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64" r:id="rId4"/>
    <p:sldId id="259" r:id="rId5"/>
    <p:sldId id="262" r:id="rId6"/>
    <p:sldId id="271" r:id="rId7"/>
    <p:sldId id="267" r:id="rId8"/>
    <p:sldId id="265" r:id="rId9"/>
    <p:sldId id="268" r:id="rId10"/>
    <p:sldId id="269" r:id="rId11"/>
    <p:sldId id="270" r:id="rId12"/>
    <p:sldId id="260" r:id="rId13"/>
    <p:sldId id="272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5374" autoAdjust="0"/>
  </p:normalViewPr>
  <p:slideViewPr>
    <p:cSldViewPr snapToGrid="0">
      <p:cViewPr>
        <p:scale>
          <a:sx n="120" d="100"/>
          <a:sy n="120" d="100"/>
        </p:scale>
        <p:origin x="2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93093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51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4843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425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735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5591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500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27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567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619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150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t>7/1/25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431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D3EC0A-F5A7-C582-6CF2-1A8B482CE3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171" y="2075442"/>
            <a:ext cx="8825658" cy="1487916"/>
          </a:xfrm>
        </p:spPr>
        <p:txBody>
          <a:bodyPr/>
          <a:lstStyle/>
          <a:p>
            <a:r>
              <a:rPr lang="fr-FR" b="1" u="sng" dirty="0">
                <a:latin typeface="Baloo Bhaina 2" panose="03080502040302020200" pitchFamily="66" charset="77"/>
                <a:cs typeface="Baloo Bhaina 2" panose="03080502040302020200" pitchFamily="66" charset="77"/>
              </a:rPr>
              <a:t>WRAP Isolde synoptic 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BD28292-7915-0CF7-3EA6-EB1CA12F61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47495" y="6338985"/>
            <a:ext cx="1944505" cy="519015"/>
          </a:xfrm>
        </p:spPr>
        <p:txBody>
          <a:bodyPr/>
          <a:lstStyle/>
          <a:p>
            <a:r>
              <a:rPr lang="fr-FR" dirty="0"/>
              <a:t>Ugo </a:t>
            </a:r>
            <a:r>
              <a:rPr lang="fr-FR" dirty="0" err="1"/>
              <a:t>iacona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6407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44"/>
    </mc:Choice>
    <mc:Fallback xmlns="">
      <p:transition spd="slow" advTm="714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Image 4" descr="Une image contenant ligne,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31DFD101-CD9A-B664-92C9-FB9E3D100BC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55" r="4879"/>
          <a:stretch>
            <a:fillRect/>
          </a:stretch>
        </p:blipFill>
        <p:spPr>
          <a:xfrm>
            <a:off x="0" y="0"/>
            <a:ext cx="121904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6751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A4496DA-0F1B-2996-FC46-0865B26522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E0019877-1F53-30EB-0311-A0F66BA22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317218"/>
            <a:ext cx="10905066" cy="2480903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0C662C6-FD5F-EE7B-6F5A-705C71F247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466" y="2798120"/>
            <a:ext cx="10868343" cy="234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70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>
            <a:duotone>
              <a:schemeClr val="bg2">
                <a:shade val="69000"/>
                <a:hueMod val="108000"/>
                <a:satMod val="164000"/>
                <a:lumMod val="74000"/>
              </a:schemeClr>
              <a:schemeClr val="bg2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edia1">
            <a:hlinkClick r:id="" action="ppaction://media"/>
            <a:extLst>
              <a:ext uri="{FF2B5EF4-FFF2-40B4-BE49-F238E27FC236}">
                <a16:creationId xmlns:a16="http://schemas.microsoft.com/office/drawing/2014/main" id="{B3E75758-4DA7-F4E7-761B-B145BF9FDCE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5552" y="204211"/>
            <a:ext cx="9917719" cy="6449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0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40"/>
    </mc:Choice>
    <mc:Fallback xmlns="">
      <p:transition spd="slow" advTm="18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886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86EFD67D-67BF-5CCD-0D76-71C955DB0312}"/>
              </a:ext>
            </a:extLst>
          </p:cNvPr>
          <p:cNvSpPr txBox="1">
            <a:spLocks/>
          </p:cNvSpPr>
          <p:nvPr/>
        </p:nvSpPr>
        <p:spPr>
          <a:xfrm>
            <a:off x="596234" y="0"/>
            <a:ext cx="3284649" cy="8535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fr-FR" u="sng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fr-FR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88D35A-1F71-E71A-EB0D-2C4652AFF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89" y="1382286"/>
            <a:ext cx="11635022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altLang="en-US" sz="2000" dirty="0">
                <a:latin typeface="Arial" panose="020B0604020202020204" pitchFamily="34" charset="0"/>
              </a:rPr>
              <a:t>Can be used on a mobile phone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Change the </a:t>
            </a:r>
            <a:r>
              <a:rPr kumimoji="0" lang="en-US" altLang="en-US" sz="2000" i="0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defference</a:t>
            </a:r>
            <a:r>
              <a:rPr kumimoji="0" lang="en-US" altLang="en-US" sz="2000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between CCV and AQN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marL="285750" lvl="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Highlight the </a:t>
            </a:r>
            <a:r>
              <a:rPr lang="fr-FR" sz="2000" dirty="0" err="1"/>
              <a:t>path</a:t>
            </a:r>
            <a:r>
              <a:rPr lang="fr-FR" sz="2000" dirty="0"/>
              <a:t> </a:t>
            </a:r>
            <a:r>
              <a:rPr lang="fr-FR" sz="2000" dirty="0" err="1"/>
              <a:t>taken</a:t>
            </a:r>
            <a:r>
              <a:rPr lang="fr-FR" sz="2000" dirty="0"/>
              <a:t> by the isotope.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fr-FR" altLang="en-US" sz="20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Create</a:t>
            </a:r>
            <a:r>
              <a:rPr kumimoji="0" lang="fr-FR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 menu for </a:t>
            </a:r>
            <a:r>
              <a:rPr lang="fr-FR" altLang="en-US" sz="2000" dirty="0">
                <a:latin typeface="Arial" panose="020B0604020202020204" pitchFamily="34" charset="0"/>
              </a:rPr>
              <a:t>the </a:t>
            </a:r>
            <a:r>
              <a:rPr lang="fr-FR" altLang="en-US" sz="2000" dirty="0" err="1">
                <a:latin typeface="Arial" panose="020B0604020202020204" pitchFamily="34" charset="0"/>
              </a:rPr>
              <a:t>diferents</a:t>
            </a:r>
            <a:r>
              <a:rPr lang="fr-FR" altLang="en-US" sz="2000" dirty="0">
                <a:latin typeface="Arial" panose="020B0604020202020204" pitchFamily="34" charset="0"/>
              </a:rPr>
              <a:t> </a:t>
            </a:r>
            <a:r>
              <a:rPr lang="fr-FR" altLang="en-US" sz="2000" dirty="0" err="1">
                <a:latin typeface="Arial" panose="020B0604020202020204" pitchFamily="34" charset="0"/>
              </a:rPr>
              <a:t>paths</a:t>
            </a:r>
            <a:endParaRPr lang="fr-FR" altLang="en-US" sz="2000" dirty="0"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lvl="1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57188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sz="2000" dirty="0"/>
              <a:t>Can </a:t>
            </a:r>
            <a:r>
              <a:rPr lang="fr-FR" sz="2000" dirty="0" err="1"/>
              <a:t>also</a:t>
            </a:r>
            <a:r>
              <a:rPr lang="fr-FR" sz="2000" dirty="0"/>
              <a:t> </a:t>
            </a:r>
            <a:r>
              <a:rPr lang="fr-FR" sz="2000" dirty="0" err="1"/>
              <a:t>be</a:t>
            </a:r>
            <a:r>
              <a:rPr lang="fr-FR" sz="2000" dirty="0"/>
              <a:t> </a:t>
            </a:r>
            <a:r>
              <a:rPr lang="fr-FR" sz="2000" dirty="0" err="1"/>
              <a:t>used</a:t>
            </a:r>
            <a:r>
              <a:rPr lang="fr-FR" sz="2000" dirty="0"/>
              <a:t> by the LINAC</a:t>
            </a:r>
          </a:p>
          <a:p>
            <a:pPr marL="814388" lvl="2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fr-FR" altLang="en-US" sz="2000" dirty="0" err="1">
                <a:latin typeface="Arial" panose="020B0604020202020204" pitchFamily="34" charset="0"/>
              </a:rPr>
              <a:t>Include</a:t>
            </a:r>
            <a:r>
              <a:rPr lang="fr-FR" altLang="en-US" sz="2000" dirty="0">
                <a:latin typeface="Arial" panose="020B0604020202020204" pitchFamily="34" charset="0"/>
              </a:rPr>
              <a:t> the combination of LINAC and ISOLDE </a:t>
            </a:r>
            <a:r>
              <a:rPr lang="fr-FR" altLang="en-US" sz="2000" dirty="0" err="1">
                <a:latin typeface="Arial" panose="020B0604020202020204" pitchFamily="34" charset="0"/>
              </a:rPr>
              <a:t>paths</a:t>
            </a:r>
            <a:r>
              <a:rPr lang="fr-FR" altLang="en-US" sz="2000" dirty="0">
                <a:latin typeface="Arial" panose="020B0604020202020204" pitchFamily="34" charset="0"/>
              </a:rPr>
              <a:t> </a:t>
            </a:r>
            <a:endParaRPr lang="en-US" altLang="en-US" sz="20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421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1D91450-92A7-565E-ADE6-940CE47DB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452718"/>
            <a:ext cx="2987738" cy="853568"/>
          </a:xfrm>
        </p:spPr>
        <p:txBody>
          <a:bodyPr/>
          <a:lstStyle/>
          <a:p>
            <a:r>
              <a:rPr lang="fr-FR" u="sng" dirty="0" err="1"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lang="fr-FR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5CD46DF-98D7-7BB8-451F-92D906460651}"/>
              </a:ext>
            </a:extLst>
          </p:cNvPr>
          <p:cNvSpPr txBox="1"/>
          <p:nvPr/>
        </p:nvSpPr>
        <p:spPr>
          <a:xfrm>
            <a:off x="3290153" y="879502"/>
            <a:ext cx="4083105" cy="5021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300000"/>
              </a:lnSpc>
              <a:buFontTx/>
              <a:buChar char="-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Isolde Synoptic</a:t>
            </a:r>
          </a:p>
          <a:p>
            <a:pPr marL="285750" indent="-285750">
              <a:lnSpc>
                <a:spcPct val="300000"/>
              </a:lnSpc>
              <a:buFontTx/>
              <a:buChar char="-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WRAP</a:t>
            </a:r>
          </a:p>
          <a:p>
            <a:pPr marL="285750" indent="-285750">
              <a:lnSpc>
                <a:spcPct val="300000"/>
              </a:lnSpc>
              <a:buFontTx/>
              <a:buChar char="-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WRAP </a:t>
            </a:r>
            <a:r>
              <a:rPr lang="fr-FR" sz="2800" dirty="0" err="1">
                <a:latin typeface="Arial" panose="020B0604020202020204" pitchFamily="34" charset="0"/>
                <a:cs typeface="Arial" panose="020B0604020202020204" pitchFamily="34" charset="0"/>
              </a:rPr>
              <a:t>implementation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300000"/>
              </a:lnSpc>
              <a:buFontTx/>
              <a:buChar char="-"/>
            </a:pPr>
            <a:r>
              <a:rPr lang="fr-FR" sz="2800" dirty="0">
                <a:latin typeface="Arial" panose="020B0604020202020204" pitchFamily="34" charset="0"/>
                <a:cs typeface="Arial" panose="020B0604020202020204" pitchFamily="34" charset="0"/>
              </a:rPr>
              <a:t>Future </a:t>
            </a:r>
            <a:r>
              <a:rPr lang="fr-FR" sz="2800" dirty="0" err="1">
                <a:latin typeface="Arial" panose="020B0604020202020204" pitchFamily="34" charset="0"/>
                <a:cs typeface="Arial" panose="020B0604020202020204" pitchFamily="34" charset="0"/>
              </a:rPr>
              <a:t>features</a:t>
            </a:r>
            <a:endParaRPr lang="fr-FR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478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295"/>
    </mc:Choice>
    <mc:Fallback xmlns="">
      <p:transition spd="slow" advTm="1229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199F20-7939-F897-BEBA-7A1BB68C2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4B8C6F0D-3815-23B9-E40B-673955C61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8169" y="0"/>
            <a:ext cx="6396133" cy="853568"/>
          </a:xfrm>
        </p:spPr>
        <p:txBody>
          <a:bodyPr>
            <a:normAutofit fontScale="90000"/>
          </a:bodyPr>
          <a:lstStyle/>
          <a:p>
            <a:r>
              <a:rPr lang="fr-FR" u="sng" dirty="0"/>
              <a:t>Isolde Synoptic</a:t>
            </a:r>
            <a:br>
              <a:rPr lang="fr-FR" u="sng" dirty="0"/>
            </a:br>
            <a:endParaRPr lang="fr-FR" u="sng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B686D9D-FD51-2878-101D-E7A99CE9D6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8489" y="705555"/>
            <a:ext cx="11635022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Synoptic: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High-level overview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of the accelerator's structure and/or operational parameters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Schematic representation that summarize: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Layout of the accelerator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en-US" altLang="en-US" sz="2000" dirty="0">
                <a:latin typeface="Arial" panose="020B0604020202020204" pitchFamily="34" charset="0"/>
              </a:rPr>
              <a:t>Key components and their operational status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Path in use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57188" lvl="1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latin typeface="Arial" panose="020B0604020202020204" pitchFamily="34" charset="0"/>
              </a:rPr>
              <a:t>Our uses: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lang="en-US" altLang="en-US" sz="2000" dirty="0"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Needs to monitor many devices while we send beam to an experiment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en-GB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Minimize downtime due to a device failure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endParaRPr kumimoji="0" lang="en-GB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kumimoji="0" lang="en-GB" altLang="en-US" sz="20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Give an intuitive way to monitor the complex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9254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79"/>
    </mc:Choice>
    <mc:Fallback xmlns="">
      <p:transition spd="slow" advTm="77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25B18-6ABC-AE54-EA06-1A69FBA39B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D94226F2-F71E-252D-6EAF-13F4A1AE6063}"/>
              </a:ext>
            </a:extLst>
          </p:cNvPr>
          <p:cNvSpPr txBox="1"/>
          <p:nvPr/>
        </p:nvSpPr>
        <p:spPr>
          <a:xfrm>
            <a:off x="353010" y="5149162"/>
            <a:ext cx="11734800" cy="496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r-FR" sz="2000" u="sng" dirty="0">
                <a:latin typeface="Arial" panose="020B0604020202020204" pitchFamily="34" charset="0"/>
                <a:cs typeface="Arial" panose="020B0604020202020204" pitchFamily="34" charset="0"/>
              </a:rPr>
              <a:t>Wrap </a:t>
            </a:r>
            <a:r>
              <a:rPr lang="fr-FR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fr-FR" sz="2000" u="sng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eb-based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apid </a:t>
            </a:r>
            <a:r>
              <a:rPr lang="en-GB" sz="20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AP</a:t>
            </a:r>
            <a:r>
              <a:rPr lang="en-GB" sz="2000" u="sng" dirty="0" err="1">
                <a:latin typeface="Arial" panose="020B0604020202020204" pitchFamily="34" charset="0"/>
                <a:cs typeface="Arial" panose="020B0604020202020204" pitchFamily="34" charset="0"/>
              </a:rPr>
              <a:t>plication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</a:rPr>
              <a:t> development framework for CERN’s controls infrastructure</a:t>
            </a:r>
            <a:endParaRPr lang="fr-FR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C48D12BA-EE1C-C51E-1E23-5C653F65A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235" y="0"/>
            <a:ext cx="2987738" cy="853568"/>
          </a:xfrm>
        </p:spPr>
        <p:txBody>
          <a:bodyPr/>
          <a:lstStyle/>
          <a:p>
            <a:r>
              <a:rPr lang="fr-FR" u="sng" dirty="0">
                <a:latin typeface="Arial" panose="020B0604020202020204" pitchFamily="34" charset="0"/>
                <a:cs typeface="Arial" panose="020B0604020202020204" pitchFamily="34" charset="0"/>
              </a:rPr>
              <a:t>WRAP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212B65-18A7-9649-7E77-491911F14961}"/>
              </a:ext>
            </a:extLst>
          </p:cNvPr>
          <p:cNvSpPr txBox="1"/>
          <p:nvPr/>
        </p:nvSpPr>
        <p:spPr>
          <a:xfrm>
            <a:off x="16174" y="1247754"/>
            <a:ext cx="594405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Operation of CERN’s accelerator complex: many devices need to be controlled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Over 500 custom Graphical User Interfaces (GUI) have been developed using Java Swing, Java FX and  Python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High maintenance cost, particularly considering the global evolution of the GUI technology landscape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new Web-based Rapid Application Platform (WRAP) provides a centralized, zero-code, drag and  drop means of GUI creation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918C49A-03B0-ED7C-4011-420AA2D5E449}"/>
              </a:ext>
            </a:extLst>
          </p:cNvPr>
          <p:cNvGrpSpPr/>
          <p:nvPr/>
        </p:nvGrpSpPr>
        <p:grpSpPr>
          <a:xfrm>
            <a:off x="6096000" y="1307186"/>
            <a:ext cx="5882812" cy="3223250"/>
            <a:chOff x="5682755" y="1850225"/>
            <a:chExt cx="6013252" cy="3012132"/>
          </a:xfrm>
        </p:grpSpPr>
        <p:pic>
          <p:nvPicPr>
            <p:cNvPr id="3" name="Picture 2" descr="A close-up of a document&#10;&#10;AI-generated content may be incorrect.">
              <a:extLst>
                <a:ext uri="{FF2B5EF4-FFF2-40B4-BE49-F238E27FC236}">
                  <a16:creationId xmlns:a16="http://schemas.microsoft.com/office/drawing/2014/main" id="{88F35002-EFAB-1EAD-4A54-AE0DCC601D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82755" y="1850225"/>
              <a:ext cx="6013252" cy="3012132"/>
            </a:xfrm>
            <a:prstGeom prst="rect">
              <a:avLst/>
            </a:prstGeom>
          </p:spPr>
        </p:pic>
        <p:pic>
          <p:nvPicPr>
            <p:cNvPr id="7" name="Picture 6" descr="A blue circle with white letters&#10;&#10;AI-generated content may be incorrect.">
              <a:extLst>
                <a:ext uri="{FF2B5EF4-FFF2-40B4-BE49-F238E27FC236}">
                  <a16:creationId xmlns:a16="http://schemas.microsoft.com/office/drawing/2014/main" id="{89BADB1A-D761-9DA6-B960-A4A2F1EFE0F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86939" y="1876638"/>
              <a:ext cx="367999" cy="3050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4712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51"/>
    </mc:Choice>
    <mc:Fallback xmlns="">
      <p:transition spd="slow" advTm="85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train track&#10;&#10;AI-generated content may be incorrect.">
            <a:extLst>
              <a:ext uri="{FF2B5EF4-FFF2-40B4-BE49-F238E27FC236}">
                <a16:creationId xmlns:a16="http://schemas.microsoft.com/office/drawing/2014/main" id="{6F4690C3-6086-B62D-F982-B30DAFC521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530743"/>
            <a:ext cx="4263390" cy="6029270"/>
          </a:xfrm>
          <a:prstGeom prst="rect">
            <a:avLst/>
          </a:prstGeom>
        </p:spPr>
      </p:pic>
      <p:pic>
        <p:nvPicPr>
          <p:cNvPr id="7" name="Picture 6" descr="A diagram of a building&#10;&#10;AI-generated content may be incorrect.">
            <a:extLst>
              <a:ext uri="{FF2B5EF4-FFF2-40B4-BE49-F238E27FC236}">
                <a16:creationId xmlns:a16="http://schemas.microsoft.com/office/drawing/2014/main" id="{560B047A-E07F-9DA2-D81C-CEE1262E38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553" y="1218457"/>
            <a:ext cx="6584097" cy="4653841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C4F3CBBF-37D5-1E81-4803-0C003A650F75}"/>
              </a:ext>
            </a:extLst>
          </p:cNvPr>
          <p:cNvSpPr/>
          <p:nvPr/>
        </p:nvSpPr>
        <p:spPr>
          <a:xfrm>
            <a:off x="2053244" y="1047404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E5D375D-9DD1-C14C-44D2-A3711D4BCCBC}"/>
              </a:ext>
            </a:extLst>
          </p:cNvPr>
          <p:cNvSpPr/>
          <p:nvPr/>
        </p:nvSpPr>
        <p:spPr>
          <a:xfrm>
            <a:off x="2721033" y="1382684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F0A5D3D-E63C-BA0C-F95A-9F8158FC87F1}"/>
              </a:ext>
            </a:extLst>
          </p:cNvPr>
          <p:cNvSpPr/>
          <p:nvPr/>
        </p:nvSpPr>
        <p:spPr>
          <a:xfrm>
            <a:off x="5345395" y="2255908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3">
            <a:extLst>
              <a:ext uri="{FF2B5EF4-FFF2-40B4-BE49-F238E27FC236}">
                <a16:creationId xmlns:a16="http://schemas.microsoft.com/office/drawing/2014/main" id="{A5ABD685-33E6-F69C-A3CC-FFACCCCE72D2}"/>
              </a:ext>
            </a:extLst>
          </p:cNvPr>
          <p:cNvSpPr/>
          <p:nvPr/>
        </p:nvSpPr>
        <p:spPr>
          <a:xfrm>
            <a:off x="5996247" y="2125288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0CC106E3-1FAD-BEE5-71DB-046D1D9612F8}"/>
              </a:ext>
            </a:extLst>
          </p:cNvPr>
          <p:cNvSpPr/>
          <p:nvPr/>
        </p:nvSpPr>
        <p:spPr>
          <a:xfrm>
            <a:off x="6716232" y="2002853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3">
            <a:extLst>
              <a:ext uri="{FF2B5EF4-FFF2-40B4-BE49-F238E27FC236}">
                <a16:creationId xmlns:a16="http://schemas.microsoft.com/office/drawing/2014/main" id="{5D4F0857-7048-F616-B6E2-3620735F878C}"/>
              </a:ext>
            </a:extLst>
          </p:cNvPr>
          <p:cNvSpPr/>
          <p:nvPr/>
        </p:nvSpPr>
        <p:spPr>
          <a:xfrm>
            <a:off x="7432157" y="2729411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3">
            <a:extLst>
              <a:ext uri="{FF2B5EF4-FFF2-40B4-BE49-F238E27FC236}">
                <a16:creationId xmlns:a16="http://schemas.microsoft.com/office/drawing/2014/main" id="{E91F923B-5844-1813-42A6-FDBB83514B4E}"/>
              </a:ext>
            </a:extLst>
          </p:cNvPr>
          <p:cNvSpPr/>
          <p:nvPr/>
        </p:nvSpPr>
        <p:spPr>
          <a:xfrm>
            <a:off x="9250325" y="2216728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3">
            <a:extLst>
              <a:ext uri="{FF2B5EF4-FFF2-40B4-BE49-F238E27FC236}">
                <a16:creationId xmlns:a16="http://schemas.microsoft.com/office/drawing/2014/main" id="{B166DF4F-1A85-BD6A-DA55-365F42BD465A}"/>
              </a:ext>
            </a:extLst>
          </p:cNvPr>
          <p:cNvSpPr/>
          <p:nvPr/>
        </p:nvSpPr>
        <p:spPr>
          <a:xfrm>
            <a:off x="11079125" y="2085466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3">
            <a:extLst>
              <a:ext uri="{FF2B5EF4-FFF2-40B4-BE49-F238E27FC236}">
                <a16:creationId xmlns:a16="http://schemas.microsoft.com/office/drawing/2014/main" id="{12602198-148E-5C89-3D31-9BB595545E2F}"/>
              </a:ext>
            </a:extLst>
          </p:cNvPr>
          <p:cNvSpPr/>
          <p:nvPr/>
        </p:nvSpPr>
        <p:spPr>
          <a:xfrm>
            <a:off x="9301488" y="3441438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3">
            <a:extLst>
              <a:ext uri="{FF2B5EF4-FFF2-40B4-BE49-F238E27FC236}">
                <a16:creationId xmlns:a16="http://schemas.microsoft.com/office/drawing/2014/main" id="{A180EB6B-444F-4988-2B9B-CDECCA8AC35D}"/>
              </a:ext>
            </a:extLst>
          </p:cNvPr>
          <p:cNvSpPr/>
          <p:nvPr/>
        </p:nvSpPr>
        <p:spPr>
          <a:xfrm>
            <a:off x="10252108" y="3453937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3">
            <a:extLst>
              <a:ext uri="{FF2B5EF4-FFF2-40B4-BE49-F238E27FC236}">
                <a16:creationId xmlns:a16="http://schemas.microsoft.com/office/drawing/2014/main" id="{EC9FA0EA-2D40-8079-6504-0524841E29C7}"/>
              </a:ext>
            </a:extLst>
          </p:cNvPr>
          <p:cNvSpPr/>
          <p:nvPr/>
        </p:nvSpPr>
        <p:spPr>
          <a:xfrm>
            <a:off x="11178877" y="2804742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Oval 3">
            <a:extLst>
              <a:ext uri="{FF2B5EF4-FFF2-40B4-BE49-F238E27FC236}">
                <a16:creationId xmlns:a16="http://schemas.microsoft.com/office/drawing/2014/main" id="{CE31B9A6-CB01-56E3-21C6-82FC61061B74}"/>
              </a:ext>
            </a:extLst>
          </p:cNvPr>
          <p:cNvSpPr/>
          <p:nvPr/>
        </p:nvSpPr>
        <p:spPr>
          <a:xfrm>
            <a:off x="7631662" y="4300854"/>
            <a:ext cx="199505" cy="18288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3">
            <a:extLst>
              <a:ext uri="{FF2B5EF4-FFF2-40B4-BE49-F238E27FC236}">
                <a16:creationId xmlns:a16="http://schemas.microsoft.com/office/drawing/2014/main" id="{FAD634C8-6BAD-B917-747E-81FEB004FFE2}"/>
              </a:ext>
            </a:extLst>
          </p:cNvPr>
          <p:cNvSpPr/>
          <p:nvPr/>
        </p:nvSpPr>
        <p:spPr>
          <a:xfrm>
            <a:off x="4189990" y="1474124"/>
            <a:ext cx="199505" cy="1828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3">
            <a:extLst>
              <a:ext uri="{FF2B5EF4-FFF2-40B4-BE49-F238E27FC236}">
                <a16:creationId xmlns:a16="http://schemas.microsoft.com/office/drawing/2014/main" id="{9635C7BC-D2A3-532D-D8AA-E1A7DA0747A6}"/>
              </a:ext>
            </a:extLst>
          </p:cNvPr>
          <p:cNvSpPr/>
          <p:nvPr/>
        </p:nvSpPr>
        <p:spPr>
          <a:xfrm>
            <a:off x="5649680" y="4293395"/>
            <a:ext cx="199505" cy="18288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81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2C6381-6C3B-83A3-4886-45AB100095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1">
            <a:extLst>
              <a:ext uri="{FF2B5EF4-FFF2-40B4-BE49-F238E27FC236}">
                <a16:creationId xmlns:a16="http://schemas.microsoft.com/office/drawing/2014/main" id="{9F7C04FC-8CD8-DD3A-B873-B3343EE42673}"/>
              </a:ext>
            </a:extLst>
          </p:cNvPr>
          <p:cNvSpPr/>
          <p:nvPr/>
        </p:nvSpPr>
        <p:spPr>
          <a:xfrm>
            <a:off x="63543" y="2300231"/>
            <a:ext cx="776438" cy="6289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GPS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376CC67-14F0-35DE-D4B2-0A94822C6B52}"/>
              </a:ext>
            </a:extLst>
          </p:cNvPr>
          <p:cNvSpPr/>
          <p:nvPr/>
        </p:nvSpPr>
        <p:spPr>
          <a:xfrm>
            <a:off x="4754535" y="3171727"/>
            <a:ext cx="750082" cy="57580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MSW</a:t>
            </a:r>
            <a:endParaRPr lang="en-GB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B7FCBE5-8D1E-D6BF-B388-199DFF119D0C}"/>
              </a:ext>
            </a:extLst>
          </p:cNvPr>
          <p:cNvSpPr/>
          <p:nvPr/>
        </p:nvSpPr>
        <p:spPr>
          <a:xfrm>
            <a:off x="5726407" y="3141100"/>
            <a:ext cx="749632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CA0</a:t>
            </a:r>
            <a:endParaRPr lang="en-GB" sz="14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1E7B740-1E76-926E-F254-89554DE34263}"/>
              </a:ext>
            </a:extLst>
          </p:cNvPr>
          <p:cNvSpPr/>
          <p:nvPr/>
        </p:nvSpPr>
        <p:spPr>
          <a:xfrm>
            <a:off x="6756583" y="3185878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CB0</a:t>
            </a:r>
            <a:endParaRPr lang="en-GB" sz="1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ECDDDED-2701-1464-CE1E-0D5C51D7D9B6}"/>
              </a:ext>
            </a:extLst>
          </p:cNvPr>
          <p:cNvSpPr/>
          <p:nvPr/>
        </p:nvSpPr>
        <p:spPr>
          <a:xfrm>
            <a:off x="7810109" y="3007603"/>
            <a:ext cx="75213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CC0</a:t>
            </a:r>
            <a:endParaRPr lang="en-GB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491B07-FEB8-7A60-0776-F11AA4467F4D}"/>
              </a:ext>
            </a:extLst>
          </p:cNvPr>
          <p:cNvSpPr/>
          <p:nvPr/>
        </p:nvSpPr>
        <p:spPr>
          <a:xfrm>
            <a:off x="8976463" y="4215808"/>
            <a:ext cx="752138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RC0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4BCDD40-FAC6-DC47-D194-305E6100E654}"/>
              </a:ext>
            </a:extLst>
          </p:cNvPr>
          <p:cNvSpPr/>
          <p:nvPr/>
        </p:nvSpPr>
        <p:spPr>
          <a:xfrm>
            <a:off x="10119630" y="5079508"/>
            <a:ext cx="748942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RC3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CB7599-6B51-75B4-ACC4-63148E24D1B5}"/>
              </a:ext>
            </a:extLst>
          </p:cNvPr>
          <p:cNvSpPr/>
          <p:nvPr/>
        </p:nvSpPr>
        <p:spPr>
          <a:xfrm>
            <a:off x="11236252" y="5079508"/>
            <a:ext cx="888787" cy="575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TAS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4" name="Oval 14">
            <a:extLst>
              <a:ext uri="{FF2B5EF4-FFF2-40B4-BE49-F238E27FC236}">
                <a16:creationId xmlns:a16="http://schemas.microsoft.com/office/drawing/2014/main" id="{855A98CC-CAC2-46A7-06D1-1F361FEE19DF}"/>
              </a:ext>
            </a:extLst>
          </p:cNvPr>
          <p:cNvSpPr/>
          <p:nvPr/>
        </p:nvSpPr>
        <p:spPr>
          <a:xfrm>
            <a:off x="55560" y="3874719"/>
            <a:ext cx="776438" cy="6289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accent1"/>
                </a:solidFill>
              </a:rPr>
              <a:t>HRS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5338BE3-7132-7D5E-0FFB-793B95F9FB11}"/>
              </a:ext>
            </a:extLst>
          </p:cNvPr>
          <p:cNvSpPr/>
          <p:nvPr/>
        </p:nvSpPr>
        <p:spPr>
          <a:xfrm>
            <a:off x="6756583" y="946070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LA0</a:t>
            </a:r>
            <a:endParaRPr lang="en-GB" sz="1400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AE0AB19-875C-FD98-9C6C-10A652873EBB}"/>
              </a:ext>
            </a:extLst>
          </p:cNvPr>
          <p:cNvSpPr/>
          <p:nvPr/>
        </p:nvSpPr>
        <p:spPr>
          <a:xfrm>
            <a:off x="8120723" y="37592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LA1</a:t>
            </a:r>
            <a:endParaRPr lang="en-GB" sz="14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39F4C83-3D5F-5DF8-61C5-F398FAD2AB6C}"/>
              </a:ext>
            </a:extLst>
          </p:cNvPr>
          <p:cNvSpPr/>
          <p:nvPr/>
        </p:nvSpPr>
        <p:spPr>
          <a:xfrm>
            <a:off x="8120723" y="714856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LA2</a:t>
            </a:r>
            <a:endParaRPr lang="en-GB" sz="1400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2808978-B1B4-148F-737C-D5F890BC1AA6}"/>
              </a:ext>
            </a:extLst>
          </p:cNvPr>
          <p:cNvSpPr/>
          <p:nvPr/>
        </p:nvSpPr>
        <p:spPr>
          <a:xfrm>
            <a:off x="8120723" y="1367393"/>
            <a:ext cx="769586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LA3</a:t>
            </a:r>
            <a:endParaRPr lang="en-GB" sz="1400" dirty="0"/>
          </a:p>
        </p:txBody>
      </p:sp>
      <p:cxnSp>
        <p:nvCxnSpPr>
          <p:cNvPr id="21" name="Straight Arrow Connector 25">
            <a:extLst>
              <a:ext uri="{FF2B5EF4-FFF2-40B4-BE49-F238E27FC236}">
                <a16:creationId xmlns:a16="http://schemas.microsoft.com/office/drawing/2014/main" id="{6E720BDF-851E-703E-CB50-1B46101E62A1}"/>
              </a:ext>
            </a:extLst>
          </p:cNvPr>
          <p:cNvCxnSpPr>
            <a:cxnSpLocks/>
            <a:stCxn id="17" idx="3"/>
            <a:endCxn id="18" idx="1"/>
          </p:cNvCxnSpPr>
          <p:nvPr/>
        </p:nvCxnSpPr>
        <p:spPr>
          <a:xfrm flipV="1">
            <a:off x="7503582" y="325492"/>
            <a:ext cx="617141" cy="908478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8">
            <a:extLst>
              <a:ext uri="{FF2B5EF4-FFF2-40B4-BE49-F238E27FC236}">
                <a16:creationId xmlns:a16="http://schemas.microsoft.com/office/drawing/2014/main" id="{6340A8BC-A7AE-E7EE-C767-509A194A6EFE}"/>
              </a:ext>
            </a:extLst>
          </p:cNvPr>
          <p:cNvCxnSpPr>
            <a:cxnSpLocks/>
            <a:stCxn id="17" idx="3"/>
            <a:endCxn id="20" idx="1"/>
          </p:cNvCxnSpPr>
          <p:nvPr/>
        </p:nvCxnSpPr>
        <p:spPr>
          <a:xfrm>
            <a:off x="7503582" y="1233970"/>
            <a:ext cx="617141" cy="421323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38">
            <a:extLst>
              <a:ext uri="{FF2B5EF4-FFF2-40B4-BE49-F238E27FC236}">
                <a16:creationId xmlns:a16="http://schemas.microsoft.com/office/drawing/2014/main" id="{36004D27-9040-362F-E783-23711784C580}"/>
              </a:ext>
            </a:extLst>
          </p:cNvPr>
          <p:cNvCxnSpPr>
            <a:cxnSpLocks/>
            <a:stCxn id="17" idx="3"/>
            <a:endCxn id="19" idx="1"/>
          </p:cNvCxnSpPr>
          <p:nvPr/>
        </p:nvCxnSpPr>
        <p:spPr>
          <a:xfrm flipV="1">
            <a:off x="7503582" y="1002756"/>
            <a:ext cx="617141" cy="231214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1">
            <a:extLst>
              <a:ext uri="{FF2B5EF4-FFF2-40B4-BE49-F238E27FC236}">
                <a16:creationId xmlns:a16="http://schemas.microsoft.com/office/drawing/2014/main" id="{24B069CB-22EE-6340-CCCC-6D4E185E1DBA}"/>
              </a:ext>
            </a:extLst>
          </p:cNvPr>
          <p:cNvCxnSpPr>
            <a:cxnSpLocks/>
            <a:stCxn id="8" idx="3"/>
            <a:endCxn id="17" idx="1"/>
          </p:cNvCxnSpPr>
          <p:nvPr/>
        </p:nvCxnSpPr>
        <p:spPr>
          <a:xfrm flipV="1">
            <a:off x="6476039" y="1233970"/>
            <a:ext cx="280544" cy="219503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41">
            <a:extLst>
              <a:ext uri="{FF2B5EF4-FFF2-40B4-BE49-F238E27FC236}">
                <a16:creationId xmlns:a16="http://schemas.microsoft.com/office/drawing/2014/main" id="{A0BEB1EE-A3EB-9761-D1A1-BD2C893E47EA}"/>
              </a:ext>
            </a:extLst>
          </p:cNvPr>
          <p:cNvCxnSpPr>
            <a:cxnSpLocks/>
            <a:stCxn id="4" idx="6"/>
          </p:cNvCxnSpPr>
          <p:nvPr/>
        </p:nvCxnSpPr>
        <p:spPr>
          <a:xfrm>
            <a:off x="839981" y="2614726"/>
            <a:ext cx="833619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41">
            <a:extLst>
              <a:ext uri="{FF2B5EF4-FFF2-40B4-BE49-F238E27FC236}">
                <a16:creationId xmlns:a16="http://schemas.microsoft.com/office/drawing/2014/main" id="{D0F9D76B-D0B0-D01E-AC37-CDF7DACECABA}"/>
              </a:ext>
            </a:extLst>
          </p:cNvPr>
          <p:cNvCxnSpPr>
            <a:cxnSpLocks/>
          </p:cNvCxnSpPr>
          <p:nvPr/>
        </p:nvCxnSpPr>
        <p:spPr>
          <a:xfrm>
            <a:off x="2425148" y="2614726"/>
            <a:ext cx="617100" cy="38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41">
            <a:extLst>
              <a:ext uri="{FF2B5EF4-FFF2-40B4-BE49-F238E27FC236}">
                <a16:creationId xmlns:a16="http://schemas.microsoft.com/office/drawing/2014/main" id="{39490213-2348-011F-B0F7-51366856C8AA}"/>
              </a:ext>
            </a:extLst>
          </p:cNvPr>
          <p:cNvCxnSpPr>
            <a:cxnSpLocks/>
            <a:endCxn id="7" idx="1"/>
          </p:cNvCxnSpPr>
          <p:nvPr/>
        </p:nvCxnSpPr>
        <p:spPr>
          <a:xfrm>
            <a:off x="3797122" y="2615106"/>
            <a:ext cx="957413" cy="844522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41">
            <a:extLst>
              <a:ext uri="{FF2B5EF4-FFF2-40B4-BE49-F238E27FC236}">
                <a16:creationId xmlns:a16="http://schemas.microsoft.com/office/drawing/2014/main" id="{7A5A7404-92CA-D5E7-F401-94612C40FEA8}"/>
              </a:ext>
            </a:extLst>
          </p:cNvPr>
          <p:cNvCxnSpPr>
            <a:cxnSpLocks/>
            <a:endCxn id="7" idx="1"/>
          </p:cNvCxnSpPr>
          <p:nvPr/>
        </p:nvCxnSpPr>
        <p:spPr>
          <a:xfrm flipV="1">
            <a:off x="4666987" y="3459628"/>
            <a:ext cx="87548" cy="72325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41">
            <a:extLst>
              <a:ext uri="{FF2B5EF4-FFF2-40B4-BE49-F238E27FC236}">
                <a16:creationId xmlns:a16="http://schemas.microsoft.com/office/drawing/2014/main" id="{45E74F6B-6D97-04F8-87E0-5E5FAF8B81C4}"/>
              </a:ext>
            </a:extLst>
          </p:cNvPr>
          <p:cNvCxnSpPr>
            <a:cxnSpLocks/>
            <a:stCxn id="14" idx="6"/>
          </p:cNvCxnSpPr>
          <p:nvPr/>
        </p:nvCxnSpPr>
        <p:spPr>
          <a:xfrm flipV="1">
            <a:off x="831998" y="4189213"/>
            <a:ext cx="168101" cy="1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41">
            <a:extLst>
              <a:ext uri="{FF2B5EF4-FFF2-40B4-BE49-F238E27FC236}">
                <a16:creationId xmlns:a16="http://schemas.microsoft.com/office/drawing/2014/main" id="{031C4D7C-A983-42A1-632E-A882C901E366}"/>
              </a:ext>
            </a:extLst>
          </p:cNvPr>
          <p:cNvCxnSpPr>
            <a:cxnSpLocks/>
          </p:cNvCxnSpPr>
          <p:nvPr/>
        </p:nvCxnSpPr>
        <p:spPr>
          <a:xfrm>
            <a:off x="1747096" y="4189213"/>
            <a:ext cx="198575" cy="3309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41">
            <a:extLst>
              <a:ext uri="{FF2B5EF4-FFF2-40B4-BE49-F238E27FC236}">
                <a16:creationId xmlns:a16="http://schemas.microsoft.com/office/drawing/2014/main" id="{D8DA589C-1C57-03F7-3965-FF76F0FFE3D4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5498726" y="3429000"/>
            <a:ext cx="227681" cy="1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41">
            <a:extLst>
              <a:ext uri="{FF2B5EF4-FFF2-40B4-BE49-F238E27FC236}">
                <a16:creationId xmlns:a16="http://schemas.microsoft.com/office/drawing/2014/main" id="{DBE769FE-FC01-6AD6-5780-4FB711061CD1}"/>
              </a:ext>
            </a:extLst>
          </p:cNvPr>
          <p:cNvCxnSpPr>
            <a:cxnSpLocks/>
            <a:endCxn id="9" idx="1"/>
          </p:cNvCxnSpPr>
          <p:nvPr/>
        </p:nvCxnSpPr>
        <p:spPr>
          <a:xfrm flipV="1">
            <a:off x="6492287" y="3473778"/>
            <a:ext cx="264296" cy="15313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41">
            <a:extLst>
              <a:ext uri="{FF2B5EF4-FFF2-40B4-BE49-F238E27FC236}">
                <a16:creationId xmlns:a16="http://schemas.microsoft.com/office/drawing/2014/main" id="{92DF8E6C-5B0C-EC27-0865-14AAEA821761}"/>
              </a:ext>
            </a:extLst>
          </p:cNvPr>
          <p:cNvCxnSpPr>
            <a:cxnSpLocks/>
            <a:stCxn id="9" idx="3"/>
            <a:endCxn id="10" idx="1"/>
          </p:cNvCxnSpPr>
          <p:nvPr/>
        </p:nvCxnSpPr>
        <p:spPr>
          <a:xfrm flipV="1">
            <a:off x="7503582" y="3295503"/>
            <a:ext cx="306527" cy="178275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41">
            <a:extLst>
              <a:ext uri="{FF2B5EF4-FFF2-40B4-BE49-F238E27FC236}">
                <a16:creationId xmlns:a16="http://schemas.microsoft.com/office/drawing/2014/main" id="{27860782-07C4-7AC2-5D69-AA7C0385D00A}"/>
              </a:ext>
            </a:extLst>
          </p:cNvPr>
          <p:cNvCxnSpPr>
            <a:cxnSpLocks/>
            <a:stCxn id="10" idx="3"/>
            <a:endCxn id="11" idx="1"/>
          </p:cNvCxnSpPr>
          <p:nvPr/>
        </p:nvCxnSpPr>
        <p:spPr>
          <a:xfrm>
            <a:off x="8562246" y="3295503"/>
            <a:ext cx="414217" cy="1208205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41">
            <a:extLst>
              <a:ext uri="{FF2B5EF4-FFF2-40B4-BE49-F238E27FC236}">
                <a16:creationId xmlns:a16="http://schemas.microsoft.com/office/drawing/2014/main" id="{DA7A9B6C-CF27-D1AB-6B26-330DD1CEBCBF}"/>
              </a:ext>
            </a:extLst>
          </p:cNvPr>
          <p:cNvCxnSpPr>
            <a:cxnSpLocks/>
            <a:stCxn id="11" idx="3"/>
            <a:endCxn id="12" idx="1"/>
          </p:cNvCxnSpPr>
          <p:nvPr/>
        </p:nvCxnSpPr>
        <p:spPr>
          <a:xfrm>
            <a:off x="9728601" y="4503708"/>
            <a:ext cx="391029" cy="86370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41">
            <a:extLst>
              <a:ext uri="{FF2B5EF4-FFF2-40B4-BE49-F238E27FC236}">
                <a16:creationId xmlns:a16="http://schemas.microsoft.com/office/drawing/2014/main" id="{FDE7A5C6-78CF-01BE-863A-9E15970FABA2}"/>
              </a:ext>
            </a:extLst>
          </p:cNvPr>
          <p:cNvCxnSpPr>
            <a:cxnSpLocks/>
            <a:stCxn id="12" idx="3"/>
            <a:endCxn id="13" idx="1"/>
          </p:cNvCxnSpPr>
          <p:nvPr/>
        </p:nvCxnSpPr>
        <p:spPr>
          <a:xfrm>
            <a:off x="10868572" y="5367408"/>
            <a:ext cx="367680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840B9D51-4991-A581-A935-0F4CE34640F4}"/>
              </a:ext>
            </a:extLst>
          </p:cNvPr>
          <p:cNvSpPr/>
          <p:nvPr/>
        </p:nvSpPr>
        <p:spPr>
          <a:xfrm>
            <a:off x="7816375" y="2138817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LB0</a:t>
            </a:r>
            <a:endParaRPr lang="en-GB" sz="1400" dirty="0"/>
          </a:p>
        </p:txBody>
      </p:sp>
      <p:cxnSp>
        <p:nvCxnSpPr>
          <p:cNvPr id="38" name="Straight Arrow Connector 41">
            <a:extLst>
              <a:ext uri="{FF2B5EF4-FFF2-40B4-BE49-F238E27FC236}">
                <a16:creationId xmlns:a16="http://schemas.microsoft.com/office/drawing/2014/main" id="{ADF8FBFE-F43F-88F6-E651-5E6D8ABE8464}"/>
              </a:ext>
            </a:extLst>
          </p:cNvPr>
          <p:cNvCxnSpPr>
            <a:cxnSpLocks/>
            <a:stCxn id="9" idx="3"/>
            <a:endCxn id="37" idx="1"/>
          </p:cNvCxnSpPr>
          <p:nvPr/>
        </p:nvCxnSpPr>
        <p:spPr>
          <a:xfrm flipV="1">
            <a:off x="7503582" y="2426717"/>
            <a:ext cx="312793" cy="1047061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>
            <a:extLst>
              <a:ext uri="{FF2B5EF4-FFF2-40B4-BE49-F238E27FC236}">
                <a16:creationId xmlns:a16="http://schemas.microsoft.com/office/drawing/2014/main" id="{A806844D-C98C-ED92-0A77-E76868FE6A39}"/>
              </a:ext>
            </a:extLst>
          </p:cNvPr>
          <p:cNvSpPr/>
          <p:nvPr/>
        </p:nvSpPr>
        <p:spPr>
          <a:xfrm>
            <a:off x="8996436" y="2145449"/>
            <a:ext cx="888787" cy="575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CRIS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0" name="Straight Arrow Connector 41">
            <a:extLst>
              <a:ext uri="{FF2B5EF4-FFF2-40B4-BE49-F238E27FC236}">
                <a16:creationId xmlns:a16="http://schemas.microsoft.com/office/drawing/2014/main" id="{C68A2B13-EE34-8AEB-6E0B-CF278801EAA7}"/>
              </a:ext>
            </a:extLst>
          </p:cNvPr>
          <p:cNvCxnSpPr>
            <a:cxnSpLocks/>
            <a:stCxn id="37" idx="3"/>
            <a:endCxn id="39" idx="1"/>
          </p:cNvCxnSpPr>
          <p:nvPr/>
        </p:nvCxnSpPr>
        <p:spPr>
          <a:xfrm>
            <a:off x="8563374" y="2426717"/>
            <a:ext cx="433062" cy="6632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CFCA4D8F-D337-3AC5-8FBA-A6F0A62467B6}"/>
              </a:ext>
            </a:extLst>
          </p:cNvPr>
          <p:cNvSpPr/>
          <p:nvPr/>
        </p:nvSpPr>
        <p:spPr>
          <a:xfrm>
            <a:off x="8996436" y="3007603"/>
            <a:ext cx="75213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CD0</a:t>
            </a:r>
            <a:endParaRPr lang="en-GB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5F5C3FD0-2303-D3F3-BEF3-8A8CE594D6B2}"/>
              </a:ext>
            </a:extLst>
          </p:cNvPr>
          <p:cNvSpPr/>
          <p:nvPr/>
        </p:nvSpPr>
        <p:spPr>
          <a:xfrm>
            <a:off x="10136407" y="3007603"/>
            <a:ext cx="888787" cy="575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ISOL TRAP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1">
            <a:extLst>
              <a:ext uri="{FF2B5EF4-FFF2-40B4-BE49-F238E27FC236}">
                <a16:creationId xmlns:a16="http://schemas.microsoft.com/office/drawing/2014/main" id="{9AB02C9A-3504-7B4C-0C3C-6E886812D3A3}"/>
              </a:ext>
            </a:extLst>
          </p:cNvPr>
          <p:cNvCxnSpPr>
            <a:cxnSpLocks/>
            <a:stCxn id="41" idx="3"/>
            <a:endCxn id="42" idx="1"/>
          </p:cNvCxnSpPr>
          <p:nvPr/>
        </p:nvCxnSpPr>
        <p:spPr>
          <a:xfrm>
            <a:off x="9748573" y="3295503"/>
            <a:ext cx="387834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1">
            <a:extLst>
              <a:ext uri="{FF2B5EF4-FFF2-40B4-BE49-F238E27FC236}">
                <a16:creationId xmlns:a16="http://schemas.microsoft.com/office/drawing/2014/main" id="{F90827ED-BC29-D608-B004-4827A4BF63D5}"/>
              </a:ext>
            </a:extLst>
          </p:cNvPr>
          <p:cNvCxnSpPr>
            <a:cxnSpLocks/>
            <a:stCxn id="10" idx="3"/>
            <a:endCxn id="41" idx="1"/>
          </p:cNvCxnSpPr>
          <p:nvPr/>
        </p:nvCxnSpPr>
        <p:spPr>
          <a:xfrm>
            <a:off x="8562246" y="3295503"/>
            <a:ext cx="434190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>
            <a:extLst>
              <a:ext uri="{FF2B5EF4-FFF2-40B4-BE49-F238E27FC236}">
                <a16:creationId xmlns:a16="http://schemas.microsoft.com/office/drawing/2014/main" id="{766196ED-154A-764B-B487-4831D234FBA7}"/>
              </a:ext>
            </a:extLst>
          </p:cNvPr>
          <p:cNvSpPr/>
          <p:nvPr/>
        </p:nvSpPr>
        <p:spPr>
          <a:xfrm>
            <a:off x="10116435" y="3832543"/>
            <a:ext cx="75213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RC2</a:t>
            </a:r>
            <a:endParaRPr lang="en-GB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A4EBE97-6A4A-6C15-5D57-41D9196284EF}"/>
              </a:ext>
            </a:extLst>
          </p:cNvPr>
          <p:cNvSpPr/>
          <p:nvPr/>
        </p:nvSpPr>
        <p:spPr>
          <a:xfrm>
            <a:off x="11258077" y="4261004"/>
            <a:ext cx="75046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RC6</a:t>
            </a:r>
            <a:endParaRPr lang="en-GB" dirty="0"/>
          </a:p>
        </p:txBody>
      </p:sp>
      <p:cxnSp>
        <p:nvCxnSpPr>
          <p:cNvPr id="47" name="Straight Arrow Connector 41">
            <a:extLst>
              <a:ext uri="{FF2B5EF4-FFF2-40B4-BE49-F238E27FC236}">
                <a16:creationId xmlns:a16="http://schemas.microsoft.com/office/drawing/2014/main" id="{98C46870-9AB5-3B98-8207-4904784C392B}"/>
              </a:ext>
            </a:extLst>
          </p:cNvPr>
          <p:cNvCxnSpPr>
            <a:cxnSpLocks/>
            <a:stCxn id="11" idx="3"/>
            <a:endCxn id="45" idx="1"/>
          </p:cNvCxnSpPr>
          <p:nvPr/>
        </p:nvCxnSpPr>
        <p:spPr>
          <a:xfrm flipV="1">
            <a:off x="9728601" y="4120443"/>
            <a:ext cx="387834" cy="383265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1">
            <a:extLst>
              <a:ext uri="{FF2B5EF4-FFF2-40B4-BE49-F238E27FC236}">
                <a16:creationId xmlns:a16="http://schemas.microsoft.com/office/drawing/2014/main" id="{016AB731-32CB-22CB-B63E-05BAC995281B}"/>
              </a:ext>
            </a:extLst>
          </p:cNvPr>
          <p:cNvCxnSpPr>
            <a:cxnSpLocks/>
            <a:stCxn id="45" idx="3"/>
            <a:endCxn id="46" idx="1"/>
          </p:cNvCxnSpPr>
          <p:nvPr/>
        </p:nvCxnSpPr>
        <p:spPr>
          <a:xfrm>
            <a:off x="10868572" y="4120443"/>
            <a:ext cx="389505" cy="428461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>
            <a:extLst>
              <a:ext uri="{FF2B5EF4-FFF2-40B4-BE49-F238E27FC236}">
                <a16:creationId xmlns:a16="http://schemas.microsoft.com/office/drawing/2014/main" id="{DA479D1A-2D53-03D5-6CAA-01E8F579F3BD}"/>
              </a:ext>
            </a:extLst>
          </p:cNvPr>
          <p:cNvSpPr/>
          <p:nvPr/>
        </p:nvSpPr>
        <p:spPr>
          <a:xfrm>
            <a:off x="7815104" y="5336130"/>
            <a:ext cx="75213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RB0</a:t>
            </a:r>
            <a:endParaRPr lang="en-GB" sz="1400" dirty="0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EB13CEA-F4AB-598C-DE0A-65B9ADAE987D}"/>
              </a:ext>
            </a:extLst>
          </p:cNvPr>
          <p:cNvSpPr/>
          <p:nvPr/>
        </p:nvSpPr>
        <p:spPr>
          <a:xfrm>
            <a:off x="8878362" y="5329394"/>
            <a:ext cx="888787" cy="5758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VITO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51" name="Straight Arrow Connector 41">
            <a:extLst>
              <a:ext uri="{FF2B5EF4-FFF2-40B4-BE49-F238E27FC236}">
                <a16:creationId xmlns:a16="http://schemas.microsoft.com/office/drawing/2014/main" id="{42FA12E8-9A67-FB82-B2EC-5722C0B2D371}"/>
              </a:ext>
            </a:extLst>
          </p:cNvPr>
          <p:cNvCxnSpPr>
            <a:cxnSpLocks/>
            <a:stCxn id="9" idx="3"/>
            <a:endCxn id="49" idx="1"/>
          </p:cNvCxnSpPr>
          <p:nvPr/>
        </p:nvCxnSpPr>
        <p:spPr>
          <a:xfrm>
            <a:off x="7503582" y="3473778"/>
            <a:ext cx="311522" cy="2150252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41">
            <a:extLst>
              <a:ext uri="{FF2B5EF4-FFF2-40B4-BE49-F238E27FC236}">
                <a16:creationId xmlns:a16="http://schemas.microsoft.com/office/drawing/2014/main" id="{46E27A2C-0B18-2261-D8DF-2CC22491B2FC}"/>
              </a:ext>
            </a:extLst>
          </p:cNvPr>
          <p:cNvCxnSpPr>
            <a:cxnSpLocks/>
            <a:stCxn id="49" idx="3"/>
            <a:endCxn id="50" idx="1"/>
          </p:cNvCxnSpPr>
          <p:nvPr/>
        </p:nvCxnSpPr>
        <p:spPr>
          <a:xfrm flipV="1">
            <a:off x="8567241" y="5617294"/>
            <a:ext cx="311121" cy="6736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>
            <a:extLst>
              <a:ext uri="{FF2B5EF4-FFF2-40B4-BE49-F238E27FC236}">
                <a16:creationId xmlns:a16="http://schemas.microsoft.com/office/drawing/2014/main" id="{6CC37FF1-689F-0FFB-3D0F-A54020B8AA7B}"/>
              </a:ext>
            </a:extLst>
          </p:cNvPr>
          <p:cNvSpPr/>
          <p:nvPr/>
        </p:nvSpPr>
        <p:spPr>
          <a:xfrm>
            <a:off x="6756582" y="6079800"/>
            <a:ext cx="746999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RA0</a:t>
            </a:r>
            <a:endParaRPr lang="en-GB" sz="1400" dirty="0"/>
          </a:p>
        </p:txBody>
      </p:sp>
      <p:cxnSp>
        <p:nvCxnSpPr>
          <p:cNvPr id="54" name="Straight Arrow Connector 41">
            <a:extLst>
              <a:ext uri="{FF2B5EF4-FFF2-40B4-BE49-F238E27FC236}">
                <a16:creationId xmlns:a16="http://schemas.microsoft.com/office/drawing/2014/main" id="{AF280011-5982-D9F9-2F12-BBF5A5AC0E64}"/>
              </a:ext>
            </a:extLst>
          </p:cNvPr>
          <p:cNvCxnSpPr>
            <a:cxnSpLocks/>
            <a:stCxn id="8" idx="3"/>
            <a:endCxn id="53" idx="1"/>
          </p:cNvCxnSpPr>
          <p:nvPr/>
        </p:nvCxnSpPr>
        <p:spPr>
          <a:xfrm>
            <a:off x="6476039" y="3429000"/>
            <a:ext cx="280543" cy="293870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41">
            <a:extLst>
              <a:ext uri="{FF2B5EF4-FFF2-40B4-BE49-F238E27FC236}">
                <a16:creationId xmlns:a16="http://schemas.microsoft.com/office/drawing/2014/main" id="{89119F1D-20EC-32E7-4576-9675D511CBC5}"/>
              </a:ext>
            </a:extLst>
          </p:cNvPr>
          <p:cNvCxnSpPr>
            <a:cxnSpLocks/>
          </p:cNvCxnSpPr>
          <p:nvPr/>
        </p:nvCxnSpPr>
        <p:spPr>
          <a:xfrm flipV="1">
            <a:off x="2692667" y="4190830"/>
            <a:ext cx="212943" cy="1692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41">
            <a:extLst>
              <a:ext uri="{FF2B5EF4-FFF2-40B4-BE49-F238E27FC236}">
                <a16:creationId xmlns:a16="http://schemas.microsoft.com/office/drawing/2014/main" id="{6D2C3485-3819-F4A0-FBA5-F216FA6DB140}"/>
              </a:ext>
            </a:extLst>
          </p:cNvPr>
          <p:cNvCxnSpPr>
            <a:cxnSpLocks/>
          </p:cNvCxnSpPr>
          <p:nvPr/>
        </p:nvCxnSpPr>
        <p:spPr>
          <a:xfrm flipV="1">
            <a:off x="3652608" y="4182878"/>
            <a:ext cx="267381" cy="7952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Rectangle 60">
            <a:extLst>
              <a:ext uri="{FF2B5EF4-FFF2-40B4-BE49-F238E27FC236}">
                <a16:creationId xmlns:a16="http://schemas.microsoft.com/office/drawing/2014/main" id="{5C53D632-A909-4930-B45E-27A9E64FC886}"/>
              </a:ext>
            </a:extLst>
          </p:cNvPr>
          <p:cNvSpPr/>
          <p:nvPr/>
        </p:nvSpPr>
        <p:spPr>
          <a:xfrm>
            <a:off x="4321629" y="1172520"/>
            <a:ext cx="790270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GHM10</a:t>
            </a:r>
            <a:endParaRPr lang="en-GB" sz="1400" dirty="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3A2F5AE5-A6CB-8E03-D259-E4EDB6529744}"/>
              </a:ext>
            </a:extLst>
          </p:cNvPr>
          <p:cNvSpPr/>
          <p:nvPr/>
        </p:nvSpPr>
        <p:spPr>
          <a:xfrm>
            <a:off x="4321629" y="2004390"/>
            <a:ext cx="790270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GLM10</a:t>
            </a:r>
            <a:endParaRPr lang="en-GB" sz="1400" dirty="0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7D40D73D-16EC-18E0-8632-80A32434BFA5}"/>
              </a:ext>
            </a:extLst>
          </p:cNvPr>
          <p:cNvSpPr/>
          <p:nvPr/>
        </p:nvSpPr>
        <p:spPr>
          <a:xfrm>
            <a:off x="5447902" y="2004390"/>
            <a:ext cx="778417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GLM20</a:t>
            </a:r>
            <a:endParaRPr lang="en-GB" sz="1400" dirty="0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CBC0438-9872-486E-19C5-F4D7D9A51D68}"/>
              </a:ext>
            </a:extLst>
          </p:cNvPr>
          <p:cNvSpPr/>
          <p:nvPr/>
        </p:nvSpPr>
        <p:spPr>
          <a:xfrm>
            <a:off x="5436049" y="1172520"/>
            <a:ext cx="790270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GHM20</a:t>
            </a:r>
            <a:endParaRPr lang="en-GB" sz="1400" dirty="0"/>
          </a:p>
        </p:txBody>
      </p:sp>
      <p:cxnSp>
        <p:nvCxnSpPr>
          <p:cNvPr id="65" name="Straight Arrow Connector 41">
            <a:extLst>
              <a:ext uri="{FF2B5EF4-FFF2-40B4-BE49-F238E27FC236}">
                <a16:creationId xmlns:a16="http://schemas.microsoft.com/office/drawing/2014/main" id="{90A48257-D279-D3D1-A6A2-EDCE03FEE14B}"/>
              </a:ext>
            </a:extLst>
          </p:cNvPr>
          <p:cNvCxnSpPr>
            <a:cxnSpLocks/>
            <a:endCxn id="61" idx="1"/>
          </p:cNvCxnSpPr>
          <p:nvPr/>
        </p:nvCxnSpPr>
        <p:spPr>
          <a:xfrm flipV="1">
            <a:off x="3797122" y="1460421"/>
            <a:ext cx="524507" cy="1154685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41">
            <a:extLst>
              <a:ext uri="{FF2B5EF4-FFF2-40B4-BE49-F238E27FC236}">
                <a16:creationId xmlns:a16="http://schemas.microsoft.com/office/drawing/2014/main" id="{3104D421-7600-EB0F-E557-B62E9B9A6E8D}"/>
              </a:ext>
            </a:extLst>
          </p:cNvPr>
          <p:cNvCxnSpPr>
            <a:cxnSpLocks/>
            <a:endCxn id="62" idx="1"/>
          </p:cNvCxnSpPr>
          <p:nvPr/>
        </p:nvCxnSpPr>
        <p:spPr>
          <a:xfrm flipV="1">
            <a:off x="3797122" y="2292291"/>
            <a:ext cx="524507" cy="322815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41">
            <a:extLst>
              <a:ext uri="{FF2B5EF4-FFF2-40B4-BE49-F238E27FC236}">
                <a16:creationId xmlns:a16="http://schemas.microsoft.com/office/drawing/2014/main" id="{F7770220-297E-1F78-A304-92DD6DE2DDAA}"/>
              </a:ext>
            </a:extLst>
          </p:cNvPr>
          <p:cNvCxnSpPr>
            <a:cxnSpLocks/>
            <a:stCxn id="61" idx="3"/>
            <a:endCxn id="64" idx="1"/>
          </p:cNvCxnSpPr>
          <p:nvPr/>
        </p:nvCxnSpPr>
        <p:spPr>
          <a:xfrm>
            <a:off x="5111899" y="1460421"/>
            <a:ext cx="324150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41">
            <a:extLst>
              <a:ext uri="{FF2B5EF4-FFF2-40B4-BE49-F238E27FC236}">
                <a16:creationId xmlns:a16="http://schemas.microsoft.com/office/drawing/2014/main" id="{1402B308-B976-3670-F46D-78404F7E636C}"/>
              </a:ext>
            </a:extLst>
          </p:cNvPr>
          <p:cNvCxnSpPr>
            <a:cxnSpLocks/>
            <a:stCxn id="62" idx="3"/>
            <a:endCxn id="63" idx="1"/>
          </p:cNvCxnSpPr>
          <p:nvPr/>
        </p:nvCxnSpPr>
        <p:spPr>
          <a:xfrm>
            <a:off x="5111899" y="2292291"/>
            <a:ext cx="336003" cy="0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B0F4029F-7703-D656-3909-965F01605F2F}"/>
              </a:ext>
            </a:extLst>
          </p:cNvPr>
          <p:cNvSpPr/>
          <p:nvPr/>
        </p:nvSpPr>
        <p:spPr>
          <a:xfrm>
            <a:off x="11258077" y="3426182"/>
            <a:ext cx="750467" cy="5758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RC4</a:t>
            </a:r>
            <a:endParaRPr lang="en-GB" dirty="0"/>
          </a:p>
        </p:txBody>
      </p:sp>
      <p:cxnSp>
        <p:nvCxnSpPr>
          <p:cNvPr id="79" name="Straight Arrow Connector 41">
            <a:extLst>
              <a:ext uri="{FF2B5EF4-FFF2-40B4-BE49-F238E27FC236}">
                <a16:creationId xmlns:a16="http://schemas.microsoft.com/office/drawing/2014/main" id="{BEB8A811-F9B8-E31F-C060-E5F57A884754}"/>
              </a:ext>
            </a:extLst>
          </p:cNvPr>
          <p:cNvCxnSpPr>
            <a:cxnSpLocks/>
            <a:stCxn id="45" idx="3"/>
            <a:endCxn id="78" idx="1"/>
          </p:cNvCxnSpPr>
          <p:nvPr/>
        </p:nvCxnSpPr>
        <p:spPr>
          <a:xfrm flipV="1">
            <a:off x="10868572" y="3714082"/>
            <a:ext cx="389505" cy="406361"/>
          </a:xfrm>
          <a:prstGeom prst="straightConnector1">
            <a:avLst/>
          </a:prstGeom>
          <a:ln w="381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>
            <a:extLst>
              <a:ext uri="{FF2B5EF4-FFF2-40B4-BE49-F238E27FC236}">
                <a16:creationId xmlns:a16="http://schemas.microsoft.com/office/drawing/2014/main" id="{35FFED17-3D65-77A4-1F3A-C347BF910710}"/>
              </a:ext>
            </a:extLst>
          </p:cNvPr>
          <p:cNvSpPr/>
          <p:nvPr/>
        </p:nvSpPr>
        <p:spPr>
          <a:xfrm>
            <a:off x="1673600" y="2326825"/>
            <a:ext cx="751548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GPS10</a:t>
            </a:r>
            <a:endParaRPr lang="en-GB" sz="14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6F6498C-52A8-7D45-5458-D57F08C8C417}"/>
              </a:ext>
            </a:extLst>
          </p:cNvPr>
          <p:cNvSpPr/>
          <p:nvPr/>
        </p:nvSpPr>
        <p:spPr>
          <a:xfrm>
            <a:off x="3042248" y="2327205"/>
            <a:ext cx="754874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GPS20</a:t>
            </a:r>
            <a:endParaRPr lang="en-GB" sz="1400" dirty="0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F1BDCBBA-94FE-9629-8C5F-A7392BB6EE93}"/>
              </a:ext>
            </a:extLst>
          </p:cNvPr>
          <p:cNvSpPr/>
          <p:nvPr/>
        </p:nvSpPr>
        <p:spPr>
          <a:xfrm>
            <a:off x="1000099" y="3901312"/>
            <a:ext cx="746997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HRS10</a:t>
            </a:r>
            <a:endParaRPr lang="en-GB" sz="1400" dirty="0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3257C3A0-AD66-5692-6ACF-47F7CBCC5CF2}"/>
              </a:ext>
            </a:extLst>
          </p:cNvPr>
          <p:cNvSpPr/>
          <p:nvPr/>
        </p:nvSpPr>
        <p:spPr>
          <a:xfrm>
            <a:off x="1945671" y="3904621"/>
            <a:ext cx="746996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HRS20</a:t>
            </a:r>
            <a:endParaRPr lang="en-GB" sz="140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F5879A3-55EC-6CE2-6D45-E3E118B1B087}"/>
              </a:ext>
            </a:extLst>
          </p:cNvPr>
          <p:cNvSpPr/>
          <p:nvPr/>
        </p:nvSpPr>
        <p:spPr>
          <a:xfrm>
            <a:off x="2905610" y="3902929"/>
            <a:ext cx="746998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HRS30</a:t>
            </a:r>
            <a:endParaRPr lang="en-GB" sz="1400" dirty="0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DBB1D544-913E-6FE8-DEAB-7D9E4E6889B3}"/>
              </a:ext>
            </a:extLst>
          </p:cNvPr>
          <p:cNvSpPr/>
          <p:nvPr/>
        </p:nvSpPr>
        <p:spPr>
          <a:xfrm>
            <a:off x="3919989" y="3894977"/>
            <a:ext cx="746998" cy="57580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HRS40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615700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ECE747-2B2A-4DBF-2724-EFBF31784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64982B69-521F-7634-95E7-A04567CC57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44" t="1647" r="770" b="1720"/>
          <a:stretch>
            <a:fillRect/>
          </a:stretch>
        </p:blipFill>
        <p:spPr>
          <a:xfrm>
            <a:off x="276447" y="457200"/>
            <a:ext cx="11823404" cy="5826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467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9C9621-6BF7-C67E-CDBF-292031ED9F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map of a train track&#10;&#10;AI-generated content may be incorrect.">
            <a:extLst>
              <a:ext uri="{FF2B5EF4-FFF2-40B4-BE49-F238E27FC236}">
                <a16:creationId xmlns:a16="http://schemas.microsoft.com/office/drawing/2014/main" id="{FB67D3EE-4275-F384-0F5F-7D9C327A32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" y="414365"/>
            <a:ext cx="4263390" cy="6029270"/>
          </a:xfrm>
          <a:prstGeom prst="rect">
            <a:avLst/>
          </a:prstGeom>
        </p:spPr>
      </p:pic>
      <p:pic>
        <p:nvPicPr>
          <p:cNvPr id="7" name="Picture 6" descr="A diagram of a building&#10;&#10;AI-generated content may be incorrect.">
            <a:extLst>
              <a:ext uri="{FF2B5EF4-FFF2-40B4-BE49-F238E27FC236}">
                <a16:creationId xmlns:a16="http://schemas.microsoft.com/office/drawing/2014/main" id="{2F369292-1355-948E-A2AF-0249CA9CA9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868" y="619134"/>
            <a:ext cx="6584097" cy="465384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D659563-15E9-7279-6F2C-E9565259BB01}"/>
              </a:ext>
            </a:extLst>
          </p:cNvPr>
          <p:cNvCxnSpPr>
            <a:cxnSpLocks/>
          </p:cNvCxnSpPr>
          <p:nvPr/>
        </p:nvCxnSpPr>
        <p:spPr>
          <a:xfrm flipV="1">
            <a:off x="946068" y="2794660"/>
            <a:ext cx="122711" cy="993569"/>
          </a:xfrm>
          <a:prstGeom prst="line">
            <a:avLst/>
          </a:prstGeom>
          <a:ln>
            <a:solidFill>
              <a:srgbClr val="FF0000"/>
            </a:solidFill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5523D1DB-D31D-0E51-432B-DEB19C4410CF}"/>
              </a:ext>
            </a:extLst>
          </p:cNvPr>
          <p:cNvCxnSpPr>
            <a:cxnSpLocks/>
          </p:cNvCxnSpPr>
          <p:nvPr/>
        </p:nvCxnSpPr>
        <p:spPr>
          <a:xfrm flipV="1">
            <a:off x="1349829" y="2137558"/>
            <a:ext cx="1555667" cy="35230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orme libre 19">
            <a:extLst>
              <a:ext uri="{FF2B5EF4-FFF2-40B4-BE49-F238E27FC236}">
                <a16:creationId xmlns:a16="http://schemas.microsoft.com/office/drawing/2014/main" id="{61F44D74-2032-E527-A0F0-9E206834E07F}"/>
              </a:ext>
            </a:extLst>
          </p:cNvPr>
          <p:cNvSpPr/>
          <p:nvPr/>
        </p:nvSpPr>
        <p:spPr>
          <a:xfrm>
            <a:off x="1068779" y="2489860"/>
            <a:ext cx="285008" cy="304800"/>
          </a:xfrm>
          <a:custGeom>
            <a:avLst/>
            <a:gdLst>
              <a:gd name="connsiteX0" fmla="*/ 0 w 285008"/>
              <a:gd name="connsiteY0" fmla="*/ 304800 h 304800"/>
              <a:gd name="connsiteX1" fmla="*/ 87086 w 285008"/>
              <a:gd name="connsiteY1" fmla="*/ 79169 h 304800"/>
              <a:gd name="connsiteX2" fmla="*/ 285008 w 285008"/>
              <a:gd name="connsiteY2" fmla="*/ 0 h 30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5008" h="304800">
                <a:moveTo>
                  <a:pt x="0" y="304800"/>
                </a:moveTo>
                <a:cubicBezTo>
                  <a:pt x="19792" y="217384"/>
                  <a:pt x="39585" y="129969"/>
                  <a:pt x="87086" y="79169"/>
                </a:cubicBezTo>
                <a:cubicBezTo>
                  <a:pt x="134587" y="28369"/>
                  <a:pt x="212437" y="6597"/>
                  <a:pt x="285008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24D6B71F-8434-764D-44F0-202FC21144B0}"/>
              </a:ext>
            </a:extLst>
          </p:cNvPr>
          <p:cNvCxnSpPr>
            <a:cxnSpLocks/>
          </p:cNvCxnSpPr>
          <p:nvPr/>
        </p:nvCxnSpPr>
        <p:spPr>
          <a:xfrm flipV="1">
            <a:off x="3020291" y="1512125"/>
            <a:ext cx="906483" cy="58980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>
            <a:extLst>
              <a:ext uri="{FF2B5EF4-FFF2-40B4-BE49-F238E27FC236}">
                <a16:creationId xmlns:a16="http://schemas.microsoft.com/office/drawing/2014/main" id="{3655F872-053F-060A-775E-E808206D8A41}"/>
              </a:ext>
            </a:extLst>
          </p:cNvPr>
          <p:cNvCxnSpPr>
            <a:cxnSpLocks/>
          </p:cNvCxnSpPr>
          <p:nvPr/>
        </p:nvCxnSpPr>
        <p:spPr>
          <a:xfrm flipV="1">
            <a:off x="2905496" y="2101932"/>
            <a:ext cx="114795" cy="356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33DF823F-A798-D50C-AABA-E40473929658}"/>
              </a:ext>
            </a:extLst>
          </p:cNvPr>
          <p:cNvCxnSpPr>
            <a:cxnSpLocks/>
          </p:cNvCxnSpPr>
          <p:nvPr/>
        </p:nvCxnSpPr>
        <p:spPr>
          <a:xfrm flipV="1">
            <a:off x="3926774" y="1321763"/>
            <a:ext cx="289867" cy="190362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7E00B45D-27CA-4E99-67FC-E3FAC652A813}"/>
              </a:ext>
            </a:extLst>
          </p:cNvPr>
          <p:cNvCxnSpPr>
            <a:cxnSpLocks/>
          </p:cNvCxnSpPr>
          <p:nvPr/>
        </p:nvCxnSpPr>
        <p:spPr>
          <a:xfrm flipV="1">
            <a:off x="5441092" y="3756454"/>
            <a:ext cx="341870" cy="23477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13F588B6-9266-1A6C-470C-50F1482F16F5}"/>
              </a:ext>
            </a:extLst>
          </p:cNvPr>
          <p:cNvCxnSpPr>
            <a:cxnSpLocks/>
          </p:cNvCxnSpPr>
          <p:nvPr/>
        </p:nvCxnSpPr>
        <p:spPr>
          <a:xfrm flipV="1">
            <a:off x="5869459" y="2916195"/>
            <a:ext cx="1412790" cy="7990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>
            <a:extLst>
              <a:ext uri="{FF2B5EF4-FFF2-40B4-BE49-F238E27FC236}">
                <a16:creationId xmlns:a16="http://schemas.microsoft.com/office/drawing/2014/main" id="{526CD96B-04F5-EC57-FBAE-6ADD1BC6F5B9}"/>
              </a:ext>
            </a:extLst>
          </p:cNvPr>
          <p:cNvCxnSpPr>
            <a:cxnSpLocks/>
          </p:cNvCxnSpPr>
          <p:nvPr/>
        </p:nvCxnSpPr>
        <p:spPr>
          <a:xfrm flipV="1">
            <a:off x="7282249" y="2248930"/>
            <a:ext cx="1161535" cy="66726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>
            <a:extLst>
              <a:ext uri="{FF2B5EF4-FFF2-40B4-BE49-F238E27FC236}">
                <a16:creationId xmlns:a16="http://schemas.microsoft.com/office/drawing/2014/main" id="{8611BFD5-1B45-A2A3-BC22-CDA7AE896B1A}"/>
              </a:ext>
            </a:extLst>
          </p:cNvPr>
          <p:cNvCxnSpPr>
            <a:cxnSpLocks/>
          </p:cNvCxnSpPr>
          <p:nvPr/>
        </p:nvCxnSpPr>
        <p:spPr>
          <a:xfrm>
            <a:off x="8530281" y="2248930"/>
            <a:ext cx="354227" cy="2883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32BBC3E9-14D3-4DEE-BC7A-A8D08CABCD92}"/>
              </a:ext>
            </a:extLst>
          </p:cNvPr>
          <p:cNvCxnSpPr>
            <a:cxnSpLocks/>
          </p:cNvCxnSpPr>
          <p:nvPr/>
        </p:nvCxnSpPr>
        <p:spPr>
          <a:xfrm>
            <a:off x="8884508" y="2277762"/>
            <a:ext cx="68786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12505A9C-2F56-2542-EB57-04FD2A3C927C}"/>
              </a:ext>
            </a:extLst>
          </p:cNvPr>
          <p:cNvCxnSpPr>
            <a:cxnSpLocks/>
          </p:cNvCxnSpPr>
          <p:nvPr/>
        </p:nvCxnSpPr>
        <p:spPr>
          <a:xfrm>
            <a:off x="9662984" y="2313709"/>
            <a:ext cx="679621" cy="573653"/>
          </a:xfrm>
          <a:prstGeom prst="line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232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texte, capture d’écran, logiciel, ligne&#10;&#10;Le contenu généré par l’IA peut être incorrect.">
            <a:extLst>
              <a:ext uri="{FF2B5EF4-FFF2-40B4-BE49-F238E27FC236}">
                <a16:creationId xmlns:a16="http://schemas.microsoft.com/office/drawing/2014/main" id="{18136FCA-20A7-8114-6304-6C740B45F1E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517" r="1672" b="37033"/>
          <a:stretch>
            <a:fillRect/>
          </a:stretch>
        </p:blipFill>
        <p:spPr>
          <a:xfrm>
            <a:off x="734631" y="223283"/>
            <a:ext cx="10722738" cy="299838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08123E0-8762-9DBB-1280-45CC47ABB9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39381"/>
          <a:stretch>
            <a:fillRect/>
          </a:stretch>
        </p:blipFill>
        <p:spPr>
          <a:xfrm>
            <a:off x="734631" y="3429000"/>
            <a:ext cx="10721278" cy="270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9868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 2013 – 2022">
  <a:themeElements>
    <a:clrScheme name="Thème Office 2013 –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 2013 –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 2013 –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13217</TotalTime>
  <Words>238</Words>
  <Application>Microsoft Macintosh PowerPoint</Application>
  <PresentationFormat>Grand écran</PresentationFormat>
  <Paragraphs>83</Paragraphs>
  <Slides>13</Slides>
  <Notes>0</Notes>
  <HiddenSlides>0</HiddenSlides>
  <MMClips>1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Baloo Bhaina 2</vt:lpstr>
      <vt:lpstr>Calibri</vt:lpstr>
      <vt:lpstr>Calibri Light</vt:lpstr>
      <vt:lpstr>Wingdings</vt:lpstr>
      <vt:lpstr>Thème Office 2013 – 2022</vt:lpstr>
      <vt:lpstr>WRAP Isolde synoptic  </vt:lpstr>
      <vt:lpstr>Outline</vt:lpstr>
      <vt:lpstr>Isolde Synoptic </vt:lpstr>
      <vt:lpstr>WRAP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ugo Iacona</dc:creator>
  <cp:lastModifiedBy>ugo Iacona</cp:lastModifiedBy>
  <cp:revision>14</cp:revision>
  <dcterms:created xsi:type="dcterms:W3CDTF">2025-06-12T13:18:07Z</dcterms:created>
  <dcterms:modified xsi:type="dcterms:W3CDTF">2025-07-08T11:59:10Z</dcterms:modified>
</cp:coreProperties>
</file>