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A269"/>
    <a:srgbClr val="1700FF"/>
    <a:srgbClr val="295DB6"/>
    <a:srgbClr val="F16268"/>
    <a:srgbClr val="0001A6"/>
    <a:srgbClr val="FF9300"/>
    <a:srgbClr val="FF40FF"/>
    <a:srgbClr val="FFFC00"/>
    <a:srgbClr val="FFD579"/>
    <a:srgbClr val="FF4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2" autoAdjust="0"/>
    <p:restoredTop sz="99850" autoAdjust="0"/>
  </p:normalViewPr>
  <p:slideViewPr>
    <p:cSldViewPr snapToGrid="0" snapToObjects="1">
      <p:cViewPr varScale="1">
        <p:scale>
          <a:sx n="116" d="100"/>
          <a:sy n="116" d="100"/>
        </p:scale>
        <p:origin x="192" y="2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6/30/25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6/30/25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Electron Cloud Meeting, 9 July 2025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5" y="88631"/>
            <a:ext cx="11398102" cy="509449"/>
          </a:xfrm>
        </p:spPr>
        <p:txBody>
          <a:bodyPr/>
          <a:lstStyle>
            <a:lvl1pPr>
              <a:defRPr sz="26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384484"/>
          </a:xfrm>
        </p:spPr>
        <p:txBody>
          <a:bodyPr/>
          <a:lstStyle>
            <a:lvl1pPr>
              <a:defRPr sz="1800"/>
            </a:lvl1pPr>
            <a:lvl2pPr marL="742950" indent="-285750">
              <a:buFont typeface="Courier New" panose="02070309020205020404" pitchFamily="49" charset="0"/>
              <a:buChar char="o"/>
              <a:defRPr sz="1800"/>
            </a:lvl2pPr>
            <a:lvl3pPr>
              <a:defRPr sz="1700"/>
            </a:lvl3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129" y="6624320"/>
            <a:ext cx="3354272" cy="225256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624320"/>
            <a:ext cx="3860800" cy="225256"/>
          </a:xfrm>
        </p:spPr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7072" y="6624320"/>
            <a:ext cx="2844800" cy="225256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75251"/>
            <a:ext cx="109728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5566"/>
            <a:ext cx="109728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336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7072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61451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561451/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973" y="2434381"/>
            <a:ext cx="8132057" cy="1470025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ALICE background issue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B2A46D5-EAAE-061E-5B14-47E6D8FC5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6226" y="5469691"/>
            <a:ext cx="5879551" cy="1152195"/>
          </a:xfrm>
        </p:spPr>
        <p:txBody>
          <a:bodyPr/>
          <a:lstStyle/>
          <a:p>
            <a:r>
              <a:rPr lang="en-GB" sz="1600" dirty="0">
                <a:solidFill>
                  <a:schemeClr val="tx2"/>
                </a:solidFill>
              </a:rPr>
              <a:t>Electron Cloud Meeting</a:t>
            </a:r>
            <a:b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</a:br>
            <a: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  <a:t>9 July 2025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389AA-C5C4-65D5-4D25-CD0FECC53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ALICE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A2B22-4027-C266-207B-0A9CA90B6D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ALICE observes an unusually large background coming from beam-gas scattering, especially at the start of fills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41197-3A6C-B45C-68B9-1A0B3FE10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1D1FC-7A93-2AC3-7E3A-7120C86C3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E31DD-51F4-AD7B-8B00-2542DDB13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 descr="A close-up of a graph&#10;&#10;AI-generated content may be incorrect.">
            <a:extLst>
              <a:ext uri="{FF2B5EF4-FFF2-40B4-BE49-F238E27FC236}">
                <a16:creationId xmlns:a16="http://schemas.microsoft.com/office/drawing/2014/main" id="{8F1FD7DC-7EEF-3ABC-4AC6-19869DE22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411" y="1694129"/>
            <a:ext cx="8539765" cy="47727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2A20C2-8414-351D-D985-C931F7A3F6C1}"/>
              </a:ext>
            </a:extLst>
          </p:cNvPr>
          <p:cNvSpPr txBox="1"/>
          <p:nvPr/>
        </p:nvSpPr>
        <p:spPr>
          <a:xfrm>
            <a:off x="7102677" y="3756752"/>
            <a:ext cx="4476051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r>
              <a:rPr lang="en-GB" dirty="0"/>
              <a:t>See LHC Background Study Group meeting: </a:t>
            </a:r>
            <a:r>
              <a:rPr lang="en-GB" dirty="0">
                <a:hlinkClick r:id="rId3"/>
              </a:rPr>
              <a:t>https://indico.cern.ch/event/1561451/</a:t>
            </a:r>
            <a:endParaRPr lang="en-GB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9524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8311C-D072-45B3-93D7-1FA377D28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B86E8-13F3-14C0-B3F2-F3D697BC0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ALICE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DA8C0-C24A-0D20-23C9-42331B9E04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ALICE observes an unusually large background coming from beam-gas scattering, especially at the start of fills</a:t>
            </a:r>
          </a:p>
          <a:p>
            <a:pPr lvl="1"/>
            <a:r>
              <a:rPr lang="en-GB" dirty="0"/>
              <a:t>Seems to come mostly from the right side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D948A-AC81-0DFC-8993-D4BE10E9C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324DD-5829-7F21-BDAC-2ACC4FCD1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03C3B-A641-7065-7C59-F71890E63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A close-up of a graph&#10;&#10;AI-generated content may be incorrect.">
            <a:extLst>
              <a:ext uri="{FF2B5EF4-FFF2-40B4-BE49-F238E27FC236}">
                <a16:creationId xmlns:a16="http://schemas.microsoft.com/office/drawing/2014/main" id="{D08B3D92-717A-A409-C41A-613C0367D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411" y="1694129"/>
            <a:ext cx="8539765" cy="4772772"/>
          </a:xfrm>
          <a:prstGeom prst="rect">
            <a:avLst/>
          </a:prstGeom>
        </p:spPr>
      </p:pic>
      <p:pic>
        <p:nvPicPr>
          <p:cNvPr id="9" name="Picture 8" descr="A white background with text and blue and red lines&#10;&#10;AI-generated content may be incorrect.">
            <a:extLst>
              <a:ext uri="{FF2B5EF4-FFF2-40B4-BE49-F238E27FC236}">
                <a16:creationId xmlns:a16="http://schemas.microsoft.com/office/drawing/2014/main" id="{A424C8A2-0822-FA33-6DBA-6038E48AC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410" y="1694129"/>
            <a:ext cx="8539765" cy="477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700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546B9-8E25-9223-5368-5FFD03FD4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0C0C2-0F85-6624-000A-521A373AC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ALICE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58BFC-29B3-B9B1-CED4-146C97D5B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ALICE observes an unusually large background coming from beam-gas scattering, especially at the start of fills</a:t>
            </a:r>
          </a:p>
          <a:p>
            <a:pPr lvl="1"/>
            <a:r>
              <a:rPr lang="en-GB" dirty="0"/>
              <a:t>Seems to come mostly from the right side</a:t>
            </a:r>
          </a:p>
          <a:p>
            <a:pPr lvl="1"/>
            <a:r>
              <a:rPr lang="en-GB" dirty="0"/>
              <a:t>Correlates with pressure in two-beam 800 mm chamber that was opened during the YETS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1E760-8CD4-96DB-798B-E61F79A65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AD2BA-9370-21EE-0BEB-A2A0AE654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Meeting, 9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A5193-F228-F8D8-BBD4-969C4CFD6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 descr="A close-up of a graph&#10;&#10;AI-generated content may be incorrect.">
            <a:extLst>
              <a:ext uri="{FF2B5EF4-FFF2-40B4-BE49-F238E27FC236}">
                <a16:creationId xmlns:a16="http://schemas.microsoft.com/office/drawing/2014/main" id="{F03A8A5A-34C0-7E29-8DA4-7D61E72EE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411" y="1694129"/>
            <a:ext cx="8539765" cy="4772772"/>
          </a:xfrm>
          <a:prstGeom prst="rect">
            <a:avLst/>
          </a:prstGeom>
        </p:spPr>
      </p:pic>
      <p:pic>
        <p:nvPicPr>
          <p:cNvPr id="9" name="Picture 8" descr="A white background with text and blue and red lines&#10;&#10;AI-generated content may be incorrect.">
            <a:extLst>
              <a:ext uri="{FF2B5EF4-FFF2-40B4-BE49-F238E27FC236}">
                <a16:creationId xmlns:a16="http://schemas.microsoft.com/office/drawing/2014/main" id="{D2F4A98C-FC64-F48D-6A6A-6922DBFF1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410" y="1694129"/>
            <a:ext cx="8539765" cy="4777754"/>
          </a:xfrm>
          <a:prstGeom prst="rect">
            <a:avLst/>
          </a:prstGeom>
        </p:spPr>
      </p:pic>
      <p:pic>
        <p:nvPicPr>
          <p:cNvPr id="10" name="Picture 9" descr="A graph of pressure and pressure&#10;&#10;AI-generated content may be incorrect.">
            <a:extLst>
              <a:ext uri="{FF2B5EF4-FFF2-40B4-BE49-F238E27FC236}">
                <a16:creationId xmlns:a16="http://schemas.microsoft.com/office/drawing/2014/main" id="{019677C0-1120-A2C1-F323-3E0A55F1C0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0937" y="1689146"/>
            <a:ext cx="8794402" cy="49351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DD7D620-3ACD-F690-2E46-B260D7D0E7DC}"/>
              </a:ext>
            </a:extLst>
          </p:cNvPr>
          <p:cNvSpPr txBox="1"/>
          <p:nvPr/>
        </p:nvSpPr>
        <p:spPr>
          <a:xfrm>
            <a:off x="7102677" y="3756752"/>
            <a:ext cx="4476051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r>
              <a:rPr lang="en-GB" dirty="0"/>
              <a:t>See LHC Background Study Group meeting: </a:t>
            </a:r>
            <a:r>
              <a:rPr lang="en-GB" dirty="0">
                <a:hlinkClick r:id="rId5"/>
              </a:rPr>
              <a:t>https://indico.cern.ch/event/1561451/</a:t>
            </a:r>
            <a:endParaRPr lang="en-GB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0382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98567</TotalTime>
  <Words>168</Words>
  <Application>Microsoft Macintosh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Office Theme</vt:lpstr>
      <vt:lpstr>ALICE background issue</vt:lpstr>
      <vt:lpstr>ALICE background</vt:lpstr>
      <vt:lpstr>ALICE background</vt:lpstr>
      <vt:lpstr>ALICE background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Isaac Stern</cp:lastModifiedBy>
  <cp:revision>2054</cp:revision>
  <dcterms:created xsi:type="dcterms:W3CDTF">2017-07-07T12:54:19Z</dcterms:created>
  <dcterms:modified xsi:type="dcterms:W3CDTF">2025-07-09T13:21:48Z</dcterms:modified>
</cp:coreProperties>
</file>