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96" r:id="rId2"/>
    <p:sldId id="310" r:id="rId3"/>
    <p:sldId id="312" r:id="rId4"/>
    <p:sldId id="297" r:id="rId5"/>
    <p:sldId id="316" r:id="rId6"/>
    <p:sldId id="309" r:id="rId7"/>
    <p:sldId id="311" r:id="rId8"/>
    <p:sldId id="304" r:id="rId9"/>
    <p:sldId id="317" r:id="rId10"/>
    <p:sldId id="307" r:id="rId11"/>
    <p:sldId id="313" r:id="rId12"/>
    <p:sldId id="303" r:id="rId13"/>
    <p:sldId id="306" r:id="rId14"/>
    <p:sldId id="302" r:id="rId15"/>
    <p:sldId id="28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4E0D"/>
    <a:srgbClr val="2B9EFD"/>
    <a:srgbClr val="EA9E4A"/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86"/>
  </p:normalViewPr>
  <p:slideViewPr>
    <p:cSldViewPr snapToGrid="0" snapToObjects="1">
      <p:cViewPr varScale="1">
        <p:scale>
          <a:sx n="65" d="100"/>
          <a:sy n="65" d="100"/>
        </p:scale>
        <p:origin x="676" y="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cowan\cernbox\Documents\FCC\Collimators\Excel\Halo%20Results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cowan\Documents\FCC\Collimators\TCP_Halo_files\user_files\TCP_Halo_calculations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cowan\Documents\FCC\Collimators\TCP_Halo_files\user_files\TCP_Halo_calculation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cowan\cernbox\Documents\FCC\Collimators\Excel\Impact%20Results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cowan\cernbox\Documents\FCC\Collimators\Excel\Impact%20Results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Lifetime</a:t>
            </a:r>
            <a:r>
              <a:rPr lang="en-GB" baseline="0" dirty="0"/>
              <a:t> 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Sheet1!$C$2</c:f>
              <c:strCache>
                <c:ptCount val="1"/>
                <c:pt idx="0">
                  <c:v>Population [-]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Sheet1!$B$3:$B$1503</c:f>
              <c:numCache>
                <c:formatCode>General</c:formatCode>
                <c:ptCount val="15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</c:numCache>
            </c:numRef>
          </c:xVal>
          <c:yVal>
            <c:numRef>
              <c:f>Sheet1!$C$3:$C$1503</c:f>
              <c:numCache>
                <c:formatCode>General</c:formatCode>
                <c:ptCount val="1501"/>
                <c:pt idx="0">
                  <c:v>1</c:v>
                </c:pt>
                <c:pt idx="1">
                  <c:v>0.99907450261120945</c:v>
                </c:pt>
                <c:pt idx="2">
                  <c:v>0.9981498617678356</c:v>
                </c:pt>
                <c:pt idx="3">
                  <c:v>0.9972260766771478</c:v>
                </c:pt>
                <c:pt idx="4">
                  <c:v>0.99630314654714924</c:v>
                </c:pt>
                <c:pt idx="5">
                  <c:v>0.9953810705865761</c:v>
                </c:pt>
                <c:pt idx="6">
                  <c:v>0.99445984800489673</c:v>
                </c:pt>
                <c:pt idx="7">
                  <c:v>0.99353947801231113</c:v>
                </c:pt>
                <c:pt idx="8">
                  <c:v>0.99261995981975037</c:v>
                </c:pt>
                <c:pt idx="9">
                  <c:v>0.99170129263887585</c:v>
                </c:pt>
                <c:pt idx="10">
                  <c:v>0.99078347568207836</c:v>
                </c:pt>
                <c:pt idx="11">
                  <c:v>0.98986650816247779</c:v>
                </c:pt>
                <c:pt idx="12">
                  <c:v>0.98895038929392221</c:v>
                </c:pt>
                <c:pt idx="13">
                  <c:v>0.98803511829098722</c:v>
                </c:pt>
                <c:pt idx="14">
                  <c:v>0.98712069436897554</c:v>
                </c:pt>
                <c:pt idx="15">
                  <c:v>0.98620711674391592</c:v>
                </c:pt>
                <c:pt idx="16">
                  <c:v>0.9852943846325628</c:v>
                </c:pt>
                <c:pt idx="17">
                  <c:v>0.98438249725239535</c:v>
                </c:pt>
                <c:pt idx="18">
                  <c:v>0.98347145382161716</c:v>
                </c:pt>
                <c:pt idx="19">
                  <c:v>0.98256125355915525</c:v>
                </c:pt>
                <c:pt idx="20">
                  <c:v>0.98165189568465949</c:v>
                </c:pt>
                <c:pt idx="21">
                  <c:v>0.98074337941850209</c:v>
                </c:pt>
                <c:pt idx="22">
                  <c:v>0.97983570398177666</c:v>
                </c:pt>
                <c:pt idx="23">
                  <c:v>0.9789288685962978</c:v>
                </c:pt>
                <c:pt idx="24">
                  <c:v>0.97802287248460018</c:v>
                </c:pt>
                <c:pt idx="25">
                  <c:v>0.97711771486993826</c:v>
                </c:pt>
                <c:pt idx="26">
                  <c:v>0.97621339497628512</c:v>
                </c:pt>
                <c:pt idx="27">
                  <c:v>0.97530991202833217</c:v>
                </c:pt>
                <c:pt idx="28">
                  <c:v>0.97440726525148835</c:v>
                </c:pt>
                <c:pt idx="29">
                  <c:v>0.97350545387187959</c:v>
                </c:pt>
                <c:pt idx="30">
                  <c:v>0.97260447711634779</c:v>
                </c:pt>
                <c:pt idx="31">
                  <c:v>0.97170433421245062</c:v>
                </c:pt>
                <c:pt idx="32">
                  <c:v>0.9708050243884605</c:v>
                </c:pt>
                <c:pt idx="33">
                  <c:v>0.96990654687336419</c:v>
                </c:pt>
                <c:pt idx="34">
                  <c:v>0.96900890089686198</c:v>
                </c:pt>
                <c:pt idx="35">
                  <c:v>0.96811208568936713</c:v>
                </c:pt>
                <c:pt idx="36">
                  <c:v>0.96721610048200501</c:v>
                </c:pt>
                <c:pt idx="37">
                  <c:v>0.96632094450661277</c:v>
                </c:pt>
                <c:pt idx="38">
                  <c:v>0.96542661699573828</c:v>
                </c:pt>
                <c:pt idx="39">
                  <c:v>0.96453311718263979</c:v>
                </c:pt>
                <c:pt idx="40">
                  <c:v>0.96364044430128526</c:v>
                </c:pt>
                <c:pt idx="41">
                  <c:v>0.96274859758635145</c:v>
                </c:pt>
                <c:pt idx="42">
                  <c:v>0.96185757627322355</c:v>
                </c:pt>
                <c:pt idx="43">
                  <c:v>0.96096737959799428</c:v>
                </c:pt>
                <c:pt idx="44">
                  <c:v>0.96007800679746347</c:v>
                </c:pt>
                <c:pt idx="45">
                  <c:v>0.95918945710913717</c:v>
                </c:pt>
                <c:pt idx="46">
                  <c:v>0.95830172977122718</c:v>
                </c:pt>
                <c:pt idx="47">
                  <c:v>0.95741482402265043</c:v>
                </c:pt>
                <c:pt idx="48">
                  <c:v>0.95652873910302816</c:v>
                </c:pt>
                <c:pt idx="49">
                  <c:v>0.95564347425268514</c:v>
                </c:pt>
                <c:pt idx="50">
                  <c:v>0.9547590287126495</c:v>
                </c:pt>
                <c:pt idx="51">
                  <c:v>0.95387540172465179</c:v>
                </c:pt>
                <c:pt idx="52">
                  <c:v>0.95299259253112412</c:v>
                </c:pt>
                <c:pt idx="53">
                  <c:v>0.95211060037519979</c:v>
                </c:pt>
                <c:pt idx="54">
                  <c:v>0.95122942450071268</c:v>
                </c:pt>
                <c:pt idx="55">
                  <c:v>0.95034906415219655</c:v>
                </c:pt>
                <c:pt idx="56">
                  <c:v>0.94946951857488415</c:v>
                </c:pt>
                <c:pt idx="57">
                  <c:v>0.94859078701470689</c:v>
                </c:pt>
                <c:pt idx="58">
                  <c:v>0.94771286871829397</c:v>
                </c:pt>
                <c:pt idx="59">
                  <c:v>0.946835762932972</c:v>
                </c:pt>
                <c:pt idx="60">
                  <c:v>0.94595946890676408</c:v>
                </c:pt>
                <c:pt idx="61">
                  <c:v>0.94508398588838916</c:v>
                </c:pt>
                <c:pt idx="62">
                  <c:v>0.94420931312726164</c:v>
                </c:pt>
                <c:pt idx="63">
                  <c:v>0.94333544987349061</c:v>
                </c:pt>
                <c:pt idx="64">
                  <c:v>0.94246239537787913</c:v>
                </c:pt>
                <c:pt idx="65">
                  <c:v>0.94159014889192361</c:v>
                </c:pt>
                <c:pt idx="66">
                  <c:v>0.94071870966781324</c:v>
                </c:pt>
                <c:pt idx="67">
                  <c:v>0.9398480769584292</c:v>
                </c:pt>
                <c:pt idx="68">
                  <c:v>0.93897825001734436</c:v>
                </c:pt>
                <c:pt idx="69">
                  <c:v>0.93810922809882213</c:v>
                </c:pt>
                <c:pt idx="70">
                  <c:v>0.93724101045781638</c:v>
                </c:pt>
                <c:pt idx="71">
                  <c:v>0.93637359634997031</c:v>
                </c:pt>
                <c:pt idx="72">
                  <c:v>0.935506985031616</c:v>
                </c:pt>
                <c:pt idx="73">
                  <c:v>0.9346411757597739</c:v>
                </c:pt>
                <c:pt idx="74">
                  <c:v>0.93377616779215211</c:v>
                </c:pt>
                <c:pt idx="75">
                  <c:v>0.93291196038714563</c:v>
                </c:pt>
                <c:pt idx="76">
                  <c:v>0.93204855280383581</c:v>
                </c:pt>
                <c:pt idx="77">
                  <c:v>0.93118594430198987</c:v>
                </c:pt>
                <c:pt idx="78">
                  <c:v>0.93032413414205994</c:v>
                </c:pt>
                <c:pt idx="79">
                  <c:v>0.92946312158518263</c:v>
                </c:pt>
                <c:pt idx="80">
                  <c:v>0.9286029058931784</c:v>
                </c:pt>
                <c:pt idx="81">
                  <c:v>0.92774348632855097</c:v>
                </c:pt>
                <c:pt idx="82">
                  <c:v>0.9268848621544864</c:v>
                </c:pt>
                <c:pt idx="83">
                  <c:v>0.92602703263485298</c:v>
                </c:pt>
                <c:pt idx="84">
                  <c:v>0.9251699970342</c:v>
                </c:pt>
                <c:pt idx="85">
                  <c:v>0.92431375461775744</c:v>
                </c:pt>
                <c:pt idx="86">
                  <c:v>0.92345830465143552</c:v>
                </c:pt>
                <c:pt idx="87">
                  <c:v>0.92260364640182368</c:v>
                </c:pt>
                <c:pt idx="88">
                  <c:v>0.92174977913619016</c:v>
                </c:pt>
                <c:pt idx="89">
                  <c:v>0.92089670212248131</c:v>
                </c:pt>
                <c:pt idx="90">
                  <c:v>0.92004441462932107</c:v>
                </c:pt>
                <c:pt idx="91">
                  <c:v>0.91919291592601027</c:v>
                </c:pt>
                <c:pt idx="92">
                  <c:v>0.91834220528252597</c:v>
                </c:pt>
                <c:pt idx="93">
                  <c:v>0.91749228196952082</c:v>
                </c:pt>
                <c:pt idx="94">
                  <c:v>0.91664314525832258</c:v>
                </c:pt>
                <c:pt idx="95">
                  <c:v>0.91579479442093326</c:v>
                </c:pt>
                <c:pt idx="96">
                  <c:v>0.91494722873002865</c:v>
                </c:pt>
                <c:pt idx="97">
                  <c:v>0.91410044745895791</c:v>
                </c:pt>
                <c:pt idx="98">
                  <c:v>0.91325444988174231</c:v>
                </c:pt>
                <c:pt idx="99">
                  <c:v>0.91240923527307538</c:v>
                </c:pt>
                <c:pt idx="100">
                  <c:v>0.91156480290832176</c:v>
                </c:pt>
                <c:pt idx="101">
                  <c:v>0.91072115206351678</c:v>
                </c:pt>
                <c:pt idx="102">
                  <c:v>0.90987828201536569</c:v>
                </c:pt>
                <c:pt idx="103">
                  <c:v>0.9090361920412432</c:v>
                </c:pt>
                <c:pt idx="104">
                  <c:v>0.90819488141919291</c:v>
                </c:pt>
                <c:pt idx="105">
                  <c:v>0.90735434942792648</c:v>
                </c:pt>
                <c:pt idx="106">
                  <c:v>0.90651459534682322</c:v>
                </c:pt>
                <c:pt idx="107">
                  <c:v>0.90567561845592925</c:v>
                </c:pt>
                <c:pt idx="108">
                  <c:v>0.90483741803595708</c:v>
                </c:pt>
                <c:pt idx="109">
                  <c:v>0.90399999336828485</c:v>
                </c:pt>
                <c:pt idx="110">
                  <c:v>0.90316334373495577</c:v>
                </c:pt>
                <c:pt idx="111">
                  <c:v>0.90232746841867773</c:v>
                </c:pt>
                <c:pt idx="112">
                  <c:v>0.90149236670282229</c:v>
                </c:pt>
                <c:pt idx="113">
                  <c:v>0.90065803787142418</c:v>
                </c:pt>
                <c:pt idx="114">
                  <c:v>0.8998244812091809</c:v>
                </c:pt>
                <c:pt idx="115">
                  <c:v>0.89899169600145201</c:v>
                </c:pt>
                <c:pt idx="116">
                  <c:v>0.89815968153425829</c:v>
                </c:pt>
                <c:pt idx="117">
                  <c:v>0.89732843709428134</c:v>
                </c:pt>
                <c:pt idx="118">
                  <c:v>0.89649796196886311</c:v>
                </c:pt>
                <c:pt idx="119">
                  <c:v>0.89566825544600492</c:v>
                </c:pt>
                <c:pt idx="120">
                  <c:v>0.89483931681436701</c:v>
                </c:pt>
                <c:pt idx="121">
                  <c:v>0.99917182854890119</c:v>
                </c:pt>
                <c:pt idx="122">
                  <c:v>0.99824709763062613</c:v>
                </c:pt>
                <c:pt idx="123">
                  <c:v>0.99732322254840122</c:v>
                </c:pt>
                <c:pt idx="124">
                  <c:v>0.99640020251015249</c:v>
                </c:pt>
                <c:pt idx="125">
                  <c:v>0.99547803672453894</c:v>
                </c:pt>
                <c:pt idx="126">
                  <c:v>0.994556724400952</c:v>
                </c:pt>
                <c:pt idx="127">
                  <c:v>0.99363626474951483</c:v>
                </c:pt>
                <c:pt idx="128">
                  <c:v>0.99271665698108158</c:v>
                </c:pt>
                <c:pt idx="129">
                  <c:v>0.99179790030723669</c:v>
                </c:pt>
                <c:pt idx="130">
                  <c:v>0.99087999394029436</c:v>
                </c:pt>
                <c:pt idx="131">
                  <c:v>0.98996293709329786</c:v>
                </c:pt>
                <c:pt idx="132">
                  <c:v>0.98904672898001855</c:v>
                </c:pt>
                <c:pt idx="133">
                  <c:v>0.98813136881495567</c:v>
                </c:pt>
                <c:pt idx="134">
                  <c:v>0.9872168558133354</c:v>
                </c:pt>
                <c:pt idx="135">
                  <c:v>0.98630318919111015</c:v>
                </c:pt>
                <c:pt idx="136">
                  <c:v>0.98539036816495795</c:v>
                </c:pt>
                <c:pt idx="137">
                  <c:v>0.98447839195228193</c:v>
                </c:pt>
                <c:pt idx="138">
                  <c:v>0.9835672597712094</c:v>
                </c:pt>
                <c:pt idx="139">
                  <c:v>0.98265697084059123</c:v>
                </c:pt>
                <c:pt idx="140">
                  <c:v>0.98174752438000146</c:v>
                </c:pt>
                <c:pt idx="141">
                  <c:v>0.98083891960973613</c:v>
                </c:pt>
                <c:pt idx="142">
                  <c:v>0.97993115575081313</c:v>
                </c:pt>
                <c:pt idx="143">
                  <c:v>0.97902423202497124</c:v>
                </c:pt>
                <c:pt idx="144">
                  <c:v>0.97811814765466942</c:v>
                </c:pt>
                <c:pt idx="145">
                  <c:v>0.9772129018630864</c:v>
                </c:pt>
                <c:pt idx="146">
                  <c:v>0.97630849387411967</c:v>
                </c:pt>
                <c:pt idx="147">
                  <c:v>0.97540492291238512</c:v>
                </c:pt>
                <c:pt idx="148">
                  <c:v>0.97450218820321621</c:v>
                </c:pt>
                <c:pt idx="149">
                  <c:v>0.97360028897266349</c:v>
                </c:pt>
                <c:pt idx="150">
                  <c:v>0.97269922444749357</c:v>
                </c:pt>
                <c:pt idx="151">
                  <c:v>0.97179899385518886</c:v>
                </c:pt>
                <c:pt idx="152">
                  <c:v>0.97089959642394663</c:v>
                </c:pt>
                <c:pt idx="153">
                  <c:v>0.97000103138267846</c:v>
                </c:pt>
                <c:pt idx="154">
                  <c:v>0.96910329796100969</c:v>
                </c:pt>
                <c:pt idx="155">
                  <c:v>0.96820639538927844</c:v>
                </c:pt>
                <c:pt idx="156">
                  <c:v>0.96731032289853536</c:v>
                </c:pt>
                <c:pt idx="157">
                  <c:v>0.96641507972054264</c:v>
                </c:pt>
                <c:pt idx="158">
                  <c:v>0.96552066508777346</c:v>
                </c:pt>
                <c:pt idx="159">
                  <c:v>0.96462707823341143</c:v>
                </c:pt>
                <c:pt idx="160">
                  <c:v>0.96373431839134971</c:v>
                </c:pt>
                <c:pt idx="161">
                  <c:v>0.96284238479619066</c:v>
                </c:pt>
                <c:pt idx="162">
                  <c:v>0.96195127668324487</c:v>
                </c:pt>
                <c:pt idx="163">
                  <c:v>0.96106099328853078</c:v>
                </c:pt>
                <c:pt idx="164">
                  <c:v>0.96017153384877374</c:v>
                </c:pt>
                <c:pt idx="165">
                  <c:v>0.95928289760140573</c:v>
                </c:pt>
                <c:pt idx="166">
                  <c:v>0.95839508378456417</c:v>
                </c:pt>
                <c:pt idx="167">
                  <c:v>0.95750809163709183</c:v>
                </c:pt>
                <c:pt idx="168">
                  <c:v>0.95662192039853589</c:v>
                </c:pt>
                <c:pt idx="169">
                  <c:v>0.95573656930914719</c:v>
                </c:pt>
                <c:pt idx="170">
                  <c:v>0.95485203760987991</c:v>
                </c:pt>
                <c:pt idx="171">
                  <c:v>0.95396832454239067</c:v>
                </c:pt>
                <c:pt idx="172">
                  <c:v>0.95308542934903784</c:v>
                </c:pt>
                <c:pt idx="173">
                  <c:v>0.95220335127288103</c:v>
                </c:pt>
                <c:pt idx="174">
                  <c:v>0.95132208955768038</c:v>
                </c:pt>
                <c:pt idx="175">
                  <c:v>0.95044164344789595</c:v>
                </c:pt>
                <c:pt idx="176">
                  <c:v>0.94956201218868708</c:v>
                </c:pt>
                <c:pt idx="177">
                  <c:v>0.9486831950259117</c:v>
                </c:pt>
                <c:pt idx="178">
                  <c:v>0.94780519120612572</c:v>
                </c:pt>
                <c:pt idx="179">
                  <c:v>0.94692799997658228</c:v>
                </c:pt>
                <c:pt idx="180">
                  <c:v>0.94605162058523129</c:v>
                </c:pt>
                <c:pt idx="181">
                  <c:v>0.94517605228071855</c:v>
                </c:pt>
                <c:pt idx="182">
                  <c:v>0.94430129431238541</c:v>
                </c:pt>
                <c:pt idx="183">
                  <c:v>0.94342734593026778</c:v>
                </c:pt>
                <c:pt idx="184">
                  <c:v>0.94255420638509568</c:v>
                </c:pt>
                <c:pt idx="185">
                  <c:v>0.94168187492829269</c:v>
                </c:pt>
                <c:pt idx="186">
                  <c:v>0.94081035081197517</c:v>
                </c:pt>
                <c:pt idx="187">
                  <c:v>0.93993963328895158</c:v>
                </c:pt>
                <c:pt idx="188">
                  <c:v>0.93906972161272195</c:v>
                </c:pt>
                <c:pt idx="189">
                  <c:v>0.93820061503747709</c:v>
                </c:pt>
                <c:pt idx="190">
                  <c:v>0.93733231281809826</c:v>
                </c:pt>
                <c:pt idx="191">
                  <c:v>0.93646481421015615</c:v>
                </c:pt>
                <c:pt idx="192">
                  <c:v>0.93559811846991037</c:v>
                </c:pt>
                <c:pt idx="193">
                  <c:v>0.93473222485430907</c:v>
                </c:pt>
                <c:pt idx="194">
                  <c:v>0.93386713262098797</c:v>
                </c:pt>
                <c:pt idx="195">
                  <c:v>0.93300284102826991</c:v>
                </c:pt>
                <c:pt idx="196">
                  <c:v>0.93213934933516407</c:v>
                </c:pt>
                <c:pt idx="197">
                  <c:v>0.9312766568013654</c:v>
                </c:pt>
                <c:pt idx="198">
                  <c:v>0.93041476268725409</c:v>
                </c:pt>
                <c:pt idx="199">
                  <c:v>0.92955366625389491</c:v>
                </c:pt>
                <c:pt idx="200">
                  <c:v>0.92869336676303627</c:v>
                </c:pt>
                <c:pt idx="201">
                  <c:v>0.92783386347710994</c:v>
                </c:pt>
                <c:pt idx="202">
                  <c:v>0.92697515565923039</c:v>
                </c:pt>
                <c:pt idx="203">
                  <c:v>0.92611724257319405</c:v>
                </c:pt>
                <c:pt idx="204">
                  <c:v>0.92526012348347864</c:v>
                </c:pt>
                <c:pt idx="205">
                  <c:v>0.92440379765524261</c:v>
                </c:pt>
                <c:pt idx="206">
                  <c:v>0.92354826435432458</c:v>
                </c:pt>
                <c:pt idx="207">
                  <c:v>0.9226935228472426</c:v>
                </c:pt>
                <c:pt idx="208">
                  <c:v>0.92183957240119352</c:v>
                </c:pt>
                <c:pt idx="209">
                  <c:v>0.92098641228405242</c:v>
                </c:pt>
                <c:pt idx="210">
                  <c:v>0.92013404176437197</c:v>
                </c:pt>
                <c:pt idx="211">
                  <c:v>0.91928246011138171</c:v>
                </c:pt>
                <c:pt idx="212">
                  <c:v>0.91843166659498765</c:v>
                </c:pt>
                <c:pt idx="213">
                  <c:v>0.91758166048577139</c:v>
                </c:pt>
                <c:pt idx="214">
                  <c:v>0.91673244105498974</c:v>
                </c:pt>
                <c:pt idx="215">
                  <c:v>0.91588400757457378</c:v>
                </c:pt>
                <c:pt idx="216">
                  <c:v>0.91503635931712846</c:v>
                </c:pt>
                <c:pt idx="217">
                  <c:v>0.91418949555593199</c:v>
                </c:pt>
                <c:pt idx="218">
                  <c:v>0.91334341556493526</c:v>
                </c:pt>
                <c:pt idx="219">
                  <c:v>0.91249811861876085</c:v>
                </c:pt>
                <c:pt idx="220">
                  <c:v>0.9116536039927029</c:v>
                </c:pt>
                <c:pt idx="221">
                  <c:v>0.91080987096272614</c:v>
                </c:pt>
                <c:pt idx="222">
                  <c:v>0.90996691880546543</c:v>
                </c:pt>
                <c:pt idx="223">
                  <c:v>0.90912474679822519</c:v>
                </c:pt>
                <c:pt idx="224">
                  <c:v>0.90828335421897854</c:v>
                </c:pt>
                <c:pt idx="225">
                  <c:v>0.90744274034636696</c:v>
                </c:pt>
                <c:pt idx="226">
                  <c:v>0.90660290445969949</c:v>
                </c:pt>
                <c:pt idx="227">
                  <c:v>0.90576384583895209</c:v>
                </c:pt>
                <c:pt idx="228">
                  <c:v>0.90492556376476729</c:v>
                </c:pt>
                <c:pt idx="229">
                  <c:v>0.90408805751845323</c:v>
                </c:pt>
                <c:pt idx="230">
                  <c:v>0.90325132638198313</c:v>
                </c:pt>
                <c:pt idx="231">
                  <c:v>0.90241536963799496</c:v>
                </c:pt>
                <c:pt idx="232">
                  <c:v>0.90158018656979055</c:v>
                </c:pt>
                <c:pt idx="233">
                  <c:v>0.90074577646133491</c:v>
                </c:pt>
                <c:pt idx="234">
                  <c:v>0.89991213859725583</c:v>
                </c:pt>
                <c:pt idx="235">
                  <c:v>0.89907927226284312</c:v>
                </c:pt>
                <c:pt idx="236">
                  <c:v>0.89824717674404819</c:v>
                </c:pt>
                <c:pt idx="237">
                  <c:v>0.89741585132748314</c:v>
                </c:pt>
                <c:pt idx="238">
                  <c:v>0.8965852953004203</c:v>
                </c:pt>
                <c:pt idx="239">
                  <c:v>0.89575550795079173</c:v>
                </c:pt>
                <c:pt idx="240">
                  <c:v>0.89492648856718848</c:v>
                </c:pt>
                <c:pt idx="241">
                  <c:v>0.99917174787167162</c:v>
                </c:pt>
                <c:pt idx="242">
                  <c:v>0.99824701702806307</c:v>
                </c:pt>
                <c:pt idx="243">
                  <c:v>0.99732314202043559</c:v>
                </c:pt>
                <c:pt idx="244">
                  <c:v>0.99640012205671524</c:v>
                </c:pt>
                <c:pt idx="245">
                  <c:v>0.99547795634556113</c:v>
                </c:pt>
                <c:pt idx="246">
                  <c:v>0.99455664409636479</c:v>
                </c:pt>
                <c:pt idx="247">
                  <c:v>0.99363618451924929</c:v>
                </c:pt>
                <c:pt idx="248">
                  <c:v>0.99271657682506886</c:v>
                </c:pt>
                <c:pt idx="249">
                  <c:v>0.99179782022540819</c:v>
                </c:pt>
                <c:pt idx="250">
                  <c:v>0.99087991393258146</c:v>
                </c:pt>
                <c:pt idx="251">
                  <c:v>0.98996285715963184</c:v>
                </c:pt>
                <c:pt idx="252">
                  <c:v>0.98904664912033091</c:v>
                </c:pt>
                <c:pt idx="253">
                  <c:v>0.98813128902917802</c:v>
                </c:pt>
                <c:pt idx="254">
                  <c:v>0.98721677610139924</c:v>
                </c:pt>
                <c:pt idx="255">
                  <c:v>0.9863031095529472</c:v>
                </c:pt>
                <c:pt idx="256">
                  <c:v>0.98539028860049993</c:v>
                </c:pt>
                <c:pt idx="257">
                  <c:v>0.98447831246146056</c:v>
                </c:pt>
                <c:pt idx="258">
                  <c:v>0.98356718035395652</c:v>
                </c:pt>
                <c:pt idx="259">
                  <c:v>0.98265689149683888</c:v>
                </c:pt>
                <c:pt idx="260">
                  <c:v>0.98174744510968148</c:v>
                </c:pt>
                <c:pt idx="261">
                  <c:v>0.98083884041278069</c:v>
                </c:pt>
                <c:pt idx="262">
                  <c:v>0.97993107662715428</c:v>
                </c:pt>
                <c:pt idx="263">
                  <c:v>0.97902415297454115</c:v>
                </c:pt>
                <c:pt idx="264">
                  <c:v>0.97811806867740037</c:v>
                </c:pt>
                <c:pt idx="265">
                  <c:v>0.97721282295891054</c:v>
                </c:pt>
                <c:pt idx="266">
                  <c:v>0.97630841504296939</c:v>
                </c:pt>
                <c:pt idx="267">
                  <c:v>0.97540484415419293</c:v>
                </c:pt>
                <c:pt idx="268">
                  <c:v>0.97450210951791461</c:v>
                </c:pt>
                <c:pt idx="269">
                  <c:v>0.97360021036018485</c:v>
                </c:pt>
                <c:pt idx="270">
                  <c:v>0.97269914590777051</c:v>
                </c:pt>
                <c:pt idx="271">
                  <c:v>0.97179891538815411</c:v>
                </c:pt>
                <c:pt idx="272">
                  <c:v>0.97089951802953289</c:v>
                </c:pt>
                <c:pt idx="273">
                  <c:v>0.97000095306081857</c:v>
                </c:pt>
                <c:pt idx="274">
                  <c:v>0.96910321971163649</c:v>
                </c:pt>
                <c:pt idx="275">
                  <c:v>0.96820631721232486</c:v>
                </c:pt>
                <c:pt idx="276">
                  <c:v>0.96731024479393435</c:v>
                </c:pt>
                <c:pt idx="277">
                  <c:v>0.96641500168822725</c:v>
                </c:pt>
                <c:pt idx="278">
                  <c:v>0.96552058712767674</c:v>
                </c:pt>
                <c:pt idx="279">
                  <c:v>0.96462700034546656</c:v>
                </c:pt>
                <c:pt idx="280">
                  <c:v>0.96373424057548995</c:v>
                </c:pt>
                <c:pt idx="281">
                  <c:v>0.9628423070523493</c:v>
                </c:pt>
                <c:pt idx="282">
                  <c:v>0.96195119901135528</c:v>
                </c:pt>
                <c:pt idx="283">
                  <c:v>0.96106091568852636</c:v>
                </c:pt>
                <c:pt idx="284">
                  <c:v>0.96017145632058798</c:v>
                </c:pt>
                <c:pt idx="285">
                  <c:v>0.95928282014497201</c:v>
                </c:pt>
                <c:pt idx="286">
                  <c:v>0.95839500639981623</c:v>
                </c:pt>
                <c:pt idx="287">
                  <c:v>0.95750801432396326</c:v>
                </c:pt>
                <c:pt idx="288">
                  <c:v>0.95662184315696042</c:v>
                </c:pt>
                <c:pt idx="289">
                  <c:v>0.95573649213905865</c:v>
                </c:pt>
                <c:pt idx="290">
                  <c:v>0.95485196051121213</c:v>
                </c:pt>
                <c:pt idx="291">
                  <c:v>0.95396824751507747</c:v>
                </c:pt>
                <c:pt idx="292">
                  <c:v>0.95308535239301317</c:v>
                </c:pt>
                <c:pt idx="293">
                  <c:v>0.95220327438807895</c:v>
                </c:pt>
                <c:pt idx="294">
                  <c:v>0.95132201274403494</c:v>
                </c:pt>
                <c:pt idx="295">
                  <c:v>0.95044156670534141</c:v>
                </c:pt>
                <c:pt idx="296">
                  <c:v>0.94956193551715762</c:v>
                </c:pt>
                <c:pt idx="297">
                  <c:v>0.94868311842534159</c:v>
                </c:pt>
                <c:pt idx="298">
                  <c:v>0.94780511467644923</c:v>
                </c:pt>
                <c:pt idx="299">
                  <c:v>0.9469279235177338</c:v>
                </c:pt>
                <c:pt idx="300">
                  <c:v>0.94605154419714532</c:v>
                </c:pt>
                <c:pt idx="301">
                  <c:v>0.94517597596332958</c:v>
                </c:pt>
                <c:pt idx="302">
                  <c:v>0.94430121806562795</c:v>
                </c:pt>
                <c:pt idx="303">
                  <c:v>0.94342726975407643</c:v>
                </c:pt>
                <c:pt idx="304">
                  <c:v>0.94255413027940527</c:v>
                </c:pt>
                <c:pt idx="305">
                  <c:v>0.94168179889303794</c:v>
                </c:pt>
                <c:pt idx="306">
                  <c:v>0.94081027484709079</c:v>
                </c:pt>
                <c:pt idx="307">
                  <c:v>0.93993955739437252</c:v>
                </c:pt>
                <c:pt idx="308">
                  <c:v>0.93906964578838303</c:v>
                </c:pt>
                <c:pt idx="309">
                  <c:v>0.93820053928331337</c:v>
                </c:pt>
                <c:pt idx="310">
                  <c:v>0.93733223713404479</c:v>
                </c:pt>
                <c:pt idx="311">
                  <c:v>0.93646473859614798</c:v>
                </c:pt>
                <c:pt idx="312">
                  <c:v>0.93559804292588278</c:v>
                </c:pt>
                <c:pt idx="313">
                  <c:v>0.93473214938019733</c:v>
                </c:pt>
                <c:pt idx="314">
                  <c:v>0.93386705721672736</c:v>
                </c:pt>
                <c:pt idx="315">
                  <c:v>0.93300276569379581</c:v>
                </c:pt>
                <c:pt idx="316">
                  <c:v>0.93213927407041186</c:v>
                </c:pt>
                <c:pt idx="317">
                  <c:v>0.93127658160627058</c:v>
                </c:pt>
                <c:pt idx="318">
                  <c:v>0.93041468756175216</c:v>
                </c:pt>
                <c:pt idx="319">
                  <c:v>0.92955359119792136</c:v>
                </c:pt>
                <c:pt idx="320">
                  <c:v>0.92869329177652682</c:v>
                </c:pt>
                <c:pt idx="321">
                  <c:v>0.92783378856000032</c:v>
                </c:pt>
                <c:pt idx="322">
                  <c:v>0.92697508081145641</c:v>
                </c:pt>
                <c:pt idx="323">
                  <c:v>0.92611716779469144</c:v>
                </c:pt>
                <c:pt idx="324">
                  <c:v>0.92526004877418333</c:v>
                </c:pt>
                <c:pt idx="325">
                  <c:v>0.92440372301509055</c:v>
                </c:pt>
                <c:pt idx="326">
                  <c:v>0.92354818978325182</c:v>
                </c:pt>
                <c:pt idx="327">
                  <c:v>0.92269344834518519</c:v>
                </c:pt>
                <c:pt idx="328">
                  <c:v>0.92183949796808762</c:v>
                </c:pt>
                <c:pt idx="329">
                  <c:v>0.9209863379198342</c:v>
                </c:pt>
                <c:pt idx="330">
                  <c:v>0.92013396746897758</c:v>
                </c:pt>
                <c:pt idx="331">
                  <c:v>0.91928238588474753</c:v>
                </c:pt>
                <c:pt idx="332">
                  <c:v>0.91843159243705008</c:v>
                </c:pt>
                <c:pt idx="333">
                  <c:v>0.91758158639646681</c:v>
                </c:pt>
                <c:pt idx="334">
                  <c:v>0.91673236703425454</c:v>
                </c:pt>
                <c:pt idx="335">
                  <c:v>0.91588393362234455</c:v>
                </c:pt>
                <c:pt idx="336">
                  <c:v>0.91503628543334181</c:v>
                </c:pt>
                <c:pt idx="337">
                  <c:v>0.91418942174052464</c:v>
                </c:pt>
                <c:pt idx="338">
                  <c:v>0.91334334181784382</c:v>
                </c:pt>
                <c:pt idx="339">
                  <c:v>0.91249804493992215</c:v>
                </c:pt>
                <c:pt idx="340">
                  <c:v>0.91165353038205377</c:v>
                </c:pt>
                <c:pt idx="341">
                  <c:v>0.91080979742020352</c:v>
                </c:pt>
                <c:pt idx="342">
                  <c:v>0.90996684533100625</c:v>
                </c:pt>
                <c:pt idx="343">
                  <c:v>0.90912467339176639</c:v>
                </c:pt>
                <c:pt idx="344">
                  <c:v>0.90828328088045729</c:v>
                </c:pt>
                <c:pt idx="345">
                  <c:v>0.9074426670757203</c:v>
                </c:pt>
                <c:pt idx="346">
                  <c:v>0.90660283125686458</c:v>
                </c:pt>
                <c:pt idx="347">
                  <c:v>0.90576377270386621</c:v>
                </c:pt>
                <c:pt idx="348">
                  <c:v>0.90492549069736772</c:v>
                </c:pt>
                <c:pt idx="349">
                  <c:v>0.90408798451867733</c:v>
                </c:pt>
                <c:pt idx="350">
                  <c:v>0.90325125344976842</c:v>
                </c:pt>
                <c:pt idx="351">
                  <c:v>0.90241529677327892</c:v>
                </c:pt>
                <c:pt idx="352">
                  <c:v>0.90158011377251057</c:v>
                </c:pt>
                <c:pt idx="353">
                  <c:v>0.90074570373142859</c:v>
                </c:pt>
                <c:pt idx="354">
                  <c:v>0.89991206593466089</c:v>
                </c:pt>
                <c:pt idx="355">
                  <c:v>0.89907919966749728</c:v>
                </c:pt>
                <c:pt idx="356">
                  <c:v>0.89824710421588916</c:v>
                </c:pt>
                <c:pt idx="357">
                  <c:v>0.89741577886644863</c:v>
                </c:pt>
                <c:pt idx="358">
                  <c:v>0.89658522290644826</c:v>
                </c:pt>
                <c:pt idx="359">
                  <c:v>0.89575543562382021</c:v>
                </c:pt>
                <c:pt idx="360">
                  <c:v>0.89492641630715541</c:v>
                </c:pt>
                <c:pt idx="361">
                  <c:v>0.99917174793854802</c:v>
                </c:pt>
                <c:pt idx="362">
                  <c:v>0.99824701709487762</c:v>
                </c:pt>
                <c:pt idx="363">
                  <c:v>0.99732314208718831</c:v>
                </c:pt>
                <c:pt idx="364">
                  <c:v>0.99640012212340623</c:v>
                </c:pt>
                <c:pt idx="365">
                  <c:v>0.99547795641219039</c:v>
                </c:pt>
                <c:pt idx="366">
                  <c:v>0.99455664416293232</c:v>
                </c:pt>
                <c:pt idx="367">
                  <c:v>0.9936361845857552</c:v>
                </c:pt>
                <c:pt idx="368">
                  <c:v>0.99271657689151327</c:v>
                </c:pt>
                <c:pt idx="369">
                  <c:v>0.99179782029179109</c:v>
                </c:pt>
                <c:pt idx="370">
                  <c:v>0.99087991399890285</c:v>
                </c:pt>
                <c:pt idx="371">
                  <c:v>0.98996285722589183</c:v>
                </c:pt>
                <c:pt idx="372">
                  <c:v>0.98904664918652963</c:v>
                </c:pt>
                <c:pt idx="373">
                  <c:v>0.98813128909531545</c:v>
                </c:pt>
                <c:pt idx="374">
                  <c:v>0.9872167761674755</c:v>
                </c:pt>
                <c:pt idx="375">
                  <c:v>0.98630310961896228</c:v>
                </c:pt>
                <c:pt idx="376">
                  <c:v>0.98539028866645395</c:v>
                </c:pt>
                <c:pt idx="377">
                  <c:v>0.98447831252735363</c:v>
                </c:pt>
                <c:pt idx="378">
                  <c:v>0.98356718041978863</c:v>
                </c:pt>
                <c:pt idx="379">
                  <c:v>0.98265689156261005</c:v>
                </c:pt>
                <c:pt idx="380">
                  <c:v>0.98174744517539181</c:v>
                </c:pt>
                <c:pt idx="381">
                  <c:v>0.98083884047843017</c:v>
                </c:pt>
                <c:pt idx="382">
                  <c:v>0.97993107669274304</c:v>
                </c:pt>
                <c:pt idx="383">
                  <c:v>0.97902415304006918</c:v>
                </c:pt>
                <c:pt idx="384">
                  <c:v>0.97811806874286766</c:v>
                </c:pt>
                <c:pt idx="385">
                  <c:v>0.97721282302431733</c:v>
                </c:pt>
                <c:pt idx="386">
                  <c:v>0.97630841510831567</c:v>
                </c:pt>
                <c:pt idx="387">
                  <c:v>0.97540484421947871</c:v>
                </c:pt>
                <c:pt idx="388">
                  <c:v>0.97450210958313987</c:v>
                </c:pt>
                <c:pt idx="389">
                  <c:v>0.97360021042534983</c:v>
                </c:pt>
                <c:pt idx="390">
                  <c:v>0.97269914597287521</c:v>
                </c:pt>
                <c:pt idx="391">
                  <c:v>0.97179891545319852</c:v>
                </c:pt>
                <c:pt idx="392">
                  <c:v>0.97089951809451713</c:v>
                </c:pt>
                <c:pt idx="393">
                  <c:v>0.97000095312574264</c:v>
                </c:pt>
                <c:pt idx="394">
                  <c:v>0.96910321977650038</c:v>
                </c:pt>
                <c:pt idx="395">
                  <c:v>0.96820631727712869</c:v>
                </c:pt>
                <c:pt idx="396">
                  <c:v>0.96731024485867823</c:v>
                </c:pt>
                <c:pt idx="397">
                  <c:v>0.96641500175291117</c:v>
                </c:pt>
                <c:pt idx="398">
                  <c:v>0.96552058719230083</c:v>
                </c:pt>
                <c:pt idx="399">
                  <c:v>0.9646270004100308</c:v>
                </c:pt>
                <c:pt idx="400">
                  <c:v>0.96373424063999447</c:v>
                </c:pt>
                <c:pt idx="401">
                  <c:v>0.96284230711679408</c:v>
                </c:pt>
                <c:pt idx="402">
                  <c:v>0.96195119907574045</c:v>
                </c:pt>
                <c:pt idx="403">
                  <c:v>0.96106091575285191</c:v>
                </c:pt>
                <c:pt idx="404">
                  <c:v>0.96017145638485402</c:v>
                </c:pt>
                <c:pt idx="405">
                  <c:v>0.95928282020917865</c:v>
                </c:pt>
                <c:pt idx="406">
                  <c:v>0.95839500646396347</c:v>
                </c:pt>
                <c:pt idx="407">
                  <c:v>0.95750801438805122</c:v>
                </c:pt>
                <c:pt idx="408">
                  <c:v>0.95662184322098909</c:v>
                </c:pt>
                <c:pt idx="409">
                  <c:v>0.95573649220302803</c:v>
                </c:pt>
                <c:pt idx="410">
                  <c:v>0.95485196057512234</c:v>
                </c:pt>
                <c:pt idx="411">
                  <c:v>0.95396824757892851</c:v>
                </c:pt>
                <c:pt idx="412">
                  <c:v>0.95308535245680515</c:v>
                </c:pt>
                <c:pt idx="413">
                  <c:v>0.95220327445181185</c:v>
                </c:pt>
                <c:pt idx="414">
                  <c:v>0.95132201280770889</c:v>
                </c:pt>
                <c:pt idx="415">
                  <c:v>0.95044156676895641</c:v>
                </c:pt>
                <c:pt idx="416">
                  <c:v>0.94956193558071378</c:v>
                </c:pt>
                <c:pt idx="417">
                  <c:v>0.94868311848883891</c:v>
                </c:pt>
                <c:pt idx="418">
                  <c:v>0.94780511473988782</c:v>
                </c:pt>
                <c:pt idx="419">
                  <c:v>0.94692792358111377</c:v>
                </c:pt>
                <c:pt idx="420">
                  <c:v>0.94605154426046656</c:v>
                </c:pt>
                <c:pt idx="421">
                  <c:v>0.9451759760265922</c:v>
                </c:pt>
                <c:pt idx="422">
                  <c:v>0.94430121812883205</c:v>
                </c:pt>
                <c:pt idx="423">
                  <c:v>0.94342726981722214</c:v>
                </c:pt>
                <c:pt idx="424">
                  <c:v>0.94255413034249247</c:v>
                </c:pt>
                <c:pt idx="425">
                  <c:v>0.94168179895606674</c:v>
                </c:pt>
                <c:pt idx="426">
                  <c:v>0.94081027491006131</c:v>
                </c:pt>
                <c:pt idx="427">
                  <c:v>0.93993955745728475</c:v>
                </c:pt>
                <c:pt idx="428">
                  <c:v>0.93906964585123709</c:v>
                </c:pt>
                <c:pt idx="429">
                  <c:v>0.93820053934610925</c:v>
                </c:pt>
                <c:pt idx="430">
                  <c:v>0.93733223719678249</c:v>
                </c:pt>
                <c:pt idx="431">
                  <c:v>0.93646473865882762</c:v>
                </c:pt>
                <c:pt idx="432">
                  <c:v>0.93559804298850446</c:v>
                </c:pt>
                <c:pt idx="433">
                  <c:v>0.93473214944276106</c:v>
                </c:pt>
                <c:pt idx="434">
                  <c:v>0.93386705727923325</c:v>
                </c:pt>
                <c:pt idx="435">
                  <c:v>0.93300276575624375</c:v>
                </c:pt>
                <c:pt idx="436">
                  <c:v>0.93213927413280195</c:v>
                </c:pt>
                <c:pt idx="437">
                  <c:v>0.93127658166860294</c:v>
                </c:pt>
                <c:pt idx="438">
                  <c:v>0.9304146876240269</c:v>
                </c:pt>
                <c:pt idx="439">
                  <c:v>0.92955359126013848</c:v>
                </c:pt>
                <c:pt idx="440">
                  <c:v>0.92869329183868632</c:v>
                </c:pt>
                <c:pt idx="441">
                  <c:v>0.92783378862210231</c:v>
                </c:pt>
                <c:pt idx="442">
                  <c:v>0.92697508087350089</c:v>
                </c:pt>
                <c:pt idx="443">
                  <c:v>0.92611716785667852</c:v>
                </c:pt>
                <c:pt idx="444">
                  <c:v>0.92526004883611301</c:v>
                </c:pt>
                <c:pt idx="445">
                  <c:v>0.92440372307696295</c:v>
                </c:pt>
                <c:pt idx="446">
                  <c:v>0.92354818984506692</c:v>
                </c:pt>
                <c:pt idx="447">
                  <c:v>0.92269344840694312</c:v>
                </c:pt>
                <c:pt idx="448">
                  <c:v>0.92183949802978837</c:v>
                </c:pt>
                <c:pt idx="449">
                  <c:v>0.92098633798147778</c:v>
                </c:pt>
                <c:pt idx="450">
                  <c:v>0.92013396753056409</c:v>
                </c:pt>
                <c:pt idx="451">
                  <c:v>0.91928238594627709</c:v>
                </c:pt>
                <c:pt idx="452">
                  <c:v>0.91843159249852269</c:v>
                </c:pt>
                <c:pt idx="453">
                  <c:v>0.91758158645788257</c:v>
                </c:pt>
                <c:pt idx="454">
                  <c:v>0.91673236709561345</c:v>
                </c:pt>
                <c:pt idx="455">
                  <c:v>0.91588393368364673</c:v>
                </c:pt>
                <c:pt idx="456">
                  <c:v>0.91503628549458726</c:v>
                </c:pt>
                <c:pt idx="457">
                  <c:v>0.91418942180171336</c:v>
                </c:pt>
                <c:pt idx="458">
                  <c:v>0.91334334187897592</c:v>
                </c:pt>
                <c:pt idx="459">
                  <c:v>0.91249804500099774</c:v>
                </c:pt>
                <c:pt idx="460">
                  <c:v>0.91165353044307285</c:v>
                </c:pt>
                <c:pt idx="461">
                  <c:v>0.91080979748116608</c:v>
                </c:pt>
                <c:pt idx="462">
                  <c:v>0.90996684539191242</c:v>
                </c:pt>
                <c:pt idx="463">
                  <c:v>0.90912467345261627</c:v>
                </c:pt>
                <c:pt idx="464">
                  <c:v>0.90828328094125077</c:v>
                </c:pt>
                <c:pt idx="465">
                  <c:v>0.90744266713645749</c:v>
                </c:pt>
                <c:pt idx="466">
                  <c:v>0.9066028313175456</c:v>
                </c:pt>
                <c:pt idx="467">
                  <c:v>0.90576377276449105</c:v>
                </c:pt>
                <c:pt idx="468">
                  <c:v>0.90492549075793638</c:v>
                </c:pt>
                <c:pt idx="469">
                  <c:v>0.90408798457918993</c:v>
                </c:pt>
                <c:pt idx="470">
                  <c:v>0.90325125351022495</c:v>
                </c:pt>
                <c:pt idx="471">
                  <c:v>0.90241529683367949</c:v>
                </c:pt>
                <c:pt idx="472">
                  <c:v>0.9015801138328553</c:v>
                </c:pt>
                <c:pt idx="473">
                  <c:v>0.90074570379171748</c:v>
                </c:pt>
                <c:pt idx="474">
                  <c:v>0.89991206599489393</c:v>
                </c:pt>
                <c:pt idx="475">
                  <c:v>0.89907919972767458</c:v>
                </c:pt>
                <c:pt idx="476">
                  <c:v>0.89824710427601073</c:v>
                </c:pt>
                <c:pt idx="477">
                  <c:v>0.89741577892651458</c:v>
                </c:pt>
                <c:pt idx="478">
                  <c:v>0.89658522296645871</c:v>
                </c:pt>
                <c:pt idx="479">
                  <c:v>0.89575543568377503</c:v>
                </c:pt>
                <c:pt idx="480">
                  <c:v>0.89492641636705472</c:v>
                </c:pt>
                <c:pt idx="481">
                  <c:v>0.99917174793849262</c:v>
                </c:pt>
                <c:pt idx="482">
                  <c:v>0.99824701709482222</c:v>
                </c:pt>
                <c:pt idx="483">
                  <c:v>0.99732314208713302</c:v>
                </c:pt>
                <c:pt idx="484">
                  <c:v>0.99640012212335094</c:v>
                </c:pt>
                <c:pt idx="485">
                  <c:v>0.99547795641213521</c:v>
                </c:pt>
                <c:pt idx="486">
                  <c:v>0.99455664416287726</c:v>
                </c:pt>
                <c:pt idx="487">
                  <c:v>0.99363618458570024</c:v>
                </c:pt>
                <c:pt idx="488">
                  <c:v>0.99271657689145842</c:v>
                </c:pt>
                <c:pt idx="489">
                  <c:v>0.99179782029173624</c:v>
                </c:pt>
                <c:pt idx="490">
                  <c:v>0.99087991399884812</c:v>
                </c:pt>
                <c:pt idx="491">
                  <c:v>0.98996285722583721</c:v>
                </c:pt>
                <c:pt idx="492">
                  <c:v>0.98904664918647511</c:v>
                </c:pt>
                <c:pt idx="493">
                  <c:v>0.98813128909526093</c:v>
                </c:pt>
                <c:pt idx="494">
                  <c:v>0.98721677616742098</c:v>
                </c:pt>
                <c:pt idx="495">
                  <c:v>0.98630310961890777</c:v>
                </c:pt>
                <c:pt idx="496">
                  <c:v>0.98539028866639944</c:v>
                </c:pt>
                <c:pt idx="497">
                  <c:v>0.98447831252729912</c:v>
                </c:pt>
                <c:pt idx="498">
                  <c:v>0.98356718041973412</c:v>
                </c:pt>
                <c:pt idx="499">
                  <c:v>0.98265689156255553</c:v>
                </c:pt>
                <c:pt idx="500">
                  <c:v>0.9817474451753373</c:v>
                </c:pt>
                <c:pt idx="501">
                  <c:v>0.98083884047837577</c:v>
                </c:pt>
                <c:pt idx="502">
                  <c:v>0.97993107669268864</c:v>
                </c:pt>
                <c:pt idx="503">
                  <c:v>0.97902415304001489</c:v>
                </c:pt>
                <c:pt idx="504">
                  <c:v>0.97811806874281348</c:v>
                </c:pt>
                <c:pt idx="505">
                  <c:v>0.97721282302426316</c:v>
                </c:pt>
                <c:pt idx="506">
                  <c:v>0.97630841510826161</c:v>
                </c:pt>
                <c:pt idx="507">
                  <c:v>0.97540484421942464</c:v>
                </c:pt>
                <c:pt idx="508">
                  <c:v>0.97450210958308592</c:v>
                </c:pt>
                <c:pt idx="509">
                  <c:v>0.97360021042529588</c:v>
                </c:pt>
                <c:pt idx="510">
                  <c:v>0.97269914597282137</c:v>
                </c:pt>
                <c:pt idx="511">
                  <c:v>0.97179891545314467</c:v>
                </c:pt>
                <c:pt idx="512">
                  <c:v>0.97089951809446329</c:v>
                </c:pt>
                <c:pt idx="513">
                  <c:v>0.9700009531256889</c:v>
                </c:pt>
                <c:pt idx="514">
                  <c:v>0.96910321977644676</c:v>
                </c:pt>
                <c:pt idx="515">
                  <c:v>0.96820631727707518</c:v>
                </c:pt>
                <c:pt idx="516">
                  <c:v>0.96731024485862471</c:v>
                </c:pt>
                <c:pt idx="517">
                  <c:v>0.96641500175285766</c:v>
                </c:pt>
                <c:pt idx="518">
                  <c:v>0.96552058719224743</c:v>
                </c:pt>
                <c:pt idx="519">
                  <c:v>0.96462700040997751</c:v>
                </c:pt>
                <c:pt idx="520">
                  <c:v>0.96373424063994118</c:v>
                </c:pt>
                <c:pt idx="521">
                  <c:v>0.9628423071167409</c:v>
                </c:pt>
                <c:pt idx="522">
                  <c:v>0.96195119907568727</c:v>
                </c:pt>
                <c:pt idx="523">
                  <c:v>0.96106091575279873</c:v>
                </c:pt>
                <c:pt idx="524">
                  <c:v>0.96017145638480084</c:v>
                </c:pt>
                <c:pt idx="525">
                  <c:v>0.95928282020912548</c:v>
                </c:pt>
                <c:pt idx="526">
                  <c:v>0.95839500646391029</c:v>
                </c:pt>
                <c:pt idx="527">
                  <c:v>0.95750801438799804</c:v>
                </c:pt>
                <c:pt idx="528">
                  <c:v>0.95662184322093591</c:v>
                </c:pt>
                <c:pt idx="529">
                  <c:v>0.95573649220297496</c:v>
                </c:pt>
                <c:pt idx="530">
                  <c:v>0.95485196057506927</c:v>
                </c:pt>
                <c:pt idx="531">
                  <c:v>0.95396824757887555</c:v>
                </c:pt>
                <c:pt idx="532">
                  <c:v>0.95308535245675219</c:v>
                </c:pt>
                <c:pt idx="533">
                  <c:v>0.9522032744517589</c:v>
                </c:pt>
                <c:pt idx="534">
                  <c:v>0.95132201280765594</c:v>
                </c:pt>
                <c:pt idx="535">
                  <c:v>0.95044156676890346</c:v>
                </c:pt>
                <c:pt idx="536">
                  <c:v>0.94956193558066082</c:v>
                </c:pt>
                <c:pt idx="537">
                  <c:v>0.94868311848878606</c:v>
                </c:pt>
                <c:pt idx="538">
                  <c:v>0.94780511473983498</c:v>
                </c:pt>
                <c:pt idx="539">
                  <c:v>0.94692792358106093</c:v>
                </c:pt>
                <c:pt idx="540">
                  <c:v>0.94605154426041382</c:v>
                </c:pt>
                <c:pt idx="541">
                  <c:v>0.94517597602653958</c:v>
                </c:pt>
                <c:pt idx="542">
                  <c:v>0.94430121812877943</c:v>
                </c:pt>
                <c:pt idx="543">
                  <c:v>0.94342726981716951</c:v>
                </c:pt>
                <c:pt idx="544">
                  <c:v>0.94255413034243996</c:v>
                </c:pt>
                <c:pt idx="545">
                  <c:v>0.94168179895601423</c:v>
                </c:pt>
                <c:pt idx="546">
                  <c:v>0.94081027491000879</c:v>
                </c:pt>
                <c:pt idx="547">
                  <c:v>0.93993955745723223</c:v>
                </c:pt>
                <c:pt idx="548">
                  <c:v>0.93906964585118458</c:v>
                </c:pt>
                <c:pt idx="549">
                  <c:v>0.93820053934605685</c:v>
                </c:pt>
                <c:pt idx="550">
                  <c:v>0.9373322371967302</c:v>
                </c:pt>
                <c:pt idx="551">
                  <c:v>0.93646473865877544</c:v>
                </c:pt>
                <c:pt idx="552">
                  <c:v>0.93559804298845228</c:v>
                </c:pt>
                <c:pt idx="553">
                  <c:v>0.93473214944270888</c:v>
                </c:pt>
                <c:pt idx="554">
                  <c:v>0.93386705727918107</c:v>
                </c:pt>
                <c:pt idx="555">
                  <c:v>0.93300276575619168</c:v>
                </c:pt>
                <c:pt idx="556">
                  <c:v>0.93213927413275</c:v>
                </c:pt>
                <c:pt idx="557">
                  <c:v>0.93127658166855098</c:v>
                </c:pt>
                <c:pt idx="558">
                  <c:v>0.93041468762397495</c:v>
                </c:pt>
                <c:pt idx="559">
                  <c:v>0.92955359126008663</c:v>
                </c:pt>
                <c:pt idx="560">
                  <c:v>0.92869329183863458</c:v>
                </c:pt>
                <c:pt idx="561">
                  <c:v>0.92783378862205057</c:v>
                </c:pt>
                <c:pt idx="562">
                  <c:v>0.92697508087344926</c:v>
                </c:pt>
                <c:pt idx="563">
                  <c:v>0.92611716785662701</c:v>
                </c:pt>
                <c:pt idx="564">
                  <c:v>0.92526004883606161</c:v>
                </c:pt>
                <c:pt idx="565">
                  <c:v>0.92440372307691165</c:v>
                </c:pt>
                <c:pt idx="566">
                  <c:v>0.92354818984501574</c:v>
                </c:pt>
                <c:pt idx="567">
                  <c:v>0.92269344840689194</c:v>
                </c:pt>
                <c:pt idx="568">
                  <c:v>0.92183949802973719</c:v>
                </c:pt>
                <c:pt idx="569">
                  <c:v>0.92098633798142671</c:v>
                </c:pt>
                <c:pt idx="570">
                  <c:v>0.92013396753051313</c:v>
                </c:pt>
                <c:pt idx="571">
                  <c:v>0.91928238594622613</c:v>
                </c:pt>
                <c:pt idx="572">
                  <c:v>0.91843159249847173</c:v>
                </c:pt>
                <c:pt idx="573">
                  <c:v>0.91758158645783161</c:v>
                </c:pt>
                <c:pt idx="574">
                  <c:v>0.91673236709556261</c:v>
                </c:pt>
                <c:pt idx="575">
                  <c:v>0.91588393368359589</c:v>
                </c:pt>
                <c:pt idx="576">
                  <c:v>0.91503628549453653</c:v>
                </c:pt>
                <c:pt idx="577">
                  <c:v>0.91418942180166274</c:v>
                </c:pt>
                <c:pt idx="578">
                  <c:v>0.91334334187892541</c:v>
                </c:pt>
                <c:pt idx="579">
                  <c:v>0.91249804500094722</c:v>
                </c:pt>
                <c:pt idx="580">
                  <c:v>0.91165353044302233</c:v>
                </c:pt>
                <c:pt idx="581">
                  <c:v>0.91080979748111568</c:v>
                </c:pt>
                <c:pt idx="582">
                  <c:v>0.90996684539186201</c:v>
                </c:pt>
                <c:pt idx="583">
                  <c:v>0.90912467345256587</c:v>
                </c:pt>
                <c:pt idx="584">
                  <c:v>0.90828328094120048</c:v>
                </c:pt>
                <c:pt idx="585">
                  <c:v>0.90744266713640731</c:v>
                </c:pt>
                <c:pt idx="586">
                  <c:v>0.90660283131749542</c:v>
                </c:pt>
                <c:pt idx="587">
                  <c:v>0.90576377276444098</c:v>
                </c:pt>
                <c:pt idx="588">
                  <c:v>0.90492549075788642</c:v>
                </c:pt>
                <c:pt idx="589">
                  <c:v>0.90408798457913997</c:v>
                </c:pt>
                <c:pt idx="590">
                  <c:v>0.9032512535101751</c:v>
                </c:pt>
                <c:pt idx="591">
                  <c:v>0.90241529683362964</c:v>
                </c:pt>
                <c:pt idx="592">
                  <c:v>0.90158011383280545</c:v>
                </c:pt>
                <c:pt idx="593">
                  <c:v>0.90074570379166774</c:v>
                </c:pt>
                <c:pt idx="594">
                  <c:v>0.89991206599484419</c:v>
                </c:pt>
                <c:pt idx="595">
                  <c:v>0.89907919972762484</c:v>
                </c:pt>
                <c:pt idx="596">
                  <c:v>0.89824710427596099</c:v>
                </c:pt>
                <c:pt idx="597">
                  <c:v>0.89741577892646496</c:v>
                </c:pt>
                <c:pt idx="598">
                  <c:v>0.89658522296640908</c:v>
                </c:pt>
                <c:pt idx="599">
                  <c:v>0.89575543568372551</c:v>
                </c:pt>
                <c:pt idx="600">
                  <c:v>0.89492641636700532</c:v>
                </c:pt>
                <c:pt idx="601">
                  <c:v>0.99917174793849262</c:v>
                </c:pt>
                <c:pt idx="602">
                  <c:v>0.99824701709482222</c:v>
                </c:pt>
                <c:pt idx="603">
                  <c:v>0.99732314208713302</c:v>
                </c:pt>
                <c:pt idx="604">
                  <c:v>0.99640012212335094</c:v>
                </c:pt>
                <c:pt idx="605">
                  <c:v>0.99547795641213521</c:v>
                </c:pt>
                <c:pt idx="606">
                  <c:v>0.99455664416287726</c:v>
                </c:pt>
                <c:pt idx="607">
                  <c:v>0.99363618458570024</c:v>
                </c:pt>
                <c:pt idx="608">
                  <c:v>0.99271657689145842</c:v>
                </c:pt>
                <c:pt idx="609">
                  <c:v>0.99179782029173624</c:v>
                </c:pt>
                <c:pt idx="610">
                  <c:v>0.99087991399884812</c:v>
                </c:pt>
                <c:pt idx="611">
                  <c:v>0.98996285722583721</c:v>
                </c:pt>
                <c:pt idx="612">
                  <c:v>0.98904664918647511</c:v>
                </c:pt>
                <c:pt idx="613">
                  <c:v>0.98813128909526093</c:v>
                </c:pt>
                <c:pt idx="614">
                  <c:v>0.98721677616742098</c:v>
                </c:pt>
                <c:pt idx="615">
                  <c:v>0.98630310961890777</c:v>
                </c:pt>
                <c:pt idx="616">
                  <c:v>0.98539028866639944</c:v>
                </c:pt>
                <c:pt idx="617">
                  <c:v>0.98447831252729912</c:v>
                </c:pt>
                <c:pt idx="618">
                  <c:v>0.98356718041973412</c:v>
                </c:pt>
                <c:pt idx="619">
                  <c:v>0.98265689156255553</c:v>
                </c:pt>
                <c:pt idx="620">
                  <c:v>0.9817474451753373</c:v>
                </c:pt>
                <c:pt idx="621">
                  <c:v>0.98083884047837577</c:v>
                </c:pt>
                <c:pt idx="622">
                  <c:v>0.97993107669268864</c:v>
                </c:pt>
                <c:pt idx="623">
                  <c:v>0.97902415304001489</c:v>
                </c:pt>
                <c:pt idx="624">
                  <c:v>0.97811806874281348</c:v>
                </c:pt>
                <c:pt idx="625">
                  <c:v>0.97721282302426316</c:v>
                </c:pt>
                <c:pt idx="626">
                  <c:v>0.97630841510826161</c:v>
                </c:pt>
                <c:pt idx="627">
                  <c:v>0.97540484421942464</c:v>
                </c:pt>
                <c:pt idx="628">
                  <c:v>0.97450210958308592</c:v>
                </c:pt>
                <c:pt idx="629">
                  <c:v>0.97360021042529588</c:v>
                </c:pt>
                <c:pt idx="630">
                  <c:v>0.97269914597282137</c:v>
                </c:pt>
                <c:pt idx="631">
                  <c:v>0.97179891545314467</c:v>
                </c:pt>
                <c:pt idx="632">
                  <c:v>0.97089951809446329</c:v>
                </c:pt>
                <c:pt idx="633">
                  <c:v>0.9700009531256889</c:v>
                </c:pt>
                <c:pt idx="634">
                  <c:v>0.96910321977644676</c:v>
                </c:pt>
                <c:pt idx="635">
                  <c:v>0.96820631727707518</c:v>
                </c:pt>
                <c:pt idx="636">
                  <c:v>0.96731024485862471</c:v>
                </c:pt>
                <c:pt idx="637">
                  <c:v>0.96641500175285766</c:v>
                </c:pt>
                <c:pt idx="638">
                  <c:v>0.96552058719224743</c:v>
                </c:pt>
                <c:pt idx="639">
                  <c:v>0.96462700040997751</c:v>
                </c:pt>
                <c:pt idx="640">
                  <c:v>0.96373424063994118</c:v>
                </c:pt>
                <c:pt idx="641">
                  <c:v>0.9628423071167409</c:v>
                </c:pt>
                <c:pt idx="642">
                  <c:v>0.96195119907568727</c:v>
                </c:pt>
                <c:pt idx="643">
                  <c:v>0.96106091575279873</c:v>
                </c:pt>
                <c:pt idx="644">
                  <c:v>0.96017145638480084</c:v>
                </c:pt>
                <c:pt idx="645">
                  <c:v>0.95928282020912548</c:v>
                </c:pt>
                <c:pt idx="646">
                  <c:v>0.95839500646391029</c:v>
                </c:pt>
                <c:pt idx="647">
                  <c:v>0.95750801438799804</c:v>
                </c:pt>
                <c:pt idx="648">
                  <c:v>0.95662184322093591</c:v>
                </c:pt>
                <c:pt idx="649">
                  <c:v>0.95573649220297496</c:v>
                </c:pt>
                <c:pt idx="650">
                  <c:v>0.95485196057506927</c:v>
                </c:pt>
                <c:pt idx="651">
                  <c:v>0.95396824757887555</c:v>
                </c:pt>
                <c:pt idx="652">
                  <c:v>0.95308535245675219</c:v>
                </c:pt>
                <c:pt idx="653">
                  <c:v>0.9522032744517589</c:v>
                </c:pt>
                <c:pt idx="654">
                  <c:v>0.95132201280765594</c:v>
                </c:pt>
                <c:pt idx="655">
                  <c:v>0.95044156676890346</c:v>
                </c:pt>
                <c:pt idx="656">
                  <c:v>0.94956193558066082</c:v>
                </c:pt>
                <c:pt idx="657">
                  <c:v>0.94868311848878606</c:v>
                </c:pt>
                <c:pt idx="658">
                  <c:v>0.94780511473983498</c:v>
                </c:pt>
                <c:pt idx="659">
                  <c:v>0.94692792358106093</c:v>
                </c:pt>
                <c:pt idx="660">
                  <c:v>0.94605154426041382</c:v>
                </c:pt>
                <c:pt idx="661">
                  <c:v>0.94517597602653958</c:v>
                </c:pt>
                <c:pt idx="662">
                  <c:v>0.94430121812877943</c:v>
                </c:pt>
                <c:pt idx="663">
                  <c:v>0.94342726981716951</c:v>
                </c:pt>
                <c:pt idx="664">
                  <c:v>0.94255413034243996</c:v>
                </c:pt>
                <c:pt idx="665">
                  <c:v>0.94168179895601423</c:v>
                </c:pt>
                <c:pt idx="666">
                  <c:v>0.94081027491000879</c:v>
                </c:pt>
                <c:pt idx="667">
                  <c:v>0.93993955745723223</c:v>
                </c:pt>
                <c:pt idx="668">
                  <c:v>0.93906964585118458</c:v>
                </c:pt>
                <c:pt idx="669">
                  <c:v>0.93820053934605685</c:v>
                </c:pt>
                <c:pt idx="670">
                  <c:v>0.9373322371967302</c:v>
                </c:pt>
                <c:pt idx="671">
                  <c:v>0.93646473865877544</c:v>
                </c:pt>
                <c:pt idx="672">
                  <c:v>0.93559804298845228</c:v>
                </c:pt>
                <c:pt idx="673">
                  <c:v>0.93473214944270888</c:v>
                </c:pt>
                <c:pt idx="674">
                  <c:v>0.93386705727918107</c:v>
                </c:pt>
                <c:pt idx="675">
                  <c:v>0.93300276575619168</c:v>
                </c:pt>
                <c:pt idx="676">
                  <c:v>0.93213927413275</c:v>
                </c:pt>
                <c:pt idx="677">
                  <c:v>0.93127658166855098</c:v>
                </c:pt>
                <c:pt idx="678">
                  <c:v>0.93041468762397495</c:v>
                </c:pt>
                <c:pt idx="679">
                  <c:v>0.92955359126008663</c:v>
                </c:pt>
                <c:pt idx="680">
                  <c:v>0.92869329183863458</c:v>
                </c:pt>
                <c:pt idx="681">
                  <c:v>0.92783378862205057</c:v>
                </c:pt>
                <c:pt idx="682">
                  <c:v>0.92697508087344926</c:v>
                </c:pt>
                <c:pt idx="683">
                  <c:v>0.92611716785662701</c:v>
                </c:pt>
                <c:pt idx="684">
                  <c:v>0.92526004883606161</c:v>
                </c:pt>
                <c:pt idx="685">
                  <c:v>0.92440372307691165</c:v>
                </c:pt>
                <c:pt idx="686">
                  <c:v>0.92354818984501574</c:v>
                </c:pt>
                <c:pt idx="687">
                  <c:v>0.92269344840689194</c:v>
                </c:pt>
                <c:pt idx="688">
                  <c:v>0.92183949802973719</c:v>
                </c:pt>
                <c:pt idx="689">
                  <c:v>0.92098633798142671</c:v>
                </c:pt>
                <c:pt idx="690">
                  <c:v>0.92013396753051313</c:v>
                </c:pt>
                <c:pt idx="691">
                  <c:v>0.91928238594622613</c:v>
                </c:pt>
                <c:pt idx="692">
                  <c:v>0.91843159249847173</c:v>
                </c:pt>
                <c:pt idx="693">
                  <c:v>0.91758158645783161</c:v>
                </c:pt>
                <c:pt idx="694">
                  <c:v>0.91673236709556261</c:v>
                </c:pt>
                <c:pt idx="695">
                  <c:v>0.91588393368359589</c:v>
                </c:pt>
                <c:pt idx="696">
                  <c:v>0.91503628549453653</c:v>
                </c:pt>
                <c:pt idx="697">
                  <c:v>0.91418942180166274</c:v>
                </c:pt>
                <c:pt idx="698">
                  <c:v>0.91334334187892541</c:v>
                </c:pt>
                <c:pt idx="699">
                  <c:v>0.91249804500094722</c:v>
                </c:pt>
                <c:pt idx="700">
                  <c:v>0.91165353044302233</c:v>
                </c:pt>
                <c:pt idx="701">
                  <c:v>0.91080979748111568</c:v>
                </c:pt>
                <c:pt idx="702">
                  <c:v>0.90996684539186201</c:v>
                </c:pt>
                <c:pt idx="703">
                  <c:v>0.90912467345256587</c:v>
                </c:pt>
                <c:pt idx="704">
                  <c:v>0.90828328094120048</c:v>
                </c:pt>
                <c:pt idx="705">
                  <c:v>0.90744266713640731</c:v>
                </c:pt>
                <c:pt idx="706">
                  <c:v>0.90660283131749542</c:v>
                </c:pt>
                <c:pt idx="707">
                  <c:v>0.90576377276444098</c:v>
                </c:pt>
                <c:pt idx="708">
                  <c:v>0.90492549075788642</c:v>
                </c:pt>
                <c:pt idx="709">
                  <c:v>0.90408798457913997</c:v>
                </c:pt>
                <c:pt idx="710">
                  <c:v>0.9032512535101751</c:v>
                </c:pt>
                <c:pt idx="711">
                  <c:v>0.90241529683362964</c:v>
                </c:pt>
                <c:pt idx="712">
                  <c:v>0.90158011383280545</c:v>
                </c:pt>
                <c:pt idx="713">
                  <c:v>0.90074570379166774</c:v>
                </c:pt>
                <c:pt idx="714">
                  <c:v>0.89991206599484419</c:v>
                </c:pt>
                <c:pt idx="715">
                  <c:v>0.89907919972762484</c:v>
                </c:pt>
                <c:pt idx="716">
                  <c:v>0.89824710427596099</c:v>
                </c:pt>
                <c:pt idx="717">
                  <c:v>0.89741577892646496</c:v>
                </c:pt>
                <c:pt idx="718">
                  <c:v>0.89658522296640908</c:v>
                </c:pt>
                <c:pt idx="719">
                  <c:v>0.89575543568372551</c:v>
                </c:pt>
                <c:pt idx="720">
                  <c:v>0.89492641636700532</c:v>
                </c:pt>
                <c:pt idx="721">
                  <c:v>0.99917174793849262</c:v>
                </c:pt>
                <c:pt idx="722">
                  <c:v>0.99824701709482222</c:v>
                </c:pt>
                <c:pt idx="723">
                  <c:v>0.99732314208713302</c:v>
                </c:pt>
                <c:pt idx="724">
                  <c:v>0.99640012212335094</c:v>
                </c:pt>
                <c:pt idx="725">
                  <c:v>0.99547795641213521</c:v>
                </c:pt>
                <c:pt idx="726">
                  <c:v>0.99455664416287726</c:v>
                </c:pt>
                <c:pt idx="727">
                  <c:v>0.99363618458570024</c:v>
                </c:pt>
                <c:pt idx="728">
                  <c:v>0.99271657689145842</c:v>
                </c:pt>
                <c:pt idx="729">
                  <c:v>0.99179782029173624</c:v>
                </c:pt>
                <c:pt idx="730">
                  <c:v>0.99087991399884812</c:v>
                </c:pt>
                <c:pt idx="731">
                  <c:v>0.98996285722583721</c:v>
                </c:pt>
                <c:pt idx="732">
                  <c:v>0.98904664918647511</c:v>
                </c:pt>
                <c:pt idx="733">
                  <c:v>0.98813128909526093</c:v>
                </c:pt>
                <c:pt idx="734">
                  <c:v>0.98721677616742098</c:v>
                </c:pt>
                <c:pt idx="735">
                  <c:v>0.98630310961890777</c:v>
                </c:pt>
                <c:pt idx="736">
                  <c:v>0.98539028866639944</c:v>
                </c:pt>
                <c:pt idx="737">
                  <c:v>0.98447831252729912</c:v>
                </c:pt>
                <c:pt idx="738">
                  <c:v>0.98356718041973412</c:v>
                </c:pt>
                <c:pt idx="739">
                  <c:v>0.98265689156255553</c:v>
                </c:pt>
                <c:pt idx="740">
                  <c:v>0.9817474451753373</c:v>
                </c:pt>
                <c:pt idx="741">
                  <c:v>0.98083884047837577</c:v>
                </c:pt>
                <c:pt idx="742">
                  <c:v>0.97993107669268864</c:v>
                </c:pt>
                <c:pt idx="743">
                  <c:v>0.97902415304001489</c:v>
                </c:pt>
                <c:pt idx="744">
                  <c:v>0.97811806874281348</c:v>
                </c:pt>
                <c:pt idx="745">
                  <c:v>0.97721282302426316</c:v>
                </c:pt>
                <c:pt idx="746">
                  <c:v>0.97630841510826161</c:v>
                </c:pt>
                <c:pt idx="747">
                  <c:v>0.97540484421942464</c:v>
                </c:pt>
                <c:pt idx="748">
                  <c:v>0.97450210958308592</c:v>
                </c:pt>
                <c:pt idx="749">
                  <c:v>0.97360021042529588</c:v>
                </c:pt>
                <c:pt idx="750">
                  <c:v>0.97269914597282137</c:v>
                </c:pt>
                <c:pt idx="751">
                  <c:v>0.97179891545314467</c:v>
                </c:pt>
                <c:pt idx="752">
                  <c:v>0.97089951809446329</c:v>
                </c:pt>
                <c:pt idx="753">
                  <c:v>0.9700009531256889</c:v>
                </c:pt>
                <c:pt idx="754">
                  <c:v>0.96910321977644676</c:v>
                </c:pt>
                <c:pt idx="755">
                  <c:v>0.96820631727707518</c:v>
                </c:pt>
                <c:pt idx="756">
                  <c:v>0.96731024485862471</c:v>
                </c:pt>
                <c:pt idx="757">
                  <c:v>0.96641500175285766</c:v>
                </c:pt>
                <c:pt idx="758">
                  <c:v>0.96552058719224743</c:v>
                </c:pt>
                <c:pt idx="759">
                  <c:v>0.96462700040997751</c:v>
                </c:pt>
                <c:pt idx="760">
                  <c:v>0.96373424063994118</c:v>
                </c:pt>
                <c:pt idx="761">
                  <c:v>0.9628423071167409</c:v>
                </c:pt>
                <c:pt idx="762">
                  <c:v>0.96195119907568727</c:v>
                </c:pt>
                <c:pt idx="763">
                  <c:v>0.96106091575279873</c:v>
                </c:pt>
                <c:pt idx="764">
                  <c:v>0.96017145638480084</c:v>
                </c:pt>
                <c:pt idx="765">
                  <c:v>0.95928282020912548</c:v>
                </c:pt>
                <c:pt idx="766">
                  <c:v>0.95839500646391029</c:v>
                </c:pt>
                <c:pt idx="767">
                  <c:v>0.95750801438799804</c:v>
                </c:pt>
                <c:pt idx="768">
                  <c:v>0.95662184322093591</c:v>
                </c:pt>
                <c:pt idx="769">
                  <c:v>0.95573649220297496</c:v>
                </c:pt>
                <c:pt idx="770">
                  <c:v>0.95485196057506927</c:v>
                </c:pt>
                <c:pt idx="771">
                  <c:v>0.95396824757887555</c:v>
                </c:pt>
                <c:pt idx="772">
                  <c:v>0.95308535245675219</c:v>
                </c:pt>
                <c:pt idx="773">
                  <c:v>0.9522032744517589</c:v>
                </c:pt>
                <c:pt idx="774">
                  <c:v>0.95132201280765594</c:v>
                </c:pt>
                <c:pt idx="775">
                  <c:v>0.95044156676890346</c:v>
                </c:pt>
                <c:pt idx="776">
                  <c:v>0.94956193558066082</c:v>
                </c:pt>
                <c:pt idx="777">
                  <c:v>0.94868311848878606</c:v>
                </c:pt>
                <c:pt idx="778">
                  <c:v>0.94780511473983498</c:v>
                </c:pt>
                <c:pt idx="779">
                  <c:v>0.94692792358106093</c:v>
                </c:pt>
                <c:pt idx="780">
                  <c:v>0.94605154426041382</c:v>
                </c:pt>
                <c:pt idx="781">
                  <c:v>0.94517597602653958</c:v>
                </c:pt>
                <c:pt idx="782">
                  <c:v>0.94430121812877943</c:v>
                </c:pt>
                <c:pt idx="783">
                  <c:v>0.94342726981716951</c:v>
                </c:pt>
                <c:pt idx="784">
                  <c:v>0.94255413034243996</c:v>
                </c:pt>
                <c:pt idx="785">
                  <c:v>0.94168179895601423</c:v>
                </c:pt>
                <c:pt idx="786">
                  <c:v>0.94081027491000879</c:v>
                </c:pt>
                <c:pt idx="787">
                  <c:v>0.93993955745723223</c:v>
                </c:pt>
                <c:pt idx="788">
                  <c:v>0.93906964585118458</c:v>
                </c:pt>
                <c:pt idx="789">
                  <c:v>0.93820053934605685</c:v>
                </c:pt>
                <c:pt idx="790">
                  <c:v>0.9373322371967302</c:v>
                </c:pt>
                <c:pt idx="791">
                  <c:v>0.93646473865877544</c:v>
                </c:pt>
                <c:pt idx="792">
                  <c:v>0.93559804298845228</c:v>
                </c:pt>
                <c:pt idx="793">
                  <c:v>0.93473214944270888</c:v>
                </c:pt>
                <c:pt idx="794">
                  <c:v>0.93386705727918107</c:v>
                </c:pt>
                <c:pt idx="795">
                  <c:v>0.93300276575619168</c:v>
                </c:pt>
                <c:pt idx="796">
                  <c:v>0.93213927413275</c:v>
                </c:pt>
                <c:pt idx="797">
                  <c:v>0.93127658166855098</c:v>
                </c:pt>
                <c:pt idx="798">
                  <c:v>0.93041468762397495</c:v>
                </c:pt>
                <c:pt idx="799">
                  <c:v>0.92955359126008663</c:v>
                </c:pt>
                <c:pt idx="800">
                  <c:v>0.92869329183863458</c:v>
                </c:pt>
                <c:pt idx="801">
                  <c:v>0.92783378862205057</c:v>
                </c:pt>
                <c:pt idx="802">
                  <c:v>0.92697508087344926</c:v>
                </c:pt>
                <c:pt idx="803">
                  <c:v>0.92611716785662701</c:v>
                </c:pt>
                <c:pt idx="804">
                  <c:v>0.92526004883606161</c:v>
                </c:pt>
                <c:pt idx="805">
                  <c:v>0.92440372307691165</c:v>
                </c:pt>
                <c:pt idx="806">
                  <c:v>0.92354818984501574</c:v>
                </c:pt>
                <c:pt idx="807">
                  <c:v>0.92269344840689194</c:v>
                </c:pt>
                <c:pt idx="808">
                  <c:v>0.92183949802973719</c:v>
                </c:pt>
                <c:pt idx="809">
                  <c:v>0.92098633798142671</c:v>
                </c:pt>
                <c:pt idx="810">
                  <c:v>0.92013396753051313</c:v>
                </c:pt>
                <c:pt idx="811">
                  <c:v>0.91928238594622613</c:v>
                </c:pt>
                <c:pt idx="812">
                  <c:v>0.91843159249847173</c:v>
                </c:pt>
                <c:pt idx="813">
                  <c:v>0.91758158645783161</c:v>
                </c:pt>
                <c:pt idx="814">
                  <c:v>0.91673236709556261</c:v>
                </c:pt>
                <c:pt idx="815">
                  <c:v>0.91588393368359589</c:v>
                </c:pt>
                <c:pt idx="816">
                  <c:v>0.91503628549453653</c:v>
                </c:pt>
                <c:pt idx="817">
                  <c:v>0.91418942180166274</c:v>
                </c:pt>
                <c:pt idx="818">
                  <c:v>0.91334334187892541</c:v>
                </c:pt>
                <c:pt idx="819">
                  <c:v>0.91249804500094722</c:v>
                </c:pt>
                <c:pt idx="820">
                  <c:v>0.91165353044302233</c:v>
                </c:pt>
                <c:pt idx="821">
                  <c:v>0.91080979748111568</c:v>
                </c:pt>
                <c:pt idx="822">
                  <c:v>0.90996684539186201</c:v>
                </c:pt>
                <c:pt idx="823">
                  <c:v>0.90912467345256587</c:v>
                </c:pt>
                <c:pt idx="824">
                  <c:v>0.90828328094120048</c:v>
                </c:pt>
                <c:pt idx="825">
                  <c:v>0.90744266713640731</c:v>
                </c:pt>
                <c:pt idx="826">
                  <c:v>0.90660283131749542</c:v>
                </c:pt>
                <c:pt idx="827">
                  <c:v>0.90576377276444098</c:v>
                </c:pt>
                <c:pt idx="828">
                  <c:v>0.90492549075788642</c:v>
                </c:pt>
                <c:pt idx="829">
                  <c:v>0.90408798457913997</c:v>
                </c:pt>
                <c:pt idx="830">
                  <c:v>0.9032512535101751</c:v>
                </c:pt>
                <c:pt idx="831">
                  <c:v>0.90241529683362964</c:v>
                </c:pt>
                <c:pt idx="832">
                  <c:v>0.90158011383280545</c:v>
                </c:pt>
                <c:pt idx="833">
                  <c:v>0.90074570379166774</c:v>
                </c:pt>
                <c:pt idx="834">
                  <c:v>0.89991206599484419</c:v>
                </c:pt>
                <c:pt idx="835">
                  <c:v>0.89907919972762484</c:v>
                </c:pt>
                <c:pt idx="836">
                  <c:v>0.89824710427596099</c:v>
                </c:pt>
                <c:pt idx="837">
                  <c:v>0.89741577892646496</c:v>
                </c:pt>
                <c:pt idx="838">
                  <c:v>0.89658522296640908</c:v>
                </c:pt>
                <c:pt idx="839">
                  <c:v>0.89575543568372551</c:v>
                </c:pt>
                <c:pt idx="840">
                  <c:v>0.89492641636700532</c:v>
                </c:pt>
                <c:pt idx="841">
                  <c:v>0.99917174793849262</c:v>
                </c:pt>
                <c:pt idx="842">
                  <c:v>0.99824701709482222</c:v>
                </c:pt>
                <c:pt idx="843">
                  <c:v>0.99732314208713302</c:v>
                </c:pt>
                <c:pt idx="844">
                  <c:v>0.99640012212335094</c:v>
                </c:pt>
                <c:pt idx="845">
                  <c:v>0.99547795641213521</c:v>
                </c:pt>
                <c:pt idx="846">
                  <c:v>0.99455664416287726</c:v>
                </c:pt>
                <c:pt idx="847">
                  <c:v>0.99363618458570024</c:v>
                </c:pt>
                <c:pt idx="848">
                  <c:v>0.99271657689145842</c:v>
                </c:pt>
                <c:pt idx="849">
                  <c:v>0.99179782029173624</c:v>
                </c:pt>
                <c:pt idx="850">
                  <c:v>0.99087991399884812</c:v>
                </c:pt>
                <c:pt idx="851">
                  <c:v>0.98996285722583721</c:v>
                </c:pt>
                <c:pt idx="852">
                  <c:v>0.98904664918647511</c:v>
                </c:pt>
                <c:pt idx="853">
                  <c:v>0.98813128909526093</c:v>
                </c:pt>
                <c:pt idx="854">
                  <c:v>0.98721677616742098</c:v>
                </c:pt>
                <c:pt idx="855">
                  <c:v>0.98630310961890777</c:v>
                </c:pt>
                <c:pt idx="856">
                  <c:v>0.98539028866639944</c:v>
                </c:pt>
                <c:pt idx="857">
                  <c:v>0.98447831252729912</c:v>
                </c:pt>
                <c:pt idx="858">
                  <c:v>0.98356718041973412</c:v>
                </c:pt>
                <c:pt idx="859">
                  <c:v>0.98265689156255553</c:v>
                </c:pt>
                <c:pt idx="860">
                  <c:v>0.9817474451753373</c:v>
                </c:pt>
                <c:pt idx="861">
                  <c:v>0.98083884047837577</c:v>
                </c:pt>
                <c:pt idx="862">
                  <c:v>0.97993107669268864</c:v>
                </c:pt>
                <c:pt idx="863">
                  <c:v>0.97902415304001489</c:v>
                </c:pt>
                <c:pt idx="864">
                  <c:v>0.97811806874281348</c:v>
                </c:pt>
                <c:pt idx="865">
                  <c:v>0.97721282302426316</c:v>
                </c:pt>
                <c:pt idx="866">
                  <c:v>0.97630841510826161</c:v>
                </c:pt>
                <c:pt idx="867">
                  <c:v>0.97540484421942464</c:v>
                </c:pt>
                <c:pt idx="868">
                  <c:v>0.97450210958308592</c:v>
                </c:pt>
                <c:pt idx="869">
                  <c:v>0.97360021042529588</c:v>
                </c:pt>
                <c:pt idx="870">
                  <c:v>0.97269914597282137</c:v>
                </c:pt>
                <c:pt idx="871">
                  <c:v>0.97179891545314467</c:v>
                </c:pt>
                <c:pt idx="872">
                  <c:v>0.97089951809446329</c:v>
                </c:pt>
                <c:pt idx="873">
                  <c:v>0.9700009531256889</c:v>
                </c:pt>
                <c:pt idx="874">
                  <c:v>0.96910321977644676</c:v>
                </c:pt>
                <c:pt idx="875">
                  <c:v>0.96820631727707518</c:v>
                </c:pt>
                <c:pt idx="876">
                  <c:v>0.96731024485862471</c:v>
                </c:pt>
                <c:pt idx="877">
                  <c:v>0.96641500175285766</c:v>
                </c:pt>
                <c:pt idx="878">
                  <c:v>0.96552058719224743</c:v>
                </c:pt>
                <c:pt idx="879">
                  <c:v>0.96462700040997751</c:v>
                </c:pt>
                <c:pt idx="880">
                  <c:v>0.96373424063994118</c:v>
                </c:pt>
                <c:pt idx="881">
                  <c:v>0.9628423071167409</c:v>
                </c:pt>
                <c:pt idx="882">
                  <c:v>0.96195119907568727</c:v>
                </c:pt>
                <c:pt idx="883">
                  <c:v>0.96106091575279873</c:v>
                </c:pt>
                <c:pt idx="884">
                  <c:v>0.96017145638480084</c:v>
                </c:pt>
                <c:pt idx="885">
                  <c:v>0.95928282020912548</c:v>
                </c:pt>
                <c:pt idx="886">
                  <c:v>0.95839500646391029</c:v>
                </c:pt>
                <c:pt idx="887">
                  <c:v>0.95750801438799804</c:v>
                </c:pt>
                <c:pt idx="888">
                  <c:v>0.95662184322093591</c:v>
                </c:pt>
                <c:pt idx="889">
                  <c:v>0.95573649220297496</c:v>
                </c:pt>
                <c:pt idx="890">
                  <c:v>0.95485196057506927</c:v>
                </c:pt>
                <c:pt idx="891">
                  <c:v>0.95396824757887555</c:v>
                </c:pt>
                <c:pt idx="892">
                  <c:v>0.95308535245675219</c:v>
                </c:pt>
                <c:pt idx="893">
                  <c:v>0.9522032744517589</c:v>
                </c:pt>
                <c:pt idx="894">
                  <c:v>0.95132201280765594</c:v>
                </c:pt>
                <c:pt idx="895">
                  <c:v>0.95044156676890346</c:v>
                </c:pt>
                <c:pt idx="896">
                  <c:v>0.94956193558066082</c:v>
                </c:pt>
                <c:pt idx="897">
                  <c:v>0.94868311848878606</c:v>
                </c:pt>
                <c:pt idx="898">
                  <c:v>0.94780511473983498</c:v>
                </c:pt>
                <c:pt idx="899">
                  <c:v>0.94692792358106093</c:v>
                </c:pt>
                <c:pt idx="900">
                  <c:v>0.94605154426041382</c:v>
                </c:pt>
                <c:pt idx="901">
                  <c:v>0.94517597602653958</c:v>
                </c:pt>
                <c:pt idx="902">
                  <c:v>0.94430121812877943</c:v>
                </c:pt>
                <c:pt idx="903">
                  <c:v>0.94342726981716951</c:v>
                </c:pt>
                <c:pt idx="904">
                  <c:v>0.94255413034243996</c:v>
                </c:pt>
                <c:pt idx="905">
                  <c:v>0.94168179895601423</c:v>
                </c:pt>
                <c:pt idx="906">
                  <c:v>0.94081027491000879</c:v>
                </c:pt>
                <c:pt idx="907">
                  <c:v>0.93993955745723223</c:v>
                </c:pt>
                <c:pt idx="908">
                  <c:v>0.93906964585118458</c:v>
                </c:pt>
                <c:pt idx="909">
                  <c:v>0.93820053934605685</c:v>
                </c:pt>
                <c:pt idx="910">
                  <c:v>0.9373322371967302</c:v>
                </c:pt>
                <c:pt idx="911">
                  <c:v>0.93646473865877544</c:v>
                </c:pt>
                <c:pt idx="912">
                  <c:v>0.93559804298845228</c:v>
                </c:pt>
                <c:pt idx="913">
                  <c:v>0.93473214944270888</c:v>
                </c:pt>
                <c:pt idx="914">
                  <c:v>0.93386705727918107</c:v>
                </c:pt>
                <c:pt idx="915">
                  <c:v>0.93300276575619168</c:v>
                </c:pt>
                <c:pt idx="916">
                  <c:v>0.93213927413275</c:v>
                </c:pt>
                <c:pt idx="917">
                  <c:v>0.93127658166855098</c:v>
                </c:pt>
                <c:pt idx="918">
                  <c:v>0.93041468762397495</c:v>
                </c:pt>
                <c:pt idx="919">
                  <c:v>0.92955359126008663</c:v>
                </c:pt>
                <c:pt idx="920">
                  <c:v>0.92869329183863458</c:v>
                </c:pt>
                <c:pt idx="921">
                  <c:v>0.92783378862205057</c:v>
                </c:pt>
                <c:pt idx="922">
                  <c:v>0.92697508087344926</c:v>
                </c:pt>
                <c:pt idx="923">
                  <c:v>0.92611716785662701</c:v>
                </c:pt>
                <c:pt idx="924">
                  <c:v>0.92526004883606161</c:v>
                </c:pt>
                <c:pt idx="925">
                  <c:v>0.92440372307691165</c:v>
                </c:pt>
                <c:pt idx="926">
                  <c:v>0.92354818984501574</c:v>
                </c:pt>
                <c:pt idx="927">
                  <c:v>0.92269344840689194</c:v>
                </c:pt>
                <c:pt idx="928">
                  <c:v>0.92183949802973719</c:v>
                </c:pt>
                <c:pt idx="929">
                  <c:v>0.92098633798142671</c:v>
                </c:pt>
                <c:pt idx="930">
                  <c:v>0.92013396753051313</c:v>
                </c:pt>
                <c:pt idx="931">
                  <c:v>0.91928238594622613</c:v>
                </c:pt>
                <c:pt idx="932">
                  <c:v>0.91843159249847173</c:v>
                </c:pt>
                <c:pt idx="933">
                  <c:v>0.91758158645783161</c:v>
                </c:pt>
                <c:pt idx="934">
                  <c:v>0.91673236709556261</c:v>
                </c:pt>
                <c:pt idx="935">
                  <c:v>0.91588393368359589</c:v>
                </c:pt>
                <c:pt idx="936">
                  <c:v>0.91503628549453653</c:v>
                </c:pt>
                <c:pt idx="937">
                  <c:v>0.91418942180166274</c:v>
                </c:pt>
                <c:pt idx="938">
                  <c:v>0.91334334187892541</c:v>
                </c:pt>
                <c:pt idx="939">
                  <c:v>0.91249804500094722</c:v>
                </c:pt>
                <c:pt idx="940">
                  <c:v>0.91165353044302233</c:v>
                </c:pt>
                <c:pt idx="941">
                  <c:v>0.91080979748111568</c:v>
                </c:pt>
                <c:pt idx="942">
                  <c:v>0.90996684539186201</c:v>
                </c:pt>
                <c:pt idx="943">
                  <c:v>0.90912467345256587</c:v>
                </c:pt>
                <c:pt idx="944">
                  <c:v>0.90828328094120048</c:v>
                </c:pt>
                <c:pt idx="945">
                  <c:v>0.90744266713640731</c:v>
                </c:pt>
                <c:pt idx="946">
                  <c:v>0.90660283131749542</c:v>
                </c:pt>
                <c:pt idx="947">
                  <c:v>0.90576377276444098</c:v>
                </c:pt>
                <c:pt idx="948">
                  <c:v>0.90492549075788642</c:v>
                </c:pt>
                <c:pt idx="949">
                  <c:v>0.90408798457913997</c:v>
                </c:pt>
                <c:pt idx="950">
                  <c:v>0.9032512535101751</c:v>
                </c:pt>
                <c:pt idx="951">
                  <c:v>0.90241529683362964</c:v>
                </c:pt>
                <c:pt idx="952">
                  <c:v>0.90158011383280545</c:v>
                </c:pt>
                <c:pt idx="953">
                  <c:v>0.90074570379166774</c:v>
                </c:pt>
                <c:pt idx="954">
                  <c:v>0.89991206599484419</c:v>
                </c:pt>
                <c:pt idx="955">
                  <c:v>0.89907919972762484</c:v>
                </c:pt>
                <c:pt idx="956">
                  <c:v>0.89824710427596099</c:v>
                </c:pt>
                <c:pt idx="957">
                  <c:v>0.89741577892646496</c:v>
                </c:pt>
                <c:pt idx="958">
                  <c:v>0.89658522296640908</c:v>
                </c:pt>
                <c:pt idx="959">
                  <c:v>0.89575543568372551</c:v>
                </c:pt>
                <c:pt idx="960">
                  <c:v>0.89492641636700532</c:v>
                </c:pt>
                <c:pt idx="961">
                  <c:v>0.99917174793849262</c:v>
                </c:pt>
                <c:pt idx="962">
                  <c:v>0.99824701709482222</c:v>
                </c:pt>
                <c:pt idx="963">
                  <c:v>0.99732314208713302</c:v>
                </c:pt>
                <c:pt idx="964">
                  <c:v>0.99640012212335094</c:v>
                </c:pt>
                <c:pt idx="965">
                  <c:v>0.99547795641213521</c:v>
                </c:pt>
                <c:pt idx="966">
                  <c:v>0.99455664416287726</c:v>
                </c:pt>
                <c:pt idx="967">
                  <c:v>0.99363618458570024</c:v>
                </c:pt>
                <c:pt idx="968">
                  <c:v>0.99271657689145842</c:v>
                </c:pt>
                <c:pt idx="969">
                  <c:v>0.99179782029173624</c:v>
                </c:pt>
                <c:pt idx="970">
                  <c:v>0.99087991399884812</c:v>
                </c:pt>
                <c:pt idx="971">
                  <c:v>0.98996285722583721</c:v>
                </c:pt>
                <c:pt idx="972">
                  <c:v>0.98904664918647511</c:v>
                </c:pt>
                <c:pt idx="973">
                  <c:v>0.98813128909526093</c:v>
                </c:pt>
                <c:pt idx="974">
                  <c:v>0.98721677616742098</c:v>
                </c:pt>
                <c:pt idx="975">
                  <c:v>0.98630310961890777</c:v>
                </c:pt>
                <c:pt idx="976">
                  <c:v>0.98539028866639944</c:v>
                </c:pt>
                <c:pt idx="977">
                  <c:v>0.98447831252729912</c:v>
                </c:pt>
                <c:pt idx="978">
                  <c:v>0.98356718041973412</c:v>
                </c:pt>
                <c:pt idx="979">
                  <c:v>0.98265689156255553</c:v>
                </c:pt>
                <c:pt idx="980">
                  <c:v>0.9817474451753373</c:v>
                </c:pt>
                <c:pt idx="981">
                  <c:v>0.98083884047837577</c:v>
                </c:pt>
                <c:pt idx="982">
                  <c:v>0.97993107669268864</c:v>
                </c:pt>
                <c:pt idx="983">
                  <c:v>0.97902415304001489</c:v>
                </c:pt>
                <c:pt idx="984">
                  <c:v>0.97811806874281348</c:v>
                </c:pt>
                <c:pt idx="985">
                  <c:v>0.97721282302426316</c:v>
                </c:pt>
                <c:pt idx="986">
                  <c:v>0.97630841510826161</c:v>
                </c:pt>
                <c:pt idx="987">
                  <c:v>0.97540484421942464</c:v>
                </c:pt>
                <c:pt idx="988">
                  <c:v>0.97450210958308592</c:v>
                </c:pt>
                <c:pt idx="989">
                  <c:v>0.97360021042529588</c:v>
                </c:pt>
                <c:pt idx="990">
                  <c:v>0.97269914597282137</c:v>
                </c:pt>
                <c:pt idx="991">
                  <c:v>0.97179891545314467</c:v>
                </c:pt>
                <c:pt idx="992">
                  <c:v>0.97089951809446329</c:v>
                </c:pt>
                <c:pt idx="993">
                  <c:v>0.9700009531256889</c:v>
                </c:pt>
                <c:pt idx="994">
                  <c:v>0.96910321977644676</c:v>
                </c:pt>
                <c:pt idx="995">
                  <c:v>0.96820631727707518</c:v>
                </c:pt>
                <c:pt idx="996">
                  <c:v>0.96731024485862471</c:v>
                </c:pt>
                <c:pt idx="997">
                  <c:v>0.96641500175285766</c:v>
                </c:pt>
                <c:pt idx="998">
                  <c:v>0.96552058719224743</c:v>
                </c:pt>
                <c:pt idx="999">
                  <c:v>0.96462700040997751</c:v>
                </c:pt>
                <c:pt idx="1000">
                  <c:v>0.96373424063994118</c:v>
                </c:pt>
                <c:pt idx="1001">
                  <c:v>0.9628423071167409</c:v>
                </c:pt>
                <c:pt idx="1002">
                  <c:v>0.96195119907568727</c:v>
                </c:pt>
                <c:pt idx="1003">
                  <c:v>0.96106091575279873</c:v>
                </c:pt>
                <c:pt idx="1004">
                  <c:v>0.96017145638480084</c:v>
                </c:pt>
                <c:pt idx="1005">
                  <c:v>0.95928282020912548</c:v>
                </c:pt>
                <c:pt idx="1006">
                  <c:v>0.95839500646391029</c:v>
                </c:pt>
                <c:pt idx="1007">
                  <c:v>0.95750801438799804</c:v>
                </c:pt>
                <c:pt idx="1008">
                  <c:v>0.95662184322093591</c:v>
                </c:pt>
                <c:pt idx="1009">
                  <c:v>0.95573649220297496</c:v>
                </c:pt>
                <c:pt idx="1010">
                  <c:v>0.95485196057506927</c:v>
                </c:pt>
                <c:pt idx="1011">
                  <c:v>0.95396824757887555</c:v>
                </c:pt>
                <c:pt idx="1012">
                  <c:v>0.95308535245675219</c:v>
                </c:pt>
                <c:pt idx="1013">
                  <c:v>0.9522032744517589</c:v>
                </c:pt>
                <c:pt idx="1014">
                  <c:v>0.95132201280765594</c:v>
                </c:pt>
                <c:pt idx="1015">
                  <c:v>0.95044156676890346</c:v>
                </c:pt>
                <c:pt idx="1016">
                  <c:v>0.94956193558066082</c:v>
                </c:pt>
                <c:pt idx="1017">
                  <c:v>0.94868311848878606</c:v>
                </c:pt>
                <c:pt idx="1018">
                  <c:v>0.94780511473983498</c:v>
                </c:pt>
                <c:pt idx="1019">
                  <c:v>0.94692792358106093</c:v>
                </c:pt>
                <c:pt idx="1020">
                  <c:v>0.94605154426041382</c:v>
                </c:pt>
                <c:pt idx="1021">
                  <c:v>0.94517597602653958</c:v>
                </c:pt>
                <c:pt idx="1022">
                  <c:v>0.94430121812877943</c:v>
                </c:pt>
                <c:pt idx="1023">
                  <c:v>0.94342726981716951</c:v>
                </c:pt>
                <c:pt idx="1024">
                  <c:v>0.94255413034243996</c:v>
                </c:pt>
                <c:pt idx="1025">
                  <c:v>0.94168179895601423</c:v>
                </c:pt>
                <c:pt idx="1026">
                  <c:v>0.94081027491000879</c:v>
                </c:pt>
                <c:pt idx="1027">
                  <c:v>0.93993955745723223</c:v>
                </c:pt>
                <c:pt idx="1028">
                  <c:v>0.93906964585118458</c:v>
                </c:pt>
                <c:pt idx="1029">
                  <c:v>0.93820053934605685</c:v>
                </c:pt>
                <c:pt idx="1030">
                  <c:v>0.9373322371967302</c:v>
                </c:pt>
                <c:pt idx="1031">
                  <c:v>0.93646473865877544</c:v>
                </c:pt>
                <c:pt idx="1032">
                  <c:v>0.93559804298845228</c:v>
                </c:pt>
                <c:pt idx="1033">
                  <c:v>0.93473214944270888</c:v>
                </c:pt>
                <c:pt idx="1034">
                  <c:v>0.93386705727918107</c:v>
                </c:pt>
                <c:pt idx="1035">
                  <c:v>0.93300276575619168</c:v>
                </c:pt>
                <c:pt idx="1036">
                  <c:v>0.93213927413275</c:v>
                </c:pt>
                <c:pt idx="1037">
                  <c:v>0.93127658166855098</c:v>
                </c:pt>
                <c:pt idx="1038">
                  <c:v>0.93041468762397495</c:v>
                </c:pt>
                <c:pt idx="1039">
                  <c:v>0.92955359126008663</c:v>
                </c:pt>
                <c:pt idx="1040">
                  <c:v>0.92869329183863458</c:v>
                </c:pt>
                <c:pt idx="1041">
                  <c:v>0.92783378862205057</c:v>
                </c:pt>
                <c:pt idx="1042">
                  <c:v>0.92697508087344926</c:v>
                </c:pt>
                <c:pt idx="1043">
                  <c:v>0.92611716785662701</c:v>
                </c:pt>
                <c:pt idx="1044">
                  <c:v>0.92526004883606161</c:v>
                </c:pt>
                <c:pt idx="1045">
                  <c:v>0.92440372307691165</c:v>
                </c:pt>
                <c:pt idx="1046">
                  <c:v>0.92354818984501574</c:v>
                </c:pt>
                <c:pt idx="1047">
                  <c:v>0.92269344840689194</c:v>
                </c:pt>
                <c:pt idx="1048">
                  <c:v>0.92183949802973719</c:v>
                </c:pt>
                <c:pt idx="1049">
                  <c:v>0.92098633798142671</c:v>
                </c:pt>
                <c:pt idx="1050">
                  <c:v>0.92013396753051313</c:v>
                </c:pt>
                <c:pt idx="1051">
                  <c:v>0.91928238594622613</c:v>
                </c:pt>
                <c:pt idx="1052">
                  <c:v>0.91843159249847173</c:v>
                </c:pt>
                <c:pt idx="1053">
                  <c:v>0.91758158645783161</c:v>
                </c:pt>
                <c:pt idx="1054">
                  <c:v>0.91673236709556261</c:v>
                </c:pt>
                <c:pt idx="1055">
                  <c:v>0.91588393368359589</c:v>
                </c:pt>
                <c:pt idx="1056">
                  <c:v>0.91503628549453653</c:v>
                </c:pt>
                <c:pt idx="1057">
                  <c:v>0.91418942180166274</c:v>
                </c:pt>
                <c:pt idx="1058">
                  <c:v>0.91334334187892541</c:v>
                </c:pt>
                <c:pt idx="1059">
                  <c:v>0.91249804500094722</c:v>
                </c:pt>
                <c:pt idx="1060">
                  <c:v>0.91165353044302233</c:v>
                </c:pt>
                <c:pt idx="1061">
                  <c:v>0.91080979748111568</c:v>
                </c:pt>
                <c:pt idx="1062">
                  <c:v>0.90996684539186201</c:v>
                </c:pt>
                <c:pt idx="1063">
                  <c:v>0.90912467345256587</c:v>
                </c:pt>
                <c:pt idx="1064">
                  <c:v>0.90828328094120048</c:v>
                </c:pt>
                <c:pt idx="1065">
                  <c:v>0.90744266713640731</c:v>
                </c:pt>
                <c:pt idx="1066">
                  <c:v>0.90660283131749542</c:v>
                </c:pt>
                <c:pt idx="1067">
                  <c:v>0.90576377276444098</c:v>
                </c:pt>
                <c:pt idx="1068">
                  <c:v>0.90492549075788642</c:v>
                </c:pt>
                <c:pt idx="1069">
                  <c:v>0.90408798457913997</c:v>
                </c:pt>
                <c:pt idx="1070">
                  <c:v>0.9032512535101751</c:v>
                </c:pt>
                <c:pt idx="1071">
                  <c:v>0.90241529683362964</c:v>
                </c:pt>
                <c:pt idx="1072">
                  <c:v>0.90158011383280545</c:v>
                </c:pt>
                <c:pt idx="1073">
                  <c:v>0.90074570379166774</c:v>
                </c:pt>
                <c:pt idx="1074">
                  <c:v>0.89991206599484419</c:v>
                </c:pt>
                <c:pt idx="1075">
                  <c:v>0.89907919972762484</c:v>
                </c:pt>
                <c:pt idx="1076">
                  <c:v>0.89824710427596099</c:v>
                </c:pt>
                <c:pt idx="1077">
                  <c:v>0.89741577892646496</c:v>
                </c:pt>
                <c:pt idx="1078">
                  <c:v>0.89658522296640908</c:v>
                </c:pt>
                <c:pt idx="1079">
                  <c:v>0.89575543568372551</c:v>
                </c:pt>
                <c:pt idx="1080">
                  <c:v>0.89492641636700532</c:v>
                </c:pt>
                <c:pt idx="1081">
                  <c:v>0.99917174793849262</c:v>
                </c:pt>
                <c:pt idx="1082">
                  <c:v>0.99824701709482222</c:v>
                </c:pt>
                <c:pt idx="1083">
                  <c:v>0.99732314208713302</c:v>
                </c:pt>
                <c:pt idx="1084">
                  <c:v>0.99640012212335094</c:v>
                </c:pt>
                <c:pt idx="1085">
                  <c:v>0.99547795641213521</c:v>
                </c:pt>
                <c:pt idx="1086">
                  <c:v>0.99455664416287726</c:v>
                </c:pt>
                <c:pt idx="1087">
                  <c:v>0.99363618458570024</c:v>
                </c:pt>
                <c:pt idx="1088">
                  <c:v>0.99271657689145842</c:v>
                </c:pt>
                <c:pt idx="1089">
                  <c:v>0.99179782029173624</c:v>
                </c:pt>
                <c:pt idx="1090">
                  <c:v>0.99087991399884812</c:v>
                </c:pt>
                <c:pt idx="1091">
                  <c:v>0.98996285722583721</c:v>
                </c:pt>
                <c:pt idx="1092">
                  <c:v>0.98904664918647511</c:v>
                </c:pt>
                <c:pt idx="1093">
                  <c:v>0.98813128909526093</c:v>
                </c:pt>
                <c:pt idx="1094">
                  <c:v>0.98721677616742098</c:v>
                </c:pt>
                <c:pt idx="1095">
                  <c:v>0.98630310961890777</c:v>
                </c:pt>
                <c:pt idx="1096">
                  <c:v>0.98539028866639944</c:v>
                </c:pt>
                <c:pt idx="1097">
                  <c:v>0.98447831252729912</c:v>
                </c:pt>
                <c:pt idx="1098">
                  <c:v>0.98356718041973412</c:v>
                </c:pt>
                <c:pt idx="1099">
                  <c:v>0.98265689156255553</c:v>
                </c:pt>
                <c:pt idx="1100">
                  <c:v>0.9817474451753373</c:v>
                </c:pt>
                <c:pt idx="1101">
                  <c:v>0.98083884047837577</c:v>
                </c:pt>
                <c:pt idx="1102">
                  <c:v>0.97993107669268864</c:v>
                </c:pt>
                <c:pt idx="1103">
                  <c:v>0.97902415304001489</c:v>
                </c:pt>
                <c:pt idx="1104">
                  <c:v>0.97811806874281348</c:v>
                </c:pt>
                <c:pt idx="1105">
                  <c:v>0.97721282302426316</c:v>
                </c:pt>
                <c:pt idx="1106">
                  <c:v>0.97630841510826161</c:v>
                </c:pt>
                <c:pt idx="1107">
                  <c:v>0.97540484421942464</c:v>
                </c:pt>
                <c:pt idx="1108">
                  <c:v>0.97450210958308592</c:v>
                </c:pt>
                <c:pt idx="1109">
                  <c:v>0.97360021042529588</c:v>
                </c:pt>
                <c:pt idx="1110">
                  <c:v>0.97269914597282137</c:v>
                </c:pt>
                <c:pt idx="1111">
                  <c:v>0.97179891545314467</c:v>
                </c:pt>
                <c:pt idx="1112">
                  <c:v>0.97089951809446329</c:v>
                </c:pt>
                <c:pt idx="1113">
                  <c:v>0.9700009531256889</c:v>
                </c:pt>
                <c:pt idx="1114">
                  <c:v>0.96910321977644676</c:v>
                </c:pt>
                <c:pt idx="1115">
                  <c:v>0.96820631727707518</c:v>
                </c:pt>
                <c:pt idx="1116">
                  <c:v>0.96731024485862471</c:v>
                </c:pt>
                <c:pt idx="1117">
                  <c:v>0.96641500175285766</c:v>
                </c:pt>
                <c:pt idx="1118">
                  <c:v>0.96552058719224743</c:v>
                </c:pt>
                <c:pt idx="1119">
                  <c:v>0.96462700040997751</c:v>
                </c:pt>
                <c:pt idx="1120">
                  <c:v>0.96373424063994118</c:v>
                </c:pt>
                <c:pt idx="1121">
                  <c:v>0.9628423071167409</c:v>
                </c:pt>
                <c:pt idx="1122">
                  <c:v>0.96195119907568727</c:v>
                </c:pt>
                <c:pt idx="1123">
                  <c:v>0.96106091575279873</c:v>
                </c:pt>
                <c:pt idx="1124">
                  <c:v>0.96017145638480084</c:v>
                </c:pt>
                <c:pt idx="1125">
                  <c:v>0.95928282020912548</c:v>
                </c:pt>
                <c:pt idx="1126">
                  <c:v>0.95839500646391029</c:v>
                </c:pt>
                <c:pt idx="1127">
                  <c:v>0.95750801438799804</c:v>
                </c:pt>
                <c:pt idx="1128">
                  <c:v>0.95662184322093591</c:v>
                </c:pt>
                <c:pt idx="1129">
                  <c:v>0.95573649220297496</c:v>
                </c:pt>
                <c:pt idx="1130">
                  <c:v>0.95485196057506927</c:v>
                </c:pt>
                <c:pt idx="1131">
                  <c:v>0.95396824757887555</c:v>
                </c:pt>
                <c:pt idx="1132">
                  <c:v>0.95308535245675219</c:v>
                </c:pt>
                <c:pt idx="1133">
                  <c:v>0.9522032744517589</c:v>
                </c:pt>
                <c:pt idx="1134">
                  <c:v>0.95132201280765594</c:v>
                </c:pt>
                <c:pt idx="1135">
                  <c:v>0.95044156676890346</c:v>
                </c:pt>
                <c:pt idx="1136">
                  <c:v>0.94956193558066082</c:v>
                </c:pt>
                <c:pt idx="1137">
                  <c:v>0.94868311848878606</c:v>
                </c:pt>
                <c:pt idx="1138">
                  <c:v>0.94780511473983498</c:v>
                </c:pt>
                <c:pt idx="1139">
                  <c:v>0.94692792358106093</c:v>
                </c:pt>
                <c:pt idx="1140">
                  <c:v>0.94605154426041382</c:v>
                </c:pt>
                <c:pt idx="1141">
                  <c:v>0.94517597602653958</c:v>
                </c:pt>
                <c:pt idx="1142">
                  <c:v>0.94430121812877943</c:v>
                </c:pt>
                <c:pt idx="1143">
                  <c:v>0.94342726981716951</c:v>
                </c:pt>
                <c:pt idx="1144">
                  <c:v>0.94255413034243996</c:v>
                </c:pt>
                <c:pt idx="1145">
                  <c:v>0.94168179895601423</c:v>
                </c:pt>
                <c:pt idx="1146">
                  <c:v>0.94081027491000879</c:v>
                </c:pt>
                <c:pt idx="1147">
                  <c:v>0.93993955745723223</c:v>
                </c:pt>
                <c:pt idx="1148">
                  <c:v>0.93906964585118458</c:v>
                </c:pt>
                <c:pt idx="1149">
                  <c:v>0.93820053934605685</c:v>
                </c:pt>
                <c:pt idx="1150">
                  <c:v>0.9373322371967302</c:v>
                </c:pt>
                <c:pt idx="1151">
                  <c:v>0.93646473865877544</c:v>
                </c:pt>
                <c:pt idx="1152">
                  <c:v>0.93559804298845228</c:v>
                </c:pt>
                <c:pt idx="1153">
                  <c:v>0.93473214944270888</c:v>
                </c:pt>
                <c:pt idx="1154">
                  <c:v>0.93386705727918107</c:v>
                </c:pt>
                <c:pt idx="1155">
                  <c:v>0.93300276575619168</c:v>
                </c:pt>
                <c:pt idx="1156">
                  <c:v>0.93213927413275</c:v>
                </c:pt>
                <c:pt idx="1157">
                  <c:v>0.93127658166855098</c:v>
                </c:pt>
                <c:pt idx="1158">
                  <c:v>0.93041468762397495</c:v>
                </c:pt>
                <c:pt idx="1159">
                  <c:v>0.92955359126008663</c:v>
                </c:pt>
                <c:pt idx="1160">
                  <c:v>0.92869329183863458</c:v>
                </c:pt>
                <c:pt idx="1161">
                  <c:v>0.92783378862205057</c:v>
                </c:pt>
                <c:pt idx="1162">
                  <c:v>0.92697508087344926</c:v>
                </c:pt>
                <c:pt idx="1163">
                  <c:v>0.92611716785662701</c:v>
                </c:pt>
                <c:pt idx="1164">
                  <c:v>0.92526004883606161</c:v>
                </c:pt>
                <c:pt idx="1165">
                  <c:v>0.92440372307691165</c:v>
                </c:pt>
                <c:pt idx="1166">
                  <c:v>0.92354818984501574</c:v>
                </c:pt>
                <c:pt idx="1167">
                  <c:v>0.92269344840689194</c:v>
                </c:pt>
                <c:pt idx="1168">
                  <c:v>0.92183949802973719</c:v>
                </c:pt>
                <c:pt idx="1169">
                  <c:v>0.92098633798142671</c:v>
                </c:pt>
                <c:pt idx="1170">
                  <c:v>0.92013396753051313</c:v>
                </c:pt>
                <c:pt idx="1171">
                  <c:v>0.91928238594622613</c:v>
                </c:pt>
                <c:pt idx="1172">
                  <c:v>0.91843159249847173</c:v>
                </c:pt>
                <c:pt idx="1173">
                  <c:v>0.91758158645783161</c:v>
                </c:pt>
                <c:pt idx="1174">
                  <c:v>0.91673236709556261</c:v>
                </c:pt>
                <c:pt idx="1175">
                  <c:v>0.91588393368359589</c:v>
                </c:pt>
                <c:pt idx="1176">
                  <c:v>0.91503628549453653</c:v>
                </c:pt>
                <c:pt idx="1177">
                  <c:v>0.91418942180166274</c:v>
                </c:pt>
                <c:pt idx="1178">
                  <c:v>0.91334334187892541</c:v>
                </c:pt>
                <c:pt idx="1179">
                  <c:v>0.91249804500094722</c:v>
                </c:pt>
                <c:pt idx="1180">
                  <c:v>0.91165353044302233</c:v>
                </c:pt>
                <c:pt idx="1181">
                  <c:v>0.91080979748111568</c:v>
                </c:pt>
                <c:pt idx="1182">
                  <c:v>0.90996684539186201</c:v>
                </c:pt>
                <c:pt idx="1183">
                  <c:v>0.90912467345256587</c:v>
                </c:pt>
                <c:pt idx="1184">
                  <c:v>0.90828328094120048</c:v>
                </c:pt>
                <c:pt idx="1185">
                  <c:v>0.90744266713640731</c:v>
                </c:pt>
                <c:pt idx="1186">
                  <c:v>0.90660283131749542</c:v>
                </c:pt>
                <c:pt idx="1187">
                  <c:v>0.90576377276444098</c:v>
                </c:pt>
                <c:pt idx="1188">
                  <c:v>0.90492549075788642</c:v>
                </c:pt>
                <c:pt idx="1189">
                  <c:v>0.90408798457913997</c:v>
                </c:pt>
                <c:pt idx="1190">
                  <c:v>0.9032512535101751</c:v>
                </c:pt>
                <c:pt idx="1191">
                  <c:v>0.90241529683362964</c:v>
                </c:pt>
                <c:pt idx="1192">
                  <c:v>0.90158011383280545</c:v>
                </c:pt>
                <c:pt idx="1193">
                  <c:v>0.90074570379166774</c:v>
                </c:pt>
                <c:pt idx="1194">
                  <c:v>0.89991206599484419</c:v>
                </c:pt>
                <c:pt idx="1195">
                  <c:v>0.89907919972762484</c:v>
                </c:pt>
                <c:pt idx="1196">
                  <c:v>0.89824710427596099</c:v>
                </c:pt>
                <c:pt idx="1197">
                  <c:v>0.89741577892646496</c:v>
                </c:pt>
                <c:pt idx="1198">
                  <c:v>0.89658522296640908</c:v>
                </c:pt>
                <c:pt idx="1199">
                  <c:v>0.89575543568372551</c:v>
                </c:pt>
                <c:pt idx="1200">
                  <c:v>0.89492641636700532</c:v>
                </c:pt>
                <c:pt idx="1201">
                  <c:v>0.99917174793849262</c:v>
                </c:pt>
                <c:pt idx="1202">
                  <c:v>0.99824701709482222</c:v>
                </c:pt>
                <c:pt idx="1203">
                  <c:v>0.99732314208713302</c:v>
                </c:pt>
                <c:pt idx="1204">
                  <c:v>0.99640012212335094</c:v>
                </c:pt>
                <c:pt idx="1205">
                  <c:v>0.99547795641213521</c:v>
                </c:pt>
                <c:pt idx="1206">
                  <c:v>0.99455664416287726</c:v>
                </c:pt>
                <c:pt idx="1207">
                  <c:v>0.99363618458570024</c:v>
                </c:pt>
                <c:pt idx="1208">
                  <c:v>0.99271657689145842</c:v>
                </c:pt>
                <c:pt idx="1209">
                  <c:v>0.99179782029173624</c:v>
                </c:pt>
                <c:pt idx="1210">
                  <c:v>0.99087991399884812</c:v>
                </c:pt>
                <c:pt idx="1211">
                  <c:v>0.98996285722583721</c:v>
                </c:pt>
                <c:pt idx="1212">
                  <c:v>0.98904664918647511</c:v>
                </c:pt>
                <c:pt idx="1213">
                  <c:v>0.98813128909526093</c:v>
                </c:pt>
                <c:pt idx="1214">
                  <c:v>0.98721677616742098</c:v>
                </c:pt>
                <c:pt idx="1215">
                  <c:v>0.98630310961890777</c:v>
                </c:pt>
                <c:pt idx="1216">
                  <c:v>0.98539028866639944</c:v>
                </c:pt>
                <c:pt idx="1217">
                  <c:v>0.98447831252729912</c:v>
                </c:pt>
                <c:pt idx="1218">
                  <c:v>0.98356718041973412</c:v>
                </c:pt>
                <c:pt idx="1219">
                  <c:v>0.98265689156255553</c:v>
                </c:pt>
                <c:pt idx="1220">
                  <c:v>0.9817474451753373</c:v>
                </c:pt>
                <c:pt idx="1221">
                  <c:v>0.98083884047837577</c:v>
                </c:pt>
                <c:pt idx="1222">
                  <c:v>0.97993107669268864</c:v>
                </c:pt>
                <c:pt idx="1223">
                  <c:v>0.97902415304001489</c:v>
                </c:pt>
                <c:pt idx="1224">
                  <c:v>0.97811806874281348</c:v>
                </c:pt>
                <c:pt idx="1225">
                  <c:v>0.97721282302426316</c:v>
                </c:pt>
                <c:pt idx="1226">
                  <c:v>0.97630841510826161</c:v>
                </c:pt>
                <c:pt idx="1227">
                  <c:v>0.97540484421942464</c:v>
                </c:pt>
                <c:pt idx="1228">
                  <c:v>0.97450210958308592</c:v>
                </c:pt>
                <c:pt idx="1229">
                  <c:v>0.97360021042529588</c:v>
                </c:pt>
                <c:pt idx="1230">
                  <c:v>0.97269914597282137</c:v>
                </c:pt>
                <c:pt idx="1231">
                  <c:v>0.97179891545314467</c:v>
                </c:pt>
                <c:pt idx="1232">
                  <c:v>0.97089951809446329</c:v>
                </c:pt>
                <c:pt idx="1233">
                  <c:v>0.9700009531256889</c:v>
                </c:pt>
                <c:pt idx="1234">
                  <c:v>0.96910321977644676</c:v>
                </c:pt>
                <c:pt idx="1235">
                  <c:v>0.96820631727707518</c:v>
                </c:pt>
                <c:pt idx="1236">
                  <c:v>0.96731024485862471</c:v>
                </c:pt>
                <c:pt idx="1237">
                  <c:v>0.96641500175285766</c:v>
                </c:pt>
                <c:pt idx="1238">
                  <c:v>0.96552058719224743</c:v>
                </c:pt>
                <c:pt idx="1239">
                  <c:v>0.96462700040997751</c:v>
                </c:pt>
                <c:pt idx="1240">
                  <c:v>0.96373424063994118</c:v>
                </c:pt>
                <c:pt idx="1241">
                  <c:v>0.9628423071167409</c:v>
                </c:pt>
                <c:pt idx="1242">
                  <c:v>0.96195119907568727</c:v>
                </c:pt>
                <c:pt idx="1243">
                  <c:v>0.96106091575279873</c:v>
                </c:pt>
                <c:pt idx="1244">
                  <c:v>0.96017145638480084</c:v>
                </c:pt>
                <c:pt idx="1245">
                  <c:v>0.95928282020912548</c:v>
                </c:pt>
                <c:pt idx="1246">
                  <c:v>0.95839500646391029</c:v>
                </c:pt>
                <c:pt idx="1247">
                  <c:v>0.95750801438799804</c:v>
                </c:pt>
                <c:pt idx="1248">
                  <c:v>0.95662184322093591</c:v>
                </c:pt>
                <c:pt idx="1249">
                  <c:v>0.95573649220297496</c:v>
                </c:pt>
                <c:pt idx="1250">
                  <c:v>0.95485196057506927</c:v>
                </c:pt>
                <c:pt idx="1251">
                  <c:v>0.95396824757887555</c:v>
                </c:pt>
                <c:pt idx="1252">
                  <c:v>0.95308535245675219</c:v>
                </c:pt>
                <c:pt idx="1253">
                  <c:v>0.9522032744517589</c:v>
                </c:pt>
                <c:pt idx="1254">
                  <c:v>0.95132201280765594</c:v>
                </c:pt>
                <c:pt idx="1255">
                  <c:v>0.95044156676890346</c:v>
                </c:pt>
                <c:pt idx="1256">
                  <c:v>0.94956193558066082</c:v>
                </c:pt>
                <c:pt idx="1257">
                  <c:v>0.94868311848878606</c:v>
                </c:pt>
                <c:pt idx="1258">
                  <c:v>0.94780511473983498</c:v>
                </c:pt>
                <c:pt idx="1259">
                  <c:v>0.94692792358106093</c:v>
                </c:pt>
                <c:pt idx="1260">
                  <c:v>0.94605154426041382</c:v>
                </c:pt>
                <c:pt idx="1261">
                  <c:v>0.94517597602653958</c:v>
                </c:pt>
                <c:pt idx="1262">
                  <c:v>0.94430121812877943</c:v>
                </c:pt>
                <c:pt idx="1263">
                  <c:v>0.94342726981716951</c:v>
                </c:pt>
                <c:pt idx="1264">
                  <c:v>0.94255413034243996</c:v>
                </c:pt>
                <c:pt idx="1265">
                  <c:v>0.94168179895601423</c:v>
                </c:pt>
                <c:pt idx="1266">
                  <c:v>0.94081027491000879</c:v>
                </c:pt>
                <c:pt idx="1267">
                  <c:v>0.93993955745723223</c:v>
                </c:pt>
                <c:pt idx="1268">
                  <c:v>0.93906964585118458</c:v>
                </c:pt>
                <c:pt idx="1269">
                  <c:v>0.93820053934605685</c:v>
                </c:pt>
                <c:pt idx="1270">
                  <c:v>0.9373322371967302</c:v>
                </c:pt>
                <c:pt idx="1271">
                  <c:v>0.93646473865877544</c:v>
                </c:pt>
                <c:pt idx="1272">
                  <c:v>0.93559804298845228</c:v>
                </c:pt>
                <c:pt idx="1273">
                  <c:v>0.93473214944270888</c:v>
                </c:pt>
                <c:pt idx="1274">
                  <c:v>0.93386705727918107</c:v>
                </c:pt>
                <c:pt idx="1275">
                  <c:v>0.93300276575619168</c:v>
                </c:pt>
                <c:pt idx="1276">
                  <c:v>0.93213927413275</c:v>
                </c:pt>
                <c:pt idx="1277">
                  <c:v>0.93127658166855098</c:v>
                </c:pt>
                <c:pt idx="1278">
                  <c:v>0.93041468762397495</c:v>
                </c:pt>
                <c:pt idx="1279">
                  <c:v>0.92955359126008663</c:v>
                </c:pt>
                <c:pt idx="1280">
                  <c:v>0.92869329183863458</c:v>
                </c:pt>
                <c:pt idx="1281">
                  <c:v>0.92783378862205057</c:v>
                </c:pt>
                <c:pt idx="1282">
                  <c:v>0.92697508087344926</c:v>
                </c:pt>
                <c:pt idx="1283">
                  <c:v>0.92611716785662701</c:v>
                </c:pt>
                <c:pt idx="1284">
                  <c:v>0.92526004883606161</c:v>
                </c:pt>
                <c:pt idx="1285">
                  <c:v>0.92440372307691165</c:v>
                </c:pt>
                <c:pt idx="1286">
                  <c:v>0.92354818984501574</c:v>
                </c:pt>
                <c:pt idx="1287">
                  <c:v>0.92269344840689194</c:v>
                </c:pt>
                <c:pt idx="1288">
                  <c:v>0.92183949802973719</c:v>
                </c:pt>
                <c:pt idx="1289">
                  <c:v>0.92098633798142671</c:v>
                </c:pt>
                <c:pt idx="1290">
                  <c:v>0.92013396753051313</c:v>
                </c:pt>
                <c:pt idx="1291">
                  <c:v>0.91928238594622613</c:v>
                </c:pt>
                <c:pt idx="1292">
                  <c:v>0.91843159249847173</c:v>
                </c:pt>
                <c:pt idx="1293">
                  <c:v>0.91758158645783161</c:v>
                </c:pt>
                <c:pt idx="1294">
                  <c:v>0.91673236709556261</c:v>
                </c:pt>
                <c:pt idx="1295">
                  <c:v>0.91588393368359589</c:v>
                </c:pt>
                <c:pt idx="1296">
                  <c:v>0.91503628549453653</c:v>
                </c:pt>
                <c:pt idx="1297">
                  <c:v>0.91418942180166274</c:v>
                </c:pt>
                <c:pt idx="1298">
                  <c:v>0.91334334187892541</c:v>
                </c:pt>
                <c:pt idx="1299">
                  <c:v>0.91249804500094722</c:v>
                </c:pt>
                <c:pt idx="1300">
                  <c:v>0.91165353044302233</c:v>
                </c:pt>
                <c:pt idx="1301">
                  <c:v>0.91080979748111568</c:v>
                </c:pt>
                <c:pt idx="1302">
                  <c:v>0.90996684539186201</c:v>
                </c:pt>
                <c:pt idx="1303">
                  <c:v>0.90912467345256587</c:v>
                </c:pt>
                <c:pt idx="1304">
                  <c:v>0.90828328094120048</c:v>
                </c:pt>
                <c:pt idx="1305">
                  <c:v>0.90744266713640731</c:v>
                </c:pt>
                <c:pt idx="1306">
                  <c:v>0.90660283131749542</c:v>
                </c:pt>
                <c:pt idx="1307">
                  <c:v>0.90576377276444098</c:v>
                </c:pt>
                <c:pt idx="1308">
                  <c:v>0.90492549075788642</c:v>
                </c:pt>
                <c:pt idx="1309">
                  <c:v>0.90408798457913997</c:v>
                </c:pt>
                <c:pt idx="1310">
                  <c:v>0.9032512535101751</c:v>
                </c:pt>
                <c:pt idx="1311">
                  <c:v>0.90241529683362964</c:v>
                </c:pt>
                <c:pt idx="1312">
                  <c:v>0.90158011383280545</c:v>
                </c:pt>
                <c:pt idx="1313">
                  <c:v>0.90074570379166774</c:v>
                </c:pt>
                <c:pt idx="1314">
                  <c:v>0.89991206599484419</c:v>
                </c:pt>
                <c:pt idx="1315">
                  <c:v>0.89907919972762484</c:v>
                </c:pt>
                <c:pt idx="1316">
                  <c:v>0.89824710427596099</c:v>
                </c:pt>
                <c:pt idx="1317">
                  <c:v>0.89741577892646496</c:v>
                </c:pt>
                <c:pt idx="1318">
                  <c:v>0.89658522296640908</c:v>
                </c:pt>
                <c:pt idx="1319">
                  <c:v>0.89575543568372551</c:v>
                </c:pt>
                <c:pt idx="1320">
                  <c:v>0.89492641636700532</c:v>
                </c:pt>
                <c:pt idx="1321">
                  <c:v>0.99917174793849262</c:v>
                </c:pt>
                <c:pt idx="1322">
                  <c:v>0.99824701709482222</c:v>
                </c:pt>
                <c:pt idx="1323">
                  <c:v>0.99732314208713302</c:v>
                </c:pt>
                <c:pt idx="1324">
                  <c:v>0.99640012212335094</c:v>
                </c:pt>
                <c:pt idx="1325">
                  <c:v>0.99547795641213521</c:v>
                </c:pt>
                <c:pt idx="1326">
                  <c:v>0.99455664416287726</c:v>
                </c:pt>
                <c:pt idx="1327">
                  <c:v>0.99363618458570024</c:v>
                </c:pt>
                <c:pt idx="1328">
                  <c:v>0.99271657689145842</c:v>
                </c:pt>
                <c:pt idx="1329">
                  <c:v>0.99179782029173624</c:v>
                </c:pt>
                <c:pt idx="1330">
                  <c:v>0.99087991399884812</c:v>
                </c:pt>
                <c:pt idx="1331">
                  <c:v>0.98996285722583721</c:v>
                </c:pt>
                <c:pt idx="1332">
                  <c:v>0.98904664918647511</c:v>
                </c:pt>
                <c:pt idx="1333">
                  <c:v>0.98813128909526093</c:v>
                </c:pt>
                <c:pt idx="1334">
                  <c:v>0.98721677616742098</c:v>
                </c:pt>
                <c:pt idx="1335">
                  <c:v>0.98630310961890777</c:v>
                </c:pt>
                <c:pt idx="1336">
                  <c:v>0.98539028866639944</c:v>
                </c:pt>
                <c:pt idx="1337">
                  <c:v>0.98447831252729912</c:v>
                </c:pt>
                <c:pt idx="1338">
                  <c:v>0.98356718041973412</c:v>
                </c:pt>
                <c:pt idx="1339">
                  <c:v>0.98265689156255553</c:v>
                </c:pt>
                <c:pt idx="1340">
                  <c:v>0.9817474451753373</c:v>
                </c:pt>
                <c:pt idx="1341">
                  <c:v>0.98083884047837577</c:v>
                </c:pt>
                <c:pt idx="1342">
                  <c:v>0.97993107669268864</c:v>
                </c:pt>
                <c:pt idx="1343">
                  <c:v>0.97902415304001489</c:v>
                </c:pt>
                <c:pt idx="1344">
                  <c:v>0.97811806874281348</c:v>
                </c:pt>
                <c:pt idx="1345">
                  <c:v>0.97721282302426316</c:v>
                </c:pt>
                <c:pt idx="1346">
                  <c:v>0.97630841510826161</c:v>
                </c:pt>
                <c:pt idx="1347">
                  <c:v>0.97540484421942464</c:v>
                </c:pt>
                <c:pt idx="1348">
                  <c:v>0.97450210958308592</c:v>
                </c:pt>
                <c:pt idx="1349">
                  <c:v>0.97360021042529588</c:v>
                </c:pt>
                <c:pt idx="1350">
                  <c:v>0.97269914597282137</c:v>
                </c:pt>
                <c:pt idx="1351">
                  <c:v>0.97179891545314467</c:v>
                </c:pt>
                <c:pt idx="1352">
                  <c:v>0.97089951809446329</c:v>
                </c:pt>
                <c:pt idx="1353">
                  <c:v>0.9700009531256889</c:v>
                </c:pt>
                <c:pt idx="1354">
                  <c:v>0.96910321977644676</c:v>
                </c:pt>
                <c:pt idx="1355">
                  <c:v>0.96820631727707518</c:v>
                </c:pt>
                <c:pt idx="1356">
                  <c:v>0.96731024485862471</c:v>
                </c:pt>
                <c:pt idx="1357">
                  <c:v>0.96641500175285766</c:v>
                </c:pt>
                <c:pt idx="1358">
                  <c:v>0.96552058719224743</c:v>
                </c:pt>
                <c:pt idx="1359">
                  <c:v>0.96462700040997751</c:v>
                </c:pt>
                <c:pt idx="1360">
                  <c:v>0.96373424063994118</c:v>
                </c:pt>
                <c:pt idx="1361">
                  <c:v>0.9628423071167409</c:v>
                </c:pt>
                <c:pt idx="1362">
                  <c:v>0.96195119907568727</c:v>
                </c:pt>
                <c:pt idx="1363">
                  <c:v>0.96106091575279873</c:v>
                </c:pt>
                <c:pt idx="1364">
                  <c:v>0.96017145638480084</c:v>
                </c:pt>
                <c:pt idx="1365">
                  <c:v>0.95928282020912548</c:v>
                </c:pt>
                <c:pt idx="1366">
                  <c:v>0.95839500646391029</c:v>
                </c:pt>
                <c:pt idx="1367">
                  <c:v>0.95750801438799804</c:v>
                </c:pt>
                <c:pt idx="1368">
                  <c:v>0.95662184322093591</c:v>
                </c:pt>
                <c:pt idx="1369">
                  <c:v>0.95573649220297496</c:v>
                </c:pt>
                <c:pt idx="1370">
                  <c:v>0.95485196057506927</c:v>
                </c:pt>
                <c:pt idx="1371">
                  <c:v>0.95396824757887555</c:v>
                </c:pt>
                <c:pt idx="1372">
                  <c:v>0.95308535245675219</c:v>
                </c:pt>
                <c:pt idx="1373">
                  <c:v>0.9522032744517589</c:v>
                </c:pt>
                <c:pt idx="1374">
                  <c:v>0.95132201280765594</c:v>
                </c:pt>
                <c:pt idx="1375">
                  <c:v>0.95044156676890346</c:v>
                </c:pt>
                <c:pt idx="1376">
                  <c:v>0.94956193558066082</c:v>
                </c:pt>
                <c:pt idx="1377">
                  <c:v>0.94868311848878606</c:v>
                </c:pt>
                <c:pt idx="1378">
                  <c:v>0.94780511473983498</c:v>
                </c:pt>
                <c:pt idx="1379">
                  <c:v>0.94692792358106093</c:v>
                </c:pt>
                <c:pt idx="1380">
                  <c:v>0.94605154426041382</c:v>
                </c:pt>
                <c:pt idx="1381">
                  <c:v>0.94517597602653958</c:v>
                </c:pt>
                <c:pt idx="1382">
                  <c:v>0.94430121812877943</c:v>
                </c:pt>
                <c:pt idx="1383">
                  <c:v>0.94342726981716951</c:v>
                </c:pt>
                <c:pt idx="1384">
                  <c:v>0.94255413034243996</c:v>
                </c:pt>
                <c:pt idx="1385">
                  <c:v>0.94168179895601423</c:v>
                </c:pt>
                <c:pt idx="1386">
                  <c:v>0.94081027491000879</c:v>
                </c:pt>
                <c:pt idx="1387">
                  <c:v>0.93993955745723223</c:v>
                </c:pt>
                <c:pt idx="1388">
                  <c:v>0.93906964585118458</c:v>
                </c:pt>
                <c:pt idx="1389">
                  <c:v>0.93820053934605685</c:v>
                </c:pt>
                <c:pt idx="1390">
                  <c:v>0.9373322371967302</c:v>
                </c:pt>
                <c:pt idx="1391">
                  <c:v>0.93646473865877544</c:v>
                </c:pt>
                <c:pt idx="1392">
                  <c:v>0.93559804298845228</c:v>
                </c:pt>
                <c:pt idx="1393">
                  <c:v>0.93473214944270888</c:v>
                </c:pt>
                <c:pt idx="1394">
                  <c:v>0.93386705727918107</c:v>
                </c:pt>
                <c:pt idx="1395">
                  <c:v>0.93300276575619168</c:v>
                </c:pt>
                <c:pt idx="1396">
                  <c:v>0.93213927413275</c:v>
                </c:pt>
                <c:pt idx="1397">
                  <c:v>0.93127658166855098</c:v>
                </c:pt>
                <c:pt idx="1398">
                  <c:v>0.93041468762397495</c:v>
                </c:pt>
                <c:pt idx="1399">
                  <c:v>0.92955359126008663</c:v>
                </c:pt>
                <c:pt idx="1400">
                  <c:v>0.92869329183863458</c:v>
                </c:pt>
                <c:pt idx="1401">
                  <c:v>0.92783378862205057</c:v>
                </c:pt>
                <c:pt idx="1402">
                  <c:v>0.92697508087344926</c:v>
                </c:pt>
                <c:pt idx="1403">
                  <c:v>0.92611716785662701</c:v>
                </c:pt>
                <c:pt idx="1404">
                  <c:v>0.92526004883606161</c:v>
                </c:pt>
                <c:pt idx="1405">
                  <c:v>0.92440372307691165</c:v>
                </c:pt>
                <c:pt idx="1406">
                  <c:v>0.92354818984501574</c:v>
                </c:pt>
                <c:pt idx="1407">
                  <c:v>0.92269344840689194</c:v>
                </c:pt>
                <c:pt idx="1408">
                  <c:v>0.92183949802973719</c:v>
                </c:pt>
                <c:pt idx="1409">
                  <c:v>0.92098633798142671</c:v>
                </c:pt>
                <c:pt idx="1410">
                  <c:v>0.92013396753051313</c:v>
                </c:pt>
                <c:pt idx="1411">
                  <c:v>0.91928238594622613</c:v>
                </c:pt>
                <c:pt idx="1412">
                  <c:v>0.91843159249847173</c:v>
                </c:pt>
                <c:pt idx="1413">
                  <c:v>0.91758158645783161</c:v>
                </c:pt>
                <c:pt idx="1414">
                  <c:v>0.91673236709556261</c:v>
                </c:pt>
                <c:pt idx="1415">
                  <c:v>0.91588393368359589</c:v>
                </c:pt>
                <c:pt idx="1416">
                  <c:v>0.91503628549453653</c:v>
                </c:pt>
                <c:pt idx="1417">
                  <c:v>0.91418942180166274</c:v>
                </c:pt>
                <c:pt idx="1418">
                  <c:v>0.91334334187892541</c:v>
                </c:pt>
                <c:pt idx="1419">
                  <c:v>0.91249804500094722</c:v>
                </c:pt>
                <c:pt idx="1420">
                  <c:v>0.91165353044302233</c:v>
                </c:pt>
                <c:pt idx="1421">
                  <c:v>0.91080979748111568</c:v>
                </c:pt>
                <c:pt idx="1422">
                  <c:v>0.90996684539186201</c:v>
                </c:pt>
                <c:pt idx="1423">
                  <c:v>0.90912467345256587</c:v>
                </c:pt>
                <c:pt idx="1424">
                  <c:v>0.90828328094120048</c:v>
                </c:pt>
                <c:pt idx="1425">
                  <c:v>0.90744266713640731</c:v>
                </c:pt>
                <c:pt idx="1426">
                  <c:v>0.90660283131749542</c:v>
                </c:pt>
                <c:pt idx="1427">
                  <c:v>0.90576377276444098</c:v>
                </c:pt>
                <c:pt idx="1428">
                  <c:v>0.90492549075788642</c:v>
                </c:pt>
                <c:pt idx="1429">
                  <c:v>0.90408798457913997</c:v>
                </c:pt>
                <c:pt idx="1430">
                  <c:v>0.9032512535101751</c:v>
                </c:pt>
                <c:pt idx="1431">
                  <c:v>0.90241529683362964</c:v>
                </c:pt>
                <c:pt idx="1432">
                  <c:v>0.90158011383280545</c:v>
                </c:pt>
                <c:pt idx="1433">
                  <c:v>0.90074570379166774</c:v>
                </c:pt>
                <c:pt idx="1434">
                  <c:v>0.89991206599484419</c:v>
                </c:pt>
                <c:pt idx="1435">
                  <c:v>0.89907919972762484</c:v>
                </c:pt>
                <c:pt idx="1436">
                  <c:v>0.89824710427596099</c:v>
                </c:pt>
                <c:pt idx="1437">
                  <c:v>0.89741577892646496</c:v>
                </c:pt>
                <c:pt idx="1438">
                  <c:v>0.89658522296640908</c:v>
                </c:pt>
                <c:pt idx="1439">
                  <c:v>0.89575543568372551</c:v>
                </c:pt>
                <c:pt idx="1440">
                  <c:v>0.89492641636700532</c:v>
                </c:pt>
                <c:pt idx="1441">
                  <c:v>0.99917174793849262</c:v>
                </c:pt>
                <c:pt idx="1442">
                  <c:v>0.99824701709482222</c:v>
                </c:pt>
                <c:pt idx="1443">
                  <c:v>0.99732314208713302</c:v>
                </c:pt>
                <c:pt idx="1444">
                  <c:v>0.99640012212335094</c:v>
                </c:pt>
                <c:pt idx="1445">
                  <c:v>0.99547795641213521</c:v>
                </c:pt>
                <c:pt idx="1446">
                  <c:v>0.99455664416287726</c:v>
                </c:pt>
                <c:pt idx="1447">
                  <c:v>0.99363618458570024</c:v>
                </c:pt>
                <c:pt idx="1448">
                  <c:v>0.99271657689145842</c:v>
                </c:pt>
                <c:pt idx="1449">
                  <c:v>0.99179782029173624</c:v>
                </c:pt>
                <c:pt idx="1450">
                  <c:v>0.99087991399884812</c:v>
                </c:pt>
                <c:pt idx="1451">
                  <c:v>0.98996285722583721</c:v>
                </c:pt>
                <c:pt idx="1452">
                  <c:v>0.98904664918647511</c:v>
                </c:pt>
                <c:pt idx="1453">
                  <c:v>0.98813128909526093</c:v>
                </c:pt>
                <c:pt idx="1454">
                  <c:v>0.98721677616742098</c:v>
                </c:pt>
                <c:pt idx="1455">
                  <c:v>0.98630310961890777</c:v>
                </c:pt>
                <c:pt idx="1456">
                  <c:v>0.98539028866639944</c:v>
                </c:pt>
                <c:pt idx="1457">
                  <c:v>0.98447831252729912</c:v>
                </c:pt>
                <c:pt idx="1458">
                  <c:v>0.98356718041973412</c:v>
                </c:pt>
                <c:pt idx="1459">
                  <c:v>0.98265689156255553</c:v>
                </c:pt>
                <c:pt idx="1460">
                  <c:v>0.9817474451753373</c:v>
                </c:pt>
                <c:pt idx="1461">
                  <c:v>0.98083884047837577</c:v>
                </c:pt>
                <c:pt idx="1462">
                  <c:v>0.97993107669268864</c:v>
                </c:pt>
                <c:pt idx="1463">
                  <c:v>0.97902415304001489</c:v>
                </c:pt>
                <c:pt idx="1464">
                  <c:v>0.97811806874281348</c:v>
                </c:pt>
                <c:pt idx="1465">
                  <c:v>0.97721282302426316</c:v>
                </c:pt>
                <c:pt idx="1466">
                  <c:v>0.97630841510826161</c:v>
                </c:pt>
                <c:pt idx="1467">
                  <c:v>0.97540484421942464</c:v>
                </c:pt>
                <c:pt idx="1468">
                  <c:v>0.97450210958308592</c:v>
                </c:pt>
                <c:pt idx="1469">
                  <c:v>0.97360021042529588</c:v>
                </c:pt>
                <c:pt idx="1470">
                  <c:v>0.97269914597282137</c:v>
                </c:pt>
                <c:pt idx="1471">
                  <c:v>0.97179891545314467</c:v>
                </c:pt>
                <c:pt idx="1472">
                  <c:v>0.97089951809446329</c:v>
                </c:pt>
                <c:pt idx="1473">
                  <c:v>0.9700009531256889</c:v>
                </c:pt>
                <c:pt idx="1474">
                  <c:v>0.96910321977644676</c:v>
                </c:pt>
                <c:pt idx="1475">
                  <c:v>0.96820631727707518</c:v>
                </c:pt>
                <c:pt idx="1476">
                  <c:v>0.96731024485862471</c:v>
                </c:pt>
                <c:pt idx="1477">
                  <c:v>0.96641500175285766</c:v>
                </c:pt>
                <c:pt idx="1478">
                  <c:v>0.96552058719224743</c:v>
                </c:pt>
                <c:pt idx="1479">
                  <c:v>0.96462700040997751</c:v>
                </c:pt>
                <c:pt idx="1480">
                  <c:v>0.96373424063994118</c:v>
                </c:pt>
                <c:pt idx="1481">
                  <c:v>0.9628423071167409</c:v>
                </c:pt>
                <c:pt idx="1482">
                  <c:v>0.96195119907568727</c:v>
                </c:pt>
                <c:pt idx="1483">
                  <c:v>0.96106091575279873</c:v>
                </c:pt>
                <c:pt idx="1484">
                  <c:v>0.96017145638480084</c:v>
                </c:pt>
                <c:pt idx="1485">
                  <c:v>0.95928282020912548</c:v>
                </c:pt>
                <c:pt idx="1486">
                  <c:v>0.95839500646391029</c:v>
                </c:pt>
                <c:pt idx="1487">
                  <c:v>0.95750801438799804</c:v>
                </c:pt>
                <c:pt idx="1488">
                  <c:v>0.95662184322093591</c:v>
                </c:pt>
                <c:pt idx="1489">
                  <c:v>0.95573649220297496</c:v>
                </c:pt>
                <c:pt idx="1490">
                  <c:v>0.95485196057506927</c:v>
                </c:pt>
                <c:pt idx="1491">
                  <c:v>0.95396824757887555</c:v>
                </c:pt>
                <c:pt idx="1492">
                  <c:v>0.95308535245675219</c:v>
                </c:pt>
                <c:pt idx="1493">
                  <c:v>0.9522032744517589</c:v>
                </c:pt>
                <c:pt idx="1494">
                  <c:v>0.95132201280765594</c:v>
                </c:pt>
                <c:pt idx="1495">
                  <c:v>0.95044156676890346</c:v>
                </c:pt>
                <c:pt idx="1496">
                  <c:v>0.94956193558066082</c:v>
                </c:pt>
                <c:pt idx="1497">
                  <c:v>0.94868311848878606</c:v>
                </c:pt>
                <c:pt idx="1498">
                  <c:v>0.94780511473983498</c:v>
                </c:pt>
                <c:pt idx="1499">
                  <c:v>0.94692792358106093</c:v>
                </c:pt>
                <c:pt idx="1500">
                  <c:v>0.94605154426041382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B26-44DA-BB18-9D8A90284357}"/>
            </c:ext>
          </c:extLst>
        </c:ser>
        <c:ser>
          <c:idx val="1"/>
          <c:order val="1"/>
          <c:tx>
            <c:strRef>
              <c:f>Sheet1!$D$2</c:f>
              <c:strCache>
                <c:ptCount val="1"/>
                <c:pt idx="0">
                  <c:v>Top up [-]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Sheet1!$B$3:$B$1503</c:f>
              <c:numCache>
                <c:formatCode>General</c:formatCode>
                <c:ptCount val="15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</c:numCache>
            </c:numRef>
          </c:xVal>
          <c:yVal>
            <c:numRef>
              <c:f>Sheet1!$D$3:$D$1503</c:f>
              <c:numCache>
                <c:formatCode>General</c:formatCode>
                <c:ptCount val="150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  <c:pt idx="55">
                  <c:v>0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  <c:pt idx="100">
                  <c:v>0</c:v>
                </c:pt>
                <c:pt idx="101">
                  <c:v>0</c:v>
                </c:pt>
                <c:pt idx="102">
                  <c:v>0</c:v>
                </c:pt>
                <c:pt idx="103">
                  <c:v>0</c:v>
                </c:pt>
                <c:pt idx="104">
                  <c:v>0</c:v>
                </c:pt>
                <c:pt idx="105">
                  <c:v>0</c:v>
                </c:pt>
                <c:pt idx="106">
                  <c:v>0</c:v>
                </c:pt>
                <c:pt idx="107">
                  <c:v>0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</c:v>
                </c:pt>
                <c:pt idx="114">
                  <c:v>0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0</c:v>
                </c:pt>
                <c:pt idx="120">
                  <c:v>0.10516068318563299</c:v>
                </c:pt>
                <c:pt idx="121">
                  <c:v>0</c:v>
                </c:pt>
                <c:pt idx="122">
                  <c:v>0</c:v>
                </c:pt>
                <c:pt idx="123">
                  <c:v>0</c:v>
                </c:pt>
                <c:pt idx="124">
                  <c:v>0</c:v>
                </c:pt>
                <c:pt idx="125">
                  <c:v>0</c:v>
                </c:pt>
                <c:pt idx="126">
                  <c:v>0</c:v>
                </c:pt>
                <c:pt idx="127">
                  <c:v>0</c:v>
                </c:pt>
                <c:pt idx="128">
                  <c:v>0</c:v>
                </c:pt>
                <c:pt idx="129">
                  <c:v>0</c:v>
                </c:pt>
                <c:pt idx="130">
                  <c:v>0</c:v>
                </c:pt>
                <c:pt idx="131">
                  <c:v>0</c:v>
                </c:pt>
                <c:pt idx="132">
                  <c:v>0</c:v>
                </c:pt>
                <c:pt idx="133">
                  <c:v>0</c:v>
                </c:pt>
                <c:pt idx="134">
                  <c:v>0</c:v>
                </c:pt>
                <c:pt idx="135">
                  <c:v>0</c:v>
                </c:pt>
                <c:pt idx="136">
                  <c:v>0</c:v>
                </c:pt>
                <c:pt idx="137">
                  <c:v>0</c:v>
                </c:pt>
                <c:pt idx="138">
                  <c:v>0</c:v>
                </c:pt>
                <c:pt idx="139">
                  <c:v>0</c:v>
                </c:pt>
                <c:pt idx="140">
                  <c:v>0</c:v>
                </c:pt>
                <c:pt idx="141">
                  <c:v>0</c:v>
                </c:pt>
                <c:pt idx="142">
                  <c:v>0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</c:v>
                </c:pt>
                <c:pt idx="147">
                  <c:v>0</c:v>
                </c:pt>
                <c:pt idx="148">
                  <c:v>0</c:v>
                </c:pt>
                <c:pt idx="149">
                  <c:v>0</c:v>
                </c:pt>
                <c:pt idx="150">
                  <c:v>0</c:v>
                </c:pt>
                <c:pt idx="151">
                  <c:v>0</c:v>
                </c:pt>
                <c:pt idx="152">
                  <c:v>0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</c:v>
                </c:pt>
                <c:pt idx="178">
                  <c:v>0</c:v>
                </c:pt>
                <c:pt idx="179">
                  <c:v>0</c:v>
                </c:pt>
                <c:pt idx="180">
                  <c:v>0</c:v>
                </c:pt>
                <c:pt idx="181">
                  <c:v>0</c:v>
                </c:pt>
                <c:pt idx="182">
                  <c:v>0</c:v>
                </c:pt>
                <c:pt idx="183">
                  <c:v>0</c:v>
                </c:pt>
                <c:pt idx="184">
                  <c:v>0</c:v>
                </c:pt>
                <c:pt idx="185">
                  <c:v>0</c:v>
                </c:pt>
                <c:pt idx="186">
                  <c:v>0</c:v>
                </c:pt>
                <c:pt idx="187">
                  <c:v>0</c:v>
                </c:pt>
                <c:pt idx="188">
                  <c:v>0</c:v>
                </c:pt>
                <c:pt idx="189">
                  <c:v>0</c:v>
                </c:pt>
                <c:pt idx="190">
                  <c:v>0</c:v>
                </c:pt>
                <c:pt idx="191">
                  <c:v>0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</c:v>
                </c:pt>
                <c:pt idx="203">
                  <c:v>0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</c:v>
                </c:pt>
                <c:pt idx="209">
                  <c:v>0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</c:v>
                </c:pt>
                <c:pt idx="217">
                  <c:v>0</c:v>
                </c:pt>
                <c:pt idx="218">
                  <c:v>0</c:v>
                </c:pt>
                <c:pt idx="219">
                  <c:v>0</c:v>
                </c:pt>
                <c:pt idx="220">
                  <c:v>0</c:v>
                </c:pt>
                <c:pt idx="221">
                  <c:v>0</c:v>
                </c:pt>
                <c:pt idx="222">
                  <c:v>0</c:v>
                </c:pt>
                <c:pt idx="223">
                  <c:v>0</c:v>
                </c:pt>
                <c:pt idx="224">
                  <c:v>0</c:v>
                </c:pt>
                <c:pt idx="225">
                  <c:v>0</c:v>
                </c:pt>
                <c:pt idx="226">
                  <c:v>0</c:v>
                </c:pt>
                <c:pt idx="227">
                  <c:v>0</c:v>
                </c:pt>
                <c:pt idx="228">
                  <c:v>0</c:v>
                </c:pt>
                <c:pt idx="229">
                  <c:v>0</c:v>
                </c:pt>
                <c:pt idx="230">
                  <c:v>0</c:v>
                </c:pt>
                <c:pt idx="231">
                  <c:v>0</c:v>
                </c:pt>
                <c:pt idx="232">
                  <c:v>0</c:v>
                </c:pt>
                <c:pt idx="233">
                  <c:v>0</c:v>
                </c:pt>
                <c:pt idx="234">
                  <c:v>0</c:v>
                </c:pt>
                <c:pt idx="235">
                  <c:v>0</c:v>
                </c:pt>
                <c:pt idx="236">
                  <c:v>0</c:v>
                </c:pt>
                <c:pt idx="237">
                  <c:v>0</c:v>
                </c:pt>
                <c:pt idx="238">
                  <c:v>0</c:v>
                </c:pt>
                <c:pt idx="239">
                  <c:v>0</c:v>
                </c:pt>
                <c:pt idx="240">
                  <c:v>0.10507351143281152</c:v>
                </c:pt>
                <c:pt idx="241">
                  <c:v>0</c:v>
                </c:pt>
                <c:pt idx="242">
                  <c:v>0</c:v>
                </c:pt>
                <c:pt idx="243">
                  <c:v>0</c:v>
                </c:pt>
                <c:pt idx="244">
                  <c:v>0</c:v>
                </c:pt>
                <c:pt idx="245">
                  <c:v>0</c:v>
                </c:pt>
                <c:pt idx="246">
                  <c:v>0</c:v>
                </c:pt>
                <c:pt idx="247">
                  <c:v>0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</c:v>
                </c:pt>
                <c:pt idx="252">
                  <c:v>0</c:v>
                </c:pt>
                <c:pt idx="253">
                  <c:v>0</c:v>
                </c:pt>
                <c:pt idx="254">
                  <c:v>0</c:v>
                </c:pt>
                <c:pt idx="255">
                  <c:v>0</c:v>
                </c:pt>
                <c:pt idx="256">
                  <c:v>0</c:v>
                </c:pt>
                <c:pt idx="257">
                  <c:v>0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</c:v>
                </c:pt>
                <c:pt idx="263">
                  <c:v>0</c:v>
                </c:pt>
                <c:pt idx="264">
                  <c:v>0</c:v>
                </c:pt>
                <c:pt idx="265">
                  <c:v>0</c:v>
                </c:pt>
                <c:pt idx="266">
                  <c:v>0</c:v>
                </c:pt>
                <c:pt idx="267">
                  <c:v>0</c:v>
                </c:pt>
                <c:pt idx="268">
                  <c:v>0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</c:v>
                </c:pt>
                <c:pt idx="273">
                  <c:v>0</c:v>
                </c:pt>
                <c:pt idx="274">
                  <c:v>0</c:v>
                </c:pt>
                <c:pt idx="275">
                  <c:v>0</c:v>
                </c:pt>
                <c:pt idx="276">
                  <c:v>0</c:v>
                </c:pt>
                <c:pt idx="277">
                  <c:v>0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</c:v>
                </c:pt>
                <c:pt idx="283">
                  <c:v>0</c:v>
                </c:pt>
                <c:pt idx="284">
                  <c:v>0</c:v>
                </c:pt>
                <c:pt idx="285">
                  <c:v>0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</c:v>
                </c:pt>
                <c:pt idx="291">
                  <c:v>0</c:v>
                </c:pt>
                <c:pt idx="292">
                  <c:v>0</c:v>
                </c:pt>
                <c:pt idx="293">
                  <c:v>0</c:v>
                </c:pt>
                <c:pt idx="294">
                  <c:v>0</c:v>
                </c:pt>
                <c:pt idx="295">
                  <c:v>0</c:v>
                </c:pt>
                <c:pt idx="296">
                  <c:v>0</c:v>
                </c:pt>
                <c:pt idx="297">
                  <c:v>0</c:v>
                </c:pt>
                <c:pt idx="298">
                  <c:v>0</c:v>
                </c:pt>
                <c:pt idx="299">
                  <c:v>0</c:v>
                </c:pt>
                <c:pt idx="300">
                  <c:v>0</c:v>
                </c:pt>
                <c:pt idx="301">
                  <c:v>0</c:v>
                </c:pt>
                <c:pt idx="302">
                  <c:v>0</c:v>
                </c:pt>
                <c:pt idx="303">
                  <c:v>0</c:v>
                </c:pt>
                <c:pt idx="304">
                  <c:v>0</c:v>
                </c:pt>
                <c:pt idx="305">
                  <c:v>0</c:v>
                </c:pt>
                <c:pt idx="306">
                  <c:v>0</c:v>
                </c:pt>
                <c:pt idx="307">
                  <c:v>0</c:v>
                </c:pt>
                <c:pt idx="308">
                  <c:v>0</c:v>
                </c:pt>
                <c:pt idx="309">
                  <c:v>0</c:v>
                </c:pt>
                <c:pt idx="310">
                  <c:v>0</c:v>
                </c:pt>
                <c:pt idx="311">
                  <c:v>0</c:v>
                </c:pt>
                <c:pt idx="312">
                  <c:v>0</c:v>
                </c:pt>
                <c:pt idx="313">
                  <c:v>0</c:v>
                </c:pt>
                <c:pt idx="314">
                  <c:v>0</c:v>
                </c:pt>
                <c:pt idx="315">
                  <c:v>0</c:v>
                </c:pt>
                <c:pt idx="316">
                  <c:v>0</c:v>
                </c:pt>
                <c:pt idx="317">
                  <c:v>0</c:v>
                </c:pt>
                <c:pt idx="318">
                  <c:v>0</c:v>
                </c:pt>
                <c:pt idx="319">
                  <c:v>0</c:v>
                </c:pt>
                <c:pt idx="320">
                  <c:v>0</c:v>
                </c:pt>
                <c:pt idx="321">
                  <c:v>0</c:v>
                </c:pt>
                <c:pt idx="322">
                  <c:v>0</c:v>
                </c:pt>
                <c:pt idx="323">
                  <c:v>0</c:v>
                </c:pt>
                <c:pt idx="324">
                  <c:v>0</c:v>
                </c:pt>
                <c:pt idx="325">
                  <c:v>0</c:v>
                </c:pt>
                <c:pt idx="326">
                  <c:v>0</c:v>
                </c:pt>
                <c:pt idx="327">
                  <c:v>0</c:v>
                </c:pt>
                <c:pt idx="328">
                  <c:v>0</c:v>
                </c:pt>
                <c:pt idx="329">
                  <c:v>0</c:v>
                </c:pt>
                <c:pt idx="330">
                  <c:v>0</c:v>
                </c:pt>
                <c:pt idx="331">
                  <c:v>0</c:v>
                </c:pt>
                <c:pt idx="332">
                  <c:v>0</c:v>
                </c:pt>
                <c:pt idx="333">
                  <c:v>0</c:v>
                </c:pt>
                <c:pt idx="334">
                  <c:v>0</c:v>
                </c:pt>
                <c:pt idx="335">
                  <c:v>0</c:v>
                </c:pt>
                <c:pt idx="336">
                  <c:v>0</c:v>
                </c:pt>
                <c:pt idx="337">
                  <c:v>0</c:v>
                </c:pt>
                <c:pt idx="338">
                  <c:v>0</c:v>
                </c:pt>
                <c:pt idx="339">
                  <c:v>0</c:v>
                </c:pt>
                <c:pt idx="340">
                  <c:v>0</c:v>
                </c:pt>
                <c:pt idx="341">
                  <c:v>0</c:v>
                </c:pt>
                <c:pt idx="342">
                  <c:v>0</c:v>
                </c:pt>
                <c:pt idx="343">
                  <c:v>0</c:v>
                </c:pt>
                <c:pt idx="344">
                  <c:v>0</c:v>
                </c:pt>
                <c:pt idx="345">
                  <c:v>0</c:v>
                </c:pt>
                <c:pt idx="346">
                  <c:v>0</c:v>
                </c:pt>
                <c:pt idx="347">
                  <c:v>0</c:v>
                </c:pt>
                <c:pt idx="348">
                  <c:v>0</c:v>
                </c:pt>
                <c:pt idx="349">
                  <c:v>0</c:v>
                </c:pt>
                <c:pt idx="350">
                  <c:v>0</c:v>
                </c:pt>
                <c:pt idx="351">
                  <c:v>0</c:v>
                </c:pt>
                <c:pt idx="352">
                  <c:v>0</c:v>
                </c:pt>
                <c:pt idx="353">
                  <c:v>0</c:v>
                </c:pt>
                <c:pt idx="354">
                  <c:v>0</c:v>
                </c:pt>
                <c:pt idx="355">
                  <c:v>0</c:v>
                </c:pt>
                <c:pt idx="356">
                  <c:v>0</c:v>
                </c:pt>
                <c:pt idx="357">
                  <c:v>0</c:v>
                </c:pt>
                <c:pt idx="358">
                  <c:v>0</c:v>
                </c:pt>
                <c:pt idx="359">
                  <c:v>0</c:v>
                </c:pt>
                <c:pt idx="360">
                  <c:v>0.10507358369284459</c:v>
                </c:pt>
                <c:pt idx="361">
                  <c:v>0</c:v>
                </c:pt>
                <c:pt idx="362">
                  <c:v>0</c:v>
                </c:pt>
                <c:pt idx="363">
                  <c:v>0</c:v>
                </c:pt>
                <c:pt idx="364">
                  <c:v>0</c:v>
                </c:pt>
                <c:pt idx="365">
                  <c:v>0</c:v>
                </c:pt>
                <c:pt idx="366">
                  <c:v>0</c:v>
                </c:pt>
                <c:pt idx="367">
                  <c:v>0</c:v>
                </c:pt>
                <c:pt idx="368">
                  <c:v>0</c:v>
                </c:pt>
                <c:pt idx="369">
                  <c:v>0</c:v>
                </c:pt>
                <c:pt idx="370">
                  <c:v>0</c:v>
                </c:pt>
                <c:pt idx="371">
                  <c:v>0</c:v>
                </c:pt>
                <c:pt idx="372">
                  <c:v>0</c:v>
                </c:pt>
                <c:pt idx="373">
                  <c:v>0</c:v>
                </c:pt>
                <c:pt idx="374">
                  <c:v>0</c:v>
                </c:pt>
                <c:pt idx="375">
                  <c:v>0</c:v>
                </c:pt>
                <c:pt idx="376">
                  <c:v>0</c:v>
                </c:pt>
                <c:pt idx="377">
                  <c:v>0</c:v>
                </c:pt>
                <c:pt idx="378">
                  <c:v>0</c:v>
                </c:pt>
                <c:pt idx="379">
                  <c:v>0</c:v>
                </c:pt>
                <c:pt idx="380">
                  <c:v>0</c:v>
                </c:pt>
                <c:pt idx="381">
                  <c:v>0</c:v>
                </c:pt>
                <c:pt idx="382">
                  <c:v>0</c:v>
                </c:pt>
                <c:pt idx="383">
                  <c:v>0</c:v>
                </c:pt>
                <c:pt idx="384">
                  <c:v>0</c:v>
                </c:pt>
                <c:pt idx="385">
                  <c:v>0</c:v>
                </c:pt>
                <c:pt idx="386">
                  <c:v>0</c:v>
                </c:pt>
                <c:pt idx="387">
                  <c:v>0</c:v>
                </c:pt>
                <c:pt idx="388">
                  <c:v>0</c:v>
                </c:pt>
                <c:pt idx="389">
                  <c:v>0</c:v>
                </c:pt>
                <c:pt idx="390">
                  <c:v>0</c:v>
                </c:pt>
                <c:pt idx="391">
                  <c:v>0</c:v>
                </c:pt>
                <c:pt idx="392">
                  <c:v>0</c:v>
                </c:pt>
                <c:pt idx="393">
                  <c:v>0</c:v>
                </c:pt>
                <c:pt idx="394">
                  <c:v>0</c:v>
                </c:pt>
                <c:pt idx="395">
                  <c:v>0</c:v>
                </c:pt>
                <c:pt idx="396">
                  <c:v>0</c:v>
                </c:pt>
                <c:pt idx="397">
                  <c:v>0</c:v>
                </c:pt>
                <c:pt idx="398">
                  <c:v>0</c:v>
                </c:pt>
                <c:pt idx="399">
                  <c:v>0</c:v>
                </c:pt>
                <c:pt idx="400">
                  <c:v>0</c:v>
                </c:pt>
                <c:pt idx="401">
                  <c:v>0</c:v>
                </c:pt>
                <c:pt idx="402">
                  <c:v>0</c:v>
                </c:pt>
                <c:pt idx="403">
                  <c:v>0</c:v>
                </c:pt>
                <c:pt idx="404">
                  <c:v>0</c:v>
                </c:pt>
                <c:pt idx="405">
                  <c:v>0</c:v>
                </c:pt>
                <c:pt idx="406">
                  <c:v>0</c:v>
                </c:pt>
                <c:pt idx="407">
                  <c:v>0</c:v>
                </c:pt>
                <c:pt idx="408">
                  <c:v>0</c:v>
                </c:pt>
                <c:pt idx="409">
                  <c:v>0</c:v>
                </c:pt>
                <c:pt idx="410">
                  <c:v>0</c:v>
                </c:pt>
                <c:pt idx="411">
                  <c:v>0</c:v>
                </c:pt>
                <c:pt idx="412">
                  <c:v>0</c:v>
                </c:pt>
                <c:pt idx="413">
                  <c:v>0</c:v>
                </c:pt>
                <c:pt idx="414">
                  <c:v>0</c:v>
                </c:pt>
                <c:pt idx="415">
                  <c:v>0</c:v>
                </c:pt>
                <c:pt idx="416">
                  <c:v>0</c:v>
                </c:pt>
                <c:pt idx="417">
                  <c:v>0</c:v>
                </c:pt>
                <c:pt idx="418">
                  <c:v>0</c:v>
                </c:pt>
                <c:pt idx="419">
                  <c:v>0</c:v>
                </c:pt>
                <c:pt idx="420">
                  <c:v>0</c:v>
                </c:pt>
                <c:pt idx="421">
                  <c:v>0</c:v>
                </c:pt>
                <c:pt idx="422">
                  <c:v>0</c:v>
                </c:pt>
                <c:pt idx="423">
                  <c:v>0</c:v>
                </c:pt>
                <c:pt idx="424">
                  <c:v>0</c:v>
                </c:pt>
                <c:pt idx="425">
                  <c:v>0</c:v>
                </c:pt>
                <c:pt idx="426">
                  <c:v>0</c:v>
                </c:pt>
                <c:pt idx="427">
                  <c:v>0</c:v>
                </c:pt>
                <c:pt idx="428">
                  <c:v>0</c:v>
                </c:pt>
                <c:pt idx="429">
                  <c:v>0</c:v>
                </c:pt>
                <c:pt idx="430">
                  <c:v>0</c:v>
                </c:pt>
                <c:pt idx="431">
                  <c:v>0</c:v>
                </c:pt>
                <c:pt idx="432">
                  <c:v>0</c:v>
                </c:pt>
                <c:pt idx="433">
                  <c:v>0</c:v>
                </c:pt>
                <c:pt idx="434">
                  <c:v>0</c:v>
                </c:pt>
                <c:pt idx="435">
                  <c:v>0</c:v>
                </c:pt>
                <c:pt idx="436">
                  <c:v>0</c:v>
                </c:pt>
                <c:pt idx="437">
                  <c:v>0</c:v>
                </c:pt>
                <c:pt idx="438">
                  <c:v>0</c:v>
                </c:pt>
                <c:pt idx="439">
                  <c:v>0</c:v>
                </c:pt>
                <c:pt idx="440">
                  <c:v>0</c:v>
                </c:pt>
                <c:pt idx="441">
                  <c:v>0</c:v>
                </c:pt>
                <c:pt idx="442">
                  <c:v>0</c:v>
                </c:pt>
                <c:pt idx="443">
                  <c:v>0</c:v>
                </c:pt>
                <c:pt idx="444">
                  <c:v>0</c:v>
                </c:pt>
                <c:pt idx="445">
                  <c:v>0</c:v>
                </c:pt>
                <c:pt idx="446">
                  <c:v>0</c:v>
                </c:pt>
                <c:pt idx="447">
                  <c:v>0</c:v>
                </c:pt>
                <c:pt idx="448">
                  <c:v>0</c:v>
                </c:pt>
                <c:pt idx="449">
                  <c:v>0</c:v>
                </c:pt>
                <c:pt idx="450">
                  <c:v>0</c:v>
                </c:pt>
                <c:pt idx="451">
                  <c:v>0</c:v>
                </c:pt>
                <c:pt idx="452">
                  <c:v>0</c:v>
                </c:pt>
                <c:pt idx="453">
                  <c:v>0</c:v>
                </c:pt>
                <c:pt idx="454">
                  <c:v>0</c:v>
                </c:pt>
                <c:pt idx="455">
                  <c:v>0</c:v>
                </c:pt>
                <c:pt idx="456">
                  <c:v>0</c:v>
                </c:pt>
                <c:pt idx="457">
                  <c:v>0</c:v>
                </c:pt>
                <c:pt idx="458">
                  <c:v>0</c:v>
                </c:pt>
                <c:pt idx="459">
                  <c:v>0</c:v>
                </c:pt>
                <c:pt idx="460">
                  <c:v>0</c:v>
                </c:pt>
                <c:pt idx="461">
                  <c:v>0</c:v>
                </c:pt>
                <c:pt idx="462">
                  <c:v>0</c:v>
                </c:pt>
                <c:pt idx="463">
                  <c:v>0</c:v>
                </c:pt>
                <c:pt idx="464">
                  <c:v>0</c:v>
                </c:pt>
                <c:pt idx="465">
                  <c:v>0</c:v>
                </c:pt>
                <c:pt idx="466">
                  <c:v>0</c:v>
                </c:pt>
                <c:pt idx="467">
                  <c:v>0</c:v>
                </c:pt>
                <c:pt idx="468">
                  <c:v>0</c:v>
                </c:pt>
                <c:pt idx="469">
                  <c:v>0</c:v>
                </c:pt>
                <c:pt idx="470">
                  <c:v>0</c:v>
                </c:pt>
                <c:pt idx="471">
                  <c:v>0</c:v>
                </c:pt>
                <c:pt idx="472">
                  <c:v>0</c:v>
                </c:pt>
                <c:pt idx="473">
                  <c:v>0</c:v>
                </c:pt>
                <c:pt idx="474">
                  <c:v>0</c:v>
                </c:pt>
                <c:pt idx="475">
                  <c:v>0</c:v>
                </c:pt>
                <c:pt idx="476">
                  <c:v>0</c:v>
                </c:pt>
                <c:pt idx="477">
                  <c:v>0</c:v>
                </c:pt>
                <c:pt idx="478">
                  <c:v>0</c:v>
                </c:pt>
                <c:pt idx="479">
                  <c:v>0</c:v>
                </c:pt>
                <c:pt idx="480">
                  <c:v>0.10507358363294528</c:v>
                </c:pt>
                <c:pt idx="481">
                  <c:v>0</c:v>
                </c:pt>
                <c:pt idx="482">
                  <c:v>0</c:v>
                </c:pt>
                <c:pt idx="483">
                  <c:v>0</c:v>
                </c:pt>
                <c:pt idx="484">
                  <c:v>0</c:v>
                </c:pt>
                <c:pt idx="485">
                  <c:v>0</c:v>
                </c:pt>
                <c:pt idx="486">
                  <c:v>0</c:v>
                </c:pt>
                <c:pt idx="487">
                  <c:v>0</c:v>
                </c:pt>
                <c:pt idx="488">
                  <c:v>0</c:v>
                </c:pt>
                <c:pt idx="489">
                  <c:v>0</c:v>
                </c:pt>
                <c:pt idx="490">
                  <c:v>0</c:v>
                </c:pt>
                <c:pt idx="491">
                  <c:v>0</c:v>
                </c:pt>
                <c:pt idx="492">
                  <c:v>0</c:v>
                </c:pt>
                <c:pt idx="493">
                  <c:v>0</c:v>
                </c:pt>
                <c:pt idx="494">
                  <c:v>0</c:v>
                </c:pt>
                <c:pt idx="495">
                  <c:v>0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</c:v>
                </c:pt>
                <c:pt idx="501">
                  <c:v>0</c:v>
                </c:pt>
                <c:pt idx="502">
                  <c:v>0</c:v>
                </c:pt>
                <c:pt idx="503">
                  <c:v>0</c:v>
                </c:pt>
                <c:pt idx="504">
                  <c:v>0</c:v>
                </c:pt>
                <c:pt idx="505">
                  <c:v>0</c:v>
                </c:pt>
                <c:pt idx="506">
                  <c:v>0</c:v>
                </c:pt>
                <c:pt idx="507">
                  <c:v>0</c:v>
                </c:pt>
                <c:pt idx="508">
                  <c:v>0</c:v>
                </c:pt>
                <c:pt idx="509">
                  <c:v>0</c:v>
                </c:pt>
                <c:pt idx="510">
                  <c:v>0</c:v>
                </c:pt>
                <c:pt idx="511">
                  <c:v>0</c:v>
                </c:pt>
                <c:pt idx="512">
                  <c:v>0</c:v>
                </c:pt>
                <c:pt idx="513">
                  <c:v>0</c:v>
                </c:pt>
                <c:pt idx="514">
                  <c:v>0</c:v>
                </c:pt>
                <c:pt idx="515">
                  <c:v>0</c:v>
                </c:pt>
                <c:pt idx="516">
                  <c:v>0</c:v>
                </c:pt>
                <c:pt idx="517">
                  <c:v>0</c:v>
                </c:pt>
                <c:pt idx="518">
                  <c:v>0</c:v>
                </c:pt>
                <c:pt idx="519">
                  <c:v>0</c:v>
                </c:pt>
                <c:pt idx="520">
                  <c:v>0</c:v>
                </c:pt>
                <c:pt idx="521">
                  <c:v>0</c:v>
                </c:pt>
                <c:pt idx="522">
                  <c:v>0</c:v>
                </c:pt>
                <c:pt idx="523">
                  <c:v>0</c:v>
                </c:pt>
                <c:pt idx="524">
                  <c:v>0</c:v>
                </c:pt>
                <c:pt idx="525">
                  <c:v>0</c:v>
                </c:pt>
                <c:pt idx="526">
                  <c:v>0</c:v>
                </c:pt>
                <c:pt idx="527">
                  <c:v>0</c:v>
                </c:pt>
                <c:pt idx="528">
                  <c:v>0</c:v>
                </c:pt>
                <c:pt idx="529">
                  <c:v>0</c:v>
                </c:pt>
                <c:pt idx="530">
                  <c:v>0</c:v>
                </c:pt>
                <c:pt idx="531">
                  <c:v>0</c:v>
                </c:pt>
                <c:pt idx="532">
                  <c:v>0</c:v>
                </c:pt>
                <c:pt idx="533">
                  <c:v>0</c:v>
                </c:pt>
                <c:pt idx="534">
                  <c:v>0</c:v>
                </c:pt>
                <c:pt idx="535">
                  <c:v>0</c:v>
                </c:pt>
                <c:pt idx="536">
                  <c:v>0</c:v>
                </c:pt>
                <c:pt idx="537">
                  <c:v>0</c:v>
                </c:pt>
                <c:pt idx="538">
                  <c:v>0</c:v>
                </c:pt>
                <c:pt idx="539">
                  <c:v>0</c:v>
                </c:pt>
                <c:pt idx="540">
                  <c:v>0</c:v>
                </c:pt>
                <c:pt idx="541">
                  <c:v>0</c:v>
                </c:pt>
                <c:pt idx="542">
                  <c:v>0</c:v>
                </c:pt>
                <c:pt idx="543">
                  <c:v>0</c:v>
                </c:pt>
                <c:pt idx="544">
                  <c:v>0</c:v>
                </c:pt>
                <c:pt idx="545">
                  <c:v>0</c:v>
                </c:pt>
                <c:pt idx="546">
                  <c:v>0</c:v>
                </c:pt>
                <c:pt idx="547">
                  <c:v>0</c:v>
                </c:pt>
                <c:pt idx="548">
                  <c:v>0</c:v>
                </c:pt>
                <c:pt idx="549">
                  <c:v>0</c:v>
                </c:pt>
                <c:pt idx="550">
                  <c:v>0</c:v>
                </c:pt>
                <c:pt idx="551">
                  <c:v>0</c:v>
                </c:pt>
                <c:pt idx="552">
                  <c:v>0</c:v>
                </c:pt>
                <c:pt idx="553">
                  <c:v>0</c:v>
                </c:pt>
                <c:pt idx="554">
                  <c:v>0</c:v>
                </c:pt>
                <c:pt idx="555">
                  <c:v>0</c:v>
                </c:pt>
                <c:pt idx="556">
                  <c:v>0</c:v>
                </c:pt>
                <c:pt idx="557">
                  <c:v>0</c:v>
                </c:pt>
                <c:pt idx="558">
                  <c:v>0</c:v>
                </c:pt>
                <c:pt idx="559">
                  <c:v>0</c:v>
                </c:pt>
                <c:pt idx="560">
                  <c:v>0</c:v>
                </c:pt>
                <c:pt idx="561">
                  <c:v>0</c:v>
                </c:pt>
                <c:pt idx="562">
                  <c:v>0</c:v>
                </c:pt>
                <c:pt idx="563">
                  <c:v>0</c:v>
                </c:pt>
                <c:pt idx="564">
                  <c:v>0</c:v>
                </c:pt>
                <c:pt idx="565">
                  <c:v>0</c:v>
                </c:pt>
                <c:pt idx="566">
                  <c:v>0</c:v>
                </c:pt>
                <c:pt idx="567">
                  <c:v>0</c:v>
                </c:pt>
                <c:pt idx="568">
                  <c:v>0</c:v>
                </c:pt>
                <c:pt idx="569">
                  <c:v>0</c:v>
                </c:pt>
                <c:pt idx="570">
                  <c:v>0</c:v>
                </c:pt>
                <c:pt idx="571">
                  <c:v>0</c:v>
                </c:pt>
                <c:pt idx="572">
                  <c:v>0</c:v>
                </c:pt>
                <c:pt idx="573">
                  <c:v>0</c:v>
                </c:pt>
                <c:pt idx="574">
                  <c:v>0</c:v>
                </c:pt>
                <c:pt idx="575">
                  <c:v>0</c:v>
                </c:pt>
                <c:pt idx="576">
                  <c:v>0</c:v>
                </c:pt>
                <c:pt idx="577">
                  <c:v>0</c:v>
                </c:pt>
                <c:pt idx="578">
                  <c:v>0</c:v>
                </c:pt>
                <c:pt idx="579">
                  <c:v>0</c:v>
                </c:pt>
                <c:pt idx="580">
                  <c:v>0</c:v>
                </c:pt>
                <c:pt idx="581">
                  <c:v>0</c:v>
                </c:pt>
                <c:pt idx="582">
                  <c:v>0</c:v>
                </c:pt>
                <c:pt idx="583">
                  <c:v>0</c:v>
                </c:pt>
                <c:pt idx="584">
                  <c:v>0</c:v>
                </c:pt>
                <c:pt idx="585">
                  <c:v>0</c:v>
                </c:pt>
                <c:pt idx="586">
                  <c:v>0</c:v>
                </c:pt>
                <c:pt idx="587">
                  <c:v>0</c:v>
                </c:pt>
                <c:pt idx="588">
                  <c:v>0</c:v>
                </c:pt>
                <c:pt idx="589">
                  <c:v>0</c:v>
                </c:pt>
                <c:pt idx="590">
                  <c:v>0</c:v>
                </c:pt>
                <c:pt idx="591">
                  <c:v>0</c:v>
                </c:pt>
                <c:pt idx="592">
                  <c:v>0</c:v>
                </c:pt>
                <c:pt idx="593">
                  <c:v>0</c:v>
                </c:pt>
                <c:pt idx="594">
                  <c:v>0</c:v>
                </c:pt>
                <c:pt idx="595">
                  <c:v>0</c:v>
                </c:pt>
                <c:pt idx="596">
                  <c:v>0</c:v>
                </c:pt>
                <c:pt idx="597">
                  <c:v>0</c:v>
                </c:pt>
                <c:pt idx="598">
                  <c:v>0</c:v>
                </c:pt>
                <c:pt idx="599">
                  <c:v>0</c:v>
                </c:pt>
                <c:pt idx="600">
                  <c:v>0.10507358363299468</c:v>
                </c:pt>
                <c:pt idx="601">
                  <c:v>0</c:v>
                </c:pt>
                <c:pt idx="602">
                  <c:v>0</c:v>
                </c:pt>
                <c:pt idx="603">
                  <c:v>0</c:v>
                </c:pt>
                <c:pt idx="604">
                  <c:v>0</c:v>
                </c:pt>
                <c:pt idx="605">
                  <c:v>0</c:v>
                </c:pt>
                <c:pt idx="606">
                  <c:v>0</c:v>
                </c:pt>
                <c:pt idx="607">
                  <c:v>0</c:v>
                </c:pt>
                <c:pt idx="608">
                  <c:v>0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</c:v>
                </c:pt>
                <c:pt idx="649">
                  <c:v>0</c:v>
                </c:pt>
                <c:pt idx="650">
                  <c:v>0</c:v>
                </c:pt>
                <c:pt idx="651">
                  <c:v>0</c:v>
                </c:pt>
                <c:pt idx="652">
                  <c:v>0</c:v>
                </c:pt>
                <c:pt idx="653">
                  <c:v>0</c:v>
                </c:pt>
                <c:pt idx="654">
                  <c:v>0</c:v>
                </c:pt>
                <c:pt idx="655">
                  <c:v>0</c:v>
                </c:pt>
                <c:pt idx="656">
                  <c:v>0</c:v>
                </c:pt>
                <c:pt idx="657">
                  <c:v>0</c:v>
                </c:pt>
                <c:pt idx="658">
                  <c:v>0</c:v>
                </c:pt>
                <c:pt idx="659">
                  <c:v>0</c:v>
                </c:pt>
                <c:pt idx="660">
                  <c:v>0</c:v>
                </c:pt>
                <c:pt idx="661">
                  <c:v>0</c:v>
                </c:pt>
                <c:pt idx="662">
                  <c:v>0</c:v>
                </c:pt>
                <c:pt idx="663">
                  <c:v>0</c:v>
                </c:pt>
                <c:pt idx="664">
                  <c:v>0</c:v>
                </c:pt>
                <c:pt idx="665">
                  <c:v>0</c:v>
                </c:pt>
                <c:pt idx="666">
                  <c:v>0</c:v>
                </c:pt>
                <c:pt idx="667">
                  <c:v>0</c:v>
                </c:pt>
                <c:pt idx="668">
                  <c:v>0</c:v>
                </c:pt>
                <c:pt idx="669">
                  <c:v>0</c:v>
                </c:pt>
                <c:pt idx="670">
                  <c:v>0</c:v>
                </c:pt>
                <c:pt idx="671">
                  <c:v>0</c:v>
                </c:pt>
                <c:pt idx="672">
                  <c:v>0</c:v>
                </c:pt>
                <c:pt idx="673">
                  <c:v>0</c:v>
                </c:pt>
                <c:pt idx="674">
                  <c:v>0</c:v>
                </c:pt>
                <c:pt idx="675">
                  <c:v>0</c:v>
                </c:pt>
                <c:pt idx="676">
                  <c:v>0</c:v>
                </c:pt>
                <c:pt idx="677">
                  <c:v>0</c:v>
                </c:pt>
                <c:pt idx="678">
                  <c:v>0</c:v>
                </c:pt>
                <c:pt idx="679">
                  <c:v>0</c:v>
                </c:pt>
                <c:pt idx="680">
                  <c:v>0</c:v>
                </c:pt>
                <c:pt idx="681">
                  <c:v>0</c:v>
                </c:pt>
                <c:pt idx="682">
                  <c:v>0</c:v>
                </c:pt>
                <c:pt idx="683">
                  <c:v>0</c:v>
                </c:pt>
                <c:pt idx="684">
                  <c:v>0</c:v>
                </c:pt>
                <c:pt idx="685">
                  <c:v>0</c:v>
                </c:pt>
                <c:pt idx="686">
                  <c:v>0</c:v>
                </c:pt>
                <c:pt idx="687">
                  <c:v>0</c:v>
                </c:pt>
                <c:pt idx="688">
                  <c:v>0</c:v>
                </c:pt>
                <c:pt idx="689">
                  <c:v>0</c:v>
                </c:pt>
                <c:pt idx="690">
                  <c:v>0</c:v>
                </c:pt>
                <c:pt idx="691">
                  <c:v>0</c:v>
                </c:pt>
                <c:pt idx="692">
                  <c:v>0</c:v>
                </c:pt>
                <c:pt idx="693">
                  <c:v>0</c:v>
                </c:pt>
                <c:pt idx="694">
                  <c:v>0</c:v>
                </c:pt>
                <c:pt idx="695">
                  <c:v>0</c:v>
                </c:pt>
                <c:pt idx="696">
                  <c:v>0</c:v>
                </c:pt>
                <c:pt idx="697">
                  <c:v>0</c:v>
                </c:pt>
                <c:pt idx="698">
                  <c:v>0</c:v>
                </c:pt>
                <c:pt idx="699">
                  <c:v>0</c:v>
                </c:pt>
                <c:pt idx="700">
                  <c:v>0</c:v>
                </c:pt>
                <c:pt idx="701">
                  <c:v>0</c:v>
                </c:pt>
                <c:pt idx="702">
                  <c:v>0</c:v>
                </c:pt>
                <c:pt idx="703">
                  <c:v>0</c:v>
                </c:pt>
                <c:pt idx="704">
                  <c:v>0</c:v>
                </c:pt>
                <c:pt idx="705">
                  <c:v>0</c:v>
                </c:pt>
                <c:pt idx="706">
                  <c:v>0</c:v>
                </c:pt>
                <c:pt idx="707">
                  <c:v>0</c:v>
                </c:pt>
                <c:pt idx="708">
                  <c:v>0</c:v>
                </c:pt>
                <c:pt idx="709">
                  <c:v>0</c:v>
                </c:pt>
                <c:pt idx="710">
                  <c:v>0</c:v>
                </c:pt>
                <c:pt idx="711">
                  <c:v>0</c:v>
                </c:pt>
                <c:pt idx="712">
                  <c:v>0</c:v>
                </c:pt>
                <c:pt idx="713">
                  <c:v>0</c:v>
                </c:pt>
                <c:pt idx="714">
                  <c:v>0</c:v>
                </c:pt>
                <c:pt idx="715">
                  <c:v>0</c:v>
                </c:pt>
                <c:pt idx="716">
                  <c:v>0</c:v>
                </c:pt>
                <c:pt idx="717">
                  <c:v>0</c:v>
                </c:pt>
                <c:pt idx="718">
                  <c:v>0</c:v>
                </c:pt>
                <c:pt idx="719">
                  <c:v>0</c:v>
                </c:pt>
                <c:pt idx="720">
                  <c:v>0.10507358363299468</c:v>
                </c:pt>
                <c:pt idx="721">
                  <c:v>0</c:v>
                </c:pt>
                <c:pt idx="722">
                  <c:v>0</c:v>
                </c:pt>
                <c:pt idx="723">
                  <c:v>0</c:v>
                </c:pt>
                <c:pt idx="724">
                  <c:v>0</c:v>
                </c:pt>
                <c:pt idx="725">
                  <c:v>0</c:v>
                </c:pt>
                <c:pt idx="726">
                  <c:v>0</c:v>
                </c:pt>
                <c:pt idx="727">
                  <c:v>0</c:v>
                </c:pt>
                <c:pt idx="728">
                  <c:v>0</c:v>
                </c:pt>
                <c:pt idx="729">
                  <c:v>0</c:v>
                </c:pt>
                <c:pt idx="730">
                  <c:v>0</c:v>
                </c:pt>
                <c:pt idx="731">
                  <c:v>0</c:v>
                </c:pt>
                <c:pt idx="732">
                  <c:v>0</c:v>
                </c:pt>
                <c:pt idx="733">
                  <c:v>0</c:v>
                </c:pt>
                <c:pt idx="734">
                  <c:v>0</c:v>
                </c:pt>
                <c:pt idx="735">
                  <c:v>0</c:v>
                </c:pt>
                <c:pt idx="736">
                  <c:v>0</c:v>
                </c:pt>
                <c:pt idx="737">
                  <c:v>0</c:v>
                </c:pt>
                <c:pt idx="738">
                  <c:v>0</c:v>
                </c:pt>
                <c:pt idx="739">
                  <c:v>0</c:v>
                </c:pt>
                <c:pt idx="740">
                  <c:v>0</c:v>
                </c:pt>
                <c:pt idx="741">
                  <c:v>0</c:v>
                </c:pt>
                <c:pt idx="742">
                  <c:v>0</c:v>
                </c:pt>
                <c:pt idx="743">
                  <c:v>0</c:v>
                </c:pt>
                <c:pt idx="744">
                  <c:v>0</c:v>
                </c:pt>
                <c:pt idx="745">
                  <c:v>0</c:v>
                </c:pt>
                <c:pt idx="746">
                  <c:v>0</c:v>
                </c:pt>
                <c:pt idx="747">
                  <c:v>0</c:v>
                </c:pt>
                <c:pt idx="748">
                  <c:v>0</c:v>
                </c:pt>
                <c:pt idx="749">
                  <c:v>0</c:v>
                </c:pt>
                <c:pt idx="750">
                  <c:v>0</c:v>
                </c:pt>
                <c:pt idx="751">
                  <c:v>0</c:v>
                </c:pt>
                <c:pt idx="752">
                  <c:v>0</c:v>
                </c:pt>
                <c:pt idx="753">
                  <c:v>0</c:v>
                </c:pt>
                <c:pt idx="754">
                  <c:v>0</c:v>
                </c:pt>
                <c:pt idx="755">
                  <c:v>0</c:v>
                </c:pt>
                <c:pt idx="756">
                  <c:v>0</c:v>
                </c:pt>
                <c:pt idx="757">
                  <c:v>0</c:v>
                </c:pt>
                <c:pt idx="758">
                  <c:v>0</c:v>
                </c:pt>
                <c:pt idx="759">
                  <c:v>0</c:v>
                </c:pt>
                <c:pt idx="760">
                  <c:v>0</c:v>
                </c:pt>
                <c:pt idx="761">
                  <c:v>0</c:v>
                </c:pt>
                <c:pt idx="762">
                  <c:v>0</c:v>
                </c:pt>
                <c:pt idx="763">
                  <c:v>0</c:v>
                </c:pt>
                <c:pt idx="764">
                  <c:v>0</c:v>
                </c:pt>
                <c:pt idx="765">
                  <c:v>0</c:v>
                </c:pt>
                <c:pt idx="766">
                  <c:v>0</c:v>
                </c:pt>
                <c:pt idx="767">
                  <c:v>0</c:v>
                </c:pt>
                <c:pt idx="768">
                  <c:v>0</c:v>
                </c:pt>
                <c:pt idx="769">
                  <c:v>0</c:v>
                </c:pt>
                <c:pt idx="770">
                  <c:v>0</c:v>
                </c:pt>
                <c:pt idx="771">
                  <c:v>0</c:v>
                </c:pt>
                <c:pt idx="772">
                  <c:v>0</c:v>
                </c:pt>
                <c:pt idx="773">
                  <c:v>0</c:v>
                </c:pt>
                <c:pt idx="774">
                  <c:v>0</c:v>
                </c:pt>
                <c:pt idx="775">
                  <c:v>0</c:v>
                </c:pt>
                <c:pt idx="776">
                  <c:v>0</c:v>
                </c:pt>
                <c:pt idx="777">
                  <c:v>0</c:v>
                </c:pt>
                <c:pt idx="778">
                  <c:v>0</c:v>
                </c:pt>
                <c:pt idx="779">
                  <c:v>0</c:v>
                </c:pt>
                <c:pt idx="780">
                  <c:v>0</c:v>
                </c:pt>
                <c:pt idx="781">
                  <c:v>0</c:v>
                </c:pt>
                <c:pt idx="782">
                  <c:v>0</c:v>
                </c:pt>
                <c:pt idx="783">
                  <c:v>0</c:v>
                </c:pt>
                <c:pt idx="784">
                  <c:v>0</c:v>
                </c:pt>
                <c:pt idx="785">
                  <c:v>0</c:v>
                </c:pt>
                <c:pt idx="786">
                  <c:v>0</c:v>
                </c:pt>
                <c:pt idx="787">
                  <c:v>0</c:v>
                </c:pt>
                <c:pt idx="788">
                  <c:v>0</c:v>
                </c:pt>
                <c:pt idx="789">
                  <c:v>0</c:v>
                </c:pt>
                <c:pt idx="790">
                  <c:v>0</c:v>
                </c:pt>
                <c:pt idx="791">
                  <c:v>0</c:v>
                </c:pt>
                <c:pt idx="792">
                  <c:v>0</c:v>
                </c:pt>
                <c:pt idx="793">
                  <c:v>0</c:v>
                </c:pt>
                <c:pt idx="794">
                  <c:v>0</c:v>
                </c:pt>
                <c:pt idx="795">
                  <c:v>0</c:v>
                </c:pt>
                <c:pt idx="796">
                  <c:v>0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</c:v>
                </c:pt>
                <c:pt idx="837">
                  <c:v>0</c:v>
                </c:pt>
                <c:pt idx="838">
                  <c:v>0</c:v>
                </c:pt>
                <c:pt idx="839">
                  <c:v>0</c:v>
                </c:pt>
                <c:pt idx="840">
                  <c:v>0.10507358363299468</c:v>
                </c:pt>
                <c:pt idx="841">
                  <c:v>0</c:v>
                </c:pt>
                <c:pt idx="842">
                  <c:v>0</c:v>
                </c:pt>
                <c:pt idx="843">
                  <c:v>0</c:v>
                </c:pt>
                <c:pt idx="844">
                  <c:v>0</c:v>
                </c:pt>
                <c:pt idx="845">
                  <c:v>0</c:v>
                </c:pt>
                <c:pt idx="846">
                  <c:v>0</c:v>
                </c:pt>
                <c:pt idx="847">
                  <c:v>0</c:v>
                </c:pt>
                <c:pt idx="848">
                  <c:v>0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</c:v>
                </c:pt>
                <c:pt idx="855">
                  <c:v>0</c:v>
                </c:pt>
                <c:pt idx="856">
                  <c:v>0</c:v>
                </c:pt>
                <c:pt idx="857">
                  <c:v>0</c:v>
                </c:pt>
                <c:pt idx="858">
                  <c:v>0</c:v>
                </c:pt>
                <c:pt idx="859">
                  <c:v>0</c:v>
                </c:pt>
                <c:pt idx="860">
                  <c:v>0</c:v>
                </c:pt>
                <c:pt idx="861">
                  <c:v>0</c:v>
                </c:pt>
                <c:pt idx="862">
                  <c:v>0</c:v>
                </c:pt>
                <c:pt idx="863">
                  <c:v>0</c:v>
                </c:pt>
                <c:pt idx="864">
                  <c:v>0</c:v>
                </c:pt>
                <c:pt idx="865">
                  <c:v>0</c:v>
                </c:pt>
                <c:pt idx="866">
                  <c:v>0</c:v>
                </c:pt>
                <c:pt idx="867">
                  <c:v>0</c:v>
                </c:pt>
                <c:pt idx="868">
                  <c:v>0</c:v>
                </c:pt>
                <c:pt idx="869">
                  <c:v>0</c:v>
                </c:pt>
                <c:pt idx="870">
                  <c:v>0</c:v>
                </c:pt>
                <c:pt idx="871">
                  <c:v>0</c:v>
                </c:pt>
                <c:pt idx="872">
                  <c:v>0</c:v>
                </c:pt>
                <c:pt idx="873">
                  <c:v>0</c:v>
                </c:pt>
                <c:pt idx="874">
                  <c:v>0</c:v>
                </c:pt>
                <c:pt idx="875">
                  <c:v>0</c:v>
                </c:pt>
                <c:pt idx="876">
                  <c:v>0</c:v>
                </c:pt>
                <c:pt idx="877">
                  <c:v>0</c:v>
                </c:pt>
                <c:pt idx="878">
                  <c:v>0</c:v>
                </c:pt>
                <c:pt idx="879">
                  <c:v>0</c:v>
                </c:pt>
                <c:pt idx="880">
                  <c:v>0</c:v>
                </c:pt>
                <c:pt idx="881">
                  <c:v>0</c:v>
                </c:pt>
                <c:pt idx="882">
                  <c:v>0</c:v>
                </c:pt>
                <c:pt idx="883">
                  <c:v>0</c:v>
                </c:pt>
                <c:pt idx="884">
                  <c:v>0</c:v>
                </c:pt>
                <c:pt idx="885">
                  <c:v>0</c:v>
                </c:pt>
                <c:pt idx="886">
                  <c:v>0</c:v>
                </c:pt>
                <c:pt idx="887">
                  <c:v>0</c:v>
                </c:pt>
                <c:pt idx="888">
                  <c:v>0</c:v>
                </c:pt>
                <c:pt idx="889">
                  <c:v>0</c:v>
                </c:pt>
                <c:pt idx="890">
                  <c:v>0</c:v>
                </c:pt>
                <c:pt idx="891">
                  <c:v>0</c:v>
                </c:pt>
                <c:pt idx="892">
                  <c:v>0</c:v>
                </c:pt>
                <c:pt idx="893">
                  <c:v>0</c:v>
                </c:pt>
                <c:pt idx="894">
                  <c:v>0</c:v>
                </c:pt>
                <c:pt idx="895">
                  <c:v>0</c:v>
                </c:pt>
                <c:pt idx="896">
                  <c:v>0</c:v>
                </c:pt>
                <c:pt idx="897">
                  <c:v>0</c:v>
                </c:pt>
                <c:pt idx="898">
                  <c:v>0</c:v>
                </c:pt>
                <c:pt idx="899">
                  <c:v>0</c:v>
                </c:pt>
                <c:pt idx="900">
                  <c:v>0</c:v>
                </c:pt>
                <c:pt idx="901">
                  <c:v>0</c:v>
                </c:pt>
                <c:pt idx="902">
                  <c:v>0</c:v>
                </c:pt>
                <c:pt idx="903">
                  <c:v>0</c:v>
                </c:pt>
                <c:pt idx="904">
                  <c:v>0</c:v>
                </c:pt>
                <c:pt idx="905">
                  <c:v>0</c:v>
                </c:pt>
                <c:pt idx="906">
                  <c:v>0</c:v>
                </c:pt>
                <c:pt idx="907">
                  <c:v>0</c:v>
                </c:pt>
                <c:pt idx="908">
                  <c:v>0</c:v>
                </c:pt>
                <c:pt idx="909">
                  <c:v>0</c:v>
                </c:pt>
                <c:pt idx="910">
                  <c:v>0</c:v>
                </c:pt>
                <c:pt idx="911">
                  <c:v>0</c:v>
                </c:pt>
                <c:pt idx="912">
                  <c:v>0</c:v>
                </c:pt>
                <c:pt idx="913">
                  <c:v>0</c:v>
                </c:pt>
                <c:pt idx="914">
                  <c:v>0</c:v>
                </c:pt>
                <c:pt idx="915">
                  <c:v>0</c:v>
                </c:pt>
                <c:pt idx="916">
                  <c:v>0</c:v>
                </c:pt>
                <c:pt idx="917">
                  <c:v>0</c:v>
                </c:pt>
                <c:pt idx="918">
                  <c:v>0</c:v>
                </c:pt>
                <c:pt idx="919">
                  <c:v>0</c:v>
                </c:pt>
                <c:pt idx="920">
                  <c:v>0</c:v>
                </c:pt>
                <c:pt idx="921">
                  <c:v>0</c:v>
                </c:pt>
                <c:pt idx="922">
                  <c:v>0</c:v>
                </c:pt>
                <c:pt idx="923">
                  <c:v>0</c:v>
                </c:pt>
                <c:pt idx="924">
                  <c:v>0</c:v>
                </c:pt>
                <c:pt idx="925">
                  <c:v>0</c:v>
                </c:pt>
                <c:pt idx="926">
                  <c:v>0</c:v>
                </c:pt>
                <c:pt idx="927">
                  <c:v>0</c:v>
                </c:pt>
                <c:pt idx="928">
                  <c:v>0</c:v>
                </c:pt>
                <c:pt idx="929">
                  <c:v>0</c:v>
                </c:pt>
                <c:pt idx="930">
                  <c:v>0</c:v>
                </c:pt>
                <c:pt idx="931">
                  <c:v>0</c:v>
                </c:pt>
                <c:pt idx="932">
                  <c:v>0</c:v>
                </c:pt>
                <c:pt idx="933">
                  <c:v>0</c:v>
                </c:pt>
                <c:pt idx="934">
                  <c:v>0</c:v>
                </c:pt>
                <c:pt idx="935">
                  <c:v>0</c:v>
                </c:pt>
                <c:pt idx="936">
                  <c:v>0</c:v>
                </c:pt>
                <c:pt idx="937">
                  <c:v>0</c:v>
                </c:pt>
                <c:pt idx="938">
                  <c:v>0</c:v>
                </c:pt>
                <c:pt idx="939">
                  <c:v>0</c:v>
                </c:pt>
                <c:pt idx="940">
                  <c:v>0</c:v>
                </c:pt>
                <c:pt idx="941">
                  <c:v>0</c:v>
                </c:pt>
                <c:pt idx="942">
                  <c:v>0</c:v>
                </c:pt>
                <c:pt idx="943">
                  <c:v>0</c:v>
                </c:pt>
                <c:pt idx="944">
                  <c:v>0</c:v>
                </c:pt>
                <c:pt idx="945">
                  <c:v>0</c:v>
                </c:pt>
                <c:pt idx="946">
                  <c:v>0</c:v>
                </c:pt>
                <c:pt idx="947">
                  <c:v>0</c:v>
                </c:pt>
                <c:pt idx="948">
                  <c:v>0</c:v>
                </c:pt>
                <c:pt idx="949">
                  <c:v>0</c:v>
                </c:pt>
                <c:pt idx="950">
                  <c:v>0</c:v>
                </c:pt>
                <c:pt idx="951">
                  <c:v>0</c:v>
                </c:pt>
                <c:pt idx="952">
                  <c:v>0</c:v>
                </c:pt>
                <c:pt idx="953">
                  <c:v>0</c:v>
                </c:pt>
                <c:pt idx="954">
                  <c:v>0</c:v>
                </c:pt>
                <c:pt idx="955">
                  <c:v>0</c:v>
                </c:pt>
                <c:pt idx="956">
                  <c:v>0</c:v>
                </c:pt>
                <c:pt idx="957">
                  <c:v>0</c:v>
                </c:pt>
                <c:pt idx="958">
                  <c:v>0</c:v>
                </c:pt>
                <c:pt idx="959">
                  <c:v>0</c:v>
                </c:pt>
                <c:pt idx="960">
                  <c:v>0.10507358363299468</c:v>
                </c:pt>
                <c:pt idx="961">
                  <c:v>0</c:v>
                </c:pt>
                <c:pt idx="962">
                  <c:v>0</c:v>
                </c:pt>
                <c:pt idx="963">
                  <c:v>0</c:v>
                </c:pt>
                <c:pt idx="964">
                  <c:v>0</c:v>
                </c:pt>
                <c:pt idx="965">
                  <c:v>0</c:v>
                </c:pt>
                <c:pt idx="966">
                  <c:v>0</c:v>
                </c:pt>
                <c:pt idx="967">
                  <c:v>0</c:v>
                </c:pt>
                <c:pt idx="968">
                  <c:v>0</c:v>
                </c:pt>
                <c:pt idx="969">
                  <c:v>0</c:v>
                </c:pt>
                <c:pt idx="970">
                  <c:v>0</c:v>
                </c:pt>
                <c:pt idx="971">
                  <c:v>0</c:v>
                </c:pt>
                <c:pt idx="972">
                  <c:v>0</c:v>
                </c:pt>
                <c:pt idx="973">
                  <c:v>0</c:v>
                </c:pt>
                <c:pt idx="974">
                  <c:v>0</c:v>
                </c:pt>
                <c:pt idx="975">
                  <c:v>0</c:v>
                </c:pt>
                <c:pt idx="976">
                  <c:v>0</c:v>
                </c:pt>
                <c:pt idx="977">
                  <c:v>0</c:v>
                </c:pt>
                <c:pt idx="978">
                  <c:v>0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</c:v>
                </c:pt>
                <c:pt idx="990">
                  <c:v>0</c:v>
                </c:pt>
                <c:pt idx="991">
                  <c:v>0</c:v>
                </c:pt>
                <c:pt idx="992">
                  <c:v>0</c:v>
                </c:pt>
                <c:pt idx="993">
                  <c:v>0</c:v>
                </c:pt>
                <c:pt idx="994">
                  <c:v>0</c:v>
                </c:pt>
                <c:pt idx="995">
                  <c:v>0</c:v>
                </c:pt>
                <c:pt idx="996">
                  <c:v>0</c:v>
                </c:pt>
                <c:pt idx="997">
                  <c:v>0</c:v>
                </c:pt>
                <c:pt idx="998">
                  <c:v>0</c:v>
                </c:pt>
                <c:pt idx="999">
                  <c:v>0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</c:v>
                </c:pt>
                <c:pt idx="1007">
                  <c:v>0</c:v>
                </c:pt>
                <c:pt idx="1008">
                  <c:v>0</c:v>
                </c:pt>
                <c:pt idx="1009">
                  <c:v>0</c:v>
                </c:pt>
                <c:pt idx="1010">
                  <c:v>0</c:v>
                </c:pt>
                <c:pt idx="1011">
                  <c:v>0</c:v>
                </c:pt>
                <c:pt idx="1012">
                  <c:v>0</c:v>
                </c:pt>
                <c:pt idx="1013">
                  <c:v>0</c:v>
                </c:pt>
                <c:pt idx="1014">
                  <c:v>0</c:v>
                </c:pt>
                <c:pt idx="1015">
                  <c:v>0</c:v>
                </c:pt>
                <c:pt idx="1016">
                  <c:v>0</c:v>
                </c:pt>
                <c:pt idx="1017">
                  <c:v>0</c:v>
                </c:pt>
                <c:pt idx="1018">
                  <c:v>0</c:v>
                </c:pt>
                <c:pt idx="1019">
                  <c:v>0</c:v>
                </c:pt>
                <c:pt idx="1020">
                  <c:v>0</c:v>
                </c:pt>
                <c:pt idx="1021">
                  <c:v>0</c:v>
                </c:pt>
                <c:pt idx="1022">
                  <c:v>0</c:v>
                </c:pt>
                <c:pt idx="1023">
                  <c:v>0</c:v>
                </c:pt>
                <c:pt idx="1024">
                  <c:v>0</c:v>
                </c:pt>
                <c:pt idx="1025">
                  <c:v>0</c:v>
                </c:pt>
                <c:pt idx="1026">
                  <c:v>0</c:v>
                </c:pt>
                <c:pt idx="1027">
                  <c:v>0</c:v>
                </c:pt>
                <c:pt idx="1028">
                  <c:v>0</c:v>
                </c:pt>
                <c:pt idx="1029">
                  <c:v>0</c:v>
                </c:pt>
                <c:pt idx="1030">
                  <c:v>0</c:v>
                </c:pt>
                <c:pt idx="1031">
                  <c:v>0</c:v>
                </c:pt>
                <c:pt idx="1032">
                  <c:v>0</c:v>
                </c:pt>
                <c:pt idx="1033">
                  <c:v>0</c:v>
                </c:pt>
                <c:pt idx="1034">
                  <c:v>0</c:v>
                </c:pt>
                <c:pt idx="1035">
                  <c:v>0</c:v>
                </c:pt>
                <c:pt idx="1036">
                  <c:v>0</c:v>
                </c:pt>
                <c:pt idx="1037">
                  <c:v>0</c:v>
                </c:pt>
                <c:pt idx="1038">
                  <c:v>0</c:v>
                </c:pt>
                <c:pt idx="1039">
                  <c:v>0</c:v>
                </c:pt>
                <c:pt idx="1040">
                  <c:v>0</c:v>
                </c:pt>
                <c:pt idx="1041">
                  <c:v>0</c:v>
                </c:pt>
                <c:pt idx="1042">
                  <c:v>0</c:v>
                </c:pt>
                <c:pt idx="1043">
                  <c:v>0</c:v>
                </c:pt>
                <c:pt idx="1044">
                  <c:v>0</c:v>
                </c:pt>
                <c:pt idx="1045">
                  <c:v>0</c:v>
                </c:pt>
                <c:pt idx="1046">
                  <c:v>0</c:v>
                </c:pt>
                <c:pt idx="1047">
                  <c:v>0</c:v>
                </c:pt>
                <c:pt idx="1048">
                  <c:v>0</c:v>
                </c:pt>
                <c:pt idx="1049">
                  <c:v>0</c:v>
                </c:pt>
                <c:pt idx="1050">
                  <c:v>0</c:v>
                </c:pt>
                <c:pt idx="1051">
                  <c:v>0</c:v>
                </c:pt>
                <c:pt idx="1052">
                  <c:v>0</c:v>
                </c:pt>
                <c:pt idx="1053">
                  <c:v>0</c:v>
                </c:pt>
                <c:pt idx="1054">
                  <c:v>0</c:v>
                </c:pt>
                <c:pt idx="1055">
                  <c:v>0</c:v>
                </c:pt>
                <c:pt idx="1056">
                  <c:v>0</c:v>
                </c:pt>
                <c:pt idx="1057">
                  <c:v>0</c:v>
                </c:pt>
                <c:pt idx="1058">
                  <c:v>0</c:v>
                </c:pt>
                <c:pt idx="1059">
                  <c:v>0</c:v>
                </c:pt>
                <c:pt idx="1060">
                  <c:v>0</c:v>
                </c:pt>
                <c:pt idx="1061">
                  <c:v>0</c:v>
                </c:pt>
                <c:pt idx="1062">
                  <c:v>0</c:v>
                </c:pt>
                <c:pt idx="1063">
                  <c:v>0</c:v>
                </c:pt>
                <c:pt idx="1064">
                  <c:v>0</c:v>
                </c:pt>
                <c:pt idx="1065">
                  <c:v>0</c:v>
                </c:pt>
                <c:pt idx="1066">
                  <c:v>0</c:v>
                </c:pt>
                <c:pt idx="1067">
                  <c:v>0</c:v>
                </c:pt>
                <c:pt idx="1068">
                  <c:v>0</c:v>
                </c:pt>
                <c:pt idx="1069">
                  <c:v>0</c:v>
                </c:pt>
                <c:pt idx="1070">
                  <c:v>0</c:v>
                </c:pt>
                <c:pt idx="1071">
                  <c:v>0</c:v>
                </c:pt>
                <c:pt idx="1072">
                  <c:v>0</c:v>
                </c:pt>
                <c:pt idx="1073">
                  <c:v>0</c:v>
                </c:pt>
                <c:pt idx="1074">
                  <c:v>0</c:v>
                </c:pt>
                <c:pt idx="1075">
                  <c:v>0</c:v>
                </c:pt>
                <c:pt idx="1076">
                  <c:v>0</c:v>
                </c:pt>
                <c:pt idx="1077">
                  <c:v>0</c:v>
                </c:pt>
                <c:pt idx="1078">
                  <c:v>0</c:v>
                </c:pt>
                <c:pt idx="1079">
                  <c:v>0</c:v>
                </c:pt>
                <c:pt idx="1080">
                  <c:v>0.10507358363299468</c:v>
                </c:pt>
                <c:pt idx="1081">
                  <c:v>0</c:v>
                </c:pt>
                <c:pt idx="1082">
                  <c:v>0</c:v>
                </c:pt>
                <c:pt idx="1083">
                  <c:v>0</c:v>
                </c:pt>
                <c:pt idx="1084">
                  <c:v>0</c:v>
                </c:pt>
                <c:pt idx="1085">
                  <c:v>0</c:v>
                </c:pt>
                <c:pt idx="1086">
                  <c:v>0</c:v>
                </c:pt>
                <c:pt idx="1087">
                  <c:v>0</c:v>
                </c:pt>
                <c:pt idx="1088">
                  <c:v>0</c:v>
                </c:pt>
                <c:pt idx="1089">
                  <c:v>0</c:v>
                </c:pt>
                <c:pt idx="1090">
                  <c:v>0</c:v>
                </c:pt>
                <c:pt idx="1091">
                  <c:v>0</c:v>
                </c:pt>
                <c:pt idx="1092">
                  <c:v>0</c:v>
                </c:pt>
                <c:pt idx="1093">
                  <c:v>0</c:v>
                </c:pt>
                <c:pt idx="1094">
                  <c:v>0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</c:v>
                </c:pt>
                <c:pt idx="1101">
                  <c:v>0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</c:v>
                </c:pt>
                <c:pt idx="1108">
                  <c:v>0</c:v>
                </c:pt>
                <c:pt idx="1109">
                  <c:v>0</c:v>
                </c:pt>
                <c:pt idx="1110">
                  <c:v>0</c:v>
                </c:pt>
                <c:pt idx="1111">
                  <c:v>0</c:v>
                </c:pt>
                <c:pt idx="1112">
                  <c:v>0</c:v>
                </c:pt>
                <c:pt idx="1113">
                  <c:v>0</c:v>
                </c:pt>
                <c:pt idx="1114">
                  <c:v>0</c:v>
                </c:pt>
                <c:pt idx="1115">
                  <c:v>0</c:v>
                </c:pt>
                <c:pt idx="1116">
                  <c:v>0</c:v>
                </c:pt>
                <c:pt idx="1117">
                  <c:v>0</c:v>
                </c:pt>
                <c:pt idx="1118">
                  <c:v>0</c:v>
                </c:pt>
                <c:pt idx="1119">
                  <c:v>0</c:v>
                </c:pt>
                <c:pt idx="1120">
                  <c:v>0</c:v>
                </c:pt>
                <c:pt idx="1121">
                  <c:v>0</c:v>
                </c:pt>
                <c:pt idx="1122">
                  <c:v>0</c:v>
                </c:pt>
                <c:pt idx="1123">
                  <c:v>0</c:v>
                </c:pt>
                <c:pt idx="1124">
                  <c:v>0</c:v>
                </c:pt>
                <c:pt idx="1125">
                  <c:v>0</c:v>
                </c:pt>
                <c:pt idx="1126">
                  <c:v>0</c:v>
                </c:pt>
                <c:pt idx="1127">
                  <c:v>0</c:v>
                </c:pt>
                <c:pt idx="1128">
                  <c:v>0</c:v>
                </c:pt>
                <c:pt idx="1129">
                  <c:v>0</c:v>
                </c:pt>
                <c:pt idx="1130">
                  <c:v>0</c:v>
                </c:pt>
                <c:pt idx="1131">
                  <c:v>0</c:v>
                </c:pt>
                <c:pt idx="1132">
                  <c:v>0</c:v>
                </c:pt>
                <c:pt idx="1133">
                  <c:v>0</c:v>
                </c:pt>
                <c:pt idx="1134">
                  <c:v>0</c:v>
                </c:pt>
                <c:pt idx="1135">
                  <c:v>0</c:v>
                </c:pt>
                <c:pt idx="1136">
                  <c:v>0</c:v>
                </c:pt>
                <c:pt idx="1137">
                  <c:v>0</c:v>
                </c:pt>
                <c:pt idx="1138">
                  <c:v>0</c:v>
                </c:pt>
                <c:pt idx="1139">
                  <c:v>0</c:v>
                </c:pt>
                <c:pt idx="1140">
                  <c:v>0</c:v>
                </c:pt>
                <c:pt idx="1141">
                  <c:v>0</c:v>
                </c:pt>
                <c:pt idx="1142">
                  <c:v>0</c:v>
                </c:pt>
                <c:pt idx="1143">
                  <c:v>0</c:v>
                </c:pt>
                <c:pt idx="1144">
                  <c:v>0</c:v>
                </c:pt>
                <c:pt idx="1145">
                  <c:v>0</c:v>
                </c:pt>
                <c:pt idx="1146">
                  <c:v>0</c:v>
                </c:pt>
                <c:pt idx="1147">
                  <c:v>0</c:v>
                </c:pt>
                <c:pt idx="1148">
                  <c:v>0</c:v>
                </c:pt>
                <c:pt idx="1149">
                  <c:v>0</c:v>
                </c:pt>
                <c:pt idx="1150">
                  <c:v>0</c:v>
                </c:pt>
                <c:pt idx="1151">
                  <c:v>0</c:v>
                </c:pt>
                <c:pt idx="1152">
                  <c:v>0</c:v>
                </c:pt>
                <c:pt idx="1153">
                  <c:v>0</c:v>
                </c:pt>
                <c:pt idx="1154">
                  <c:v>0</c:v>
                </c:pt>
                <c:pt idx="1155">
                  <c:v>0</c:v>
                </c:pt>
                <c:pt idx="1156">
                  <c:v>0</c:v>
                </c:pt>
                <c:pt idx="1157">
                  <c:v>0</c:v>
                </c:pt>
                <c:pt idx="1158">
                  <c:v>0</c:v>
                </c:pt>
                <c:pt idx="1159">
                  <c:v>0</c:v>
                </c:pt>
                <c:pt idx="1160">
                  <c:v>0</c:v>
                </c:pt>
                <c:pt idx="1161">
                  <c:v>0</c:v>
                </c:pt>
                <c:pt idx="1162">
                  <c:v>0</c:v>
                </c:pt>
                <c:pt idx="1163">
                  <c:v>0</c:v>
                </c:pt>
                <c:pt idx="1164">
                  <c:v>0</c:v>
                </c:pt>
                <c:pt idx="1165">
                  <c:v>0</c:v>
                </c:pt>
                <c:pt idx="1166">
                  <c:v>0</c:v>
                </c:pt>
                <c:pt idx="1167">
                  <c:v>0</c:v>
                </c:pt>
                <c:pt idx="1168">
                  <c:v>0</c:v>
                </c:pt>
                <c:pt idx="1169">
                  <c:v>0</c:v>
                </c:pt>
                <c:pt idx="1170">
                  <c:v>0</c:v>
                </c:pt>
                <c:pt idx="1171">
                  <c:v>0</c:v>
                </c:pt>
                <c:pt idx="1172">
                  <c:v>0</c:v>
                </c:pt>
                <c:pt idx="1173">
                  <c:v>0</c:v>
                </c:pt>
                <c:pt idx="1174">
                  <c:v>0</c:v>
                </c:pt>
                <c:pt idx="1175">
                  <c:v>0</c:v>
                </c:pt>
                <c:pt idx="1176">
                  <c:v>0</c:v>
                </c:pt>
                <c:pt idx="1177">
                  <c:v>0</c:v>
                </c:pt>
                <c:pt idx="1178">
                  <c:v>0</c:v>
                </c:pt>
                <c:pt idx="1179">
                  <c:v>0</c:v>
                </c:pt>
                <c:pt idx="1180">
                  <c:v>0</c:v>
                </c:pt>
                <c:pt idx="1181">
                  <c:v>0</c:v>
                </c:pt>
                <c:pt idx="1182">
                  <c:v>0</c:v>
                </c:pt>
                <c:pt idx="1183">
                  <c:v>0</c:v>
                </c:pt>
                <c:pt idx="1184">
                  <c:v>0</c:v>
                </c:pt>
                <c:pt idx="1185">
                  <c:v>0</c:v>
                </c:pt>
                <c:pt idx="1186">
                  <c:v>0</c:v>
                </c:pt>
                <c:pt idx="1187">
                  <c:v>0</c:v>
                </c:pt>
                <c:pt idx="1188">
                  <c:v>0</c:v>
                </c:pt>
                <c:pt idx="1189">
                  <c:v>0</c:v>
                </c:pt>
                <c:pt idx="1190">
                  <c:v>0</c:v>
                </c:pt>
                <c:pt idx="1191">
                  <c:v>0</c:v>
                </c:pt>
                <c:pt idx="1192">
                  <c:v>0</c:v>
                </c:pt>
                <c:pt idx="1193">
                  <c:v>0</c:v>
                </c:pt>
                <c:pt idx="1194">
                  <c:v>0</c:v>
                </c:pt>
                <c:pt idx="1195">
                  <c:v>0</c:v>
                </c:pt>
                <c:pt idx="1196">
                  <c:v>0</c:v>
                </c:pt>
                <c:pt idx="1197">
                  <c:v>0</c:v>
                </c:pt>
                <c:pt idx="1198">
                  <c:v>0</c:v>
                </c:pt>
                <c:pt idx="1199">
                  <c:v>0</c:v>
                </c:pt>
                <c:pt idx="1200">
                  <c:v>0.10507358363299468</c:v>
                </c:pt>
                <c:pt idx="1201">
                  <c:v>0</c:v>
                </c:pt>
                <c:pt idx="1202">
                  <c:v>0</c:v>
                </c:pt>
                <c:pt idx="1203">
                  <c:v>0</c:v>
                </c:pt>
                <c:pt idx="1204">
                  <c:v>0</c:v>
                </c:pt>
                <c:pt idx="1205">
                  <c:v>0</c:v>
                </c:pt>
                <c:pt idx="1206">
                  <c:v>0</c:v>
                </c:pt>
                <c:pt idx="1207">
                  <c:v>0</c:v>
                </c:pt>
                <c:pt idx="1208">
                  <c:v>0</c:v>
                </c:pt>
                <c:pt idx="1209">
                  <c:v>0</c:v>
                </c:pt>
                <c:pt idx="1210">
                  <c:v>0</c:v>
                </c:pt>
                <c:pt idx="1211">
                  <c:v>0</c:v>
                </c:pt>
                <c:pt idx="1212">
                  <c:v>0</c:v>
                </c:pt>
                <c:pt idx="1213">
                  <c:v>0</c:v>
                </c:pt>
                <c:pt idx="1214">
                  <c:v>0</c:v>
                </c:pt>
                <c:pt idx="1215">
                  <c:v>0</c:v>
                </c:pt>
                <c:pt idx="1216">
                  <c:v>0</c:v>
                </c:pt>
                <c:pt idx="1217">
                  <c:v>0</c:v>
                </c:pt>
                <c:pt idx="1218">
                  <c:v>0</c:v>
                </c:pt>
                <c:pt idx="1219">
                  <c:v>0</c:v>
                </c:pt>
                <c:pt idx="1220">
                  <c:v>0</c:v>
                </c:pt>
                <c:pt idx="1221">
                  <c:v>0</c:v>
                </c:pt>
                <c:pt idx="1222">
                  <c:v>0</c:v>
                </c:pt>
                <c:pt idx="1223">
                  <c:v>0</c:v>
                </c:pt>
                <c:pt idx="1224">
                  <c:v>0</c:v>
                </c:pt>
                <c:pt idx="1225">
                  <c:v>0</c:v>
                </c:pt>
                <c:pt idx="1226">
                  <c:v>0</c:v>
                </c:pt>
                <c:pt idx="1227">
                  <c:v>0</c:v>
                </c:pt>
                <c:pt idx="1228">
                  <c:v>0</c:v>
                </c:pt>
                <c:pt idx="1229">
                  <c:v>0</c:v>
                </c:pt>
                <c:pt idx="1230">
                  <c:v>0</c:v>
                </c:pt>
                <c:pt idx="1231">
                  <c:v>0</c:v>
                </c:pt>
                <c:pt idx="1232">
                  <c:v>0</c:v>
                </c:pt>
                <c:pt idx="1233">
                  <c:v>0</c:v>
                </c:pt>
                <c:pt idx="1234">
                  <c:v>0</c:v>
                </c:pt>
                <c:pt idx="1235">
                  <c:v>0</c:v>
                </c:pt>
                <c:pt idx="1236">
                  <c:v>0</c:v>
                </c:pt>
                <c:pt idx="1237">
                  <c:v>0</c:v>
                </c:pt>
                <c:pt idx="1238">
                  <c:v>0</c:v>
                </c:pt>
                <c:pt idx="1239">
                  <c:v>0</c:v>
                </c:pt>
                <c:pt idx="1240">
                  <c:v>0</c:v>
                </c:pt>
                <c:pt idx="1241">
                  <c:v>0</c:v>
                </c:pt>
                <c:pt idx="1242">
                  <c:v>0</c:v>
                </c:pt>
                <c:pt idx="1243">
                  <c:v>0</c:v>
                </c:pt>
                <c:pt idx="1244">
                  <c:v>0</c:v>
                </c:pt>
                <c:pt idx="1245">
                  <c:v>0</c:v>
                </c:pt>
                <c:pt idx="1246">
                  <c:v>0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</c:v>
                </c:pt>
                <c:pt idx="1315">
                  <c:v>0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</c:v>
                </c:pt>
                <c:pt idx="1320">
                  <c:v>0.10507358363299468</c:v>
                </c:pt>
                <c:pt idx="1321">
                  <c:v>0</c:v>
                </c:pt>
                <c:pt idx="1322">
                  <c:v>0</c:v>
                </c:pt>
                <c:pt idx="1323">
                  <c:v>0</c:v>
                </c:pt>
                <c:pt idx="1324">
                  <c:v>0</c:v>
                </c:pt>
                <c:pt idx="1325">
                  <c:v>0</c:v>
                </c:pt>
                <c:pt idx="1326">
                  <c:v>0</c:v>
                </c:pt>
                <c:pt idx="1327">
                  <c:v>0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</c:v>
                </c:pt>
                <c:pt idx="1333">
                  <c:v>0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</c:v>
                </c:pt>
                <c:pt idx="1338">
                  <c:v>0</c:v>
                </c:pt>
                <c:pt idx="1339">
                  <c:v>0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</c:v>
                </c:pt>
                <c:pt idx="1344">
                  <c:v>0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</c:v>
                </c:pt>
                <c:pt idx="1349">
                  <c:v>0</c:v>
                </c:pt>
                <c:pt idx="1350">
                  <c:v>0</c:v>
                </c:pt>
                <c:pt idx="1351">
                  <c:v>0</c:v>
                </c:pt>
                <c:pt idx="1352">
                  <c:v>0</c:v>
                </c:pt>
                <c:pt idx="1353">
                  <c:v>0</c:v>
                </c:pt>
                <c:pt idx="1354">
                  <c:v>0</c:v>
                </c:pt>
                <c:pt idx="1355">
                  <c:v>0</c:v>
                </c:pt>
                <c:pt idx="1356">
                  <c:v>0</c:v>
                </c:pt>
                <c:pt idx="1357">
                  <c:v>0</c:v>
                </c:pt>
                <c:pt idx="1358">
                  <c:v>0</c:v>
                </c:pt>
                <c:pt idx="1359">
                  <c:v>0</c:v>
                </c:pt>
                <c:pt idx="1360">
                  <c:v>0</c:v>
                </c:pt>
                <c:pt idx="1361">
                  <c:v>0</c:v>
                </c:pt>
                <c:pt idx="1362">
                  <c:v>0</c:v>
                </c:pt>
                <c:pt idx="1363">
                  <c:v>0</c:v>
                </c:pt>
                <c:pt idx="1364">
                  <c:v>0</c:v>
                </c:pt>
                <c:pt idx="1365">
                  <c:v>0</c:v>
                </c:pt>
                <c:pt idx="1366">
                  <c:v>0</c:v>
                </c:pt>
                <c:pt idx="1367">
                  <c:v>0</c:v>
                </c:pt>
                <c:pt idx="1368">
                  <c:v>0</c:v>
                </c:pt>
                <c:pt idx="1369">
                  <c:v>0</c:v>
                </c:pt>
                <c:pt idx="1370">
                  <c:v>0</c:v>
                </c:pt>
                <c:pt idx="1371">
                  <c:v>0</c:v>
                </c:pt>
                <c:pt idx="1372">
                  <c:v>0</c:v>
                </c:pt>
                <c:pt idx="1373">
                  <c:v>0</c:v>
                </c:pt>
                <c:pt idx="1374">
                  <c:v>0</c:v>
                </c:pt>
                <c:pt idx="1375">
                  <c:v>0</c:v>
                </c:pt>
                <c:pt idx="1376">
                  <c:v>0</c:v>
                </c:pt>
                <c:pt idx="1377">
                  <c:v>0</c:v>
                </c:pt>
                <c:pt idx="1378">
                  <c:v>0</c:v>
                </c:pt>
                <c:pt idx="1379">
                  <c:v>0</c:v>
                </c:pt>
                <c:pt idx="1380">
                  <c:v>0</c:v>
                </c:pt>
                <c:pt idx="1381">
                  <c:v>0</c:v>
                </c:pt>
                <c:pt idx="1382">
                  <c:v>0</c:v>
                </c:pt>
                <c:pt idx="1383">
                  <c:v>0</c:v>
                </c:pt>
                <c:pt idx="1384">
                  <c:v>0</c:v>
                </c:pt>
                <c:pt idx="1385">
                  <c:v>0</c:v>
                </c:pt>
                <c:pt idx="1386">
                  <c:v>0</c:v>
                </c:pt>
                <c:pt idx="1387">
                  <c:v>0</c:v>
                </c:pt>
                <c:pt idx="1388">
                  <c:v>0</c:v>
                </c:pt>
                <c:pt idx="1389">
                  <c:v>0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</c:v>
                </c:pt>
                <c:pt idx="1394">
                  <c:v>0</c:v>
                </c:pt>
                <c:pt idx="1395">
                  <c:v>0</c:v>
                </c:pt>
                <c:pt idx="1396">
                  <c:v>0</c:v>
                </c:pt>
                <c:pt idx="1397">
                  <c:v>0</c:v>
                </c:pt>
                <c:pt idx="1398">
                  <c:v>0</c:v>
                </c:pt>
                <c:pt idx="1399">
                  <c:v>0</c:v>
                </c:pt>
                <c:pt idx="1400">
                  <c:v>0</c:v>
                </c:pt>
                <c:pt idx="1401">
                  <c:v>0</c:v>
                </c:pt>
                <c:pt idx="1402">
                  <c:v>0</c:v>
                </c:pt>
                <c:pt idx="1403">
                  <c:v>0</c:v>
                </c:pt>
                <c:pt idx="1404">
                  <c:v>0</c:v>
                </c:pt>
                <c:pt idx="1405">
                  <c:v>0</c:v>
                </c:pt>
                <c:pt idx="1406">
                  <c:v>0</c:v>
                </c:pt>
                <c:pt idx="1407">
                  <c:v>0</c:v>
                </c:pt>
                <c:pt idx="1408">
                  <c:v>0</c:v>
                </c:pt>
                <c:pt idx="1409">
                  <c:v>0</c:v>
                </c:pt>
                <c:pt idx="1410">
                  <c:v>0</c:v>
                </c:pt>
                <c:pt idx="1411">
                  <c:v>0</c:v>
                </c:pt>
                <c:pt idx="1412">
                  <c:v>0</c:v>
                </c:pt>
                <c:pt idx="1413">
                  <c:v>0</c:v>
                </c:pt>
                <c:pt idx="1414">
                  <c:v>0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</c:v>
                </c:pt>
                <c:pt idx="1419">
                  <c:v>0</c:v>
                </c:pt>
                <c:pt idx="1420">
                  <c:v>0</c:v>
                </c:pt>
                <c:pt idx="1421">
                  <c:v>0</c:v>
                </c:pt>
                <c:pt idx="1422">
                  <c:v>0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</c:v>
                </c:pt>
                <c:pt idx="1427">
                  <c:v>0</c:v>
                </c:pt>
                <c:pt idx="1428">
                  <c:v>0</c:v>
                </c:pt>
                <c:pt idx="1429">
                  <c:v>0</c:v>
                </c:pt>
                <c:pt idx="1430">
                  <c:v>0</c:v>
                </c:pt>
                <c:pt idx="1431">
                  <c:v>0</c:v>
                </c:pt>
                <c:pt idx="1432">
                  <c:v>0</c:v>
                </c:pt>
                <c:pt idx="1433">
                  <c:v>0</c:v>
                </c:pt>
                <c:pt idx="1434">
                  <c:v>0</c:v>
                </c:pt>
                <c:pt idx="1435">
                  <c:v>0</c:v>
                </c:pt>
                <c:pt idx="1436">
                  <c:v>0</c:v>
                </c:pt>
                <c:pt idx="1437">
                  <c:v>0</c:v>
                </c:pt>
                <c:pt idx="1438">
                  <c:v>0</c:v>
                </c:pt>
                <c:pt idx="1439">
                  <c:v>0</c:v>
                </c:pt>
                <c:pt idx="1440">
                  <c:v>0.10507358363299468</c:v>
                </c:pt>
                <c:pt idx="1441">
                  <c:v>0</c:v>
                </c:pt>
                <c:pt idx="1442">
                  <c:v>0</c:v>
                </c:pt>
                <c:pt idx="1443">
                  <c:v>0</c:v>
                </c:pt>
                <c:pt idx="1444">
                  <c:v>0</c:v>
                </c:pt>
                <c:pt idx="1445">
                  <c:v>0</c:v>
                </c:pt>
                <c:pt idx="1446">
                  <c:v>0</c:v>
                </c:pt>
                <c:pt idx="1447">
                  <c:v>0</c:v>
                </c:pt>
                <c:pt idx="1448">
                  <c:v>0</c:v>
                </c:pt>
                <c:pt idx="1449">
                  <c:v>0</c:v>
                </c:pt>
                <c:pt idx="1450">
                  <c:v>0</c:v>
                </c:pt>
                <c:pt idx="1451">
                  <c:v>0</c:v>
                </c:pt>
                <c:pt idx="1452">
                  <c:v>0</c:v>
                </c:pt>
                <c:pt idx="1453">
                  <c:v>0</c:v>
                </c:pt>
                <c:pt idx="1454">
                  <c:v>0</c:v>
                </c:pt>
                <c:pt idx="1455">
                  <c:v>0</c:v>
                </c:pt>
                <c:pt idx="1456">
                  <c:v>0</c:v>
                </c:pt>
                <c:pt idx="1457">
                  <c:v>0</c:v>
                </c:pt>
                <c:pt idx="1458">
                  <c:v>0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</c:v>
                </c:pt>
                <c:pt idx="1464">
                  <c:v>0</c:v>
                </c:pt>
                <c:pt idx="1465">
                  <c:v>0</c:v>
                </c:pt>
                <c:pt idx="1466">
                  <c:v>0</c:v>
                </c:pt>
                <c:pt idx="1467">
                  <c:v>0</c:v>
                </c:pt>
                <c:pt idx="1468">
                  <c:v>0</c:v>
                </c:pt>
                <c:pt idx="1469">
                  <c:v>0</c:v>
                </c:pt>
                <c:pt idx="1470">
                  <c:v>0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</c:v>
                </c:pt>
                <c:pt idx="1476">
                  <c:v>0</c:v>
                </c:pt>
                <c:pt idx="1477">
                  <c:v>0</c:v>
                </c:pt>
                <c:pt idx="1478">
                  <c:v>0</c:v>
                </c:pt>
                <c:pt idx="1479">
                  <c:v>0</c:v>
                </c:pt>
                <c:pt idx="1480">
                  <c:v>0</c:v>
                </c:pt>
                <c:pt idx="1481">
                  <c:v>0</c:v>
                </c:pt>
                <c:pt idx="1482">
                  <c:v>0</c:v>
                </c:pt>
                <c:pt idx="1483">
                  <c:v>0</c:v>
                </c:pt>
                <c:pt idx="1484">
                  <c:v>0</c:v>
                </c:pt>
                <c:pt idx="1485">
                  <c:v>0</c:v>
                </c:pt>
                <c:pt idx="1486">
                  <c:v>0</c:v>
                </c:pt>
                <c:pt idx="1487">
                  <c:v>0</c:v>
                </c:pt>
                <c:pt idx="1488">
                  <c:v>0</c:v>
                </c:pt>
                <c:pt idx="1489">
                  <c:v>0</c:v>
                </c:pt>
                <c:pt idx="1490">
                  <c:v>0</c:v>
                </c:pt>
                <c:pt idx="1491">
                  <c:v>0</c:v>
                </c:pt>
                <c:pt idx="1492">
                  <c:v>0</c:v>
                </c:pt>
                <c:pt idx="1493">
                  <c:v>0</c:v>
                </c:pt>
                <c:pt idx="1494">
                  <c:v>0</c:v>
                </c:pt>
                <c:pt idx="1495">
                  <c:v>0</c:v>
                </c:pt>
                <c:pt idx="1496">
                  <c:v>0</c:v>
                </c:pt>
                <c:pt idx="1497">
                  <c:v>0</c:v>
                </c:pt>
                <c:pt idx="1498">
                  <c:v>0</c:v>
                </c:pt>
                <c:pt idx="1499">
                  <c:v>0</c:v>
                </c:pt>
                <c:pt idx="150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B26-44DA-BB18-9D8A90284357}"/>
            </c:ext>
          </c:extLst>
        </c:ser>
        <c:ser>
          <c:idx val="2"/>
          <c:order val="2"/>
          <c:tx>
            <c:strRef>
              <c:f>Sheet1!$E$2</c:f>
              <c:strCache>
                <c:ptCount val="1"/>
                <c:pt idx="0">
                  <c:v>Population with no top up [-]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Sheet1!$B$3:$B$1503</c:f>
              <c:numCache>
                <c:formatCode>General</c:formatCode>
                <c:ptCount val="150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  <c:pt idx="256">
                  <c:v>256</c:v>
                </c:pt>
                <c:pt idx="257">
                  <c:v>257</c:v>
                </c:pt>
                <c:pt idx="258">
                  <c:v>258</c:v>
                </c:pt>
                <c:pt idx="259">
                  <c:v>259</c:v>
                </c:pt>
                <c:pt idx="260">
                  <c:v>260</c:v>
                </c:pt>
                <c:pt idx="261">
                  <c:v>261</c:v>
                </c:pt>
                <c:pt idx="262">
                  <c:v>262</c:v>
                </c:pt>
                <c:pt idx="263">
                  <c:v>263</c:v>
                </c:pt>
                <c:pt idx="264">
                  <c:v>264</c:v>
                </c:pt>
                <c:pt idx="265">
                  <c:v>265</c:v>
                </c:pt>
                <c:pt idx="266">
                  <c:v>266</c:v>
                </c:pt>
                <c:pt idx="267">
                  <c:v>267</c:v>
                </c:pt>
                <c:pt idx="268">
                  <c:v>268</c:v>
                </c:pt>
                <c:pt idx="269">
                  <c:v>269</c:v>
                </c:pt>
                <c:pt idx="270">
                  <c:v>270</c:v>
                </c:pt>
                <c:pt idx="271">
                  <c:v>271</c:v>
                </c:pt>
                <c:pt idx="272">
                  <c:v>272</c:v>
                </c:pt>
                <c:pt idx="273">
                  <c:v>273</c:v>
                </c:pt>
                <c:pt idx="274">
                  <c:v>274</c:v>
                </c:pt>
                <c:pt idx="275">
                  <c:v>275</c:v>
                </c:pt>
                <c:pt idx="276">
                  <c:v>276</c:v>
                </c:pt>
                <c:pt idx="277">
                  <c:v>277</c:v>
                </c:pt>
                <c:pt idx="278">
                  <c:v>278</c:v>
                </c:pt>
                <c:pt idx="279">
                  <c:v>279</c:v>
                </c:pt>
                <c:pt idx="280">
                  <c:v>280</c:v>
                </c:pt>
                <c:pt idx="281">
                  <c:v>281</c:v>
                </c:pt>
                <c:pt idx="282">
                  <c:v>282</c:v>
                </c:pt>
                <c:pt idx="283">
                  <c:v>283</c:v>
                </c:pt>
                <c:pt idx="284">
                  <c:v>284</c:v>
                </c:pt>
                <c:pt idx="285">
                  <c:v>285</c:v>
                </c:pt>
                <c:pt idx="286">
                  <c:v>286</c:v>
                </c:pt>
                <c:pt idx="287">
                  <c:v>287</c:v>
                </c:pt>
                <c:pt idx="288">
                  <c:v>288</c:v>
                </c:pt>
                <c:pt idx="289">
                  <c:v>289</c:v>
                </c:pt>
                <c:pt idx="290">
                  <c:v>290</c:v>
                </c:pt>
                <c:pt idx="291">
                  <c:v>291</c:v>
                </c:pt>
                <c:pt idx="292">
                  <c:v>292</c:v>
                </c:pt>
                <c:pt idx="293">
                  <c:v>293</c:v>
                </c:pt>
                <c:pt idx="294">
                  <c:v>294</c:v>
                </c:pt>
                <c:pt idx="295">
                  <c:v>295</c:v>
                </c:pt>
                <c:pt idx="296">
                  <c:v>296</c:v>
                </c:pt>
                <c:pt idx="297">
                  <c:v>297</c:v>
                </c:pt>
                <c:pt idx="298">
                  <c:v>298</c:v>
                </c:pt>
                <c:pt idx="299">
                  <c:v>299</c:v>
                </c:pt>
                <c:pt idx="300">
                  <c:v>300</c:v>
                </c:pt>
                <c:pt idx="301">
                  <c:v>301</c:v>
                </c:pt>
                <c:pt idx="302">
                  <c:v>302</c:v>
                </c:pt>
                <c:pt idx="303">
                  <c:v>303</c:v>
                </c:pt>
                <c:pt idx="304">
                  <c:v>304</c:v>
                </c:pt>
                <c:pt idx="305">
                  <c:v>305</c:v>
                </c:pt>
                <c:pt idx="306">
                  <c:v>306</c:v>
                </c:pt>
                <c:pt idx="307">
                  <c:v>307</c:v>
                </c:pt>
                <c:pt idx="308">
                  <c:v>308</c:v>
                </c:pt>
                <c:pt idx="309">
                  <c:v>309</c:v>
                </c:pt>
                <c:pt idx="310">
                  <c:v>310</c:v>
                </c:pt>
                <c:pt idx="311">
                  <c:v>311</c:v>
                </c:pt>
                <c:pt idx="312">
                  <c:v>312</c:v>
                </c:pt>
                <c:pt idx="313">
                  <c:v>313</c:v>
                </c:pt>
                <c:pt idx="314">
                  <c:v>314</c:v>
                </c:pt>
                <c:pt idx="315">
                  <c:v>315</c:v>
                </c:pt>
                <c:pt idx="316">
                  <c:v>316</c:v>
                </c:pt>
                <c:pt idx="317">
                  <c:v>317</c:v>
                </c:pt>
                <c:pt idx="318">
                  <c:v>318</c:v>
                </c:pt>
                <c:pt idx="319">
                  <c:v>319</c:v>
                </c:pt>
                <c:pt idx="320">
                  <c:v>320</c:v>
                </c:pt>
                <c:pt idx="321">
                  <c:v>321</c:v>
                </c:pt>
                <c:pt idx="322">
                  <c:v>322</c:v>
                </c:pt>
                <c:pt idx="323">
                  <c:v>323</c:v>
                </c:pt>
                <c:pt idx="324">
                  <c:v>324</c:v>
                </c:pt>
                <c:pt idx="325">
                  <c:v>325</c:v>
                </c:pt>
                <c:pt idx="326">
                  <c:v>326</c:v>
                </c:pt>
                <c:pt idx="327">
                  <c:v>327</c:v>
                </c:pt>
                <c:pt idx="328">
                  <c:v>328</c:v>
                </c:pt>
                <c:pt idx="329">
                  <c:v>329</c:v>
                </c:pt>
                <c:pt idx="330">
                  <c:v>330</c:v>
                </c:pt>
                <c:pt idx="331">
                  <c:v>331</c:v>
                </c:pt>
                <c:pt idx="332">
                  <c:v>332</c:v>
                </c:pt>
                <c:pt idx="333">
                  <c:v>333</c:v>
                </c:pt>
                <c:pt idx="334">
                  <c:v>334</c:v>
                </c:pt>
                <c:pt idx="335">
                  <c:v>335</c:v>
                </c:pt>
                <c:pt idx="336">
                  <c:v>336</c:v>
                </c:pt>
                <c:pt idx="337">
                  <c:v>337</c:v>
                </c:pt>
                <c:pt idx="338">
                  <c:v>338</c:v>
                </c:pt>
                <c:pt idx="339">
                  <c:v>339</c:v>
                </c:pt>
                <c:pt idx="340">
                  <c:v>340</c:v>
                </c:pt>
                <c:pt idx="341">
                  <c:v>341</c:v>
                </c:pt>
                <c:pt idx="342">
                  <c:v>342</c:v>
                </c:pt>
                <c:pt idx="343">
                  <c:v>343</c:v>
                </c:pt>
                <c:pt idx="344">
                  <c:v>344</c:v>
                </c:pt>
                <c:pt idx="345">
                  <c:v>345</c:v>
                </c:pt>
                <c:pt idx="346">
                  <c:v>346</c:v>
                </c:pt>
                <c:pt idx="347">
                  <c:v>347</c:v>
                </c:pt>
                <c:pt idx="348">
                  <c:v>348</c:v>
                </c:pt>
                <c:pt idx="349">
                  <c:v>349</c:v>
                </c:pt>
                <c:pt idx="350">
                  <c:v>350</c:v>
                </c:pt>
                <c:pt idx="351">
                  <c:v>351</c:v>
                </c:pt>
                <c:pt idx="352">
                  <c:v>352</c:v>
                </c:pt>
                <c:pt idx="353">
                  <c:v>353</c:v>
                </c:pt>
                <c:pt idx="354">
                  <c:v>354</c:v>
                </c:pt>
                <c:pt idx="355">
                  <c:v>355</c:v>
                </c:pt>
                <c:pt idx="356">
                  <c:v>356</c:v>
                </c:pt>
                <c:pt idx="357">
                  <c:v>357</c:v>
                </c:pt>
                <c:pt idx="358">
                  <c:v>358</c:v>
                </c:pt>
                <c:pt idx="359">
                  <c:v>359</c:v>
                </c:pt>
                <c:pt idx="360">
                  <c:v>360</c:v>
                </c:pt>
                <c:pt idx="361">
                  <c:v>361</c:v>
                </c:pt>
                <c:pt idx="362">
                  <c:v>362</c:v>
                </c:pt>
                <c:pt idx="363">
                  <c:v>363</c:v>
                </c:pt>
                <c:pt idx="364">
                  <c:v>364</c:v>
                </c:pt>
                <c:pt idx="365">
                  <c:v>365</c:v>
                </c:pt>
                <c:pt idx="366">
                  <c:v>366</c:v>
                </c:pt>
                <c:pt idx="367">
                  <c:v>367</c:v>
                </c:pt>
                <c:pt idx="368">
                  <c:v>368</c:v>
                </c:pt>
                <c:pt idx="369">
                  <c:v>369</c:v>
                </c:pt>
                <c:pt idx="370">
                  <c:v>370</c:v>
                </c:pt>
                <c:pt idx="371">
                  <c:v>371</c:v>
                </c:pt>
                <c:pt idx="372">
                  <c:v>372</c:v>
                </c:pt>
                <c:pt idx="373">
                  <c:v>373</c:v>
                </c:pt>
                <c:pt idx="374">
                  <c:v>374</c:v>
                </c:pt>
                <c:pt idx="375">
                  <c:v>375</c:v>
                </c:pt>
                <c:pt idx="376">
                  <c:v>376</c:v>
                </c:pt>
                <c:pt idx="377">
                  <c:v>377</c:v>
                </c:pt>
                <c:pt idx="378">
                  <c:v>378</c:v>
                </c:pt>
                <c:pt idx="379">
                  <c:v>379</c:v>
                </c:pt>
                <c:pt idx="380">
                  <c:v>380</c:v>
                </c:pt>
                <c:pt idx="381">
                  <c:v>381</c:v>
                </c:pt>
                <c:pt idx="382">
                  <c:v>382</c:v>
                </c:pt>
                <c:pt idx="383">
                  <c:v>383</c:v>
                </c:pt>
                <c:pt idx="384">
                  <c:v>384</c:v>
                </c:pt>
                <c:pt idx="385">
                  <c:v>385</c:v>
                </c:pt>
                <c:pt idx="386">
                  <c:v>386</c:v>
                </c:pt>
                <c:pt idx="387">
                  <c:v>387</c:v>
                </c:pt>
                <c:pt idx="388">
                  <c:v>388</c:v>
                </c:pt>
                <c:pt idx="389">
                  <c:v>389</c:v>
                </c:pt>
                <c:pt idx="390">
                  <c:v>390</c:v>
                </c:pt>
                <c:pt idx="391">
                  <c:v>391</c:v>
                </c:pt>
                <c:pt idx="392">
                  <c:v>392</c:v>
                </c:pt>
                <c:pt idx="393">
                  <c:v>393</c:v>
                </c:pt>
                <c:pt idx="394">
                  <c:v>394</c:v>
                </c:pt>
                <c:pt idx="395">
                  <c:v>395</c:v>
                </c:pt>
                <c:pt idx="396">
                  <c:v>396</c:v>
                </c:pt>
                <c:pt idx="397">
                  <c:v>397</c:v>
                </c:pt>
                <c:pt idx="398">
                  <c:v>398</c:v>
                </c:pt>
                <c:pt idx="399">
                  <c:v>399</c:v>
                </c:pt>
                <c:pt idx="400">
                  <c:v>400</c:v>
                </c:pt>
                <c:pt idx="401">
                  <c:v>401</c:v>
                </c:pt>
                <c:pt idx="402">
                  <c:v>402</c:v>
                </c:pt>
                <c:pt idx="403">
                  <c:v>403</c:v>
                </c:pt>
                <c:pt idx="404">
                  <c:v>404</c:v>
                </c:pt>
                <c:pt idx="405">
                  <c:v>405</c:v>
                </c:pt>
                <c:pt idx="406">
                  <c:v>406</c:v>
                </c:pt>
                <c:pt idx="407">
                  <c:v>407</c:v>
                </c:pt>
                <c:pt idx="408">
                  <c:v>408</c:v>
                </c:pt>
                <c:pt idx="409">
                  <c:v>409</c:v>
                </c:pt>
                <c:pt idx="410">
                  <c:v>410</c:v>
                </c:pt>
                <c:pt idx="411">
                  <c:v>411</c:v>
                </c:pt>
                <c:pt idx="412">
                  <c:v>412</c:v>
                </c:pt>
                <c:pt idx="413">
                  <c:v>413</c:v>
                </c:pt>
                <c:pt idx="414">
                  <c:v>414</c:v>
                </c:pt>
                <c:pt idx="415">
                  <c:v>415</c:v>
                </c:pt>
                <c:pt idx="416">
                  <c:v>416</c:v>
                </c:pt>
                <c:pt idx="417">
                  <c:v>417</c:v>
                </c:pt>
                <c:pt idx="418">
                  <c:v>418</c:v>
                </c:pt>
                <c:pt idx="419">
                  <c:v>419</c:v>
                </c:pt>
                <c:pt idx="420">
                  <c:v>420</c:v>
                </c:pt>
                <c:pt idx="421">
                  <c:v>421</c:v>
                </c:pt>
                <c:pt idx="422">
                  <c:v>422</c:v>
                </c:pt>
                <c:pt idx="423">
                  <c:v>423</c:v>
                </c:pt>
                <c:pt idx="424">
                  <c:v>424</c:v>
                </c:pt>
                <c:pt idx="425">
                  <c:v>425</c:v>
                </c:pt>
                <c:pt idx="426">
                  <c:v>426</c:v>
                </c:pt>
                <c:pt idx="427">
                  <c:v>427</c:v>
                </c:pt>
                <c:pt idx="428">
                  <c:v>428</c:v>
                </c:pt>
                <c:pt idx="429">
                  <c:v>429</c:v>
                </c:pt>
                <c:pt idx="430">
                  <c:v>430</c:v>
                </c:pt>
                <c:pt idx="431">
                  <c:v>431</c:v>
                </c:pt>
                <c:pt idx="432">
                  <c:v>432</c:v>
                </c:pt>
                <c:pt idx="433">
                  <c:v>433</c:v>
                </c:pt>
                <c:pt idx="434">
                  <c:v>434</c:v>
                </c:pt>
                <c:pt idx="435">
                  <c:v>435</c:v>
                </c:pt>
                <c:pt idx="436">
                  <c:v>436</c:v>
                </c:pt>
                <c:pt idx="437">
                  <c:v>437</c:v>
                </c:pt>
                <c:pt idx="438">
                  <c:v>438</c:v>
                </c:pt>
                <c:pt idx="439">
                  <c:v>439</c:v>
                </c:pt>
                <c:pt idx="440">
                  <c:v>440</c:v>
                </c:pt>
                <c:pt idx="441">
                  <c:v>441</c:v>
                </c:pt>
                <c:pt idx="442">
                  <c:v>442</c:v>
                </c:pt>
                <c:pt idx="443">
                  <c:v>443</c:v>
                </c:pt>
                <c:pt idx="444">
                  <c:v>444</c:v>
                </c:pt>
                <c:pt idx="445">
                  <c:v>445</c:v>
                </c:pt>
                <c:pt idx="446">
                  <c:v>446</c:v>
                </c:pt>
                <c:pt idx="447">
                  <c:v>447</c:v>
                </c:pt>
                <c:pt idx="448">
                  <c:v>448</c:v>
                </c:pt>
                <c:pt idx="449">
                  <c:v>449</c:v>
                </c:pt>
                <c:pt idx="450">
                  <c:v>450</c:v>
                </c:pt>
                <c:pt idx="451">
                  <c:v>451</c:v>
                </c:pt>
                <c:pt idx="452">
                  <c:v>452</c:v>
                </c:pt>
                <c:pt idx="453">
                  <c:v>453</c:v>
                </c:pt>
                <c:pt idx="454">
                  <c:v>454</c:v>
                </c:pt>
                <c:pt idx="455">
                  <c:v>455</c:v>
                </c:pt>
                <c:pt idx="456">
                  <c:v>456</c:v>
                </c:pt>
                <c:pt idx="457">
                  <c:v>457</c:v>
                </c:pt>
                <c:pt idx="458">
                  <c:v>458</c:v>
                </c:pt>
                <c:pt idx="459">
                  <c:v>459</c:v>
                </c:pt>
                <c:pt idx="460">
                  <c:v>460</c:v>
                </c:pt>
                <c:pt idx="461">
                  <c:v>461</c:v>
                </c:pt>
                <c:pt idx="462">
                  <c:v>462</c:v>
                </c:pt>
                <c:pt idx="463">
                  <c:v>463</c:v>
                </c:pt>
                <c:pt idx="464">
                  <c:v>464</c:v>
                </c:pt>
                <c:pt idx="465">
                  <c:v>465</c:v>
                </c:pt>
                <c:pt idx="466">
                  <c:v>466</c:v>
                </c:pt>
                <c:pt idx="467">
                  <c:v>467</c:v>
                </c:pt>
                <c:pt idx="468">
                  <c:v>468</c:v>
                </c:pt>
                <c:pt idx="469">
                  <c:v>469</c:v>
                </c:pt>
                <c:pt idx="470">
                  <c:v>470</c:v>
                </c:pt>
                <c:pt idx="471">
                  <c:v>471</c:v>
                </c:pt>
                <c:pt idx="472">
                  <c:v>472</c:v>
                </c:pt>
                <c:pt idx="473">
                  <c:v>473</c:v>
                </c:pt>
                <c:pt idx="474">
                  <c:v>474</c:v>
                </c:pt>
                <c:pt idx="475">
                  <c:v>475</c:v>
                </c:pt>
                <c:pt idx="476">
                  <c:v>476</c:v>
                </c:pt>
                <c:pt idx="477">
                  <c:v>477</c:v>
                </c:pt>
                <c:pt idx="478">
                  <c:v>478</c:v>
                </c:pt>
                <c:pt idx="479">
                  <c:v>479</c:v>
                </c:pt>
                <c:pt idx="480">
                  <c:v>480</c:v>
                </c:pt>
                <c:pt idx="481">
                  <c:v>481</c:v>
                </c:pt>
                <c:pt idx="482">
                  <c:v>482</c:v>
                </c:pt>
                <c:pt idx="483">
                  <c:v>483</c:v>
                </c:pt>
                <c:pt idx="484">
                  <c:v>484</c:v>
                </c:pt>
                <c:pt idx="485">
                  <c:v>485</c:v>
                </c:pt>
                <c:pt idx="486">
                  <c:v>486</c:v>
                </c:pt>
                <c:pt idx="487">
                  <c:v>487</c:v>
                </c:pt>
                <c:pt idx="488">
                  <c:v>488</c:v>
                </c:pt>
                <c:pt idx="489">
                  <c:v>489</c:v>
                </c:pt>
                <c:pt idx="490">
                  <c:v>490</c:v>
                </c:pt>
                <c:pt idx="491">
                  <c:v>491</c:v>
                </c:pt>
                <c:pt idx="492">
                  <c:v>492</c:v>
                </c:pt>
                <c:pt idx="493">
                  <c:v>493</c:v>
                </c:pt>
                <c:pt idx="494">
                  <c:v>494</c:v>
                </c:pt>
                <c:pt idx="495">
                  <c:v>495</c:v>
                </c:pt>
                <c:pt idx="496">
                  <c:v>496</c:v>
                </c:pt>
                <c:pt idx="497">
                  <c:v>497</c:v>
                </c:pt>
                <c:pt idx="498">
                  <c:v>498</c:v>
                </c:pt>
                <c:pt idx="499">
                  <c:v>499</c:v>
                </c:pt>
                <c:pt idx="500">
                  <c:v>500</c:v>
                </c:pt>
                <c:pt idx="501">
                  <c:v>501</c:v>
                </c:pt>
                <c:pt idx="502">
                  <c:v>502</c:v>
                </c:pt>
                <c:pt idx="503">
                  <c:v>503</c:v>
                </c:pt>
                <c:pt idx="504">
                  <c:v>504</c:v>
                </c:pt>
                <c:pt idx="505">
                  <c:v>505</c:v>
                </c:pt>
                <c:pt idx="506">
                  <c:v>506</c:v>
                </c:pt>
                <c:pt idx="507">
                  <c:v>507</c:v>
                </c:pt>
                <c:pt idx="508">
                  <c:v>508</c:v>
                </c:pt>
                <c:pt idx="509">
                  <c:v>509</c:v>
                </c:pt>
                <c:pt idx="510">
                  <c:v>510</c:v>
                </c:pt>
                <c:pt idx="511">
                  <c:v>511</c:v>
                </c:pt>
                <c:pt idx="512">
                  <c:v>512</c:v>
                </c:pt>
                <c:pt idx="513">
                  <c:v>513</c:v>
                </c:pt>
                <c:pt idx="514">
                  <c:v>514</c:v>
                </c:pt>
                <c:pt idx="515">
                  <c:v>515</c:v>
                </c:pt>
                <c:pt idx="516">
                  <c:v>516</c:v>
                </c:pt>
                <c:pt idx="517">
                  <c:v>517</c:v>
                </c:pt>
                <c:pt idx="518">
                  <c:v>518</c:v>
                </c:pt>
                <c:pt idx="519">
                  <c:v>519</c:v>
                </c:pt>
                <c:pt idx="520">
                  <c:v>520</c:v>
                </c:pt>
                <c:pt idx="521">
                  <c:v>521</c:v>
                </c:pt>
                <c:pt idx="522">
                  <c:v>522</c:v>
                </c:pt>
                <c:pt idx="523">
                  <c:v>523</c:v>
                </c:pt>
                <c:pt idx="524">
                  <c:v>524</c:v>
                </c:pt>
                <c:pt idx="525">
                  <c:v>525</c:v>
                </c:pt>
                <c:pt idx="526">
                  <c:v>526</c:v>
                </c:pt>
                <c:pt idx="527">
                  <c:v>527</c:v>
                </c:pt>
                <c:pt idx="528">
                  <c:v>528</c:v>
                </c:pt>
                <c:pt idx="529">
                  <c:v>529</c:v>
                </c:pt>
                <c:pt idx="530">
                  <c:v>530</c:v>
                </c:pt>
                <c:pt idx="531">
                  <c:v>531</c:v>
                </c:pt>
                <c:pt idx="532">
                  <c:v>532</c:v>
                </c:pt>
                <c:pt idx="533">
                  <c:v>533</c:v>
                </c:pt>
                <c:pt idx="534">
                  <c:v>534</c:v>
                </c:pt>
                <c:pt idx="535">
                  <c:v>535</c:v>
                </c:pt>
                <c:pt idx="536">
                  <c:v>536</c:v>
                </c:pt>
                <c:pt idx="537">
                  <c:v>537</c:v>
                </c:pt>
                <c:pt idx="538">
                  <c:v>538</c:v>
                </c:pt>
                <c:pt idx="539">
                  <c:v>539</c:v>
                </c:pt>
                <c:pt idx="540">
                  <c:v>540</c:v>
                </c:pt>
                <c:pt idx="541">
                  <c:v>541</c:v>
                </c:pt>
                <c:pt idx="542">
                  <c:v>542</c:v>
                </c:pt>
                <c:pt idx="543">
                  <c:v>543</c:v>
                </c:pt>
                <c:pt idx="544">
                  <c:v>544</c:v>
                </c:pt>
                <c:pt idx="545">
                  <c:v>545</c:v>
                </c:pt>
                <c:pt idx="546">
                  <c:v>546</c:v>
                </c:pt>
                <c:pt idx="547">
                  <c:v>547</c:v>
                </c:pt>
                <c:pt idx="548">
                  <c:v>548</c:v>
                </c:pt>
                <c:pt idx="549">
                  <c:v>549</c:v>
                </c:pt>
                <c:pt idx="550">
                  <c:v>550</c:v>
                </c:pt>
                <c:pt idx="551">
                  <c:v>551</c:v>
                </c:pt>
                <c:pt idx="552">
                  <c:v>552</c:v>
                </c:pt>
                <c:pt idx="553">
                  <c:v>553</c:v>
                </c:pt>
                <c:pt idx="554">
                  <c:v>554</c:v>
                </c:pt>
                <c:pt idx="555">
                  <c:v>555</c:v>
                </c:pt>
                <c:pt idx="556">
                  <c:v>556</c:v>
                </c:pt>
                <c:pt idx="557">
                  <c:v>557</c:v>
                </c:pt>
                <c:pt idx="558">
                  <c:v>558</c:v>
                </c:pt>
                <c:pt idx="559">
                  <c:v>559</c:v>
                </c:pt>
                <c:pt idx="560">
                  <c:v>560</c:v>
                </c:pt>
                <c:pt idx="561">
                  <c:v>561</c:v>
                </c:pt>
                <c:pt idx="562">
                  <c:v>562</c:v>
                </c:pt>
                <c:pt idx="563">
                  <c:v>563</c:v>
                </c:pt>
                <c:pt idx="564">
                  <c:v>564</c:v>
                </c:pt>
                <c:pt idx="565">
                  <c:v>565</c:v>
                </c:pt>
                <c:pt idx="566">
                  <c:v>566</c:v>
                </c:pt>
                <c:pt idx="567">
                  <c:v>567</c:v>
                </c:pt>
                <c:pt idx="568">
                  <c:v>568</c:v>
                </c:pt>
                <c:pt idx="569">
                  <c:v>569</c:v>
                </c:pt>
                <c:pt idx="570">
                  <c:v>570</c:v>
                </c:pt>
                <c:pt idx="571">
                  <c:v>571</c:v>
                </c:pt>
                <c:pt idx="572">
                  <c:v>572</c:v>
                </c:pt>
                <c:pt idx="573">
                  <c:v>573</c:v>
                </c:pt>
                <c:pt idx="574">
                  <c:v>574</c:v>
                </c:pt>
                <c:pt idx="575">
                  <c:v>575</c:v>
                </c:pt>
                <c:pt idx="576">
                  <c:v>576</c:v>
                </c:pt>
                <c:pt idx="577">
                  <c:v>577</c:v>
                </c:pt>
                <c:pt idx="578">
                  <c:v>578</c:v>
                </c:pt>
                <c:pt idx="579">
                  <c:v>579</c:v>
                </c:pt>
                <c:pt idx="580">
                  <c:v>580</c:v>
                </c:pt>
                <c:pt idx="581">
                  <c:v>581</c:v>
                </c:pt>
                <c:pt idx="582">
                  <c:v>582</c:v>
                </c:pt>
                <c:pt idx="583">
                  <c:v>583</c:v>
                </c:pt>
                <c:pt idx="584">
                  <c:v>584</c:v>
                </c:pt>
                <c:pt idx="585">
                  <c:v>585</c:v>
                </c:pt>
                <c:pt idx="586">
                  <c:v>586</c:v>
                </c:pt>
                <c:pt idx="587">
                  <c:v>587</c:v>
                </c:pt>
                <c:pt idx="588">
                  <c:v>588</c:v>
                </c:pt>
                <c:pt idx="589">
                  <c:v>589</c:v>
                </c:pt>
                <c:pt idx="590">
                  <c:v>590</c:v>
                </c:pt>
                <c:pt idx="591">
                  <c:v>591</c:v>
                </c:pt>
                <c:pt idx="592">
                  <c:v>592</c:v>
                </c:pt>
                <c:pt idx="593">
                  <c:v>593</c:v>
                </c:pt>
                <c:pt idx="594">
                  <c:v>594</c:v>
                </c:pt>
                <c:pt idx="595">
                  <c:v>595</c:v>
                </c:pt>
                <c:pt idx="596">
                  <c:v>596</c:v>
                </c:pt>
                <c:pt idx="597">
                  <c:v>597</c:v>
                </c:pt>
                <c:pt idx="598">
                  <c:v>598</c:v>
                </c:pt>
                <c:pt idx="599">
                  <c:v>599</c:v>
                </c:pt>
                <c:pt idx="600">
                  <c:v>600</c:v>
                </c:pt>
                <c:pt idx="601">
                  <c:v>601</c:v>
                </c:pt>
                <c:pt idx="602">
                  <c:v>602</c:v>
                </c:pt>
                <c:pt idx="603">
                  <c:v>603</c:v>
                </c:pt>
                <c:pt idx="604">
                  <c:v>604</c:v>
                </c:pt>
                <c:pt idx="605">
                  <c:v>605</c:v>
                </c:pt>
                <c:pt idx="606">
                  <c:v>606</c:v>
                </c:pt>
                <c:pt idx="607">
                  <c:v>607</c:v>
                </c:pt>
                <c:pt idx="608">
                  <c:v>608</c:v>
                </c:pt>
                <c:pt idx="609">
                  <c:v>609</c:v>
                </c:pt>
                <c:pt idx="610">
                  <c:v>610</c:v>
                </c:pt>
                <c:pt idx="611">
                  <c:v>611</c:v>
                </c:pt>
                <c:pt idx="612">
                  <c:v>612</c:v>
                </c:pt>
                <c:pt idx="613">
                  <c:v>613</c:v>
                </c:pt>
                <c:pt idx="614">
                  <c:v>614</c:v>
                </c:pt>
                <c:pt idx="615">
                  <c:v>615</c:v>
                </c:pt>
                <c:pt idx="616">
                  <c:v>616</c:v>
                </c:pt>
                <c:pt idx="617">
                  <c:v>617</c:v>
                </c:pt>
                <c:pt idx="618">
                  <c:v>618</c:v>
                </c:pt>
                <c:pt idx="619">
                  <c:v>619</c:v>
                </c:pt>
                <c:pt idx="620">
                  <c:v>620</c:v>
                </c:pt>
                <c:pt idx="621">
                  <c:v>621</c:v>
                </c:pt>
                <c:pt idx="622">
                  <c:v>622</c:v>
                </c:pt>
                <c:pt idx="623">
                  <c:v>623</c:v>
                </c:pt>
                <c:pt idx="624">
                  <c:v>624</c:v>
                </c:pt>
                <c:pt idx="625">
                  <c:v>625</c:v>
                </c:pt>
                <c:pt idx="626">
                  <c:v>626</c:v>
                </c:pt>
                <c:pt idx="627">
                  <c:v>627</c:v>
                </c:pt>
                <c:pt idx="628">
                  <c:v>628</c:v>
                </c:pt>
                <c:pt idx="629">
                  <c:v>629</c:v>
                </c:pt>
                <c:pt idx="630">
                  <c:v>630</c:v>
                </c:pt>
                <c:pt idx="631">
                  <c:v>631</c:v>
                </c:pt>
                <c:pt idx="632">
                  <c:v>632</c:v>
                </c:pt>
                <c:pt idx="633">
                  <c:v>633</c:v>
                </c:pt>
                <c:pt idx="634">
                  <c:v>634</c:v>
                </c:pt>
                <c:pt idx="635">
                  <c:v>635</c:v>
                </c:pt>
                <c:pt idx="636">
                  <c:v>636</c:v>
                </c:pt>
                <c:pt idx="637">
                  <c:v>637</c:v>
                </c:pt>
                <c:pt idx="638">
                  <c:v>638</c:v>
                </c:pt>
                <c:pt idx="639">
                  <c:v>639</c:v>
                </c:pt>
                <c:pt idx="640">
                  <c:v>640</c:v>
                </c:pt>
                <c:pt idx="641">
                  <c:v>641</c:v>
                </c:pt>
                <c:pt idx="642">
                  <c:v>642</c:v>
                </c:pt>
                <c:pt idx="643">
                  <c:v>643</c:v>
                </c:pt>
                <c:pt idx="644">
                  <c:v>644</c:v>
                </c:pt>
                <c:pt idx="645">
                  <c:v>645</c:v>
                </c:pt>
                <c:pt idx="646">
                  <c:v>646</c:v>
                </c:pt>
                <c:pt idx="647">
                  <c:v>647</c:v>
                </c:pt>
                <c:pt idx="648">
                  <c:v>648</c:v>
                </c:pt>
                <c:pt idx="649">
                  <c:v>649</c:v>
                </c:pt>
                <c:pt idx="650">
                  <c:v>650</c:v>
                </c:pt>
                <c:pt idx="651">
                  <c:v>651</c:v>
                </c:pt>
                <c:pt idx="652">
                  <c:v>652</c:v>
                </c:pt>
                <c:pt idx="653">
                  <c:v>653</c:v>
                </c:pt>
                <c:pt idx="654">
                  <c:v>654</c:v>
                </c:pt>
                <c:pt idx="655">
                  <c:v>655</c:v>
                </c:pt>
                <c:pt idx="656">
                  <c:v>656</c:v>
                </c:pt>
                <c:pt idx="657">
                  <c:v>657</c:v>
                </c:pt>
                <c:pt idx="658">
                  <c:v>658</c:v>
                </c:pt>
                <c:pt idx="659">
                  <c:v>659</c:v>
                </c:pt>
                <c:pt idx="660">
                  <c:v>660</c:v>
                </c:pt>
                <c:pt idx="661">
                  <c:v>661</c:v>
                </c:pt>
                <c:pt idx="662">
                  <c:v>662</c:v>
                </c:pt>
                <c:pt idx="663">
                  <c:v>663</c:v>
                </c:pt>
                <c:pt idx="664">
                  <c:v>664</c:v>
                </c:pt>
                <c:pt idx="665">
                  <c:v>665</c:v>
                </c:pt>
                <c:pt idx="666">
                  <c:v>666</c:v>
                </c:pt>
                <c:pt idx="667">
                  <c:v>667</c:v>
                </c:pt>
                <c:pt idx="668">
                  <c:v>668</c:v>
                </c:pt>
                <c:pt idx="669">
                  <c:v>669</c:v>
                </c:pt>
                <c:pt idx="670">
                  <c:v>670</c:v>
                </c:pt>
                <c:pt idx="671">
                  <c:v>671</c:v>
                </c:pt>
                <c:pt idx="672">
                  <c:v>672</c:v>
                </c:pt>
                <c:pt idx="673">
                  <c:v>673</c:v>
                </c:pt>
                <c:pt idx="674">
                  <c:v>674</c:v>
                </c:pt>
                <c:pt idx="675">
                  <c:v>675</c:v>
                </c:pt>
                <c:pt idx="676">
                  <c:v>676</c:v>
                </c:pt>
                <c:pt idx="677">
                  <c:v>677</c:v>
                </c:pt>
                <c:pt idx="678">
                  <c:v>678</c:v>
                </c:pt>
                <c:pt idx="679">
                  <c:v>679</c:v>
                </c:pt>
                <c:pt idx="680">
                  <c:v>680</c:v>
                </c:pt>
                <c:pt idx="681">
                  <c:v>681</c:v>
                </c:pt>
                <c:pt idx="682">
                  <c:v>682</c:v>
                </c:pt>
                <c:pt idx="683">
                  <c:v>683</c:v>
                </c:pt>
                <c:pt idx="684">
                  <c:v>684</c:v>
                </c:pt>
                <c:pt idx="685">
                  <c:v>685</c:v>
                </c:pt>
                <c:pt idx="686">
                  <c:v>686</c:v>
                </c:pt>
                <c:pt idx="687">
                  <c:v>687</c:v>
                </c:pt>
                <c:pt idx="688">
                  <c:v>688</c:v>
                </c:pt>
                <c:pt idx="689">
                  <c:v>689</c:v>
                </c:pt>
                <c:pt idx="690">
                  <c:v>690</c:v>
                </c:pt>
                <c:pt idx="691">
                  <c:v>691</c:v>
                </c:pt>
                <c:pt idx="692">
                  <c:v>692</c:v>
                </c:pt>
                <c:pt idx="693">
                  <c:v>693</c:v>
                </c:pt>
                <c:pt idx="694">
                  <c:v>694</c:v>
                </c:pt>
                <c:pt idx="695">
                  <c:v>695</c:v>
                </c:pt>
                <c:pt idx="696">
                  <c:v>696</c:v>
                </c:pt>
                <c:pt idx="697">
                  <c:v>697</c:v>
                </c:pt>
                <c:pt idx="698">
                  <c:v>698</c:v>
                </c:pt>
                <c:pt idx="699">
                  <c:v>699</c:v>
                </c:pt>
                <c:pt idx="700">
                  <c:v>700</c:v>
                </c:pt>
                <c:pt idx="701">
                  <c:v>701</c:v>
                </c:pt>
                <c:pt idx="702">
                  <c:v>702</c:v>
                </c:pt>
                <c:pt idx="703">
                  <c:v>703</c:v>
                </c:pt>
                <c:pt idx="704">
                  <c:v>704</c:v>
                </c:pt>
                <c:pt idx="705">
                  <c:v>705</c:v>
                </c:pt>
                <c:pt idx="706">
                  <c:v>706</c:v>
                </c:pt>
                <c:pt idx="707">
                  <c:v>707</c:v>
                </c:pt>
                <c:pt idx="708">
                  <c:v>708</c:v>
                </c:pt>
                <c:pt idx="709">
                  <c:v>709</c:v>
                </c:pt>
                <c:pt idx="710">
                  <c:v>710</c:v>
                </c:pt>
                <c:pt idx="711">
                  <c:v>711</c:v>
                </c:pt>
                <c:pt idx="712">
                  <c:v>712</c:v>
                </c:pt>
                <c:pt idx="713">
                  <c:v>713</c:v>
                </c:pt>
                <c:pt idx="714">
                  <c:v>714</c:v>
                </c:pt>
                <c:pt idx="715">
                  <c:v>715</c:v>
                </c:pt>
                <c:pt idx="716">
                  <c:v>716</c:v>
                </c:pt>
                <c:pt idx="717">
                  <c:v>717</c:v>
                </c:pt>
                <c:pt idx="718">
                  <c:v>718</c:v>
                </c:pt>
                <c:pt idx="719">
                  <c:v>719</c:v>
                </c:pt>
                <c:pt idx="720">
                  <c:v>720</c:v>
                </c:pt>
                <c:pt idx="721">
                  <c:v>721</c:v>
                </c:pt>
                <c:pt idx="722">
                  <c:v>722</c:v>
                </c:pt>
                <c:pt idx="723">
                  <c:v>723</c:v>
                </c:pt>
                <c:pt idx="724">
                  <c:v>724</c:v>
                </c:pt>
                <c:pt idx="725">
                  <c:v>725</c:v>
                </c:pt>
                <c:pt idx="726">
                  <c:v>726</c:v>
                </c:pt>
                <c:pt idx="727">
                  <c:v>727</c:v>
                </c:pt>
                <c:pt idx="728">
                  <c:v>728</c:v>
                </c:pt>
                <c:pt idx="729">
                  <c:v>729</c:v>
                </c:pt>
                <c:pt idx="730">
                  <c:v>730</c:v>
                </c:pt>
                <c:pt idx="731">
                  <c:v>731</c:v>
                </c:pt>
                <c:pt idx="732">
                  <c:v>732</c:v>
                </c:pt>
                <c:pt idx="733">
                  <c:v>733</c:v>
                </c:pt>
                <c:pt idx="734">
                  <c:v>734</c:v>
                </c:pt>
                <c:pt idx="735">
                  <c:v>735</c:v>
                </c:pt>
                <c:pt idx="736">
                  <c:v>736</c:v>
                </c:pt>
                <c:pt idx="737">
                  <c:v>737</c:v>
                </c:pt>
                <c:pt idx="738">
                  <c:v>738</c:v>
                </c:pt>
                <c:pt idx="739">
                  <c:v>739</c:v>
                </c:pt>
                <c:pt idx="740">
                  <c:v>740</c:v>
                </c:pt>
                <c:pt idx="741">
                  <c:v>741</c:v>
                </c:pt>
                <c:pt idx="742">
                  <c:v>742</c:v>
                </c:pt>
                <c:pt idx="743">
                  <c:v>743</c:v>
                </c:pt>
                <c:pt idx="744">
                  <c:v>744</c:v>
                </c:pt>
                <c:pt idx="745">
                  <c:v>745</c:v>
                </c:pt>
                <c:pt idx="746">
                  <c:v>746</c:v>
                </c:pt>
                <c:pt idx="747">
                  <c:v>747</c:v>
                </c:pt>
                <c:pt idx="748">
                  <c:v>748</c:v>
                </c:pt>
                <c:pt idx="749">
                  <c:v>749</c:v>
                </c:pt>
                <c:pt idx="750">
                  <c:v>750</c:v>
                </c:pt>
                <c:pt idx="751">
                  <c:v>751</c:v>
                </c:pt>
                <c:pt idx="752">
                  <c:v>752</c:v>
                </c:pt>
                <c:pt idx="753">
                  <c:v>753</c:v>
                </c:pt>
                <c:pt idx="754">
                  <c:v>754</c:v>
                </c:pt>
                <c:pt idx="755">
                  <c:v>755</c:v>
                </c:pt>
                <c:pt idx="756">
                  <c:v>756</c:v>
                </c:pt>
                <c:pt idx="757">
                  <c:v>757</c:v>
                </c:pt>
                <c:pt idx="758">
                  <c:v>758</c:v>
                </c:pt>
                <c:pt idx="759">
                  <c:v>759</c:v>
                </c:pt>
                <c:pt idx="760">
                  <c:v>760</c:v>
                </c:pt>
                <c:pt idx="761">
                  <c:v>761</c:v>
                </c:pt>
                <c:pt idx="762">
                  <c:v>762</c:v>
                </c:pt>
                <c:pt idx="763">
                  <c:v>763</c:v>
                </c:pt>
                <c:pt idx="764">
                  <c:v>764</c:v>
                </c:pt>
                <c:pt idx="765">
                  <c:v>765</c:v>
                </c:pt>
                <c:pt idx="766">
                  <c:v>766</c:v>
                </c:pt>
                <c:pt idx="767">
                  <c:v>767</c:v>
                </c:pt>
                <c:pt idx="768">
                  <c:v>768</c:v>
                </c:pt>
                <c:pt idx="769">
                  <c:v>769</c:v>
                </c:pt>
                <c:pt idx="770">
                  <c:v>770</c:v>
                </c:pt>
                <c:pt idx="771">
                  <c:v>771</c:v>
                </c:pt>
                <c:pt idx="772">
                  <c:v>772</c:v>
                </c:pt>
                <c:pt idx="773">
                  <c:v>773</c:v>
                </c:pt>
                <c:pt idx="774">
                  <c:v>774</c:v>
                </c:pt>
                <c:pt idx="775">
                  <c:v>775</c:v>
                </c:pt>
                <c:pt idx="776">
                  <c:v>776</c:v>
                </c:pt>
                <c:pt idx="777">
                  <c:v>777</c:v>
                </c:pt>
                <c:pt idx="778">
                  <c:v>778</c:v>
                </c:pt>
                <c:pt idx="779">
                  <c:v>779</c:v>
                </c:pt>
                <c:pt idx="780">
                  <c:v>780</c:v>
                </c:pt>
                <c:pt idx="781">
                  <c:v>781</c:v>
                </c:pt>
                <c:pt idx="782">
                  <c:v>782</c:v>
                </c:pt>
                <c:pt idx="783">
                  <c:v>783</c:v>
                </c:pt>
                <c:pt idx="784">
                  <c:v>784</c:v>
                </c:pt>
                <c:pt idx="785">
                  <c:v>785</c:v>
                </c:pt>
                <c:pt idx="786">
                  <c:v>786</c:v>
                </c:pt>
                <c:pt idx="787">
                  <c:v>787</c:v>
                </c:pt>
                <c:pt idx="788">
                  <c:v>788</c:v>
                </c:pt>
                <c:pt idx="789">
                  <c:v>789</c:v>
                </c:pt>
                <c:pt idx="790">
                  <c:v>790</c:v>
                </c:pt>
                <c:pt idx="791">
                  <c:v>791</c:v>
                </c:pt>
                <c:pt idx="792">
                  <c:v>792</c:v>
                </c:pt>
                <c:pt idx="793">
                  <c:v>793</c:v>
                </c:pt>
                <c:pt idx="794">
                  <c:v>794</c:v>
                </c:pt>
                <c:pt idx="795">
                  <c:v>795</c:v>
                </c:pt>
                <c:pt idx="796">
                  <c:v>796</c:v>
                </c:pt>
                <c:pt idx="797">
                  <c:v>797</c:v>
                </c:pt>
                <c:pt idx="798">
                  <c:v>798</c:v>
                </c:pt>
                <c:pt idx="799">
                  <c:v>799</c:v>
                </c:pt>
                <c:pt idx="800">
                  <c:v>800</c:v>
                </c:pt>
                <c:pt idx="801">
                  <c:v>801</c:v>
                </c:pt>
                <c:pt idx="802">
                  <c:v>802</c:v>
                </c:pt>
                <c:pt idx="803">
                  <c:v>803</c:v>
                </c:pt>
                <c:pt idx="804">
                  <c:v>804</c:v>
                </c:pt>
                <c:pt idx="805">
                  <c:v>805</c:v>
                </c:pt>
                <c:pt idx="806">
                  <c:v>806</c:v>
                </c:pt>
                <c:pt idx="807">
                  <c:v>807</c:v>
                </c:pt>
                <c:pt idx="808">
                  <c:v>808</c:v>
                </c:pt>
                <c:pt idx="809">
                  <c:v>809</c:v>
                </c:pt>
                <c:pt idx="810">
                  <c:v>810</c:v>
                </c:pt>
                <c:pt idx="811">
                  <c:v>811</c:v>
                </c:pt>
                <c:pt idx="812">
                  <c:v>812</c:v>
                </c:pt>
                <c:pt idx="813">
                  <c:v>813</c:v>
                </c:pt>
                <c:pt idx="814">
                  <c:v>814</c:v>
                </c:pt>
                <c:pt idx="815">
                  <c:v>815</c:v>
                </c:pt>
                <c:pt idx="816">
                  <c:v>816</c:v>
                </c:pt>
                <c:pt idx="817">
                  <c:v>817</c:v>
                </c:pt>
                <c:pt idx="818">
                  <c:v>818</c:v>
                </c:pt>
                <c:pt idx="819">
                  <c:v>819</c:v>
                </c:pt>
                <c:pt idx="820">
                  <c:v>820</c:v>
                </c:pt>
                <c:pt idx="821">
                  <c:v>821</c:v>
                </c:pt>
                <c:pt idx="822">
                  <c:v>822</c:v>
                </c:pt>
                <c:pt idx="823">
                  <c:v>823</c:v>
                </c:pt>
                <c:pt idx="824">
                  <c:v>824</c:v>
                </c:pt>
                <c:pt idx="825">
                  <c:v>825</c:v>
                </c:pt>
                <c:pt idx="826">
                  <c:v>826</c:v>
                </c:pt>
                <c:pt idx="827">
                  <c:v>827</c:v>
                </c:pt>
                <c:pt idx="828">
                  <c:v>828</c:v>
                </c:pt>
                <c:pt idx="829">
                  <c:v>829</c:v>
                </c:pt>
                <c:pt idx="830">
                  <c:v>830</c:v>
                </c:pt>
                <c:pt idx="831">
                  <c:v>831</c:v>
                </c:pt>
                <c:pt idx="832">
                  <c:v>832</c:v>
                </c:pt>
                <c:pt idx="833">
                  <c:v>833</c:v>
                </c:pt>
                <c:pt idx="834">
                  <c:v>834</c:v>
                </c:pt>
                <c:pt idx="835">
                  <c:v>835</c:v>
                </c:pt>
                <c:pt idx="836">
                  <c:v>836</c:v>
                </c:pt>
                <c:pt idx="837">
                  <c:v>837</c:v>
                </c:pt>
                <c:pt idx="838">
                  <c:v>838</c:v>
                </c:pt>
                <c:pt idx="839">
                  <c:v>839</c:v>
                </c:pt>
                <c:pt idx="840">
                  <c:v>840</c:v>
                </c:pt>
                <c:pt idx="841">
                  <c:v>841</c:v>
                </c:pt>
                <c:pt idx="842">
                  <c:v>842</c:v>
                </c:pt>
                <c:pt idx="843">
                  <c:v>843</c:v>
                </c:pt>
                <c:pt idx="844">
                  <c:v>844</c:v>
                </c:pt>
                <c:pt idx="845">
                  <c:v>845</c:v>
                </c:pt>
                <c:pt idx="846">
                  <c:v>846</c:v>
                </c:pt>
                <c:pt idx="847">
                  <c:v>847</c:v>
                </c:pt>
                <c:pt idx="848">
                  <c:v>848</c:v>
                </c:pt>
                <c:pt idx="849">
                  <c:v>849</c:v>
                </c:pt>
                <c:pt idx="850">
                  <c:v>850</c:v>
                </c:pt>
                <c:pt idx="851">
                  <c:v>851</c:v>
                </c:pt>
                <c:pt idx="852">
                  <c:v>852</c:v>
                </c:pt>
                <c:pt idx="853">
                  <c:v>853</c:v>
                </c:pt>
                <c:pt idx="854">
                  <c:v>854</c:v>
                </c:pt>
                <c:pt idx="855">
                  <c:v>855</c:v>
                </c:pt>
                <c:pt idx="856">
                  <c:v>856</c:v>
                </c:pt>
                <c:pt idx="857">
                  <c:v>857</c:v>
                </c:pt>
                <c:pt idx="858">
                  <c:v>858</c:v>
                </c:pt>
                <c:pt idx="859">
                  <c:v>859</c:v>
                </c:pt>
                <c:pt idx="860">
                  <c:v>860</c:v>
                </c:pt>
                <c:pt idx="861">
                  <c:v>861</c:v>
                </c:pt>
                <c:pt idx="862">
                  <c:v>862</c:v>
                </c:pt>
                <c:pt idx="863">
                  <c:v>863</c:v>
                </c:pt>
                <c:pt idx="864">
                  <c:v>864</c:v>
                </c:pt>
                <c:pt idx="865">
                  <c:v>865</c:v>
                </c:pt>
                <c:pt idx="866">
                  <c:v>866</c:v>
                </c:pt>
                <c:pt idx="867">
                  <c:v>867</c:v>
                </c:pt>
                <c:pt idx="868">
                  <c:v>868</c:v>
                </c:pt>
                <c:pt idx="869">
                  <c:v>869</c:v>
                </c:pt>
                <c:pt idx="870">
                  <c:v>870</c:v>
                </c:pt>
                <c:pt idx="871">
                  <c:v>871</c:v>
                </c:pt>
                <c:pt idx="872">
                  <c:v>872</c:v>
                </c:pt>
                <c:pt idx="873">
                  <c:v>873</c:v>
                </c:pt>
                <c:pt idx="874">
                  <c:v>874</c:v>
                </c:pt>
                <c:pt idx="875">
                  <c:v>875</c:v>
                </c:pt>
                <c:pt idx="876">
                  <c:v>876</c:v>
                </c:pt>
                <c:pt idx="877">
                  <c:v>877</c:v>
                </c:pt>
                <c:pt idx="878">
                  <c:v>878</c:v>
                </c:pt>
                <c:pt idx="879">
                  <c:v>879</c:v>
                </c:pt>
                <c:pt idx="880">
                  <c:v>880</c:v>
                </c:pt>
                <c:pt idx="881">
                  <c:v>881</c:v>
                </c:pt>
                <c:pt idx="882">
                  <c:v>882</c:v>
                </c:pt>
                <c:pt idx="883">
                  <c:v>883</c:v>
                </c:pt>
                <c:pt idx="884">
                  <c:v>884</c:v>
                </c:pt>
                <c:pt idx="885">
                  <c:v>885</c:v>
                </c:pt>
                <c:pt idx="886">
                  <c:v>886</c:v>
                </c:pt>
                <c:pt idx="887">
                  <c:v>887</c:v>
                </c:pt>
                <c:pt idx="888">
                  <c:v>888</c:v>
                </c:pt>
                <c:pt idx="889">
                  <c:v>889</c:v>
                </c:pt>
                <c:pt idx="890">
                  <c:v>890</c:v>
                </c:pt>
                <c:pt idx="891">
                  <c:v>891</c:v>
                </c:pt>
                <c:pt idx="892">
                  <c:v>892</c:v>
                </c:pt>
                <c:pt idx="893">
                  <c:v>893</c:v>
                </c:pt>
                <c:pt idx="894">
                  <c:v>894</c:v>
                </c:pt>
                <c:pt idx="895">
                  <c:v>895</c:v>
                </c:pt>
                <c:pt idx="896">
                  <c:v>896</c:v>
                </c:pt>
                <c:pt idx="897">
                  <c:v>897</c:v>
                </c:pt>
                <c:pt idx="898">
                  <c:v>898</c:v>
                </c:pt>
                <c:pt idx="899">
                  <c:v>899</c:v>
                </c:pt>
                <c:pt idx="900">
                  <c:v>900</c:v>
                </c:pt>
                <c:pt idx="901">
                  <c:v>901</c:v>
                </c:pt>
                <c:pt idx="902">
                  <c:v>902</c:v>
                </c:pt>
                <c:pt idx="903">
                  <c:v>903</c:v>
                </c:pt>
                <c:pt idx="904">
                  <c:v>904</c:v>
                </c:pt>
                <c:pt idx="905">
                  <c:v>905</c:v>
                </c:pt>
                <c:pt idx="906">
                  <c:v>906</c:v>
                </c:pt>
                <c:pt idx="907">
                  <c:v>907</c:v>
                </c:pt>
                <c:pt idx="908">
                  <c:v>908</c:v>
                </c:pt>
                <c:pt idx="909">
                  <c:v>909</c:v>
                </c:pt>
                <c:pt idx="910">
                  <c:v>910</c:v>
                </c:pt>
                <c:pt idx="911">
                  <c:v>911</c:v>
                </c:pt>
                <c:pt idx="912">
                  <c:v>912</c:v>
                </c:pt>
                <c:pt idx="913">
                  <c:v>913</c:v>
                </c:pt>
                <c:pt idx="914">
                  <c:v>914</c:v>
                </c:pt>
                <c:pt idx="915">
                  <c:v>915</c:v>
                </c:pt>
                <c:pt idx="916">
                  <c:v>916</c:v>
                </c:pt>
                <c:pt idx="917">
                  <c:v>917</c:v>
                </c:pt>
                <c:pt idx="918">
                  <c:v>918</c:v>
                </c:pt>
                <c:pt idx="919">
                  <c:v>919</c:v>
                </c:pt>
                <c:pt idx="920">
                  <c:v>920</c:v>
                </c:pt>
                <c:pt idx="921">
                  <c:v>921</c:v>
                </c:pt>
                <c:pt idx="922">
                  <c:v>922</c:v>
                </c:pt>
                <c:pt idx="923">
                  <c:v>923</c:v>
                </c:pt>
                <c:pt idx="924">
                  <c:v>924</c:v>
                </c:pt>
                <c:pt idx="925">
                  <c:v>925</c:v>
                </c:pt>
                <c:pt idx="926">
                  <c:v>926</c:v>
                </c:pt>
                <c:pt idx="927">
                  <c:v>927</c:v>
                </c:pt>
                <c:pt idx="928">
                  <c:v>928</c:v>
                </c:pt>
                <c:pt idx="929">
                  <c:v>929</c:v>
                </c:pt>
                <c:pt idx="930">
                  <c:v>930</c:v>
                </c:pt>
                <c:pt idx="931">
                  <c:v>931</c:v>
                </c:pt>
                <c:pt idx="932">
                  <c:v>932</c:v>
                </c:pt>
                <c:pt idx="933">
                  <c:v>933</c:v>
                </c:pt>
                <c:pt idx="934">
                  <c:v>934</c:v>
                </c:pt>
                <c:pt idx="935">
                  <c:v>935</c:v>
                </c:pt>
                <c:pt idx="936">
                  <c:v>936</c:v>
                </c:pt>
                <c:pt idx="937">
                  <c:v>937</c:v>
                </c:pt>
                <c:pt idx="938">
                  <c:v>938</c:v>
                </c:pt>
                <c:pt idx="939">
                  <c:v>939</c:v>
                </c:pt>
                <c:pt idx="940">
                  <c:v>940</c:v>
                </c:pt>
                <c:pt idx="941">
                  <c:v>941</c:v>
                </c:pt>
                <c:pt idx="942">
                  <c:v>942</c:v>
                </c:pt>
                <c:pt idx="943">
                  <c:v>943</c:v>
                </c:pt>
                <c:pt idx="944">
                  <c:v>944</c:v>
                </c:pt>
                <c:pt idx="945">
                  <c:v>945</c:v>
                </c:pt>
                <c:pt idx="946">
                  <c:v>946</c:v>
                </c:pt>
                <c:pt idx="947">
                  <c:v>947</c:v>
                </c:pt>
                <c:pt idx="948">
                  <c:v>948</c:v>
                </c:pt>
                <c:pt idx="949">
                  <c:v>949</c:v>
                </c:pt>
                <c:pt idx="950">
                  <c:v>950</c:v>
                </c:pt>
                <c:pt idx="951">
                  <c:v>951</c:v>
                </c:pt>
                <c:pt idx="952">
                  <c:v>952</c:v>
                </c:pt>
                <c:pt idx="953">
                  <c:v>953</c:v>
                </c:pt>
                <c:pt idx="954">
                  <c:v>954</c:v>
                </c:pt>
                <c:pt idx="955">
                  <c:v>955</c:v>
                </c:pt>
                <c:pt idx="956">
                  <c:v>956</c:v>
                </c:pt>
                <c:pt idx="957">
                  <c:v>957</c:v>
                </c:pt>
                <c:pt idx="958">
                  <c:v>958</c:v>
                </c:pt>
                <c:pt idx="959">
                  <c:v>959</c:v>
                </c:pt>
                <c:pt idx="960">
                  <c:v>960</c:v>
                </c:pt>
                <c:pt idx="961">
                  <c:v>961</c:v>
                </c:pt>
                <c:pt idx="962">
                  <c:v>962</c:v>
                </c:pt>
                <c:pt idx="963">
                  <c:v>963</c:v>
                </c:pt>
                <c:pt idx="964">
                  <c:v>964</c:v>
                </c:pt>
                <c:pt idx="965">
                  <c:v>965</c:v>
                </c:pt>
                <c:pt idx="966">
                  <c:v>966</c:v>
                </c:pt>
                <c:pt idx="967">
                  <c:v>967</c:v>
                </c:pt>
                <c:pt idx="968">
                  <c:v>968</c:v>
                </c:pt>
                <c:pt idx="969">
                  <c:v>969</c:v>
                </c:pt>
                <c:pt idx="970">
                  <c:v>970</c:v>
                </c:pt>
                <c:pt idx="971">
                  <c:v>971</c:v>
                </c:pt>
                <c:pt idx="972">
                  <c:v>972</c:v>
                </c:pt>
                <c:pt idx="973">
                  <c:v>973</c:v>
                </c:pt>
                <c:pt idx="974">
                  <c:v>974</c:v>
                </c:pt>
                <c:pt idx="975">
                  <c:v>975</c:v>
                </c:pt>
                <c:pt idx="976">
                  <c:v>976</c:v>
                </c:pt>
                <c:pt idx="977">
                  <c:v>977</c:v>
                </c:pt>
                <c:pt idx="978">
                  <c:v>978</c:v>
                </c:pt>
                <c:pt idx="979">
                  <c:v>979</c:v>
                </c:pt>
                <c:pt idx="980">
                  <c:v>980</c:v>
                </c:pt>
                <c:pt idx="981">
                  <c:v>981</c:v>
                </c:pt>
                <c:pt idx="982">
                  <c:v>982</c:v>
                </c:pt>
                <c:pt idx="983">
                  <c:v>983</c:v>
                </c:pt>
                <c:pt idx="984">
                  <c:v>984</c:v>
                </c:pt>
                <c:pt idx="985">
                  <c:v>985</c:v>
                </c:pt>
                <c:pt idx="986">
                  <c:v>986</c:v>
                </c:pt>
                <c:pt idx="987">
                  <c:v>987</c:v>
                </c:pt>
                <c:pt idx="988">
                  <c:v>988</c:v>
                </c:pt>
                <c:pt idx="989">
                  <c:v>989</c:v>
                </c:pt>
                <c:pt idx="990">
                  <c:v>990</c:v>
                </c:pt>
                <c:pt idx="991">
                  <c:v>991</c:v>
                </c:pt>
                <c:pt idx="992">
                  <c:v>992</c:v>
                </c:pt>
                <c:pt idx="993">
                  <c:v>993</c:v>
                </c:pt>
                <c:pt idx="994">
                  <c:v>994</c:v>
                </c:pt>
                <c:pt idx="995">
                  <c:v>995</c:v>
                </c:pt>
                <c:pt idx="996">
                  <c:v>996</c:v>
                </c:pt>
                <c:pt idx="997">
                  <c:v>997</c:v>
                </c:pt>
                <c:pt idx="998">
                  <c:v>998</c:v>
                </c:pt>
                <c:pt idx="999">
                  <c:v>999</c:v>
                </c:pt>
                <c:pt idx="1000">
                  <c:v>1000</c:v>
                </c:pt>
                <c:pt idx="1001">
                  <c:v>1001</c:v>
                </c:pt>
                <c:pt idx="1002">
                  <c:v>1002</c:v>
                </c:pt>
                <c:pt idx="1003">
                  <c:v>1003</c:v>
                </c:pt>
                <c:pt idx="1004">
                  <c:v>1004</c:v>
                </c:pt>
                <c:pt idx="1005">
                  <c:v>1005</c:v>
                </c:pt>
                <c:pt idx="1006">
                  <c:v>1006</c:v>
                </c:pt>
                <c:pt idx="1007">
                  <c:v>1007</c:v>
                </c:pt>
                <c:pt idx="1008">
                  <c:v>1008</c:v>
                </c:pt>
                <c:pt idx="1009">
                  <c:v>1009</c:v>
                </c:pt>
                <c:pt idx="1010">
                  <c:v>1010</c:v>
                </c:pt>
                <c:pt idx="1011">
                  <c:v>1011</c:v>
                </c:pt>
                <c:pt idx="1012">
                  <c:v>1012</c:v>
                </c:pt>
                <c:pt idx="1013">
                  <c:v>1013</c:v>
                </c:pt>
                <c:pt idx="1014">
                  <c:v>1014</c:v>
                </c:pt>
                <c:pt idx="1015">
                  <c:v>1015</c:v>
                </c:pt>
                <c:pt idx="1016">
                  <c:v>1016</c:v>
                </c:pt>
                <c:pt idx="1017">
                  <c:v>1017</c:v>
                </c:pt>
                <c:pt idx="1018">
                  <c:v>1018</c:v>
                </c:pt>
                <c:pt idx="1019">
                  <c:v>1019</c:v>
                </c:pt>
                <c:pt idx="1020">
                  <c:v>1020</c:v>
                </c:pt>
                <c:pt idx="1021">
                  <c:v>1021</c:v>
                </c:pt>
                <c:pt idx="1022">
                  <c:v>1022</c:v>
                </c:pt>
                <c:pt idx="1023">
                  <c:v>1023</c:v>
                </c:pt>
                <c:pt idx="1024">
                  <c:v>1024</c:v>
                </c:pt>
                <c:pt idx="1025">
                  <c:v>1025</c:v>
                </c:pt>
                <c:pt idx="1026">
                  <c:v>1026</c:v>
                </c:pt>
                <c:pt idx="1027">
                  <c:v>1027</c:v>
                </c:pt>
                <c:pt idx="1028">
                  <c:v>1028</c:v>
                </c:pt>
                <c:pt idx="1029">
                  <c:v>1029</c:v>
                </c:pt>
                <c:pt idx="1030">
                  <c:v>1030</c:v>
                </c:pt>
                <c:pt idx="1031">
                  <c:v>1031</c:v>
                </c:pt>
                <c:pt idx="1032">
                  <c:v>1032</c:v>
                </c:pt>
                <c:pt idx="1033">
                  <c:v>1033</c:v>
                </c:pt>
                <c:pt idx="1034">
                  <c:v>1034</c:v>
                </c:pt>
                <c:pt idx="1035">
                  <c:v>1035</c:v>
                </c:pt>
                <c:pt idx="1036">
                  <c:v>1036</c:v>
                </c:pt>
                <c:pt idx="1037">
                  <c:v>1037</c:v>
                </c:pt>
                <c:pt idx="1038">
                  <c:v>1038</c:v>
                </c:pt>
                <c:pt idx="1039">
                  <c:v>1039</c:v>
                </c:pt>
                <c:pt idx="1040">
                  <c:v>1040</c:v>
                </c:pt>
                <c:pt idx="1041">
                  <c:v>1041</c:v>
                </c:pt>
                <c:pt idx="1042">
                  <c:v>1042</c:v>
                </c:pt>
                <c:pt idx="1043">
                  <c:v>1043</c:v>
                </c:pt>
                <c:pt idx="1044">
                  <c:v>1044</c:v>
                </c:pt>
                <c:pt idx="1045">
                  <c:v>1045</c:v>
                </c:pt>
                <c:pt idx="1046">
                  <c:v>1046</c:v>
                </c:pt>
                <c:pt idx="1047">
                  <c:v>1047</c:v>
                </c:pt>
                <c:pt idx="1048">
                  <c:v>1048</c:v>
                </c:pt>
                <c:pt idx="1049">
                  <c:v>1049</c:v>
                </c:pt>
                <c:pt idx="1050">
                  <c:v>1050</c:v>
                </c:pt>
                <c:pt idx="1051">
                  <c:v>1051</c:v>
                </c:pt>
                <c:pt idx="1052">
                  <c:v>1052</c:v>
                </c:pt>
                <c:pt idx="1053">
                  <c:v>1053</c:v>
                </c:pt>
                <c:pt idx="1054">
                  <c:v>1054</c:v>
                </c:pt>
                <c:pt idx="1055">
                  <c:v>1055</c:v>
                </c:pt>
                <c:pt idx="1056">
                  <c:v>1056</c:v>
                </c:pt>
                <c:pt idx="1057">
                  <c:v>1057</c:v>
                </c:pt>
                <c:pt idx="1058">
                  <c:v>1058</c:v>
                </c:pt>
                <c:pt idx="1059">
                  <c:v>1059</c:v>
                </c:pt>
                <c:pt idx="1060">
                  <c:v>1060</c:v>
                </c:pt>
                <c:pt idx="1061">
                  <c:v>1061</c:v>
                </c:pt>
                <c:pt idx="1062">
                  <c:v>1062</c:v>
                </c:pt>
                <c:pt idx="1063">
                  <c:v>1063</c:v>
                </c:pt>
                <c:pt idx="1064">
                  <c:v>1064</c:v>
                </c:pt>
                <c:pt idx="1065">
                  <c:v>1065</c:v>
                </c:pt>
                <c:pt idx="1066">
                  <c:v>1066</c:v>
                </c:pt>
                <c:pt idx="1067">
                  <c:v>1067</c:v>
                </c:pt>
                <c:pt idx="1068">
                  <c:v>1068</c:v>
                </c:pt>
                <c:pt idx="1069">
                  <c:v>1069</c:v>
                </c:pt>
                <c:pt idx="1070">
                  <c:v>1070</c:v>
                </c:pt>
                <c:pt idx="1071">
                  <c:v>1071</c:v>
                </c:pt>
                <c:pt idx="1072">
                  <c:v>1072</c:v>
                </c:pt>
                <c:pt idx="1073">
                  <c:v>1073</c:v>
                </c:pt>
                <c:pt idx="1074">
                  <c:v>1074</c:v>
                </c:pt>
                <c:pt idx="1075">
                  <c:v>1075</c:v>
                </c:pt>
                <c:pt idx="1076">
                  <c:v>1076</c:v>
                </c:pt>
                <c:pt idx="1077">
                  <c:v>1077</c:v>
                </c:pt>
                <c:pt idx="1078">
                  <c:v>1078</c:v>
                </c:pt>
                <c:pt idx="1079">
                  <c:v>1079</c:v>
                </c:pt>
                <c:pt idx="1080">
                  <c:v>1080</c:v>
                </c:pt>
                <c:pt idx="1081">
                  <c:v>1081</c:v>
                </c:pt>
                <c:pt idx="1082">
                  <c:v>1082</c:v>
                </c:pt>
                <c:pt idx="1083">
                  <c:v>1083</c:v>
                </c:pt>
                <c:pt idx="1084">
                  <c:v>1084</c:v>
                </c:pt>
                <c:pt idx="1085">
                  <c:v>1085</c:v>
                </c:pt>
                <c:pt idx="1086">
                  <c:v>1086</c:v>
                </c:pt>
                <c:pt idx="1087">
                  <c:v>1087</c:v>
                </c:pt>
                <c:pt idx="1088">
                  <c:v>1088</c:v>
                </c:pt>
                <c:pt idx="1089">
                  <c:v>1089</c:v>
                </c:pt>
                <c:pt idx="1090">
                  <c:v>1090</c:v>
                </c:pt>
                <c:pt idx="1091">
                  <c:v>1091</c:v>
                </c:pt>
                <c:pt idx="1092">
                  <c:v>1092</c:v>
                </c:pt>
                <c:pt idx="1093">
                  <c:v>1093</c:v>
                </c:pt>
                <c:pt idx="1094">
                  <c:v>1094</c:v>
                </c:pt>
                <c:pt idx="1095">
                  <c:v>1095</c:v>
                </c:pt>
                <c:pt idx="1096">
                  <c:v>1096</c:v>
                </c:pt>
                <c:pt idx="1097">
                  <c:v>1097</c:v>
                </c:pt>
                <c:pt idx="1098">
                  <c:v>1098</c:v>
                </c:pt>
                <c:pt idx="1099">
                  <c:v>1099</c:v>
                </c:pt>
                <c:pt idx="1100">
                  <c:v>1100</c:v>
                </c:pt>
                <c:pt idx="1101">
                  <c:v>1101</c:v>
                </c:pt>
                <c:pt idx="1102">
                  <c:v>1102</c:v>
                </c:pt>
                <c:pt idx="1103">
                  <c:v>1103</c:v>
                </c:pt>
                <c:pt idx="1104">
                  <c:v>1104</c:v>
                </c:pt>
                <c:pt idx="1105">
                  <c:v>1105</c:v>
                </c:pt>
                <c:pt idx="1106">
                  <c:v>1106</c:v>
                </c:pt>
                <c:pt idx="1107">
                  <c:v>1107</c:v>
                </c:pt>
                <c:pt idx="1108">
                  <c:v>1108</c:v>
                </c:pt>
                <c:pt idx="1109">
                  <c:v>1109</c:v>
                </c:pt>
                <c:pt idx="1110">
                  <c:v>1110</c:v>
                </c:pt>
                <c:pt idx="1111">
                  <c:v>1111</c:v>
                </c:pt>
                <c:pt idx="1112">
                  <c:v>1112</c:v>
                </c:pt>
                <c:pt idx="1113">
                  <c:v>1113</c:v>
                </c:pt>
                <c:pt idx="1114">
                  <c:v>1114</c:v>
                </c:pt>
                <c:pt idx="1115">
                  <c:v>1115</c:v>
                </c:pt>
                <c:pt idx="1116">
                  <c:v>1116</c:v>
                </c:pt>
                <c:pt idx="1117">
                  <c:v>1117</c:v>
                </c:pt>
                <c:pt idx="1118">
                  <c:v>1118</c:v>
                </c:pt>
                <c:pt idx="1119">
                  <c:v>1119</c:v>
                </c:pt>
                <c:pt idx="1120">
                  <c:v>1120</c:v>
                </c:pt>
                <c:pt idx="1121">
                  <c:v>1121</c:v>
                </c:pt>
                <c:pt idx="1122">
                  <c:v>1122</c:v>
                </c:pt>
                <c:pt idx="1123">
                  <c:v>1123</c:v>
                </c:pt>
                <c:pt idx="1124">
                  <c:v>1124</c:v>
                </c:pt>
                <c:pt idx="1125">
                  <c:v>1125</c:v>
                </c:pt>
                <c:pt idx="1126">
                  <c:v>1126</c:v>
                </c:pt>
                <c:pt idx="1127">
                  <c:v>1127</c:v>
                </c:pt>
                <c:pt idx="1128">
                  <c:v>1128</c:v>
                </c:pt>
                <c:pt idx="1129">
                  <c:v>1129</c:v>
                </c:pt>
                <c:pt idx="1130">
                  <c:v>1130</c:v>
                </c:pt>
                <c:pt idx="1131">
                  <c:v>1131</c:v>
                </c:pt>
                <c:pt idx="1132">
                  <c:v>1132</c:v>
                </c:pt>
                <c:pt idx="1133">
                  <c:v>1133</c:v>
                </c:pt>
                <c:pt idx="1134">
                  <c:v>1134</c:v>
                </c:pt>
                <c:pt idx="1135">
                  <c:v>1135</c:v>
                </c:pt>
                <c:pt idx="1136">
                  <c:v>1136</c:v>
                </c:pt>
                <c:pt idx="1137">
                  <c:v>1137</c:v>
                </c:pt>
                <c:pt idx="1138">
                  <c:v>1138</c:v>
                </c:pt>
                <c:pt idx="1139">
                  <c:v>1139</c:v>
                </c:pt>
                <c:pt idx="1140">
                  <c:v>1140</c:v>
                </c:pt>
                <c:pt idx="1141">
                  <c:v>1141</c:v>
                </c:pt>
                <c:pt idx="1142">
                  <c:v>1142</c:v>
                </c:pt>
                <c:pt idx="1143">
                  <c:v>1143</c:v>
                </c:pt>
                <c:pt idx="1144">
                  <c:v>1144</c:v>
                </c:pt>
                <c:pt idx="1145">
                  <c:v>1145</c:v>
                </c:pt>
                <c:pt idx="1146">
                  <c:v>1146</c:v>
                </c:pt>
                <c:pt idx="1147">
                  <c:v>1147</c:v>
                </c:pt>
                <c:pt idx="1148">
                  <c:v>1148</c:v>
                </c:pt>
                <c:pt idx="1149">
                  <c:v>1149</c:v>
                </c:pt>
                <c:pt idx="1150">
                  <c:v>1150</c:v>
                </c:pt>
                <c:pt idx="1151">
                  <c:v>1151</c:v>
                </c:pt>
                <c:pt idx="1152">
                  <c:v>1152</c:v>
                </c:pt>
                <c:pt idx="1153">
                  <c:v>1153</c:v>
                </c:pt>
                <c:pt idx="1154">
                  <c:v>1154</c:v>
                </c:pt>
                <c:pt idx="1155">
                  <c:v>1155</c:v>
                </c:pt>
                <c:pt idx="1156">
                  <c:v>1156</c:v>
                </c:pt>
                <c:pt idx="1157">
                  <c:v>1157</c:v>
                </c:pt>
                <c:pt idx="1158">
                  <c:v>1158</c:v>
                </c:pt>
                <c:pt idx="1159">
                  <c:v>1159</c:v>
                </c:pt>
                <c:pt idx="1160">
                  <c:v>1160</c:v>
                </c:pt>
                <c:pt idx="1161">
                  <c:v>1161</c:v>
                </c:pt>
                <c:pt idx="1162">
                  <c:v>1162</c:v>
                </c:pt>
                <c:pt idx="1163">
                  <c:v>1163</c:v>
                </c:pt>
                <c:pt idx="1164">
                  <c:v>1164</c:v>
                </c:pt>
                <c:pt idx="1165">
                  <c:v>1165</c:v>
                </c:pt>
                <c:pt idx="1166">
                  <c:v>1166</c:v>
                </c:pt>
                <c:pt idx="1167">
                  <c:v>1167</c:v>
                </c:pt>
                <c:pt idx="1168">
                  <c:v>1168</c:v>
                </c:pt>
                <c:pt idx="1169">
                  <c:v>1169</c:v>
                </c:pt>
                <c:pt idx="1170">
                  <c:v>1170</c:v>
                </c:pt>
                <c:pt idx="1171">
                  <c:v>1171</c:v>
                </c:pt>
                <c:pt idx="1172">
                  <c:v>1172</c:v>
                </c:pt>
                <c:pt idx="1173">
                  <c:v>1173</c:v>
                </c:pt>
                <c:pt idx="1174">
                  <c:v>1174</c:v>
                </c:pt>
                <c:pt idx="1175">
                  <c:v>1175</c:v>
                </c:pt>
                <c:pt idx="1176">
                  <c:v>1176</c:v>
                </c:pt>
                <c:pt idx="1177">
                  <c:v>1177</c:v>
                </c:pt>
                <c:pt idx="1178">
                  <c:v>1178</c:v>
                </c:pt>
                <c:pt idx="1179">
                  <c:v>1179</c:v>
                </c:pt>
                <c:pt idx="1180">
                  <c:v>1180</c:v>
                </c:pt>
                <c:pt idx="1181">
                  <c:v>1181</c:v>
                </c:pt>
                <c:pt idx="1182">
                  <c:v>1182</c:v>
                </c:pt>
                <c:pt idx="1183">
                  <c:v>1183</c:v>
                </c:pt>
                <c:pt idx="1184">
                  <c:v>1184</c:v>
                </c:pt>
                <c:pt idx="1185">
                  <c:v>1185</c:v>
                </c:pt>
                <c:pt idx="1186">
                  <c:v>1186</c:v>
                </c:pt>
                <c:pt idx="1187">
                  <c:v>1187</c:v>
                </c:pt>
                <c:pt idx="1188">
                  <c:v>1188</c:v>
                </c:pt>
                <c:pt idx="1189">
                  <c:v>1189</c:v>
                </c:pt>
                <c:pt idx="1190">
                  <c:v>1190</c:v>
                </c:pt>
                <c:pt idx="1191">
                  <c:v>1191</c:v>
                </c:pt>
                <c:pt idx="1192">
                  <c:v>1192</c:v>
                </c:pt>
                <c:pt idx="1193">
                  <c:v>1193</c:v>
                </c:pt>
                <c:pt idx="1194">
                  <c:v>1194</c:v>
                </c:pt>
                <c:pt idx="1195">
                  <c:v>1195</c:v>
                </c:pt>
                <c:pt idx="1196">
                  <c:v>1196</c:v>
                </c:pt>
                <c:pt idx="1197">
                  <c:v>1197</c:v>
                </c:pt>
                <c:pt idx="1198">
                  <c:v>1198</c:v>
                </c:pt>
                <c:pt idx="1199">
                  <c:v>1199</c:v>
                </c:pt>
                <c:pt idx="1200">
                  <c:v>1200</c:v>
                </c:pt>
                <c:pt idx="1201">
                  <c:v>1201</c:v>
                </c:pt>
                <c:pt idx="1202">
                  <c:v>1202</c:v>
                </c:pt>
                <c:pt idx="1203">
                  <c:v>1203</c:v>
                </c:pt>
                <c:pt idx="1204">
                  <c:v>1204</c:v>
                </c:pt>
                <c:pt idx="1205">
                  <c:v>1205</c:v>
                </c:pt>
                <c:pt idx="1206">
                  <c:v>1206</c:v>
                </c:pt>
                <c:pt idx="1207">
                  <c:v>1207</c:v>
                </c:pt>
                <c:pt idx="1208">
                  <c:v>1208</c:v>
                </c:pt>
                <c:pt idx="1209">
                  <c:v>1209</c:v>
                </c:pt>
                <c:pt idx="1210">
                  <c:v>1210</c:v>
                </c:pt>
                <c:pt idx="1211">
                  <c:v>1211</c:v>
                </c:pt>
                <c:pt idx="1212">
                  <c:v>1212</c:v>
                </c:pt>
                <c:pt idx="1213">
                  <c:v>1213</c:v>
                </c:pt>
                <c:pt idx="1214">
                  <c:v>1214</c:v>
                </c:pt>
                <c:pt idx="1215">
                  <c:v>1215</c:v>
                </c:pt>
                <c:pt idx="1216">
                  <c:v>1216</c:v>
                </c:pt>
                <c:pt idx="1217">
                  <c:v>1217</c:v>
                </c:pt>
                <c:pt idx="1218">
                  <c:v>1218</c:v>
                </c:pt>
                <c:pt idx="1219">
                  <c:v>1219</c:v>
                </c:pt>
                <c:pt idx="1220">
                  <c:v>1220</c:v>
                </c:pt>
                <c:pt idx="1221">
                  <c:v>1221</c:v>
                </c:pt>
                <c:pt idx="1222">
                  <c:v>1222</c:v>
                </c:pt>
                <c:pt idx="1223">
                  <c:v>1223</c:v>
                </c:pt>
                <c:pt idx="1224">
                  <c:v>1224</c:v>
                </c:pt>
                <c:pt idx="1225">
                  <c:v>1225</c:v>
                </c:pt>
                <c:pt idx="1226">
                  <c:v>1226</c:v>
                </c:pt>
                <c:pt idx="1227">
                  <c:v>1227</c:v>
                </c:pt>
                <c:pt idx="1228">
                  <c:v>1228</c:v>
                </c:pt>
                <c:pt idx="1229">
                  <c:v>1229</c:v>
                </c:pt>
                <c:pt idx="1230">
                  <c:v>1230</c:v>
                </c:pt>
                <c:pt idx="1231">
                  <c:v>1231</c:v>
                </c:pt>
                <c:pt idx="1232">
                  <c:v>1232</c:v>
                </c:pt>
                <c:pt idx="1233">
                  <c:v>1233</c:v>
                </c:pt>
                <c:pt idx="1234">
                  <c:v>1234</c:v>
                </c:pt>
                <c:pt idx="1235">
                  <c:v>1235</c:v>
                </c:pt>
                <c:pt idx="1236">
                  <c:v>1236</c:v>
                </c:pt>
                <c:pt idx="1237">
                  <c:v>1237</c:v>
                </c:pt>
                <c:pt idx="1238">
                  <c:v>1238</c:v>
                </c:pt>
                <c:pt idx="1239">
                  <c:v>1239</c:v>
                </c:pt>
                <c:pt idx="1240">
                  <c:v>1240</c:v>
                </c:pt>
                <c:pt idx="1241">
                  <c:v>1241</c:v>
                </c:pt>
                <c:pt idx="1242">
                  <c:v>1242</c:v>
                </c:pt>
                <c:pt idx="1243">
                  <c:v>1243</c:v>
                </c:pt>
                <c:pt idx="1244">
                  <c:v>1244</c:v>
                </c:pt>
                <c:pt idx="1245">
                  <c:v>1245</c:v>
                </c:pt>
                <c:pt idx="1246">
                  <c:v>1246</c:v>
                </c:pt>
                <c:pt idx="1247">
                  <c:v>1247</c:v>
                </c:pt>
                <c:pt idx="1248">
                  <c:v>1248</c:v>
                </c:pt>
                <c:pt idx="1249">
                  <c:v>1249</c:v>
                </c:pt>
                <c:pt idx="1250">
                  <c:v>1250</c:v>
                </c:pt>
                <c:pt idx="1251">
                  <c:v>1251</c:v>
                </c:pt>
                <c:pt idx="1252">
                  <c:v>1252</c:v>
                </c:pt>
                <c:pt idx="1253">
                  <c:v>1253</c:v>
                </c:pt>
                <c:pt idx="1254">
                  <c:v>1254</c:v>
                </c:pt>
                <c:pt idx="1255">
                  <c:v>1255</c:v>
                </c:pt>
                <c:pt idx="1256">
                  <c:v>1256</c:v>
                </c:pt>
                <c:pt idx="1257">
                  <c:v>1257</c:v>
                </c:pt>
                <c:pt idx="1258">
                  <c:v>1258</c:v>
                </c:pt>
                <c:pt idx="1259">
                  <c:v>1259</c:v>
                </c:pt>
                <c:pt idx="1260">
                  <c:v>1260</c:v>
                </c:pt>
                <c:pt idx="1261">
                  <c:v>1261</c:v>
                </c:pt>
                <c:pt idx="1262">
                  <c:v>1262</c:v>
                </c:pt>
                <c:pt idx="1263">
                  <c:v>1263</c:v>
                </c:pt>
                <c:pt idx="1264">
                  <c:v>1264</c:v>
                </c:pt>
                <c:pt idx="1265">
                  <c:v>1265</c:v>
                </c:pt>
                <c:pt idx="1266">
                  <c:v>1266</c:v>
                </c:pt>
                <c:pt idx="1267">
                  <c:v>1267</c:v>
                </c:pt>
                <c:pt idx="1268">
                  <c:v>1268</c:v>
                </c:pt>
                <c:pt idx="1269">
                  <c:v>1269</c:v>
                </c:pt>
                <c:pt idx="1270">
                  <c:v>1270</c:v>
                </c:pt>
                <c:pt idx="1271">
                  <c:v>1271</c:v>
                </c:pt>
                <c:pt idx="1272">
                  <c:v>1272</c:v>
                </c:pt>
                <c:pt idx="1273">
                  <c:v>1273</c:v>
                </c:pt>
                <c:pt idx="1274">
                  <c:v>1274</c:v>
                </c:pt>
                <c:pt idx="1275">
                  <c:v>1275</c:v>
                </c:pt>
                <c:pt idx="1276">
                  <c:v>1276</c:v>
                </c:pt>
                <c:pt idx="1277">
                  <c:v>1277</c:v>
                </c:pt>
                <c:pt idx="1278">
                  <c:v>1278</c:v>
                </c:pt>
                <c:pt idx="1279">
                  <c:v>1279</c:v>
                </c:pt>
                <c:pt idx="1280">
                  <c:v>1280</c:v>
                </c:pt>
                <c:pt idx="1281">
                  <c:v>1281</c:v>
                </c:pt>
                <c:pt idx="1282">
                  <c:v>1282</c:v>
                </c:pt>
                <c:pt idx="1283">
                  <c:v>1283</c:v>
                </c:pt>
                <c:pt idx="1284">
                  <c:v>1284</c:v>
                </c:pt>
                <c:pt idx="1285">
                  <c:v>1285</c:v>
                </c:pt>
                <c:pt idx="1286">
                  <c:v>1286</c:v>
                </c:pt>
                <c:pt idx="1287">
                  <c:v>1287</c:v>
                </c:pt>
                <c:pt idx="1288">
                  <c:v>1288</c:v>
                </c:pt>
                <c:pt idx="1289">
                  <c:v>1289</c:v>
                </c:pt>
                <c:pt idx="1290">
                  <c:v>1290</c:v>
                </c:pt>
                <c:pt idx="1291">
                  <c:v>1291</c:v>
                </c:pt>
                <c:pt idx="1292">
                  <c:v>1292</c:v>
                </c:pt>
                <c:pt idx="1293">
                  <c:v>1293</c:v>
                </c:pt>
                <c:pt idx="1294">
                  <c:v>1294</c:v>
                </c:pt>
                <c:pt idx="1295">
                  <c:v>1295</c:v>
                </c:pt>
                <c:pt idx="1296">
                  <c:v>1296</c:v>
                </c:pt>
                <c:pt idx="1297">
                  <c:v>1297</c:v>
                </c:pt>
                <c:pt idx="1298">
                  <c:v>1298</c:v>
                </c:pt>
                <c:pt idx="1299">
                  <c:v>1299</c:v>
                </c:pt>
                <c:pt idx="1300">
                  <c:v>1300</c:v>
                </c:pt>
                <c:pt idx="1301">
                  <c:v>1301</c:v>
                </c:pt>
                <c:pt idx="1302">
                  <c:v>1302</c:v>
                </c:pt>
                <c:pt idx="1303">
                  <c:v>1303</c:v>
                </c:pt>
                <c:pt idx="1304">
                  <c:v>1304</c:v>
                </c:pt>
                <c:pt idx="1305">
                  <c:v>1305</c:v>
                </c:pt>
                <c:pt idx="1306">
                  <c:v>1306</c:v>
                </c:pt>
                <c:pt idx="1307">
                  <c:v>1307</c:v>
                </c:pt>
                <c:pt idx="1308">
                  <c:v>1308</c:v>
                </c:pt>
                <c:pt idx="1309">
                  <c:v>1309</c:v>
                </c:pt>
                <c:pt idx="1310">
                  <c:v>1310</c:v>
                </c:pt>
                <c:pt idx="1311">
                  <c:v>1311</c:v>
                </c:pt>
                <c:pt idx="1312">
                  <c:v>1312</c:v>
                </c:pt>
                <c:pt idx="1313">
                  <c:v>1313</c:v>
                </c:pt>
                <c:pt idx="1314">
                  <c:v>1314</c:v>
                </c:pt>
                <c:pt idx="1315">
                  <c:v>1315</c:v>
                </c:pt>
                <c:pt idx="1316">
                  <c:v>1316</c:v>
                </c:pt>
                <c:pt idx="1317">
                  <c:v>1317</c:v>
                </c:pt>
                <c:pt idx="1318">
                  <c:v>1318</c:v>
                </c:pt>
                <c:pt idx="1319">
                  <c:v>1319</c:v>
                </c:pt>
                <c:pt idx="1320">
                  <c:v>1320</c:v>
                </c:pt>
                <c:pt idx="1321">
                  <c:v>1321</c:v>
                </c:pt>
                <c:pt idx="1322">
                  <c:v>1322</c:v>
                </c:pt>
                <c:pt idx="1323">
                  <c:v>1323</c:v>
                </c:pt>
                <c:pt idx="1324">
                  <c:v>1324</c:v>
                </c:pt>
                <c:pt idx="1325">
                  <c:v>1325</c:v>
                </c:pt>
                <c:pt idx="1326">
                  <c:v>1326</c:v>
                </c:pt>
                <c:pt idx="1327">
                  <c:v>1327</c:v>
                </c:pt>
                <c:pt idx="1328">
                  <c:v>1328</c:v>
                </c:pt>
                <c:pt idx="1329">
                  <c:v>1329</c:v>
                </c:pt>
                <c:pt idx="1330">
                  <c:v>1330</c:v>
                </c:pt>
                <c:pt idx="1331">
                  <c:v>1331</c:v>
                </c:pt>
                <c:pt idx="1332">
                  <c:v>1332</c:v>
                </c:pt>
                <c:pt idx="1333">
                  <c:v>1333</c:v>
                </c:pt>
                <c:pt idx="1334">
                  <c:v>1334</c:v>
                </c:pt>
                <c:pt idx="1335">
                  <c:v>1335</c:v>
                </c:pt>
                <c:pt idx="1336">
                  <c:v>1336</c:v>
                </c:pt>
                <c:pt idx="1337">
                  <c:v>1337</c:v>
                </c:pt>
                <c:pt idx="1338">
                  <c:v>1338</c:v>
                </c:pt>
                <c:pt idx="1339">
                  <c:v>1339</c:v>
                </c:pt>
                <c:pt idx="1340">
                  <c:v>1340</c:v>
                </c:pt>
                <c:pt idx="1341">
                  <c:v>1341</c:v>
                </c:pt>
                <c:pt idx="1342">
                  <c:v>1342</c:v>
                </c:pt>
                <c:pt idx="1343">
                  <c:v>1343</c:v>
                </c:pt>
                <c:pt idx="1344">
                  <c:v>1344</c:v>
                </c:pt>
                <c:pt idx="1345">
                  <c:v>1345</c:v>
                </c:pt>
                <c:pt idx="1346">
                  <c:v>1346</c:v>
                </c:pt>
                <c:pt idx="1347">
                  <c:v>1347</c:v>
                </c:pt>
                <c:pt idx="1348">
                  <c:v>1348</c:v>
                </c:pt>
                <c:pt idx="1349">
                  <c:v>1349</c:v>
                </c:pt>
                <c:pt idx="1350">
                  <c:v>1350</c:v>
                </c:pt>
                <c:pt idx="1351">
                  <c:v>1351</c:v>
                </c:pt>
                <c:pt idx="1352">
                  <c:v>1352</c:v>
                </c:pt>
                <c:pt idx="1353">
                  <c:v>1353</c:v>
                </c:pt>
                <c:pt idx="1354">
                  <c:v>1354</c:v>
                </c:pt>
                <c:pt idx="1355">
                  <c:v>1355</c:v>
                </c:pt>
                <c:pt idx="1356">
                  <c:v>1356</c:v>
                </c:pt>
                <c:pt idx="1357">
                  <c:v>1357</c:v>
                </c:pt>
                <c:pt idx="1358">
                  <c:v>1358</c:v>
                </c:pt>
                <c:pt idx="1359">
                  <c:v>1359</c:v>
                </c:pt>
                <c:pt idx="1360">
                  <c:v>1360</c:v>
                </c:pt>
                <c:pt idx="1361">
                  <c:v>1361</c:v>
                </c:pt>
                <c:pt idx="1362">
                  <c:v>1362</c:v>
                </c:pt>
                <c:pt idx="1363">
                  <c:v>1363</c:v>
                </c:pt>
                <c:pt idx="1364">
                  <c:v>1364</c:v>
                </c:pt>
                <c:pt idx="1365">
                  <c:v>1365</c:v>
                </c:pt>
                <c:pt idx="1366">
                  <c:v>1366</c:v>
                </c:pt>
                <c:pt idx="1367">
                  <c:v>1367</c:v>
                </c:pt>
                <c:pt idx="1368">
                  <c:v>1368</c:v>
                </c:pt>
                <c:pt idx="1369">
                  <c:v>1369</c:v>
                </c:pt>
                <c:pt idx="1370">
                  <c:v>1370</c:v>
                </c:pt>
                <c:pt idx="1371">
                  <c:v>1371</c:v>
                </c:pt>
                <c:pt idx="1372">
                  <c:v>1372</c:v>
                </c:pt>
                <c:pt idx="1373">
                  <c:v>1373</c:v>
                </c:pt>
                <c:pt idx="1374">
                  <c:v>1374</c:v>
                </c:pt>
                <c:pt idx="1375">
                  <c:v>1375</c:v>
                </c:pt>
                <c:pt idx="1376">
                  <c:v>1376</c:v>
                </c:pt>
                <c:pt idx="1377">
                  <c:v>1377</c:v>
                </c:pt>
                <c:pt idx="1378">
                  <c:v>1378</c:v>
                </c:pt>
                <c:pt idx="1379">
                  <c:v>1379</c:v>
                </c:pt>
                <c:pt idx="1380">
                  <c:v>1380</c:v>
                </c:pt>
                <c:pt idx="1381">
                  <c:v>1381</c:v>
                </c:pt>
                <c:pt idx="1382">
                  <c:v>1382</c:v>
                </c:pt>
                <c:pt idx="1383">
                  <c:v>1383</c:v>
                </c:pt>
                <c:pt idx="1384">
                  <c:v>1384</c:v>
                </c:pt>
                <c:pt idx="1385">
                  <c:v>1385</c:v>
                </c:pt>
                <c:pt idx="1386">
                  <c:v>1386</c:v>
                </c:pt>
                <c:pt idx="1387">
                  <c:v>1387</c:v>
                </c:pt>
                <c:pt idx="1388">
                  <c:v>1388</c:v>
                </c:pt>
                <c:pt idx="1389">
                  <c:v>1389</c:v>
                </c:pt>
                <c:pt idx="1390">
                  <c:v>1390</c:v>
                </c:pt>
                <c:pt idx="1391">
                  <c:v>1391</c:v>
                </c:pt>
                <c:pt idx="1392">
                  <c:v>1392</c:v>
                </c:pt>
                <c:pt idx="1393">
                  <c:v>1393</c:v>
                </c:pt>
                <c:pt idx="1394">
                  <c:v>1394</c:v>
                </c:pt>
                <c:pt idx="1395">
                  <c:v>1395</c:v>
                </c:pt>
                <c:pt idx="1396">
                  <c:v>1396</c:v>
                </c:pt>
                <c:pt idx="1397">
                  <c:v>1397</c:v>
                </c:pt>
                <c:pt idx="1398">
                  <c:v>1398</c:v>
                </c:pt>
                <c:pt idx="1399">
                  <c:v>1399</c:v>
                </c:pt>
                <c:pt idx="1400">
                  <c:v>1400</c:v>
                </c:pt>
                <c:pt idx="1401">
                  <c:v>1401</c:v>
                </c:pt>
                <c:pt idx="1402">
                  <c:v>1402</c:v>
                </c:pt>
                <c:pt idx="1403">
                  <c:v>1403</c:v>
                </c:pt>
                <c:pt idx="1404">
                  <c:v>1404</c:v>
                </c:pt>
                <c:pt idx="1405">
                  <c:v>1405</c:v>
                </c:pt>
                <c:pt idx="1406">
                  <c:v>1406</c:v>
                </c:pt>
                <c:pt idx="1407">
                  <c:v>1407</c:v>
                </c:pt>
                <c:pt idx="1408">
                  <c:v>1408</c:v>
                </c:pt>
                <c:pt idx="1409">
                  <c:v>1409</c:v>
                </c:pt>
                <c:pt idx="1410">
                  <c:v>1410</c:v>
                </c:pt>
                <c:pt idx="1411">
                  <c:v>1411</c:v>
                </c:pt>
                <c:pt idx="1412">
                  <c:v>1412</c:v>
                </c:pt>
                <c:pt idx="1413">
                  <c:v>1413</c:v>
                </c:pt>
                <c:pt idx="1414">
                  <c:v>1414</c:v>
                </c:pt>
                <c:pt idx="1415">
                  <c:v>1415</c:v>
                </c:pt>
                <c:pt idx="1416">
                  <c:v>1416</c:v>
                </c:pt>
                <c:pt idx="1417">
                  <c:v>1417</c:v>
                </c:pt>
                <c:pt idx="1418">
                  <c:v>1418</c:v>
                </c:pt>
                <c:pt idx="1419">
                  <c:v>1419</c:v>
                </c:pt>
                <c:pt idx="1420">
                  <c:v>1420</c:v>
                </c:pt>
                <c:pt idx="1421">
                  <c:v>1421</c:v>
                </c:pt>
                <c:pt idx="1422">
                  <c:v>1422</c:v>
                </c:pt>
                <c:pt idx="1423">
                  <c:v>1423</c:v>
                </c:pt>
                <c:pt idx="1424">
                  <c:v>1424</c:v>
                </c:pt>
                <c:pt idx="1425">
                  <c:v>1425</c:v>
                </c:pt>
                <c:pt idx="1426">
                  <c:v>1426</c:v>
                </c:pt>
                <c:pt idx="1427">
                  <c:v>1427</c:v>
                </c:pt>
                <c:pt idx="1428">
                  <c:v>1428</c:v>
                </c:pt>
                <c:pt idx="1429">
                  <c:v>1429</c:v>
                </c:pt>
                <c:pt idx="1430">
                  <c:v>1430</c:v>
                </c:pt>
                <c:pt idx="1431">
                  <c:v>1431</c:v>
                </c:pt>
                <c:pt idx="1432">
                  <c:v>1432</c:v>
                </c:pt>
                <c:pt idx="1433">
                  <c:v>1433</c:v>
                </c:pt>
                <c:pt idx="1434">
                  <c:v>1434</c:v>
                </c:pt>
                <c:pt idx="1435">
                  <c:v>1435</c:v>
                </c:pt>
                <c:pt idx="1436">
                  <c:v>1436</c:v>
                </c:pt>
                <c:pt idx="1437">
                  <c:v>1437</c:v>
                </c:pt>
                <c:pt idx="1438">
                  <c:v>1438</c:v>
                </c:pt>
                <c:pt idx="1439">
                  <c:v>1439</c:v>
                </c:pt>
                <c:pt idx="1440">
                  <c:v>1440</c:v>
                </c:pt>
                <c:pt idx="1441">
                  <c:v>1441</c:v>
                </c:pt>
                <c:pt idx="1442">
                  <c:v>1442</c:v>
                </c:pt>
                <c:pt idx="1443">
                  <c:v>1443</c:v>
                </c:pt>
                <c:pt idx="1444">
                  <c:v>1444</c:v>
                </c:pt>
                <c:pt idx="1445">
                  <c:v>1445</c:v>
                </c:pt>
                <c:pt idx="1446">
                  <c:v>1446</c:v>
                </c:pt>
                <c:pt idx="1447">
                  <c:v>1447</c:v>
                </c:pt>
                <c:pt idx="1448">
                  <c:v>1448</c:v>
                </c:pt>
                <c:pt idx="1449">
                  <c:v>1449</c:v>
                </c:pt>
                <c:pt idx="1450">
                  <c:v>1450</c:v>
                </c:pt>
                <c:pt idx="1451">
                  <c:v>1451</c:v>
                </c:pt>
                <c:pt idx="1452">
                  <c:v>1452</c:v>
                </c:pt>
                <c:pt idx="1453">
                  <c:v>1453</c:v>
                </c:pt>
                <c:pt idx="1454">
                  <c:v>1454</c:v>
                </c:pt>
                <c:pt idx="1455">
                  <c:v>1455</c:v>
                </c:pt>
                <c:pt idx="1456">
                  <c:v>1456</c:v>
                </c:pt>
                <c:pt idx="1457">
                  <c:v>1457</c:v>
                </c:pt>
                <c:pt idx="1458">
                  <c:v>1458</c:v>
                </c:pt>
                <c:pt idx="1459">
                  <c:v>1459</c:v>
                </c:pt>
                <c:pt idx="1460">
                  <c:v>1460</c:v>
                </c:pt>
                <c:pt idx="1461">
                  <c:v>1461</c:v>
                </c:pt>
                <c:pt idx="1462">
                  <c:v>1462</c:v>
                </c:pt>
                <c:pt idx="1463">
                  <c:v>1463</c:v>
                </c:pt>
                <c:pt idx="1464">
                  <c:v>1464</c:v>
                </c:pt>
                <c:pt idx="1465">
                  <c:v>1465</c:v>
                </c:pt>
                <c:pt idx="1466">
                  <c:v>1466</c:v>
                </c:pt>
                <c:pt idx="1467">
                  <c:v>1467</c:v>
                </c:pt>
                <c:pt idx="1468">
                  <c:v>1468</c:v>
                </c:pt>
                <c:pt idx="1469">
                  <c:v>1469</c:v>
                </c:pt>
                <c:pt idx="1470">
                  <c:v>1470</c:v>
                </c:pt>
                <c:pt idx="1471">
                  <c:v>1471</c:v>
                </c:pt>
                <c:pt idx="1472">
                  <c:v>1472</c:v>
                </c:pt>
                <c:pt idx="1473">
                  <c:v>1473</c:v>
                </c:pt>
                <c:pt idx="1474">
                  <c:v>1474</c:v>
                </c:pt>
                <c:pt idx="1475">
                  <c:v>1475</c:v>
                </c:pt>
                <c:pt idx="1476">
                  <c:v>1476</c:v>
                </c:pt>
                <c:pt idx="1477">
                  <c:v>1477</c:v>
                </c:pt>
                <c:pt idx="1478">
                  <c:v>1478</c:v>
                </c:pt>
                <c:pt idx="1479">
                  <c:v>1479</c:v>
                </c:pt>
                <c:pt idx="1480">
                  <c:v>1480</c:v>
                </c:pt>
                <c:pt idx="1481">
                  <c:v>1481</c:v>
                </c:pt>
                <c:pt idx="1482">
                  <c:v>1482</c:v>
                </c:pt>
                <c:pt idx="1483">
                  <c:v>1483</c:v>
                </c:pt>
                <c:pt idx="1484">
                  <c:v>1484</c:v>
                </c:pt>
                <c:pt idx="1485">
                  <c:v>1485</c:v>
                </c:pt>
                <c:pt idx="1486">
                  <c:v>1486</c:v>
                </c:pt>
                <c:pt idx="1487">
                  <c:v>1487</c:v>
                </c:pt>
                <c:pt idx="1488">
                  <c:v>1488</c:v>
                </c:pt>
                <c:pt idx="1489">
                  <c:v>1489</c:v>
                </c:pt>
                <c:pt idx="1490">
                  <c:v>1490</c:v>
                </c:pt>
                <c:pt idx="1491">
                  <c:v>1491</c:v>
                </c:pt>
                <c:pt idx="1492">
                  <c:v>1492</c:v>
                </c:pt>
                <c:pt idx="1493">
                  <c:v>1493</c:v>
                </c:pt>
                <c:pt idx="1494">
                  <c:v>1494</c:v>
                </c:pt>
                <c:pt idx="1495">
                  <c:v>1495</c:v>
                </c:pt>
                <c:pt idx="1496">
                  <c:v>1496</c:v>
                </c:pt>
                <c:pt idx="1497">
                  <c:v>1497</c:v>
                </c:pt>
                <c:pt idx="1498">
                  <c:v>1498</c:v>
                </c:pt>
                <c:pt idx="1499">
                  <c:v>1499</c:v>
                </c:pt>
                <c:pt idx="1500">
                  <c:v>1500</c:v>
                </c:pt>
              </c:numCache>
            </c:numRef>
          </c:xVal>
          <c:yVal>
            <c:numRef>
              <c:f>Sheet1!$E$3:$E$1503</c:f>
              <c:numCache>
                <c:formatCode>General</c:formatCode>
                <c:ptCount val="1501"/>
                <c:pt idx="0">
                  <c:v>1</c:v>
                </c:pt>
                <c:pt idx="1">
                  <c:v>0.99907450261120945</c:v>
                </c:pt>
                <c:pt idx="2">
                  <c:v>0.9981498617678356</c:v>
                </c:pt>
                <c:pt idx="3">
                  <c:v>0.9972260766771478</c:v>
                </c:pt>
                <c:pt idx="4">
                  <c:v>0.99630314654714924</c:v>
                </c:pt>
                <c:pt idx="5">
                  <c:v>0.9953810705865761</c:v>
                </c:pt>
                <c:pt idx="6">
                  <c:v>0.99445984800489673</c:v>
                </c:pt>
                <c:pt idx="7">
                  <c:v>0.99353947801231113</c:v>
                </c:pt>
                <c:pt idx="8">
                  <c:v>0.99261995981975037</c:v>
                </c:pt>
                <c:pt idx="9">
                  <c:v>0.99170129263887585</c:v>
                </c:pt>
                <c:pt idx="10">
                  <c:v>0.99078347568207836</c:v>
                </c:pt>
                <c:pt idx="11">
                  <c:v>0.98986650816247779</c:v>
                </c:pt>
                <c:pt idx="12">
                  <c:v>0.98895038929392221</c:v>
                </c:pt>
                <c:pt idx="13">
                  <c:v>0.98803511829098722</c:v>
                </c:pt>
                <c:pt idx="14">
                  <c:v>0.98712069436897554</c:v>
                </c:pt>
                <c:pt idx="15">
                  <c:v>0.98620711674391592</c:v>
                </c:pt>
                <c:pt idx="16">
                  <c:v>0.9852943846325628</c:v>
                </c:pt>
                <c:pt idx="17">
                  <c:v>0.98438249725239535</c:v>
                </c:pt>
                <c:pt idx="18">
                  <c:v>0.98347145382161716</c:v>
                </c:pt>
                <c:pt idx="19">
                  <c:v>0.98256125355915525</c:v>
                </c:pt>
                <c:pt idx="20">
                  <c:v>0.98165189568465949</c:v>
                </c:pt>
                <c:pt idx="21">
                  <c:v>0.98074337941850209</c:v>
                </c:pt>
                <c:pt idx="22">
                  <c:v>0.97983570398177666</c:v>
                </c:pt>
                <c:pt idx="23">
                  <c:v>0.9789288685962978</c:v>
                </c:pt>
                <c:pt idx="24">
                  <c:v>0.97802287248460018</c:v>
                </c:pt>
                <c:pt idx="25">
                  <c:v>0.97711771486993826</c:v>
                </c:pt>
                <c:pt idx="26">
                  <c:v>0.97621339497628512</c:v>
                </c:pt>
                <c:pt idx="27">
                  <c:v>0.97530991202833217</c:v>
                </c:pt>
                <c:pt idx="28">
                  <c:v>0.97440726525148835</c:v>
                </c:pt>
                <c:pt idx="29">
                  <c:v>0.97350545387187959</c:v>
                </c:pt>
                <c:pt idx="30">
                  <c:v>0.97260447711634779</c:v>
                </c:pt>
                <c:pt idx="31">
                  <c:v>0.97170433421245062</c:v>
                </c:pt>
                <c:pt idx="32">
                  <c:v>0.9708050243884605</c:v>
                </c:pt>
                <c:pt idx="33">
                  <c:v>0.96990654687336419</c:v>
                </c:pt>
                <c:pt idx="34">
                  <c:v>0.96900890089686198</c:v>
                </c:pt>
                <c:pt idx="35">
                  <c:v>0.96811208568936713</c:v>
                </c:pt>
                <c:pt idx="36">
                  <c:v>0.96721610048200501</c:v>
                </c:pt>
                <c:pt idx="37">
                  <c:v>0.96632094450661277</c:v>
                </c:pt>
                <c:pt idx="38">
                  <c:v>0.96542661699573828</c:v>
                </c:pt>
                <c:pt idx="39">
                  <c:v>0.96453311718263979</c:v>
                </c:pt>
                <c:pt idx="40">
                  <c:v>0.96364044430128526</c:v>
                </c:pt>
                <c:pt idx="41">
                  <c:v>0.96274859758635145</c:v>
                </c:pt>
                <c:pt idx="42">
                  <c:v>0.96185757627322355</c:v>
                </c:pt>
                <c:pt idx="43">
                  <c:v>0.96096737959799428</c:v>
                </c:pt>
                <c:pt idx="44">
                  <c:v>0.96007800679746347</c:v>
                </c:pt>
                <c:pt idx="45">
                  <c:v>0.95918945710913717</c:v>
                </c:pt>
                <c:pt idx="46">
                  <c:v>0.95830172977122718</c:v>
                </c:pt>
                <c:pt idx="47">
                  <c:v>0.95741482402265043</c:v>
                </c:pt>
                <c:pt idx="48">
                  <c:v>0.95652873910302816</c:v>
                </c:pt>
                <c:pt idx="49">
                  <c:v>0.95564347425268514</c:v>
                </c:pt>
                <c:pt idx="50">
                  <c:v>0.9547590287126495</c:v>
                </c:pt>
                <c:pt idx="51">
                  <c:v>0.95387540172465179</c:v>
                </c:pt>
                <c:pt idx="52">
                  <c:v>0.95299259253112412</c:v>
                </c:pt>
                <c:pt idx="53">
                  <c:v>0.95211060037519979</c:v>
                </c:pt>
                <c:pt idx="54">
                  <c:v>0.95122942450071268</c:v>
                </c:pt>
                <c:pt idx="55">
                  <c:v>0.95034906415219655</c:v>
                </c:pt>
                <c:pt idx="56">
                  <c:v>0.94946951857488415</c:v>
                </c:pt>
                <c:pt idx="57">
                  <c:v>0.94859078701470689</c:v>
                </c:pt>
                <c:pt idx="58">
                  <c:v>0.94771286871829397</c:v>
                </c:pt>
                <c:pt idx="59">
                  <c:v>0.946835762932972</c:v>
                </c:pt>
                <c:pt idx="60">
                  <c:v>0.94595946890676408</c:v>
                </c:pt>
                <c:pt idx="61">
                  <c:v>0.94508398588838916</c:v>
                </c:pt>
                <c:pt idx="62">
                  <c:v>0.94420931312726164</c:v>
                </c:pt>
                <c:pt idx="63">
                  <c:v>0.94333544987349061</c:v>
                </c:pt>
                <c:pt idx="64">
                  <c:v>0.94246239537787913</c:v>
                </c:pt>
                <c:pt idx="65">
                  <c:v>0.94159014889192361</c:v>
                </c:pt>
                <c:pt idx="66">
                  <c:v>0.94071870966781324</c:v>
                </c:pt>
                <c:pt idx="67">
                  <c:v>0.9398480769584292</c:v>
                </c:pt>
                <c:pt idx="68">
                  <c:v>0.93897825001734436</c:v>
                </c:pt>
                <c:pt idx="69">
                  <c:v>0.93810922809882213</c:v>
                </c:pt>
                <c:pt idx="70">
                  <c:v>0.93724101045781638</c:v>
                </c:pt>
                <c:pt idx="71">
                  <c:v>0.93637359634997031</c:v>
                </c:pt>
                <c:pt idx="72">
                  <c:v>0.935506985031616</c:v>
                </c:pt>
                <c:pt idx="73">
                  <c:v>0.9346411757597739</c:v>
                </c:pt>
                <c:pt idx="74">
                  <c:v>0.93377616779215211</c:v>
                </c:pt>
                <c:pt idx="75">
                  <c:v>0.93291196038714563</c:v>
                </c:pt>
                <c:pt idx="76">
                  <c:v>0.93204855280383581</c:v>
                </c:pt>
                <c:pt idx="77">
                  <c:v>0.93118594430198987</c:v>
                </c:pt>
                <c:pt idx="78">
                  <c:v>0.93032413414205994</c:v>
                </c:pt>
                <c:pt idx="79">
                  <c:v>0.92946312158518263</c:v>
                </c:pt>
                <c:pt idx="80">
                  <c:v>0.9286029058931784</c:v>
                </c:pt>
                <c:pt idx="81">
                  <c:v>0.92774348632855097</c:v>
                </c:pt>
                <c:pt idx="82">
                  <c:v>0.9268848621544864</c:v>
                </c:pt>
                <c:pt idx="83">
                  <c:v>0.92602703263485298</c:v>
                </c:pt>
                <c:pt idx="84">
                  <c:v>0.9251699970342</c:v>
                </c:pt>
                <c:pt idx="85">
                  <c:v>0.92431375461775744</c:v>
                </c:pt>
                <c:pt idx="86">
                  <c:v>0.92345830465143552</c:v>
                </c:pt>
                <c:pt idx="87">
                  <c:v>0.92260364640182368</c:v>
                </c:pt>
                <c:pt idx="88">
                  <c:v>0.92174977913619016</c:v>
                </c:pt>
                <c:pt idx="89">
                  <c:v>0.92089670212248131</c:v>
                </c:pt>
                <c:pt idx="90">
                  <c:v>0.92004441462932107</c:v>
                </c:pt>
                <c:pt idx="91">
                  <c:v>0.91919291592601027</c:v>
                </c:pt>
                <c:pt idx="92">
                  <c:v>0.91834220528252597</c:v>
                </c:pt>
                <c:pt idx="93">
                  <c:v>0.91749228196952082</c:v>
                </c:pt>
                <c:pt idx="94">
                  <c:v>0.91664314525832258</c:v>
                </c:pt>
                <c:pt idx="95">
                  <c:v>0.91579479442093326</c:v>
                </c:pt>
                <c:pt idx="96">
                  <c:v>0.91494722873002865</c:v>
                </c:pt>
                <c:pt idx="97">
                  <c:v>0.91410044745895791</c:v>
                </c:pt>
                <c:pt idx="98">
                  <c:v>0.91325444988174231</c:v>
                </c:pt>
                <c:pt idx="99">
                  <c:v>0.91240923527307538</c:v>
                </c:pt>
                <c:pt idx="100">
                  <c:v>0.91156480290832176</c:v>
                </c:pt>
                <c:pt idx="101">
                  <c:v>0.91072115206351678</c:v>
                </c:pt>
                <c:pt idx="102">
                  <c:v>0.90987828201536569</c:v>
                </c:pt>
                <c:pt idx="103">
                  <c:v>0.9090361920412432</c:v>
                </c:pt>
                <c:pt idx="104">
                  <c:v>0.90819488141919291</c:v>
                </c:pt>
                <c:pt idx="105">
                  <c:v>0.90735434942792648</c:v>
                </c:pt>
                <c:pt idx="106">
                  <c:v>0.90651459534682322</c:v>
                </c:pt>
                <c:pt idx="107">
                  <c:v>0.90567561845592925</c:v>
                </c:pt>
                <c:pt idx="108">
                  <c:v>0.90483741803595708</c:v>
                </c:pt>
                <c:pt idx="109">
                  <c:v>0.90399999336828485</c:v>
                </c:pt>
                <c:pt idx="110">
                  <c:v>0.90316334373495577</c:v>
                </c:pt>
                <c:pt idx="111">
                  <c:v>0.90232746841867773</c:v>
                </c:pt>
                <c:pt idx="112">
                  <c:v>0.90149236670282229</c:v>
                </c:pt>
                <c:pt idx="113">
                  <c:v>0.90065803787142418</c:v>
                </c:pt>
                <c:pt idx="114">
                  <c:v>0.8998244812091809</c:v>
                </c:pt>
                <c:pt idx="115">
                  <c:v>0.89899169600145201</c:v>
                </c:pt>
                <c:pt idx="116">
                  <c:v>0.89815968153425829</c:v>
                </c:pt>
                <c:pt idx="117">
                  <c:v>0.89732843709428134</c:v>
                </c:pt>
                <c:pt idx="118">
                  <c:v>0.89649796196886311</c:v>
                </c:pt>
                <c:pt idx="119">
                  <c:v>0.89566825544600492</c:v>
                </c:pt>
                <c:pt idx="120">
                  <c:v>0.89483931681436701</c:v>
                </c:pt>
                <c:pt idx="121">
                  <c:v>0.8940111453632682</c:v>
                </c:pt>
                <c:pt idx="122">
                  <c:v>0.89318374038268489</c:v>
                </c:pt>
                <c:pt idx="123">
                  <c:v>0.89235710116325051</c:v>
                </c:pt>
                <c:pt idx="124">
                  <c:v>0.8915312269962552</c:v>
                </c:pt>
                <c:pt idx="125">
                  <c:v>0.8907061171736449</c:v>
                </c:pt>
                <c:pt idx="126">
                  <c:v>0.8898817709880209</c:v>
                </c:pt>
                <c:pt idx="127">
                  <c:v>0.88905818773263923</c:v>
                </c:pt>
                <c:pt idx="128">
                  <c:v>0.88823536670140979</c:v>
                </c:pt>
                <c:pt idx="129">
                  <c:v>0.88741330718889622</c:v>
                </c:pt>
                <c:pt idx="130">
                  <c:v>0.88659200849031494</c:v>
                </c:pt>
                <c:pt idx="131">
                  <c:v>0.88577146990153455</c:v>
                </c:pt>
                <c:pt idx="132">
                  <c:v>0.88495169071907553</c:v>
                </c:pt>
                <c:pt idx="133">
                  <c:v>0.88413267024010922</c:v>
                </c:pt>
                <c:pt idx="134">
                  <c:v>0.88331440776245762</c:v>
                </c:pt>
                <c:pt idx="135">
                  <c:v>0.88249690258459235</c:v>
                </c:pt>
                <c:pt idx="136">
                  <c:v>0.8816801540056346</c:v>
                </c:pt>
                <c:pt idx="137">
                  <c:v>0.88086416132535394</c:v>
                </c:pt>
                <c:pt idx="138">
                  <c:v>0.88004892384416811</c:v>
                </c:pt>
                <c:pt idx="139">
                  <c:v>0.8792344408631424</c:v>
                </c:pt>
                <c:pt idx="140">
                  <c:v>0.87842071168398883</c:v>
                </c:pt>
                <c:pt idx="141">
                  <c:v>0.8776077356090658</c:v>
                </c:pt>
                <c:pt idx="142">
                  <c:v>0.87679551194137717</c:v>
                </c:pt>
                <c:pt idx="143">
                  <c:v>0.87598403998457219</c:v>
                </c:pt>
                <c:pt idx="144">
                  <c:v>0.87517331904294426</c:v>
                </c:pt>
                <c:pt idx="145">
                  <c:v>0.87436334842143082</c:v>
                </c:pt>
                <c:pt idx="146">
                  <c:v>0.87355412742561267</c:v>
                </c:pt>
                <c:pt idx="147">
                  <c:v>0.872745655361713</c:v>
                </c:pt>
                <c:pt idx="148">
                  <c:v>0.87193793153659749</c:v>
                </c:pt>
                <c:pt idx="149">
                  <c:v>0.87113095525777295</c:v>
                </c:pt>
                <c:pt idx="150">
                  <c:v>0.87032472583338727</c:v>
                </c:pt>
                <c:pt idx="151">
                  <c:v>0.86951924257222857</c:v>
                </c:pt>
                <c:pt idx="152">
                  <c:v>0.86871450478372481</c:v>
                </c:pt>
                <c:pt idx="153">
                  <c:v>0.86791051177794298</c:v>
                </c:pt>
                <c:pt idx="154">
                  <c:v>0.86710726286558859</c:v>
                </c:pt>
                <c:pt idx="155">
                  <c:v>0.86630475735800516</c:v>
                </c:pt>
                <c:pt idx="156">
                  <c:v>0.8655029945671735</c:v>
                </c:pt>
                <c:pt idx="157">
                  <c:v>0.86470197380571123</c:v>
                </c:pt>
                <c:pt idx="158">
                  <c:v>0.86390169438687203</c:v>
                </c:pt>
                <c:pt idx="159">
                  <c:v>0.86310215562454529</c:v>
                </c:pt>
                <c:pt idx="160">
                  <c:v>0.86230335683325532</c:v>
                </c:pt>
                <c:pt idx="161">
                  <c:v>0.86150529732816084</c:v>
                </c:pt>
                <c:pt idx="162">
                  <c:v>0.86070797642505437</c:v>
                </c:pt>
                <c:pt idx="163">
                  <c:v>0.85991139344036183</c:v>
                </c:pt>
                <c:pt idx="164">
                  <c:v>0.85911554769114151</c:v>
                </c:pt>
                <c:pt idx="165">
                  <c:v>0.85832043849508399</c:v>
                </c:pt>
                <c:pt idx="166">
                  <c:v>0.85752606517051122</c:v>
                </c:pt>
                <c:pt idx="167">
                  <c:v>0.85673242703637609</c:v>
                </c:pt>
                <c:pt idx="168">
                  <c:v>0.85593952341226176</c:v>
                </c:pt>
                <c:pt idx="169">
                  <c:v>0.85514735361838112</c:v>
                </c:pt>
                <c:pt idx="170">
                  <c:v>0.85435591697557611</c:v>
                </c:pt>
                <c:pt idx="171">
                  <c:v>0.8535652128053175</c:v>
                </c:pt>
                <c:pt idx="172">
                  <c:v>0.85277524042970376</c:v>
                </c:pt>
                <c:pt idx="173">
                  <c:v>0.85198599917146078</c:v>
                </c:pt>
                <c:pt idx="174">
                  <c:v>0.85119748835394149</c:v>
                </c:pt>
                <c:pt idx="175">
                  <c:v>0.85040970730112486</c:v>
                </c:pt>
                <c:pt idx="176">
                  <c:v>0.8496226553376155</c:v>
                </c:pt>
                <c:pt idx="177">
                  <c:v>0.84883633178864326</c:v>
                </c:pt>
                <c:pt idx="178">
                  <c:v>0.84805073598006231</c:v>
                </c:pt>
                <c:pt idx="179">
                  <c:v>0.84726586723835084</c:v>
                </c:pt>
                <c:pt idx="180">
                  <c:v>0.84648172489061035</c:v>
                </c:pt>
                <c:pt idx="181">
                  <c:v>0.84569830826456516</c:v>
                </c:pt>
                <c:pt idx="182">
                  <c:v>0.84491561668856174</c:v>
                </c:pt>
                <c:pt idx="183">
                  <c:v>0.84413364949156811</c:v>
                </c:pt>
                <c:pt idx="184">
                  <c:v>0.8433524060031734</c:v>
                </c:pt>
                <c:pt idx="185">
                  <c:v>0.8425718855535872</c:v>
                </c:pt>
                <c:pt idx="186">
                  <c:v>0.84179208747363898</c:v>
                </c:pt>
                <c:pt idx="187">
                  <c:v>0.84101301109477755</c:v>
                </c:pt>
                <c:pt idx="188">
                  <c:v>0.84023465574907041</c:v>
                </c:pt>
                <c:pt idx="189">
                  <c:v>0.83945702076920337</c:v>
                </c:pt>
                <c:pt idx="190">
                  <c:v>0.8386801054884796</c:v>
                </c:pt>
                <c:pt idx="191">
                  <c:v>0.83790390924081948</c:v>
                </c:pt>
                <c:pt idx="192">
                  <c:v>0.83712843136075965</c:v>
                </c:pt>
                <c:pt idx="193">
                  <c:v>0.83635367118345294</c:v>
                </c:pt>
                <c:pt idx="194">
                  <c:v>0.83557962804466723</c:v>
                </c:pt>
                <c:pt idx="195">
                  <c:v>0.83480630128078537</c:v>
                </c:pt>
                <c:pt idx="196">
                  <c:v>0.83403369022880414</c:v>
                </c:pt>
                <c:pt idx="197">
                  <c:v>0.83326179422633406</c:v>
                </c:pt>
                <c:pt idx="198">
                  <c:v>0.83249061261159862</c:v>
                </c:pt>
                <c:pt idx="199">
                  <c:v>0.83172014472343392</c:v>
                </c:pt>
                <c:pt idx="200">
                  <c:v>0.83095038990128789</c:v>
                </c:pt>
                <c:pt idx="201">
                  <c:v>0.83018134748521977</c:v>
                </c:pt>
                <c:pt idx="202">
                  <c:v>0.82941301681589963</c:v>
                </c:pt>
                <c:pt idx="203">
                  <c:v>0.82864539723460762</c:v>
                </c:pt>
                <c:pt idx="204">
                  <c:v>0.82787848808323372</c:v>
                </c:pt>
                <c:pt idx="205">
                  <c:v>0.82711228870427678</c:v>
                </c:pt>
                <c:pt idx="206">
                  <c:v>0.82634679844084435</c:v>
                </c:pt>
                <c:pt idx="207">
                  <c:v>0.82558201663665187</c:v>
                </c:pt>
                <c:pt idx="208">
                  <c:v>0.82481794263602226</c:v>
                </c:pt>
                <c:pt idx="209">
                  <c:v>0.82405457578388508</c:v>
                </c:pt>
                <c:pt idx="210">
                  <c:v>0.82329191542577618</c:v>
                </c:pt>
                <c:pt idx="211">
                  <c:v>0.82252996090783725</c:v>
                </c:pt>
                <c:pt idx="212">
                  <c:v>0.82176871157681508</c:v>
                </c:pt>
                <c:pt idx="213">
                  <c:v>0.82100816678006094</c:v>
                </c:pt>
                <c:pt idx="214">
                  <c:v>0.82024832586553031</c:v>
                </c:pt>
                <c:pt idx="215">
                  <c:v>0.81948918818178196</c:v>
                </c:pt>
                <c:pt idx="216">
                  <c:v>0.8187307530779776</c:v>
                </c:pt>
                <c:pt idx="217">
                  <c:v>0.81797301990388138</c:v>
                </c:pt>
                <c:pt idx="218">
                  <c:v>0.81721598800985917</c:v>
                </c:pt>
                <c:pt idx="219">
                  <c:v>0.81645965674687815</c:v>
                </c:pt>
                <c:pt idx="220">
                  <c:v>0.81570402546650611</c:v>
                </c:pt>
                <c:pt idx="221">
                  <c:v>0.81494909352091094</c:v>
                </c:pt>
                <c:pt idx="222">
                  <c:v>0.81419486026286014</c:v>
                </c:pt>
                <c:pt idx="223">
                  <c:v>0.8134413250457202</c:v>
                </c:pt>
                <c:pt idx="224">
                  <c:v>0.8126884872234561</c:v>
                </c:pt>
                <c:pt idx="225">
                  <c:v>0.81193634615063059</c:v>
                </c:pt>
                <c:pt idx="226">
                  <c:v>0.81118490118240405</c:v>
                </c:pt>
                <c:pt idx="227">
                  <c:v>0.81043415167453337</c:v>
                </c:pt>
                <c:pt idx="228">
                  <c:v>0.80968409698337185</c:v>
                </c:pt>
                <c:pt idx="229">
                  <c:v>0.80893473646586855</c:v>
                </c:pt>
                <c:pt idx="230">
                  <c:v>0.80818606947956739</c:v>
                </c:pt>
                <c:pt idx="231">
                  <c:v>0.80743809538260713</c:v>
                </c:pt>
                <c:pt idx="232">
                  <c:v>0.80669081353372052</c:v>
                </c:pt>
                <c:pt idx="233">
                  <c:v>0.8059442232922337</c:v>
                </c:pt>
                <c:pt idx="234">
                  <c:v>0.8051983240180659</c:v>
                </c:pt>
                <c:pt idx="235">
                  <c:v>0.80445311507172867</c:v>
                </c:pt>
                <c:pt idx="236">
                  <c:v>0.80370859581432541</c:v>
                </c:pt>
                <c:pt idx="237">
                  <c:v>0.8029647656075507</c:v>
                </c:pt>
                <c:pt idx="238">
                  <c:v>0.80222162381369011</c:v>
                </c:pt>
                <c:pt idx="239">
                  <c:v>0.80147916979561917</c:v>
                </c:pt>
                <c:pt idx="240">
                  <c:v>0.80073740291680329</c:v>
                </c:pt>
                <c:pt idx="241">
                  <c:v>0.79999632254129682</c:v>
                </c:pt>
                <c:pt idx="242">
                  <c:v>0.79925592803374279</c:v>
                </c:pt>
                <c:pt idx="243">
                  <c:v>0.79851621875937218</c:v>
                </c:pt>
                <c:pt idx="244">
                  <c:v>0.79777719408400349</c:v>
                </c:pt>
                <c:pt idx="245">
                  <c:v>0.79703885337404212</c:v>
                </c:pt>
                <c:pt idx="246">
                  <c:v>0.79630119599647986</c:v>
                </c:pt>
                <c:pt idx="247">
                  <c:v>0.79556422131889437</c:v>
                </c:pt>
                <c:pt idx="248">
                  <c:v>0.79482792870944852</c:v>
                </c:pt>
                <c:pt idx="249">
                  <c:v>0.79409231753689014</c:v>
                </c:pt>
                <c:pt idx="250">
                  <c:v>0.79335738717055115</c:v>
                </c:pt>
                <c:pt idx="251">
                  <c:v>0.79262313698034714</c:v>
                </c:pt>
                <c:pt idx="252">
                  <c:v>0.79188956633677687</c:v>
                </c:pt>
                <c:pt idx="253">
                  <c:v>0.79115667461092165</c:v>
                </c:pt>
                <c:pt idx="254">
                  <c:v>0.79042446117444498</c:v>
                </c:pt>
                <c:pt idx="255">
                  <c:v>0.78969292539959191</c:v>
                </c:pt>
                <c:pt idx="256">
                  <c:v>0.78896206665918822</c:v>
                </c:pt>
                <c:pt idx="257">
                  <c:v>0.78823188432664038</c:v>
                </c:pt>
                <c:pt idx="258">
                  <c:v>0.78750237777593457</c:v>
                </c:pt>
                <c:pt idx="259">
                  <c:v>0.78677354638163655</c:v>
                </c:pt>
                <c:pt idx="260">
                  <c:v>0.78604538951889091</c:v>
                </c:pt>
                <c:pt idx="261">
                  <c:v>0.78531790656342038</c:v>
                </c:pt>
                <c:pt idx="262">
                  <c:v>0.78459109689152551</c:v>
                </c:pt>
                <c:pt idx="263">
                  <c:v>0.78386495988008409</c:v>
                </c:pt>
                <c:pt idx="264">
                  <c:v>0.78313949490655066</c:v>
                </c:pt>
                <c:pt idx="265">
                  <c:v>0.78241470134895585</c:v>
                </c:pt>
                <c:pt idx="266">
                  <c:v>0.78169057858590607</c:v>
                </c:pt>
                <c:pt idx="267">
                  <c:v>0.78096712599658269</c:v>
                </c:pt>
                <c:pt idx="268">
                  <c:v>0.78024434296074163</c:v>
                </c:pt>
                <c:pt idx="269">
                  <c:v>0.77952222885871292</c:v>
                </c:pt>
                <c:pt idx="270">
                  <c:v>0.77880078307139999</c:v>
                </c:pt>
                <c:pt idx="271">
                  <c:v>0.7780800049802794</c:v>
                </c:pt>
                <c:pt idx="272">
                  <c:v>0.77735989396740002</c:v>
                </c:pt>
                <c:pt idx="273">
                  <c:v>0.77664044941538268</c:v>
                </c:pt>
                <c:pt idx="274">
                  <c:v>0.77592167070741958</c:v>
                </c:pt>
                <c:pt idx="275">
                  <c:v>0.77520355722727385</c:v>
                </c:pt>
                <c:pt idx="276">
                  <c:v>0.77448610835927889</c:v>
                </c:pt>
                <c:pt idx="277">
                  <c:v>0.77376932348833782</c:v>
                </c:pt>
                <c:pt idx="278">
                  <c:v>0.77305320199992311</c:v>
                </c:pt>
                <c:pt idx="279">
                  <c:v>0.77233774328007598</c:v>
                </c:pt>
                <c:pt idx="280">
                  <c:v>0.77162294671540588</c:v>
                </c:pt>
                <c:pt idx="281">
                  <c:v>0.77090881169308989</c:v>
                </c:pt>
                <c:pt idx="282">
                  <c:v>0.77019533760087233</c:v>
                </c:pt>
                <c:pt idx="283">
                  <c:v>0.76948252382706406</c:v>
                </c:pt>
                <c:pt idx="284">
                  <c:v>0.76877036976054214</c:v>
                </c:pt>
                <c:pt idx="285">
                  <c:v>0.76805887479074919</c:v>
                </c:pt>
                <c:pt idx="286">
                  <c:v>0.76734803830769294</c:v>
                </c:pt>
                <c:pt idx="287">
                  <c:v>0.76663785970194565</c:v>
                </c:pt>
                <c:pt idx="288">
                  <c:v>0.76592833836464347</c:v>
                </c:pt>
                <c:pt idx="289">
                  <c:v>0.76521947368748633</c:v>
                </c:pt>
                <c:pt idx="290">
                  <c:v>0.76451126506273692</c:v>
                </c:pt>
                <c:pt idx="291">
                  <c:v>0.76380371188322038</c:v>
                </c:pt>
                <c:pt idx="292">
                  <c:v>0.76309681354232395</c:v>
                </c:pt>
                <c:pt idx="293">
                  <c:v>0.76239056943399619</c:v>
                </c:pt>
                <c:pt idx="294">
                  <c:v>0.76168497895274645</c:v>
                </c:pt>
                <c:pt idx="295">
                  <c:v>0.76098004149364473</c:v>
                </c:pt>
                <c:pt idx="296">
                  <c:v>0.76027575645232059</c:v>
                </c:pt>
                <c:pt idx="297">
                  <c:v>0.75957212322496326</c:v>
                </c:pt>
                <c:pt idx="298">
                  <c:v>0.7588691412083205</c:v>
                </c:pt>
                <c:pt idx="299">
                  <c:v>0.75816680979969842</c:v>
                </c:pt>
                <c:pt idx="300">
                  <c:v>0.75746512839696112</c:v>
                </c:pt>
                <c:pt idx="301">
                  <c:v>0.75676409639852982</c:v>
                </c:pt>
                <c:pt idx="302">
                  <c:v>0.7560637132033825</c:v>
                </c:pt>
                <c:pt idx="303">
                  <c:v>0.7553639782110535</c:v>
                </c:pt>
                <c:pt idx="304">
                  <c:v>0.75466489082163268</c:v>
                </c:pt>
                <c:pt idx="305">
                  <c:v>0.75396645043576538</c:v>
                </c:pt>
                <c:pt idx="306">
                  <c:v>0.75326865645465135</c:v>
                </c:pt>
                <c:pt idx="307">
                  <c:v>0.75257150828004482</c:v>
                </c:pt>
                <c:pt idx="308">
                  <c:v>0.75187500531425344</c:v>
                </c:pt>
                <c:pt idx="309">
                  <c:v>0.75117914696013821</c:v>
                </c:pt>
                <c:pt idx="310">
                  <c:v>0.75048393262111268</c:v>
                </c:pt>
                <c:pt idx="311">
                  <c:v>0.74978936170114263</c:v>
                </c:pt>
                <c:pt idx="312">
                  <c:v>0.74909543360474529</c:v>
                </c:pt>
                <c:pt idx="313">
                  <c:v>0.74840214773698921</c:v>
                </c:pt>
                <c:pt idx="314">
                  <c:v>0.74770950350349341</c:v>
                </c:pt>
                <c:pt idx="315">
                  <c:v>0.74701750031042702</c:v>
                </c:pt>
                <c:pt idx="316">
                  <c:v>0.74632613756450883</c:v>
                </c:pt>
                <c:pt idx="317">
                  <c:v>0.74563541467300676</c:v>
                </c:pt>
                <c:pt idx="318">
                  <c:v>0.74494533104373717</c:v>
                </c:pt>
                <c:pt idx="319">
                  <c:v>0.74425588608506443</c:v>
                </c:pt>
                <c:pt idx="320">
                  <c:v>0.74356707920590071</c:v>
                </c:pt>
                <c:pt idx="321">
                  <c:v>0.74287890981570504</c:v>
                </c:pt>
                <c:pt idx="322">
                  <c:v>0.74219137732448304</c:v>
                </c:pt>
                <c:pt idx="323">
                  <c:v>0.74150448114278633</c:v>
                </c:pt>
                <c:pt idx="324">
                  <c:v>0.74081822068171221</c:v>
                </c:pt>
                <c:pt idx="325">
                  <c:v>0.74013259535290288</c:v>
                </c:pt>
                <c:pt idx="326">
                  <c:v>0.73944760456854497</c:v>
                </c:pt>
                <c:pt idx="327">
                  <c:v>0.73876324774136937</c:v>
                </c:pt>
                <c:pt idx="328">
                  <c:v>0.73807952428465029</c:v>
                </c:pt>
                <c:pt idx="329">
                  <c:v>0.73739643361220508</c:v>
                </c:pt>
                <c:pt idx="330">
                  <c:v>0.73671397513839354</c:v>
                </c:pt>
                <c:pt idx="331">
                  <c:v>0.73603214827811747</c:v>
                </c:pt>
                <c:pt idx="332">
                  <c:v>0.73535095244682014</c:v>
                </c:pt>
                <c:pt idx="333">
                  <c:v>0.73467038706048593</c:v>
                </c:pt>
                <c:pt idx="334">
                  <c:v>0.73399045153563969</c:v>
                </c:pt>
                <c:pt idx="335">
                  <c:v>0.73331114528934627</c:v>
                </c:pt>
                <c:pt idx="336">
                  <c:v>0.73263246773920998</c:v>
                </c:pt>
                <c:pt idx="337">
                  <c:v>0.73195441830337415</c:v>
                </c:pt>
                <c:pt idx="338">
                  <c:v>0.73127699640052068</c:v>
                </c:pt>
                <c:pt idx="339">
                  <c:v>0.73060020144986937</c:v>
                </c:pt>
                <c:pt idx="340">
                  <c:v>0.72992403287117769</c:v>
                </c:pt>
                <c:pt idx="341">
                  <c:v>0.72924849008473991</c:v>
                </c:pt>
                <c:pt idx="342">
                  <c:v>0.72857357251138699</c:v>
                </c:pt>
                <c:pt idx="343">
                  <c:v>0.7278992795724859</c:v>
                </c:pt>
                <c:pt idx="344">
                  <c:v>0.72722561068993907</c:v>
                </c:pt>
                <c:pt idx="345">
                  <c:v>0.72655256528618395</c:v>
                </c:pt>
                <c:pt idx="346">
                  <c:v>0.72588014278419255</c:v>
                </c:pt>
                <c:pt idx="347">
                  <c:v>0.72520834260747091</c:v>
                </c:pt>
                <c:pt idx="348">
                  <c:v>0.72453716418005853</c:v>
                </c:pt>
                <c:pt idx="349">
                  <c:v>0.72386660692652816</c:v>
                </c:pt>
                <c:pt idx="350">
                  <c:v>0.72319667027198498</c:v>
                </c:pt>
                <c:pt idx="351">
                  <c:v>0.72252735364206622</c:v>
                </c:pt>
                <c:pt idx="352">
                  <c:v>0.72185865646294078</c:v>
                </c:pt>
                <c:pt idx="353">
                  <c:v>0.72119057816130849</c:v>
                </c:pt>
                <c:pt idx="354">
                  <c:v>0.72052311816439985</c:v>
                </c:pt>
                <c:pt idx="355">
                  <c:v>0.71985627589997547</c:v>
                </c:pt>
                <c:pt idx="356">
                  <c:v>0.71919005079632559</c:v>
                </c:pt>
                <c:pt idx="357">
                  <c:v>0.71852444228226942</c:v>
                </c:pt>
                <c:pt idx="358">
                  <c:v>0.71785944978715499</c:v>
                </c:pt>
                <c:pt idx="359">
                  <c:v>0.71719507274085836</c:v>
                </c:pt>
                <c:pt idx="360">
                  <c:v>0.71653131057378328</c:v>
                </c:pt>
                <c:pt idx="361">
                  <c:v>0.7158681627168606</c:v>
                </c:pt>
                <c:pt idx="362">
                  <c:v>0.7152056286015479</c:v>
                </c:pt>
                <c:pt idx="363">
                  <c:v>0.71454370765982889</c:v>
                </c:pt>
                <c:pt idx="364">
                  <c:v>0.71388239932421305</c:v>
                </c:pt>
                <c:pt idx="365">
                  <c:v>0.71322170302773491</c:v>
                </c:pt>
                <c:pt idx="366">
                  <c:v>0.71256161820395403</c:v>
                </c:pt>
                <c:pt idx="367">
                  <c:v>0.71190214428695386</c:v>
                </c:pt>
                <c:pt idx="368">
                  <c:v>0.71124328071134191</c:v>
                </c:pt>
                <c:pt idx="369">
                  <c:v>0.71058502691224879</c:v>
                </c:pt>
                <c:pt idx="370">
                  <c:v>0.70992738232532782</c:v>
                </c:pt>
                <c:pt idx="371">
                  <c:v>0.70927034638675479</c:v>
                </c:pt>
                <c:pt idx="372">
                  <c:v>0.7086139185332273</c:v>
                </c:pt>
                <c:pt idx="373">
                  <c:v>0.7079580982019642</c:v>
                </c:pt>
                <c:pt idx="374">
                  <c:v>0.70730288483070514</c:v>
                </c:pt>
                <c:pt idx="375">
                  <c:v>0.70664827785771034</c:v>
                </c:pt>
                <c:pt idx="376">
                  <c:v>0.70599427672175974</c:v>
                </c:pt>
                <c:pt idx="377">
                  <c:v>0.70534088086215263</c:v>
                </c:pt>
                <c:pt idx="378">
                  <c:v>0.70468808971870744</c:v>
                </c:pt>
                <c:pt idx="379">
                  <c:v>0.70403590273176098</c:v>
                </c:pt>
                <c:pt idx="380">
                  <c:v>0.70338431934216794</c:v>
                </c:pt>
                <c:pt idx="381">
                  <c:v>0.70273333899130053</c:v>
                </c:pt>
                <c:pt idx="382">
                  <c:v>0.70208296112104807</c:v>
                </c:pt>
                <c:pt idx="383">
                  <c:v>0.70143318517381614</c:v>
                </c:pt>
                <c:pt idx="384">
                  <c:v>0.70078401059252671</c:v>
                </c:pt>
                <c:pt idx="385">
                  <c:v>0.70013543682061719</c:v>
                </c:pt>
                <c:pt idx="386">
                  <c:v>0.69948746330203992</c:v>
                </c:pt>
                <c:pt idx="387">
                  <c:v>0.69884008948126219</c:v>
                </c:pt>
                <c:pt idx="388">
                  <c:v>0.69819331480326507</c:v>
                </c:pt>
                <c:pt idx="389">
                  <c:v>0.69754713871354368</c:v>
                </c:pt>
                <c:pt idx="390">
                  <c:v>0.69690156065810593</c:v>
                </c:pt>
                <c:pt idx="391">
                  <c:v>0.6962565800834728</c:v>
                </c:pt>
                <c:pt idx="392">
                  <c:v>0.69561219643667727</c:v>
                </c:pt>
                <c:pt idx="393">
                  <c:v>0.69496840916526426</c:v>
                </c:pt>
                <c:pt idx="394">
                  <c:v>0.69432521771728983</c:v>
                </c:pt>
                <c:pt idx="395">
                  <c:v>0.6936826215413211</c:v>
                </c:pt>
                <c:pt idx="396">
                  <c:v>0.69304062008643519</c:v>
                </c:pt>
                <c:pt idx="397">
                  <c:v>0.69239921280221939</c:v>
                </c:pt>
                <c:pt idx="398">
                  <c:v>0.69175839913877035</c:v>
                </c:pt>
                <c:pt idx="399">
                  <c:v>0.69111817854669344</c:v>
                </c:pt>
                <c:pt idx="400">
                  <c:v>0.69047855047710283</c:v>
                </c:pt>
                <c:pt idx="401">
                  <c:v>0.68983951438162039</c:v>
                </c:pt>
                <c:pt idx="402">
                  <c:v>0.6892010697123756</c:v>
                </c:pt>
                <c:pt idx="403">
                  <c:v>0.68856321592200509</c:v>
                </c:pt>
                <c:pt idx="404">
                  <c:v>0.68792595246365207</c:v>
                </c:pt>
                <c:pt idx="405">
                  <c:v>0.68728927879096569</c:v>
                </c:pt>
                <c:pt idx="406">
                  <c:v>0.6866531943581009</c:v>
                </c:pt>
                <c:pt idx="407">
                  <c:v>0.68601769861971784</c:v>
                </c:pt>
                <c:pt idx="408">
                  <c:v>0.68538279103098121</c:v>
                </c:pt>
                <c:pt idx="409">
                  <c:v>0.68474847104756009</c:v>
                </c:pt>
                <c:pt idx="410">
                  <c:v>0.68411473812562729</c:v>
                </c:pt>
                <c:pt idx="411">
                  <c:v>0.68348159172185885</c:v>
                </c:pt>
                <c:pt idx="412">
                  <c:v>0.68284903129343388</c:v>
                </c:pt>
                <c:pt idx="413">
                  <c:v>0.68221705629803364</c:v>
                </c:pt>
                <c:pt idx="414">
                  <c:v>0.68158566619384142</c:v>
                </c:pt>
                <c:pt idx="415">
                  <c:v>0.6809548604395419</c:v>
                </c:pt>
                <c:pt idx="416">
                  <c:v>0.6803246384943209</c:v>
                </c:pt>
                <c:pt idx="417">
                  <c:v>0.67969499981786452</c:v>
                </c:pt>
                <c:pt idx="418">
                  <c:v>0.67906594387035912</c:v>
                </c:pt>
                <c:pt idx="419">
                  <c:v>0.67843747011249056</c:v>
                </c:pt>
                <c:pt idx="420">
                  <c:v>0.67780957800544384</c:v>
                </c:pt>
                <c:pt idx="421">
                  <c:v>0.67718226701090256</c:v>
                </c:pt>
                <c:pt idx="422">
                  <c:v>0.67655553659104872</c:v>
                </c:pt>
                <c:pt idx="423">
                  <c:v>0.67592938620856191</c:v>
                </c:pt>
                <c:pt idx="424">
                  <c:v>0.67530381532661909</c:v>
                </c:pt>
                <c:pt idx="425">
                  <c:v>0.67467882340889396</c:v>
                </c:pt>
                <c:pt idx="426">
                  <c:v>0.67405440991955679</c:v>
                </c:pt>
                <c:pt idx="427">
                  <c:v>0.67343057432327347</c:v>
                </c:pt>
                <c:pt idx="428">
                  <c:v>0.67280731608520561</c:v>
                </c:pt>
                <c:pt idx="429">
                  <c:v>0.67218463467100953</c:v>
                </c:pt>
                <c:pt idx="430">
                  <c:v>0.67156252954683637</c:v>
                </c:pt>
                <c:pt idx="431">
                  <c:v>0.67094100017933123</c:v>
                </c:pt>
                <c:pt idx="432">
                  <c:v>0.67032004603563278</c:v>
                </c:pt>
                <c:pt idx="433">
                  <c:v>0.66969966658337288</c:v>
                </c:pt>
                <c:pt idx="434">
                  <c:v>0.66907986129067609</c:v>
                </c:pt>
                <c:pt idx="435">
                  <c:v>0.66846062962615926</c:v>
                </c:pt>
                <c:pt idx="436">
                  <c:v>0.66784197105893095</c:v>
                </c:pt>
                <c:pt idx="437">
                  <c:v>0.6672238850585912</c:v>
                </c:pt>
                <c:pt idx="438">
                  <c:v>0.6666063710952308</c:v>
                </c:pt>
                <c:pt idx="439">
                  <c:v>0.665989428639431</c:v>
                </c:pt>
                <c:pt idx="440">
                  <c:v>0.66537305716226314</c:v>
                </c:pt>
                <c:pt idx="441">
                  <c:v>0.66475725613528791</c:v>
                </c:pt>
                <c:pt idx="442">
                  <c:v>0.66414202503055508</c:v>
                </c:pt>
                <c:pt idx="443">
                  <c:v>0.66352736332060325</c:v>
                </c:pt>
                <c:pt idx="444">
                  <c:v>0.66291327047845894</c:v>
                </c:pt>
                <c:pt idx="445">
                  <c:v>0.66229974597763652</c:v>
                </c:pt>
                <c:pt idx="446">
                  <c:v>0.66168678929213753</c:v>
                </c:pt>
                <c:pt idx="447">
                  <c:v>0.66107439989645045</c:v>
                </c:pt>
                <c:pt idx="448">
                  <c:v>0.66046257726555002</c:v>
                </c:pt>
                <c:pt idx="449">
                  <c:v>0.65985132087489684</c:v>
                </c:pt>
                <c:pt idx="450">
                  <c:v>0.65924063020043711</c:v>
                </c:pt>
                <c:pt idx="451">
                  <c:v>0.65863050471860196</c:v>
                </c:pt>
                <c:pt idx="452">
                  <c:v>0.65802094390630705</c:v>
                </c:pt>
                <c:pt idx="453">
                  <c:v>0.65741194724095231</c:v>
                </c:pt>
                <c:pt idx="454">
                  <c:v>0.65680351420042105</c:v>
                </c:pt>
                <c:pt idx="455">
                  <c:v>0.65619564426308008</c:v>
                </c:pt>
                <c:pt idx="456">
                  <c:v>0.65558833690777885</c:v>
                </c:pt>
                <c:pt idx="457">
                  <c:v>0.65498159161384917</c:v>
                </c:pt>
                <c:pt idx="458">
                  <c:v>0.65437540786110471</c:v>
                </c:pt>
                <c:pt idx="459">
                  <c:v>0.65376978512984052</c:v>
                </c:pt>
                <c:pt idx="460">
                  <c:v>0.65316472290083272</c:v>
                </c:pt>
                <c:pt idx="461">
                  <c:v>0.65256022065533792</c:v>
                </c:pt>
                <c:pt idx="462">
                  <c:v>0.6519562778750928</c:v>
                </c:pt>
                <c:pt idx="463">
                  <c:v>0.65135289404231378</c:v>
                </c:pt>
                <c:pt idx="464">
                  <c:v>0.65075006863969642</c:v>
                </c:pt>
                <c:pt idx="465">
                  <c:v>0.65014780115041515</c:v>
                </c:pt>
                <c:pt idx="466">
                  <c:v>0.64954609105812255</c:v>
                </c:pt>
                <c:pt idx="467">
                  <c:v>0.64894493784694918</c:v>
                </c:pt>
                <c:pt idx="468">
                  <c:v>0.64834434100150296</c:v>
                </c:pt>
                <c:pt idx="469">
                  <c:v>0.64774430000686889</c:v>
                </c:pt>
                <c:pt idx="470">
                  <c:v>0.6471448143486086</c:v>
                </c:pt>
                <c:pt idx="471">
                  <c:v>0.64654588351275966</c:v>
                </c:pt>
                <c:pt idx="472">
                  <c:v>0.64594750698583536</c:v>
                </c:pt>
                <c:pt idx="473">
                  <c:v>0.6453496842548242</c:v>
                </c:pt>
                <c:pt idx="474">
                  <c:v>0.64475241480718959</c:v>
                </c:pt>
                <c:pt idx="475">
                  <c:v>0.64415569813086915</c:v>
                </c:pt>
                <c:pt idx="476">
                  <c:v>0.64355953371427443</c:v>
                </c:pt>
                <c:pt idx="477">
                  <c:v>0.64296392104629063</c:v>
                </c:pt>
                <c:pt idx="478">
                  <c:v>0.64236885961627577</c:v>
                </c:pt>
                <c:pt idx="479">
                  <c:v>0.64177434891406049</c:v>
                </c:pt>
                <c:pt idx="480">
                  <c:v>0.64118038842994773</c:v>
                </c:pt>
                <c:pt idx="481">
                  <c:v>0.64058697765471206</c:v>
                </c:pt>
                <c:pt idx="482">
                  <c:v>0.63999411607959944</c:v>
                </c:pt>
                <c:pt idx="483">
                  <c:v>0.63940180319632645</c:v>
                </c:pt>
                <c:pt idx="484">
                  <c:v>0.63881003849708029</c:v>
                </c:pt>
                <c:pt idx="485">
                  <c:v>0.63821882147451803</c:v>
                </c:pt>
                <c:pt idx="486">
                  <c:v>0.63762815162176634</c:v>
                </c:pt>
                <c:pt idx="487">
                  <c:v>0.63703802843242108</c:v>
                </c:pt>
                <c:pt idx="488">
                  <c:v>0.63644845140054662</c:v>
                </c:pt>
                <c:pt idx="489">
                  <c:v>0.63585942002067564</c:v>
                </c:pt>
                <c:pt idx="490">
                  <c:v>0.63527093378780863</c:v>
                </c:pt>
                <c:pt idx="491">
                  <c:v>0.63468299219741353</c:v>
                </c:pt>
                <c:pt idx="492">
                  <c:v>0.6340955947454251</c:v>
                </c:pt>
                <c:pt idx="493">
                  <c:v>0.63350874092824461</c:v>
                </c:pt>
                <c:pt idx="494">
                  <c:v>0.63292243024273953</c:v>
                </c:pt>
                <c:pt idx="495">
                  <c:v>0.63233666218624296</c:v>
                </c:pt>
                <c:pt idx="496">
                  <c:v>0.63175143625655306</c:v>
                </c:pt>
                <c:pt idx="497">
                  <c:v>0.63116675195193295</c:v>
                </c:pt>
                <c:pt idx="498">
                  <c:v>0.63058260877111005</c:v>
                </c:pt>
                <c:pt idx="499">
                  <c:v>0.62999900621327565</c:v>
                </c:pt>
                <c:pt idx="500">
                  <c:v>0.62941594377808463</c:v>
                </c:pt>
                <c:pt idx="501">
                  <c:v>0.62883342096565487</c:v>
                </c:pt>
                <c:pt idx="502">
                  <c:v>0.62825143727656696</c:v>
                </c:pt>
                <c:pt idx="503">
                  <c:v>0.62766999221186359</c:v>
                </c:pt>
                <c:pt idx="504">
                  <c:v>0.6270890852730493</c:v>
                </c:pt>
                <c:pt idx="505">
                  <c:v>0.62650871596209001</c:v>
                </c:pt>
                <c:pt idx="506">
                  <c:v>0.62592888378141254</c:v>
                </c:pt>
                <c:pt idx="507">
                  <c:v>0.6253495882339043</c:v>
                </c:pt>
                <c:pt idx="508">
                  <c:v>0.62477082882291257</c:v>
                </c:pt>
                <c:pt idx="509">
                  <c:v>0.6241926050522445</c:v>
                </c:pt>
                <c:pt idx="510">
                  <c:v>0.62361491642616629</c:v>
                </c:pt>
                <c:pt idx="511">
                  <c:v>0.62303776244940301</c:v>
                </c:pt>
                <c:pt idx="512">
                  <c:v>0.62246114262713814</c:v>
                </c:pt>
                <c:pt idx="513">
                  <c:v>0.62188505646501313</c:v>
                </c:pt>
                <c:pt idx="514">
                  <c:v>0.62130950346912694</c:v>
                </c:pt>
                <c:pt idx="515">
                  <c:v>0.62073448314603552</c:v>
                </c:pt>
                <c:pt idx="516">
                  <c:v>0.62015999500275165</c:v>
                </c:pt>
                <c:pt idx="517">
                  <c:v>0.61958603854674421</c:v>
                </c:pt>
                <c:pt idx="518">
                  <c:v>0.61901261328593815</c:v>
                </c:pt>
                <c:pt idx="519">
                  <c:v>0.61843971872871362</c:v>
                </c:pt>
                <c:pt idx="520">
                  <c:v>0.61786735438390583</c:v>
                </c:pt>
                <c:pt idx="521">
                  <c:v>0.61729551976080455</c:v>
                </c:pt>
                <c:pt idx="522">
                  <c:v>0.61672421436915381</c:v>
                </c:pt>
                <c:pt idx="523">
                  <c:v>0.61615343771915121</c:v>
                </c:pt>
                <c:pt idx="524">
                  <c:v>0.61558318932144784</c:v>
                </c:pt>
                <c:pt idx="525">
                  <c:v>0.61501346868714746</c:v>
                </c:pt>
                <c:pt idx="526">
                  <c:v>0.61444427532780643</c:v>
                </c:pt>
                <c:pt idx="527">
                  <c:v>0.61387560875543323</c:v>
                </c:pt>
                <c:pt idx="528">
                  <c:v>0.61330746848248785</c:v>
                </c:pt>
                <c:pt idx="529">
                  <c:v>0.61273985402188158</c:v>
                </c:pt>
                <c:pt idx="530">
                  <c:v>0.61217276488697647</c:v>
                </c:pt>
                <c:pt idx="531">
                  <c:v>0.61160620059158488</c:v>
                </c:pt>
                <c:pt idx="532">
                  <c:v>0.61104016064996924</c:v>
                </c:pt>
                <c:pt idx="533">
                  <c:v>0.61047464457684153</c:v>
                </c:pt>
                <c:pt idx="534">
                  <c:v>0.60990965188736279</c:v>
                </c:pt>
                <c:pt idx="535">
                  <c:v>0.60934518209714283</c:v>
                </c:pt>
                <c:pt idx="536">
                  <c:v>0.60878123472223977</c:v>
                </c:pt>
                <c:pt idx="537">
                  <c:v>0.60821780927915969</c:v>
                </c:pt>
                <c:pt idx="538">
                  <c:v>0.60765490528485588</c:v>
                </c:pt>
                <c:pt idx="539">
                  <c:v>0.60709252225672894</c:v>
                </c:pt>
                <c:pt idx="540">
                  <c:v>0.6065306597126261</c:v>
                </c:pt>
                <c:pt idx="541">
                  <c:v>0.60596931717084068</c:v>
                </c:pt>
                <c:pt idx="542">
                  <c:v>0.60540849415011189</c:v>
                </c:pt>
                <c:pt idx="543">
                  <c:v>0.60484819016962432</c:v>
                </c:pt>
                <c:pt idx="544">
                  <c:v>0.60428840474900769</c:v>
                </c:pt>
                <c:pt idx="545">
                  <c:v>0.60372913740833611</c:v>
                </c:pt>
                <c:pt idx="546">
                  <c:v>0.60317038766812792</c:v>
                </c:pt>
                <c:pt idx="547">
                  <c:v>0.60261215504934529</c:v>
                </c:pt>
                <c:pt idx="548">
                  <c:v>0.60205443907339362</c:v>
                </c:pt>
                <c:pt idx="549">
                  <c:v>0.6014972392621214</c:v>
                </c:pt>
                <c:pt idx="550">
                  <c:v>0.60094055513781963</c:v>
                </c:pt>
                <c:pt idx="551">
                  <c:v>0.60038438622322121</c:v>
                </c:pt>
                <c:pt idx="552">
                  <c:v>0.599828732041501</c:v>
                </c:pt>
                <c:pt idx="553">
                  <c:v>0.59927359211627507</c:v>
                </c:pt>
                <c:pt idx="554">
                  <c:v>0.59871896597160035</c:v>
                </c:pt>
                <c:pt idx="555">
                  <c:v>0.59816485313197421</c:v>
                </c:pt>
                <c:pt idx="556">
                  <c:v>0.59761125312233432</c:v>
                </c:pt>
                <c:pt idx="557">
                  <c:v>0.59705816546805779</c:v>
                </c:pt>
                <c:pt idx="558">
                  <c:v>0.59650558969496104</c:v>
                </c:pt>
                <c:pt idx="559">
                  <c:v>0.59595352532929935</c:v>
                </c:pt>
                <c:pt idx="560">
                  <c:v>0.59540197189776656</c:v>
                </c:pt>
                <c:pt idx="561">
                  <c:v>0.59485092892749447</c:v>
                </c:pt>
                <c:pt idx="562">
                  <c:v>0.59430039594605244</c:v>
                </c:pt>
                <c:pt idx="563">
                  <c:v>0.59375037248144713</c:v>
                </c:pt>
                <c:pt idx="564">
                  <c:v>0.59320085806212208</c:v>
                </c:pt>
                <c:pt idx="565">
                  <c:v>0.59265185221695726</c:v>
                </c:pt>
                <c:pt idx="566">
                  <c:v>0.59210335447526863</c:v>
                </c:pt>
                <c:pt idx="567">
                  <c:v>0.59155536436680767</c:v>
                </c:pt>
                <c:pt idx="568">
                  <c:v>0.59100788142176119</c:v>
                </c:pt>
                <c:pt idx="569">
                  <c:v>0.59046090517075067</c:v>
                </c:pt>
                <c:pt idx="570">
                  <c:v>0.58991443514483222</c:v>
                </c:pt>
                <c:pt idx="571">
                  <c:v>0.58936847087549582</c:v>
                </c:pt>
                <c:pt idx="572">
                  <c:v>0.58882301189466502</c:v>
                </c:pt>
                <c:pt idx="573">
                  <c:v>0.58827805773469677</c:v>
                </c:pt>
                <c:pt idx="574">
                  <c:v>0.58773360792838047</c:v>
                </c:pt>
                <c:pt idx="575">
                  <c:v>0.5871896620089383</c:v>
                </c:pt>
                <c:pt idx="576">
                  <c:v>0.58664621951002427</c:v>
                </c:pt>
                <c:pt idx="577">
                  <c:v>0.58610327996572387</c:v>
                </c:pt>
                <c:pt idx="578">
                  <c:v>0.58556084291055399</c:v>
                </c:pt>
                <c:pt idx="579">
                  <c:v>0.58501890787946231</c:v>
                </c:pt>
                <c:pt idx="580">
                  <c:v>0.58447747440782682</c:v>
                </c:pt>
                <c:pt idx="581">
                  <c:v>0.58393654203145551</c:v>
                </c:pt>
                <c:pt idx="582">
                  <c:v>0.583396110286586</c:v>
                </c:pt>
                <c:pt idx="583">
                  <c:v>0.58285617870988515</c:v>
                </c:pt>
                <c:pt idx="584">
                  <c:v>0.5823167468384487</c:v>
                </c:pt>
                <c:pt idx="585">
                  <c:v>0.58177781420980068</c:v>
                </c:pt>
                <c:pt idx="586">
                  <c:v>0.58123938036189327</c:v>
                </c:pt>
                <c:pt idx="587">
                  <c:v>0.58070144483310604</c:v>
                </c:pt>
                <c:pt idx="588">
                  <c:v>0.58016400716224614</c:v>
                </c:pt>
                <c:pt idx="589">
                  <c:v>0.57962706688854726</c:v>
                </c:pt>
                <c:pt idx="590">
                  <c:v>0.57909062355166963</c:v>
                </c:pt>
                <c:pt idx="591">
                  <c:v>0.57855467669169947</c:v>
                </c:pt>
                <c:pt idx="592">
                  <c:v>0.57801922584914878</c:v>
                </c:pt>
                <c:pt idx="593">
                  <c:v>0.57748427056495466</c:v>
                </c:pt>
                <c:pt idx="594">
                  <c:v>0.57694981038047921</c:v>
                </c:pt>
                <c:pt idx="595">
                  <c:v>0.57641584483750885</c:v>
                </c:pt>
                <c:pt idx="596">
                  <c:v>0.57588237347825422</c:v>
                </c:pt>
                <c:pt idx="597">
                  <c:v>0.57534939584534961</c:v>
                </c:pt>
                <c:pt idx="598">
                  <c:v>0.57481691148185254</c:v>
                </c:pt>
                <c:pt idx="599">
                  <c:v>0.57428491993124342</c:v>
                </c:pt>
                <c:pt idx="600">
                  <c:v>0.5737534207374253</c:v>
                </c:pt>
                <c:pt idx="601">
                  <c:v>0.57322241344472313</c:v>
                </c:pt>
                <c:pt idx="602">
                  <c:v>0.57269189759788386</c:v>
                </c:pt>
                <c:pt idx="603">
                  <c:v>0.57216187274207553</c:v>
                </c:pt>
                <c:pt idx="604">
                  <c:v>0.57163233842288719</c:v>
                </c:pt>
                <c:pt idx="605">
                  <c:v>0.57110329418632855</c:v>
                </c:pt>
                <c:pt idx="606">
                  <c:v>0.57057473957882943</c:v>
                </c:pt>
                <c:pt idx="607">
                  <c:v>0.57004667414723942</c:v>
                </c:pt>
                <c:pt idx="608">
                  <c:v>0.56951909743882745</c:v>
                </c:pt>
                <c:pt idx="609">
                  <c:v>0.56899200900128144</c:v>
                </c:pt>
                <c:pt idx="610">
                  <c:v>0.56846540838270809</c:v>
                </c:pt>
                <c:pt idx="611">
                  <c:v>0.5679392951316321</c:v>
                </c:pt>
                <c:pt idx="612">
                  <c:v>0.56741366879699628</c:v>
                </c:pt>
                <c:pt idx="613">
                  <c:v>0.56688852892816055</c:v>
                </c:pt>
                <c:pt idx="614">
                  <c:v>0.56636387507490227</c:v>
                </c:pt>
                <c:pt idx="615">
                  <c:v>0.56583970678741513</c:v>
                </c:pt>
                <c:pt idx="616">
                  <c:v>0.56531602361630939</c:v>
                </c:pt>
                <c:pt idx="617">
                  <c:v>0.56479282511261109</c:v>
                </c:pt>
                <c:pt idx="618">
                  <c:v>0.56427011082776168</c:v>
                </c:pt>
                <c:pt idx="619">
                  <c:v>0.563747880313618</c:v>
                </c:pt>
                <c:pt idx="620">
                  <c:v>0.56322613312245151</c:v>
                </c:pt>
                <c:pt idx="621">
                  <c:v>0.56270486880694803</c:v>
                </c:pt>
                <c:pt idx="622">
                  <c:v>0.56218408692020749</c:v>
                </c:pt>
                <c:pt idx="623">
                  <c:v>0.56166378701574327</c:v>
                </c:pt>
                <c:pt idx="624">
                  <c:v>0.56114396864748195</c:v>
                </c:pt>
                <c:pt idx="625">
                  <c:v>0.56062463136976315</c:v>
                </c:pt>
                <c:pt idx="626">
                  <c:v>0.5601057747373388</c:v>
                </c:pt>
                <c:pt idx="627">
                  <c:v>0.55958739830537285</c:v>
                </c:pt>
                <c:pt idx="628">
                  <c:v>0.55906950162944113</c:v>
                </c:pt>
                <c:pt idx="629">
                  <c:v>0.5585520842655306</c:v>
                </c:pt>
                <c:pt idx="630">
                  <c:v>0.55803514577003932</c:v>
                </c:pt>
                <c:pt idx="631">
                  <c:v>0.55751868569977581</c:v>
                </c:pt>
                <c:pt idx="632">
                  <c:v>0.55700270361195869</c:v>
                </c:pt>
                <c:pt idx="633">
                  <c:v>0.55648719906421651</c:v>
                </c:pt>
                <c:pt idx="634">
                  <c:v>0.55597217161458723</c:v>
                </c:pt>
                <c:pt idx="635">
                  <c:v>0.55545762082151773</c:v>
                </c:pt>
                <c:pt idx="636">
                  <c:v>0.55494354624386355</c:v>
                </c:pt>
                <c:pt idx="637">
                  <c:v>0.55442994744088869</c:v>
                </c:pt>
                <c:pt idx="638">
                  <c:v>0.55391682397226483</c:v>
                </c:pt>
                <c:pt idx="639">
                  <c:v>0.5534041753980713</c:v>
                </c:pt>
                <c:pt idx="640">
                  <c:v>0.55289200127879456</c:v>
                </c:pt>
                <c:pt idx="641">
                  <c:v>0.55238030117532788</c:v>
                </c:pt>
                <c:pt idx="642">
                  <c:v>0.55186907464897073</c:v>
                </c:pt>
                <c:pt idx="643">
                  <c:v>0.55135832126142881</c:v>
                </c:pt>
                <c:pt idx="644">
                  <c:v>0.5508480405748134</c:v>
                </c:pt>
                <c:pt idx="645">
                  <c:v>0.55033823215164102</c:v>
                </c:pt>
                <c:pt idx="646">
                  <c:v>0.54982889555483305</c:v>
                </c:pt>
                <c:pt idx="647">
                  <c:v>0.54932003034771548</c:v>
                </c:pt>
                <c:pt idx="648">
                  <c:v>0.54881163609401828</c:v>
                </c:pt>
                <c:pt idx="649">
                  <c:v>0.54830371235787545</c:v>
                </c:pt>
                <c:pt idx="650">
                  <c:v>0.54779625870382409</c:v>
                </c:pt>
                <c:pt idx="651">
                  <c:v>0.54728927469680444</c:v>
                </c:pt>
                <c:pt idx="652">
                  <c:v>0.54678275990215952</c:v>
                </c:pt>
                <c:pt idx="653">
                  <c:v>0.54627671388563437</c:v>
                </c:pt>
                <c:pt idx="654">
                  <c:v>0.54577113621337614</c:v>
                </c:pt>
                <c:pt idx="655">
                  <c:v>0.54526602645193345</c:v>
                </c:pt>
                <c:pt idx="656">
                  <c:v>0.54476138416825604</c:v>
                </c:pt>
                <c:pt idx="657">
                  <c:v>0.54425720892969442</c:v>
                </c:pt>
                <c:pt idx="658">
                  <c:v>0.5437535003039996</c:v>
                </c:pt>
                <c:pt idx="659">
                  <c:v>0.54325025785932257</c:v>
                </c:pt>
                <c:pt idx="660">
                  <c:v>0.54274748116421401</c:v>
                </c:pt>
                <c:pt idx="661">
                  <c:v>0.54224516978762383</c:v>
                </c:pt>
                <c:pt idx="662">
                  <c:v>0.54174332329890107</c:v>
                </c:pt>
                <c:pt idx="663">
                  <c:v>0.54124194126779324</c:v>
                </c:pt>
                <c:pt idx="664">
                  <c:v>0.54074102326444595</c:v>
                </c:pt>
                <c:pt idx="665">
                  <c:v>0.54024056885940275</c:v>
                </c:pt>
                <c:pt idx="666">
                  <c:v>0.53974057762360461</c:v>
                </c:pt>
                <c:pt idx="667">
                  <c:v>0.53924104912838966</c:v>
                </c:pt>
                <c:pt idx="668">
                  <c:v>0.53874198294549269</c:v>
                </c:pt>
                <c:pt idx="669">
                  <c:v>0.53824337864704475</c:v>
                </c:pt>
                <c:pt idx="670">
                  <c:v>0.5377452358055731</c:v>
                </c:pt>
                <c:pt idx="671">
                  <c:v>0.53724755399400048</c:v>
                </c:pt>
                <c:pt idx="672">
                  <c:v>0.53675033278564488</c:v>
                </c:pt>
                <c:pt idx="673">
                  <c:v>0.53625357175421928</c:v>
                </c:pt>
                <c:pt idx="674">
                  <c:v>0.53575727047383115</c:v>
                </c:pt>
                <c:pt idx="675">
                  <c:v>0.53526142851898206</c:v>
                </c:pt>
                <c:pt idx="676">
                  <c:v>0.53476604546456741</c:v>
                </c:pt>
                <c:pt idx="677">
                  <c:v>0.53427112088587614</c:v>
                </c:pt>
                <c:pt idx="678">
                  <c:v>0.53377665435859001</c:v>
                </c:pt>
                <c:pt idx="679">
                  <c:v>0.53328264545878379</c:v>
                </c:pt>
                <c:pt idx="680">
                  <c:v>0.53278909376292438</c:v>
                </c:pt>
                <c:pt idx="681">
                  <c:v>0.53229599884787071</c:v>
                </c:pt>
                <c:pt idx="682">
                  <c:v>0.53180336029087338</c:v>
                </c:pt>
                <c:pt idx="683">
                  <c:v>0.53131117766957414</c:v>
                </c:pt>
                <c:pt idx="684">
                  <c:v>0.53081945056200575</c:v>
                </c:pt>
                <c:pt idx="685">
                  <c:v>0.53032817854659142</c:v>
                </c:pt>
                <c:pt idx="686">
                  <c:v>0.52983736120214453</c:v>
                </c:pt>
                <c:pt idx="687">
                  <c:v>0.52934699810786823</c:v>
                </c:pt>
                <c:pt idx="688">
                  <c:v>0.52885708884335525</c:v>
                </c:pt>
                <c:pt idx="689">
                  <c:v>0.52836763298858735</c:v>
                </c:pt>
                <c:pt idx="690">
                  <c:v>0.52787863012393499</c:v>
                </c:pt>
                <c:pt idx="691">
                  <c:v>0.52739007983015695</c:v>
                </c:pt>
                <c:pt idx="692">
                  <c:v>0.52690198168840008</c:v>
                </c:pt>
                <c:pt idx="693">
                  <c:v>0.52641433528019888</c:v>
                </c:pt>
                <c:pt idx="694">
                  <c:v>0.52592714018747511</c:v>
                </c:pt>
                <c:pt idx="695">
                  <c:v>0.52544039599253756</c:v>
                </c:pt>
                <c:pt idx="696">
                  <c:v>0.52495410227808137</c:v>
                </c:pt>
                <c:pt idx="697">
                  <c:v>0.52446825862718816</c:v>
                </c:pt>
                <c:pt idx="698">
                  <c:v>0.52398286462332522</c:v>
                </c:pt>
                <c:pt idx="699">
                  <c:v>0.52349791985034533</c:v>
                </c:pt>
                <c:pt idx="700">
                  <c:v>0.52301342389248651</c:v>
                </c:pt>
                <c:pt idx="701">
                  <c:v>0.52252937633437158</c:v>
                </c:pt>
                <c:pt idx="702">
                  <c:v>0.52204577676100772</c:v>
                </c:pt>
                <c:pt idx="703">
                  <c:v>0.52156262475778625</c:v>
                </c:pt>
                <c:pt idx="704">
                  <c:v>0.52107991991048219</c:v>
                </c:pt>
                <c:pt idx="705">
                  <c:v>0.5205976618052538</c:v>
                </c:pt>
                <c:pt idx="706">
                  <c:v>0.52011585002864258</c:v>
                </c:pt>
                <c:pt idx="707">
                  <c:v>0.51963448416757252</c:v>
                </c:pt>
                <c:pt idx="708">
                  <c:v>0.51915356380934985</c:v>
                </c:pt>
                <c:pt idx="709">
                  <c:v>0.51867308854166294</c:v>
                </c:pt>
                <c:pt idx="710">
                  <c:v>0.51819305795258175</c:v>
                </c:pt>
                <c:pt idx="711">
                  <c:v>0.51771347163055725</c:v>
                </c:pt>
                <c:pt idx="712">
                  <c:v>0.51723432916442147</c:v>
                </c:pt>
                <c:pt idx="713">
                  <c:v>0.51675563014338699</c:v>
                </c:pt>
                <c:pt idx="714">
                  <c:v>0.51627737415704644</c:v>
                </c:pt>
                <c:pt idx="715">
                  <c:v>0.51579956079537248</c:v>
                </c:pt>
                <c:pt idx="716">
                  <c:v>0.51532218964871701</c:v>
                </c:pt>
                <c:pt idx="717">
                  <c:v>0.5148452603078113</c:v>
                </c:pt>
                <c:pt idx="718">
                  <c:v>0.51436877236376521</c:v>
                </c:pt>
                <c:pt idx="719">
                  <c:v>0.51389272540806719</c:v>
                </c:pt>
                <c:pt idx="720">
                  <c:v>0.51341711903258358</c:v>
                </c:pt>
                <c:pt idx="721">
                  <c:v>0.51294195282955857</c:v>
                </c:pt>
                <c:pt idx="722">
                  <c:v>0.51246722639161368</c:v>
                </c:pt>
                <c:pt idx="723">
                  <c:v>0.5119929393117475</c:v>
                </c:pt>
                <c:pt idx="724">
                  <c:v>0.51151909118333527</c:v>
                </c:pt>
                <c:pt idx="725">
                  <c:v>0.51104568160012853</c:v>
                </c:pt>
                <c:pt idx="726">
                  <c:v>0.51057271015625494</c:v>
                </c:pt>
                <c:pt idx="727">
                  <c:v>0.51010017644621763</c:v>
                </c:pt>
                <c:pt idx="728">
                  <c:v>0.50962808006489502</c:v>
                </c:pt>
                <c:pt idx="729">
                  <c:v>0.50915642060754063</c:v>
                </c:pt>
                <c:pt idx="730">
                  <c:v>0.50868519766978237</c:v>
                </c:pt>
                <c:pt idx="731">
                  <c:v>0.50821441084762253</c:v>
                </c:pt>
                <c:pt idx="732">
                  <c:v>0.5077440597374373</c:v>
                </c:pt>
                <c:pt idx="733">
                  <c:v>0.50727414393597636</c:v>
                </c:pt>
                <c:pt idx="734">
                  <c:v>0.50680466304036265</c:v>
                </c:pt>
                <c:pt idx="735">
                  <c:v>0.5063356166480919</c:v>
                </c:pt>
                <c:pt idx="736">
                  <c:v>0.50586700435703247</c:v>
                </c:pt>
                <c:pt idx="737">
                  <c:v>0.50539882576542472</c:v>
                </c:pt>
                <c:pt idx="738">
                  <c:v>0.50493108047188096</c:v>
                </c:pt>
                <c:pt idx="739">
                  <c:v>0.50446376807538507</c:v>
                </c:pt>
                <c:pt idx="740">
                  <c:v>0.50399688817529187</c:v>
                </c:pt>
                <c:pt idx="741">
                  <c:v>0.5035304403713271</c:v>
                </c:pt>
                <c:pt idx="742">
                  <c:v>0.50306442426358688</c:v>
                </c:pt>
                <c:pt idx="743">
                  <c:v>0.50259883945253747</c:v>
                </c:pt>
                <c:pt idx="744">
                  <c:v>0.50213368553901494</c:v>
                </c:pt>
                <c:pt idx="745">
                  <c:v>0.50166896212422485</c:v>
                </c:pt>
                <c:pt idx="746">
                  <c:v>0.50120466880974157</c:v>
                </c:pt>
                <c:pt idx="747">
                  <c:v>0.50074080519750852</c:v>
                </c:pt>
                <c:pt idx="748">
                  <c:v>0.50027737088983737</c:v>
                </c:pt>
                <c:pt idx="749">
                  <c:v>0.49981436548940783</c:v>
                </c:pt>
                <c:pt idx="750">
                  <c:v>0.49935178859926738</c:v>
                </c:pt>
                <c:pt idx="751">
                  <c:v>0.49888963982283085</c:v>
                </c:pt>
                <c:pt idx="752">
                  <c:v>0.49842791876388015</c:v>
                </c:pt>
                <c:pt idx="753">
                  <c:v>0.49796662502656386</c:v>
                </c:pt>
                <c:pt idx="754">
                  <c:v>0.49750575821539694</c:v>
                </c:pt>
                <c:pt idx="755">
                  <c:v>0.49704531793526036</c:v>
                </c:pt>
                <c:pt idx="756">
                  <c:v>0.4965853037914007</c:v>
                </c:pt>
                <c:pt idx="757">
                  <c:v>0.49612571538943001</c:v>
                </c:pt>
                <c:pt idx="758">
                  <c:v>0.49566655233532525</c:v>
                </c:pt>
                <c:pt idx="759">
                  <c:v>0.49520781423542809</c:v>
                </c:pt>
                <c:pt idx="760">
                  <c:v>0.49474950069644452</c:v>
                </c:pt>
                <c:pt idx="761">
                  <c:v>0.49429161132544452</c:v>
                </c:pt>
                <c:pt idx="762">
                  <c:v>0.49383414572986173</c:v>
                </c:pt>
                <c:pt idx="763">
                  <c:v>0.49337710351749314</c:v>
                </c:pt>
                <c:pt idx="764">
                  <c:v>0.49292048429649865</c:v>
                </c:pt>
                <c:pt idx="765">
                  <c:v>0.49246428767540085</c:v>
                </c:pt>
                <c:pt idx="766">
                  <c:v>0.49200851326308465</c:v>
                </c:pt>
                <c:pt idx="767">
                  <c:v>0.49155316066879695</c:v>
                </c:pt>
                <c:pt idx="768">
                  <c:v>0.49109822950214621</c:v>
                </c:pt>
                <c:pt idx="769">
                  <c:v>0.4906437193731023</c:v>
                </c:pt>
                <c:pt idx="770">
                  <c:v>0.49018962989199599</c:v>
                </c:pt>
                <c:pt idx="771">
                  <c:v>0.48973596066951874</c:v>
                </c:pt>
                <c:pt idx="772">
                  <c:v>0.4892827113167223</c:v>
                </c:pt>
                <c:pt idx="773">
                  <c:v>0.48882988144501832</c:v>
                </c:pt>
                <c:pt idx="774">
                  <c:v>0.48837747066617815</c:v>
                </c:pt>
                <c:pt idx="775">
                  <c:v>0.48792547859233248</c:v>
                </c:pt>
                <c:pt idx="776">
                  <c:v>0.48747390483597092</c:v>
                </c:pt>
                <c:pt idx="777">
                  <c:v>0.48702274900994169</c:v>
                </c:pt>
                <c:pt idx="778">
                  <c:v>0.48657201072745138</c:v>
                </c:pt>
                <c:pt idx="779">
                  <c:v>0.48612168960206453</c:v>
                </c:pt>
                <c:pt idx="780">
                  <c:v>0.48567178524770338</c:v>
                </c:pt>
                <c:pt idx="781">
                  <c:v>0.48522229727864741</c:v>
                </c:pt>
                <c:pt idx="782">
                  <c:v>0.48477322530953304</c:v>
                </c:pt>
                <c:pt idx="783">
                  <c:v>0.48432456895535347</c:v>
                </c:pt>
                <c:pt idx="784">
                  <c:v>0.48387632783145818</c:v>
                </c:pt>
                <c:pt idx="785">
                  <c:v>0.4834285015535526</c:v>
                </c:pt>
                <c:pt idx="786">
                  <c:v>0.48298108973769788</c:v>
                </c:pt>
                <c:pt idx="787">
                  <c:v>0.48253409200031044</c:v>
                </c:pt>
                <c:pt idx="788">
                  <c:v>0.48208750795816174</c:v>
                </c:pt>
                <c:pt idx="789">
                  <c:v>0.48164133722837793</c:v>
                </c:pt>
                <c:pt idx="790">
                  <c:v>0.48119557942843949</c:v>
                </c:pt>
                <c:pt idx="791">
                  <c:v>0.4807502341761809</c:v>
                </c:pt>
                <c:pt idx="792">
                  <c:v>0.48030530108979042</c:v>
                </c:pt>
                <c:pt idx="793">
                  <c:v>0.47986077978780955</c:v>
                </c:pt>
                <c:pt idx="794">
                  <c:v>0.47941666988913295</c:v>
                </c:pt>
                <c:pt idx="795">
                  <c:v>0.4789729710130079</c:v>
                </c:pt>
                <c:pt idx="796">
                  <c:v>0.47852968277903413</c:v>
                </c:pt>
                <c:pt idx="797">
                  <c:v>0.47808680480716337</c:v>
                </c:pt>
                <c:pt idx="798">
                  <c:v>0.47764433671769913</c:v>
                </c:pt>
                <c:pt idx="799">
                  <c:v>0.47720227813129629</c:v>
                </c:pt>
                <c:pt idx="800">
                  <c:v>0.47676062866896085</c:v>
                </c:pt>
                <c:pt idx="801">
                  <c:v>0.47631938795204959</c:v>
                </c:pt>
                <c:pt idx="802">
                  <c:v>0.47587855560226966</c:v>
                </c:pt>
                <c:pt idx="803">
                  <c:v>0.47543813124167833</c:v>
                </c:pt>
                <c:pt idx="804">
                  <c:v>0.4749981144926827</c:v>
                </c:pt>
                <c:pt idx="805">
                  <c:v>0.47455850497803931</c:v>
                </c:pt>
                <c:pt idx="806">
                  <c:v>0.47411930232085381</c:v>
                </c:pt>
                <c:pt idx="807">
                  <c:v>0.47368050614458068</c:v>
                </c:pt>
                <c:pt idx="808">
                  <c:v>0.47324211607302291</c:v>
                </c:pt>
                <c:pt idx="809">
                  <c:v>0.47280413173033159</c:v>
                </c:pt>
                <c:pt idx="810">
                  <c:v>0.47236655274100581</c:v>
                </c:pt>
                <c:pt idx="811">
                  <c:v>0.47192937872989199</c:v>
                </c:pt>
                <c:pt idx="812">
                  <c:v>0.47149260932218395</c:v>
                </c:pt>
                <c:pt idx="813">
                  <c:v>0.47105624414342223</c:v>
                </c:pt>
                <c:pt idx="814">
                  <c:v>0.47062028281949403</c:v>
                </c:pt>
                <c:pt idx="815">
                  <c:v>0.47018472497663272</c:v>
                </c:pt>
                <c:pt idx="816">
                  <c:v>0.46974957024141761</c:v>
                </c:pt>
                <c:pt idx="817">
                  <c:v>0.4693148182407737</c:v>
                </c:pt>
                <c:pt idx="818">
                  <c:v>0.46888046860197113</c:v>
                </c:pt>
                <c:pt idx="819">
                  <c:v>0.46844652095262512</c:v>
                </c:pt>
                <c:pt idx="820">
                  <c:v>0.46801297492069543</c:v>
                </c:pt>
                <c:pt idx="821">
                  <c:v>0.46757983013448623</c:v>
                </c:pt>
                <c:pt idx="822">
                  <c:v>0.46714708622264561</c:v>
                </c:pt>
                <c:pt idx="823">
                  <c:v>0.46671474281416542</c:v>
                </c:pt>
                <c:pt idx="824">
                  <c:v>0.46628279953838087</c:v>
                </c:pt>
                <c:pt idx="825">
                  <c:v>0.46585125602497013</c:v>
                </c:pt>
                <c:pt idx="826">
                  <c:v>0.46542011190395421</c:v>
                </c:pt>
                <c:pt idx="827">
                  <c:v>0.46498936680569652</c:v>
                </c:pt>
                <c:pt idx="828">
                  <c:v>0.46455902036090246</c:v>
                </c:pt>
                <c:pt idx="829">
                  <c:v>0.46412907220061933</c:v>
                </c:pt>
                <c:pt idx="830">
                  <c:v>0.46369952195623587</c:v>
                </c:pt>
                <c:pt idx="831">
                  <c:v>0.46327036925948195</c:v>
                </c:pt>
                <c:pt idx="832">
                  <c:v>0.46284161374242827</c:v>
                </c:pt>
                <c:pt idx="833">
                  <c:v>0.46241325503748604</c:v>
                </c:pt>
                <c:pt idx="834">
                  <c:v>0.46198529277740669</c:v>
                </c:pt>
                <c:pt idx="835">
                  <c:v>0.46155772659528155</c:v>
                </c:pt>
                <c:pt idx="836">
                  <c:v>0.46113055612454151</c:v>
                </c:pt>
                <c:pt idx="837">
                  <c:v>0.4607037809989567</c:v>
                </c:pt>
                <c:pt idx="838">
                  <c:v>0.46027740085263624</c:v>
                </c:pt>
                <c:pt idx="839">
                  <c:v>0.45985141532002782</c:v>
                </c:pt>
                <c:pt idx="840">
                  <c:v>0.45942582403591747</c:v>
                </c:pt>
                <c:pt idx="841">
                  <c:v>0.45900062663542929</c:v>
                </c:pt>
                <c:pt idx="842">
                  <c:v>0.45857582275402498</c:v>
                </c:pt>
                <c:pt idx="843">
                  <c:v>0.45815141202750365</c:v>
                </c:pt>
                <c:pt idx="844">
                  <c:v>0.45772739409200147</c:v>
                </c:pt>
                <c:pt idx="845">
                  <c:v>0.45730376858399141</c:v>
                </c:pt>
                <c:pt idx="846">
                  <c:v>0.45688053514028287</c:v>
                </c:pt>
                <c:pt idx="847">
                  <c:v>0.45645769339802134</c:v>
                </c:pt>
                <c:pt idx="848">
                  <c:v>0.45603524299468812</c:v>
                </c:pt>
                <c:pt idx="849">
                  <c:v>0.45561318356810004</c:v>
                </c:pt>
                <c:pt idx="850">
                  <c:v>0.45519151475640923</c:v>
                </c:pt>
                <c:pt idx="851">
                  <c:v>0.45477023619810258</c:v>
                </c:pt>
                <c:pt idx="852">
                  <c:v>0.45434934753200157</c:v>
                </c:pt>
                <c:pt idx="853">
                  <c:v>0.453928848397262</c:v>
                </c:pt>
                <c:pt idx="854">
                  <c:v>0.45350873843337364</c:v>
                </c:pt>
                <c:pt idx="855">
                  <c:v>0.45308901728015988</c:v>
                </c:pt>
                <c:pt idx="856">
                  <c:v>0.4526696845777774</c:v>
                </c:pt>
                <c:pt idx="857">
                  <c:v>0.452250739966716</c:v>
                </c:pt>
                <c:pt idx="858">
                  <c:v>0.45183218308779821</c:v>
                </c:pt>
                <c:pt idx="859">
                  <c:v>0.45141401358217892</c:v>
                </c:pt>
                <c:pt idx="860">
                  <c:v>0.45099623109134512</c:v>
                </c:pt>
                <c:pt idx="861">
                  <c:v>0.45057883525711573</c:v>
                </c:pt>
                <c:pt idx="862">
                  <c:v>0.45016182572164098</c:v>
                </c:pt>
                <c:pt idx="863">
                  <c:v>0.44974520212740243</c:v>
                </c:pt>
                <c:pt idx="864">
                  <c:v>0.44932896411721246</c:v>
                </c:pt>
                <c:pt idx="865">
                  <c:v>0.44891311133421402</c:v>
                </c:pt>
                <c:pt idx="866">
                  <c:v>0.44849764342188037</c:v>
                </c:pt>
                <c:pt idx="867">
                  <c:v>0.4480825600240147</c:v>
                </c:pt>
                <c:pt idx="868">
                  <c:v>0.4476678607847499</c:v>
                </c:pt>
                <c:pt idx="869">
                  <c:v>0.44725354534854816</c:v>
                </c:pt>
                <c:pt idx="870">
                  <c:v>0.44683961336020078</c:v>
                </c:pt>
                <c:pt idx="871">
                  <c:v>0.44642606446482774</c:v>
                </c:pt>
                <c:pt idx="872">
                  <c:v>0.44601289830787749</c:v>
                </c:pt>
                <c:pt idx="873">
                  <c:v>0.44560011453512666</c:v>
                </c:pt>
                <c:pt idx="874">
                  <c:v>0.4451877127926796</c:v>
                </c:pt>
                <c:pt idx="875">
                  <c:v>0.44477569272696832</c:v>
                </c:pt>
                <c:pt idx="876">
                  <c:v>0.44436405398475198</c:v>
                </c:pt>
                <c:pt idx="877">
                  <c:v>0.44395279621311673</c:v>
                </c:pt>
                <c:pt idx="878">
                  <c:v>0.44354191905947521</c:v>
                </c:pt>
                <c:pt idx="879">
                  <c:v>0.44313142217156654</c:v>
                </c:pt>
                <c:pt idx="880">
                  <c:v>0.44272130519745573</c:v>
                </c:pt>
                <c:pt idx="881">
                  <c:v>0.44231156778553354</c:v>
                </c:pt>
                <c:pt idx="882">
                  <c:v>0.4419022095845162</c:v>
                </c:pt>
                <c:pt idx="883">
                  <c:v>0.44149323024344495</c:v>
                </c:pt>
                <c:pt idx="884">
                  <c:v>0.44108462941168591</c:v>
                </c:pt>
                <c:pt idx="885">
                  <c:v>0.44067640673892977</c:v>
                </c:pt>
                <c:pt idx="886">
                  <c:v>0.44026856187519131</c:v>
                </c:pt>
                <c:pt idx="887">
                  <c:v>0.43986109447080923</c:v>
                </c:pt>
                <c:pt idx="888">
                  <c:v>0.43945400417644592</c:v>
                </c:pt>
                <c:pt idx="889">
                  <c:v>0.43904729064308706</c:v>
                </c:pt>
                <c:pt idx="890">
                  <c:v>0.4386409535220413</c:v>
                </c:pt>
                <c:pt idx="891">
                  <c:v>0.43823499246494008</c:v>
                </c:pt>
                <c:pt idx="892">
                  <c:v>0.43782940712373714</c:v>
                </c:pt>
                <c:pt idx="893">
                  <c:v>0.4374241971507084</c:v>
                </c:pt>
                <c:pt idx="894">
                  <c:v>0.43701936219845161</c:v>
                </c:pt>
                <c:pt idx="895">
                  <c:v>0.43661490191988606</c:v>
                </c:pt>
                <c:pt idx="896">
                  <c:v>0.43621081596825217</c:v>
                </c:pt>
                <c:pt idx="897">
                  <c:v>0.43580710399711137</c:v>
                </c:pt>
                <c:pt idx="898">
                  <c:v>0.43540376566034567</c:v>
                </c:pt>
                <c:pt idx="899">
                  <c:v>0.43500080061215746</c:v>
                </c:pt>
                <c:pt idx="900">
                  <c:v>0.43459820850706909</c:v>
                </c:pt>
                <c:pt idx="901">
                  <c:v>0.43419598899992273</c:v>
                </c:pt>
                <c:pt idx="902">
                  <c:v>0.43379414174587999</c:v>
                </c:pt>
                <c:pt idx="903">
                  <c:v>0.43339266640042157</c:v>
                </c:pt>
                <c:pt idx="904">
                  <c:v>0.43299156261934701</c:v>
                </c:pt>
                <c:pt idx="905">
                  <c:v>0.43259083005877447</c:v>
                </c:pt>
                <c:pt idx="906">
                  <c:v>0.43219046837514036</c:v>
                </c:pt>
                <c:pt idx="907">
                  <c:v>0.43179047722519898</c:v>
                </c:pt>
                <c:pt idx="908">
                  <c:v>0.43139085626602242</c:v>
                </c:pt>
                <c:pt idx="909">
                  <c:v>0.43099160515500007</c:v>
                </c:pt>
                <c:pt idx="910">
                  <c:v>0.43059272354983846</c:v>
                </c:pt>
                <c:pt idx="911">
                  <c:v>0.43019421110856088</c:v>
                </c:pt>
                <c:pt idx="912">
                  <c:v>0.42979606748950711</c:v>
                </c:pt>
                <c:pt idx="913">
                  <c:v>0.42939829235133314</c:v>
                </c:pt>
                <c:pt idx="914">
                  <c:v>0.42900088535301084</c:v>
                </c:pt>
                <c:pt idx="915">
                  <c:v>0.42860384615382779</c:v>
                </c:pt>
                <c:pt idx="916">
                  <c:v>0.42820717441338685</c:v>
                </c:pt>
                <c:pt idx="917">
                  <c:v>0.42781086979160587</c:v>
                </c:pt>
                <c:pt idx="918">
                  <c:v>0.42741493194871755</c:v>
                </c:pt>
                <c:pt idx="919">
                  <c:v>0.4270193605452689</c:v>
                </c:pt>
                <c:pt idx="920">
                  <c:v>0.42662415524212122</c:v>
                </c:pt>
                <c:pt idx="921">
                  <c:v>0.42622931570044964</c:v>
                </c:pt>
                <c:pt idx="922">
                  <c:v>0.4258348415817429</c:v>
                </c:pt>
                <c:pt idx="923">
                  <c:v>0.42544073254780296</c:v>
                </c:pt>
                <c:pt idx="924">
                  <c:v>0.42504698826074483</c:v>
                </c:pt>
                <c:pt idx="925">
                  <c:v>0.42465360838299621</c:v>
                </c:pt>
                <c:pt idx="926">
                  <c:v>0.42426059257729726</c:v>
                </c:pt>
                <c:pt idx="927">
                  <c:v>0.42386794050670024</c:v>
                </c:pt>
                <c:pt idx="928">
                  <c:v>0.42347565183456926</c:v>
                </c:pt>
                <c:pt idx="929">
                  <c:v>0.42308372622457996</c:v>
                </c:pt>
                <c:pt idx="930">
                  <c:v>0.42269216334071935</c:v>
                </c:pt>
                <c:pt idx="931">
                  <c:v>0.4223009628472853</c:v>
                </c:pt>
                <c:pt idx="932">
                  <c:v>0.42191012440888642</c:v>
                </c:pt>
                <c:pt idx="933">
                  <c:v>0.4215196476904417</c:v>
                </c:pt>
                <c:pt idx="934">
                  <c:v>0.42112953235718026</c:v>
                </c:pt>
                <c:pt idx="935">
                  <c:v>0.42073977807464108</c:v>
                </c:pt>
                <c:pt idx="936">
                  <c:v>0.42035038450867268</c:v>
                </c:pt>
                <c:pt idx="937">
                  <c:v>0.41996135132543277</c:v>
                </c:pt>
                <c:pt idx="938">
                  <c:v>0.41957267819138816</c:v>
                </c:pt>
                <c:pt idx="939">
                  <c:v>0.41918436477331417</c:v>
                </c:pt>
                <c:pt idx="940">
                  <c:v>0.41879641073829466</c:v>
                </c:pt>
                <c:pt idx="941">
                  <c:v>0.41840881575372152</c:v>
                </c:pt>
                <c:pt idx="942">
                  <c:v>0.41802157948729451</c:v>
                </c:pt>
                <c:pt idx="943">
                  <c:v>0.41763470160702093</c:v>
                </c:pt>
                <c:pt idx="944">
                  <c:v>0.41724818178121531</c:v>
                </c:pt>
                <c:pt idx="945">
                  <c:v>0.41686201967849917</c:v>
                </c:pt>
                <c:pt idx="946">
                  <c:v>0.41647621496780074</c:v>
                </c:pt>
                <c:pt idx="947">
                  <c:v>0.41609076731835465</c:v>
                </c:pt>
                <c:pt idx="948">
                  <c:v>0.41570567639970163</c:v>
                </c:pt>
                <c:pt idx="949">
                  <c:v>0.41532094188168828</c:v>
                </c:pt>
                <c:pt idx="950">
                  <c:v>0.41493656343446672</c:v>
                </c:pt>
                <c:pt idx="951">
                  <c:v>0.4145525407284944</c:v>
                </c:pt>
                <c:pt idx="952">
                  <c:v>0.41416887343453368</c:v>
                </c:pt>
                <c:pt idx="953">
                  <c:v>0.41378556122365168</c:v>
                </c:pt>
                <c:pt idx="954">
                  <c:v>0.41340260376721993</c:v>
                </c:pt>
                <c:pt idx="955">
                  <c:v>0.41302000073691414</c:v>
                </c:pt>
                <c:pt idx="956">
                  <c:v>0.41263775180471385</c:v>
                </c:pt>
                <c:pt idx="957">
                  <c:v>0.41225585664290221</c:v>
                </c:pt>
                <c:pt idx="958">
                  <c:v>0.41187431492406557</c:v>
                </c:pt>
                <c:pt idx="959">
                  <c:v>0.41149312632109347</c:v>
                </c:pt>
                <c:pt idx="960">
                  <c:v>0.41111229050717801</c:v>
                </c:pt>
                <c:pt idx="961">
                  <c:v>0.41073180715581392</c:v>
                </c:pt>
                <c:pt idx="962">
                  <c:v>0.41035167594079797</c:v>
                </c:pt>
                <c:pt idx="963">
                  <c:v>0.40997189653622895</c:v>
                </c:pt>
                <c:pt idx="964">
                  <c:v>0.40959246861650717</c:v>
                </c:pt>
                <c:pt idx="965">
                  <c:v>0.40921339185633432</c:v>
                </c:pt>
                <c:pt idx="966">
                  <c:v>0.40883466593071316</c:v>
                </c:pt>
                <c:pt idx="967">
                  <c:v>0.40845629051494725</c:v>
                </c:pt>
                <c:pt idx="968">
                  <c:v>0.40807826528464058</c:v>
                </c:pt>
                <c:pt idx="969">
                  <c:v>0.40770058991569746</c:v>
                </c:pt>
                <c:pt idx="970">
                  <c:v>0.40732326408432212</c:v>
                </c:pt>
                <c:pt idx="971">
                  <c:v>0.40694628746701844</c:v>
                </c:pt>
                <c:pt idx="972">
                  <c:v>0.40656965974058973</c:v>
                </c:pt>
                <c:pt idx="973">
                  <c:v>0.40619338058213833</c:v>
                </c:pt>
                <c:pt idx="974">
                  <c:v>0.40581744966906558</c:v>
                </c:pt>
                <c:pt idx="975">
                  <c:v>0.40544186667907123</c:v>
                </c:pt>
                <c:pt idx="976">
                  <c:v>0.40506663129015336</c:v>
                </c:pt>
                <c:pt idx="977">
                  <c:v>0.40469174318060813</c:v>
                </c:pt>
                <c:pt idx="978">
                  <c:v>0.40431720202902938</c:v>
                </c:pt>
                <c:pt idx="979">
                  <c:v>0.40394300751430839</c:v>
                </c:pt>
                <c:pt idx="980">
                  <c:v>0.4035691593156337</c:v>
                </c:pt>
                <c:pt idx="981">
                  <c:v>0.40319565711249067</c:v>
                </c:pt>
                <c:pt idx="982">
                  <c:v>0.40282250058466135</c:v>
                </c:pt>
                <c:pt idx="983">
                  <c:v>0.40244968941222414</c:v>
                </c:pt>
                <c:pt idx="984">
                  <c:v>0.40207722327555356</c:v>
                </c:pt>
                <c:pt idx="985">
                  <c:v>0.40170510185531988</c:v>
                </c:pt>
                <c:pt idx="986">
                  <c:v>0.40133332483248896</c:v>
                </c:pt>
                <c:pt idx="987">
                  <c:v>0.40096189188832188</c:v>
                </c:pt>
                <c:pt idx="988">
                  <c:v>0.40059080270437469</c:v>
                </c:pt>
                <c:pt idx="989">
                  <c:v>0.40022005696249829</c:v>
                </c:pt>
                <c:pt idx="990">
                  <c:v>0.39984965434483788</c:v>
                </c:pt>
                <c:pt idx="991">
                  <c:v>0.39947959453383292</c:v>
                </c:pt>
                <c:pt idx="992">
                  <c:v>0.39910987721221675</c:v>
                </c:pt>
                <c:pt idx="993">
                  <c:v>0.39874050206301631</c:v>
                </c:pt>
                <c:pt idx="994">
                  <c:v>0.39837146876955193</c:v>
                </c:pt>
                <c:pt idx="995">
                  <c:v>0.39800277701543707</c:v>
                </c:pt>
                <c:pt idx="996">
                  <c:v>0.39763442648457792</c:v>
                </c:pt>
                <c:pt idx="997">
                  <c:v>0.3972664168611732</c:v>
                </c:pt>
                <c:pt idx="998">
                  <c:v>0.39689874782971402</c:v>
                </c:pt>
                <c:pt idx="999">
                  <c:v>0.39653141907498335</c:v>
                </c:pt>
                <c:pt idx="1000">
                  <c:v>0.39616443028205606</c:v>
                </c:pt>
                <c:pt idx="1001">
                  <c:v>0.39579778113629832</c:v>
                </c:pt>
                <c:pt idx="1002">
                  <c:v>0.39543147132336759</c:v>
                </c:pt>
                <c:pt idx="1003">
                  <c:v>0.39506550052921219</c:v>
                </c:pt>
                <c:pt idx="1004">
                  <c:v>0.39469986844007116</c:v>
                </c:pt>
                <c:pt idx="1005">
                  <c:v>0.39433457474247391</c:v>
                </c:pt>
                <c:pt idx="1006">
                  <c:v>0.39396961912323991</c:v>
                </c:pt>
                <c:pt idx="1007">
                  <c:v>0.39360500126947856</c:v>
                </c:pt>
                <c:pt idx="1008">
                  <c:v>0.39324072086858874</c:v>
                </c:pt>
                <c:pt idx="1009">
                  <c:v>0.39287677760825873</c:v>
                </c:pt>
                <c:pt idx="1010">
                  <c:v>0.39251317117646584</c:v>
                </c:pt>
                <c:pt idx="1011">
                  <c:v>0.39214990126147614</c:v>
                </c:pt>
                <c:pt idx="1012">
                  <c:v>0.39178696755184417</c:v>
                </c:pt>
                <c:pt idx="1013">
                  <c:v>0.39142436973641276</c:v>
                </c:pt>
                <c:pt idx="1014">
                  <c:v>0.39106210750431269</c:v>
                </c:pt>
                <c:pt idx="1015">
                  <c:v>0.39070018054496253</c:v>
                </c:pt>
                <c:pt idx="1016">
                  <c:v>0.39033858854806819</c:v>
                </c:pt>
                <c:pt idx="1017">
                  <c:v>0.38997733120362277</c:v>
                </c:pt>
                <c:pt idx="1018">
                  <c:v>0.38961640820190629</c:v>
                </c:pt>
                <c:pt idx="1019">
                  <c:v>0.38925581923348546</c:v>
                </c:pt>
                <c:pt idx="1020">
                  <c:v>0.38889556398921332</c:v>
                </c:pt>
                <c:pt idx="1021">
                  <c:v>0.38853564216022907</c:v>
                </c:pt>
                <c:pt idx="1022">
                  <c:v>0.38817605343795769</c:v>
                </c:pt>
                <c:pt idx="1023">
                  <c:v>0.38781679751410986</c:v>
                </c:pt>
                <c:pt idx="1024">
                  <c:v>0.38745787408068144</c:v>
                </c:pt>
                <c:pt idx="1025">
                  <c:v>0.38709928282995343</c:v>
                </c:pt>
                <c:pt idx="1026">
                  <c:v>0.38674102345449163</c:v>
                </c:pt>
                <c:pt idx="1027">
                  <c:v>0.38638309564714629</c:v>
                </c:pt>
                <c:pt idx="1028">
                  <c:v>0.38602549910105205</c:v>
                </c:pt>
                <c:pt idx="1029">
                  <c:v>0.38566823350962748</c:v>
                </c:pt>
                <c:pt idx="1030">
                  <c:v>0.38531129856657487</c:v>
                </c:pt>
                <c:pt idx="1031">
                  <c:v>0.38495469396588</c:v>
                </c:pt>
                <c:pt idx="1032">
                  <c:v>0.38459841940181189</c:v>
                </c:pt>
                <c:pt idx="1033">
                  <c:v>0.38424247456892252</c:v>
                </c:pt>
                <c:pt idx="1034">
                  <c:v>0.38388685916204657</c:v>
                </c:pt>
                <c:pt idx="1035">
                  <c:v>0.38353157287630107</c:v>
                </c:pt>
                <c:pt idx="1036">
                  <c:v>0.38317661540708531</c:v>
                </c:pt>
                <c:pt idx="1037">
                  <c:v>0.38282198645008048</c:v>
                </c:pt>
                <c:pt idx="1038">
                  <c:v>0.38246768570124934</c:v>
                </c:pt>
                <c:pt idx="1039">
                  <c:v>0.38211371285683604</c:v>
                </c:pt>
                <c:pt idx="1040">
                  <c:v>0.38176006761336595</c:v>
                </c:pt>
                <c:pt idx="1041">
                  <c:v>0.38140674966764526</c:v>
                </c:pt>
                <c:pt idx="1042">
                  <c:v>0.38105375871676078</c:v>
                </c:pt>
                <c:pt idx="1043">
                  <c:v>0.38070109445807959</c:v>
                </c:pt>
                <c:pt idx="1044">
                  <c:v>0.38034875658924894</c:v>
                </c:pt>
                <c:pt idx="1045">
                  <c:v>0.37999674480819584</c:v>
                </c:pt>
                <c:pt idx="1046">
                  <c:v>0.37964505881312693</c:v>
                </c:pt>
                <c:pt idx="1047">
                  <c:v>0.37929369830252813</c:v>
                </c:pt>
                <c:pt idx="1048">
                  <c:v>0.37894266297516443</c:v>
                </c:pt>
                <c:pt idx="1049">
                  <c:v>0.3785919525300796</c:v>
                </c:pt>
                <c:pt idx="1050">
                  <c:v>0.37824156666659592</c:v>
                </c:pt>
                <c:pt idx="1051">
                  <c:v>0.37789150508431396</c:v>
                </c:pt>
                <c:pt idx="1052">
                  <c:v>0.3775417674831123</c:v>
                </c:pt>
                <c:pt idx="1053">
                  <c:v>0.37719235356314729</c:v>
                </c:pt>
                <c:pt idx="1054">
                  <c:v>0.37684326302485283</c:v>
                </c:pt>
                <c:pt idx="1055">
                  <c:v>0.37649449556893999</c:v>
                </c:pt>
                <c:pt idx="1056">
                  <c:v>0.37614605089639691</c:v>
                </c:pt>
                <c:pt idx="1057">
                  <c:v>0.37579792870848844</c:v>
                </c:pt>
                <c:pt idx="1058">
                  <c:v>0.37545012870675581</c:v>
                </c:pt>
                <c:pt idx="1059">
                  <c:v>0.37510265059301662</c:v>
                </c:pt>
                <c:pt idx="1060">
                  <c:v>0.37475549406936437</c:v>
                </c:pt>
                <c:pt idx="1061">
                  <c:v>0.37440865883816826</c:v>
                </c:pt>
                <c:pt idx="1062">
                  <c:v>0.37406214460207299</c:v>
                </c:pt>
                <c:pt idx="1063">
                  <c:v>0.37371595106399835</c:v>
                </c:pt>
                <c:pt idx="1064">
                  <c:v>0.37337007792713922</c:v>
                </c:pt>
                <c:pt idx="1065">
                  <c:v>0.37302452489496513</c:v>
                </c:pt>
                <c:pt idx="1066">
                  <c:v>0.37267929167121999</c:v>
                </c:pt>
                <c:pt idx="1067">
                  <c:v>0.37233437795992197</c:v>
                </c:pt>
                <c:pt idx="1068">
                  <c:v>0.3719897834653631</c:v>
                </c:pt>
                <c:pt idx="1069">
                  <c:v>0.37164550789210915</c:v>
                </c:pt>
                <c:pt idx="1070">
                  <c:v>0.37130155094499928</c:v>
                </c:pt>
                <c:pt idx="1071">
                  <c:v>0.37095791232914582</c:v>
                </c:pt>
                <c:pt idx="1072">
                  <c:v>0.370614591749934</c:v>
                </c:pt>
                <c:pt idx="1073">
                  <c:v>0.37027158891302175</c:v>
                </c:pt>
                <c:pt idx="1074">
                  <c:v>0.36992890352433944</c:v>
                </c:pt>
                <c:pt idx="1075">
                  <c:v>0.3695865352900895</c:v>
                </c:pt>
                <c:pt idx="1076">
                  <c:v>0.36924448391674636</c:v>
                </c:pt>
                <c:pt idx="1077">
                  <c:v>0.36890274911105608</c:v>
                </c:pt>
                <c:pt idx="1078">
                  <c:v>0.36856133058003615</c:v>
                </c:pt>
                <c:pt idx="1079">
                  <c:v>0.36822022803097515</c:v>
                </c:pt>
                <c:pt idx="1080">
                  <c:v>0.36787944117143262</c:v>
                </c:pt>
                <c:pt idx="1081">
                  <c:v>0.36753896970923872</c:v>
                </c:pt>
                <c:pt idx="1082">
                  <c:v>0.36719881335249405</c:v>
                </c:pt>
                <c:pt idx="1083">
                  <c:v>0.36685897180956933</c:v>
                </c:pt>
                <c:pt idx="1084">
                  <c:v>0.3665194447891052</c:v>
                </c:pt>
                <c:pt idx="1085">
                  <c:v>0.36618023200001193</c:v>
                </c:pt>
                <c:pt idx="1086">
                  <c:v>0.36584133315146922</c:v>
                </c:pt>
                <c:pt idx="1087">
                  <c:v>0.36550274795292587</c:v>
                </c:pt>
                <c:pt idx="1088">
                  <c:v>0.36516447611409963</c:v>
                </c:pt>
                <c:pt idx="1089">
                  <c:v>0.36482651734497695</c:v>
                </c:pt>
                <c:pt idx="1090">
                  <c:v>0.36448887135581265</c:v>
                </c:pt>
                <c:pt idx="1091">
                  <c:v>0.36415153785712961</c:v>
                </c:pt>
                <c:pt idx="1092">
                  <c:v>0.3638145165597188</c:v>
                </c:pt>
                <c:pt idx="1093">
                  <c:v>0.36347780717463868</c:v>
                </c:pt>
                <c:pt idx="1094">
                  <c:v>0.36314140941321521</c:v>
                </c:pt>
                <c:pt idx="1095">
                  <c:v>0.36280532298704155</c:v>
                </c:pt>
                <c:pt idx="1096">
                  <c:v>0.36246954760797773</c:v>
                </c:pt>
                <c:pt idx="1097">
                  <c:v>0.36213408298815047</c:v>
                </c:pt>
                <c:pt idx="1098">
                  <c:v>0.3617989288399529</c:v>
                </c:pt>
                <c:pt idx="1099">
                  <c:v>0.36146408487604431</c:v>
                </c:pt>
                <c:pt idx="1100">
                  <c:v>0.36112955080934994</c:v>
                </c:pt>
                <c:pt idx="1101">
                  <c:v>0.36079532635306077</c:v>
                </c:pt>
                <c:pt idx="1102">
                  <c:v>0.36046141122063319</c:v>
                </c:pt>
                <c:pt idx="1103">
                  <c:v>0.36012780512578874</c:v>
                </c:pt>
                <c:pt idx="1104">
                  <c:v>0.35979450778251393</c:v>
                </c:pt>
                <c:pt idx="1105">
                  <c:v>0.35946151890506001</c:v>
                </c:pt>
                <c:pt idx="1106">
                  <c:v>0.35912883820794267</c:v>
                </c:pt>
                <c:pt idx="1107">
                  <c:v>0.35879646540594184</c:v>
                </c:pt>
                <c:pt idx="1108">
                  <c:v>0.35846440021410136</c:v>
                </c:pt>
                <c:pt idx="1109">
                  <c:v>0.35813264234772885</c:v>
                </c:pt>
                <c:pt idx="1110">
                  <c:v>0.35780119152239537</c:v>
                </c:pt>
                <c:pt idx="1111">
                  <c:v>0.35747004745393524</c:v>
                </c:pt>
                <c:pt idx="1112">
                  <c:v>0.35713920985844577</c:v>
                </c:pt>
                <c:pt idx="1113">
                  <c:v>0.35680867845228709</c:v>
                </c:pt>
                <c:pt idx="1114">
                  <c:v>0.35647845295208169</c:v>
                </c:pt>
                <c:pt idx="1115">
                  <c:v>0.35614853307471445</c:v>
                </c:pt>
                <c:pt idx="1116">
                  <c:v>0.35581891853733222</c:v>
                </c:pt>
                <c:pt idx="1117">
                  <c:v>0.35548960905734361</c:v>
                </c:pt>
                <c:pt idx="1118">
                  <c:v>0.35516060435241886</c:v>
                </c:pt>
                <c:pt idx="1119">
                  <c:v>0.35483190414048943</c:v>
                </c:pt>
                <c:pt idx="1120">
                  <c:v>0.35450350813974785</c:v>
                </c:pt>
                <c:pt idx="1121">
                  <c:v>0.35417541606864744</c:v>
                </c:pt>
                <c:pt idx="1122">
                  <c:v>0.35384762764590211</c:v>
                </c:pt>
                <c:pt idx="1123">
                  <c:v>0.35352014259048609</c:v>
                </c:pt>
                <c:pt idx="1124">
                  <c:v>0.35319296062163374</c:v>
                </c:pt>
                <c:pt idx="1125">
                  <c:v>0.35286608145883924</c:v>
                </c:pt>
                <c:pt idx="1126">
                  <c:v>0.35253950482185631</c:v>
                </c:pt>
                <c:pt idx="1127">
                  <c:v>0.35221323043069819</c:v>
                </c:pt>
                <c:pt idx="1128">
                  <c:v>0.35188725800563708</c:v>
                </c:pt>
                <c:pt idx="1129">
                  <c:v>0.35156158726720421</c:v>
                </c:pt>
                <c:pt idx="1130">
                  <c:v>0.35123621793618937</c:v>
                </c:pt>
                <c:pt idx="1131">
                  <c:v>0.35091114973364074</c:v>
                </c:pt>
                <c:pt idx="1132">
                  <c:v>0.35058638238086476</c:v>
                </c:pt>
                <c:pt idx="1133">
                  <c:v>0.35026191559942577</c:v>
                </c:pt>
                <c:pt idx="1134">
                  <c:v>0.34993774911114572</c:v>
                </c:pt>
                <c:pt idx="1135">
                  <c:v>0.34961388263810411</c:v>
                </c:pt>
                <c:pt idx="1136">
                  <c:v>0.34929031590263759</c:v>
                </c:pt>
                <c:pt idx="1137">
                  <c:v>0.34896704862733985</c:v>
                </c:pt>
                <c:pt idx="1138">
                  <c:v>0.3486440805350613</c:v>
                </c:pt>
                <c:pt idx="1139">
                  <c:v>0.34832141134890882</c:v>
                </c:pt>
                <c:pt idx="1140">
                  <c:v>0.34799904079224558</c:v>
                </c:pt>
                <c:pt idx="1141">
                  <c:v>0.34767696858869074</c:v>
                </c:pt>
                <c:pt idx="1142">
                  <c:v>0.34735519446211927</c:v>
                </c:pt>
                <c:pt idx="1143">
                  <c:v>0.34703371813666173</c:v>
                </c:pt>
                <c:pt idx="1144">
                  <c:v>0.34671253933670398</c:v>
                </c:pt>
                <c:pt idx="1145">
                  <c:v>0.34639165778688691</c:v>
                </c:pt>
                <c:pt idx="1146">
                  <c:v>0.34607107321210634</c:v>
                </c:pt>
                <c:pt idx="1147">
                  <c:v>0.34575078533751258</c:v>
                </c:pt>
                <c:pt idx="1148">
                  <c:v>0.34543079388851045</c:v>
                </c:pt>
                <c:pt idx="1149">
                  <c:v>0.34511109859075878</c:v>
                </c:pt>
                <c:pt idx="1150">
                  <c:v>0.34479169917017038</c:v>
                </c:pt>
                <c:pt idx="1151">
                  <c:v>0.34447259535291175</c:v>
                </c:pt>
                <c:pt idx="1152">
                  <c:v>0.34415378686540271</c:v>
                </c:pt>
                <c:pt idx="1153">
                  <c:v>0.34383527343431641</c:v>
                </c:pt>
                <c:pt idx="1154">
                  <c:v>0.34351705478657885</c:v>
                </c:pt>
                <c:pt idx="1155">
                  <c:v>0.34319913064936886</c:v>
                </c:pt>
                <c:pt idx="1156">
                  <c:v>0.3428815007501177</c:v>
                </c:pt>
                <c:pt idx="1157">
                  <c:v>0.34256416481650886</c:v>
                </c:pt>
                <c:pt idx="1158">
                  <c:v>0.34224712257647799</c:v>
                </c:pt>
                <c:pt idx="1159">
                  <c:v>0.34193037375821239</c:v>
                </c:pt>
                <c:pt idx="1160">
                  <c:v>0.34161391809015101</c:v>
                </c:pt>
                <c:pt idx="1161">
                  <c:v>0.34129775530098405</c:v>
                </c:pt>
                <c:pt idx="1162">
                  <c:v>0.34098188511965294</c:v>
                </c:pt>
                <c:pt idx="1163">
                  <c:v>0.3406663072753498</c:v>
                </c:pt>
                <c:pt idx="1164">
                  <c:v>0.34035102149751756</c:v>
                </c:pt>
                <c:pt idx="1165">
                  <c:v>0.34003602751584938</c:v>
                </c:pt>
                <c:pt idx="1166">
                  <c:v>0.33972132506028874</c:v>
                </c:pt>
                <c:pt idx="1167">
                  <c:v>0.33940691386102895</c:v>
                </c:pt>
                <c:pt idx="1168">
                  <c:v>0.33909279364851308</c:v>
                </c:pt>
                <c:pt idx="1169">
                  <c:v>0.33877896415343367</c:v>
                </c:pt>
                <c:pt idx="1170">
                  <c:v>0.3384654251067325</c:v>
                </c:pt>
                <c:pt idx="1171">
                  <c:v>0.33815217623960031</c:v>
                </c:pt>
                <c:pt idx="1172">
                  <c:v>0.33783921728347671</c:v>
                </c:pt>
                <c:pt idx="1173">
                  <c:v>0.33752654797004983</c:v>
                </c:pt>
                <c:pt idx="1174">
                  <c:v>0.33721416803125603</c:v>
                </c:pt>
                <c:pt idx="1175">
                  <c:v>0.33690207719927995</c:v>
                </c:pt>
                <c:pt idx="1176">
                  <c:v>0.33659027520655388</c:v>
                </c:pt>
                <c:pt idx="1177">
                  <c:v>0.33627876178575794</c:v>
                </c:pt>
                <c:pt idx="1178">
                  <c:v>0.33596753666981949</c:v>
                </c:pt>
                <c:pt idx="1179">
                  <c:v>0.33565659959191319</c:v>
                </c:pt>
                <c:pt idx="1180">
                  <c:v>0.33534595028546055</c:v>
                </c:pt>
                <c:pt idx="1181">
                  <c:v>0.33503558848412984</c:v>
                </c:pt>
                <c:pt idx="1182">
                  <c:v>0.33472551392183586</c:v>
                </c:pt>
                <c:pt idx="1183">
                  <c:v>0.33441572633273964</c:v>
                </c:pt>
                <c:pt idx="1184">
                  <c:v>0.33410622545124818</c:v>
                </c:pt>
                <c:pt idx="1185">
                  <c:v>0.33379701101201437</c:v>
                </c:pt>
                <c:pt idx="1186">
                  <c:v>0.33348808274993663</c:v>
                </c:pt>
                <c:pt idx="1187">
                  <c:v>0.33317944040015879</c:v>
                </c:pt>
                <c:pt idx="1188">
                  <c:v>0.33287108369806973</c:v>
                </c:pt>
                <c:pt idx="1189">
                  <c:v>0.3325630123793033</c:v>
                </c:pt>
                <c:pt idx="1190">
                  <c:v>0.33225522617973796</c:v>
                </c:pt>
                <c:pt idx="1191">
                  <c:v>0.33194772483549662</c:v>
                </c:pt>
                <c:pt idx="1192">
                  <c:v>0.33164050808294637</c:v>
                </c:pt>
                <c:pt idx="1193">
                  <c:v>0.33133357565869842</c:v>
                </c:pt>
                <c:pt idx="1194">
                  <c:v>0.33102692729960764</c:v>
                </c:pt>
                <c:pt idx="1195">
                  <c:v>0.33072056274277251</c:v>
                </c:pt>
                <c:pt idx="1196">
                  <c:v>0.33041448172553473</c:v>
                </c:pt>
                <c:pt idx="1197">
                  <c:v>0.33010868398547916</c:v>
                </c:pt>
                <c:pt idx="1198">
                  <c:v>0.32980316926043352</c:v>
                </c:pt>
                <c:pt idx="1199">
                  <c:v>0.32949793728846816</c:v>
                </c:pt>
                <c:pt idx="1200">
                  <c:v>0.3291929878078958</c:v>
                </c:pt>
                <c:pt idx="1201">
                  <c:v>0.32888832055727141</c:v>
                </c:pt>
                <c:pt idx="1202">
                  <c:v>0.32858393527539193</c:v>
                </c:pt>
                <c:pt idx="1203">
                  <c:v>0.32827983170129604</c:v>
                </c:pt>
                <c:pt idx="1204">
                  <c:v>0.32797600957426387</c:v>
                </c:pt>
                <c:pt idx="1205">
                  <c:v>0.32767246863381694</c:v>
                </c:pt>
                <c:pt idx="1206">
                  <c:v>0.3273692086197178</c:v>
                </c:pt>
                <c:pt idx="1207">
                  <c:v>0.32706622927196982</c:v>
                </c:pt>
                <c:pt idx="1208">
                  <c:v>0.32676353033081706</c:v>
                </c:pt>
                <c:pt idx="1209">
                  <c:v>0.3264611115367439</c:v>
                </c:pt>
                <c:pt idx="1210">
                  <c:v>0.326158972630475</c:v>
                </c:pt>
                <c:pt idx="1211">
                  <c:v>0.3258571133529749</c:v>
                </c:pt>
                <c:pt idx="1212">
                  <c:v>0.32555553344544791</c:v>
                </c:pt>
                <c:pt idx="1213">
                  <c:v>0.32525423264933784</c:v>
                </c:pt>
                <c:pt idx="1214">
                  <c:v>0.32495321070632782</c:v>
                </c:pt>
                <c:pt idx="1215">
                  <c:v>0.32465246735834002</c:v>
                </c:pt>
                <c:pt idx="1216">
                  <c:v>0.32435200234753547</c:v>
                </c:pt>
                <c:pt idx="1217">
                  <c:v>0.32405181541631384</c:v>
                </c:pt>
                <c:pt idx="1218">
                  <c:v>0.32375190630731321</c:v>
                </c:pt>
                <c:pt idx="1219">
                  <c:v>0.32345227476340982</c:v>
                </c:pt>
                <c:pt idx="1220">
                  <c:v>0.32315292052771794</c:v>
                </c:pt>
                <c:pt idx="1221">
                  <c:v>0.32285384334358946</c:v>
                </c:pt>
                <c:pt idx="1222">
                  <c:v>0.32255504295461396</c:v>
                </c:pt>
                <c:pt idx="1223">
                  <c:v>0.32225651910461822</c:v>
                </c:pt>
                <c:pt idx="1224">
                  <c:v>0.32195827153766615</c:v>
                </c:pt>
                <c:pt idx="1225">
                  <c:v>0.32166029999805851</c:v>
                </c:pt>
                <c:pt idx="1226">
                  <c:v>0.32136260423033269</c:v>
                </c:pt>
                <c:pt idx="1227">
                  <c:v>0.32106518397926259</c:v>
                </c:pt>
                <c:pt idx="1228">
                  <c:v>0.32076803898985823</c:v>
                </c:pt>
                <c:pt idx="1229">
                  <c:v>0.32047116900736566</c:v>
                </c:pt>
                <c:pt idx="1230">
                  <c:v>0.32017457377726671</c:v>
                </c:pt>
                <c:pt idx="1231">
                  <c:v>0.31987825304527873</c:v>
                </c:pt>
                <c:pt idx="1232">
                  <c:v>0.31958220655735442</c:v>
                </c:pt>
                <c:pt idx="1233">
                  <c:v>0.31928643405968166</c:v>
                </c:pt>
                <c:pt idx="1234">
                  <c:v>0.31899093529868316</c:v>
                </c:pt>
                <c:pt idx="1235">
                  <c:v>0.31869571002101638</c:v>
                </c:pt>
                <c:pt idx="1236">
                  <c:v>0.3184007579735732</c:v>
                </c:pt>
                <c:pt idx="1237">
                  <c:v>0.31810607890347975</c:v>
                </c:pt>
                <c:pt idx="1238">
                  <c:v>0.31781167255809617</c:v>
                </c:pt>
                <c:pt idx="1239">
                  <c:v>0.31751753868501648</c:v>
                </c:pt>
                <c:pt idx="1240">
                  <c:v>0.31722367703206827</c:v>
                </c:pt>
                <c:pt idx="1241">
                  <c:v>0.31693008734731254</c:v>
                </c:pt>
                <c:pt idx="1242">
                  <c:v>0.31663676937904345</c:v>
                </c:pt>
                <c:pt idx="1243">
                  <c:v>0.31634372287578805</c:v>
                </c:pt>
                <c:pt idx="1244">
                  <c:v>0.3160509475863062</c:v>
                </c:pt>
                <c:pt idx="1245">
                  <c:v>0.31575844325959029</c:v>
                </c:pt>
                <c:pt idx="1246">
                  <c:v>0.31546620964486499</c:v>
                </c:pt>
                <c:pt idx="1247">
                  <c:v>0.31517424649158704</c:v>
                </c:pt>
                <c:pt idx="1248">
                  <c:v>0.31488255354944505</c:v>
                </c:pt>
                <c:pt idx="1249">
                  <c:v>0.31459113056835936</c:v>
                </c:pt>
                <c:pt idx="1250">
                  <c:v>0.31429997729848169</c:v>
                </c:pt>
                <c:pt idx="1251">
                  <c:v>0.31400909349019501</c:v>
                </c:pt>
                <c:pt idx="1252">
                  <c:v>0.31371847889411336</c:v>
                </c:pt>
                <c:pt idx="1253">
                  <c:v>0.31342813326108154</c:v>
                </c:pt>
                <c:pt idx="1254">
                  <c:v>0.3131380563421749</c:v>
                </c:pt>
                <c:pt idx="1255">
                  <c:v>0.31284824788869925</c:v>
                </c:pt>
                <c:pt idx="1256">
                  <c:v>0.31255870765219057</c:v>
                </c:pt>
                <c:pt idx="1257">
                  <c:v>0.31226943538441471</c:v>
                </c:pt>
                <c:pt idx="1258">
                  <c:v>0.31198043083736732</c:v>
                </c:pt>
                <c:pt idx="1259">
                  <c:v>0.3116916937632736</c:v>
                </c:pt>
                <c:pt idx="1260">
                  <c:v>0.31140322391458797</c:v>
                </c:pt>
                <c:pt idx="1261">
                  <c:v>0.31111502104399408</c:v>
                </c:pt>
                <c:pt idx="1262">
                  <c:v>0.31082708490440436</c:v>
                </c:pt>
                <c:pt idx="1263">
                  <c:v>0.31053941524895995</c:v>
                </c:pt>
                <c:pt idx="1264">
                  <c:v>0.31025201183103052</c:v>
                </c:pt>
                <c:pt idx="1265">
                  <c:v>0.30996487440421389</c:v>
                </c:pt>
                <c:pt idx="1266">
                  <c:v>0.30967800272233598</c:v>
                </c:pt>
                <c:pt idx="1267">
                  <c:v>0.30939139653945058</c:v>
                </c:pt>
                <c:pt idx="1268">
                  <c:v>0.30910505560983903</c:v>
                </c:pt>
                <c:pt idx="1269">
                  <c:v>0.30881897968801014</c:v>
                </c:pt>
                <c:pt idx="1270">
                  <c:v>0.30853316852869994</c:v>
                </c:pt>
                <c:pt idx="1271">
                  <c:v>0.30824762188687138</c:v>
                </c:pt>
                <c:pt idx="1272">
                  <c:v>0.30796233951771418</c:v>
                </c:pt>
                <c:pt idx="1273">
                  <c:v>0.3076773211766447</c:v>
                </c:pt>
                <c:pt idx="1274">
                  <c:v>0.30739256661930564</c:v>
                </c:pt>
                <c:pt idx="1275">
                  <c:v>0.30710807560156583</c:v>
                </c:pt>
                <c:pt idx="1276">
                  <c:v>0.30682384787952011</c:v>
                </c:pt>
                <c:pt idx="1277">
                  <c:v>0.30653988320948894</c:v>
                </c:pt>
                <c:pt idx="1278">
                  <c:v>0.30625618134801841</c:v>
                </c:pt>
                <c:pt idx="1279">
                  <c:v>0.30597274205187985</c:v>
                </c:pt>
                <c:pt idx="1280">
                  <c:v>0.30568956507806977</c:v>
                </c:pt>
                <c:pt idx="1281">
                  <c:v>0.30540665018380947</c:v>
                </c:pt>
                <c:pt idx="1282">
                  <c:v>0.30512399712654509</c:v>
                </c:pt>
                <c:pt idx="1283">
                  <c:v>0.30484160566394713</c:v>
                </c:pt>
                <c:pt idx="1284">
                  <c:v>0.30455947555391044</c:v>
                </c:pt>
                <c:pt idx="1285">
                  <c:v>0.30427760655455388</c:v>
                </c:pt>
                <c:pt idx="1286">
                  <c:v>0.3039959984242202</c:v>
                </c:pt>
                <c:pt idx="1287">
                  <c:v>0.30371465092147581</c:v>
                </c:pt>
                <c:pt idx="1288">
                  <c:v>0.30343356380511055</c:v>
                </c:pt>
                <c:pt idx="1289">
                  <c:v>0.30315273683413752</c:v>
                </c:pt>
                <c:pt idx="1290">
                  <c:v>0.3028721697677928</c:v>
                </c:pt>
                <c:pt idx="1291">
                  <c:v>0.30259186236553537</c:v>
                </c:pt>
                <c:pt idx="1292">
                  <c:v>0.3023118143870468</c:v>
                </c:pt>
                <c:pt idx="1293">
                  <c:v>0.30203202559223102</c:v>
                </c:pt>
                <c:pt idx="1294">
                  <c:v>0.30175249574121427</c:v>
                </c:pt>
                <c:pt idx="1295">
                  <c:v>0.30147322459434472</c:v>
                </c:pt>
                <c:pt idx="1296">
                  <c:v>0.30119421191219237</c:v>
                </c:pt>
                <c:pt idx="1297">
                  <c:v>0.30091545745554882</c:v>
                </c:pt>
                <c:pt idx="1298">
                  <c:v>0.30063696098542697</c:v>
                </c:pt>
                <c:pt idx="1299">
                  <c:v>0.30035872226306104</c:v>
                </c:pt>
                <c:pt idx="1300">
                  <c:v>0.30008074104990612</c:v>
                </c:pt>
                <c:pt idx="1301">
                  <c:v>0.29980301710763807</c:v>
                </c:pt>
                <c:pt idx="1302">
                  <c:v>0.29952555019815341</c:v>
                </c:pt>
                <c:pt idx="1303">
                  <c:v>0.29924834008356899</c:v>
                </c:pt>
                <c:pt idx="1304">
                  <c:v>0.29897138652622174</c:v>
                </c:pt>
                <c:pt idx="1305">
                  <c:v>0.2986946892886686</c:v>
                </c:pt>
                <c:pt idx="1306">
                  <c:v>0.29841824813368634</c:v>
                </c:pt>
                <c:pt idx="1307">
                  <c:v>0.29814206282427114</c:v>
                </c:pt>
                <c:pt idx="1308">
                  <c:v>0.29786613312363863</c:v>
                </c:pt>
                <c:pt idx="1309">
                  <c:v>0.29759045879522356</c:v>
                </c:pt>
                <c:pt idx="1310">
                  <c:v>0.29731503960267958</c:v>
                </c:pt>
                <c:pt idx="1311">
                  <c:v>0.29703987530987913</c:v>
                </c:pt>
                <c:pt idx="1312">
                  <c:v>0.29676496568091315</c:v>
                </c:pt>
                <c:pt idx="1313">
                  <c:v>0.29649031048009095</c:v>
                </c:pt>
                <c:pt idx="1314">
                  <c:v>0.29621590947193993</c:v>
                </c:pt>
                <c:pt idx="1315">
                  <c:v>0.29594176242120546</c:v>
                </c:pt>
                <c:pt idx="1316">
                  <c:v>0.29566786909285053</c:v>
                </c:pt>
                <c:pt idx="1317">
                  <c:v>0.29539422925205583</c:v>
                </c:pt>
                <c:pt idx="1318">
                  <c:v>0.29512084266421923</c:v>
                </c:pt>
                <c:pt idx="1319">
                  <c:v>0.29484770909495583</c:v>
                </c:pt>
                <c:pt idx="1320">
                  <c:v>0.29457482831009757</c:v>
                </c:pt>
                <c:pt idx="1321">
                  <c:v>0.29430220007569313</c:v>
                </c:pt>
                <c:pt idx="1322">
                  <c:v>0.29402982415800777</c:v>
                </c:pt>
                <c:pt idx="1323">
                  <c:v>0.293757700323523</c:v>
                </c:pt>
                <c:pt idx="1324">
                  <c:v>0.29348582833893644</c:v>
                </c:pt>
                <c:pt idx="1325">
                  <c:v>0.29321420797116171</c:v>
                </c:pt>
                <c:pt idx="1326">
                  <c:v>0.29294283898732809</c:v>
                </c:pt>
                <c:pt idx="1327">
                  <c:v>0.29267172115478041</c:v>
                </c:pt>
                <c:pt idx="1328">
                  <c:v>0.29240085424107881</c:v>
                </c:pt>
                <c:pt idx="1329">
                  <c:v>0.29213023801399857</c:v>
                </c:pt>
                <c:pt idx="1330">
                  <c:v>0.29185987224152987</c:v>
                </c:pt>
                <c:pt idx="1331">
                  <c:v>0.29158975669187759</c:v>
                </c:pt>
                <c:pt idx="1332">
                  <c:v>0.29131989113346118</c:v>
                </c:pt>
                <c:pt idx="1333">
                  <c:v>0.2910502753349144</c:v>
                </c:pt>
                <c:pt idx="1334">
                  <c:v>0.29078090906508519</c:v>
                </c:pt>
                <c:pt idx="1335">
                  <c:v>0.29051179209303529</c:v>
                </c:pt>
                <c:pt idx="1336">
                  <c:v>0.29024292418804032</c:v>
                </c:pt>
                <c:pt idx="1337">
                  <c:v>0.28997430511958933</c:v>
                </c:pt>
                <c:pt idx="1338">
                  <c:v>0.28970593465738481</c:v>
                </c:pt>
                <c:pt idx="1339">
                  <c:v>0.28943781257134227</c:v>
                </c:pt>
                <c:pt idx="1340">
                  <c:v>0.28916993863159024</c:v>
                </c:pt>
                <c:pt idx="1341">
                  <c:v>0.28890231260846999</c:v>
                </c:pt>
                <c:pt idx="1342">
                  <c:v>0.28863493427253528</c:v>
                </c:pt>
                <c:pt idx="1343">
                  <c:v>0.28836780339455231</c:v>
                </c:pt>
                <c:pt idx="1344">
                  <c:v>0.2881009197454994</c:v>
                </c:pt>
                <c:pt idx="1345">
                  <c:v>0.28783428309656678</c:v>
                </c:pt>
                <c:pt idx="1346">
                  <c:v>0.28756789321915649</c:v>
                </c:pt>
                <c:pt idx="1347">
                  <c:v>0.28730174988488216</c:v>
                </c:pt>
                <c:pt idx="1348">
                  <c:v>0.28703585286556876</c:v>
                </c:pt>
                <c:pt idx="1349">
                  <c:v>0.28677020193325242</c:v>
                </c:pt>
                <c:pt idx="1350">
                  <c:v>0.28650479686018027</c:v>
                </c:pt>
                <c:pt idx="1351">
                  <c:v>0.2862396374188102</c:v>
                </c:pt>
                <c:pt idx="1352">
                  <c:v>0.28597472338181074</c:v>
                </c:pt>
                <c:pt idx="1353">
                  <c:v>0.28571005452206077</c:v>
                </c:pt>
                <c:pt idx="1354">
                  <c:v>0.28544563061264938</c:v>
                </c:pt>
                <c:pt idx="1355">
                  <c:v>0.28518145142687568</c:v>
                </c:pt>
                <c:pt idx="1356">
                  <c:v>0.28491751673824861</c:v>
                </c:pt>
                <c:pt idx="1357">
                  <c:v>0.28465382632048669</c:v>
                </c:pt>
                <c:pt idx="1358">
                  <c:v>0.28439037994751787</c:v>
                </c:pt>
                <c:pt idx="1359">
                  <c:v>0.28412717739347931</c:v>
                </c:pt>
                <c:pt idx="1360">
                  <c:v>0.2838642184327172</c:v>
                </c:pt>
                <c:pt idx="1361">
                  <c:v>0.28360150283978663</c:v>
                </c:pt>
                <c:pt idx="1362">
                  <c:v>0.28333903038945135</c:v>
                </c:pt>
                <c:pt idx="1363">
                  <c:v>0.28307680085668346</c:v>
                </c:pt>
                <c:pt idx="1364">
                  <c:v>0.28281481401666342</c:v>
                </c:pt>
                <c:pt idx="1365">
                  <c:v>0.28255306964477972</c:v>
                </c:pt>
                <c:pt idx="1366">
                  <c:v>0.28229156751662871</c:v>
                </c:pt>
                <c:pt idx="1367">
                  <c:v>0.28203030740801449</c:v>
                </c:pt>
                <c:pt idx="1368">
                  <c:v>0.28176928909494858</c:v>
                </c:pt>
                <c:pt idx="1369">
                  <c:v>0.28150851235364982</c:v>
                </c:pt>
                <c:pt idx="1370">
                  <c:v>0.28124797696054421</c:v>
                </c:pt>
                <c:pt idx="1371">
                  <c:v>0.2809876826922646</c:v>
                </c:pt>
                <c:pt idx="1372">
                  <c:v>0.2807276293256506</c:v>
                </c:pt>
                <c:pt idx="1373">
                  <c:v>0.28046781663774834</c:v>
                </c:pt>
                <c:pt idx="1374">
                  <c:v>0.28020824440581032</c:v>
                </c:pt>
                <c:pt idx="1375">
                  <c:v>0.27994891240729514</c:v>
                </c:pt>
                <c:pt idx="1376">
                  <c:v>0.27968982041986745</c:v>
                </c:pt>
                <c:pt idx="1377">
                  <c:v>0.27943096822139757</c:v>
                </c:pt>
                <c:pt idx="1378">
                  <c:v>0.27917235558996145</c:v>
                </c:pt>
                <c:pt idx="1379">
                  <c:v>0.27891398230384046</c:v>
                </c:pt>
                <c:pt idx="1380">
                  <c:v>0.27865584814152106</c:v>
                </c:pt>
                <c:pt idx="1381">
                  <c:v>0.27839795288169489</c:v>
                </c:pt>
                <c:pt idx="1382">
                  <c:v>0.27814029630325826</c:v>
                </c:pt>
                <c:pt idx="1383">
                  <c:v>0.27788287818531215</c:v>
                </c:pt>
                <c:pt idx="1384">
                  <c:v>0.27762569830716205</c:v>
                </c:pt>
                <c:pt idx="1385">
                  <c:v>0.2773687564483176</c:v>
                </c:pt>
                <c:pt idx="1386">
                  <c:v>0.27711205238849262</c:v>
                </c:pt>
                <c:pt idx="1387">
                  <c:v>0.27685558590760467</c:v>
                </c:pt>
                <c:pt idx="1388">
                  <c:v>0.27659935678577513</c:v>
                </c:pt>
                <c:pt idx="1389">
                  <c:v>0.27634336480332877</c:v>
                </c:pt>
                <c:pt idx="1390">
                  <c:v>0.27608760974079372</c:v>
                </c:pt>
                <c:pt idx="1391">
                  <c:v>0.27583209137890119</c:v>
                </c:pt>
                <c:pt idx="1392">
                  <c:v>0.27557680949858537</c:v>
                </c:pt>
                <c:pt idx="1393">
                  <c:v>0.27532176388098323</c:v>
                </c:pt>
                <c:pt idx="1394">
                  <c:v>0.27506695430743416</c:v>
                </c:pt>
                <c:pt idx="1395">
                  <c:v>0.27481238055948004</c:v>
                </c:pt>
                <c:pt idx="1396">
                  <c:v>0.27455804241886494</c:v>
                </c:pt>
                <c:pt idx="1397">
                  <c:v>0.27430393966753486</c:v>
                </c:pt>
                <c:pt idx="1398">
                  <c:v>0.2740500720876376</c:v>
                </c:pt>
                <c:pt idx="1399">
                  <c:v>0.2737964394615226</c:v>
                </c:pt>
                <c:pt idx="1400">
                  <c:v>0.27354304157174081</c:v>
                </c:pt>
                <c:pt idx="1401">
                  <c:v>0.27328987820104433</c:v>
                </c:pt>
                <c:pt idx="1402">
                  <c:v>0.27303694913238635</c:v>
                </c:pt>
                <c:pt idx="1403">
                  <c:v>0.27278425414892099</c:v>
                </c:pt>
                <c:pt idx="1404">
                  <c:v>0.27253179303400299</c:v>
                </c:pt>
                <c:pt idx="1405">
                  <c:v>0.2722795655711876</c:v>
                </c:pt>
                <c:pt idx="1406">
                  <c:v>0.27202757154423046</c:v>
                </c:pt>
                <c:pt idx="1407">
                  <c:v>0.27177581073708723</c:v>
                </c:pt>
                <c:pt idx="1408">
                  <c:v>0.27152428293391362</c:v>
                </c:pt>
                <c:pt idx="1409">
                  <c:v>0.27127298791906507</c:v>
                </c:pt>
                <c:pt idx="1410">
                  <c:v>0.27102192547709658</c:v>
                </c:pt>
                <c:pt idx="1411">
                  <c:v>0.27077109539276256</c:v>
                </c:pt>
                <c:pt idx="1412">
                  <c:v>0.27052049745101658</c:v>
                </c:pt>
                <c:pt idx="1413">
                  <c:v>0.27027013143701134</c:v>
                </c:pt>
                <c:pt idx="1414">
                  <c:v>0.27001999713609831</c:v>
                </c:pt>
                <c:pt idx="1415">
                  <c:v>0.26977009433382759</c:v>
                </c:pt>
                <c:pt idx="1416">
                  <c:v>0.26952042281594785</c:v>
                </c:pt>
                <c:pt idx="1417">
                  <c:v>0.26927098236840596</c:v>
                </c:pt>
                <c:pt idx="1418">
                  <c:v>0.26902177277734696</c:v>
                </c:pt>
                <c:pt idx="1419">
                  <c:v>0.26877279382911373</c:v>
                </c:pt>
                <c:pt idx="1420">
                  <c:v>0.26852404531024693</c:v>
                </c:pt>
                <c:pt idx="1421">
                  <c:v>0.2682755270074848</c:v>
                </c:pt>
                <c:pt idx="1422">
                  <c:v>0.26802723870776296</c:v>
                </c:pt>
                <c:pt idx="1423">
                  <c:v>0.26777918019821417</c:v>
                </c:pt>
                <c:pt idx="1424">
                  <c:v>0.26753135126616823</c:v>
                </c:pt>
                <c:pt idx="1425">
                  <c:v>0.26728375169915181</c:v>
                </c:pt>
                <c:pt idx="1426">
                  <c:v>0.2670363812848881</c:v>
                </c:pt>
                <c:pt idx="1427">
                  <c:v>0.26678923981129687</c:v>
                </c:pt>
                <c:pt idx="1428">
                  <c:v>0.26654232706649411</c:v>
                </c:pt>
                <c:pt idx="1429">
                  <c:v>0.26629564283879192</c:v>
                </c:pt>
                <c:pt idx="1430">
                  <c:v>0.26604918691669832</c:v>
                </c:pt>
                <c:pt idx="1431">
                  <c:v>0.26580295908891705</c:v>
                </c:pt>
                <c:pt idx="1432">
                  <c:v>0.26555695914434746</c:v>
                </c:pt>
                <c:pt idx="1433">
                  <c:v>0.26531118687208421</c:v>
                </c:pt>
                <c:pt idx="1434">
                  <c:v>0.26506564206141719</c:v>
                </c:pt>
                <c:pt idx="1435">
                  <c:v>0.26482032450183124</c:v>
                </c:pt>
                <c:pt idx="1436">
                  <c:v>0.26457523398300614</c:v>
                </c:pt>
                <c:pt idx="1437">
                  <c:v>0.26433037029481621</c:v>
                </c:pt>
                <c:pt idx="1438">
                  <c:v>0.26408573322733031</c:v>
                </c:pt>
                <c:pt idx="1439">
                  <c:v>0.26384132257081155</c:v>
                </c:pt>
                <c:pt idx="1440">
                  <c:v>0.26359713811571722</c:v>
                </c:pt>
                <c:pt idx="1441">
                  <c:v>0.26335317965269844</c:v>
                </c:pt>
                <c:pt idx="1442">
                  <c:v>0.26310944697260019</c:v>
                </c:pt>
                <c:pt idx="1443">
                  <c:v>0.26286593986646095</c:v>
                </c:pt>
                <c:pt idx="1444">
                  <c:v>0.26262265812551255</c:v>
                </c:pt>
                <c:pt idx="1445">
                  <c:v>0.26237960154118017</c:v>
                </c:pt>
                <c:pt idx="1446">
                  <c:v>0.26213676990508189</c:v>
                </c:pt>
                <c:pt idx="1447">
                  <c:v>0.26189416300902874</c:v>
                </c:pt>
                <c:pt idx="1448">
                  <c:v>0.26165178064502437</c:v>
                </c:pt>
                <c:pt idx="1449">
                  <c:v>0.26140962260526501</c:v>
                </c:pt>
                <c:pt idx="1450">
                  <c:v>0.26116768868213913</c:v>
                </c:pt>
                <c:pt idx="1451">
                  <c:v>0.26092597866822737</c:v>
                </c:pt>
                <c:pt idx="1452">
                  <c:v>0.26068449235630231</c:v>
                </c:pt>
                <c:pt idx="1453">
                  <c:v>0.26044322953932836</c:v>
                </c:pt>
                <c:pt idx="1454">
                  <c:v>0.26020219001046152</c:v>
                </c:pt>
                <c:pt idx="1455">
                  <c:v>0.25996137356304927</c:v>
                </c:pt>
                <c:pt idx="1456">
                  <c:v>0.25972077999063026</c:v>
                </c:pt>
                <c:pt idx="1457">
                  <c:v>0.25948040908693426</c:v>
                </c:pt>
                <c:pt idx="1458">
                  <c:v>0.25924026064588201</c:v>
                </c:pt>
                <c:pt idx="1459">
                  <c:v>0.25900033446158488</c:v>
                </c:pt>
                <c:pt idx="1460">
                  <c:v>0.25876063032834479</c:v>
                </c:pt>
                <c:pt idx="1461">
                  <c:v>0.25852114804065413</c:v>
                </c:pt>
                <c:pt idx="1462">
                  <c:v>0.25828188739319535</c:v>
                </c:pt>
                <c:pt idx="1463">
                  <c:v>0.25804284818084106</c:v>
                </c:pt>
                <c:pt idx="1464">
                  <c:v>0.25780403019865361</c:v>
                </c:pt>
                <c:pt idx="1465">
                  <c:v>0.25756543324188508</c:v>
                </c:pt>
                <c:pt idx="1466">
                  <c:v>0.25732705710597703</c:v>
                </c:pt>
                <c:pt idx="1467">
                  <c:v>0.25708890158656028</c:v>
                </c:pt>
                <c:pt idx="1468">
                  <c:v>0.25685096647945488</c:v>
                </c:pt>
                <c:pt idx="1469">
                  <c:v>0.25661325158066983</c:v>
                </c:pt>
                <c:pt idx="1470">
                  <c:v>0.25637575668640289</c:v>
                </c:pt>
                <c:pt idx="1471">
                  <c:v>0.25613848159304042</c:v>
                </c:pt>
                <c:pt idx="1472">
                  <c:v>0.25590142609715727</c:v>
                </c:pt>
                <c:pt idx="1473">
                  <c:v>0.25566458999551656</c:v>
                </c:pt>
                <c:pt idx="1474">
                  <c:v>0.25542797308506948</c:v>
                </c:pt>
                <c:pt idx="1475">
                  <c:v>0.25519157516295521</c:v>
                </c:pt>
                <c:pt idx="1476">
                  <c:v>0.25495539602650052</c:v>
                </c:pt>
                <c:pt idx="1477">
                  <c:v>0.25471943547321996</c:v>
                </c:pt>
                <c:pt idx="1478">
                  <c:v>0.25448369330081527</c:v>
                </c:pt>
                <c:pt idx="1479">
                  <c:v>0.25424816930717559</c:v>
                </c:pt>
                <c:pt idx="1480">
                  <c:v>0.25401286329037703</c:v>
                </c:pt>
                <c:pt idx="1481">
                  <c:v>0.2537777750486826</c:v>
                </c:pt>
                <c:pt idx="1482">
                  <c:v>0.25354290438054194</c:v>
                </c:pt>
                <c:pt idx="1483">
                  <c:v>0.25330825108459137</c:v>
                </c:pt>
                <c:pt idx="1484">
                  <c:v>0.25307381495965348</c:v>
                </c:pt>
                <c:pt idx="1485">
                  <c:v>0.25283959580473703</c:v>
                </c:pt>
                <c:pt idx="1486">
                  <c:v>0.25260559341903688</c:v>
                </c:pt>
                <c:pt idx="1487">
                  <c:v>0.25237180760193367</c:v>
                </c:pt>
                <c:pt idx="1488">
                  <c:v>0.25213823815299374</c:v>
                </c:pt>
                <c:pt idx="1489">
                  <c:v>0.25190488487196888</c:v>
                </c:pt>
                <c:pt idx="1490">
                  <c:v>0.25167174755879629</c:v>
                </c:pt>
                <c:pt idx="1491">
                  <c:v>0.25143882601359829</c:v>
                </c:pt>
                <c:pt idx="1492">
                  <c:v>0.25120612003668213</c:v>
                </c:pt>
                <c:pt idx="1493">
                  <c:v>0.25097362942853996</c:v>
                </c:pt>
                <c:pt idx="1494">
                  <c:v>0.25074135398984854</c:v>
                </c:pt>
                <c:pt idx="1495">
                  <c:v>0.25050929352146911</c:v>
                </c:pt>
                <c:pt idx="1496">
                  <c:v>0.25027744782444722</c:v>
                </c:pt>
                <c:pt idx="1497">
                  <c:v>0.25004581670001252</c:v>
                </c:pt>
                <c:pt idx="1498">
                  <c:v>0.24981439994957866</c:v>
                </c:pt>
                <c:pt idx="1499">
                  <c:v>0.24958319737474305</c:v>
                </c:pt>
                <c:pt idx="1500">
                  <c:v>0.24935220877728673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B26-44DA-BB18-9D8A902843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03833232"/>
        <c:axId val="128960480"/>
      </c:scatterChart>
      <c:valAx>
        <c:axId val="1403833232"/>
        <c:scaling>
          <c:orientation val="minMax"/>
          <c:max val="15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Time [s]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960480"/>
        <c:crosses val="autoZero"/>
        <c:crossBetween val="midCat"/>
      </c:valAx>
      <c:valAx>
        <c:axId val="128960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38332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Collimator</a:t>
            </a:r>
            <a:r>
              <a:rPr lang="en-GB" baseline="0" dirty="0"/>
              <a:t> Halo Power deposition</a:t>
            </a:r>
            <a:endParaRPr lang="en-GB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Results!$C$3</c:f>
              <c:strCache>
                <c:ptCount val="1"/>
                <c:pt idx="0">
                  <c:v>Steady state temperature 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92D050"/>
              </a:solidFill>
            </a:ln>
            <a:effectLst/>
          </c:spPr>
          <c:invertIfNegative val="0"/>
          <c:cat>
            <c:strRef>
              <c:f>Results!$B$4:$B$15</c:f>
              <c:strCache>
                <c:ptCount val="12"/>
                <c:pt idx="0">
                  <c:v>TCP_Ha</c:v>
                </c:pt>
                <c:pt idx="1">
                  <c:v>TCP_Hb</c:v>
                </c:pt>
                <c:pt idx="2">
                  <c:v>TCP_Va</c:v>
                </c:pt>
                <c:pt idx="3">
                  <c:v>TCP_Vb</c:v>
                </c:pt>
                <c:pt idx="4">
                  <c:v>TCS_H1a</c:v>
                </c:pt>
                <c:pt idx="5">
                  <c:v>TCS_H1b</c:v>
                </c:pt>
                <c:pt idx="6">
                  <c:v>TCS_V1a</c:v>
                </c:pt>
                <c:pt idx="7">
                  <c:v>TCS_V1b</c:v>
                </c:pt>
                <c:pt idx="8">
                  <c:v>TCS_H2a</c:v>
                </c:pt>
                <c:pt idx="9">
                  <c:v>TCS_H2b</c:v>
                </c:pt>
                <c:pt idx="10">
                  <c:v>TCS_V2a</c:v>
                </c:pt>
                <c:pt idx="11">
                  <c:v>TCS_V2b</c:v>
                </c:pt>
              </c:strCache>
            </c:strRef>
          </c:cat>
          <c:val>
            <c:numRef>
              <c:f>Results!$C$4:$C$15</c:f>
              <c:numCache>
                <c:formatCode>0.0</c:formatCode>
                <c:ptCount val="12"/>
                <c:pt idx="0">
                  <c:v>26.1048583984375</c:v>
                </c:pt>
                <c:pt idx="1">
                  <c:v>25.325634002685501</c:v>
                </c:pt>
                <c:pt idx="2">
                  <c:v>25.776556015014599</c:v>
                </c:pt>
                <c:pt idx="3">
                  <c:v>25.0675029754638</c:v>
                </c:pt>
                <c:pt idx="4">
                  <c:v>97.859313964843693</c:v>
                </c:pt>
                <c:pt idx="5">
                  <c:v>160.79853820800699</c:v>
                </c:pt>
                <c:pt idx="6">
                  <c:v>49.392082214355398</c:v>
                </c:pt>
                <c:pt idx="7">
                  <c:v>72.829864501953097</c:v>
                </c:pt>
                <c:pt idx="8">
                  <c:v>25.588289260864201</c:v>
                </c:pt>
                <c:pt idx="9">
                  <c:v>27.224281311035099</c:v>
                </c:pt>
                <c:pt idx="10">
                  <c:v>25.580396652221602</c:v>
                </c:pt>
                <c:pt idx="11">
                  <c:v>25.860755920410099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399-4433-A58F-0163C0E833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6"/>
        <c:axId val="1401650864"/>
        <c:axId val="1401651344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Results!$D$3</c15:sqref>
                        </c15:formulaRef>
                      </c:ext>
                    </c:extLst>
                    <c:strCache>
                      <c:ptCount val="1"/>
                      <c:pt idx="0">
                        <c:v>Temp after 10s of particle loss at 300s lifetime rate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Results!$B$4:$B$15</c15:sqref>
                        </c15:formulaRef>
                      </c:ext>
                    </c:extLst>
                    <c:strCache>
                      <c:ptCount val="12"/>
                      <c:pt idx="0">
                        <c:v>TCP_Ha</c:v>
                      </c:pt>
                      <c:pt idx="1">
                        <c:v>TCP_Hb</c:v>
                      </c:pt>
                      <c:pt idx="2">
                        <c:v>TCP_Va</c:v>
                      </c:pt>
                      <c:pt idx="3">
                        <c:v>TCP_Vb</c:v>
                      </c:pt>
                      <c:pt idx="4">
                        <c:v>TCS_H1a</c:v>
                      </c:pt>
                      <c:pt idx="5">
                        <c:v>TCS_H1b</c:v>
                      </c:pt>
                      <c:pt idx="6">
                        <c:v>TCS_V1a</c:v>
                      </c:pt>
                      <c:pt idx="7">
                        <c:v>TCS_V1b</c:v>
                      </c:pt>
                      <c:pt idx="8">
                        <c:v>TCS_H2a</c:v>
                      </c:pt>
                      <c:pt idx="9">
                        <c:v>TCS_H2b</c:v>
                      </c:pt>
                      <c:pt idx="10">
                        <c:v>TCS_V2a</c:v>
                      </c:pt>
                      <c:pt idx="11">
                        <c:v>TCS_V2b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Results!$D$4:$D$15</c15:sqref>
                        </c15:formulaRef>
                      </c:ext>
                    </c:extLst>
                    <c:numCache>
                      <c:formatCode>0.0</c:formatCode>
                      <c:ptCount val="12"/>
                      <c:pt idx="0">
                        <c:v>27.986675262451101</c:v>
                      </c:pt>
                      <c:pt idx="1">
                        <c:v>25.746767044067301</c:v>
                      </c:pt>
                      <c:pt idx="2">
                        <c:v>27.218852996826101</c:v>
                      </c:pt>
                      <c:pt idx="3">
                        <c:v>25.1708889007568</c:v>
                      </c:pt>
                      <c:pt idx="4">
                        <c:v>170.65023803710901</c:v>
                      </c:pt>
                      <c:pt idx="5">
                        <c:v>290.47317504882801</c:v>
                      </c:pt>
                      <c:pt idx="6">
                        <c:v>73.569961547851506</c:v>
                      </c:pt>
                      <c:pt idx="7">
                        <c:v>116.99991607666</c:v>
                      </c:pt>
                      <c:pt idx="8">
                        <c:v>26.297761917114201</c:v>
                      </c:pt>
                      <c:pt idx="9">
                        <c:v>30.247625350952099</c:v>
                      </c:pt>
                      <c:pt idx="10">
                        <c:v>26.218070983886701</c:v>
                      </c:pt>
                      <c:pt idx="11">
                        <c:v>26.857843399047798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5-2399-4433-A58F-0163C0E833D2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Results!$E$3</c15:sqref>
                        </c15:formulaRef>
                      </c:ext>
                    </c:extLst>
                    <c:strCache>
                      <c:ptCount val="1"/>
                      <c:pt idx="0">
                        <c:v>Temp after 10s of particle loss at 300s lifetime rate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Results!$B$4:$B$15</c15:sqref>
                        </c15:formulaRef>
                      </c:ext>
                    </c:extLst>
                    <c:strCache>
                      <c:ptCount val="12"/>
                      <c:pt idx="0">
                        <c:v>TCP_Ha</c:v>
                      </c:pt>
                      <c:pt idx="1">
                        <c:v>TCP_Hb</c:v>
                      </c:pt>
                      <c:pt idx="2">
                        <c:v>TCP_Va</c:v>
                      </c:pt>
                      <c:pt idx="3">
                        <c:v>TCP_Vb</c:v>
                      </c:pt>
                      <c:pt idx="4">
                        <c:v>TCS_H1a</c:v>
                      </c:pt>
                      <c:pt idx="5">
                        <c:v>TCS_H1b</c:v>
                      </c:pt>
                      <c:pt idx="6">
                        <c:v>TCS_V1a</c:v>
                      </c:pt>
                      <c:pt idx="7">
                        <c:v>TCS_V1b</c:v>
                      </c:pt>
                      <c:pt idx="8">
                        <c:v>TCS_H2a</c:v>
                      </c:pt>
                      <c:pt idx="9">
                        <c:v>TCS_H2b</c:v>
                      </c:pt>
                      <c:pt idx="10">
                        <c:v>TCS_V2a</c:v>
                      </c:pt>
                      <c:pt idx="11">
                        <c:v>TCS_V2b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Results!$E$4:$E$15</c15:sqref>
                        </c15:formulaRef>
                      </c:ext>
                    </c:extLst>
                    <c:numCache>
                      <c:formatCode>0.0</c:formatCode>
                      <c:ptCount val="12"/>
                      <c:pt idx="0">
                        <c:v>1.8818168640136008</c:v>
                      </c:pt>
                      <c:pt idx="1">
                        <c:v>0.42113304138180041</c:v>
                      </c:pt>
                      <c:pt idx="2">
                        <c:v>1.4422969818115021</c:v>
                      </c:pt>
                      <c:pt idx="3">
                        <c:v>0.10338592529300072</c:v>
                      </c:pt>
                      <c:pt idx="4">
                        <c:v>72.790924072265312</c:v>
                      </c:pt>
                      <c:pt idx="5">
                        <c:v>129.67463684082102</c:v>
                      </c:pt>
                      <c:pt idx="6">
                        <c:v>24.177879333496108</c:v>
                      </c:pt>
                      <c:pt idx="7">
                        <c:v>44.170051574706903</c:v>
                      </c:pt>
                      <c:pt idx="8">
                        <c:v>0.70947265625</c:v>
                      </c:pt>
                      <c:pt idx="9">
                        <c:v>3.0233440399169993</c:v>
                      </c:pt>
                      <c:pt idx="10">
                        <c:v>0.63767433166509946</c:v>
                      </c:pt>
                      <c:pt idx="11">
                        <c:v>0.99708747863769887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1-2399-4433-A58F-0163C0E833D2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Results!$F$3</c15:sqref>
                        </c15:formulaRef>
                      </c:ext>
                    </c:extLst>
                    <c:strCache>
                      <c:ptCount val="1"/>
                      <c:pt idx="0">
                        <c:v>H Power during pulse 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Results!$B$4:$B$15</c15:sqref>
                        </c15:formulaRef>
                      </c:ext>
                    </c:extLst>
                    <c:strCache>
                      <c:ptCount val="12"/>
                      <c:pt idx="0">
                        <c:v>TCP_Ha</c:v>
                      </c:pt>
                      <c:pt idx="1">
                        <c:v>TCP_Hb</c:v>
                      </c:pt>
                      <c:pt idx="2">
                        <c:v>TCP_Va</c:v>
                      </c:pt>
                      <c:pt idx="3">
                        <c:v>TCP_Vb</c:v>
                      </c:pt>
                      <c:pt idx="4">
                        <c:v>TCS_H1a</c:v>
                      </c:pt>
                      <c:pt idx="5">
                        <c:v>TCS_H1b</c:v>
                      </c:pt>
                      <c:pt idx="6">
                        <c:v>TCS_V1a</c:v>
                      </c:pt>
                      <c:pt idx="7">
                        <c:v>TCS_V1b</c:v>
                      </c:pt>
                      <c:pt idx="8">
                        <c:v>TCS_H2a</c:v>
                      </c:pt>
                      <c:pt idx="9">
                        <c:v>TCS_H2b</c:v>
                      </c:pt>
                      <c:pt idx="10">
                        <c:v>TCS_V2a</c:v>
                      </c:pt>
                      <c:pt idx="11">
                        <c:v>TCS_V2b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Results!$F$4:$F$15</c15:sqref>
                        </c15:formulaRef>
                      </c:ext>
                    </c:extLst>
                    <c:numCache>
                      <c:formatCode>0.00E+00</c:formatCode>
                      <c:ptCount val="12"/>
                      <c:pt idx="0">
                        <c:v>37.475999999999999</c:v>
                      </c:pt>
                      <c:pt idx="1">
                        <c:v>2.1419999999999999</c:v>
                      </c:pt>
                      <c:pt idx="2">
                        <c:v>3.2030000000000001E-6</c:v>
                      </c:pt>
                      <c:pt idx="3">
                        <c:v>2.7269999999999999E-6</c:v>
                      </c:pt>
                      <c:pt idx="4">
                        <c:v>963.99900000000002</c:v>
                      </c:pt>
                      <c:pt idx="5">
                        <c:v>4364</c:v>
                      </c:pt>
                      <c:pt idx="6">
                        <c:v>992.90300000000002</c:v>
                      </c:pt>
                      <c:pt idx="7">
                        <c:v>988.54499999999996</c:v>
                      </c:pt>
                      <c:pt idx="8">
                        <c:v>16.117000000000001</c:v>
                      </c:pt>
                      <c:pt idx="9">
                        <c:v>68.733000000000004</c:v>
                      </c:pt>
                      <c:pt idx="10">
                        <c:v>23.17</c:v>
                      </c:pt>
                      <c:pt idx="11">
                        <c:v>22.827000000000002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2399-4433-A58F-0163C0E833D2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Results!$G$3</c15:sqref>
                        </c15:formulaRef>
                      </c:ext>
                    </c:extLst>
                    <c:strCache>
                      <c:ptCount val="1"/>
                      <c:pt idx="0">
                        <c:v>V Power during pulse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Results!$B$4:$B$15</c15:sqref>
                        </c15:formulaRef>
                      </c:ext>
                    </c:extLst>
                    <c:strCache>
                      <c:ptCount val="12"/>
                      <c:pt idx="0">
                        <c:v>TCP_Ha</c:v>
                      </c:pt>
                      <c:pt idx="1">
                        <c:v>TCP_Hb</c:v>
                      </c:pt>
                      <c:pt idx="2">
                        <c:v>TCP_Va</c:v>
                      </c:pt>
                      <c:pt idx="3">
                        <c:v>TCP_Vb</c:v>
                      </c:pt>
                      <c:pt idx="4">
                        <c:v>TCS_H1a</c:v>
                      </c:pt>
                      <c:pt idx="5">
                        <c:v>TCS_H1b</c:v>
                      </c:pt>
                      <c:pt idx="6">
                        <c:v>TCS_V1a</c:v>
                      </c:pt>
                      <c:pt idx="7">
                        <c:v>TCS_V1b</c:v>
                      </c:pt>
                      <c:pt idx="8">
                        <c:v>TCS_H2a</c:v>
                      </c:pt>
                      <c:pt idx="9">
                        <c:v>TCS_H2b</c:v>
                      </c:pt>
                      <c:pt idx="10">
                        <c:v>TCS_V2a</c:v>
                      </c:pt>
                      <c:pt idx="11">
                        <c:v>TCS_V2b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Results!$G$4:$G$15</c15:sqref>
                        </c15:formulaRef>
                      </c:ext>
                    </c:extLst>
                    <c:numCache>
                      <c:formatCode>0.00E+00</c:formatCode>
                      <c:ptCount val="12"/>
                      <c:pt idx="0">
                        <c:v>25.806999999999999</c:v>
                      </c:pt>
                      <c:pt idx="1">
                        <c:v>25.782</c:v>
                      </c:pt>
                      <c:pt idx="2">
                        <c:v>37.497</c:v>
                      </c:pt>
                      <c:pt idx="3">
                        <c:v>3.8079999999999998</c:v>
                      </c:pt>
                      <c:pt idx="4">
                        <c:v>2695</c:v>
                      </c:pt>
                      <c:pt idx="5">
                        <c:v>2693</c:v>
                      </c:pt>
                      <c:pt idx="6">
                        <c:v>225.70599999999999</c:v>
                      </c:pt>
                      <c:pt idx="7">
                        <c:v>1444</c:v>
                      </c:pt>
                      <c:pt idx="8">
                        <c:v>14.802</c:v>
                      </c:pt>
                      <c:pt idx="9">
                        <c:v>14.513999999999999</c:v>
                      </c:pt>
                      <c:pt idx="10">
                        <c:v>6.0030000000000001</c:v>
                      </c:pt>
                      <c:pt idx="11">
                        <c:v>15.882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2399-4433-A58F-0163C0E833D2}"/>
                  </c:ext>
                </c:extLst>
              </c15:ser>
            </c15:filteredBarSeries>
          </c:ext>
        </c:extLst>
      </c:barChart>
      <c:barChart>
        <c:barDir val="col"/>
        <c:grouping val="clustered"/>
        <c:varyColors val="0"/>
        <c:ser>
          <c:idx val="6"/>
          <c:order val="6"/>
          <c:tx>
            <c:strRef>
              <c:f>Results!$I$3</c:f>
              <c:strCache>
                <c:ptCount val="1"/>
                <c:pt idx="0">
                  <c:v>Power deposited</c:v>
                </c:pt>
              </c:strCache>
            </c:strRef>
          </c:tx>
          <c:spPr>
            <a:solidFill>
              <a:schemeClr val="bg1">
                <a:alpha val="55000"/>
              </a:schemeClr>
            </a:solidFill>
            <a:ln>
              <a:solidFill>
                <a:schemeClr val="accent1"/>
              </a:solidFill>
            </a:ln>
            <a:effectLst/>
          </c:spPr>
          <c:invertIfNegative val="0"/>
          <c:cat>
            <c:strRef>
              <c:f>Results!$B$4:$B$15</c:f>
              <c:strCache>
                <c:ptCount val="12"/>
                <c:pt idx="0">
                  <c:v>TCP_Ha</c:v>
                </c:pt>
                <c:pt idx="1">
                  <c:v>TCP_Hb</c:v>
                </c:pt>
                <c:pt idx="2">
                  <c:v>TCP_Va</c:v>
                </c:pt>
                <c:pt idx="3">
                  <c:v>TCP_Vb</c:v>
                </c:pt>
                <c:pt idx="4">
                  <c:v>TCS_H1a</c:v>
                </c:pt>
                <c:pt idx="5">
                  <c:v>TCS_H1b</c:v>
                </c:pt>
                <c:pt idx="6">
                  <c:v>TCS_V1a</c:v>
                </c:pt>
                <c:pt idx="7">
                  <c:v>TCS_V1b</c:v>
                </c:pt>
                <c:pt idx="8">
                  <c:v>TCS_H2a</c:v>
                </c:pt>
                <c:pt idx="9">
                  <c:v>TCS_H2b</c:v>
                </c:pt>
                <c:pt idx="10">
                  <c:v>TCS_V2a</c:v>
                </c:pt>
                <c:pt idx="11">
                  <c:v>TCS_V2b</c:v>
                </c:pt>
              </c:strCache>
            </c:strRef>
          </c:cat>
          <c:val>
            <c:numRef>
              <c:f>Results!$I$4:$I$15</c:f>
              <c:numCache>
                <c:formatCode>0.00</c:formatCode>
                <c:ptCount val="12"/>
                <c:pt idx="0">
                  <c:v>1.7578611111111111E-2</c:v>
                </c:pt>
                <c:pt idx="1">
                  <c:v>7.7566666666666669E-3</c:v>
                </c:pt>
                <c:pt idx="2">
                  <c:v>1.0415834223055555E-2</c:v>
                </c:pt>
                <c:pt idx="3">
                  <c:v>1.0577785352777777E-3</c:v>
                </c:pt>
                <c:pt idx="4">
                  <c:v>1.0163886111111111</c:v>
                </c:pt>
                <c:pt idx="5">
                  <c:v>1.9602777777777778</c:v>
                </c:pt>
                <c:pt idx="6">
                  <c:v>0.33850249999999998</c:v>
                </c:pt>
                <c:pt idx="7">
                  <c:v>0.67570694444444446</c:v>
                </c:pt>
                <c:pt idx="8">
                  <c:v>8.5886111111111111E-3</c:v>
                </c:pt>
                <c:pt idx="9">
                  <c:v>2.3124166666666664E-2</c:v>
                </c:pt>
                <c:pt idx="10">
                  <c:v>8.1036111111111118E-3</c:v>
                </c:pt>
                <c:pt idx="11">
                  <c:v>1.07525E-2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399-4433-A58F-0163C0E833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28"/>
        <c:axId val="1371831328"/>
        <c:axId val="1371826528"/>
        <c:extLst>
          <c:ext xmlns:c15="http://schemas.microsoft.com/office/drawing/2012/chart" uri="{02D57815-91ED-43cb-92C2-25804820EDAC}">
            <c15:filteredBarSeries>
              <c15:ser>
                <c:idx val="5"/>
                <c:order val="5"/>
                <c:tx>
                  <c:strRef>
                    <c:extLst>
                      <c:ext uri="{02D57815-91ED-43cb-92C2-25804820EDAC}">
                        <c15:formulaRef>
                          <c15:sqref>Results!$H$3</c15:sqref>
                        </c15:formulaRef>
                      </c:ext>
                    </c:extLst>
                    <c:strCache>
                      <c:ptCount val="1"/>
                      <c:pt idx="0">
                        <c:v>Power deposited</c:v>
                      </c:pt>
                    </c:strCache>
                  </c:strRef>
                </c:tx>
                <c:spPr>
                  <a:solidFill>
                    <a:schemeClr val="bg1">
                      <a:alpha val="45000"/>
                    </a:schemeClr>
                  </a:solidFill>
                  <a:ln w="12700">
                    <a:solidFill>
                      <a:schemeClr val="accent1"/>
                    </a:solidFill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Results!$B$4:$B$15</c15:sqref>
                        </c15:formulaRef>
                      </c:ext>
                    </c:extLst>
                    <c:strCache>
                      <c:ptCount val="12"/>
                      <c:pt idx="0">
                        <c:v>TCP_Ha</c:v>
                      </c:pt>
                      <c:pt idx="1">
                        <c:v>TCP_Hb</c:v>
                      </c:pt>
                      <c:pt idx="2">
                        <c:v>TCP_Va</c:v>
                      </c:pt>
                      <c:pt idx="3">
                        <c:v>TCP_Vb</c:v>
                      </c:pt>
                      <c:pt idx="4">
                        <c:v>TCS_H1a</c:v>
                      </c:pt>
                      <c:pt idx="5">
                        <c:v>TCS_H1b</c:v>
                      </c:pt>
                      <c:pt idx="6">
                        <c:v>TCS_V1a</c:v>
                      </c:pt>
                      <c:pt idx="7">
                        <c:v>TCS_V1b</c:v>
                      </c:pt>
                      <c:pt idx="8">
                        <c:v>TCS_H2a</c:v>
                      </c:pt>
                      <c:pt idx="9">
                        <c:v>TCS_H2b</c:v>
                      </c:pt>
                      <c:pt idx="10">
                        <c:v>TCS_V2a</c:v>
                      </c:pt>
                      <c:pt idx="11">
                        <c:v>TCS_V2b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Results!$H$4:$H$15</c15:sqref>
                        </c15:formulaRef>
                      </c:ext>
                    </c:extLst>
                    <c:numCache>
                      <c:formatCode>0.0</c:formatCode>
                      <c:ptCount val="12"/>
                      <c:pt idx="0">
                        <c:v>63.283000000000001</c:v>
                      </c:pt>
                      <c:pt idx="1">
                        <c:v>27.923999999999999</c:v>
                      </c:pt>
                      <c:pt idx="2">
                        <c:v>37.497003202999998</c:v>
                      </c:pt>
                      <c:pt idx="3">
                        <c:v>3.8080027269999999</c:v>
                      </c:pt>
                      <c:pt idx="4">
                        <c:v>3658.9989999999998</c:v>
                      </c:pt>
                      <c:pt idx="5">
                        <c:v>7057</c:v>
                      </c:pt>
                      <c:pt idx="6">
                        <c:v>1218.6089999999999</c:v>
                      </c:pt>
                      <c:pt idx="7">
                        <c:v>2432.5450000000001</c:v>
                      </c:pt>
                      <c:pt idx="8">
                        <c:v>30.919</c:v>
                      </c:pt>
                      <c:pt idx="9">
                        <c:v>83.247</c:v>
                      </c:pt>
                      <c:pt idx="10">
                        <c:v>29.173000000000002</c:v>
                      </c:pt>
                      <c:pt idx="11">
                        <c:v>38.709000000000003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4-2399-4433-A58F-0163C0E833D2}"/>
                  </c:ext>
                </c:extLst>
              </c15:ser>
            </c15:filteredBarSeries>
          </c:ext>
        </c:extLst>
      </c:barChart>
      <c:catAx>
        <c:axId val="1401650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1651344"/>
        <c:crosses val="autoZero"/>
        <c:auto val="1"/>
        <c:lblAlgn val="ctr"/>
        <c:lblOffset val="100"/>
        <c:noMultiLvlLbl val="0"/>
      </c:catAx>
      <c:valAx>
        <c:axId val="1401651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Maximum temperature [°C]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1650864"/>
        <c:crosses val="autoZero"/>
        <c:crossBetween val="between"/>
        <c:majorUnit val="25"/>
      </c:valAx>
      <c:valAx>
        <c:axId val="1371826528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Power deposition [kW]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71831328"/>
        <c:crosses val="max"/>
        <c:crossBetween val="between"/>
      </c:valAx>
      <c:catAx>
        <c:axId val="13718313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37182652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Collimator</a:t>
            </a:r>
            <a:r>
              <a:rPr lang="en-GB" baseline="0"/>
              <a:t> Temperature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Results!$C$3</c:f>
              <c:strCache>
                <c:ptCount val="1"/>
                <c:pt idx="0">
                  <c:v>Steady state temperature 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rgbClr val="92D050"/>
              </a:solidFill>
            </a:ln>
            <a:effectLst/>
          </c:spPr>
          <c:invertIfNegative val="0"/>
          <c:cat>
            <c:strRef>
              <c:f>Results!$B$4:$B$15</c:f>
              <c:strCache>
                <c:ptCount val="12"/>
                <c:pt idx="0">
                  <c:v>TCP_Ha</c:v>
                </c:pt>
                <c:pt idx="1">
                  <c:v>TCP_Hb</c:v>
                </c:pt>
                <c:pt idx="2">
                  <c:v>TCP_Va</c:v>
                </c:pt>
                <c:pt idx="3">
                  <c:v>TCP_Vb</c:v>
                </c:pt>
                <c:pt idx="4">
                  <c:v>TCS_H1a</c:v>
                </c:pt>
                <c:pt idx="5">
                  <c:v>TCS_H1b</c:v>
                </c:pt>
                <c:pt idx="6">
                  <c:v>TCS_V1a</c:v>
                </c:pt>
                <c:pt idx="7">
                  <c:v>TCS_V1b</c:v>
                </c:pt>
                <c:pt idx="8">
                  <c:v>TCS_H2a</c:v>
                </c:pt>
                <c:pt idx="9">
                  <c:v>TCS_H2b</c:v>
                </c:pt>
                <c:pt idx="10">
                  <c:v>TCS_V2a</c:v>
                </c:pt>
                <c:pt idx="11">
                  <c:v>TCS_V2b</c:v>
                </c:pt>
              </c:strCache>
            </c:strRef>
          </c:cat>
          <c:val>
            <c:numRef>
              <c:f>Results!$C$4:$C$15</c:f>
              <c:numCache>
                <c:formatCode>0.0</c:formatCode>
                <c:ptCount val="12"/>
                <c:pt idx="0">
                  <c:v>26.1048583984375</c:v>
                </c:pt>
                <c:pt idx="1">
                  <c:v>25.325634002685501</c:v>
                </c:pt>
                <c:pt idx="2">
                  <c:v>25.776556015014599</c:v>
                </c:pt>
                <c:pt idx="3">
                  <c:v>25.0675029754638</c:v>
                </c:pt>
                <c:pt idx="4">
                  <c:v>97.859313964843693</c:v>
                </c:pt>
                <c:pt idx="5">
                  <c:v>160.79853820800699</c:v>
                </c:pt>
                <c:pt idx="6">
                  <c:v>49.392082214355398</c:v>
                </c:pt>
                <c:pt idx="7">
                  <c:v>72.829864501953097</c:v>
                </c:pt>
                <c:pt idx="8">
                  <c:v>25.588289260864201</c:v>
                </c:pt>
                <c:pt idx="9">
                  <c:v>27.224281311035099</c:v>
                </c:pt>
                <c:pt idx="10">
                  <c:v>25.580396652221602</c:v>
                </c:pt>
                <c:pt idx="11">
                  <c:v>25.860755920410099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399-4433-A58F-0163C0E833D2}"/>
            </c:ext>
          </c:extLst>
        </c:ser>
        <c:ser>
          <c:idx val="2"/>
          <c:order val="2"/>
          <c:tx>
            <c:strRef>
              <c:f>Results!$E$3</c:f>
              <c:strCache>
                <c:ptCount val="1"/>
                <c:pt idx="0">
                  <c:v>Temp after 10s of particle loss at 300s lifetime rate</c:v>
                </c:pt>
              </c:strCache>
              <c:extLst xmlns:c15="http://schemas.microsoft.com/office/drawing/2012/chart"/>
            </c:strRef>
          </c:tx>
          <c:spPr>
            <a:solidFill>
              <a:srgbClr val="FFC000"/>
            </a:solidFill>
            <a:ln w="9525">
              <a:solidFill>
                <a:srgbClr val="FFC000"/>
              </a:solidFill>
            </a:ln>
            <a:effectLst/>
          </c:spPr>
          <c:invertIfNegative val="0"/>
          <c:cat>
            <c:strRef>
              <c:f>Results!$B$4:$B$15</c:f>
              <c:strCache>
                <c:ptCount val="12"/>
                <c:pt idx="0">
                  <c:v>TCP_Ha</c:v>
                </c:pt>
                <c:pt idx="1">
                  <c:v>TCP_Hb</c:v>
                </c:pt>
                <c:pt idx="2">
                  <c:v>TCP_Va</c:v>
                </c:pt>
                <c:pt idx="3">
                  <c:v>TCP_Vb</c:v>
                </c:pt>
                <c:pt idx="4">
                  <c:v>TCS_H1a</c:v>
                </c:pt>
                <c:pt idx="5">
                  <c:v>TCS_H1b</c:v>
                </c:pt>
                <c:pt idx="6">
                  <c:v>TCS_V1a</c:v>
                </c:pt>
                <c:pt idx="7">
                  <c:v>TCS_V1b</c:v>
                </c:pt>
                <c:pt idx="8">
                  <c:v>TCS_H2a</c:v>
                </c:pt>
                <c:pt idx="9">
                  <c:v>TCS_H2b</c:v>
                </c:pt>
                <c:pt idx="10">
                  <c:v>TCS_V2a</c:v>
                </c:pt>
                <c:pt idx="11">
                  <c:v>TCS_V2b</c:v>
                </c:pt>
              </c:strCache>
              <c:extLst xmlns:c15="http://schemas.microsoft.com/office/drawing/2012/chart"/>
            </c:strRef>
          </c:cat>
          <c:val>
            <c:numRef>
              <c:f>Results!$E$4:$E$15</c:f>
              <c:numCache>
                <c:formatCode>0.0</c:formatCode>
                <c:ptCount val="12"/>
                <c:pt idx="0">
                  <c:v>1.8818168640136008</c:v>
                </c:pt>
                <c:pt idx="1">
                  <c:v>0.42113304138180041</c:v>
                </c:pt>
                <c:pt idx="2">
                  <c:v>1.4422969818115021</c:v>
                </c:pt>
                <c:pt idx="3">
                  <c:v>0.10338592529300072</c:v>
                </c:pt>
                <c:pt idx="4">
                  <c:v>72.790924072265312</c:v>
                </c:pt>
                <c:pt idx="5">
                  <c:v>129.67463684082102</c:v>
                </c:pt>
                <c:pt idx="6">
                  <c:v>24.177879333496108</c:v>
                </c:pt>
                <c:pt idx="7">
                  <c:v>44.170051574706903</c:v>
                </c:pt>
                <c:pt idx="8">
                  <c:v>0.70947265625</c:v>
                </c:pt>
                <c:pt idx="9">
                  <c:v>3.0233440399169993</c:v>
                </c:pt>
                <c:pt idx="10">
                  <c:v>0.63767433166509946</c:v>
                </c:pt>
                <c:pt idx="11">
                  <c:v>0.99708747863769887</c:v>
                </c:pt>
              </c:numCache>
              <c:extLst xmlns:c15="http://schemas.microsoft.com/office/drawing/2012/chart"/>
            </c:numRef>
          </c:val>
          <c:extLst xmlns:c15="http://schemas.microsoft.com/office/drawing/2012/chart">
            <c:ext xmlns:c16="http://schemas.microsoft.com/office/drawing/2014/chart" uri="{C3380CC4-5D6E-409C-BE32-E72D297353CC}">
              <c16:uniqueId val="{00000001-2399-4433-A58F-0163C0E833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100"/>
        <c:axId val="1401650864"/>
        <c:axId val="1401651344"/>
        <c:extLst>
          <c:ext xmlns:c15="http://schemas.microsoft.com/office/drawing/2012/chart" uri="{02D57815-91ED-43cb-92C2-25804820EDAC}">
            <c15:filteredBarSeries>
              <c15:ser>
                <c:idx val="1"/>
                <c:order val="1"/>
                <c:tx>
                  <c:strRef>
                    <c:extLst>
                      <c:ext uri="{02D57815-91ED-43cb-92C2-25804820EDAC}">
                        <c15:formulaRef>
                          <c15:sqref>Results!$D$3</c15:sqref>
                        </c15:formulaRef>
                      </c:ext>
                    </c:extLst>
                    <c:strCache>
                      <c:ptCount val="1"/>
                      <c:pt idx="0">
                        <c:v>Temp after 10s of particle loss at 300s lifetime rate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Results!$B$4:$B$15</c15:sqref>
                        </c15:formulaRef>
                      </c:ext>
                    </c:extLst>
                    <c:strCache>
                      <c:ptCount val="12"/>
                      <c:pt idx="0">
                        <c:v>TCP_Ha</c:v>
                      </c:pt>
                      <c:pt idx="1">
                        <c:v>TCP_Hb</c:v>
                      </c:pt>
                      <c:pt idx="2">
                        <c:v>TCP_Va</c:v>
                      </c:pt>
                      <c:pt idx="3">
                        <c:v>TCP_Vb</c:v>
                      </c:pt>
                      <c:pt idx="4">
                        <c:v>TCS_H1a</c:v>
                      </c:pt>
                      <c:pt idx="5">
                        <c:v>TCS_H1b</c:v>
                      </c:pt>
                      <c:pt idx="6">
                        <c:v>TCS_V1a</c:v>
                      </c:pt>
                      <c:pt idx="7">
                        <c:v>TCS_V1b</c:v>
                      </c:pt>
                      <c:pt idx="8">
                        <c:v>TCS_H2a</c:v>
                      </c:pt>
                      <c:pt idx="9">
                        <c:v>TCS_H2b</c:v>
                      </c:pt>
                      <c:pt idx="10">
                        <c:v>TCS_V2a</c:v>
                      </c:pt>
                      <c:pt idx="11">
                        <c:v>TCS_V2b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Results!$D$4:$D$15</c15:sqref>
                        </c15:formulaRef>
                      </c:ext>
                    </c:extLst>
                    <c:numCache>
                      <c:formatCode>0.0</c:formatCode>
                      <c:ptCount val="12"/>
                      <c:pt idx="0">
                        <c:v>27.986675262451101</c:v>
                      </c:pt>
                      <c:pt idx="1">
                        <c:v>25.746767044067301</c:v>
                      </c:pt>
                      <c:pt idx="2">
                        <c:v>27.218852996826101</c:v>
                      </c:pt>
                      <c:pt idx="3">
                        <c:v>25.1708889007568</c:v>
                      </c:pt>
                      <c:pt idx="4">
                        <c:v>170.65023803710901</c:v>
                      </c:pt>
                      <c:pt idx="5">
                        <c:v>290.47317504882801</c:v>
                      </c:pt>
                      <c:pt idx="6">
                        <c:v>73.569961547851506</c:v>
                      </c:pt>
                      <c:pt idx="7">
                        <c:v>116.99991607666</c:v>
                      </c:pt>
                      <c:pt idx="8">
                        <c:v>26.297761917114201</c:v>
                      </c:pt>
                      <c:pt idx="9">
                        <c:v>30.247625350952099</c:v>
                      </c:pt>
                      <c:pt idx="10">
                        <c:v>26.218070983886701</c:v>
                      </c:pt>
                      <c:pt idx="11">
                        <c:v>26.857843399047798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5-2399-4433-A58F-0163C0E833D2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Results!$F$3</c15:sqref>
                        </c15:formulaRef>
                      </c:ext>
                    </c:extLst>
                    <c:strCache>
                      <c:ptCount val="1"/>
                      <c:pt idx="0">
                        <c:v>H Power during pulse 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Results!$B$4:$B$15</c15:sqref>
                        </c15:formulaRef>
                      </c:ext>
                    </c:extLst>
                    <c:strCache>
                      <c:ptCount val="12"/>
                      <c:pt idx="0">
                        <c:v>TCP_Ha</c:v>
                      </c:pt>
                      <c:pt idx="1">
                        <c:v>TCP_Hb</c:v>
                      </c:pt>
                      <c:pt idx="2">
                        <c:v>TCP_Va</c:v>
                      </c:pt>
                      <c:pt idx="3">
                        <c:v>TCP_Vb</c:v>
                      </c:pt>
                      <c:pt idx="4">
                        <c:v>TCS_H1a</c:v>
                      </c:pt>
                      <c:pt idx="5">
                        <c:v>TCS_H1b</c:v>
                      </c:pt>
                      <c:pt idx="6">
                        <c:v>TCS_V1a</c:v>
                      </c:pt>
                      <c:pt idx="7">
                        <c:v>TCS_V1b</c:v>
                      </c:pt>
                      <c:pt idx="8">
                        <c:v>TCS_H2a</c:v>
                      </c:pt>
                      <c:pt idx="9">
                        <c:v>TCS_H2b</c:v>
                      </c:pt>
                      <c:pt idx="10">
                        <c:v>TCS_V2a</c:v>
                      </c:pt>
                      <c:pt idx="11">
                        <c:v>TCS_V2b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Results!$F$4:$F$15</c15:sqref>
                        </c15:formulaRef>
                      </c:ext>
                    </c:extLst>
                    <c:numCache>
                      <c:formatCode>0.00E+00</c:formatCode>
                      <c:ptCount val="12"/>
                      <c:pt idx="0">
                        <c:v>37.475999999999999</c:v>
                      </c:pt>
                      <c:pt idx="1">
                        <c:v>2.1419999999999999</c:v>
                      </c:pt>
                      <c:pt idx="2">
                        <c:v>3.2030000000000001E-6</c:v>
                      </c:pt>
                      <c:pt idx="3">
                        <c:v>2.7269999999999999E-6</c:v>
                      </c:pt>
                      <c:pt idx="4">
                        <c:v>963.99900000000002</c:v>
                      </c:pt>
                      <c:pt idx="5">
                        <c:v>4364</c:v>
                      </c:pt>
                      <c:pt idx="6">
                        <c:v>992.90300000000002</c:v>
                      </c:pt>
                      <c:pt idx="7">
                        <c:v>988.54499999999996</c:v>
                      </c:pt>
                      <c:pt idx="8">
                        <c:v>16.117000000000001</c:v>
                      </c:pt>
                      <c:pt idx="9">
                        <c:v>68.733000000000004</c:v>
                      </c:pt>
                      <c:pt idx="10">
                        <c:v>23.17</c:v>
                      </c:pt>
                      <c:pt idx="11">
                        <c:v>22.827000000000002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2399-4433-A58F-0163C0E833D2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Results!$G$3</c15:sqref>
                        </c15:formulaRef>
                      </c:ext>
                    </c:extLst>
                    <c:strCache>
                      <c:ptCount val="1"/>
                      <c:pt idx="0">
                        <c:v>V Power during pulse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Results!$B$4:$B$15</c15:sqref>
                        </c15:formulaRef>
                      </c:ext>
                    </c:extLst>
                    <c:strCache>
                      <c:ptCount val="12"/>
                      <c:pt idx="0">
                        <c:v>TCP_Ha</c:v>
                      </c:pt>
                      <c:pt idx="1">
                        <c:v>TCP_Hb</c:v>
                      </c:pt>
                      <c:pt idx="2">
                        <c:v>TCP_Va</c:v>
                      </c:pt>
                      <c:pt idx="3">
                        <c:v>TCP_Vb</c:v>
                      </c:pt>
                      <c:pt idx="4">
                        <c:v>TCS_H1a</c:v>
                      </c:pt>
                      <c:pt idx="5">
                        <c:v>TCS_H1b</c:v>
                      </c:pt>
                      <c:pt idx="6">
                        <c:v>TCS_V1a</c:v>
                      </c:pt>
                      <c:pt idx="7">
                        <c:v>TCS_V1b</c:v>
                      </c:pt>
                      <c:pt idx="8">
                        <c:v>TCS_H2a</c:v>
                      </c:pt>
                      <c:pt idx="9">
                        <c:v>TCS_H2b</c:v>
                      </c:pt>
                      <c:pt idx="10">
                        <c:v>TCS_V2a</c:v>
                      </c:pt>
                      <c:pt idx="11">
                        <c:v>TCS_V2b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Results!$G$4:$G$15</c15:sqref>
                        </c15:formulaRef>
                      </c:ext>
                    </c:extLst>
                    <c:numCache>
                      <c:formatCode>0.00E+00</c:formatCode>
                      <c:ptCount val="12"/>
                      <c:pt idx="0">
                        <c:v>25.806999999999999</c:v>
                      </c:pt>
                      <c:pt idx="1">
                        <c:v>25.782</c:v>
                      </c:pt>
                      <c:pt idx="2">
                        <c:v>37.497</c:v>
                      </c:pt>
                      <c:pt idx="3">
                        <c:v>3.8079999999999998</c:v>
                      </c:pt>
                      <c:pt idx="4">
                        <c:v>2695</c:v>
                      </c:pt>
                      <c:pt idx="5">
                        <c:v>2693</c:v>
                      </c:pt>
                      <c:pt idx="6">
                        <c:v>225.70599999999999</c:v>
                      </c:pt>
                      <c:pt idx="7">
                        <c:v>1444</c:v>
                      </c:pt>
                      <c:pt idx="8">
                        <c:v>14.802</c:v>
                      </c:pt>
                      <c:pt idx="9">
                        <c:v>14.513999999999999</c:v>
                      </c:pt>
                      <c:pt idx="10">
                        <c:v>6.0030000000000001</c:v>
                      </c:pt>
                      <c:pt idx="11">
                        <c:v>15.882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2399-4433-A58F-0163C0E833D2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Results!$H$3</c15:sqref>
                        </c15:formulaRef>
                      </c:ext>
                    </c:extLst>
                    <c:strCache>
                      <c:ptCount val="1"/>
                      <c:pt idx="0">
                        <c:v>Power deposited</c:v>
                      </c:pt>
                    </c:strCache>
                  </c:strRef>
                </c:tx>
                <c:spPr>
                  <a:solidFill>
                    <a:schemeClr val="bg1">
                      <a:alpha val="45000"/>
                    </a:schemeClr>
                  </a:solidFill>
                  <a:ln w="12700">
                    <a:solidFill>
                      <a:schemeClr val="accent1"/>
                    </a:solidFill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Results!$B$4:$B$15</c15:sqref>
                        </c15:formulaRef>
                      </c:ext>
                    </c:extLst>
                    <c:strCache>
                      <c:ptCount val="12"/>
                      <c:pt idx="0">
                        <c:v>TCP_Ha</c:v>
                      </c:pt>
                      <c:pt idx="1">
                        <c:v>TCP_Hb</c:v>
                      </c:pt>
                      <c:pt idx="2">
                        <c:v>TCP_Va</c:v>
                      </c:pt>
                      <c:pt idx="3">
                        <c:v>TCP_Vb</c:v>
                      </c:pt>
                      <c:pt idx="4">
                        <c:v>TCS_H1a</c:v>
                      </c:pt>
                      <c:pt idx="5">
                        <c:v>TCS_H1b</c:v>
                      </c:pt>
                      <c:pt idx="6">
                        <c:v>TCS_V1a</c:v>
                      </c:pt>
                      <c:pt idx="7">
                        <c:v>TCS_V1b</c:v>
                      </c:pt>
                      <c:pt idx="8">
                        <c:v>TCS_H2a</c:v>
                      </c:pt>
                      <c:pt idx="9">
                        <c:v>TCS_H2b</c:v>
                      </c:pt>
                      <c:pt idx="10">
                        <c:v>TCS_V2a</c:v>
                      </c:pt>
                      <c:pt idx="11">
                        <c:v>TCS_V2b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Results!$H$4:$H$15</c15:sqref>
                        </c15:formulaRef>
                      </c:ext>
                    </c:extLst>
                    <c:numCache>
                      <c:formatCode>0.0</c:formatCode>
                      <c:ptCount val="12"/>
                      <c:pt idx="0">
                        <c:v>63.283000000000001</c:v>
                      </c:pt>
                      <c:pt idx="1">
                        <c:v>27.923999999999999</c:v>
                      </c:pt>
                      <c:pt idx="2">
                        <c:v>37.497003202999998</c:v>
                      </c:pt>
                      <c:pt idx="3">
                        <c:v>3.8080027269999999</c:v>
                      </c:pt>
                      <c:pt idx="4">
                        <c:v>3658.9989999999998</c:v>
                      </c:pt>
                      <c:pt idx="5">
                        <c:v>7057</c:v>
                      </c:pt>
                      <c:pt idx="6">
                        <c:v>1218.6089999999999</c:v>
                      </c:pt>
                      <c:pt idx="7">
                        <c:v>2432.5450000000001</c:v>
                      </c:pt>
                      <c:pt idx="8">
                        <c:v>30.919</c:v>
                      </c:pt>
                      <c:pt idx="9">
                        <c:v>83.247</c:v>
                      </c:pt>
                      <c:pt idx="10">
                        <c:v>29.173000000000002</c:v>
                      </c:pt>
                      <c:pt idx="11">
                        <c:v>38.709000000000003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2399-4433-A58F-0163C0E833D2}"/>
                  </c:ext>
                </c:extLst>
              </c15:ser>
            </c15:filteredBarSeries>
            <c15:filteredBa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Results!$I$3</c15:sqref>
                        </c15:formulaRef>
                      </c:ext>
                    </c:extLst>
                    <c:strCache>
                      <c:ptCount val="1"/>
                      <c:pt idx="0">
                        <c:v>Power deposited</c:v>
                      </c:pt>
                    </c:strCache>
                  </c:strRef>
                </c:tx>
                <c:spPr>
                  <a:solidFill>
                    <a:schemeClr val="bg1">
                      <a:alpha val="55000"/>
                    </a:schemeClr>
                  </a:solidFill>
                  <a:ln>
                    <a:solidFill>
                      <a:schemeClr val="accent1"/>
                    </a:solidFill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Results!$B$4:$B$15</c15:sqref>
                        </c15:formulaRef>
                      </c:ext>
                    </c:extLst>
                    <c:strCache>
                      <c:ptCount val="12"/>
                      <c:pt idx="0">
                        <c:v>TCP_Ha</c:v>
                      </c:pt>
                      <c:pt idx="1">
                        <c:v>TCP_Hb</c:v>
                      </c:pt>
                      <c:pt idx="2">
                        <c:v>TCP_Va</c:v>
                      </c:pt>
                      <c:pt idx="3">
                        <c:v>TCP_Vb</c:v>
                      </c:pt>
                      <c:pt idx="4">
                        <c:v>TCS_H1a</c:v>
                      </c:pt>
                      <c:pt idx="5">
                        <c:v>TCS_H1b</c:v>
                      </c:pt>
                      <c:pt idx="6">
                        <c:v>TCS_V1a</c:v>
                      </c:pt>
                      <c:pt idx="7">
                        <c:v>TCS_V1b</c:v>
                      </c:pt>
                      <c:pt idx="8">
                        <c:v>TCS_H2a</c:v>
                      </c:pt>
                      <c:pt idx="9">
                        <c:v>TCS_H2b</c:v>
                      </c:pt>
                      <c:pt idx="10">
                        <c:v>TCS_V2a</c:v>
                      </c:pt>
                      <c:pt idx="11">
                        <c:v>TCS_V2b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Results!$I$4:$I$15</c15:sqref>
                        </c15:formulaRef>
                      </c:ext>
                    </c:extLst>
                    <c:numCache>
                      <c:formatCode>0.00</c:formatCode>
                      <c:ptCount val="12"/>
                      <c:pt idx="0">
                        <c:v>1.7578611111111111E-2</c:v>
                      </c:pt>
                      <c:pt idx="1">
                        <c:v>7.7566666666666669E-3</c:v>
                      </c:pt>
                      <c:pt idx="2">
                        <c:v>1.0415834223055555E-2</c:v>
                      </c:pt>
                      <c:pt idx="3">
                        <c:v>1.0577785352777777E-3</c:v>
                      </c:pt>
                      <c:pt idx="4">
                        <c:v>1.0163886111111111</c:v>
                      </c:pt>
                      <c:pt idx="5">
                        <c:v>1.9602777777777778</c:v>
                      </c:pt>
                      <c:pt idx="6">
                        <c:v>0.33850249999999998</c:v>
                      </c:pt>
                      <c:pt idx="7">
                        <c:v>0.67570694444444446</c:v>
                      </c:pt>
                      <c:pt idx="8">
                        <c:v>8.5886111111111111E-3</c:v>
                      </c:pt>
                      <c:pt idx="9">
                        <c:v>2.3124166666666664E-2</c:v>
                      </c:pt>
                      <c:pt idx="10">
                        <c:v>8.1036111111111118E-3</c:v>
                      </c:pt>
                      <c:pt idx="11">
                        <c:v>1.07525E-2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2399-4433-A58F-0163C0E833D2}"/>
                  </c:ext>
                </c:extLst>
              </c15:ser>
            </c15:filteredBarSeries>
          </c:ext>
        </c:extLst>
      </c:barChart>
      <c:catAx>
        <c:axId val="1401650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1651344"/>
        <c:crosses val="autoZero"/>
        <c:auto val="1"/>
        <c:lblAlgn val="ctr"/>
        <c:lblOffset val="100"/>
        <c:noMultiLvlLbl val="0"/>
      </c:catAx>
      <c:valAx>
        <c:axId val="1401651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Maximum temperature [°C]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01650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Peak</a:t>
            </a:r>
            <a:r>
              <a:rPr lang="en-GB" baseline="0" dirty="0"/>
              <a:t> Temperature of Collimators after Impact on Va Primary</a:t>
            </a:r>
            <a:endParaRPr lang="en-GB" dirty="0"/>
          </a:p>
        </c:rich>
      </c:tx>
      <c:layout>
        <c:manualLayout>
          <c:xMode val="edge"/>
          <c:yMode val="edge"/>
          <c:x val="0.18451083614414376"/>
          <c:y val="9.6586026207515462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>
        <c:manualLayout>
          <c:layoutTarget val="inner"/>
          <c:xMode val="edge"/>
          <c:yMode val="edge"/>
          <c:x val="6.6671210660828373E-2"/>
          <c:y val="8.4175879003663009E-2"/>
          <c:w val="0.8913184225088695"/>
          <c:h val="0.79081951944428264"/>
        </c:manualLayout>
      </c:layout>
      <c:scatterChart>
        <c:scatterStyle val="lineMarker"/>
        <c:varyColors val="0"/>
        <c:ser>
          <c:idx val="8"/>
          <c:order val="0"/>
          <c:tx>
            <c:strRef>
              <c:f>TCP_Results!$B$4</c:f>
              <c:strCache>
                <c:ptCount val="1"/>
                <c:pt idx="0">
                  <c:v>TCP_Va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TCP_Results!$C$3:$G$3</c:f>
              <c:numCache>
                <c:formatCode>General</c:formatCode>
                <c:ptCount val="5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11200</c:v>
                </c:pt>
              </c:numCache>
              <c:extLst xmlns:c15="http://schemas.microsoft.com/office/drawing/2012/chart"/>
            </c:numRef>
          </c:xVal>
          <c:yVal>
            <c:numRef>
              <c:f>TCP_Results!$C$4:$G$4</c:f>
              <c:numCache>
                <c:formatCode>0.0</c:formatCode>
                <c:ptCount val="5"/>
                <c:pt idx="0">
                  <c:v>51.308326721191399</c:v>
                </c:pt>
                <c:pt idx="1">
                  <c:v>525.08288574218705</c:v>
                </c:pt>
                <c:pt idx="2">
                  <c:v>7729.74755859375</c:v>
                </c:pt>
                <c:pt idx="3">
                  <c:v>103971.6484375</c:v>
                </c:pt>
                <c:pt idx="4">
                  <c:v>1328671.25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0-1575-4924-8224-4439064DACF6}"/>
            </c:ext>
          </c:extLst>
        </c:ser>
        <c:ser>
          <c:idx val="9"/>
          <c:order val="1"/>
          <c:tx>
            <c:strRef>
              <c:f>TCP_Results!$B$5</c:f>
              <c:strCache>
                <c:ptCount val="1"/>
                <c:pt idx="0">
                  <c:v>TCP_Vb</c:v>
                </c:pt>
              </c:strCache>
            </c:strRef>
          </c:tx>
          <c:spPr>
            <a:ln w="19050" cap="rnd">
              <a:solidFill>
                <a:schemeClr val="accent3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75000"/>
                </a:schemeClr>
              </a:solidFill>
              <a:ln w="9525">
                <a:solidFill>
                  <a:schemeClr val="accent3">
                    <a:lumMod val="75000"/>
                  </a:schemeClr>
                </a:solidFill>
              </a:ln>
              <a:effectLst/>
            </c:spPr>
          </c:marker>
          <c:dPt>
            <c:idx val="4"/>
            <c:marker>
              <c:symbol val="circle"/>
              <c:size val="5"/>
              <c:spPr>
                <a:solidFill>
                  <a:schemeClr val="accent3">
                    <a:lumMod val="75000"/>
                  </a:schemeClr>
                </a:solidFill>
                <a:ln w="9525">
                  <a:solidFill>
                    <a:schemeClr val="accent3">
                      <a:lumMod val="75000"/>
                    </a:schemeClr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D-1575-4924-8224-4439064DACF6}"/>
              </c:ext>
            </c:extLst>
          </c:dPt>
          <c:xVal>
            <c:numRef>
              <c:f>TCP_Results!$C$3:$G$3</c:f>
              <c:numCache>
                <c:formatCode>General</c:formatCode>
                <c:ptCount val="5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11200</c:v>
                </c:pt>
              </c:numCache>
            </c:numRef>
          </c:xVal>
          <c:yVal>
            <c:numRef>
              <c:f>TCP_Results!$C$5:$G$5</c:f>
              <c:numCache>
                <c:formatCode>0.0</c:formatCode>
                <c:ptCount val="5"/>
                <c:pt idx="0">
                  <c:v>25.1259365081787</c:v>
                </c:pt>
                <c:pt idx="1">
                  <c:v>27.392713546752901</c:v>
                </c:pt>
                <c:pt idx="2">
                  <c:v>61.382137298583899</c:v>
                </c:pt>
                <c:pt idx="3">
                  <c:v>513.33825683593705</c:v>
                </c:pt>
                <c:pt idx="4">
                  <c:v>6793.7783203125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575-4924-8224-4439064DACF6}"/>
            </c:ext>
          </c:extLst>
        </c:ser>
        <c:ser>
          <c:idx val="11"/>
          <c:order val="3"/>
          <c:tx>
            <c:strRef>
              <c:f>TCP_Results!$B$7</c:f>
              <c:strCache>
                <c:ptCount val="1"/>
                <c:pt idx="0">
                  <c:v>TCP_H</c:v>
                </c:pt>
              </c:strCache>
            </c:strRef>
          </c:tx>
          <c:spPr>
            <a:ln w="19050" cap="rnd">
              <a:solidFill>
                <a:schemeClr val="accent3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40000"/>
                  <a:lumOff val="60000"/>
                </a:schemeClr>
              </a:solidFill>
              <a:ln w="9525">
                <a:solidFill>
                  <a:schemeClr val="accent3">
                    <a:lumMod val="40000"/>
                    <a:lumOff val="60000"/>
                  </a:schemeClr>
                </a:solidFill>
              </a:ln>
              <a:effectLst/>
            </c:spPr>
          </c:marker>
          <c:xVal>
            <c:numRef>
              <c:f>TCP_Results!$C$3:$G$3</c:f>
              <c:numCache>
                <c:formatCode>General</c:formatCode>
                <c:ptCount val="5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11200</c:v>
                </c:pt>
              </c:numCache>
            </c:numRef>
          </c:xVal>
          <c:yVal>
            <c:numRef>
              <c:f>TCP_Results!$C$7:$G$7</c:f>
              <c:numCache>
                <c:formatCode>0.0</c:formatCode>
                <c:ptCount val="5"/>
                <c:pt idx="0">
                  <c:v>25.073022842407202</c:v>
                </c:pt>
                <c:pt idx="1">
                  <c:v>26.387468338012599</c:v>
                </c:pt>
                <c:pt idx="2">
                  <c:v>46.106460571288999</c:v>
                </c:pt>
                <c:pt idx="3">
                  <c:v>308.8681640625</c:v>
                </c:pt>
                <c:pt idx="4">
                  <c:v>4031.45361328125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575-4924-8224-4439064DACF6}"/>
            </c:ext>
          </c:extLst>
        </c:ser>
        <c:ser>
          <c:idx val="1"/>
          <c:order val="5"/>
          <c:tx>
            <c:strRef>
              <c:f>TCS_Results!$B$5</c:f>
              <c:strCache>
                <c:ptCount val="1"/>
                <c:pt idx="0">
                  <c:v>TCS_H1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TCS_Results!$C$3:$G$3</c:f>
              <c:numCache>
                <c:formatCode>General</c:formatCode>
                <c:ptCount val="5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11200</c:v>
                </c:pt>
              </c:numCache>
              <c:extLst xmlns:c15="http://schemas.microsoft.com/office/drawing/2012/chart"/>
            </c:numRef>
          </c:xVal>
          <c:yVal>
            <c:numRef>
              <c:f>TCS_Results!$C$5:$G$5</c:f>
              <c:numCache>
                <c:formatCode>0.0</c:formatCode>
                <c:ptCount val="5"/>
                <c:pt idx="0">
                  <c:v>25.580104827880799</c:v>
                </c:pt>
                <c:pt idx="1">
                  <c:v>36.021976470947202</c:v>
                </c:pt>
                <c:pt idx="2">
                  <c:v>192.65863037109301</c:v>
                </c:pt>
                <c:pt idx="3">
                  <c:v>2284.80395507812</c:v>
                </c:pt>
                <c:pt idx="4">
                  <c:v>32319.8671875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3-1575-4924-8224-4439064DACF6}"/>
            </c:ext>
          </c:extLst>
        </c:ser>
        <c:ser>
          <c:idx val="3"/>
          <c:order val="7"/>
          <c:tx>
            <c:strRef>
              <c:f>TCS_Results!$B$7</c:f>
              <c:strCache>
                <c:ptCount val="1"/>
                <c:pt idx="0">
                  <c:v>TCS_V1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chemeClr val="accent1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40000"/>
                  <a:lumOff val="60000"/>
                </a:schemeClr>
              </a:solidFill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  <a:effectLst/>
            </c:spPr>
          </c:marker>
          <c:xVal>
            <c:numRef>
              <c:f>TCS_Results!$C$3:$G$3</c:f>
              <c:numCache>
                <c:formatCode>General</c:formatCode>
                <c:ptCount val="5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11200</c:v>
                </c:pt>
              </c:numCache>
              <c:extLst xmlns:c15="http://schemas.microsoft.com/office/drawing/2012/chart"/>
            </c:numRef>
          </c:xVal>
          <c:yVal>
            <c:numRef>
              <c:f>TCS_Results!$C$7:$G$7</c:f>
              <c:numCache>
                <c:formatCode>0.0</c:formatCode>
                <c:ptCount val="5"/>
                <c:pt idx="0">
                  <c:v>25.2334384918212</c:v>
                </c:pt>
                <c:pt idx="1">
                  <c:v>29.435289382934499</c:v>
                </c:pt>
                <c:pt idx="2">
                  <c:v>92.460334777832003</c:v>
                </c:pt>
                <c:pt idx="3">
                  <c:v>933.05627441406205</c:v>
                </c:pt>
                <c:pt idx="4">
                  <c:v>12999.0576171875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4-1575-4924-8224-4439064DACF6}"/>
            </c:ext>
          </c:extLst>
        </c:ser>
        <c:ser>
          <c:idx val="5"/>
          <c:order val="9"/>
          <c:tx>
            <c:strRef>
              <c:f>TCS_Results!$B$9</c:f>
              <c:strCache>
                <c:ptCount val="1"/>
                <c:pt idx="0">
                  <c:v>TCS_H2</c:v>
                </c:pt>
              </c:strCache>
            </c:strRef>
          </c:tx>
          <c:spPr>
            <a:ln w="19050" cap="rnd">
              <a:solidFill>
                <a:schemeClr val="accent5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  <a:lumOff val="40000"/>
                </a:schemeClr>
              </a:solidFill>
              <a:ln w="9525"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c:spPr>
          </c:marker>
          <c:xVal>
            <c:numRef>
              <c:f>TCS_Results!$C$3:$G$3</c:f>
              <c:numCache>
                <c:formatCode>General</c:formatCode>
                <c:ptCount val="5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11200</c:v>
                </c:pt>
              </c:numCache>
            </c:numRef>
          </c:xVal>
          <c:yVal>
            <c:numRef>
              <c:f>TCS_Results!$C$9:$G$9</c:f>
              <c:numCache>
                <c:formatCode>0.0</c:formatCode>
                <c:ptCount val="5"/>
                <c:pt idx="0">
                  <c:v>25.084293365478501</c:v>
                </c:pt>
                <c:pt idx="1">
                  <c:v>26.601575851440401</c:v>
                </c:pt>
                <c:pt idx="2">
                  <c:v>49.3604927062988</c:v>
                </c:pt>
                <c:pt idx="3">
                  <c:v>352.84881591796801</c:v>
                </c:pt>
                <c:pt idx="4">
                  <c:v>4691.4921875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1575-4924-8224-4439064DACF6}"/>
            </c:ext>
          </c:extLst>
        </c:ser>
        <c:ser>
          <c:idx val="7"/>
          <c:order val="11"/>
          <c:tx>
            <c:strRef>
              <c:f>TCS_Results!$B$11</c:f>
              <c:strCache>
                <c:ptCount val="1"/>
                <c:pt idx="0">
                  <c:v>TCS_V2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TCS_Results!$C$3:$G$3</c:f>
              <c:numCache>
                <c:formatCode>General</c:formatCode>
                <c:ptCount val="5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11200</c:v>
                </c:pt>
              </c:numCache>
            </c:numRef>
          </c:xVal>
          <c:yVal>
            <c:numRef>
              <c:f>TCS_Results!$C$11:$G$11</c:f>
              <c:numCache>
                <c:formatCode>0.0</c:formatCode>
                <c:ptCount val="5"/>
                <c:pt idx="0">
                  <c:v>25.0467529296875</c:v>
                </c:pt>
                <c:pt idx="1">
                  <c:v>25.8883056640625</c:v>
                </c:pt>
                <c:pt idx="2">
                  <c:v>38.509529113769503</c:v>
                </c:pt>
                <c:pt idx="3">
                  <c:v>206.60198974609301</c:v>
                </c:pt>
                <c:pt idx="4">
                  <c:v>2576.16821289062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1575-4924-8224-4439064DAC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3188351"/>
        <c:axId val="523188831"/>
        <c:extLst>
          <c:ext xmlns:c15="http://schemas.microsoft.com/office/drawing/2012/chart" uri="{02D57815-91ED-43cb-92C2-25804820EDAC}">
            <c15:filteredScatterSeries>
              <c15:ser>
                <c:idx val="10"/>
                <c:order val="2"/>
                <c:tx>
                  <c:strRef>
                    <c:extLst>
                      <c:ext uri="{02D57815-91ED-43cb-92C2-25804820EDAC}">
                        <c15:formulaRef>
                          <c15:sqref>TCP_Results!$B$6</c15:sqref>
                        </c15:formulaRef>
                      </c:ext>
                    </c:extLst>
                    <c:strCache>
                      <c:ptCount val="1"/>
                      <c:pt idx="0">
                        <c:v>TCP_H</c:v>
                      </c:pt>
                    </c:strCache>
                  </c:strRef>
                </c:tx>
                <c:spPr>
                  <a:ln w="19050" cap="rnd">
                    <a:solidFill>
                      <a:schemeClr val="accent5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>
                        <a:lumMod val="60000"/>
                      </a:schemeClr>
                    </a:solidFill>
                    <a:ln w="9525">
                      <a:solidFill>
                        <a:schemeClr val="accent5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TCP_Results!$C$3:$G$3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</c:v>
                      </c:pt>
                      <c:pt idx="1">
                        <c:v>10</c:v>
                      </c:pt>
                      <c:pt idx="2">
                        <c:v>100</c:v>
                      </c:pt>
                      <c:pt idx="3">
                        <c:v>1000</c:v>
                      </c:pt>
                      <c:pt idx="4">
                        <c:v>11200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TCP_Results!$C$6:$G$6</c15:sqref>
                        </c15:formulaRef>
                      </c:ext>
                    </c:extLst>
                    <c:numCache>
                      <c:formatCode>0.0</c:formatCode>
                      <c:ptCount val="5"/>
                      <c:pt idx="0">
                        <c:v>25.072465896606399</c:v>
                      </c:pt>
                      <c:pt idx="1">
                        <c:v>26.3768196105957</c:v>
                      </c:pt>
                      <c:pt idx="2">
                        <c:v>45.9383125305175</c:v>
                      </c:pt>
                      <c:pt idx="3">
                        <c:v>306.58734130859301</c:v>
                      </c:pt>
                      <c:pt idx="4">
                        <c:v>4002.11645507812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7-1575-4924-8224-4439064DACF6}"/>
                  </c:ext>
                </c:extLst>
              </c15:ser>
            </c15:filteredScatterSeries>
            <c15:filteredScatterSeries>
              <c15:ser>
                <c:idx val="0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TCS_Results!$B$4</c15:sqref>
                        </c15:formulaRef>
                      </c:ext>
                    </c:extLst>
                    <c:strCache>
                      <c:ptCount val="1"/>
                      <c:pt idx="0">
                        <c:v>TCS_H1</c:v>
                      </c:pt>
                    </c:strCache>
                  </c:strRef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TCS_Results!$C$3:$G$3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</c:v>
                      </c:pt>
                      <c:pt idx="1">
                        <c:v>10</c:v>
                      </c:pt>
                      <c:pt idx="2">
                        <c:v>100</c:v>
                      </c:pt>
                      <c:pt idx="3">
                        <c:v>1000</c:v>
                      </c:pt>
                      <c:pt idx="4">
                        <c:v>11200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TCS_Results!$C$4:$G$4</c15:sqref>
                        </c15:formulaRef>
                      </c:ext>
                    </c:extLst>
                    <c:numCache>
                      <c:formatCode>0.0</c:formatCode>
                      <c:ptCount val="5"/>
                      <c:pt idx="0">
                        <c:v>25.571083068847599</c:v>
                      </c:pt>
                      <c:pt idx="1">
                        <c:v>30.710830688476499</c:v>
                      </c:pt>
                      <c:pt idx="2">
                        <c:v>82.109390258789006</c:v>
                      </c:pt>
                      <c:pt idx="3">
                        <c:v>596.30029296875</c:v>
                      </c:pt>
                      <c:pt idx="4">
                        <c:v>6485.76025390625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1575-4924-8224-4439064DACF6}"/>
                  </c:ext>
                </c:extLst>
              </c15:ser>
            </c15:filteredScatterSeries>
            <c15:filteredScatterSeries>
              <c15:ser>
                <c:idx val="2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TCS_Results!$B$6</c15:sqref>
                        </c15:formulaRef>
                      </c:ext>
                    </c:extLst>
                    <c:strCache>
                      <c:ptCount val="1"/>
                      <c:pt idx="0">
                        <c:v>TCS_V1</c:v>
                      </c:pt>
                    </c:strCache>
                  </c:strRef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TCS_Results!$C$3:$G$3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</c:v>
                      </c:pt>
                      <c:pt idx="1">
                        <c:v>10</c:v>
                      </c:pt>
                      <c:pt idx="2">
                        <c:v>100</c:v>
                      </c:pt>
                      <c:pt idx="3">
                        <c:v>1000</c:v>
                      </c:pt>
                      <c:pt idx="4">
                        <c:v>11200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TCS_Results!$C$6:$G$6</c15:sqref>
                        </c15:formulaRef>
                      </c:ext>
                    </c:extLst>
                    <c:numCache>
                      <c:formatCode>0.0</c:formatCode>
                      <c:ptCount val="5"/>
                      <c:pt idx="0">
                        <c:v>25.218923568725501</c:v>
                      </c:pt>
                      <c:pt idx="1">
                        <c:v>29.159538269042901</c:v>
                      </c:pt>
                      <c:pt idx="2">
                        <c:v>88.269485473632798</c:v>
                      </c:pt>
                      <c:pt idx="3">
                        <c:v>876.82208251953102</c:v>
                      </c:pt>
                      <c:pt idx="4">
                        <c:v>12204.7158203125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1575-4924-8224-4439064DACF6}"/>
                  </c:ext>
                </c:extLst>
              </c15:ser>
            </c15:filteredScatterSeries>
            <c15:filteredScatterSeries>
              <c15:ser>
                <c:idx val="4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TCS_Results!$B$8</c15:sqref>
                        </c15:formulaRef>
                      </c:ext>
                    </c:extLst>
                    <c:strCache>
                      <c:ptCount val="1"/>
                      <c:pt idx="0">
                        <c:v>TCS_H2</c:v>
                      </c:pt>
                    </c:strCache>
                  </c:strRef>
                </c:tx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TCS_Results!$C$3:$G$3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</c:v>
                      </c:pt>
                      <c:pt idx="1">
                        <c:v>10</c:v>
                      </c:pt>
                      <c:pt idx="2">
                        <c:v>100</c:v>
                      </c:pt>
                      <c:pt idx="3">
                        <c:v>1000</c:v>
                      </c:pt>
                      <c:pt idx="4">
                        <c:v>11200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TCS_Results!$C$8:$G$8</c15:sqref>
                        </c15:formulaRef>
                      </c:ext>
                    </c:extLst>
                    <c:numCache>
                      <c:formatCode>0.0</c:formatCode>
                      <c:ptCount val="5"/>
                      <c:pt idx="0">
                        <c:v>25.0831584930419</c:v>
                      </c:pt>
                      <c:pt idx="1">
                        <c:v>26.580020904541001</c:v>
                      </c:pt>
                      <c:pt idx="2">
                        <c:v>49.033203125</c:v>
                      </c:pt>
                      <c:pt idx="3">
                        <c:v>348.47955322265602</c:v>
                      </c:pt>
                      <c:pt idx="4">
                        <c:v>4627.248046875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1575-4924-8224-4439064DACF6}"/>
                  </c:ext>
                </c:extLst>
              </c15:ser>
            </c15:filteredScatterSeries>
            <c15:filteredScatterSeries>
              <c15:ser>
                <c:idx val="6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TCS_Results!$B$10</c15:sqref>
                        </c15:formulaRef>
                      </c:ext>
                    </c:extLst>
                    <c:strCache>
                      <c:ptCount val="1"/>
                      <c:pt idx="0">
                        <c:v>TCS_V2</c:v>
                      </c:pt>
                    </c:strCache>
                  </c:strRef>
                </c:tx>
                <c:spPr>
                  <a:ln w="19050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</a:schemeClr>
                    </a:solidFill>
                    <a:ln w="9525">
                      <a:solidFill>
                        <a:schemeClr val="accent1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TCS_Results!$C$3:$G$3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</c:v>
                      </c:pt>
                      <c:pt idx="1">
                        <c:v>10</c:v>
                      </c:pt>
                      <c:pt idx="2">
                        <c:v>100</c:v>
                      </c:pt>
                      <c:pt idx="3">
                        <c:v>1000</c:v>
                      </c:pt>
                      <c:pt idx="4">
                        <c:v>11200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TCS_Results!$C$10:$G$10</c15:sqref>
                        </c15:formulaRef>
                      </c:ext>
                    </c:extLst>
                    <c:numCache>
                      <c:formatCode>0.0</c:formatCode>
                      <c:ptCount val="5"/>
                      <c:pt idx="0">
                        <c:v>25.014560699462798</c:v>
                      </c:pt>
                      <c:pt idx="1">
                        <c:v>25.276647567748999</c:v>
                      </c:pt>
                      <c:pt idx="2">
                        <c:v>29.207506179809499</c:v>
                      </c:pt>
                      <c:pt idx="3">
                        <c:v>81.563621520996094</c:v>
                      </c:pt>
                      <c:pt idx="4">
                        <c:v>817.4775390625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1575-4924-8224-4439064DACF6}"/>
                  </c:ext>
                </c:extLst>
              </c15:ser>
            </c15:filteredScatterSeries>
          </c:ext>
        </c:extLst>
      </c:scatterChart>
      <c:valAx>
        <c:axId val="523188351"/>
        <c:scaling>
          <c:logBase val="10"/>
          <c:orientation val="minMax"/>
          <c:max val="20000"/>
          <c:min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Bunch</a:t>
                </a:r>
                <a:r>
                  <a:rPr lang="en-GB" baseline="0"/>
                  <a:t> Impacts on Primary Collimator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3188831"/>
        <c:crosses val="autoZero"/>
        <c:crossBetween val="midCat"/>
      </c:valAx>
      <c:valAx>
        <c:axId val="523188831"/>
        <c:scaling>
          <c:orientation val="minMax"/>
          <c:max val="50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Peak temperature </a:t>
                </a:r>
                <a:r>
                  <a:rPr lang="en-GB" baseline="0"/>
                  <a:t>[C]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318835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1805486608477098E-2"/>
          <c:y val="0.9503543463133437"/>
          <c:w val="0.93162086845917047"/>
          <c:h val="3.82981369700665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Peak</a:t>
            </a:r>
            <a:r>
              <a:rPr lang="en-GB" baseline="0"/>
              <a:t> Temperature of Collimators during Impact on Va Primary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GB"/>
        </a:p>
      </c:txPr>
    </c:title>
    <c:autoTitleDeleted val="0"/>
    <c:plotArea>
      <c:layout>
        <c:manualLayout>
          <c:layoutTarget val="inner"/>
          <c:xMode val="edge"/>
          <c:yMode val="edge"/>
          <c:x val="6.6671210660828373E-2"/>
          <c:y val="8.4175879003663009E-2"/>
          <c:w val="0.8913184225088695"/>
          <c:h val="0.79081951944428264"/>
        </c:manualLayout>
      </c:layout>
      <c:scatterChart>
        <c:scatterStyle val="lineMarker"/>
        <c:varyColors val="0"/>
        <c:ser>
          <c:idx val="8"/>
          <c:order val="0"/>
          <c:tx>
            <c:strRef>
              <c:f>TCP_Results!$B$4</c:f>
              <c:strCache>
                <c:ptCount val="1"/>
                <c:pt idx="0">
                  <c:v>TCP_Va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chemeClr val="accent3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60000"/>
                </a:schemeClr>
              </a:solidFill>
              <a:ln w="9525">
                <a:solidFill>
                  <a:schemeClr val="accent3">
                    <a:lumMod val="60000"/>
                  </a:schemeClr>
                </a:solidFill>
              </a:ln>
              <a:effectLst/>
            </c:spPr>
          </c:marker>
          <c:xVal>
            <c:numRef>
              <c:f>TCP_Results!$C$3:$G$3</c:f>
              <c:numCache>
                <c:formatCode>General</c:formatCode>
                <c:ptCount val="5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11200</c:v>
                </c:pt>
              </c:numCache>
              <c:extLst xmlns:c15="http://schemas.microsoft.com/office/drawing/2012/chart"/>
            </c:numRef>
          </c:xVal>
          <c:yVal>
            <c:numRef>
              <c:f>TCP_Results!$C$4:$G$4</c:f>
              <c:numCache>
                <c:formatCode>0.0</c:formatCode>
                <c:ptCount val="5"/>
                <c:pt idx="0">
                  <c:v>51.308326721191399</c:v>
                </c:pt>
                <c:pt idx="1">
                  <c:v>525.08288574218705</c:v>
                </c:pt>
                <c:pt idx="2">
                  <c:v>7729.74755859375</c:v>
                </c:pt>
                <c:pt idx="3">
                  <c:v>103971.6484375</c:v>
                </c:pt>
                <c:pt idx="4">
                  <c:v>1328671.25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0-1575-4924-8224-4439064DACF6}"/>
            </c:ext>
          </c:extLst>
        </c:ser>
        <c:ser>
          <c:idx val="9"/>
          <c:order val="1"/>
          <c:tx>
            <c:strRef>
              <c:f>TCP_Results!$B$5</c:f>
              <c:strCache>
                <c:ptCount val="1"/>
                <c:pt idx="0">
                  <c:v>TCP_Vb</c:v>
                </c:pt>
              </c:strCache>
            </c:strRef>
          </c:tx>
          <c:spPr>
            <a:ln w="19050" cap="rnd">
              <a:solidFill>
                <a:schemeClr val="accent3">
                  <a:lumMod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75000"/>
                </a:schemeClr>
              </a:solidFill>
              <a:ln w="9525">
                <a:solidFill>
                  <a:schemeClr val="accent3">
                    <a:lumMod val="75000"/>
                  </a:schemeClr>
                </a:solidFill>
              </a:ln>
              <a:effectLst/>
            </c:spPr>
          </c:marker>
          <c:dPt>
            <c:idx val="4"/>
            <c:marker>
              <c:symbol val="circle"/>
              <c:size val="5"/>
              <c:spPr>
                <a:solidFill>
                  <a:schemeClr val="accent3">
                    <a:lumMod val="75000"/>
                  </a:schemeClr>
                </a:solidFill>
                <a:ln w="9525">
                  <a:solidFill>
                    <a:schemeClr val="accent3">
                      <a:lumMod val="75000"/>
                    </a:schemeClr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D-1575-4924-8224-4439064DACF6}"/>
              </c:ext>
            </c:extLst>
          </c:dPt>
          <c:xVal>
            <c:numRef>
              <c:f>TCP_Results!$C$3:$G$3</c:f>
              <c:numCache>
                <c:formatCode>General</c:formatCode>
                <c:ptCount val="5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11200</c:v>
                </c:pt>
              </c:numCache>
            </c:numRef>
          </c:xVal>
          <c:yVal>
            <c:numRef>
              <c:f>TCP_Results!$C$5:$G$5</c:f>
              <c:numCache>
                <c:formatCode>0.0</c:formatCode>
                <c:ptCount val="5"/>
                <c:pt idx="0">
                  <c:v>25.1259365081787</c:v>
                </c:pt>
                <c:pt idx="1">
                  <c:v>27.392713546752901</c:v>
                </c:pt>
                <c:pt idx="2">
                  <c:v>61.382137298583899</c:v>
                </c:pt>
                <c:pt idx="3">
                  <c:v>513.33825683593705</c:v>
                </c:pt>
                <c:pt idx="4">
                  <c:v>6793.7783203125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575-4924-8224-4439064DACF6}"/>
            </c:ext>
          </c:extLst>
        </c:ser>
        <c:ser>
          <c:idx val="11"/>
          <c:order val="3"/>
          <c:tx>
            <c:strRef>
              <c:f>TCP_Results!$B$7</c:f>
              <c:strCache>
                <c:ptCount val="1"/>
                <c:pt idx="0">
                  <c:v>TCP_H</c:v>
                </c:pt>
              </c:strCache>
            </c:strRef>
          </c:tx>
          <c:spPr>
            <a:ln w="19050" cap="rnd">
              <a:solidFill>
                <a:schemeClr val="accent3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40000"/>
                  <a:lumOff val="60000"/>
                </a:schemeClr>
              </a:solidFill>
              <a:ln w="9525">
                <a:solidFill>
                  <a:schemeClr val="accent3">
                    <a:lumMod val="40000"/>
                    <a:lumOff val="60000"/>
                  </a:schemeClr>
                </a:solidFill>
              </a:ln>
              <a:effectLst/>
            </c:spPr>
          </c:marker>
          <c:xVal>
            <c:numRef>
              <c:f>TCP_Results!$C$3:$G$3</c:f>
              <c:numCache>
                <c:formatCode>General</c:formatCode>
                <c:ptCount val="5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11200</c:v>
                </c:pt>
              </c:numCache>
            </c:numRef>
          </c:xVal>
          <c:yVal>
            <c:numRef>
              <c:f>TCP_Results!$C$7:$G$7</c:f>
              <c:numCache>
                <c:formatCode>0.0</c:formatCode>
                <c:ptCount val="5"/>
                <c:pt idx="0">
                  <c:v>25.073022842407202</c:v>
                </c:pt>
                <c:pt idx="1">
                  <c:v>26.387468338012599</c:v>
                </c:pt>
                <c:pt idx="2">
                  <c:v>46.106460571288999</c:v>
                </c:pt>
                <c:pt idx="3">
                  <c:v>308.8681640625</c:v>
                </c:pt>
                <c:pt idx="4">
                  <c:v>4031.45361328125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1575-4924-8224-4439064DACF6}"/>
            </c:ext>
          </c:extLst>
        </c:ser>
        <c:ser>
          <c:idx val="1"/>
          <c:order val="5"/>
          <c:tx>
            <c:strRef>
              <c:f>TCS_Results!$B$5</c:f>
              <c:strCache>
                <c:ptCount val="1"/>
                <c:pt idx="0">
                  <c:v>TCS_H1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TCS_Results!$C$3:$G$3</c:f>
              <c:numCache>
                <c:formatCode>General</c:formatCode>
                <c:ptCount val="5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11200</c:v>
                </c:pt>
              </c:numCache>
              <c:extLst xmlns:c15="http://schemas.microsoft.com/office/drawing/2012/chart"/>
            </c:numRef>
          </c:xVal>
          <c:yVal>
            <c:numRef>
              <c:f>TCS_Results!$C$5:$G$5</c:f>
              <c:numCache>
                <c:formatCode>0.0</c:formatCode>
                <c:ptCount val="5"/>
                <c:pt idx="0">
                  <c:v>25.580104827880799</c:v>
                </c:pt>
                <c:pt idx="1">
                  <c:v>36.021976470947202</c:v>
                </c:pt>
                <c:pt idx="2">
                  <c:v>192.65863037109301</c:v>
                </c:pt>
                <c:pt idx="3">
                  <c:v>2284.80395507812</c:v>
                </c:pt>
                <c:pt idx="4">
                  <c:v>32319.8671875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3-1575-4924-8224-4439064DACF6}"/>
            </c:ext>
          </c:extLst>
        </c:ser>
        <c:ser>
          <c:idx val="3"/>
          <c:order val="7"/>
          <c:tx>
            <c:strRef>
              <c:f>TCS_Results!$B$7</c:f>
              <c:strCache>
                <c:ptCount val="1"/>
                <c:pt idx="0">
                  <c:v>TCS_V1</c:v>
                </c:pt>
              </c:strCache>
              <c:extLst xmlns:c15="http://schemas.microsoft.com/office/drawing/2012/chart"/>
            </c:strRef>
          </c:tx>
          <c:spPr>
            <a:ln w="19050" cap="rnd">
              <a:solidFill>
                <a:schemeClr val="accent1">
                  <a:lumMod val="40000"/>
                  <a:lumOff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40000"/>
                  <a:lumOff val="60000"/>
                </a:schemeClr>
              </a:solidFill>
              <a:ln w="9525">
                <a:solidFill>
                  <a:schemeClr val="accent1">
                    <a:lumMod val="40000"/>
                    <a:lumOff val="60000"/>
                  </a:schemeClr>
                </a:solidFill>
              </a:ln>
              <a:effectLst/>
            </c:spPr>
          </c:marker>
          <c:xVal>
            <c:numRef>
              <c:f>TCS_Results!$C$3:$G$3</c:f>
              <c:numCache>
                <c:formatCode>General</c:formatCode>
                <c:ptCount val="5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11200</c:v>
                </c:pt>
              </c:numCache>
              <c:extLst xmlns:c15="http://schemas.microsoft.com/office/drawing/2012/chart"/>
            </c:numRef>
          </c:xVal>
          <c:yVal>
            <c:numRef>
              <c:f>TCS_Results!$C$7:$G$7</c:f>
              <c:numCache>
                <c:formatCode>0.0</c:formatCode>
                <c:ptCount val="5"/>
                <c:pt idx="0">
                  <c:v>25.2334384918212</c:v>
                </c:pt>
                <c:pt idx="1">
                  <c:v>29.435289382934499</c:v>
                </c:pt>
                <c:pt idx="2">
                  <c:v>92.460334777832003</c:v>
                </c:pt>
                <c:pt idx="3">
                  <c:v>933.05627441406205</c:v>
                </c:pt>
                <c:pt idx="4">
                  <c:v>12999.0576171875</c:v>
                </c:pt>
              </c:numCache>
              <c:extLst xmlns:c15="http://schemas.microsoft.com/office/drawing/2012/chart"/>
            </c:numRef>
          </c:yVal>
          <c:smooth val="0"/>
          <c:extLst xmlns:c15="http://schemas.microsoft.com/office/drawing/2012/chart">
            <c:ext xmlns:c16="http://schemas.microsoft.com/office/drawing/2014/chart" uri="{C3380CC4-5D6E-409C-BE32-E72D297353CC}">
              <c16:uniqueId val="{00000004-1575-4924-8224-4439064DACF6}"/>
            </c:ext>
          </c:extLst>
        </c:ser>
        <c:ser>
          <c:idx val="5"/>
          <c:order val="9"/>
          <c:tx>
            <c:strRef>
              <c:f>TCS_Results!$B$9</c:f>
              <c:strCache>
                <c:ptCount val="1"/>
                <c:pt idx="0">
                  <c:v>TCS_H2</c:v>
                </c:pt>
              </c:strCache>
            </c:strRef>
          </c:tx>
          <c:spPr>
            <a:ln w="19050" cap="rnd">
              <a:solidFill>
                <a:schemeClr val="accent5">
                  <a:lumMod val="60000"/>
                  <a:lumOff val="4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>
                  <a:lumMod val="60000"/>
                  <a:lumOff val="40000"/>
                </a:schemeClr>
              </a:solidFill>
              <a:ln w="9525">
                <a:solidFill>
                  <a:schemeClr val="accent5">
                    <a:lumMod val="60000"/>
                    <a:lumOff val="40000"/>
                  </a:schemeClr>
                </a:solidFill>
              </a:ln>
              <a:effectLst/>
            </c:spPr>
          </c:marker>
          <c:xVal>
            <c:numRef>
              <c:f>TCS_Results!$C$3:$G$3</c:f>
              <c:numCache>
                <c:formatCode>General</c:formatCode>
                <c:ptCount val="5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11200</c:v>
                </c:pt>
              </c:numCache>
            </c:numRef>
          </c:xVal>
          <c:yVal>
            <c:numRef>
              <c:f>TCS_Results!$C$9:$G$9</c:f>
              <c:numCache>
                <c:formatCode>0.0</c:formatCode>
                <c:ptCount val="5"/>
                <c:pt idx="0">
                  <c:v>25.084293365478501</c:v>
                </c:pt>
                <c:pt idx="1">
                  <c:v>26.601575851440401</c:v>
                </c:pt>
                <c:pt idx="2">
                  <c:v>49.3604927062988</c:v>
                </c:pt>
                <c:pt idx="3">
                  <c:v>352.84881591796801</c:v>
                </c:pt>
                <c:pt idx="4">
                  <c:v>4691.4921875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1575-4924-8224-4439064DACF6}"/>
            </c:ext>
          </c:extLst>
        </c:ser>
        <c:ser>
          <c:idx val="7"/>
          <c:order val="11"/>
          <c:tx>
            <c:strRef>
              <c:f>TCS_Results!$B$11</c:f>
              <c:strCache>
                <c:ptCount val="1"/>
                <c:pt idx="0">
                  <c:v>TCS_V2</c:v>
                </c:pt>
              </c:strCache>
            </c:strRef>
          </c:tx>
          <c:spPr>
            <a:ln w="19050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>
                  <a:lumMod val="60000"/>
                </a:schemeClr>
              </a:solidFill>
              <a:ln w="9525">
                <a:solidFill>
                  <a:schemeClr val="accent2">
                    <a:lumMod val="60000"/>
                  </a:schemeClr>
                </a:solidFill>
              </a:ln>
              <a:effectLst/>
            </c:spPr>
          </c:marker>
          <c:xVal>
            <c:numRef>
              <c:f>TCS_Results!$C$3:$G$3</c:f>
              <c:numCache>
                <c:formatCode>General</c:formatCode>
                <c:ptCount val="5"/>
                <c:pt idx="0">
                  <c:v>1</c:v>
                </c:pt>
                <c:pt idx="1">
                  <c:v>10</c:v>
                </c:pt>
                <c:pt idx="2">
                  <c:v>100</c:v>
                </c:pt>
                <c:pt idx="3">
                  <c:v>1000</c:v>
                </c:pt>
                <c:pt idx="4">
                  <c:v>11200</c:v>
                </c:pt>
              </c:numCache>
            </c:numRef>
          </c:xVal>
          <c:yVal>
            <c:numRef>
              <c:f>TCS_Results!$C$11:$G$11</c:f>
              <c:numCache>
                <c:formatCode>0.0</c:formatCode>
                <c:ptCount val="5"/>
                <c:pt idx="0">
                  <c:v>25.0467529296875</c:v>
                </c:pt>
                <c:pt idx="1">
                  <c:v>25.8883056640625</c:v>
                </c:pt>
                <c:pt idx="2">
                  <c:v>38.509529113769503</c:v>
                </c:pt>
                <c:pt idx="3">
                  <c:v>206.60198974609301</c:v>
                </c:pt>
                <c:pt idx="4">
                  <c:v>2576.16821289062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1575-4924-8224-4439064DAC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3188351"/>
        <c:axId val="523188831"/>
        <c:extLst>
          <c:ext xmlns:c15="http://schemas.microsoft.com/office/drawing/2012/chart" uri="{02D57815-91ED-43cb-92C2-25804820EDAC}">
            <c15:filteredScatterSeries>
              <c15:ser>
                <c:idx val="10"/>
                <c:order val="2"/>
                <c:tx>
                  <c:strRef>
                    <c:extLst>
                      <c:ext uri="{02D57815-91ED-43cb-92C2-25804820EDAC}">
                        <c15:formulaRef>
                          <c15:sqref>TCP_Results!$B$6</c15:sqref>
                        </c15:formulaRef>
                      </c:ext>
                    </c:extLst>
                    <c:strCache>
                      <c:ptCount val="1"/>
                      <c:pt idx="0">
                        <c:v>TCP_H</c:v>
                      </c:pt>
                    </c:strCache>
                  </c:strRef>
                </c:tx>
                <c:spPr>
                  <a:ln w="19050" cap="rnd">
                    <a:solidFill>
                      <a:schemeClr val="accent5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>
                        <a:lumMod val="60000"/>
                      </a:schemeClr>
                    </a:solidFill>
                    <a:ln w="9525">
                      <a:solidFill>
                        <a:schemeClr val="accent5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TCP_Results!$C$3:$G$3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</c:v>
                      </c:pt>
                      <c:pt idx="1">
                        <c:v>10</c:v>
                      </c:pt>
                      <c:pt idx="2">
                        <c:v>100</c:v>
                      </c:pt>
                      <c:pt idx="3">
                        <c:v>1000</c:v>
                      </c:pt>
                      <c:pt idx="4">
                        <c:v>11200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TCP_Results!$C$6:$G$6</c15:sqref>
                        </c15:formulaRef>
                      </c:ext>
                    </c:extLst>
                    <c:numCache>
                      <c:formatCode>0.0</c:formatCode>
                      <c:ptCount val="5"/>
                      <c:pt idx="0">
                        <c:v>25.072465896606399</c:v>
                      </c:pt>
                      <c:pt idx="1">
                        <c:v>26.3768196105957</c:v>
                      </c:pt>
                      <c:pt idx="2">
                        <c:v>45.9383125305175</c:v>
                      </c:pt>
                      <c:pt idx="3">
                        <c:v>306.58734130859301</c:v>
                      </c:pt>
                      <c:pt idx="4">
                        <c:v>4002.11645507812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7-1575-4924-8224-4439064DACF6}"/>
                  </c:ext>
                </c:extLst>
              </c15:ser>
            </c15:filteredScatterSeries>
            <c15:filteredScatterSeries>
              <c15:ser>
                <c:idx val="0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TCS_Results!$B$4</c15:sqref>
                        </c15:formulaRef>
                      </c:ext>
                    </c:extLst>
                    <c:strCache>
                      <c:ptCount val="1"/>
                      <c:pt idx="0">
                        <c:v>TCS_H1</c:v>
                      </c:pt>
                    </c:strCache>
                  </c:strRef>
                </c:tx>
                <c:spPr>
                  <a:ln w="19050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TCS_Results!$C$3:$G$3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</c:v>
                      </c:pt>
                      <c:pt idx="1">
                        <c:v>10</c:v>
                      </c:pt>
                      <c:pt idx="2">
                        <c:v>100</c:v>
                      </c:pt>
                      <c:pt idx="3">
                        <c:v>1000</c:v>
                      </c:pt>
                      <c:pt idx="4">
                        <c:v>11200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TCS_Results!$C$4:$G$4</c15:sqref>
                        </c15:formulaRef>
                      </c:ext>
                    </c:extLst>
                    <c:numCache>
                      <c:formatCode>0.0</c:formatCode>
                      <c:ptCount val="5"/>
                      <c:pt idx="0">
                        <c:v>25.571083068847599</c:v>
                      </c:pt>
                      <c:pt idx="1">
                        <c:v>30.710830688476499</c:v>
                      </c:pt>
                      <c:pt idx="2">
                        <c:v>82.109390258789006</c:v>
                      </c:pt>
                      <c:pt idx="3">
                        <c:v>596.30029296875</c:v>
                      </c:pt>
                      <c:pt idx="4">
                        <c:v>6485.76025390625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1575-4924-8224-4439064DACF6}"/>
                  </c:ext>
                </c:extLst>
              </c15:ser>
            </c15:filteredScatterSeries>
            <c15:filteredScatterSeries>
              <c15:ser>
                <c:idx val="2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TCS_Results!$B$6</c15:sqref>
                        </c15:formulaRef>
                      </c:ext>
                    </c:extLst>
                    <c:strCache>
                      <c:ptCount val="1"/>
                      <c:pt idx="0">
                        <c:v>TCS_V1</c:v>
                      </c:pt>
                    </c:strCache>
                  </c:strRef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TCS_Results!$C$3:$G$3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</c:v>
                      </c:pt>
                      <c:pt idx="1">
                        <c:v>10</c:v>
                      </c:pt>
                      <c:pt idx="2">
                        <c:v>100</c:v>
                      </c:pt>
                      <c:pt idx="3">
                        <c:v>1000</c:v>
                      </c:pt>
                      <c:pt idx="4">
                        <c:v>11200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TCS_Results!$C$6:$G$6</c15:sqref>
                        </c15:formulaRef>
                      </c:ext>
                    </c:extLst>
                    <c:numCache>
                      <c:formatCode>0.0</c:formatCode>
                      <c:ptCount val="5"/>
                      <c:pt idx="0">
                        <c:v>25.218923568725501</c:v>
                      </c:pt>
                      <c:pt idx="1">
                        <c:v>29.159538269042901</c:v>
                      </c:pt>
                      <c:pt idx="2">
                        <c:v>88.269485473632798</c:v>
                      </c:pt>
                      <c:pt idx="3">
                        <c:v>876.82208251953102</c:v>
                      </c:pt>
                      <c:pt idx="4">
                        <c:v>12204.7158203125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1575-4924-8224-4439064DACF6}"/>
                  </c:ext>
                </c:extLst>
              </c15:ser>
            </c15:filteredScatterSeries>
            <c15:filteredScatterSeries>
              <c15:ser>
                <c:idx val="4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TCS_Results!$B$8</c15:sqref>
                        </c15:formulaRef>
                      </c:ext>
                    </c:extLst>
                    <c:strCache>
                      <c:ptCount val="1"/>
                      <c:pt idx="0">
                        <c:v>TCS_H2</c:v>
                      </c:pt>
                    </c:strCache>
                  </c:strRef>
                </c:tx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TCS_Results!$C$3:$G$3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</c:v>
                      </c:pt>
                      <c:pt idx="1">
                        <c:v>10</c:v>
                      </c:pt>
                      <c:pt idx="2">
                        <c:v>100</c:v>
                      </c:pt>
                      <c:pt idx="3">
                        <c:v>1000</c:v>
                      </c:pt>
                      <c:pt idx="4">
                        <c:v>11200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TCS_Results!$C$8:$G$8</c15:sqref>
                        </c15:formulaRef>
                      </c:ext>
                    </c:extLst>
                    <c:numCache>
                      <c:formatCode>0.0</c:formatCode>
                      <c:ptCount val="5"/>
                      <c:pt idx="0">
                        <c:v>25.0831584930419</c:v>
                      </c:pt>
                      <c:pt idx="1">
                        <c:v>26.580020904541001</c:v>
                      </c:pt>
                      <c:pt idx="2">
                        <c:v>49.033203125</c:v>
                      </c:pt>
                      <c:pt idx="3">
                        <c:v>348.47955322265602</c:v>
                      </c:pt>
                      <c:pt idx="4">
                        <c:v>4627.248046875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1575-4924-8224-4439064DACF6}"/>
                  </c:ext>
                </c:extLst>
              </c15:ser>
            </c15:filteredScatterSeries>
            <c15:filteredScatterSeries>
              <c15:ser>
                <c:idx val="6"/>
                <c:order val="10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TCS_Results!$B$10</c15:sqref>
                        </c15:formulaRef>
                      </c:ext>
                    </c:extLst>
                    <c:strCache>
                      <c:ptCount val="1"/>
                      <c:pt idx="0">
                        <c:v>TCS_V2</c:v>
                      </c:pt>
                    </c:strCache>
                  </c:strRef>
                </c:tx>
                <c:spPr>
                  <a:ln w="19050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</a:schemeClr>
                    </a:solidFill>
                    <a:ln w="9525">
                      <a:solidFill>
                        <a:schemeClr val="accent1">
                          <a:lumMod val="60000"/>
                        </a:schemeClr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TCS_Results!$C$3:$G$3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</c:v>
                      </c:pt>
                      <c:pt idx="1">
                        <c:v>10</c:v>
                      </c:pt>
                      <c:pt idx="2">
                        <c:v>100</c:v>
                      </c:pt>
                      <c:pt idx="3">
                        <c:v>1000</c:v>
                      </c:pt>
                      <c:pt idx="4">
                        <c:v>11200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TCS_Results!$C$10:$G$10</c15:sqref>
                        </c15:formulaRef>
                      </c:ext>
                    </c:extLst>
                    <c:numCache>
                      <c:formatCode>0.0</c:formatCode>
                      <c:ptCount val="5"/>
                      <c:pt idx="0">
                        <c:v>25.014560699462798</c:v>
                      </c:pt>
                      <c:pt idx="1">
                        <c:v>25.276647567748999</c:v>
                      </c:pt>
                      <c:pt idx="2">
                        <c:v>29.207506179809499</c:v>
                      </c:pt>
                      <c:pt idx="3">
                        <c:v>81.563621520996094</c:v>
                      </c:pt>
                      <c:pt idx="4">
                        <c:v>817.4775390625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1575-4924-8224-4439064DACF6}"/>
                  </c:ext>
                </c:extLst>
              </c15:ser>
            </c15:filteredScatterSeries>
          </c:ext>
        </c:extLst>
      </c:scatterChart>
      <c:valAx>
        <c:axId val="523188351"/>
        <c:scaling>
          <c:logBase val="10"/>
          <c:orientation val="minMax"/>
          <c:max val="20000"/>
          <c:min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Bunch</a:t>
                </a:r>
                <a:r>
                  <a:rPr lang="en-GB" baseline="0"/>
                  <a:t> Impacts on Primary Collimator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0.3497645674113376"/>
              <c:y val="0.9159962050057419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3188831"/>
        <c:crosses val="autoZero"/>
        <c:crossBetween val="midCat"/>
      </c:valAx>
      <c:valAx>
        <c:axId val="523188831"/>
        <c:scaling>
          <c:logBase val="10"/>
          <c:orientation val="minMax"/>
          <c:max val="100000"/>
          <c:min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Peak temperature </a:t>
                </a:r>
                <a:r>
                  <a:rPr lang="en-GB" baseline="0"/>
                  <a:t>[C]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3188351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1805486608477098E-2"/>
          <c:y val="0.9503543463133437"/>
          <c:w val="0.93162086845917047"/>
          <c:h val="3.82981369700665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0.07516</cdr:x>
      <cdr:y>0.57998</cdr:y>
    </cdr:from>
    <cdr:to>
      <cdr:x>0.7005</cdr:x>
      <cdr:y>0.57998</cdr:y>
    </cdr:to>
    <cdr:cxnSp macro="">
      <cdr:nvCxnSpPr>
        <cdr:cNvPr id="3" name="Straight Connector 2">
          <a:extLst xmlns:a="http://schemas.openxmlformats.org/drawingml/2006/main">
            <a:ext uri="{FF2B5EF4-FFF2-40B4-BE49-F238E27FC236}">
              <a16:creationId xmlns:a16="http://schemas.microsoft.com/office/drawing/2014/main" id="{1CCFD37B-D126-1B6A-9EAC-BDDCD57D1346}"/>
            </a:ext>
          </a:extLst>
        </cdr:cNvPr>
        <cdr:cNvCxnSpPr/>
      </cdr:nvCxnSpPr>
      <cdr:spPr>
        <a:xfrm xmlns:a="http://schemas.openxmlformats.org/drawingml/2006/main">
          <a:off x="339550" y="2155928"/>
          <a:ext cx="2825131" cy="0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92D05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0.2137</cdr:x>
      <cdr:y>0.52829</cdr:y>
    </cdr:from>
    <cdr:to>
      <cdr:x>0.2722</cdr:x>
      <cdr:y>0.57797</cdr:y>
    </cdr:to>
    <cdr:sp macro="" textlink="">
      <cdr:nvSpPr>
        <cdr:cNvPr id="5" name="TextBox 4">
          <a:extLst xmlns:a="http://schemas.openxmlformats.org/drawingml/2006/main">
            <a:ext uri="{FF2B5EF4-FFF2-40B4-BE49-F238E27FC236}">
              <a16:creationId xmlns:a16="http://schemas.microsoft.com/office/drawing/2014/main" id="{7C3C6E61-B758-F750-A765-89437CF7DA3F}"/>
            </a:ext>
          </a:extLst>
        </cdr:cNvPr>
        <cdr:cNvSpPr txBox="1"/>
      </cdr:nvSpPr>
      <cdr:spPr>
        <a:xfrm xmlns:a="http://schemas.openxmlformats.org/drawingml/2006/main">
          <a:off x="965431" y="1963783"/>
          <a:ext cx="264302" cy="18466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lIns="0" tIns="0" rIns="0" bIns="0" rtlCol="0">
          <a:spAutoFit/>
        </a:bodyPr>
        <a:lstStyle xmlns:a="http://schemas.openxmlformats.org/drawingml/2006/main"/>
        <a:p xmlns:a="http://schemas.openxmlformats.org/drawingml/2006/main">
          <a:pPr algn="l"/>
          <a:r>
            <a:rPr lang="en-US" sz="1200" kern="1200" dirty="0">
              <a:solidFill>
                <a:schemeClr val="tx1"/>
              </a:solidFill>
            </a:rPr>
            <a:t>1/e</a:t>
          </a:r>
          <a:endParaRPr lang="en-GB" sz="1200" kern="120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0.69874</cdr:x>
      <cdr:y>0.57977</cdr:y>
    </cdr:from>
    <cdr:to>
      <cdr:x>0.69874</cdr:x>
      <cdr:y>0.78028</cdr:y>
    </cdr:to>
    <cdr:cxnSp macro="">
      <cdr:nvCxnSpPr>
        <cdr:cNvPr id="6" name="Straight Connector 5">
          <a:extLst xmlns:a="http://schemas.openxmlformats.org/drawingml/2006/main">
            <a:ext uri="{FF2B5EF4-FFF2-40B4-BE49-F238E27FC236}">
              <a16:creationId xmlns:a16="http://schemas.microsoft.com/office/drawing/2014/main" id="{D14B0F8A-FC23-BAEA-DD44-BF234582F6F9}"/>
            </a:ext>
          </a:extLst>
        </cdr:cNvPr>
        <cdr:cNvCxnSpPr/>
      </cdr:nvCxnSpPr>
      <cdr:spPr>
        <a:xfrm xmlns:a="http://schemas.openxmlformats.org/drawingml/2006/main" flipV="1">
          <a:off x="3156744" y="2155135"/>
          <a:ext cx="0" cy="745331"/>
        </a:xfrm>
        <a:prstGeom xmlns:a="http://schemas.openxmlformats.org/drawingml/2006/main" prst="line">
          <a:avLst/>
        </a:prstGeom>
        <a:ln xmlns:a="http://schemas.openxmlformats.org/drawingml/2006/main" w="19050">
          <a:solidFill>
            <a:srgbClr val="92D05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0.52671</cdr:x>
      <cdr:y>0.63068</cdr:y>
    </cdr:from>
    <cdr:to>
      <cdr:x>0.72096</cdr:x>
      <cdr:y>0.68036</cdr:y>
    </cdr:to>
    <cdr:sp macro="" textlink="">
      <cdr:nvSpPr>
        <cdr:cNvPr id="9" name="TextBox 1">
          <a:extLst xmlns:a="http://schemas.openxmlformats.org/drawingml/2006/main">
            <a:ext uri="{FF2B5EF4-FFF2-40B4-BE49-F238E27FC236}">
              <a16:creationId xmlns:a16="http://schemas.microsoft.com/office/drawing/2014/main" id="{575E3C8D-85E1-6800-2DC8-065FACFC5D10}"/>
            </a:ext>
          </a:extLst>
        </cdr:cNvPr>
        <cdr:cNvSpPr txBox="1"/>
      </cdr:nvSpPr>
      <cdr:spPr>
        <a:xfrm xmlns:a="http://schemas.openxmlformats.org/drawingml/2006/main">
          <a:off x="2379554" y="2344378"/>
          <a:ext cx="877575" cy="184666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lIns="0" tIns="0" rIns="0" bIns="0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l"/>
          <a:r>
            <a:rPr lang="en-US" sz="1200" kern="1200" dirty="0">
              <a:solidFill>
                <a:schemeClr val="tx1"/>
              </a:solidFill>
            </a:rPr>
            <a:t>18 minutes</a:t>
          </a:r>
          <a:endParaRPr lang="en-GB" sz="1200" kern="1200" dirty="0">
            <a:solidFill>
              <a:schemeClr val="tx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0.12512</cdr:x>
      <cdr:y>0.43048</cdr:y>
    </cdr:from>
    <cdr:to>
      <cdr:x>0.40066</cdr:x>
      <cdr:y>0.43048</cdr:y>
    </cdr:to>
    <cdr:cxnSp macro="">
      <cdr:nvCxnSpPr>
        <cdr:cNvPr id="3" name="Straight Arrow Connector 2">
          <a:extLst xmlns:a="http://schemas.openxmlformats.org/drawingml/2006/main">
            <a:ext uri="{FF2B5EF4-FFF2-40B4-BE49-F238E27FC236}">
              <a16:creationId xmlns:a16="http://schemas.microsoft.com/office/drawing/2014/main" id="{B0022E8D-B034-1213-8FD7-462BA490B1FC}"/>
            </a:ext>
          </a:extLst>
        </cdr:cNvPr>
        <cdr:cNvCxnSpPr/>
      </cdr:nvCxnSpPr>
      <cdr:spPr>
        <a:xfrm xmlns:a="http://schemas.openxmlformats.org/drawingml/2006/main" flipH="1">
          <a:off x="716196" y="2415917"/>
          <a:ext cx="1577152" cy="0"/>
        </a:xfrm>
        <a:prstGeom xmlns:a="http://schemas.openxmlformats.org/drawingml/2006/main" prst="straightConnector1">
          <a:avLst/>
        </a:prstGeom>
        <a:ln xmlns:a="http://schemas.openxmlformats.org/drawingml/2006/main" w="12700">
          <a:solidFill>
            <a:srgbClr val="92D05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0.61538</cdr:x>
      <cdr:y>0.63885</cdr:y>
    </cdr:from>
    <cdr:to>
      <cdr:x>0.87551</cdr:x>
      <cdr:y>0.63885</cdr:y>
    </cdr:to>
    <cdr:cxnSp macro="">
      <cdr:nvCxnSpPr>
        <cdr:cNvPr id="5" name="Straight Arrow Connector 4">
          <a:extLst xmlns:a="http://schemas.openxmlformats.org/drawingml/2006/main">
            <a:ext uri="{FF2B5EF4-FFF2-40B4-BE49-F238E27FC236}">
              <a16:creationId xmlns:a16="http://schemas.microsoft.com/office/drawing/2014/main" id="{70F786BA-CF5F-54F4-66BD-B8922B481483}"/>
            </a:ext>
          </a:extLst>
        </cdr:cNvPr>
        <cdr:cNvCxnSpPr/>
      </cdr:nvCxnSpPr>
      <cdr:spPr>
        <a:xfrm xmlns:a="http://schemas.openxmlformats.org/drawingml/2006/main">
          <a:off x="3522400" y="3585274"/>
          <a:ext cx="1488984" cy="0"/>
        </a:xfrm>
        <a:prstGeom xmlns:a="http://schemas.openxmlformats.org/drawingml/2006/main" prst="straightConnector1">
          <a:avLst/>
        </a:prstGeom>
        <a:ln xmlns:a="http://schemas.openxmlformats.org/drawingml/2006/main" w="12700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0.97172</cdr:x>
      <cdr:y>0.34298</cdr:y>
    </cdr:from>
    <cdr:to>
      <cdr:x>0.98303</cdr:x>
      <cdr:y>0.51149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10E37BDF-7BBE-FB18-AA2D-BC3CF5D5A084}"/>
            </a:ext>
          </a:extLst>
        </cdr:cNvPr>
        <cdr:cNvSpPr txBox="1"/>
      </cdr:nvSpPr>
      <cdr:spPr>
        <a:xfrm xmlns:a="http://schemas.openxmlformats.org/drawingml/2006/main">
          <a:off x="9820276" y="1919288"/>
          <a:ext cx="114300" cy="9429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 kern="1200"/>
        </a:p>
      </cdr:txBody>
    </cdr:sp>
  </cdr:relSizeAnchor>
  <cdr:relSizeAnchor xmlns:cdr="http://schemas.openxmlformats.org/drawingml/2006/chartDrawing">
    <cdr:from>
      <cdr:x>0.20809</cdr:x>
      <cdr:y>0.3091</cdr:y>
    </cdr:from>
    <cdr:to>
      <cdr:x>0.50879</cdr:x>
      <cdr:y>0.56398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36169FFB-6A22-AB15-4CC3-12A3F086FAE5}"/>
            </a:ext>
          </a:extLst>
        </cdr:cNvPr>
        <cdr:cNvSpPr txBox="1"/>
      </cdr:nvSpPr>
      <cdr:spPr>
        <a:xfrm xmlns:a="http://schemas.openxmlformats.org/drawingml/2006/main">
          <a:off x="1632732" y="1625711"/>
          <a:ext cx="2359311" cy="1340573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800" kern="1200" dirty="0"/>
            <a:t>Assumptions:</a:t>
          </a:r>
        </a:p>
        <a:p xmlns:a="http://schemas.openxmlformats.org/drawingml/2006/main">
          <a:r>
            <a:rPr lang="en-GB" sz="800" kern="1200" dirty="0"/>
            <a:t>All</a:t>
          </a:r>
          <a:r>
            <a:rPr lang="en-GB" sz="800" kern="1200" baseline="0" dirty="0"/>
            <a:t> electrons impact on primary coll. Va jaw (no melting/</a:t>
          </a:r>
          <a:r>
            <a:rPr lang="en-GB" sz="800" kern="1200" baseline="0" dirty="0" err="1"/>
            <a:t>blowthrough</a:t>
          </a:r>
          <a:r>
            <a:rPr lang="en-GB" sz="800" kern="1200" baseline="0" dirty="0"/>
            <a:t> of collimator. Results are non-physical but indicative of an issue) </a:t>
          </a:r>
        </a:p>
        <a:p xmlns:a="http://schemas.openxmlformats.org/drawingml/2006/main">
          <a:r>
            <a:rPr lang="en-GB" sz="800" kern="1200" baseline="0" dirty="0"/>
            <a:t>All jaws start from 25C with back surface held at 25C for stability</a:t>
          </a:r>
        </a:p>
        <a:p xmlns:a="http://schemas.openxmlformats.org/drawingml/2006/main">
          <a:r>
            <a:rPr lang="en-GB" sz="800" kern="1200" baseline="0" dirty="0"/>
            <a:t>Only the maximum temperature jaw from  each collimator is show for clarity</a:t>
          </a:r>
        </a:p>
        <a:p xmlns:a="http://schemas.openxmlformats.org/drawingml/2006/main">
          <a:r>
            <a:rPr lang="en-GB" sz="800" kern="1200" baseline="0" dirty="0"/>
            <a:t>R7550 Graphite and TZM have temperature varying properties</a:t>
          </a:r>
        </a:p>
        <a:p xmlns:a="http://schemas.openxmlformats.org/drawingml/2006/main">
          <a:endParaRPr lang="en-GB" sz="1100" kern="1200" baseline="0" dirty="0"/>
        </a:p>
      </cdr:txBody>
    </cdr:sp>
  </cdr:relSizeAnchor>
  <cdr:relSizeAnchor xmlns:cdr="http://schemas.openxmlformats.org/drawingml/2006/chartDrawing">
    <cdr:from>
      <cdr:x>0.85318</cdr:x>
      <cdr:y>0.68127</cdr:y>
    </cdr:from>
    <cdr:to>
      <cdr:x>0.92329</cdr:x>
      <cdr:y>0.74564</cdr:y>
    </cdr:to>
    <cdr:sp macro="" textlink="">
      <cdr:nvSpPr>
        <cdr:cNvPr id="4" name="TextBox 3">
          <a:extLst xmlns:a="http://schemas.openxmlformats.org/drawingml/2006/main">
            <a:ext uri="{FF2B5EF4-FFF2-40B4-BE49-F238E27FC236}">
              <a16:creationId xmlns:a16="http://schemas.microsoft.com/office/drawing/2014/main" id="{642D9352-4C78-9787-F326-8F78F4877514}"/>
            </a:ext>
          </a:extLst>
        </cdr:cNvPr>
        <cdr:cNvSpPr txBox="1"/>
      </cdr:nvSpPr>
      <cdr:spPr>
        <a:xfrm xmlns:a="http://schemas.openxmlformats.org/drawingml/2006/main">
          <a:off x="6694182" y="3583181"/>
          <a:ext cx="550106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lIns="0" tIns="0" rIns="0" bIns="0" rtlCol="0">
          <a:spAutoFit/>
        </a:bodyPr>
        <a:lstStyle xmlns:a="http://schemas.openxmlformats.org/drawingml/2006/main"/>
        <a:p xmlns:a="http://schemas.openxmlformats.org/drawingml/2006/main">
          <a:pPr algn="ctr"/>
          <a:r>
            <a:rPr lang="en-US" sz="1100" kern="1200" dirty="0"/>
            <a:t>100% of beam</a:t>
          </a:r>
          <a:endParaRPr lang="en-GB" sz="1100" kern="1200" dirty="0"/>
        </a:p>
      </cdr:txBody>
    </cdr:sp>
  </cdr:relSizeAnchor>
  <cdr:relSizeAnchor xmlns:cdr="http://schemas.openxmlformats.org/drawingml/2006/chartDrawing">
    <cdr:from>
      <cdr:x>0.88879</cdr:x>
      <cdr:y>0.07623</cdr:y>
    </cdr:from>
    <cdr:to>
      <cdr:x>0.88879</cdr:x>
      <cdr:y>0.67748</cdr:y>
    </cdr:to>
    <cdr:cxnSp macro="">
      <cdr:nvCxnSpPr>
        <cdr:cNvPr id="6" name="Straight Connector 5">
          <a:extLst xmlns:a="http://schemas.openxmlformats.org/drawingml/2006/main">
            <a:ext uri="{FF2B5EF4-FFF2-40B4-BE49-F238E27FC236}">
              <a16:creationId xmlns:a16="http://schemas.microsoft.com/office/drawing/2014/main" id="{FADD04B4-A073-39B1-143F-814D9D03BA30}"/>
            </a:ext>
          </a:extLst>
        </cdr:cNvPr>
        <cdr:cNvCxnSpPr/>
      </cdr:nvCxnSpPr>
      <cdr:spPr>
        <a:xfrm xmlns:a="http://schemas.openxmlformats.org/drawingml/2006/main">
          <a:off x="6973628" y="400930"/>
          <a:ext cx="0" cy="3162300"/>
        </a:xfrm>
        <a:prstGeom xmlns:a="http://schemas.openxmlformats.org/drawingml/2006/main" prst="line">
          <a:avLst/>
        </a:prstGeom>
        <a:ln xmlns:a="http://schemas.openxmlformats.org/drawingml/2006/main"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0.97172</cdr:x>
      <cdr:y>0.34298</cdr:y>
    </cdr:from>
    <cdr:to>
      <cdr:x>0.98303</cdr:x>
      <cdr:y>0.51149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10E37BDF-7BBE-FB18-AA2D-BC3CF5D5A084}"/>
            </a:ext>
          </a:extLst>
        </cdr:cNvPr>
        <cdr:cNvSpPr txBox="1"/>
      </cdr:nvSpPr>
      <cdr:spPr>
        <a:xfrm xmlns:a="http://schemas.openxmlformats.org/drawingml/2006/main">
          <a:off x="9820276" y="1919288"/>
          <a:ext cx="114300" cy="9429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 kern="1200"/>
        </a:p>
      </cdr:txBody>
    </cdr:sp>
  </cdr:relSizeAnchor>
  <cdr:relSizeAnchor xmlns:cdr="http://schemas.openxmlformats.org/drawingml/2006/chartDrawing">
    <cdr:from>
      <cdr:x>0.68012</cdr:x>
      <cdr:y>0.60936</cdr:y>
    </cdr:from>
    <cdr:to>
      <cdr:x>0.98082</cdr:x>
      <cdr:y>0.86424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36169FFB-6A22-AB15-4CC3-12A3F086FAE5}"/>
            </a:ext>
          </a:extLst>
        </cdr:cNvPr>
        <cdr:cNvSpPr txBox="1"/>
      </cdr:nvSpPr>
      <cdr:spPr>
        <a:xfrm xmlns:a="http://schemas.openxmlformats.org/drawingml/2006/main">
          <a:off x="5336332" y="3204941"/>
          <a:ext cx="2359351" cy="1340557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>
          <a:solidFill>
            <a:sysClr val="windowText" lastClr="000000"/>
          </a:solidFill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800" kern="1200" dirty="0"/>
            <a:t>Assumptions:</a:t>
          </a:r>
        </a:p>
        <a:p xmlns:a="http://schemas.openxmlformats.org/drawingml/2006/main">
          <a:r>
            <a:rPr lang="en-GB" sz="800" kern="1200" dirty="0"/>
            <a:t>All</a:t>
          </a:r>
          <a:r>
            <a:rPr lang="en-GB" sz="800" kern="1200" baseline="0" dirty="0"/>
            <a:t> electrons impact on primary coll. Va jaw (no melting/</a:t>
          </a:r>
          <a:r>
            <a:rPr lang="en-GB" sz="800" kern="1200" baseline="0" dirty="0" err="1"/>
            <a:t>blowthrough</a:t>
          </a:r>
          <a:r>
            <a:rPr lang="en-GB" sz="800" kern="1200" baseline="0" dirty="0"/>
            <a:t> of collimator. Results are non-physical but indicative of an issue) </a:t>
          </a:r>
        </a:p>
        <a:p xmlns:a="http://schemas.openxmlformats.org/drawingml/2006/main">
          <a:r>
            <a:rPr lang="en-GB" sz="800" kern="1200" baseline="0" dirty="0"/>
            <a:t>All jaws start from 25C with back surface held at 25C for stability</a:t>
          </a:r>
        </a:p>
        <a:p xmlns:a="http://schemas.openxmlformats.org/drawingml/2006/main">
          <a:r>
            <a:rPr lang="en-GB" sz="800" kern="1200" baseline="0" dirty="0"/>
            <a:t>Only the maximum temperature jaw from  each collimator is show for clarity</a:t>
          </a:r>
        </a:p>
        <a:p xmlns:a="http://schemas.openxmlformats.org/drawingml/2006/main">
          <a:r>
            <a:rPr lang="en-GB" sz="800" kern="1200" baseline="0" dirty="0"/>
            <a:t>R7550 Graphite and TZM have temperature varying properties</a:t>
          </a:r>
        </a:p>
        <a:p xmlns:a="http://schemas.openxmlformats.org/drawingml/2006/main">
          <a:endParaRPr lang="en-GB" sz="1100" kern="1200" baseline="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1510287-9784-4D3E-807C-7672065B1E64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CE0E482-5729-4BF0-BD18-D79AF8A71A9F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BB904D-ED28-474D-8D44-49DDA9A1F8CE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313967A-4717-4F70-B38A-D46C1A91CE53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ED3B586-565C-453D-8A2B-55E93555098B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A27D0789-6E56-45C4-83C8-BCA47AA20FFE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518AFA8-4A15-489C-8693-FFD4280D425C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19B8077-DEEE-41B2-AB64-7D0E98A7DC4C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F576-74E2-4124-96A6-1841FF591AC5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AAAFA-78BA-4731-8CB9-6171B33456FC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2513-2D3C-4507-8946-1CB70A69FD1B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B2A7-54AF-4FF1-8630-C1F7F4C89E21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1C72-0F43-4C47-86FB-A6F473977A09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EDE48-601C-4520-8EC6-EDD4C7DDF96C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60FA-4612-4C70-B596-518D1AFBD19F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3E693-2341-41FD-964A-06CBF05F763E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8218E-27DC-461C-B3B5-8EA4A86F13BE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C7F42-05E2-4C56-BAE5-BB82EED48CC5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50393D78-0E3F-475B-B277-24EE81C55C3F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Richard Cowan | Collimators Discussion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FCC-ee Collimators Thermal Update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Richard Cowan, Stefano Marin</a:t>
            </a:r>
          </a:p>
          <a:p>
            <a:r>
              <a:rPr lang="en-GB" b="0" dirty="0"/>
              <a:t>14</a:t>
            </a:r>
            <a:r>
              <a:rPr lang="en-GB" b="0" baseline="30000" dirty="0"/>
              <a:t>th</a:t>
            </a:r>
            <a:r>
              <a:rPr lang="en-GB" b="0" dirty="0"/>
              <a:t> July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30FA25-369A-4867-F014-F4E284FB32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70000"/>
            <a:ext cx="8933108" cy="4930775"/>
          </a:xfrm>
        </p:spPr>
        <p:txBody>
          <a:bodyPr>
            <a:normAutofit fontScale="92500" lnSpcReduction="10000"/>
          </a:bodyPr>
          <a:lstStyle/>
          <a:p>
            <a:r>
              <a:rPr lang="en-GB" b="0" dirty="0"/>
              <a:t>Depending on the horizontal beam dynamics during a few turns, we have multiple scenarios: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GB" b="0" dirty="0"/>
              <a:t>If the beam hits the same spot on the collimator:</a:t>
            </a:r>
            <a:r>
              <a:rPr lang="en-US" b="0" dirty="0"/>
              <a:t> </a:t>
            </a:r>
            <a:br>
              <a:rPr lang="en-US" b="0" dirty="0"/>
            </a:br>
            <a:r>
              <a:rPr lang="en-US" dirty="0"/>
              <a:t>Beam tunnels through collimator almost immediately and mainly deposits somewhere else</a:t>
            </a:r>
          </a:p>
          <a:p>
            <a:pPr marL="781200" lvl="1" indent="-457200"/>
            <a:r>
              <a:rPr lang="en-US" dirty="0"/>
              <a:t>On secondaries?</a:t>
            </a:r>
          </a:p>
          <a:p>
            <a:pPr marL="781200" lvl="1" indent="-457200"/>
            <a:r>
              <a:rPr lang="en-US" dirty="0"/>
              <a:t>Close to interaction point? (serious damage to experiment possible)</a:t>
            </a:r>
          </a:p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GB" b="0" dirty="0"/>
              <a:t>If the beam impact position moves horizontally faster than the collimator gets out of the way (i.e. melts/vaporises): </a:t>
            </a:r>
            <a:br>
              <a:rPr lang="en-GB" b="0" dirty="0"/>
            </a:br>
            <a:r>
              <a:rPr lang="en-GB" dirty="0"/>
              <a:t>Beam scrapes deeper into primary collimator and deposits over multiple turns</a:t>
            </a:r>
          </a:p>
          <a:p>
            <a:pPr marL="781200" lvl="1" indent="-457200"/>
            <a:r>
              <a:rPr lang="en-GB" dirty="0"/>
              <a:t>Majority of beam will impact on primary collimator and cause shower</a:t>
            </a:r>
          </a:p>
          <a:p>
            <a:pPr marL="781200" lvl="1" indent="-457200"/>
            <a:r>
              <a:rPr lang="en-GB" dirty="0"/>
              <a:t>Potentially requiring replacement of large parts of collimation system for a beam impact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Something else?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1D329E-93D1-ECED-C799-78D5FDD7D6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82349"/>
          </a:xfrm>
        </p:spPr>
        <p:txBody>
          <a:bodyPr/>
          <a:lstStyle/>
          <a:p>
            <a:r>
              <a:rPr lang="en-US" dirty="0"/>
              <a:t>Mechanics of catastrophic beam impact?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A0A5A-0085-84FA-D1CD-D6B59E1B7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1C72-0F43-4C47-86FB-A6F473977A09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DA2647-A881-7A97-E7E0-2FBE71E160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EC57AA-462A-CDCA-8FD7-3A6D29182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CF54E2-5D71-7C85-54A2-801E2427C7B5}"/>
              </a:ext>
            </a:extLst>
          </p:cNvPr>
          <p:cNvGrpSpPr/>
          <p:nvPr/>
        </p:nvGrpSpPr>
        <p:grpSpPr>
          <a:xfrm>
            <a:off x="9875837" y="1730517"/>
            <a:ext cx="1114425" cy="847725"/>
            <a:chOff x="10182225" y="1028700"/>
            <a:chExt cx="1114425" cy="847725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82D2A2E-5FCD-4C6F-44B1-17A38EEA8AFC}"/>
                </a:ext>
              </a:extLst>
            </p:cNvPr>
            <p:cNvSpPr/>
            <p:nvPr/>
          </p:nvSpPr>
          <p:spPr>
            <a:xfrm>
              <a:off x="10182225" y="1028700"/>
              <a:ext cx="1114425" cy="847725"/>
            </a:xfrm>
            <a:custGeom>
              <a:avLst/>
              <a:gdLst>
                <a:gd name="connsiteX0" fmla="*/ 0 w 1114425"/>
                <a:gd name="connsiteY0" fmla="*/ 0 h 847725"/>
                <a:gd name="connsiteX1" fmla="*/ 1114425 w 1114425"/>
                <a:gd name="connsiteY1" fmla="*/ 0 h 847725"/>
                <a:gd name="connsiteX2" fmla="*/ 1114425 w 1114425"/>
                <a:gd name="connsiteY2" fmla="*/ 847725 h 847725"/>
                <a:gd name="connsiteX3" fmla="*/ 0 w 1114425"/>
                <a:gd name="connsiteY3" fmla="*/ 847725 h 847725"/>
                <a:gd name="connsiteX4" fmla="*/ 0 w 1114425"/>
                <a:gd name="connsiteY4" fmla="*/ 563563 h 847725"/>
                <a:gd name="connsiteX5" fmla="*/ 277547 w 1114425"/>
                <a:gd name="connsiteY5" fmla="*/ 563563 h 847725"/>
                <a:gd name="connsiteX6" fmla="*/ 323850 w 1114425"/>
                <a:gd name="connsiteY6" fmla="*/ 517260 h 847725"/>
                <a:gd name="connsiteX7" fmla="*/ 323850 w 1114425"/>
                <a:gd name="connsiteY7" fmla="*/ 332053 h 847725"/>
                <a:gd name="connsiteX8" fmla="*/ 277547 w 1114425"/>
                <a:gd name="connsiteY8" fmla="*/ 285750 h 847725"/>
                <a:gd name="connsiteX9" fmla="*/ 0 w 1114425"/>
                <a:gd name="connsiteY9" fmla="*/ 285750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14425" h="847725">
                  <a:moveTo>
                    <a:pt x="0" y="0"/>
                  </a:moveTo>
                  <a:lnTo>
                    <a:pt x="1114425" y="0"/>
                  </a:lnTo>
                  <a:lnTo>
                    <a:pt x="1114425" y="847725"/>
                  </a:lnTo>
                  <a:lnTo>
                    <a:pt x="0" y="847725"/>
                  </a:lnTo>
                  <a:lnTo>
                    <a:pt x="0" y="563563"/>
                  </a:lnTo>
                  <a:lnTo>
                    <a:pt x="277547" y="563563"/>
                  </a:lnTo>
                  <a:cubicBezTo>
                    <a:pt x="303119" y="563563"/>
                    <a:pt x="323850" y="542832"/>
                    <a:pt x="323850" y="517260"/>
                  </a:cubicBezTo>
                  <a:lnTo>
                    <a:pt x="323850" y="332053"/>
                  </a:lnTo>
                  <a:cubicBezTo>
                    <a:pt x="323850" y="306481"/>
                    <a:pt x="303119" y="285750"/>
                    <a:pt x="277547" y="285750"/>
                  </a:cubicBezTo>
                  <a:lnTo>
                    <a:pt x="0" y="28575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7951E33E-CF30-584B-94A5-E6F1BEBB89E0}"/>
                </a:ext>
              </a:extLst>
            </p:cNvPr>
            <p:cNvSpPr/>
            <p:nvPr/>
          </p:nvSpPr>
          <p:spPr>
            <a:xfrm>
              <a:off x="10260806" y="1404938"/>
              <a:ext cx="147638" cy="11668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BC9365-E286-EA1A-0B52-EBEF004CB83E}"/>
              </a:ext>
            </a:extLst>
          </p:cNvPr>
          <p:cNvGrpSpPr/>
          <p:nvPr/>
        </p:nvGrpSpPr>
        <p:grpSpPr>
          <a:xfrm>
            <a:off x="9875838" y="4200543"/>
            <a:ext cx="1114425" cy="847725"/>
            <a:chOff x="10212032" y="3250404"/>
            <a:chExt cx="1114425" cy="847725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B6A73BE-36BC-E0EE-DEB6-2A0DCD9767B4}"/>
                </a:ext>
              </a:extLst>
            </p:cNvPr>
            <p:cNvSpPr/>
            <p:nvPr/>
          </p:nvSpPr>
          <p:spPr>
            <a:xfrm>
              <a:off x="10212032" y="3250404"/>
              <a:ext cx="1114425" cy="847725"/>
            </a:xfrm>
            <a:custGeom>
              <a:avLst/>
              <a:gdLst>
                <a:gd name="connsiteX0" fmla="*/ 0 w 1114425"/>
                <a:gd name="connsiteY0" fmla="*/ 0 h 847725"/>
                <a:gd name="connsiteX1" fmla="*/ 1114425 w 1114425"/>
                <a:gd name="connsiteY1" fmla="*/ 0 h 847725"/>
                <a:gd name="connsiteX2" fmla="*/ 1114425 w 1114425"/>
                <a:gd name="connsiteY2" fmla="*/ 847725 h 847725"/>
                <a:gd name="connsiteX3" fmla="*/ 0 w 1114425"/>
                <a:gd name="connsiteY3" fmla="*/ 847725 h 847725"/>
                <a:gd name="connsiteX4" fmla="*/ 0 w 1114425"/>
                <a:gd name="connsiteY4" fmla="*/ 563563 h 847725"/>
                <a:gd name="connsiteX5" fmla="*/ 277547 w 1114425"/>
                <a:gd name="connsiteY5" fmla="*/ 563563 h 847725"/>
                <a:gd name="connsiteX6" fmla="*/ 287369 w 1114425"/>
                <a:gd name="connsiteY6" fmla="*/ 561580 h 847725"/>
                <a:gd name="connsiteX7" fmla="*/ 349935 w 1114425"/>
                <a:gd name="connsiteY7" fmla="*/ 561580 h 847725"/>
                <a:gd name="connsiteX8" fmla="*/ 368985 w 1114425"/>
                <a:gd name="connsiteY8" fmla="*/ 542530 h 847725"/>
                <a:gd name="connsiteX9" fmla="*/ 368985 w 1114425"/>
                <a:gd name="connsiteY9" fmla="*/ 305197 h 847725"/>
                <a:gd name="connsiteX10" fmla="*/ 349935 w 1114425"/>
                <a:gd name="connsiteY10" fmla="*/ 286147 h 847725"/>
                <a:gd name="connsiteX11" fmla="*/ 279513 w 1114425"/>
                <a:gd name="connsiteY11" fmla="*/ 286147 h 847725"/>
                <a:gd name="connsiteX12" fmla="*/ 277547 w 1114425"/>
                <a:gd name="connsiteY12" fmla="*/ 285750 h 847725"/>
                <a:gd name="connsiteX13" fmla="*/ 0 w 1114425"/>
                <a:gd name="connsiteY13" fmla="*/ 285750 h 847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14425" h="847725">
                  <a:moveTo>
                    <a:pt x="0" y="0"/>
                  </a:moveTo>
                  <a:lnTo>
                    <a:pt x="1114425" y="0"/>
                  </a:lnTo>
                  <a:lnTo>
                    <a:pt x="1114425" y="847725"/>
                  </a:lnTo>
                  <a:lnTo>
                    <a:pt x="0" y="847725"/>
                  </a:lnTo>
                  <a:lnTo>
                    <a:pt x="0" y="563563"/>
                  </a:lnTo>
                  <a:lnTo>
                    <a:pt x="277547" y="563563"/>
                  </a:lnTo>
                  <a:lnTo>
                    <a:pt x="287369" y="561580"/>
                  </a:lnTo>
                  <a:lnTo>
                    <a:pt x="349935" y="561580"/>
                  </a:lnTo>
                  <a:cubicBezTo>
                    <a:pt x="360456" y="561580"/>
                    <a:pt x="368985" y="553051"/>
                    <a:pt x="368985" y="542530"/>
                  </a:cubicBezTo>
                  <a:lnTo>
                    <a:pt x="368985" y="305197"/>
                  </a:lnTo>
                  <a:cubicBezTo>
                    <a:pt x="368985" y="294676"/>
                    <a:pt x="360456" y="286147"/>
                    <a:pt x="349935" y="286147"/>
                  </a:cubicBezTo>
                  <a:lnTo>
                    <a:pt x="279513" y="286147"/>
                  </a:lnTo>
                  <a:lnTo>
                    <a:pt x="277547" y="285750"/>
                  </a:lnTo>
                  <a:lnTo>
                    <a:pt x="0" y="28575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E2E9D7D4-7023-2FC3-48C5-31D9D312D590}"/>
                </a:ext>
              </a:extLst>
            </p:cNvPr>
            <p:cNvSpPr/>
            <p:nvPr/>
          </p:nvSpPr>
          <p:spPr>
            <a:xfrm>
              <a:off x="10480841" y="3534566"/>
              <a:ext cx="114300" cy="27543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450CF4F-D293-726C-D731-17D6EA436BCD}"/>
                </a:ext>
              </a:extLst>
            </p:cNvPr>
            <p:cNvSpPr/>
            <p:nvPr/>
          </p:nvSpPr>
          <p:spPr>
            <a:xfrm>
              <a:off x="10420077" y="3620560"/>
              <a:ext cx="147638" cy="11668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B88FF183-2A51-AD35-EE20-CC8FA87897FC}"/>
                </a:ext>
              </a:extLst>
            </p:cNvPr>
            <p:cNvCxnSpPr>
              <a:stCxn id="11" idx="6"/>
            </p:cNvCxnSpPr>
            <p:nvPr/>
          </p:nvCxnSpPr>
          <p:spPr>
            <a:xfrm flipV="1">
              <a:off x="10567715" y="3678900"/>
              <a:ext cx="176212" cy="1"/>
            </a:xfrm>
            <a:prstGeom prst="straightConnector1">
              <a:avLst/>
            </a:prstGeom>
            <a:ln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0714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57E63C-4ED7-1E35-D608-57369D5A48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032" y="980087"/>
            <a:ext cx="4849811" cy="1327149"/>
          </a:xfrm>
        </p:spPr>
        <p:txBody>
          <a:bodyPr>
            <a:normAutofit/>
          </a:bodyPr>
          <a:lstStyle/>
          <a:p>
            <a:pPr algn="r"/>
            <a:r>
              <a:rPr lang="en-US" sz="1800" b="0" dirty="0">
                <a:solidFill>
                  <a:schemeClr val="tx1"/>
                </a:solidFill>
              </a:rPr>
              <a:t>Other primaries (immediately downstream of impacted jaw):</a:t>
            </a:r>
          </a:p>
          <a:p>
            <a:pPr algn="r"/>
            <a:r>
              <a:rPr lang="en-US" sz="1800" b="0" dirty="0">
                <a:solidFill>
                  <a:schemeClr val="tx1"/>
                </a:solidFill>
              </a:rPr>
              <a:t>Deposition on jaw surface, rising downstream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345032-3A2C-8CA3-2370-30CA13131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6069012" cy="1065742"/>
          </a:xfrm>
        </p:spPr>
        <p:txBody>
          <a:bodyPr/>
          <a:lstStyle/>
          <a:p>
            <a:r>
              <a:rPr lang="en-US" dirty="0"/>
              <a:t>Deposition locations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87B956-F9B9-7D71-030A-B546F11F4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1C72-0F43-4C47-86FB-A6F473977A09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1D5983-7EB7-ED70-5BF0-D55CCEFDD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8E04FF-70DD-003C-0860-4C5F2EC4C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489509-056E-D7BB-1738-DFED775AC11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9705"/>
          <a:stretch/>
        </p:blipFill>
        <p:spPr>
          <a:xfrm>
            <a:off x="5948153" y="401494"/>
            <a:ext cx="5658269" cy="17663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7C8A5FD-D947-FE9F-2AEB-275CE86D259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3997"/>
          <a:stretch/>
        </p:blipFill>
        <p:spPr>
          <a:xfrm>
            <a:off x="470804" y="2279649"/>
            <a:ext cx="5658269" cy="19335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36492C-F61B-F384-8799-A09C192F7A5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36137"/>
          <a:stretch/>
        </p:blipFill>
        <p:spPr>
          <a:xfrm>
            <a:off x="5325853" y="4283083"/>
            <a:ext cx="5658269" cy="18709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185E91B-0558-1FE6-957C-9D25C54E4ACE}"/>
              </a:ext>
            </a:extLst>
          </p:cNvPr>
          <p:cNvSpPr txBox="1"/>
          <p:nvPr/>
        </p:nvSpPr>
        <p:spPr>
          <a:xfrm>
            <a:off x="6129073" y="2782669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/>
              <a:t>First set of secondaries: </a:t>
            </a:r>
          </a:p>
          <a:p>
            <a:r>
              <a:rPr lang="en-US" b="0" dirty="0"/>
              <a:t>Concentrated in upstream edge of entire jaw</a:t>
            </a:r>
            <a:endParaRPr lang="en-GB" b="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26F3A6-30A9-3324-F244-126B04D5056E}"/>
              </a:ext>
            </a:extLst>
          </p:cNvPr>
          <p:cNvSpPr txBox="1"/>
          <p:nvPr/>
        </p:nvSpPr>
        <p:spPr>
          <a:xfrm>
            <a:off x="215900" y="4672782"/>
            <a:ext cx="50419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b="0" dirty="0"/>
              <a:t>Second set of secondaries: </a:t>
            </a:r>
          </a:p>
          <a:p>
            <a:pPr algn="r"/>
            <a:r>
              <a:rPr lang="en-US" b="0" dirty="0"/>
              <a:t>Concentrated in upstream edge of jaw surface</a:t>
            </a:r>
            <a:endParaRPr lang="en-GB" b="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922A788-28A0-00B6-E10C-F95DC2E03635}"/>
              </a:ext>
            </a:extLst>
          </p:cNvPr>
          <p:cNvCxnSpPr/>
          <p:nvPr/>
        </p:nvCxnSpPr>
        <p:spPr>
          <a:xfrm flipH="1">
            <a:off x="9530297" y="2068402"/>
            <a:ext cx="103175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0A5BF02-33D9-80F4-4CFE-4E057338B3B4}"/>
              </a:ext>
            </a:extLst>
          </p:cNvPr>
          <p:cNvCxnSpPr/>
          <p:nvPr/>
        </p:nvCxnSpPr>
        <p:spPr>
          <a:xfrm flipH="1">
            <a:off x="3878458" y="4074051"/>
            <a:ext cx="103175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4D3FC41-0121-F5DB-C158-0429BE34F98C}"/>
              </a:ext>
            </a:extLst>
          </p:cNvPr>
          <p:cNvCxnSpPr/>
          <p:nvPr/>
        </p:nvCxnSpPr>
        <p:spPr>
          <a:xfrm flipH="1">
            <a:off x="8880764" y="6039767"/>
            <a:ext cx="103175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246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B9B9F704-0A59-638C-A60B-429A71FC19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3904113"/>
              </p:ext>
            </p:extLst>
          </p:nvPr>
        </p:nvGraphicFramePr>
        <p:xfrm>
          <a:off x="3508449" y="799220"/>
          <a:ext cx="7846195" cy="5259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13F78E-388A-CE11-5D6C-4C138F91AF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14450"/>
            <a:ext cx="2984569" cy="4886325"/>
          </a:xfrm>
        </p:spPr>
        <p:txBody>
          <a:bodyPr>
            <a:normAutofit/>
          </a:bodyPr>
          <a:lstStyle/>
          <a:p>
            <a:r>
              <a:rPr lang="en-US" b="0" dirty="0"/>
              <a:t>Full primary impact can shower to secondaries causing </a:t>
            </a:r>
            <a:r>
              <a:rPr lang="en-US" dirty="0"/>
              <a:t>serious temperature increase</a:t>
            </a:r>
            <a:r>
              <a:rPr lang="en-US" b="0" dirty="0"/>
              <a:t>. </a:t>
            </a:r>
          </a:p>
          <a:p>
            <a:endParaRPr lang="en-US" b="0" dirty="0"/>
          </a:p>
          <a:p>
            <a:r>
              <a:rPr lang="en-US" b="0" dirty="0"/>
              <a:t>Even partial impact (10% of beam) could require replacement of 3 collimators</a:t>
            </a:r>
          </a:p>
          <a:p>
            <a:endParaRPr lang="en-US" b="0" dirty="0"/>
          </a:p>
          <a:p>
            <a:r>
              <a:rPr lang="en-US" b="0" dirty="0"/>
              <a:t>It is not sufficient to isolate losses from such an instability to PF, the collimation system will not survive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AB69D6-4892-04E4-3634-7C0B72BC3E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08034"/>
            <a:ext cx="11376025" cy="797982"/>
          </a:xfrm>
        </p:spPr>
        <p:txBody>
          <a:bodyPr/>
          <a:lstStyle/>
          <a:p>
            <a:r>
              <a:rPr lang="en-US" dirty="0"/>
              <a:t>Catastrophic Beam Impact – Downstream effects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99725-33F3-815C-2C03-CA2DA88B1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1C72-0F43-4C47-86FB-A6F473977A09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88586C-FF03-505B-03BF-9EF2799B4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526250-8498-D824-0859-9A3C94C4B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85FB405-A3F3-0ECC-4D97-4B1B9F1E5E01}"/>
              </a:ext>
            </a:extLst>
          </p:cNvPr>
          <p:cNvSpPr txBox="1"/>
          <p:nvPr/>
        </p:nvSpPr>
        <p:spPr>
          <a:xfrm>
            <a:off x="5370117" y="1272900"/>
            <a:ext cx="759013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Impacted primary  jaw (</a:t>
            </a:r>
            <a:r>
              <a:rPr lang="en-US" sz="1050" dirty="0" err="1"/>
              <a:t>TCP_Va</a:t>
            </a:r>
            <a:r>
              <a:rPr lang="en-US" sz="1050" dirty="0"/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A3EF35-6FC4-02F4-7AA1-3363FA1B8C9E}"/>
              </a:ext>
            </a:extLst>
          </p:cNvPr>
          <p:cNvSpPr txBox="1"/>
          <p:nvPr/>
        </p:nvSpPr>
        <p:spPr>
          <a:xfrm>
            <a:off x="7892579" y="1255681"/>
            <a:ext cx="56178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TCS_H1</a:t>
            </a:r>
            <a:endParaRPr lang="en-GB" sz="10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94695B-EF0B-8190-DB2C-06EEAF33B8D3}"/>
              </a:ext>
            </a:extLst>
          </p:cNvPr>
          <p:cNvSpPr txBox="1"/>
          <p:nvPr/>
        </p:nvSpPr>
        <p:spPr>
          <a:xfrm>
            <a:off x="9031689" y="1272900"/>
            <a:ext cx="56178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TCS_V1</a:t>
            </a:r>
            <a:endParaRPr lang="en-GB" sz="10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12E1E93-11DF-26DB-AA4D-0DB9DC111A7A}"/>
              </a:ext>
            </a:extLst>
          </p:cNvPr>
          <p:cNvSpPr txBox="1"/>
          <p:nvPr/>
        </p:nvSpPr>
        <p:spPr>
          <a:xfrm>
            <a:off x="9892561" y="1066247"/>
            <a:ext cx="550107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 err="1"/>
              <a:t>TCP_Vb</a:t>
            </a:r>
            <a:r>
              <a:rPr lang="en-US" sz="1050" dirty="0"/>
              <a:t> (other jaw)</a:t>
            </a:r>
            <a:endParaRPr lang="en-GB" sz="105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D6F439-D333-DD38-962C-01C59F0E1B2B}"/>
              </a:ext>
            </a:extLst>
          </p:cNvPr>
          <p:cNvSpPr txBox="1"/>
          <p:nvPr/>
        </p:nvSpPr>
        <p:spPr>
          <a:xfrm>
            <a:off x="10540005" y="1533451"/>
            <a:ext cx="81463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TCS_H2</a:t>
            </a:r>
            <a:endParaRPr lang="en-GB" sz="10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D63A5FF-5712-6790-91A6-7BDC706E7D21}"/>
              </a:ext>
            </a:extLst>
          </p:cNvPr>
          <p:cNvSpPr txBox="1"/>
          <p:nvPr/>
        </p:nvSpPr>
        <p:spPr>
          <a:xfrm>
            <a:off x="10540004" y="2122469"/>
            <a:ext cx="81463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TCP_H</a:t>
            </a:r>
            <a:endParaRPr lang="en-GB" sz="105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ED2D49-3132-CCA5-15EB-0E20A1410E0E}"/>
              </a:ext>
            </a:extLst>
          </p:cNvPr>
          <p:cNvSpPr txBox="1"/>
          <p:nvPr/>
        </p:nvSpPr>
        <p:spPr>
          <a:xfrm>
            <a:off x="10540005" y="3340023"/>
            <a:ext cx="81463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TCS_V2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41265581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3C781B-D038-75F2-3F92-8C17D56371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A0B7BDDF-4FF8-0E3C-38A5-276A6513E0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59073941"/>
              </p:ext>
            </p:extLst>
          </p:nvPr>
        </p:nvGraphicFramePr>
        <p:xfrm>
          <a:off x="3508449" y="799220"/>
          <a:ext cx="7846195" cy="5259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305606-F63B-5447-0028-F44980B1D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14450"/>
            <a:ext cx="2984569" cy="4886325"/>
          </a:xfrm>
        </p:spPr>
        <p:txBody>
          <a:bodyPr>
            <a:normAutofit/>
          </a:bodyPr>
          <a:lstStyle/>
          <a:p>
            <a:r>
              <a:rPr lang="en-US" b="0" dirty="0"/>
              <a:t>Full primary impact can shower to secondaries causing </a:t>
            </a:r>
            <a:r>
              <a:rPr lang="en-US" dirty="0"/>
              <a:t>serious temperature increase</a:t>
            </a:r>
            <a:r>
              <a:rPr lang="en-US" b="0" dirty="0"/>
              <a:t>. </a:t>
            </a:r>
          </a:p>
          <a:p>
            <a:endParaRPr lang="en-US" b="0" dirty="0"/>
          </a:p>
          <a:p>
            <a:r>
              <a:rPr lang="en-US" b="0" dirty="0"/>
              <a:t>Even partial impact (10% of beam) could require replacement of 3 entire collimators</a:t>
            </a:r>
          </a:p>
          <a:p>
            <a:endParaRPr lang="en-GB" dirty="0"/>
          </a:p>
          <a:p>
            <a:r>
              <a:rPr lang="en-US" b="0" dirty="0"/>
              <a:t>It is not sufficient to isolate losses from such an instability to PF, the collimation system will not survive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55C682-F5E7-1DBC-1368-66D8E5741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08034"/>
            <a:ext cx="11376025" cy="797982"/>
          </a:xfrm>
        </p:spPr>
        <p:txBody>
          <a:bodyPr/>
          <a:lstStyle/>
          <a:p>
            <a:r>
              <a:rPr lang="en-US" dirty="0"/>
              <a:t>Catastrophic Beam Impact – Downstream effects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A3F518-0FCF-0A32-8339-DB469758A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1C72-0F43-4C47-86FB-A6F473977A09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1AD01-BA43-046C-BCC4-B6F142932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7BF09-02C7-4F29-14D3-29AAA944E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928EBB-8782-48D9-F2EF-B8DF4554DA16}"/>
              </a:ext>
            </a:extLst>
          </p:cNvPr>
          <p:cNvSpPr txBox="1"/>
          <p:nvPr/>
        </p:nvSpPr>
        <p:spPr>
          <a:xfrm>
            <a:off x="7834217" y="1489144"/>
            <a:ext cx="759013" cy="4847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Impacted primary  jaw (</a:t>
            </a:r>
            <a:r>
              <a:rPr lang="en-US" sz="1050" dirty="0" err="1"/>
              <a:t>TCP_Va</a:t>
            </a:r>
            <a:r>
              <a:rPr lang="en-US" sz="1050" dirty="0"/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8E5E4E-93F3-FC51-7CC0-A0D9D13680ED}"/>
              </a:ext>
            </a:extLst>
          </p:cNvPr>
          <p:cNvSpPr txBox="1"/>
          <p:nvPr/>
        </p:nvSpPr>
        <p:spPr>
          <a:xfrm>
            <a:off x="10578836" y="1650182"/>
            <a:ext cx="56178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TCS_H1</a:t>
            </a:r>
            <a:endParaRPr lang="en-GB" sz="105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51942C-1C3E-B741-44B7-9255D67F41EA}"/>
              </a:ext>
            </a:extLst>
          </p:cNvPr>
          <p:cNvSpPr txBox="1"/>
          <p:nvPr/>
        </p:nvSpPr>
        <p:spPr>
          <a:xfrm>
            <a:off x="10573049" y="2043895"/>
            <a:ext cx="561788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TCS_V1</a:t>
            </a:r>
            <a:endParaRPr lang="en-GB" sz="105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318EFE-8541-E668-BB58-DF648C36BD68}"/>
              </a:ext>
            </a:extLst>
          </p:cNvPr>
          <p:cNvSpPr txBox="1"/>
          <p:nvPr/>
        </p:nvSpPr>
        <p:spPr>
          <a:xfrm>
            <a:off x="10584574" y="2302435"/>
            <a:ext cx="1441660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 err="1"/>
              <a:t>TCP_Vb</a:t>
            </a:r>
            <a:r>
              <a:rPr lang="en-US" sz="1050" dirty="0"/>
              <a:t> (other jaw)</a:t>
            </a:r>
            <a:endParaRPr lang="en-GB" sz="105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087B078-23F4-16AF-6A66-44269BF5FD98}"/>
              </a:ext>
            </a:extLst>
          </p:cNvPr>
          <p:cNvSpPr txBox="1"/>
          <p:nvPr/>
        </p:nvSpPr>
        <p:spPr>
          <a:xfrm>
            <a:off x="10620628" y="2505117"/>
            <a:ext cx="81463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TCS_H2</a:t>
            </a:r>
            <a:endParaRPr lang="en-GB" sz="105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EC6317E-C93F-730C-B26C-68D6C3689437}"/>
              </a:ext>
            </a:extLst>
          </p:cNvPr>
          <p:cNvSpPr txBox="1"/>
          <p:nvPr/>
        </p:nvSpPr>
        <p:spPr>
          <a:xfrm>
            <a:off x="10620628" y="2678155"/>
            <a:ext cx="81463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TCP_H</a:t>
            </a:r>
            <a:endParaRPr lang="en-GB" sz="105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935267E-EA8D-D97F-4642-BA3B1547163F}"/>
              </a:ext>
            </a:extLst>
          </p:cNvPr>
          <p:cNvSpPr txBox="1"/>
          <p:nvPr/>
        </p:nvSpPr>
        <p:spPr>
          <a:xfrm>
            <a:off x="10548523" y="2904699"/>
            <a:ext cx="814639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50" dirty="0"/>
              <a:t>TCS_V2</a:t>
            </a:r>
            <a:endParaRPr lang="en-GB" sz="1050" dirty="0"/>
          </a:p>
        </p:txBody>
      </p:sp>
      <p:sp>
        <p:nvSpPr>
          <p:cNvPr id="7" name="TextBox 1">
            <a:extLst>
              <a:ext uri="{FF2B5EF4-FFF2-40B4-BE49-F238E27FC236}">
                <a16:creationId xmlns:a16="http://schemas.microsoft.com/office/drawing/2014/main" id="{A7E202A8-5B59-8904-AF7A-7876CD9DC624}"/>
              </a:ext>
            </a:extLst>
          </p:cNvPr>
          <p:cNvSpPr txBox="1"/>
          <p:nvPr/>
        </p:nvSpPr>
        <p:spPr>
          <a:xfrm>
            <a:off x="10217372" y="3428862"/>
            <a:ext cx="550106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100" kern="1200" dirty="0"/>
              <a:t>100% of beam</a:t>
            </a:r>
            <a:endParaRPr lang="en-GB" sz="1100" kern="12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F63AEB1-6E1C-28AF-CE3E-BC50F203DADD}"/>
              </a:ext>
            </a:extLst>
          </p:cNvPr>
          <p:cNvCxnSpPr>
            <a:cxnSpLocks/>
          </p:cNvCxnSpPr>
          <p:nvPr/>
        </p:nvCxnSpPr>
        <p:spPr>
          <a:xfrm>
            <a:off x="10492425" y="1076539"/>
            <a:ext cx="0" cy="2296139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09931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87D56E-DB20-03E7-43C8-0F25F61D83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92094"/>
            <a:ext cx="11376024" cy="53130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300" b="0" dirty="0"/>
              <a:t>Takeaways:</a:t>
            </a:r>
          </a:p>
          <a:p>
            <a:r>
              <a:rPr lang="en-US" sz="2300" b="0" dirty="0"/>
              <a:t>Halo heating is acceptable at current level</a:t>
            </a:r>
          </a:p>
          <a:p>
            <a:r>
              <a:rPr lang="en-US" sz="2300" b="0" dirty="0"/>
              <a:t>Full-beam fast impacts cannot be sustained, not just by the primary collimator, but by PF collimation system as a whole</a:t>
            </a:r>
          </a:p>
          <a:p>
            <a:pPr marL="0" indent="0">
              <a:buNone/>
            </a:pPr>
            <a:r>
              <a:rPr lang="en-US" sz="2300" b="0" dirty="0"/>
              <a:t>Next steps:</a:t>
            </a:r>
          </a:p>
          <a:p>
            <a:r>
              <a:rPr lang="en-US" b="0" dirty="0"/>
              <a:t>Fully define accident scenarios that MUST be survived</a:t>
            </a:r>
          </a:p>
          <a:p>
            <a:r>
              <a:rPr lang="en-US" b="0" dirty="0"/>
              <a:t>Stresses in halo cases – needs a thorough pass</a:t>
            </a:r>
          </a:p>
          <a:p>
            <a:r>
              <a:rPr lang="en-US" b="0" dirty="0"/>
              <a:t>Material changes?</a:t>
            </a:r>
          </a:p>
          <a:p>
            <a:r>
              <a:rPr lang="en-US" b="0" dirty="0"/>
              <a:t>Where does the beam (and its shower) truly impact?</a:t>
            </a:r>
          </a:p>
          <a:p>
            <a:pPr lvl="1"/>
            <a:r>
              <a:rPr lang="en-US" dirty="0"/>
              <a:t>Using new optics!</a:t>
            </a:r>
            <a:endParaRPr lang="en-US" b="0" dirty="0"/>
          </a:p>
          <a:p>
            <a:pPr lvl="1"/>
            <a:r>
              <a:rPr lang="en-US" dirty="0"/>
              <a:t>Primary, Secondaries, Tertiaries, Masks? </a:t>
            </a:r>
          </a:p>
          <a:p>
            <a:r>
              <a:rPr lang="en-US" b="0" dirty="0"/>
              <a:t>Collimator design update – longer tapers for </a:t>
            </a:r>
            <a:r>
              <a:rPr lang="en-US" b="0" dirty="0" err="1"/>
              <a:t>impedence</a:t>
            </a:r>
            <a:r>
              <a:rPr lang="en-US" b="0" dirty="0"/>
              <a:t> improvement and BPM locations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88D9107-B98B-5915-540C-8F3429675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18501"/>
          </a:xfrm>
        </p:spPr>
        <p:txBody>
          <a:bodyPr/>
          <a:lstStyle/>
          <a:p>
            <a:r>
              <a:rPr lang="en-US" dirty="0"/>
              <a:t>Takeaways and next steps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E76EB7-FDFC-1FED-AECF-D61790BDF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EDE48-601C-4520-8EC6-EDD4C7DDF96C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B567F9-B2D1-A933-2112-27FFA040C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DF2420-689E-D966-BB5E-50E0630C6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195CA48-0EFC-79FE-2581-F5074E04C8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791" y="2436406"/>
            <a:ext cx="3851382" cy="1353807"/>
          </a:xfrm>
          <a:prstGeom prst="rect">
            <a:avLst/>
          </a:prstGeom>
        </p:spPr>
      </p:pic>
      <p:pic>
        <p:nvPicPr>
          <p:cNvPr id="11" name="Picture 10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4D5370D-1B83-DDA1-3C7E-16671ADC1D1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382" b="15641"/>
          <a:stretch/>
        </p:blipFill>
        <p:spPr>
          <a:xfrm>
            <a:off x="7176412" y="3527534"/>
            <a:ext cx="4693437" cy="170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304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EA4444A-3091-68E6-D08E-7D6661666F55}"/>
              </a:ext>
            </a:extLst>
          </p:cNvPr>
          <p:cNvSpPr txBox="1"/>
          <p:nvPr/>
        </p:nvSpPr>
        <p:spPr>
          <a:xfrm>
            <a:off x="5426765" y="2776330"/>
            <a:ext cx="453886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3200" dirty="0"/>
              <a:t>Thanks!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FF791B-98E9-B829-50A2-0AEF7D0870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56625"/>
            <a:ext cx="6304237" cy="5044150"/>
          </a:xfrm>
        </p:spPr>
        <p:txBody>
          <a:bodyPr/>
          <a:lstStyle/>
          <a:p>
            <a:r>
              <a:rPr lang="en-US" b="0" dirty="0"/>
              <a:t>Conditions for Z pole:</a:t>
            </a:r>
          </a:p>
          <a:p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Continuous beam – 18 minute lifetime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0" dirty="0"/>
              <a:t>Steady state simulation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Accident condition – reduced lifetime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0" dirty="0"/>
              <a:t>5 minute lifetime applied for 10 seconds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0" dirty="0"/>
              <a:t>Transient simulation applied AFTER previous steady state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Accident condition – beam impact on primary collimator</a:t>
            </a:r>
          </a:p>
          <a:p>
            <a:endParaRPr lang="en-GB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2CA24D0-D107-57C1-DC24-5E44E78D2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28532"/>
          </a:xfrm>
        </p:spPr>
        <p:txBody>
          <a:bodyPr/>
          <a:lstStyle/>
          <a:p>
            <a:r>
              <a:rPr lang="en-US" dirty="0"/>
              <a:t>Collimator Thermal Checks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D57D7-D982-7808-D594-73D1243671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1C72-0F43-4C47-86FB-A6F473977A09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2F6342-762B-0AB7-36B2-22F31AA19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A955AC-5953-28CE-8FA1-E01E7E3FC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7783E9E-23CF-28D3-193B-A81BA5E487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4289130"/>
              </p:ext>
            </p:extLst>
          </p:nvPr>
        </p:nvGraphicFramePr>
        <p:xfrm>
          <a:off x="6930406" y="811695"/>
          <a:ext cx="4517767" cy="37172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55626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EA45635-7A51-214B-2C3E-99C0A6216EC1}"/>
              </a:ext>
            </a:extLst>
          </p:cNvPr>
          <p:cNvSpPr/>
          <p:nvPr/>
        </p:nvSpPr>
        <p:spPr>
          <a:xfrm>
            <a:off x="7482514" y="3273288"/>
            <a:ext cx="287751" cy="58309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</a:t>
            </a:r>
            <a:endParaRPr lang="en-GB" sz="1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B32A13A-9311-FCE5-CE20-704763AE06D7}"/>
              </a:ext>
            </a:extLst>
          </p:cNvPr>
          <p:cNvSpPr/>
          <p:nvPr/>
        </p:nvSpPr>
        <p:spPr>
          <a:xfrm>
            <a:off x="4279739" y="3273288"/>
            <a:ext cx="287751" cy="58309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</a:t>
            </a:r>
            <a:endParaRPr lang="en-GB" sz="1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6560A90-3AE9-13C2-92FB-F8C7154953EE}"/>
              </a:ext>
            </a:extLst>
          </p:cNvPr>
          <p:cNvSpPr/>
          <p:nvPr/>
        </p:nvSpPr>
        <p:spPr>
          <a:xfrm>
            <a:off x="2006927" y="3279914"/>
            <a:ext cx="287751" cy="58309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</a:t>
            </a:r>
            <a:endParaRPr lang="en-GB" sz="1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B71ADD-34F9-9E29-4D7C-2B8B3D6BE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Collimator layout – Point F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04614-2AC4-C0C9-3090-0B7E23EF1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1C72-0F43-4C47-86FB-A6F473977A09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077E1F-6248-A24C-F2D0-D8CBA8BF1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1B0D8-F7D9-762D-3FC1-944B8EE49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7D277E-1BC2-2528-84A0-2D125BEFCA13}"/>
              </a:ext>
            </a:extLst>
          </p:cNvPr>
          <p:cNvSpPr/>
          <p:nvPr/>
        </p:nvSpPr>
        <p:spPr>
          <a:xfrm>
            <a:off x="1015843" y="3187149"/>
            <a:ext cx="513038" cy="304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</a:t>
            </a:r>
            <a:endParaRPr lang="en-GB" sz="1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8B1FBF5-5C5F-1154-44A8-41F2E9F20566}"/>
              </a:ext>
            </a:extLst>
          </p:cNvPr>
          <p:cNvSpPr/>
          <p:nvPr/>
        </p:nvSpPr>
        <p:spPr>
          <a:xfrm>
            <a:off x="1015843" y="3650974"/>
            <a:ext cx="513038" cy="304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b</a:t>
            </a:r>
            <a:endParaRPr lang="en-GB" sz="10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5C95B82-CE84-CEF2-7AA1-8F6FDBE51ED3}"/>
              </a:ext>
            </a:extLst>
          </p:cNvPr>
          <p:cNvCxnSpPr/>
          <p:nvPr/>
        </p:nvCxnSpPr>
        <p:spPr>
          <a:xfrm>
            <a:off x="339830" y="3571461"/>
            <a:ext cx="11423373" cy="0"/>
          </a:xfrm>
          <a:prstGeom prst="straightConnector1">
            <a:avLst/>
          </a:prstGeom>
          <a:ln w="28575">
            <a:solidFill>
              <a:srgbClr val="F14E0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0CDBB16-BE88-7D67-CFD9-8585FB9523B0}"/>
              </a:ext>
            </a:extLst>
          </p:cNvPr>
          <p:cNvSpPr txBox="1"/>
          <p:nvPr/>
        </p:nvSpPr>
        <p:spPr>
          <a:xfrm>
            <a:off x="868170" y="2830638"/>
            <a:ext cx="8083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TCP_V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364838E-F36E-4966-3B12-5BABA049D9E6}"/>
              </a:ext>
            </a:extLst>
          </p:cNvPr>
          <p:cNvSpPr txBox="1"/>
          <p:nvPr/>
        </p:nvSpPr>
        <p:spPr>
          <a:xfrm>
            <a:off x="2003130" y="2830638"/>
            <a:ext cx="8083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TCP_H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8BC6BED-B341-992A-E0D3-6639298D9564}"/>
              </a:ext>
            </a:extLst>
          </p:cNvPr>
          <p:cNvSpPr/>
          <p:nvPr/>
        </p:nvSpPr>
        <p:spPr>
          <a:xfrm>
            <a:off x="2435724" y="3279914"/>
            <a:ext cx="287751" cy="58309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b</a:t>
            </a:r>
            <a:endParaRPr lang="en-GB" sz="1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AB9D146-EB30-66D8-F3A1-DAE662B452E3}"/>
              </a:ext>
            </a:extLst>
          </p:cNvPr>
          <p:cNvSpPr txBox="1"/>
          <p:nvPr/>
        </p:nvSpPr>
        <p:spPr>
          <a:xfrm>
            <a:off x="4203538" y="2843243"/>
            <a:ext cx="100999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TCS_H1</a:t>
            </a:r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A6544EC-A91F-3E3E-16B7-94931B975186}"/>
              </a:ext>
            </a:extLst>
          </p:cNvPr>
          <p:cNvSpPr/>
          <p:nvPr/>
        </p:nvSpPr>
        <p:spPr>
          <a:xfrm>
            <a:off x="4708536" y="3273288"/>
            <a:ext cx="287751" cy="58309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b</a:t>
            </a:r>
            <a:endParaRPr lang="en-GB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5937A51-598C-9506-E97F-1693569DAFB3}"/>
              </a:ext>
            </a:extLst>
          </p:cNvPr>
          <p:cNvSpPr txBox="1"/>
          <p:nvPr/>
        </p:nvSpPr>
        <p:spPr>
          <a:xfrm>
            <a:off x="7406313" y="2843243"/>
            <a:ext cx="100999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TCS_H2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E574AE1-AEBF-0664-BC95-EE8BE3D44D34}"/>
              </a:ext>
            </a:extLst>
          </p:cNvPr>
          <p:cNvSpPr/>
          <p:nvPr/>
        </p:nvSpPr>
        <p:spPr>
          <a:xfrm>
            <a:off x="7911311" y="3273288"/>
            <a:ext cx="287751" cy="58309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b</a:t>
            </a:r>
            <a:endParaRPr lang="en-GB" sz="1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0869A44-9AC2-3704-5D14-EBE01838AA3F}"/>
              </a:ext>
            </a:extLst>
          </p:cNvPr>
          <p:cNvSpPr/>
          <p:nvPr/>
        </p:nvSpPr>
        <p:spPr>
          <a:xfrm>
            <a:off x="5862909" y="3187149"/>
            <a:ext cx="513038" cy="304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</a:t>
            </a:r>
            <a:endParaRPr lang="en-GB" sz="1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D36C7DA-4679-E46B-D522-0ACFE3658E13}"/>
              </a:ext>
            </a:extLst>
          </p:cNvPr>
          <p:cNvSpPr/>
          <p:nvPr/>
        </p:nvSpPr>
        <p:spPr>
          <a:xfrm>
            <a:off x="5862909" y="3650974"/>
            <a:ext cx="513038" cy="304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b</a:t>
            </a:r>
            <a:endParaRPr lang="en-GB" sz="1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17125CC-62EB-EB5F-426F-CC59AF25BA18}"/>
              </a:ext>
            </a:extLst>
          </p:cNvPr>
          <p:cNvSpPr txBox="1"/>
          <p:nvPr/>
        </p:nvSpPr>
        <p:spPr>
          <a:xfrm>
            <a:off x="5664126" y="2830638"/>
            <a:ext cx="9106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TCS_V1</a:t>
            </a:r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6334A7F-372E-7DDE-627A-13E998E77D25}"/>
              </a:ext>
            </a:extLst>
          </p:cNvPr>
          <p:cNvSpPr/>
          <p:nvPr/>
        </p:nvSpPr>
        <p:spPr>
          <a:xfrm>
            <a:off x="8914680" y="3180523"/>
            <a:ext cx="513038" cy="304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</a:t>
            </a:r>
            <a:endParaRPr lang="en-GB" sz="1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A3BA741-AE83-B01B-E559-13C7510C4C43}"/>
              </a:ext>
            </a:extLst>
          </p:cNvPr>
          <p:cNvSpPr/>
          <p:nvPr/>
        </p:nvSpPr>
        <p:spPr>
          <a:xfrm>
            <a:off x="8914680" y="3644348"/>
            <a:ext cx="513038" cy="304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b</a:t>
            </a:r>
            <a:endParaRPr lang="en-GB" sz="1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A5DBE38-3087-2974-8F5C-6CC0D98A3350}"/>
              </a:ext>
            </a:extLst>
          </p:cNvPr>
          <p:cNvSpPr txBox="1"/>
          <p:nvPr/>
        </p:nvSpPr>
        <p:spPr>
          <a:xfrm>
            <a:off x="8715897" y="2824012"/>
            <a:ext cx="9106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TCS_V1</a:t>
            </a:r>
            <a:endParaRPr lang="en-GB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8645B44-932A-D2AF-6656-8A9E90C50047}"/>
              </a:ext>
            </a:extLst>
          </p:cNvPr>
          <p:cNvCxnSpPr>
            <a:cxnSpLocks/>
          </p:cNvCxnSpPr>
          <p:nvPr/>
        </p:nvCxnSpPr>
        <p:spPr>
          <a:xfrm>
            <a:off x="10248054" y="3107637"/>
            <a:ext cx="100716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69482C14-5005-BA33-C880-5A0F43B5414C}"/>
              </a:ext>
            </a:extLst>
          </p:cNvPr>
          <p:cNvSpPr txBox="1"/>
          <p:nvPr/>
        </p:nvSpPr>
        <p:spPr>
          <a:xfrm>
            <a:off x="10087938" y="2422414"/>
            <a:ext cx="132739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Momentum collimators (downstream)</a:t>
            </a:r>
            <a:endParaRPr lang="en-GB" sz="12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0C6AE9B-B3F5-36F7-0442-87EC2CAD73ED}"/>
              </a:ext>
            </a:extLst>
          </p:cNvPr>
          <p:cNvSpPr txBox="1"/>
          <p:nvPr/>
        </p:nvSpPr>
        <p:spPr>
          <a:xfrm>
            <a:off x="1118063" y="1923920"/>
            <a:ext cx="141988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Primaries</a:t>
            </a:r>
          </a:p>
          <a:p>
            <a:pPr algn="ctr"/>
            <a:r>
              <a:rPr lang="en-US" sz="1400" dirty="0"/>
              <a:t>Graphite</a:t>
            </a:r>
            <a:endParaRPr lang="en-GB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B5E4369-5435-51B7-4A4B-2B45FA04AB83}"/>
              </a:ext>
            </a:extLst>
          </p:cNvPr>
          <p:cNvSpPr txBox="1"/>
          <p:nvPr/>
        </p:nvSpPr>
        <p:spPr>
          <a:xfrm>
            <a:off x="4321095" y="1923921"/>
            <a:ext cx="205485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First Secondaries</a:t>
            </a:r>
          </a:p>
          <a:p>
            <a:pPr algn="ctr"/>
            <a:r>
              <a:rPr lang="en-US" sz="1400" dirty="0"/>
              <a:t>TZM</a:t>
            </a:r>
            <a:endParaRPr lang="en-GB" sz="1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65C1D0D-8875-7A8F-2E41-0964C9147D26}"/>
              </a:ext>
            </a:extLst>
          </p:cNvPr>
          <p:cNvSpPr txBox="1"/>
          <p:nvPr/>
        </p:nvSpPr>
        <p:spPr>
          <a:xfrm>
            <a:off x="7386701" y="1923921"/>
            <a:ext cx="224647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Second Secondaries</a:t>
            </a:r>
          </a:p>
          <a:p>
            <a:pPr algn="ctr"/>
            <a:r>
              <a:rPr lang="en-US" sz="1400" dirty="0"/>
              <a:t>TZM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2251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5A9CCD-23E3-541B-D90A-A07B28290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38306"/>
            <a:ext cx="5528985" cy="526246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Simplistic design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25 or 30 cm jaw length (P or 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SGL R7550 </a:t>
            </a:r>
            <a:r>
              <a:rPr lang="en-US" dirty="0"/>
              <a:t>Graphite</a:t>
            </a:r>
            <a:r>
              <a:rPr lang="en-US" b="0" dirty="0"/>
              <a:t> or </a:t>
            </a:r>
            <a:r>
              <a:rPr lang="en-US" dirty="0"/>
              <a:t>TZM</a:t>
            </a:r>
            <a:r>
              <a:rPr lang="en-US" b="0" dirty="0"/>
              <a:t> material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12.5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US" dirty="0"/>
              <a:t> taper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Stops after 6cm taper length (to be changed in next iteration)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cs typeface="Calibri" panose="020F0502020204030204" pitchFamily="34" charset="0"/>
              </a:rPr>
              <a:t>Cooling by convection on back surface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cs typeface="Calibri" panose="020F0502020204030204" pitchFamily="34" charset="0"/>
              </a:rPr>
              <a:t>Using Dittus-Boelter HTC correlation for 0.5m/s flow: </a:t>
            </a:r>
            <a:r>
              <a:rPr lang="en-US" b="1" dirty="0">
                <a:cs typeface="Calibri" panose="020F0502020204030204" pitchFamily="34" charset="0"/>
              </a:rPr>
              <a:t>2000W/m</a:t>
            </a:r>
            <a:r>
              <a:rPr lang="en-US" b="1" baseline="30000" dirty="0">
                <a:cs typeface="Calibri" panose="020F0502020204030204" pitchFamily="34" charset="0"/>
              </a:rPr>
              <a:t>2</a:t>
            </a:r>
            <a:r>
              <a:rPr lang="en-US" b="1" dirty="0">
                <a:cs typeface="Calibri" panose="020F0502020204030204" pitchFamily="34" charset="0"/>
              </a:rPr>
              <a:t>/K </a:t>
            </a:r>
            <a:r>
              <a:rPr lang="en-US" dirty="0">
                <a:cs typeface="Calibri" panose="020F0502020204030204" pitchFamily="34" charset="0"/>
              </a:rPr>
              <a:t>calculated from 1cm thick pipe on back surface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cs typeface="Calibri" panose="020F0502020204030204" pitchFamily="34" charset="0"/>
              </a:rPr>
              <a:t>Only </a:t>
            </a:r>
            <a:r>
              <a:rPr lang="en-US" b="0" dirty="0" err="1">
                <a:cs typeface="Calibri" panose="020F0502020204030204" pitchFamily="34" charset="0"/>
              </a:rPr>
              <a:t>betatron</a:t>
            </a:r>
            <a:r>
              <a:rPr lang="en-US" b="0" dirty="0">
                <a:cs typeface="Calibri" panose="020F0502020204030204" pitchFamily="34" charset="0"/>
              </a:rPr>
              <a:t> collimators modeled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8808675-49F0-32D4-C464-D58E2C62F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10903"/>
            <a:ext cx="11376025" cy="624478"/>
          </a:xfrm>
        </p:spPr>
        <p:txBody>
          <a:bodyPr/>
          <a:lstStyle/>
          <a:p>
            <a:r>
              <a:rPr lang="en-US" dirty="0"/>
              <a:t>Collimator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B646A0-81C0-A021-CCFE-487894055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1C72-0F43-4C47-86FB-A6F473977A09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20549E-BF92-768B-7EB1-8135F2B52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Richard Cowan | Collimators Discussion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09B7E4-15EF-7133-E478-8CE083F87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B2544D-2DFC-1048-F151-1DFF9EFC1A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2629" y="3869932"/>
            <a:ext cx="6021126" cy="156521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AB5D1D0-3CC2-48CC-E051-92DB13A8C4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2629" y="771154"/>
            <a:ext cx="5762484" cy="2711186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C6BE391-1D54-33FF-EAAD-F73071BE5EC0}"/>
              </a:ext>
            </a:extLst>
          </p:cNvPr>
          <p:cNvCxnSpPr>
            <a:cxnSpLocks/>
          </p:cNvCxnSpPr>
          <p:nvPr/>
        </p:nvCxnSpPr>
        <p:spPr>
          <a:xfrm flipH="1">
            <a:off x="7743908" y="5084630"/>
            <a:ext cx="345749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216BBB5-987B-1FAF-3213-3B2AC3BA03B6}"/>
              </a:ext>
            </a:extLst>
          </p:cNvPr>
          <p:cNvSpPr txBox="1"/>
          <p:nvPr/>
        </p:nvSpPr>
        <p:spPr>
          <a:xfrm>
            <a:off x="11330479" y="4946131"/>
            <a:ext cx="143786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Beam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413C09B-5A85-2475-D265-A5398CE7E124}"/>
              </a:ext>
            </a:extLst>
          </p:cNvPr>
          <p:cNvSpPr txBox="1"/>
          <p:nvPr/>
        </p:nvSpPr>
        <p:spPr>
          <a:xfrm>
            <a:off x="11107546" y="1744625"/>
            <a:ext cx="143786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Beam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7BE9F24-A416-C1AE-B0D6-199EEAEA2E19}"/>
              </a:ext>
            </a:extLst>
          </p:cNvPr>
          <p:cNvCxnSpPr>
            <a:cxnSpLocks/>
          </p:cNvCxnSpPr>
          <p:nvPr/>
        </p:nvCxnSpPr>
        <p:spPr>
          <a:xfrm flipH="1">
            <a:off x="7920831" y="1911869"/>
            <a:ext cx="3151405" cy="13044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3422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34FD51-3B89-75B4-1CB3-57432F9CF6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50B461DD-8931-EA67-28C8-E23B1C45F3F4}"/>
              </a:ext>
            </a:extLst>
          </p:cNvPr>
          <p:cNvSpPr/>
          <p:nvPr/>
        </p:nvSpPr>
        <p:spPr>
          <a:xfrm>
            <a:off x="7482514" y="3273288"/>
            <a:ext cx="287751" cy="58309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</a:t>
            </a:r>
            <a:endParaRPr lang="en-GB" sz="1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7E6731-42E3-1A5E-4D65-4B27860DA60D}"/>
              </a:ext>
            </a:extLst>
          </p:cNvPr>
          <p:cNvSpPr/>
          <p:nvPr/>
        </p:nvSpPr>
        <p:spPr>
          <a:xfrm>
            <a:off x="4279739" y="3273288"/>
            <a:ext cx="287751" cy="58309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</a:t>
            </a:r>
            <a:endParaRPr lang="en-GB" sz="1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EC9000-BEA0-B6BC-C9CA-C1BEE3998A6D}"/>
              </a:ext>
            </a:extLst>
          </p:cNvPr>
          <p:cNvSpPr/>
          <p:nvPr/>
        </p:nvSpPr>
        <p:spPr>
          <a:xfrm>
            <a:off x="2006927" y="3279914"/>
            <a:ext cx="287751" cy="58309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</a:t>
            </a:r>
            <a:endParaRPr lang="en-GB" sz="1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985AE65-8913-768E-9C26-486823C1B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Collimator layout – Point F Halo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D53EF4-B763-D609-82C2-9475A460A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1C72-0F43-4C47-86FB-A6F473977A09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0800B8-12B2-3CA8-C535-BDCE5940A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A4D8DE-4CD8-A6D6-3F1B-202D18C70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476381-BBD1-26D0-FF5F-CDD3505A51DA}"/>
              </a:ext>
            </a:extLst>
          </p:cNvPr>
          <p:cNvSpPr/>
          <p:nvPr/>
        </p:nvSpPr>
        <p:spPr>
          <a:xfrm>
            <a:off x="1015843" y="3187149"/>
            <a:ext cx="513038" cy="304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</a:t>
            </a:r>
            <a:endParaRPr lang="en-GB" sz="1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7742A9-90F2-790C-FB98-F84917C321CA}"/>
              </a:ext>
            </a:extLst>
          </p:cNvPr>
          <p:cNvSpPr/>
          <p:nvPr/>
        </p:nvSpPr>
        <p:spPr>
          <a:xfrm>
            <a:off x="1015843" y="3650974"/>
            <a:ext cx="513038" cy="304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b</a:t>
            </a:r>
            <a:endParaRPr lang="en-GB" sz="10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BC6100E-49BE-7417-C1E2-870747E15012}"/>
              </a:ext>
            </a:extLst>
          </p:cNvPr>
          <p:cNvCxnSpPr/>
          <p:nvPr/>
        </p:nvCxnSpPr>
        <p:spPr>
          <a:xfrm>
            <a:off x="339830" y="3571461"/>
            <a:ext cx="11423373" cy="0"/>
          </a:xfrm>
          <a:prstGeom prst="straightConnector1">
            <a:avLst/>
          </a:prstGeom>
          <a:ln w="28575">
            <a:solidFill>
              <a:srgbClr val="F14E0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E00F36D-7A04-05D4-48A3-3EE47C23D498}"/>
              </a:ext>
            </a:extLst>
          </p:cNvPr>
          <p:cNvSpPr txBox="1"/>
          <p:nvPr/>
        </p:nvSpPr>
        <p:spPr>
          <a:xfrm>
            <a:off x="868170" y="2830638"/>
            <a:ext cx="8083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TCP_V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5C8C74-270F-3327-B82B-369919D27C85}"/>
              </a:ext>
            </a:extLst>
          </p:cNvPr>
          <p:cNvSpPr txBox="1"/>
          <p:nvPr/>
        </p:nvSpPr>
        <p:spPr>
          <a:xfrm>
            <a:off x="2003130" y="2830638"/>
            <a:ext cx="8083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TCP_H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B51EAB3-0584-D1F2-6C3C-F1B2254471D8}"/>
              </a:ext>
            </a:extLst>
          </p:cNvPr>
          <p:cNvSpPr/>
          <p:nvPr/>
        </p:nvSpPr>
        <p:spPr>
          <a:xfrm>
            <a:off x="2435724" y="3279914"/>
            <a:ext cx="287751" cy="58309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b</a:t>
            </a:r>
            <a:endParaRPr lang="en-GB" sz="1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E85059-A6FA-748C-8369-BE1B3F1C7522}"/>
              </a:ext>
            </a:extLst>
          </p:cNvPr>
          <p:cNvSpPr txBox="1"/>
          <p:nvPr/>
        </p:nvSpPr>
        <p:spPr>
          <a:xfrm>
            <a:off x="4203538" y="2843243"/>
            <a:ext cx="100999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TCS_H1</a:t>
            </a:r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734FEF6-DCE4-4D60-FFD6-C3E30F34146C}"/>
              </a:ext>
            </a:extLst>
          </p:cNvPr>
          <p:cNvSpPr/>
          <p:nvPr/>
        </p:nvSpPr>
        <p:spPr>
          <a:xfrm>
            <a:off x="4708536" y="3273288"/>
            <a:ext cx="287751" cy="58309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b</a:t>
            </a:r>
            <a:endParaRPr lang="en-GB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213C05B-604F-CBE1-68DF-4CB76B59B417}"/>
              </a:ext>
            </a:extLst>
          </p:cNvPr>
          <p:cNvSpPr txBox="1"/>
          <p:nvPr/>
        </p:nvSpPr>
        <p:spPr>
          <a:xfrm>
            <a:off x="7406313" y="2843243"/>
            <a:ext cx="100999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TCS_H2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0C9C65B-B6E8-FD82-BF73-530B703B63F8}"/>
              </a:ext>
            </a:extLst>
          </p:cNvPr>
          <p:cNvSpPr/>
          <p:nvPr/>
        </p:nvSpPr>
        <p:spPr>
          <a:xfrm>
            <a:off x="7911311" y="3273288"/>
            <a:ext cx="287751" cy="58309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b</a:t>
            </a:r>
            <a:endParaRPr lang="en-GB" sz="1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FDF181B-7C53-DC77-449F-9EAD5AC4E8EF}"/>
              </a:ext>
            </a:extLst>
          </p:cNvPr>
          <p:cNvSpPr/>
          <p:nvPr/>
        </p:nvSpPr>
        <p:spPr>
          <a:xfrm>
            <a:off x="5862909" y="3187149"/>
            <a:ext cx="513038" cy="304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</a:t>
            </a:r>
            <a:endParaRPr lang="en-GB" sz="1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7CA6734-AD98-F424-609E-E298423BD63B}"/>
              </a:ext>
            </a:extLst>
          </p:cNvPr>
          <p:cNvSpPr/>
          <p:nvPr/>
        </p:nvSpPr>
        <p:spPr>
          <a:xfrm>
            <a:off x="5862909" y="3650974"/>
            <a:ext cx="513038" cy="304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b</a:t>
            </a:r>
            <a:endParaRPr lang="en-GB" sz="1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507AA34-0926-C6FC-7654-E37A37BB5ADF}"/>
              </a:ext>
            </a:extLst>
          </p:cNvPr>
          <p:cNvSpPr txBox="1"/>
          <p:nvPr/>
        </p:nvSpPr>
        <p:spPr>
          <a:xfrm>
            <a:off x="5664126" y="2830638"/>
            <a:ext cx="9106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TCS_V1</a:t>
            </a:r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8B8E70E-52D0-FC16-87CC-F51B29E6050C}"/>
              </a:ext>
            </a:extLst>
          </p:cNvPr>
          <p:cNvSpPr/>
          <p:nvPr/>
        </p:nvSpPr>
        <p:spPr>
          <a:xfrm>
            <a:off x="8914680" y="3180523"/>
            <a:ext cx="513038" cy="304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</a:t>
            </a:r>
            <a:endParaRPr lang="en-GB" sz="1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1D8716E-8A62-DB63-D644-2D82C0F67014}"/>
              </a:ext>
            </a:extLst>
          </p:cNvPr>
          <p:cNvSpPr/>
          <p:nvPr/>
        </p:nvSpPr>
        <p:spPr>
          <a:xfrm>
            <a:off x="8914680" y="3644348"/>
            <a:ext cx="513038" cy="304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b</a:t>
            </a:r>
            <a:endParaRPr lang="en-GB" sz="1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4644D46-769A-2F10-B5A9-B2AA46658350}"/>
              </a:ext>
            </a:extLst>
          </p:cNvPr>
          <p:cNvSpPr txBox="1"/>
          <p:nvPr/>
        </p:nvSpPr>
        <p:spPr>
          <a:xfrm>
            <a:off x="8715897" y="2824012"/>
            <a:ext cx="9106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TCS_V1</a:t>
            </a:r>
            <a:endParaRPr lang="en-GB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A463145-9FCC-D37F-50B7-354C1BBAE0F2}"/>
              </a:ext>
            </a:extLst>
          </p:cNvPr>
          <p:cNvCxnSpPr>
            <a:cxnSpLocks/>
          </p:cNvCxnSpPr>
          <p:nvPr/>
        </p:nvCxnSpPr>
        <p:spPr>
          <a:xfrm>
            <a:off x="10248054" y="3107637"/>
            <a:ext cx="100716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BC5F5581-713F-EF30-5504-33EF2EB935EE}"/>
              </a:ext>
            </a:extLst>
          </p:cNvPr>
          <p:cNvSpPr txBox="1"/>
          <p:nvPr/>
        </p:nvSpPr>
        <p:spPr>
          <a:xfrm>
            <a:off x="10087938" y="2422414"/>
            <a:ext cx="132739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Momentum collimators (downstream)</a:t>
            </a:r>
            <a:endParaRPr lang="en-GB" sz="12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2AB8453-B828-089A-B5E8-2ABA081A62CD}"/>
              </a:ext>
            </a:extLst>
          </p:cNvPr>
          <p:cNvSpPr txBox="1"/>
          <p:nvPr/>
        </p:nvSpPr>
        <p:spPr>
          <a:xfrm>
            <a:off x="1118063" y="1923920"/>
            <a:ext cx="141988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Primaries</a:t>
            </a:r>
          </a:p>
          <a:p>
            <a:pPr algn="ctr"/>
            <a:r>
              <a:rPr lang="en-US" sz="1400" dirty="0"/>
              <a:t>Graphite</a:t>
            </a:r>
            <a:endParaRPr lang="en-GB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594589E-89F3-646E-ACAC-03EBB9A90362}"/>
              </a:ext>
            </a:extLst>
          </p:cNvPr>
          <p:cNvSpPr txBox="1"/>
          <p:nvPr/>
        </p:nvSpPr>
        <p:spPr>
          <a:xfrm>
            <a:off x="4321095" y="1923921"/>
            <a:ext cx="205485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First Secondaries</a:t>
            </a:r>
          </a:p>
          <a:p>
            <a:pPr algn="ctr"/>
            <a:r>
              <a:rPr lang="en-US" sz="1400" dirty="0"/>
              <a:t>TZM</a:t>
            </a:r>
            <a:endParaRPr lang="en-GB" sz="1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7DCD347-B75F-F008-A506-EAD23B66CFDA}"/>
              </a:ext>
            </a:extLst>
          </p:cNvPr>
          <p:cNvSpPr txBox="1"/>
          <p:nvPr/>
        </p:nvSpPr>
        <p:spPr>
          <a:xfrm>
            <a:off x="7386701" y="1923921"/>
            <a:ext cx="224647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Second Secondaries</a:t>
            </a:r>
          </a:p>
          <a:p>
            <a:pPr algn="ctr"/>
            <a:r>
              <a:rPr lang="en-US" sz="1400" dirty="0"/>
              <a:t>TZM</a:t>
            </a:r>
            <a:endParaRPr lang="en-GB" sz="140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C516FB8-00B3-4E1F-5833-62C121BBF4C6}"/>
              </a:ext>
            </a:extLst>
          </p:cNvPr>
          <p:cNvCxnSpPr/>
          <p:nvPr/>
        </p:nvCxnSpPr>
        <p:spPr>
          <a:xfrm>
            <a:off x="672515" y="3484803"/>
            <a:ext cx="350252" cy="0"/>
          </a:xfrm>
          <a:prstGeom prst="straightConnector1">
            <a:avLst/>
          </a:prstGeom>
          <a:ln w="127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152A989-355D-3F3E-85DA-2B446C8523A0}"/>
              </a:ext>
            </a:extLst>
          </p:cNvPr>
          <p:cNvCxnSpPr/>
          <p:nvPr/>
        </p:nvCxnSpPr>
        <p:spPr>
          <a:xfrm>
            <a:off x="1659802" y="3630576"/>
            <a:ext cx="350252" cy="0"/>
          </a:xfrm>
          <a:prstGeom prst="straightConnector1">
            <a:avLst/>
          </a:prstGeom>
          <a:ln w="127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C1F39BE-0A93-8A45-5C85-EBCD1E5F6D45}"/>
              </a:ext>
            </a:extLst>
          </p:cNvPr>
          <p:cNvCxnSpPr>
            <a:cxnSpLocks/>
          </p:cNvCxnSpPr>
          <p:nvPr/>
        </p:nvCxnSpPr>
        <p:spPr>
          <a:xfrm>
            <a:off x="732149" y="3484803"/>
            <a:ext cx="430696" cy="16167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86CCD5E7-2131-DD29-EAC6-4E6840F11B2A}"/>
              </a:ext>
            </a:extLst>
          </p:cNvPr>
          <p:cNvCxnSpPr>
            <a:cxnSpLocks/>
          </p:cNvCxnSpPr>
          <p:nvPr/>
        </p:nvCxnSpPr>
        <p:spPr>
          <a:xfrm flipH="1">
            <a:off x="1234770" y="3637202"/>
            <a:ext cx="563733" cy="14643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1CA9B095-2B1C-7B9A-96DE-7773E831A5B9}"/>
              </a:ext>
            </a:extLst>
          </p:cNvPr>
          <p:cNvSpPr txBox="1"/>
          <p:nvPr/>
        </p:nvSpPr>
        <p:spPr>
          <a:xfrm>
            <a:off x="947497" y="5101567"/>
            <a:ext cx="266037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Particle locations for Halo: </a:t>
            </a:r>
          </a:p>
          <a:p>
            <a:pPr algn="l"/>
            <a:r>
              <a:rPr lang="en-US" dirty="0"/>
              <a:t>50% on </a:t>
            </a:r>
            <a:r>
              <a:rPr lang="en-US" dirty="0" err="1"/>
              <a:t>TCP_Va</a:t>
            </a:r>
            <a:r>
              <a:rPr lang="en-US" dirty="0"/>
              <a:t> and </a:t>
            </a:r>
          </a:p>
          <a:p>
            <a:pPr algn="l"/>
            <a:r>
              <a:rPr lang="en-US" dirty="0"/>
              <a:t>50% on </a:t>
            </a:r>
            <a:r>
              <a:rPr lang="en-US" dirty="0" err="1"/>
              <a:t>TCP_Ha</a:t>
            </a:r>
            <a:endParaRPr lang="en-US" dirty="0"/>
          </a:p>
          <a:p>
            <a:pPr algn="l"/>
            <a:r>
              <a:rPr lang="en-US" dirty="0"/>
              <a:t>(1um impact param)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3809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DDECE8-4F77-9856-A407-F7189AB787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79176"/>
            <a:ext cx="5108293" cy="4721599"/>
          </a:xfrm>
        </p:spPr>
        <p:txBody>
          <a:bodyPr>
            <a:normAutofit/>
          </a:bodyPr>
          <a:lstStyle/>
          <a:p>
            <a:r>
              <a:rPr lang="en-US" b="0" dirty="0"/>
              <a:t>Convection temperature: 25°C</a:t>
            </a:r>
          </a:p>
          <a:p>
            <a:r>
              <a:rPr lang="en-US" dirty="0"/>
              <a:t>Findings:</a:t>
            </a:r>
          </a:p>
          <a:p>
            <a:r>
              <a:rPr lang="en-US" b="0" dirty="0"/>
              <a:t>Primary collimators and second secondary collimators well cooled</a:t>
            </a:r>
          </a:p>
          <a:p>
            <a:r>
              <a:rPr lang="en-US" b="0" dirty="0"/>
              <a:t>First set of secondary collimators receive most of shower.</a:t>
            </a:r>
          </a:p>
          <a:p>
            <a:r>
              <a:rPr lang="en-US" b="0" dirty="0"/>
              <a:t>Maximum temperature from steady state on H1b jaw at </a:t>
            </a:r>
            <a:r>
              <a:rPr lang="en-US" dirty="0"/>
              <a:t>161°C</a:t>
            </a:r>
            <a:r>
              <a:rPr lang="en-US" b="0" dirty="0"/>
              <a:t>.</a:t>
            </a:r>
          </a:p>
          <a:p>
            <a:endParaRPr lang="en-US" b="0" dirty="0"/>
          </a:p>
          <a:p>
            <a:r>
              <a:rPr lang="en-US" dirty="0"/>
              <a:t>Shower should not overheat well cooled collimators.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04C2B5-DF04-8500-EB1D-10730B84D4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5602847" cy="689886"/>
          </a:xfrm>
        </p:spPr>
        <p:txBody>
          <a:bodyPr/>
          <a:lstStyle/>
          <a:p>
            <a:r>
              <a:rPr lang="en-US" dirty="0"/>
              <a:t>Effects of Steady State Halo – 18 minute lifetime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E883D6-BD1F-3DDA-AABA-98BC10A04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1C72-0F43-4C47-86FB-A6F473977A09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9FF159-11E6-1897-9E74-2B0E29B97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E789B3-9B3F-09DB-997C-52EAB7F8C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1D13327B-52DC-40E0-A42C-52CB59E7B41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1922152"/>
              </p:ext>
            </p:extLst>
          </p:nvPr>
        </p:nvGraphicFramePr>
        <p:xfrm>
          <a:off x="6010835" y="456181"/>
          <a:ext cx="5723965" cy="56121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40827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2B8321-B2E7-CAF1-6F8F-059074AF45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83EEF6-B77C-564D-97E4-832705EF9F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888435"/>
            <a:ext cx="5283820" cy="4312340"/>
          </a:xfrm>
        </p:spPr>
        <p:txBody>
          <a:bodyPr>
            <a:normAutofit lnSpcReduction="10000"/>
          </a:bodyPr>
          <a:lstStyle/>
          <a:p>
            <a:r>
              <a:rPr lang="en-US" b="0" dirty="0"/>
              <a:t>Input Temperature is Steady State - 18min lifetime</a:t>
            </a:r>
          </a:p>
          <a:p>
            <a:r>
              <a:rPr lang="en-US" dirty="0"/>
              <a:t>Findings:</a:t>
            </a:r>
          </a:p>
          <a:p>
            <a:r>
              <a:rPr lang="en-US" b="0" dirty="0"/>
              <a:t>Most power deposited on first secondary collimator set again maximum 7kW on TCS_H1b.</a:t>
            </a:r>
          </a:p>
          <a:p>
            <a:r>
              <a:rPr lang="en-US" b="0" dirty="0"/>
              <a:t>TZM has sufficient heat capacity to resist large changes in temperature.</a:t>
            </a:r>
          </a:p>
          <a:p>
            <a:r>
              <a:rPr lang="en-US" b="0" dirty="0"/>
              <a:t>Maximum temperature on H1b collimator at 291C.</a:t>
            </a:r>
          </a:p>
          <a:p>
            <a:r>
              <a:rPr lang="en-US" b="0" dirty="0"/>
              <a:t>Primary Collimators very under-loaded – </a:t>
            </a:r>
            <a:r>
              <a:rPr lang="en-US" dirty="0"/>
              <a:t>possibility of increasing density / changing to metal? </a:t>
            </a:r>
            <a:r>
              <a:rPr lang="en-US" b="0" dirty="0"/>
              <a:t>(TZM, W, Ti, Cu, </a:t>
            </a:r>
            <a:r>
              <a:rPr lang="en-US" b="0" dirty="0" err="1"/>
              <a:t>etc</a:t>
            </a:r>
            <a:r>
              <a:rPr lang="en-US" b="0" dirty="0"/>
              <a:t>)?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4EB14F-7BBE-816D-8F0C-00D8B0152D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5602847" cy="689886"/>
          </a:xfrm>
        </p:spPr>
        <p:txBody>
          <a:bodyPr/>
          <a:lstStyle/>
          <a:p>
            <a:r>
              <a:rPr lang="en-US" dirty="0"/>
              <a:t>Effects of Transient short-lifetime Halo – 5 min lifetime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CDC3D-80A6-D50B-9B25-9714B3273B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1C72-0F43-4C47-86FB-A6F473977A09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1DAEB2-C0F8-21D1-1467-9B1D192B6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B88BF-5E20-425D-53BD-99604E520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425168E3-97E1-969C-751A-F3D6573291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0596386"/>
              </p:ext>
            </p:extLst>
          </p:nvPr>
        </p:nvGraphicFramePr>
        <p:xfrm>
          <a:off x="6010835" y="456181"/>
          <a:ext cx="5723965" cy="56121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288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FD1346-1E3F-002E-E058-815C4D84AF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FB919C62-3A81-5419-7E75-DBE20314FC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8070" y="2951332"/>
            <a:ext cx="4465994" cy="321980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9285DC2-791F-9CD3-2462-248DFDEBE90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89" y="1165412"/>
                <a:ext cx="7364411" cy="5035363"/>
              </a:xfrm>
            </p:spPr>
            <p:txBody>
              <a:bodyPr>
                <a:normAutofit fontScale="70000" lnSpcReduction="20000"/>
              </a:bodyPr>
              <a:lstStyle/>
              <a:p>
                <a:r>
                  <a:rPr lang="en-GB" b="0" dirty="0"/>
                  <a:t>We can expect the impacted collimator not to survive a beam impact – this is a catastrophic event, not a design condition.</a:t>
                </a:r>
              </a:p>
              <a:p>
                <a:r>
                  <a:rPr lang="en-GB" dirty="0"/>
                  <a:t>But</a:t>
                </a:r>
                <a:r>
                  <a:rPr lang="en-GB" b="0" dirty="0"/>
                  <a:t> it is well worth considering the effects on the collimator system as a whole from such an event.</a:t>
                </a:r>
              </a:p>
              <a:p>
                <a:endParaRPr lang="en-GB" b="0" dirty="0"/>
              </a:p>
              <a:p>
                <a:r>
                  <a:rPr lang="en-GB" b="0" dirty="0"/>
                  <a:t>Question: </a:t>
                </a:r>
                <a:r>
                  <a:rPr lang="en-GB" dirty="0"/>
                  <a:t>what are the downstream effects of the beam being lost on the primary jaws? </a:t>
                </a:r>
              </a:p>
              <a:p>
                <a:endParaRPr lang="en-GB" b="0" dirty="0"/>
              </a:p>
              <a:p>
                <a:r>
                  <a:rPr lang="en-GB" b="0" dirty="0"/>
                  <a:t>Characteristic time for heat diffusion across any jaw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𝜏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sSub>
                          <m:sSubPr>
                            <m:ctrlPr>
                              <a:rPr lang="en-GB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den>
                    </m:f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(∆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b="0" dirty="0"/>
                  <a:t> is ~10000 times higher than one-turn period (0.3ms).</a:t>
                </a:r>
              </a:p>
              <a:p>
                <a:r>
                  <a:rPr lang="en-GB" b="0" dirty="0"/>
                  <a:t>So any losses over a few turns are all </a:t>
                </a:r>
                <a:r>
                  <a:rPr lang="en-GB" dirty="0"/>
                  <a:t>effectively instantaneous </a:t>
                </a:r>
                <a:r>
                  <a:rPr lang="en-GB" b="0" dirty="0"/>
                  <a:t>for the jaw.</a:t>
                </a:r>
              </a:p>
              <a:p>
                <a:endParaRPr lang="en-GB" b="0" dirty="0"/>
              </a:p>
              <a:p>
                <a:endParaRPr lang="en-GB" b="0" dirty="0"/>
              </a:p>
              <a:p>
                <a:r>
                  <a:rPr lang="en-GB" b="0" dirty="0"/>
                  <a:t>Setup:</a:t>
                </a:r>
              </a:p>
              <a:p>
                <a:r>
                  <a:rPr lang="en-US" dirty="0"/>
                  <a:t>Beam hits Primary </a:t>
                </a:r>
                <a:r>
                  <a:rPr lang="en-US" b="0" dirty="0"/>
                  <a:t>(Va jaw) ~5sigma deep (~0.1mm)</a:t>
                </a:r>
              </a:p>
              <a:p>
                <a:r>
                  <a:rPr lang="en-US" b="0" dirty="0"/>
                  <a:t>Shower propagates to </a:t>
                </a:r>
                <a:r>
                  <a:rPr lang="en-US" dirty="0"/>
                  <a:t>downstream primaries and secondaries</a:t>
                </a:r>
              </a:p>
              <a:p>
                <a:r>
                  <a:rPr lang="en-GB" b="0" dirty="0"/>
                  <a:t>Collimator starts at 25C, back surface held at 25C for stability.</a:t>
                </a:r>
              </a:p>
              <a:p>
                <a:r>
                  <a:rPr lang="en-GB" b="0" dirty="0"/>
                  <a:t>No consideration of stresses! This is just a thermal analysis for now …</a:t>
                </a:r>
              </a:p>
              <a:p>
                <a:r>
                  <a:rPr lang="en-US" b="0" dirty="0"/>
                  <a:t>Unclear if all shower particles are absorbed</a:t>
                </a:r>
              </a:p>
              <a:p>
                <a:endParaRPr lang="en-GB" b="0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9285DC2-791F-9CD3-2462-248DFDEBE90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89" y="1165412"/>
                <a:ext cx="7364411" cy="5035363"/>
              </a:xfrm>
              <a:blipFill>
                <a:blip r:embed="rId3"/>
                <a:stretch>
                  <a:fillRect l="-1573" t="-2421" r="-9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DC1C1DF3-9E02-3CD2-356C-C54FC62BC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2407"/>
          </a:xfrm>
        </p:spPr>
        <p:txBody>
          <a:bodyPr/>
          <a:lstStyle/>
          <a:p>
            <a:r>
              <a:rPr lang="en-US" dirty="0"/>
              <a:t>Attempting to simulate a SKEKB-style Impact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7778EE-F9AF-57B4-8637-E50C69FAB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1C72-0F43-4C47-86FB-A6F473977A09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D73712-4A16-6EBB-CCF6-7177C2629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8798C2-70C8-6E55-A9D0-A2A241F0B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DB72E0A4-8DC1-0A94-9600-AA47F478343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98182429"/>
                  </p:ext>
                </p:extLst>
              </p:nvPr>
            </p:nvGraphicFramePr>
            <p:xfrm>
              <a:off x="8577706" y="1256452"/>
              <a:ext cx="2529840" cy="130302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202914">
                      <a:extLst>
                        <a:ext uri="{9D8B030D-6E8A-4147-A177-3AD203B41FA5}">
                          <a16:colId xmlns:a16="http://schemas.microsoft.com/office/drawing/2014/main" val="511971683"/>
                        </a:ext>
                      </a:extLst>
                    </a:gridCol>
                    <a:gridCol w="1326926">
                      <a:extLst>
                        <a:ext uri="{9D8B030D-6E8A-4147-A177-3AD203B41FA5}">
                          <a16:colId xmlns:a16="http://schemas.microsoft.com/office/drawing/2014/main" val="1748946631"/>
                        </a:ext>
                      </a:extLst>
                    </a:gridCol>
                  </a:tblGrid>
                  <a:tr h="26060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Material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GB" sz="11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𝝉</m:t>
                              </m:r>
                            </m:oMath>
                          </a14:m>
                          <a:r>
                            <a:rPr lang="en-GB" sz="1100" dirty="0"/>
                            <a:t> [s]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416508"/>
                      </a:ext>
                    </a:extLst>
                  </a:tr>
                  <a:tr h="26060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Graphite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5.6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97221869"/>
                      </a:ext>
                    </a:extLst>
                  </a:tr>
                  <a:tr h="260604">
                    <a:tc>
                      <a:txBody>
                        <a:bodyPr/>
                        <a:lstStyle/>
                        <a:p>
                          <a:r>
                            <a:rPr lang="en-GB" sz="1100" dirty="0" err="1"/>
                            <a:t>MoGr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1.3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24726006"/>
                      </a:ext>
                    </a:extLst>
                  </a:tr>
                  <a:tr h="26060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TZM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13.8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14978153"/>
                      </a:ext>
                    </a:extLst>
                  </a:tr>
                  <a:tr h="26060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Tungsten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5.6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016581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DB72E0A4-8DC1-0A94-9600-AA47F478343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98182429"/>
                  </p:ext>
                </p:extLst>
              </p:nvPr>
            </p:nvGraphicFramePr>
            <p:xfrm>
              <a:off x="8577706" y="1256452"/>
              <a:ext cx="2529840" cy="130302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1202914">
                      <a:extLst>
                        <a:ext uri="{9D8B030D-6E8A-4147-A177-3AD203B41FA5}">
                          <a16:colId xmlns:a16="http://schemas.microsoft.com/office/drawing/2014/main" val="511971683"/>
                        </a:ext>
                      </a:extLst>
                    </a:gridCol>
                    <a:gridCol w="1326926">
                      <a:extLst>
                        <a:ext uri="{9D8B030D-6E8A-4147-A177-3AD203B41FA5}">
                          <a16:colId xmlns:a16="http://schemas.microsoft.com/office/drawing/2014/main" val="1748946631"/>
                        </a:ext>
                      </a:extLst>
                    </a:gridCol>
                  </a:tblGrid>
                  <a:tr h="26060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Material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90826" t="-4651" r="-917" b="-41162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416508"/>
                      </a:ext>
                    </a:extLst>
                  </a:tr>
                  <a:tr h="26060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Graphite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5.6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97221869"/>
                      </a:ext>
                    </a:extLst>
                  </a:tr>
                  <a:tr h="260604">
                    <a:tc>
                      <a:txBody>
                        <a:bodyPr/>
                        <a:lstStyle/>
                        <a:p>
                          <a:r>
                            <a:rPr lang="en-GB" sz="1100" dirty="0" err="1"/>
                            <a:t>MoGr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1.3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24726006"/>
                      </a:ext>
                    </a:extLst>
                  </a:tr>
                  <a:tr h="26060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TZM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13.8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14978153"/>
                      </a:ext>
                    </a:extLst>
                  </a:tr>
                  <a:tr h="260604">
                    <a:tc>
                      <a:txBody>
                        <a:bodyPr/>
                        <a:lstStyle/>
                        <a:p>
                          <a:r>
                            <a:rPr lang="en-GB" sz="1100" dirty="0"/>
                            <a:t>Tungsten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dirty="0"/>
                            <a:t>5.6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6016581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B8AAAFE0-0DB0-8F83-3072-17673B0D0977}"/>
              </a:ext>
            </a:extLst>
          </p:cNvPr>
          <p:cNvSpPr txBox="1"/>
          <p:nvPr/>
        </p:nvSpPr>
        <p:spPr>
          <a:xfrm>
            <a:off x="7879079" y="6012180"/>
            <a:ext cx="3904931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700" dirty="0"/>
              <a:t>(from </a:t>
            </a:r>
            <a:r>
              <a:rPr lang="en-GB" sz="700" dirty="0"/>
              <a:t>T. Ishibashi, Collimator Issues, 2022-12-14, The 26th KEKB Accelerator Review Committee</a:t>
            </a:r>
            <a:r>
              <a:rPr lang="en-US" sz="700" dirty="0"/>
              <a:t>)</a:t>
            </a:r>
            <a:endParaRPr lang="en-GB" sz="700" dirty="0"/>
          </a:p>
        </p:txBody>
      </p:sp>
    </p:spTree>
    <p:extLst>
      <p:ext uri="{BB962C8B-B14F-4D97-AF65-F5344CB8AC3E}">
        <p14:creationId xmlns:p14="http://schemas.microsoft.com/office/powerpoint/2010/main" val="917017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487856-7BB1-2C6B-A596-DBE978514B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E80C6FA-1418-4CD9-7767-E98B4F240494}"/>
              </a:ext>
            </a:extLst>
          </p:cNvPr>
          <p:cNvSpPr/>
          <p:nvPr/>
        </p:nvSpPr>
        <p:spPr>
          <a:xfrm>
            <a:off x="7482514" y="3273288"/>
            <a:ext cx="287751" cy="58309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</a:t>
            </a:r>
            <a:endParaRPr lang="en-GB" sz="10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2D2AFFD-C17D-C911-8FF4-9C458EF1154C}"/>
              </a:ext>
            </a:extLst>
          </p:cNvPr>
          <p:cNvSpPr/>
          <p:nvPr/>
        </p:nvSpPr>
        <p:spPr>
          <a:xfrm>
            <a:off x="4279739" y="3273288"/>
            <a:ext cx="287751" cy="58309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</a:t>
            </a:r>
            <a:endParaRPr lang="en-GB" sz="10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8BC7A69-7E67-1DEA-E6E1-53252C3525BF}"/>
              </a:ext>
            </a:extLst>
          </p:cNvPr>
          <p:cNvSpPr/>
          <p:nvPr/>
        </p:nvSpPr>
        <p:spPr>
          <a:xfrm>
            <a:off x="2006927" y="3279914"/>
            <a:ext cx="287751" cy="58309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</a:t>
            </a:r>
            <a:endParaRPr lang="en-GB" sz="1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E95C42A-D6B3-7F34-9F3D-932D7A7B97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Collimator layout – Point F Catastrophic Impact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B4304C-E89A-4085-53C0-3CA2477AD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1C72-0F43-4C47-86FB-A6F473977A09}" type="datetime3">
              <a:rPr lang="en-US" smtClean="0"/>
              <a:t>14 July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058B10-02E1-1BD6-23CE-A6DEC2F7F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AA3B56-329E-3F93-0BCF-33DA5CC15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8DF657-4BBB-AAF6-CD19-CD2741872341}"/>
              </a:ext>
            </a:extLst>
          </p:cNvPr>
          <p:cNvSpPr/>
          <p:nvPr/>
        </p:nvSpPr>
        <p:spPr>
          <a:xfrm>
            <a:off x="1015843" y="3187149"/>
            <a:ext cx="513038" cy="304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</a:t>
            </a:r>
            <a:endParaRPr lang="en-GB" sz="1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BAFE16E-F133-5517-839E-BFEB7862ECFE}"/>
              </a:ext>
            </a:extLst>
          </p:cNvPr>
          <p:cNvSpPr/>
          <p:nvPr/>
        </p:nvSpPr>
        <p:spPr>
          <a:xfrm>
            <a:off x="1015843" y="3650974"/>
            <a:ext cx="513038" cy="304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b</a:t>
            </a:r>
            <a:endParaRPr lang="en-GB" sz="1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CFD670-A9F1-7640-4AD5-476D61214D11}"/>
              </a:ext>
            </a:extLst>
          </p:cNvPr>
          <p:cNvSpPr txBox="1"/>
          <p:nvPr/>
        </p:nvSpPr>
        <p:spPr>
          <a:xfrm>
            <a:off x="868170" y="2830638"/>
            <a:ext cx="8083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TCP_V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BF1AD8-EFD9-9E6B-44CD-E2013855E5CB}"/>
              </a:ext>
            </a:extLst>
          </p:cNvPr>
          <p:cNvSpPr txBox="1"/>
          <p:nvPr/>
        </p:nvSpPr>
        <p:spPr>
          <a:xfrm>
            <a:off x="2003130" y="2830638"/>
            <a:ext cx="8083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TCP_H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66B108-42B5-8B1F-2245-851DFCE7D9BA}"/>
              </a:ext>
            </a:extLst>
          </p:cNvPr>
          <p:cNvSpPr/>
          <p:nvPr/>
        </p:nvSpPr>
        <p:spPr>
          <a:xfrm>
            <a:off x="2435724" y="3279914"/>
            <a:ext cx="287751" cy="58309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b</a:t>
            </a:r>
            <a:endParaRPr lang="en-GB" sz="1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FF64798-719B-685C-41C1-27A8863D6422}"/>
              </a:ext>
            </a:extLst>
          </p:cNvPr>
          <p:cNvSpPr txBox="1"/>
          <p:nvPr/>
        </p:nvSpPr>
        <p:spPr>
          <a:xfrm>
            <a:off x="4203538" y="2843243"/>
            <a:ext cx="100999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TCS_H1</a:t>
            </a:r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EE7CBDC-E863-08E1-FC2C-154AC0419982}"/>
              </a:ext>
            </a:extLst>
          </p:cNvPr>
          <p:cNvSpPr/>
          <p:nvPr/>
        </p:nvSpPr>
        <p:spPr>
          <a:xfrm>
            <a:off x="4708536" y="3273288"/>
            <a:ext cx="287751" cy="58309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b</a:t>
            </a:r>
            <a:endParaRPr lang="en-GB" sz="1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BCA799B-78DD-78C0-CA42-AAFFDC27B556}"/>
              </a:ext>
            </a:extLst>
          </p:cNvPr>
          <p:cNvSpPr txBox="1"/>
          <p:nvPr/>
        </p:nvSpPr>
        <p:spPr>
          <a:xfrm>
            <a:off x="7406313" y="2843243"/>
            <a:ext cx="100999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TCS_H2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1926870-B088-4788-8CDA-DE3FB2E1964D}"/>
              </a:ext>
            </a:extLst>
          </p:cNvPr>
          <p:cNvSpPr/>
          <p:nvPr/>
        </p:nvSpPr>
        <p:spPr>
          <a:xfrm>
            <a:off x="7911311" y="3273288"/>
            <a:ext cx="287751" cy="58309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b</a:t>
            </a:r>
            <a:endParaRPr lang="en-GB" sz="10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98E5899-A54B-D556-DE88-5C29207361D3}"/>
              </a:ext>
            </a:extLst>
          </p:cNvPr>
          <p:cNvSpPr/>
          <p:nvPr/>
        </p:nvSpPr>
        <p:spPr>
          <a:xfrm>
            <a:off x="5862909" y="3187149"/>
            <a:ext cx="513038" cy="304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</a:t>
            </a:r>
            <a:endParaRPr lang="en-GB" sz="10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9116946-2252-C357-FA37-81FBCFDC1883}"/>
              </a:ext>
            </a:extLst>
          </p:cNvPr>
          <p:cNvSpPr/>
          <p:nvPr/>
        </p:nvSpPr>
        <p:spPr>
          <a:xfrm>
            <a:off x="5862909" y="3650974"/>
            <a:ext cx="513038" cy="304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b</a:t>
            </a:r>
            <a:endParaRPr lang="en-GB" sz="10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C435EF6-5690-46F3-AE9E-4E60C050582B}"/>
              </a:ext>
            </a:extLst>
          </p:cNvPr>
          <p:cNvSpPr txBox="1"/>
          <p:nvPr/>
        </p:nvSpPr>
        <p:spPr>
          <a:xfrm>
            <a:off x="5664126" y="2830638"/>
            <a:ext cx="9106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TCS_V1</a:t>
            </a:r>
            <a:endParaRPr lang="en-GB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0BED43A-D9CC-1FF1-FEC8-140F8D63665F}"/>
              </a:ext>
            </a:extLst>
          </p:cNvPr>
          <p:cNvSpPr/>
          <p:nvPr/>
        </p:nvSpPr>
        <p:spPr>
          <a:xfrm>
            <a:off x="8914680" y="3180523"/>
            <a:ext cx="513038" cy="304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a</a:t>
            </a:r>
            <a:endParaRPr lang="en-GB" sz="10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CCD6A96-C3CB-0D6E-C034-40B3192DC446}"/>
              </a:ext>
            </a:extLst>
          </p:cNvPr>
          <p:cNvSpPr/>
          <p:nvPr/>
        </p:nvSpPr>
        <p:spPr>
          <a:xfrm>
            <a:off x="8914680" y="3644348"/>
            <a:ext cx="513038" cy="3048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b</a:t>
            </a:r>
            <a:endParaRPr lang="en-GB" sz="10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3AD6F7-FED8-D6BD-463E-143D1B2AC949}"/>
              </a:ext>
            </a:extLst>
          </p:cNvPr>
          <p:cNvSpPr txBox="1"/>
          <p:nvPr/>
        </p:nvSpPr>
        <p:spPr>
          <a:xfrm>
            <a:off x="8715897" y="2824012"/>
            <a:ext cx="91060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TCS_V1</a:t>
            </a:r>
            <a:endParaRPr lang="en-GB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E58757A-1BF7-CF2D-B017-082F15B7F405}"/>
              </a:ext>
            </a:extLst>
          </p:cNvPr>
          <p:cNvCxnSpPr>
            <a:cxnSpLocks/>
          </p:cNvCxnSpPr>
          <p:nvPr/>
        </p:nvCxnSpPr>
        <p:spPr>
          <a:xfrm>
            <a:off x="10248054" y="3107637"/>
            <a:ext cx="100716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E8CB809-649D-10CE-9CCD-17DC5933A664}"/>
              </a:ext>
            </a:extLst>
          </p:cNvPr>
          <p:cNvSpPr txBox="1"/>
          <p:nvPr/>
        </p:nvSpPr>
        <p:spPr>
          <a:xfrm>
            <a:off x="10087938" y="2422414"/>
            <a:ext cx="132739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/>
              <a:t>Momentum collimators (downstream)</a:t>
            </a:r>
            <a:endParaRPr lang="en-GB" sz="12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2282184-8863-D55A-5119-9878FD17268F}"/>
              </a:ext>
            </a:extLst>
          </p:cNvPr>
          <p:cNvSpPr txBox="1"/>
          <p:nvPr/>
        </p:nvSpPr>
        <p:spPr>
          <a:xfrm>
            <a:off x="1118063" y="1923920"/>
            <a:ext cx="141988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Primaries</a:t>
            </a:r>
          </a:p>
          <a:p>
            <a:pPr algn="ctr"/>
            <a:r>
              <a:rPr lang="en-US" sz="1400" dirty="0"/>
              <a:t>Graphite</a:t>
            </a:r>
            <a:endParaRPr lang="en-GB" sz="14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EE7FA8A-1B4B-A5DE-1664-A4C78FB46D10}"/>
              </a:ext>
            </a:extLst>
          </p:cNvPr>
          <p:cNvSpPr txBox="1"/>
          <p:nvPr/>
        </p:nvSpPr>
        <p:spPr>
          <a:xfrm>
            <a:off x="4321095" y="1923921"/>
            <a:ext cx="205485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First Secondaries</a:t>
            </a:r>
          </a:p>
          <a:p>
            <a:pPr algn="ctr"/>
            <a:r>
              <a:rPr lang="en-US" sz="1400" dirty="0"/>
              <a:t>TZM</a:t>
            </a:r>
            <a:endParaRPr lang="en-GB" sz="1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2B5EAD4-D2DA-8347-AB3C-13EEB1EA533F}"/>
              </a:ext>
            </a:extLst>
          </p:cNvPr>
          <p:cNvSpPr txBox="1"/>
          <p:nvPr/>
        </p:nvSpPr>
        <p:spPr>
          <a:xfrm>
            <a:off x="7386701" y="1923921"/>
            <a:ext cx="224647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Second Secondaries</a:t>
            </a:r>
          </a:p>
          <a:p>
            <a:pPr algn="ctr"/>
            <a:r>
              <a:rPr lang="en-US" sz="1400" dirty="0"/>
              <a:t>TZM</a:t>
            </a:r>
            <a:endParaRPr lang="en-GB" sz="1400" dirty="0"/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34366F06-5202-D00F-F20C-899FD8CBD605}"/>
              </a:ext>
            </a:extLst>
          </p:cNvPr>
          <p:cNvCxnSpPr>
            <a:cxnSpLocks/>
          </p:cNvCxnSpPr>
          <p:nvPr/>
        </p:nvCxnSpPr>
        <p:spPr>
          <a:xfrm>
            <a:off x="0" y="3454790"/>
            <a:ext cx="101584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616A421-99B0-6D74-E3C5-7F80AD1536AA}"/>
              </a:ext>
            </a:extLst>
          </p:cNvPr>
          <p:cNvCxnSpPr>
            <a:cxnSpLocks/>
          </p:cNvCxnSpPr>
          <p:nvPr/>
        </p:nvCxnSpPr>
        <p:spPr>
          <a:xfrm>
            <a:off x="725226" y="3468042"/>
            <a:ext cx="430696" cy="16167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4CD7511-C8E0-2CF7-9C00-13316361E9C3}"/>
              </a:ext>
            </a:extLst>
          </p:cNvPr>
          <p:cNvSpPr txBox="1"/>
          <p:nvPr/>
        </p:nvSpPr>
        <p:spPr>
          <a:xfrm>
            <a:off x="940573" y="5084806"/>
            <a:ext cx="326296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Particle locations for Impact:</a:t>
            </a:r>
          </a:p>
          <a:p>
            <a:pPr algn="l"/>
            <a:r>
              <a:rPr lang="en-US" dirty="0"/>
              <a:t>100% on TCP Va</a:t>
            </a:r>
          </a:p>
          <a:p>
            <a:pPr algn="l"/>
            <a:r>
              <a:rPr lang="en-US" dirty="0"/>
              <a:t>(~100um impact param)</a:t>
            </a:r>
            <a:endParaRPr lang="en-GB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51FF6DE-4CA1-38BA-E3D0-65BF352AF847}"/>
              </a:ext>
            </a:extLst>
          </p:cNvPr>
          <p:cNvCxnSpPr>
            <a:cxnSpLocks/>
          </p:cNvCxnSpPr>
          <p:nvPr/>
        </p:nvCxnSpPr>
        <p:spPr>
          <a:xfrm flipV="1">
            <a:off x="993118" y="3405093"/>
            <a:ext cx="1010013" cy="56323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7D406AC-34A0-C15F-6A37-0364801D6D6C}"/>
              </a:ext>
            </a:extLst>
          </p:cNvPr>
          <p:cNvCxnSpPr>
            <a:cxnSpLocks/>
          </p:cNvCxnSpPr>
          <p:nvPr/>
        </p:nvCxnSpPr>
        <p:spPr>
          <a:xfrm>
            <a:off x="1212297" y="3461416"/>
            <a:ext cx="3504478" cy="217005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4B7BBA57-5C24-C04D-169B-395966AAA2B5}"/>
              </a:ext>
            </a:extLst>
          </p:cNvPr>
          <p:cNvCxnSpPr>
            <a:cxnSpLocks/>
          </p:cNvCxnSpPr>
          <p:nvPr/>
        </p:nvCxnSpPr>
        <p:spPr>
          <a:xfrm flipV="1">
            <a:off x="1495354" y="3405093"/>
            <a:ext cx="6415957" cy="43718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0913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24648</TotalTime>
  <Words>1360</Words>
  <Application>Microsoft Office PowerPoint</Application>
  <PresentationFormat>Widescreen</PresentationFormat>
  <Paragraphs>273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Cambria Math</vt:lpstr>
      <vt:lpstr>Office Theme</vt:lpstr>
      <vt:lpstr>FCC-ee Collimators Thermal Update</vt:lpstr>
      <vt:lpstr>Collimator Thermal Checks</vt:lpstr>
      <vt:lpstr>Collimator layout – Point F</vt:lpstr>
      <vt:lpstr>Collimator Design</vt:lpstr>
      <vt:lpstr>Collimator layout – Point F Halo</vt:lpstr>
      <vt:lpstr>Effects of Steady State Halo – 18 minute lifetime</vt:lpstr>
      <vt:lpstr>Effects of Transient short-lifetime Halo – 5 min lifetime</vt:lpstr>
      <vt:lpstr>Attempting to simulate a SKEKB-style Impact </vt:lpstr>
      <vt:lpstr>Collimator layout – Point F Catastrophic Impact</vt:lpstr>
      <vt:lpstr>Mechanics of catastrophic beam impact?</vt:lpstr>
      <vt:lpstr>Deposition locations</vt:lpstr>
      <vt:lpstr>Catastrophic Beam Impact – Downstream effects</vt:lpstr>
      <vt:lpstr>Catastrophic Beam Impact – Downstream effects</vt:lpstr>
      <vt:lpstr>Takeaways and next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Richard Jonathan Cowan</dc:creator>
  <cp:lastModifiedBy>Richard Jonathan Cowan</cp:lastModifiedBy>
  <cp:revision>30</cp:revision>
  <dcterms:created xsi:type="dcterms:W3CDTF">2025-04-04T13:20:03Z</dcterms:created>
  <dcterms:modified xsi:type="dcterms:W3CDTF">2025-07-14T09:06:26Z</dcterms:modified>
</cp:coreProperties>
</file>