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6c57a331dc_0_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36c57a331dc_0_5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8" name="Google Shape;238;g36c57a331dc_0_5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6d77fbf3e8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6d77fbf3e8_0_3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g36d77fbf3e8_0_3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36c57a331dc_0_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36c57a331dc_0_7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7" name="Google Shape;257;g36c57a331dc_0_7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36d77fbf3e8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36d77fbf3e8_0_3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6" name="Google Shape;266;g36d77fbf3e8_0_3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6c57a331dc_0_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6c57a331dc_0_9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g36c57a331dc_0_9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3631953b4bf_0_1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631953b4bf_0_17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5" name="Google Shape;285;g3631953b4bf_0_17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3631953b4bf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3631953b4bf_0_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4" name="Google Shape;294;g3631953b4bf_0_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3631953b4bf_0_3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3631953b4bf_0_37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2" name="Google Shape;302;g3631953b4bf_0_37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36d77fbf3e8_0_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36d77fbf3e8_0_4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1" name="Google Shape;311;g36d77fbf3e8_0_4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3631953b4bf_0_1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3631953b4bf_0_16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0" name="Google Shape;320;g3631953b4bf_0_16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6c57a331dc_0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6c57a331dc_0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g36c57a331dc_0_1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3631953b4bf_0_3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3631953b4bf_0_36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9" name="Google Shape;329;g3631953b4bf_0_36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36d77fbf3e8_0_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36d77fbf3e8_0_6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8" name="Google Shape;338;g36d77fbf3e8_0_6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36c57a331dc_0_1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36c57a331dc_0_12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7" name="Google Shape;347;g36c57a331dc_0_12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3631953b4bf_0_39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3" name="Google Shape;353;g3631953b4bf_0_3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3631953b4bf_0_3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3631953b4bf_0_39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g3631953b4bf_0_39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36d77fbf3e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36d77fbf3e8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5" name="Google Shape;365;g36d77fbf3e8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3631953b4bf_0_3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73" name="Google Shape;373;g3631953b4bf_0_34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4" name="Google Shape;374;g3631953b4bf_0_34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36d77fbf3e8_0_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36d77fbf3e8_0_2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g36d77fbf3e8_0_2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3631953b4bf_0_3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3631953b4bf_0_35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1" name="Google Shape;391;g3631953b4bf_0_35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36d77fbf3e8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99" name="Google Shape;399;g36d77fbf3e8_0_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 name="Google Shape;400;g36d77fbf3e8_0_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36d77fbf3e8_0_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36d77fbf3e8_0_5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8" name="Google Shape;408;g36d77fbf3e8_0_5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36d77fbf3e8_0_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36d77fbf3e8_0_7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7" name="Google Shape;417;g36d77fbf3e8_0_7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g3631953b4bf_0_3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3631953b4bf_0_36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6" name="Google Shape;426;g3631953b4bf_0_36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36d77fbf3e8_0_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36d77fbf3e8_0_8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5" name="Google Shape;435;g36d77fbf3e8_0_8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36c57a331dc_0_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43" name="Google Shape;443;g36c57a331dc_0_8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4" name="Google Shape;444;g36c57a331dc_0_8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36c57a331dc_0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51" name="Google Shape;451;g36c57a331dc_0_9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2" name="Google Shape;452;g36c57a331dc_0_9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6c57a331dc_0_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6c57a331dc_0_11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g36c57a331dc_0_11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6c57a331dc_0_4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g36c57a331dc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6c57a331dc_0_7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g36c57a331dc_0_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6c57a331dc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6c57a331dc_0_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1" name="Google Shape;211;g36c57a331dc_0_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6c57a331dc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6c57a331dc_0_2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0" name="Google Shape;220;g36c57a331dc_0_2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6c57a331dc_0_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6c57a331dc_0_5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g36c57a331dc_0_5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lt1"/>
        </a:solidFill>
      </p:bgPr>
    </p:bg>
    <p:spTree>
      <p:nvGrpSpPr>
        <p:cNvPr id="17" name="Shape 17"/>
        <p:cNvGrpSpPr/>
        <p:nvPr/>
      </p:nvGrpSpPr>
      <p:grpSpPr>
        <a:xfrm>
          <a:off x="0" y="0"/>
          <a:ext cx="0" cy="0"/>
          <a:chOff x="0" y="0"/>
          <a:chExt cx="0" cy="0"/>
        </a:xfrm>
      </p:grpSpPr>
      <p:pic>
        <p:nvPicPr>
          <p:cNvPr descr="logooutline.eps" id="18" name="Google Shape;18;p2"/>
          <p:cNvPicPr preferRelativeResize="0"/>
          <p:nvPr/>
        </p:nvPicPr>
        <p:blipFill rotWithShape="1">
          <a:blip r:embed="rId2">
            <a:alphaModFix/>
          </a:blip>
          <a:srcRect b="0" l="0" r="0" t="0"/>
          <a:stretch/>
        </p:blipFill>
        <p:spPr>
          <a:xfrm>
            <a:off x="5106130" y="710117"/>
            <a:ext cx="1990424" cy="1970420"/>
          </a:xfrm>
          <a:prstGeom prst="rect">
            <a:avLst/>
          </a:prstGeom>
          <a:noFill/>
          <a:ln>
            <a:noFill/>
          </a:ln>
        </p:spPr>
      </p:pic>
      <p:sp>
        <p:nvSpPr>
          <p:cNvPr id="19" name="Google Shape;19;p2"/>
          <p:cNvSpPr txBox="1"/>
          <p:nvPr>
            <p:ph type="ctrTitle"/>
          </p:nvPr>
        </p:nvSpPr>
        <p:spPr>
          <a:xfrm>
            <a:off x="407987" y="3429000"/>
            <a:ext cx="11376025" cy="2153265"/>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5000"/>
              <a:buFont typeface="Arial"/>
              <a:buNone/>
              <a:defRPr sz="50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2"/>
          <p:cNvSpPr txBox="1"/>
          <p:nvPr>
            <p:ph idx="1" type="subTitle"/>
          </p:nvPr>
        </p:nvSpPr>
        <p:spPr>
          <a:xfrm>
            <a:off x="407988" y="5650824"/>
            <a:ext cx="11376026" cy="549951"/>
          </a:xfrm>
          <a:prstGeom prst="rect">
            <a:avLst/>
          </a:prstGeom>
          <a:noFill/>
          <a:ln>
            <a:noFill/>
          </a:ln>
        </p:spPr>
        <p:txBody>
          <a:bodyPr anchorCtr="0" anchor="t" bIns="0" lIns="0" spcFirstLastPara="1" rIns="0" wrap="square" tIns="0">
            <a:noAutofit/>
          </a:bodyPr>
          <a:lstStyle>
            <a:lvl1pPr lvl="0" algn="l">
              <a:lnSpc>
                <a:spcPct val="90000"/>
              </a:lnSpc>
              <a:spcBef>
                <a:spcPts val="1000"/>
              </a:spcBef>
              <a:spcAft>
                <a:spcPts val="0"/>
              </a:spcAft>
              <a:buClr>
                <a:schemeClr val="dk2"/>
              </a:buClr>
              <a:buSzPts val="1700"/>
              <a:buNone/>
              <a:defRPr b="1" sz="1700">
                <a:solidFill>
                  <a:schemeClr val="dk2"/>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id="21" name="Google Shape;21;p2"/>
          <p:cNvPicPr preferRelativeResize="0"/>
          <p:nvPr/>
        </p:nvPicPr>
        <p:blipFill rotWithShape="1">
          <a:blip r:embed="rId3">
            <a:alphaModFix/>
          </a:blip>
          <a:srcRect b="0" l="0" r="0" t="0"/>
          <a:stretch/>
        </p:blipFill>
        <p:spPr>
          <a:xfrm>
            <a:off x="5052224" y="714489"/>
            <a:ext cx="2059046" cy="2059046"/>
          </a:xfrm>
          <a:prstGeom prst="rect">
            <a:avLst/>
          </a:prstGeom>
          <a:noFill/>
          <a:ln>
            <a:noFill/>
          </a:ln>
        </p:spPr>
      </p:pic>
    </p:spTree>
  </p:cSld>
  <p:clrMapOvr>
    <a:masterClrMapping/>
  </p:clrMapOvr>
  <p:extLst>
    <p:ext uri="{DCECCB84-F9BA-43D5-87BE-67443E8EF086}">
      <p15:sldGuideLst>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80" name="Shape 80"/>
        <p:cNvGrpSpPr/>
        <p:nvPr/>
      </p:nvGrpSpPr>
      <p:grpSpPr>
        <a:xfrm>
          <a:off x="0" y="0"/>
          <a:ext cx="0" cy="0"/>
          <a:chOff x="0" y="0"/>
          <a:chExt cx="0" cy="0"/>
        </a:xfrm>
      </p:grpSpPr>
      <p:sp>
        <p:nvSpPr>
          <p:cNvPr id="81" name="Google Shape;81;p11"/>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11"/>
          <p:cNvSpPr txBox="1"/>
          <p:nvPr>
            <p:ph idx="1" type="body"/>
          </p:nvPr>
        </p:nvSpPr>
        <p:spPr>
          <a:xfrm>
            <a:off x="407987" y="1598658"/>
            <a:ext cx="3708401"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2100"/>
              <a:buNone/>
              <a:defRPr>
                <a:solidFill>
                  <a:srgbClr val="171717"/>
                </a:solidFill>
              </a:defRPr>
            </a:lvl1pPr>
            <a:lvl2pPr indent="-342900" lvl="1" marL="914400" algn="l">
              <a:lnSpc>
                <a:spcPct val="12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3" name="Google Shape;83;p11"/>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1"/>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1"/>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6" name="Google Shape;86;p11"/>
          <p:cNvSpPr/>
          <p:nvPr>
            <p:ph idx="2" type="pic"/>
          </p:nvPr>
        </p:nvSpPr>
        <p:spPr>
          <a:xfrm>
            <a:off x="8075613" y="1592263"/>
            <a:ext cx="3708400" cy="2232025"/>
          </a:xfrm>
          <a:prstGeom prst="rect">
            <a:avLst/>
          </a:prstGeom>
          <a:solidFill>
            <a:schemeClr val="lt1"/>
          </a:solidFill>
          <a:ln>
            <a:noFill/>
          </a:ln>
        </p:spPr>
      </p:sp>
      <p:sp>
        <p:nvSpPr>
          <p:cNvPr id="87" name="Google Shape;87;p11"/>
          <p:cNvSpPr/>
          <p:nvPr>
            <p:ph idx="3" type="pic"/>
          </p:nvPr>
        </p:nvSpPr>
        <p:spPr>
          <a:xfrm>
            <a:off x="8124681" y="3969703"/>
            <a:ext cx="3659332" cy="2232025"/>
          </a:xfrm>
          <a:prstGeom prst="rect">
            <a:avLst/>
          </a:prstGeom>
          <a:solidFill>
            <a:schemeClr val="lt1"/>
          </a:solidFill>
          <a:ln>
            <a:noFill/>
          </a:ln>
        </p:spPr>
      </p:sp>
      <p:sp>
        <p:nvSpPr>
          <p:cNvPr id="88" name="Google Shape;88;p11"/>
          <p:cNvSpPr/>
          <p:nvPr>
            <p:ph idx="4" type="pic"/>
          </p:nvPr>
        </p:nvSpPr>
        <p:spPr>
          <a:xfrm>
            <a:off x="4259263" y="1592263"/>
            <a:ext cx="3659332" cy="2232025"/>
          </a:xfrm>
          <a:prstGeom prst="rect">
            <a:avLst/>
          </a:prstGeom>
          <a:solidFill>
            <a:schemeClr val="lt1"/>
          </a:solidFill>
          <a:ln>
            <a:noFill/>
          </a:ln>
        </p:spPr>
      </p:sp>
      <p:sp>
        <p:nvSpPr>
          <p:cNvPr id="89" name="Google Shape;89;p11"/>
          <p:cNvSpPr/>
          <p:nvPr>
            <p:ph idx="5" type="pic"/>
          </p:nvPr>
        </p:nvSpPr>
        <p:spPr>
          <a:xfrm>
            <a:off x="4259263" y="3978015"/>
            <a:ext cx="3659332" cy="2232025"/>
          </a:xfrm>
          <a:prstGeom prst="rect">
            <a:avLst/>
          </a:prstGeom>
          <a:solidFill>
            <a:schemeClr val="lt1"/>
          </a:solid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90" name="Shape 90"/>
        <p:cNvGrpSpPr/>
        <p:nvPr/>
      </p:nvGrpSpPr>
      <p:grpSpPr>
        <a:xfrm>
          <a:off x="0" y="0"/>
          <a:ext cx="0" cy="0"/>
          <a:chOff x="0" y="0"/>
          <a:chExt cx="0" cy="0"/>
        </a:xfrm>
      </p:grpSpPr>
      <p:sp>
        <p:nvSpPr>
          <p:cNvPr id="91" name="Google Shape;91;p12"/>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2"/>
          <p:cNvSpPr txBox="1"/>
          <p:nvPr>
            <p:ph idx="1" type="body"/>
          </p:nvPr>
        </p:nvSpPr>
        <p:spPr>
          <a:xfrm>
            <a:off x="407987" y="1592263"/>
            <a:ext cx="3708401" cy="668337"/>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93" name="Google Shape;93;p12"/>
          <p:cNvSpPr txBox="1"/>
          <p:nvPr>
            <p:ph idx="2" type="body"/>
          </p:nvPr>
        </p:nvSpPr>
        <p:spPr>
          <a:xfrm>
            <a:off x="8075612" y="1604966"/>
            <a:ext cx="3713187" cy="65563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4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94" name="Google Shape;94;p12"/>
          <p:cNvSpPr/>
          <p:nvPr>
            <p:ph idx="3" type="pic"/>
          </p:nvPr>
        </p:nvSpPr>
        <p:spPr>
          <a:xfrm>
            <a:off x="407989" y="2420938"/>
            <a:ext cx="3708400" cy="3779837"/>
          </a:xfrm>
          <a:prstGeom prst="rect">
            <a:avLst/>
          </a:prstGeom>
          <a:solidFill>
            <a:schemeClr val="lt1"/>
          </a:solidFill>
          <a:ln>
            <a:noFill/>
          </a:ln>
        </p:spPr>
      </p:sp>
      <p:sp>
        <p:nvSpPr>
          <p:cNvPr id="95" name="Google Shape;95;p12"/>
          <p:cNvSpPr/>
          <p:nvPr>
            <p:ph idx="4" type="pic"/>
          </p:nvPr>
        </p:nvSpPr>
        <p:spPr>
          <a:xfrm>
            <a:off x="8075613" y="2416175"/>
            <a:ext cx="3713187" cy="3779837"/>
          </a:xfrm>
          <a:prstGeom prst="rect">
            <a:avLst/>
          </a:prstGeom>
          <a:solidFill>
            <a:schemeClr val="lt1"/>
          </a:solidFill>
          <a:ln>
            <a:noFill/>
          </a:ln>
        </p:spPr>
      </p:sp>
      <p:sp>
        <p:nvSpPr>
          <p:cNvPr id="96" name="Google Shape;96;p12"/>
          <p:cNvSpPr txBox="1"/>
          <p:nvPr>
            <p:ph idx="5" type="body"/>
          </p:nvPr>
        </p:nvSpPr>
        <p:spPr>
          <a:xfrm>
            <a:off x="4253846" y="1601227"/>
            <a:ext cx="3708401" cy="66833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97" name="Google Shape;97;p12"/>
          <p:cNvSpPr/>
          <p:nvPr>
            <p:ph idx="6" type="pic"/>
          </p:nvPr>
        </p:nvSpPr>
        <p:spPr>
          <a:xfrm>
            <a:off x="4253848" y="2429902"/>
            <a:ext cx="3708400" cy="3779837"/>
          </a:xfrm>
          <a:prstGeom prst="rect">
            <a:avLst/>
          </a:prstGeom>
          <a:solidFill>
            <a:schemeClr val="lt1"/>
          </a:solidFill>
          <a:ln>
            <a:noFill/>
          </a:ln>
        </p:spPr>
      </p:sp>
      <p:sp>
        <p:nvSpPr>
          <p:cNvPr id="98" name="Google Shape;98;p12"/>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12"/>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2"/>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showMasterSp="0">
  <p:cSld name="Logo Slide">
    <p:spTree>
      <p:nvGrpSpPr>
        <p:cNvPr id="101" name="Shape 101"/>
        <p:cNvGrpSpPr/>
        <p:nvPr/>
      </p:nvGrpSpPr>
      <p:grpSpPr>
        <a:xfrm>
          <a:off x="0" y="0"/>
          <a:ext cx="0" cy="0"/>
          <a:chOff x="0" y="0"/>
          <a:chExt cx="0" cy="0"/>
        </a:xfrm>
      </p:grpSpPr>
      <p:pic>
        <p:nvPicPr>
          <p:cNvPr id="102" name="Google Shape;102;p13"/>
          <p:cNvPicPr preferRelativeResize="0"/>
          <p:nvPr/>
        </p:nvPicPr>
        <p:blipFill rotWithShape="1">
          <a:blip r:embed="rId2">
            <a:alphaModFix/>
          </a:blip>
          <a:srcRect b="0" l="0" r="0" t="0"/>
          <a:stretch/>
        </p:blipFill>
        <p:spPr>
          <a:xfrm>
            <a:off x="4742542" y="2075542"/>
            <a:ext cx="2706915" cy="2706915"/>
          </a:xfrm>
          <a:prstGeom prst="rect">
            <a:avLst/>
          </a:prstGeom>
          <a:noFill/>
          <a:ln>
            <a:noFill/>
          </a:ln>
        </p:spPr>
      </p:pic>
    </p:spTree>
  </p:cSld>
  <p:clrMapOvr>
    <a:masterClrMapping/>
  </p:clrMapOvr>
  <p:extLst>
    <p:ext uri="{DCECCB84-F9BA-43D5-87BE-67443E8EF086}">
      <p15:sldGuideLst>
        <p15:guide id="1"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103" name="Shape 103"/>
        <p:cNvGrpSpPr/>
        <p:nvPr/>
      </p:nvGrpSpPr>
      <p:grpSpPr>
        <a:xfrm>
          <a:off x="0" y="0"/>
          <a:ext cx="0" cy="0"/>
          <a:chOff x="0" y="0"/>
          <a:chExt cx="0" cy="0"/>
        </a:xfrm>
      </p:grpSpPr>
      <p:sp>
        <p:nvSpPr>
          <p:cNvPr id="104" name="Google Shape;104;p14"/>
          <p:cNvSpPr txBox="1"/>
          <p:nvPr>
            <p:ph type="ctrTitle"/>
          </p:nvPr>
        </p:nvSpPr>
        <p:spPr>
          <a:xfrm>
            <a:off x="1524000" y="1046163"/>
            <a:ext cx="9144000" cy="23876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5" name="Google Shape;105;p14"/>
          <p:cNvSpPr txBox="1"/>
          <p:nvPr>
            <p:ph idx="1" type="subTitle"/>
          </p:nvPr>
        </p:nvSpPr>
        <p:spPr>
          <a:xfrm>
            <a:off x="1524000" y="3602038"/>
            <a:ext cx="9144000" cy="1655762"/>
          </a:xfrm>
          <a:prstGeom prst="rect">
            <a:avLst/>
          </a:prstGeom>
          <a:noFill/>
          <a:ln>
            <a:noFill/>
          </a:ln>
        </p:spPr>
        <p:txBody>
          <a:bodyPr anchorCtr="0" anchor="t" bIns="0" lIns="0" spcFirstLastPara="1" rIns="0" wrap="square" tIns="0">
            <a:noAutofit/>
          </a:bodyPr>
          <a:lstStyle>
            <a:lvl1pPr lvl="0" algn="ctr">
              <a:lnSpc>
                <a:spcPct val="90000"/>
              </a:lnSpc>
              <a:spcBef>
                <a:spcPts val="10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06" name="Google Shape;106;p14"/>
          <p:cNvSpPr txBox="1"/>
          <p:nvPr>
            <p:ph idx="10" type="dt"/>
          </p:nvPr>
        </p:nvSpPr>
        <p:spPr>
          <a:xfrm>
            <a:off x="4925946" y="6445933"/>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4"/>
          <p:cNvSpPr txBox="1"/>
          <p:nvPr>
            <p:ph idx="11" type="ftr"/>
          </p:nvPr>
        </p:nvSpPr>
        <p:spPr>
          <a:xfrm>
            <a:off x="1145352" y="6445933"/>
            <a:ext cx="3601152"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14"/>
          <p:cNvSpPr txBox="1"/>
          <p:nvPr>
            <p:ph idx="12" type="sldNum"/>
          </p:nvPr>
        </p:nvSpPr>
        <p:spPr>
          <a:xfrm>
            <a:off x="9194984" y="6492875"/>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109" name="Shape 109"/>
        <p:cNvGrpSpPr/>
        <p:nvPr/>
      </p:nvGrpSpPr>
      <p:grpSpPr>
        <a:xfrm>
          <a:off x="0" y="0"/>
          <a:ext cx="0" cy="0"/>
          <a:chOff x="0" y="0"/>
          <a:chExt cx="0" cy="0"/>
        </a:xfrm>
      </p:grpSpPr>
      <p:sp>
        <p:nvSpPr>
          <p:cNvPr id="110" name="Google Shape;110;p15"/>
          <p:cNvSpPr txBox="1"/>
          <p:nvPr>
            <p:ph idx="1" type="body"/>
          </p:nvPr>
        </p:nvSpPr>
        <p:spPr>
          <a:xfrm>
            <a:off x="407989" y="1592263"/>
            <a:ext cx="11376024" cy="4608512"/>
          </a:xfrm>
          <a:prstGeom prst="rect">
            <a:avLst/>
          </a:prstGeom>
          <a:noFill/>
          <a:ln>
            <a:noFill/>
          </a:ln>
        </p:spPr>
        <p:txBody>
          <a:bodyPr anchorCtr="0" anchor="t" bIns="0" lIns="0" spcFirstLastPara="1" rIns="0" wrap="square" tIns="0">
            <a:normAutofit/>
          </a:bodyPr>
          <a:lstStyle>
            <a:lvl1pPr indent="-361950" lvl="0" marL="457200" algn="l">
              <a:lnSpc>
                <a:spcPct val="90000"/>
              </a:lnSpc>
              <a:spcBef>
                <a:spcPts val="1000"/>
              </a:spcBef>
              <a:spcAft>
                <a:spcPts val="0"/>
              </a:spcAft>
              <a:buClr>
                <a:srgbClr val="171717"/>
              </a:buClr>
              <a:buSzPts val="2100"/>
              <a:buFont typeface="Arial"/>
              <a:buChar char="•"/>
              <a:defRPr>
                <a:solidFill>
                  <a:srgbClr val="171717"/>
                </a:solidFill>
              </a:defRPr>
            </a:lvl1pPr>
            <a:lvl2pPr indent="-342900" lvl="1" marL="914400" algn="l">
              <a:lnSpc>
                <a:spcPct val="100000"/>
              </a:lnSpc>
              <a:spcBef>
                <a:spcPts val="500"/>
              </a:spcBef>
              <a:spcAft>
                <a:spcPts val="0"/>
              </a:spcAft>
              <a:buClr>
                <a:srgbClr val="171717"/>
              </a:buClr>
              <a:buSzPts val="1800"/>
              <a:buFont typeface="Arial"/>
              <a:buChar char="•"/>
              <a:defRPr sz="1800">
                <a:solidFill>
                  <a:srgbClr val="171717"/>
                </a:solidFill>
              </a:defRPr>
            </a:lvl2pPr>
            <a:lvl3pPr indent="-342900" lvl="2" marL="1371600" algn="l">
              <a:lnSpc>
                <a:spcPct val="100000"/>
              </a:lnSpc>
              <a:spcBef>
                <a:spcPts val="500"/>
              </a:spcBef>
              <a:spcAft>
                <a:spcPts val="0"/>
              </a:spcAft>
              <a:buClr>
                <a:srgbClr val="171717"/>
              </a:buClr>
              <a:buSzPts val="1800"/>
              <a:buFont typeface="Arial"/>
              <a:buChar char="•"/>
              <a:defRPr sz="1800">
                <a:solidFill>
                  <a:srgbClr val="171717"/>
                </a:solidFill>
              </a:defRPr>
            </a:lvl3pPr>
            <a:lvl4pPr indent="-330200" lvl="3" marL="1828800" algn="l">
              <a:lnSpc>
                <a:spcPct val="100000"/>
              </a:lnSpc>
              <a:spcBef>
                <a:spcPts val="500"/>
              </a:spcBef>
              <a:spcAft>
                <a:spcPts val="0"/>
              </a:spcAft>
              <a:buClr>
                <a:srgbClr val="171717"/>
              </a:buClr>
              <a:buSzPts val="1600"/>
              <a:buFont typeface="Arial"/>
              <a:buChar char="•"/>
              <a:defRPr sz="1600">
                <a:solidFill>
                  <a:srgbClr val="171717"/>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1" name="Google Shape;111;p15"/>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2" name="Google Shape;112;p15"/>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5"/>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5"/>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p:cSld name="Text and 3 Pictures with boxes">
    <p:spTree>
      <p:nvGrpSpPr>
        <p:cNvPr id="115" name="Shape 115"/>
        <p:cNvGrpSpPr/>
        <p:nvPr/>
      </p:nvGrpSpPr>
      <p:grpSpPr>
        <a:xfrm>
          <a:off x="0" y="0"/>
          <a:ext cx="0" cy="0"/>
          <a:chOff x="0" y="0"/>
          <a:chExt cx="0" cy="0"/>
        </a:xfrm>
      </p:grpSpPr>
      <p:sp>
        <p:nvSpPr>
          <p:cNvPr id="116" name="Google Shape;116;p16"/>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7" name="Google Shape;117;p16"/>
          <p:cNvSpPr txBox="1"/>
          <p:nvPr>
            <p:ph idx="1" type="body"/>
          </p:nvPr>
        </p:nvSpPr>
        <p:spPr>
          <a:xfrm>
            <a:off x="4116386" y="1601376"/>
            <a:ext cx="3960000" cy="1131215"/>
          </a:xfrm>
          <a:prstGeom prst="rect">
            <a:avLst/>
          </a:prstGeom>
          <a:solidFill>
            <a:schemeClr val="dk1"/>
          </a:solidFill>
          <a:ln>
            <a:noFill/>
          </a:ln>
        </p:spPr>
        <p:txBody>
          <a:bodyPr anchorCtr="0" anchor="ctr" bIns="36000" lIns="36000" spcFirstLastPara="1" rIns="36000" wrap="square" tIns="36000">
            <a:norm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8" name="Google Shape;118;p16"/>
          <p:cNvSpPr/>
          <p:nvPr>
            <p:ph idx="2" type="pic"/>
          </p:nvPr>
        </p:nvSpPr>
        <p:spPr>
          <a:xfrm>
            <a:off x="4116386" y="2732442"/>
            <a:ext cx="3959225" cy="3477297"/>
          </a:xfrm>
          <a:prstGeom prst="rect">
            <a:avLst/>
          </a:prstGeom>
          <a:solidFill>
            <a:schemeClr val="lt1"/>
          </a:solidFill>
          <a:ln>
            <a:noFill/>
          </a:ln>
        </p:spPr>
      </p:sp>
      <p:sp>
        <p:nvSpPr>
          <p:cNvPr id="119" name="Google Shape;119;p16"/>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16"/>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16"/>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22" name="Google Shape;122;p16"/>
          <p:cNvSpPr txBox="1"/>
          <p:nvPr>
            <p:ph idx="3" type="body"/>
          </p:nvPr>
        </p:nvSpPr>
        <p:spPr>
          <a:xfrm>
            <a:off x="3275" y="5078524"/>
            <a:ext cx="3960000" cy="1131215"/>
          </a:xfrm>
          <a:prstGeom prst="rect">
            <a:avLst/>
          </a:prstGeom>
          <a:solidFill>
            <a:schemeClr val="dk1"/>
          </a:solidFill>
          <a:ln>
            <a:noFill/>
          </a:ln>
        </p:spPr>
        <p:txBody>
          <a:bodyPr anchorCtr="0" anchor="ctr" bIns="36000" lIns="36000" spcFirstLastPara="1" rIns="36000" wrap="square" tIns="36000">
            <a:norm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23" name="Google Shape;123;p16"/>
          <p:cNvSpPr/>
          <p:nvPr>
            <p:ph idx="4" type="pic"/>
          </p:nvPr>
        </p:nvSpPr>
        <p:spPr>
          <a:xfrm>
            <a:off x="4050" y="1601376"/>
            <a:ext cx="3959225" cy="3477297"/>
          </a:xfrm>
          <a:prstGeom prst="rect">
            <a:avLst/>
          </a:prstGeom>
          <a:solidFill>
            <a:schemeClr val="lt1"/>
          </a:solidFill>
          <a:ln>
            <a:noFill/>
          </a:ln>
        </p:spPr>
      </p:sp>
      <p:sp>
        <p:nvSpPr>
          <p:cNvPr id="124" name="Google Shape;124;p16"/>
          <p:cNvSpPr txBox="1"/>
          <p:nvPr>
            <p:ph idx="5" type="body"/>
          </p:nvPr>
        </p:nvSpPr>
        <p:spPr>
          <a:xfrm>
            <a:off x="8232388" y="5078524"/>
            <a:ext cx="3960000" cy="1131215"/>
          </a:xfrm>
          <a:prstGeom prst="rect">
            <a:avLst/>
          </a:prstGeom>
          <a:solidFill>
            <a:schemeClr val="dk1"/>
          </a:solidFill>
          <a:ln>
            <a:noFill/>
          </a:ln>
        </p:spPr>
        <p:txBody>
          <a:bodyPr anchorCtr="0" anchor="ctr" bIns="36000" lIns="36000" spcFirstLastPara="1" rIns="36000" wrap="square" tIns="36000">
            <a:norm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25" name="Google Shape;125;p16"/>
          <p:cNvSpPr/>
          <p:nvPr>
            <p:ph idx="6" type="pic"/>
          </p:nvPr>
        </p:nvSpPr>
        <p:spPr>
          <a:xfrm>
            <a:off x="8232388" y="1601376"/>
            <a:ext cx="3959225" cy="3477297"/>
          </a:xfrm>
          <a:prstGeom prst="rect">
            <a:avLst/>
          </a:prstGeom>
          <a:solidFill>
            <a:schemeClr val="lt1"/>
          </a:solidFill>
          <a:ln>
            <a:noFill/>
          </a:ln>
        </p:spPr>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26" name="Shape 126"/>
        <p:cNvGrpSpPr/>
        <p:nvPr/>
      </p:nvGrpSpPr>
      <p:grpSpPr>
        <a:xfrm>
          <a:off x="0" y="0"/>
          <a:ext cx="0" cy="0"/>
          <a:chOff x="0" y="0"/>
          <a:chExt cx="0" cy="0"/>
        </a:xfrm>
      </p:grpSpPr>
      <p:sp>
        <p:nvSpPr>
          <p:cNvPr id="127" name="Google Shape;127;p17"/>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8" name="Google Shape;128;p17"/>
          <p:cNvSpPr/>
          <p:nvPr>
            <p:ph idx="2" type="pic"/>
          </p:nvPr>
        </p:nvSpPr>
        <p:spPr>
          <a:xfrm>
            <a:off x="412776" y="1592263"/>
            <a:ext cx="11376024" cy="2563906"/>
          </a:xfrm>
          <a:prstGeom prst="rect">
            <a:avLst/>
          </a:prstGeom>
          <a:solidFill>
            <a:schemeClr val="lt1"/>
          </a:solidFill>
          <a:ln>
            <a:noFill/>
          </a:ln>
        </p:spPr>
      </p:sp>
      <p:sp>
        <p:nvSpPr>
          <p:cNvPr id="129" name="Google Shape;129;p17"/>
          <p:cNvSpPr txBox="1"/>
          <p:nvPr>
            <p:ph idx="1" type="body"/>
          </p:nvPr>
        </p:nvSpPr>
        <p:spPr>
          <a:xfrm>
            <a:off x="407989" y="4294188"/>
            <a:ext cx="3708400" cy="19065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0" name="Google Shape;130;p17"/>
          <p:cNvSpPr txBox="1"/>
          <p:nvPr>
            <p:ph idx="3" type="body"/>
          </p:nvPr>
        </p:nvSpPr>
        <p:spPr>
          <a:xfrm>
            <a:off x="4267201" y="4294188"/>
            <a:ext cx="3665537" cy="19065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1" name="Google Shape;131;p17"/>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17"/>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17"/>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34" name="Google Shape;134;p17"/>
          <p:cNvSpPr txBox="1"/>
          <p:nvPr>
            <p:ph idx="4" type="body"/>
          </p:nvPr>
        </p:nvSpPr>
        <p:spPr>
          <a:xfrm>
            <a:off x="8085668" y="4294188"/>
            <a:ext cx="3703132" cy="19065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p:cSld name="Picture Horizontal and text in boxes">
    <p:spTree>
      <p:nvGrpSpPr>
        <p:cNvPr id="135" name="Shape 135"/>
        <p:cNvGrpSpPr/>
        <p:nvPr/>
      </p:nvGrpSpPr>
      <p:grpSpPr>
        <a:xfrm>
          <a:off x="0" y="0"/>
          <a:ext cx="0" cy="0"/>
          <a:chOff x="0" y="0"/>
          <a:chExt cx="0" cy="0"/>
        </a:xfrm>
      </p:grpSpPr>
      <p:sp>
        <p:nvSpPr>
          <p:cNvPr id="136" name="Google Shape;136;p18"/>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7" name="Google Shape;137;p18"/>
          <p:cNvSpPr/>
          <p:nvPr>
            <p:ph idx="2" type="pic"/>
          </p:nvPr>
        </p:nvSpPr>
        <p:spPr>
          <a:xfrm>
            <a:off x="0" y="1592263"/>
            <a:ext cx="12192000" cy="2945870"/>
          </a:xfrm>
          <a:prstGeom prst="rect">
            <a:avLst/>
          </a:prstGeom>
          <a:solidFill>
            <a:schemeClr val="lt1"/>
          </a:solidFill>
          <a:ln>
            <a:noFill/>
          </a:ln>
        </p:spPr>
      </p:sp>
      <p:sp>
        <p:nvSpPr>
          <p:cNvPr id="138" name="Google Shape;138;p18"/>
          <p:cNvSpPr txBox="1"/>
          <p:nvPr>
            <p:ph idx="1" type="body"/>
          </p:nvPr>
        </p:nvSpPr>
        <p:spPr>
          <a:xfrm>
            <a:off x="407989" y="4294188"/>
            <a:ext cx="3708400" cy="1906587"/>
          </a:xfrm>
          <a:prstGeom prst="rect">
            <a:avLst/>
          </a:prstGeom>
          <a:solidFill>
            <a:schemeClr val="dk1"/>
          </a:solidFill>
          <a:ln>
            <a:noFill/>
          </a:ln>
        </p:spPr>
        <p:txBody>
          <a:bodyPr anchorCtr="0" anchor="t" bIns="0" lIns="0" spcFirstLastPara="1" rIns="0" wrap="square" tIns="72000">
            <a:normAutofit/>
          </a:bodyPr>
          <a:lstStyle>
            <a:lvl1pPr indent="-228600" lvl="0" marL="457200" algn="ctr">
              <a:lnSpc>
                <a:spcPct val="90000"/>
              </a:lnSpc>
              <a:spcBef>
                <a:spcPts val="10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9" name="Google Shape;139;p18"/>
          <p:cNvSpPr txBox="1"/>
          <p:nvPr>
            <p:ph idx="3" type="body"/>
          </p:nvPr>
        </p:nvSpPr>
        <p:spPr>
          <a:xfrm>
            <a:off x="4267201" y="4294188"/>
            <a:ext cx="3665537" cy="1906587"/>
          </a:xfrm>
          <a:prstGeom prst="rect">
            <a:avLst/>
          </a:prstGeom>
          <a:solidFill>
            <a:schemeClr val="dk1"/>
          </a:solidFill>
          <a:ln>
            <a:noFill/>
          </a:ln>
        </p:spPr>
        <p:txBody>
          <a:bodyPr anchorCtr="0" anchor="t" bIns="0" lIns="0" spcFirstLastPara="1" rIns="0" wrap="square" tIns="72000">
            <a:normAutofit/>
          </a:bodyPr>
          <a:lstStyle>
            <a:lvl1pPr indent="-228600" lvl="0" marL="457200" algn="ctr">
              <a:lnSpc>
                <a:spcPct val="90000"/>
              </a:lnSpc>
              <a:spcBef>
                <a:spcPts val="10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0" name="Google Shape;140;p18"/>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18"/>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18"/>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43" name="Google Shape;143;p18"/>
          <p:cNvSpPr txBox="1"/>
          <p:nvPr>
            <p:ph idx="4" type="body"/>
          </p:nvPr>
        </p:nvSpPr>
        <p:spPr>
          <a:xfrm>
            <a:off x="8085668" y="4294188"/>
            <a:ext cx="3703132" cy="1906587"/>
          </a:xfrm>
          <a:prstGeom prst="rect">
            <a:avLst/>
          </a:prstGeom>
          <a:solidFill>
            <a:schemeClr val="dk1"/>
          </a:solidFill>
          <a:ln>
            <a:noFill/>
          </a:ln>
        </p:spPr>
        <p:txBody>
          <a:bodyPr anchorCtr="0" anchor="t" bIns="0" lIns="0" spcFirstLastPara="1" rIns="0" wrap="square" tIns="72000">
            <a:normAutofit/>
          </a:bodyPr>
          <a:lstStyle>
            <a:lvl1pPr indent="-228600" lvl="0" marL="457200" algn="ctr">
              <a:lnSpc>
                <a:spcPct val="90000"/>
              </a:lnSpc>
              <a:spcBef>
                <a:spcPts val="10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144" name="Shape 144"/>
        <p:cNvGrpSpPr/>
        <p:nvPr/>
      </p:nvGrpSpPr>
      <p:grpSpPr>
        <a:xfrm>
          <a:off x="0" y="0"/>
          <a:ext cx="0" cy="0"/>
          <a:chOff x="0" y="0"/>
          <a:chExt cx="0" cy="0"/>
        </a:xfrm>
      </p:grpSpPr>
      <p:sp>
        <p:nvSpPr>
          <p:cNvPr id="145" name="Google Shape;145;p19"/>
          <p:cNvSpPr txBox="1"/>
          <p:nvPr>
            <p:ph type="title"/>
          </p:nvPr>
        </p:nvSpPr>
        <p:spPr>
          <a:xfrm>
            <a:off x="407987" y="1709738"/>
            <a:ext cx="11376025" cy="2852737"/>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5000"/>
              <a:buFont typeface="Arial"/>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6" name="Google Shape;146;p19"/>
          <p:cNvSpPr txBox="1"/>
          <p:nvPr>
            <p:ph idx="1" type="body"/>
          </p:nvPr>
        </p:nvSpPr>
        <p:spPr>
          <a:xfrm>
            <a:off x="407987" y="4589463"/>
            <a:ext cx="11376026" cy="15001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sz="2400">
                <a:solidFill>
                  <a:schemeClr val="accent2"/>
                </a:solidFill>
              </a:defRPr>
            </a:lvl1pPr>
            <a:lvl2pPr indent="-228600" lvl="1" marL="914400" algn="l">
              <a:lnSpc>
                <a:spcPct val="100000"/>
              </a:lnSpc>
              <a:spcBef>
                <a:spcPts val="500"/>
              </a:spcBef>
              <a:spcAft>
                <a:spcPts val="0"/>
              </a:spcAft>
              <a:buClr>
                <a:srgbClr val="888DBD"/>
              </a:buClr>
              <a:buSzPts val="2000"/>
              <a:buNone/>
              <a:defRPr sz="2000">
                <a:solidFill>
                  <a:srgbClr val="888DBD"/>
                </a:solidFill>
              </a:defRPr>
            </a:lvl2pPr>
            <a:lvl3pPr indent="-228600" lvl="2" marL="1371600" algn="l">
              <a:lnSpc>
                <a:spcPct val="100000"/>
              </a:lnSpc>
              <a:spcBef>
                <a:spcPts val="500"/>
              </a:spcBef>
              <a:spcAft>
                <a:spcPts val="0"/>
              </a:spcAft>
              <a:buClr>
                <a:srgbClr val="888DBD"/>
              </a:buClr>
              <a:buSzPts val="1800"/>
              <a:buNone/>
              <a:defRPr sz="1800">
                <a:solidFill>
                  <a:srgbClr val="888DBD"/>
                </a:solidFill>
              </a:defRPr>
            </a:lvl3pPr>
            <a:lvl4pPr indent="-228600" lvl="3" marL="1828800" algn="l">
              <a:lnSpc>
                <a:spcPct val="100000"/>
              </a:lnSpc>
              <a:spcBef>
                <a:spcPts val="500"/>
              </a:spcBef>
              <a:spcAft>
                <a:spcPts val="0"/>
              </a:spcAft>
              <a:buClr>
                <a:srgbClr val="888DBD"/>
              </a:buClr>
              <a:buSzPts val="1600"/>
              <a:buNone/>
              <a:defRPr sz="1600">
                <a:solidFill>
                  <a:srgbClr val="888DBD"/>
                </a:solidFill>
              </a:defRPr>
            </a:lvl4pPr>
            <a:lvl5pPr indent="-228600" lvl="4" marL="2286000" algn="l">
              <a:lnSpc>
                <a:spcPct val="90000"/>
              </a:lnSpc>
              <a:spcBef>
                <a:spcPts val="500"/>
              </a:spcBef>
              <a:spcAft>
                <a:spcPts val="0"/>
              </a:spcAft>
              <a:buClr>
                <a:srgbClr val="888DBD"/>
              </a:buClr>
              <a:buSzPts val="1600"/>
              <a:buNone/>
              <a:defRPr sz="1600">
                <a:solidFill>
                  <a:srgbClr val="888DBD"/>
                </a:solidFill>
              </a:defRPr>
            </a:lvl5pPr>
            <a:lvl6pPr indent="-228600" lvl="5" marL="2743200" algn="l">
              <a:lnSpc>
                <a:spcPct val="90000"/>
              </a:lnSpc>
              <a:spcBef>
                <a:spcPts val="500"/>
              </a:spcBef>
              <a:spcAft>
                <a:spcPts val="0"/>
              </a:spcAft>
              <a:buClr>
                <a:srgbClr val="888DBD"/>
              </a:buClr>
              <a:buSzPts val="1600"/>
              <a:buNone/>
              <a:defRPr sz="1600">
                <a:solidFill>
                  <a:srgbClr val="888DBD"/>
                </a:solidFill>
              </a:defRPr>
            </a:lvl6pPr>
            <a:lvl7pPr indent="-228600" lvl="6" marL="3200400" algn="l">
              <a:lnSpc>
                <a:spcPct val="90000"/>
              </a:lnSpc>
              <a:spcBef>
                <a:spcPts val="500"/>
              </a:spcBef>
              <a:spcAft>
                <a:spcPts val="0"/>
              </a:spcAft>
              <a:buClr>
                <a:srgbClr val="888DBD"/>
              </a:buClr>
              <a:buSzPts val="1600"/>
              <a:buNone/>
              <a:defRPr sz="1600">
                <a:solidFill>
                  <a:srgbClr val="888DBD"/>
                </a:solidFill>
              </a:defRPr>
            </a:lvl7pPr>
            <a:lvl8pPr indent="-228600" lvl="7" marL="3657600" algn="l">
              <a:lnSpc>
                <a:spcPct val="90000"/>
              </a:lnSpc>
              <a:spcBef>
                <a:spcPts val="500"/>
              </a:spcBef>
              <a:spcAft>
                <a:spcPts val="0"/>
              </a:spcAft>
              <a:buClr>
                <a:srgbClr val="888DBD"/>
              </a:buClr>
              <a:buSzPts val="1600"/>
              <a:buNone/>
              <a:defRPr sz="1600">
                <a:solidFill>
                  <a:srgbClr val="888DBD"/>
                </a:solidFill>
              </a:defRPr>
            </a:lvl8pPr>
            <a:lvl9pPr indent="-228600" lvl="8" marL="4114800" algn="l">
              <a:lnSpc>
                <a:spcPct val="90000"/>
              </a:lnSpc>
              <a:spcBef>
                <a:spcPts val="500"/>
              </a:spcBef>
              <a:spcAft>
                <a:spcPts val="0"/>
              </a:spcAft>
              <a:buClr>
                <a:srgbClr val="888DBD"/>
              </a:buClr>
              <a:buSzPts val="1600"/>
              <a:buNone/>
              <a:defRPr sz="1600">
                <a:solidFill>
                  <a:srgbClr val="888DBD"/>
                </a:solidFill>
              </a:defRPr>
            </a:lvl9pPr>
          </a:lstStyle>
          <a:p/>
        </p:txBody>
      </p:sp>
      <p:sp>
        <p:nvSpPr>
          <p:cNvPr id="147" name="Google Shape;147;p19"/>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19"/>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9" name="Google Shape;149;p19"/>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type="titleOnly">
  <p:cSld name="TITLE_ONLY">
    <p:spTree>
      <p:nvGrpSpPr>
        <p:cNvPr id="150" name="Shape 150"/>
        <p:cNvGrpSpPr/>
        <p:nvPr/>
      </p:nvGrpSpPr>
      <p:grpSpPr>
        <a:xfrm>
          <a:off x="0" y="0"/>
          <a:ext cx="0" cy="0"/>
          <a:chOff x="0" y="0"/>
          <a:chExt cx="0" cy="0"/>
        </a:xfrm>
      </p:grpSpPr>
      <p:sp>
        <p:nvSpPr>
          <p:cNvPr id="151" name="Google Shape;151;p20"/>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2" name="Google Shape;152;p20"/>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3" name="Google Shape;153;p20"/>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20"/>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22" name="Shape 22"/>
        <p:cNvGrpSpPr/>
        <p:nvPr/>
      </p:nvGrpSpPr>
      <p:grpSpPr>
        <a:xfrm>
          <a:off x="0" y="0"/>
          <a:ext cx="0" cy="0"/>
          <a:chOff x="0" y="0"/>
          <a:chExt cx="0" cy="0"/>
        </a:xfrm>
      </p:grpSpPr>
      <p:sp>
        <p:nvSpPr>
          <p:cNvPr id="23" name="Google Shape;23;p3"/>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3"/>
          <p:cNvSpPr txBox="1"/>
          <p:nvPr>
            <p:ph idx="1" type="body"/>
          </p:nvPr>
        </p:nvSpPr>
        <p:spPr>
          <a:xfrm>
            <a:off x="407987" y="1592263"/>
            <a:ext cx="5616575" cy="66833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5" name="Google Shape;25;p3"/>
          <p:cNvSpPr txBox="1"/>
          <p:nvPr>
            <p:ph idx="2" type="body"/>
          </p:nvPr>
        </p:nvSpPr>
        <p:spPr>
          <a:xfrm>
            <a:off x="407987" y="2427287"/>
            <a:ext cx="5616575" cy="3762376"/>
          </a:xfrm>
          <a:prstGeom prst="rect">
            <a:avLst/>
          </a:prstGeom>
          <a:noFill/>
          <a:ln>
            <a:noFill/>
          </a:ln>
        </p:spPr>
        <p:txBody>
          <a:bodyPr anchorCtr="0" anchor="t" bIns="0" lIns="0" spcFirstLastPara="1" rIns="0" wrap="square" tIns="0">
            <a:normAutofit/>
          </a:bodyPr>
          <a:lstStyle>
            <a:lvl1pPr indent="-361950" lvl="0" marL="457200" algn="l">
              <a:lnSpc>
                <a:spcPct val="90000"/>
              </a:lnSpc>
              <a:spcBef>
                <a:spcPts val="1000"/>
              </a:spcBef>
              <a:spcAft>
                <a:spcPts val="0"/>
              </a:spcAft>
              <a:buClr>
                <a:srgbClr val="171717"/>
              </a:buClr>
              <a:buSzPts val="21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 name="Google Shape;26;p3"/>
          <p:cNvSpPr txBox="1"/>
          <p:nvPr>
            <p:ph idx="3" type="body"/>
          </p:nvPr>
        </p:nvSpPr>
        <p:spPr>
          <a:xfrm>
            <a:off x="6172200" y="1604966"/>
            <a:ext cx="5616600" cy="65563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7" name="Google Shape;27;p3"/>
          <p:cNvSpPr txBox="1"/>
          <p:nvPr>
            <p:ph idx="4" type="body"/>
          </p:nvPr>
        </p:nvSpPr>
        <p:spPr>
          <a:xfrm>
            <a:off x="6172200" y="2427287"/>
            <a:ext cx="5611813" cy="3762376"/>
          </a:xfrm>
          <a:prstGeom prst="rect">
            <a:avLst/>
          </a:prstGeom>
          <a:noFill/>
          <a:ln>
            <a:noFill/>
          </a:ln>
        </p:spPr>
        <p:txBody>
          <a:bodyPr anchorCtr="0" anchor="t" bIns="0" lIns="0" spcFirstLastPara="1" rIns="0" wrap="square" tIns="0">
            <a:normAutofit/>
          </a:bodyPr>
          <a:lstStyle>
            <a:lvl1pPr indent="-361950" lvl="0" marL="457200" algn="l">
              <a:lnSpc>
                <a:spcPct val="90000"/>
              </a:lnSpc>
              <a:spcBef>
                <a:spcPts val="1000"/>
              </a:spcBef>
              <a:spcAft>
                <a:spcPts val="0"/>
              </a:spcAft>
              <a:buClr>
                <a:srgbClr val="171717"/>
              </a:buClr>
              <a:buSzPts val="21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3"/>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3"/>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3"/>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type="blank">
  <p:cSld name="BLANK">
    <p:spTree>
      <p:nvGrpSpPr>
        <p:cNvPr id="155" name="Shape 155"/>
        <p:cNvGrpSpPr/>
        <p:nvPr/>
      </p:nvGrpSpPr>
      <p:grpSpPr>
        <a:xfrm>
          <a:off x="0" y="0"/>
          <a:ext cx="0" cy="0"/>
          <a:chOff x="0" y="0"/>
          <a:chExt cx="0" cy="0"/>
        </a:xfrm>
      </p:grpSpPr>
      <p:sp>
        <p:nvSpPr>
          <p:cNvPr id="156" name="Google Shape;156;p21"/>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7" name="Google Shape;157;p21"/>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8" name="Google Shape;158;p21"/>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p:cSld name="Last slide">
    <p:spTree>
      <p:nvGrpSpPr>
        <p:cNvPr id="159" name="Shape 159"/>
        <p:cNvGrpSpPr/>
        <p:nvPr/>
      </p:nvGrpSpPr>
      <p:grpSpPr>
        <a:xfrm>
          <a:off x="0" y="0"/>
          <a:ext cx="0" cy="0"/>
          <a:chOff x="0" y="0"/>
          <a:chExt cx="0" cy="0"/>
        </a:xfrm>
      </p:grpSpPr>
      <p:sp>
        <p:nvSpPr>
          <p:cNvPr id="160" name="Google Shape;160;p22"/>
          <p:cNvSpPr txBox="1"/>
          <p:nvPr/>
        </p:nvSpPr>
        <p:spPr>
          <a:xfrm>
            <a:off x="407988" y="6196406"/>
            <a:ext cx="113760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Arial"/>
                <a:ea typeface="Arial"/>
                <a:cs typeface="Arial"/>
                <a:sym typeface="Arial"/>
              </a:rPr>
              <a:t>home.cern</a:t>
            </a:r>
            <a:endParaRPr sz="1800">
              <a:solidFill>
                <a:schemeClr val="dk1"/>
              </a:solidFill>
              <a:latin typeface="Arial"/>
              <a:ea typeface="Arial"/>
              <a:cs typeface="Arial"/>
              <a:sym typeface="Arial"/>
            </a:endParaRPr>
          </a:p>
        </p:txBody>
      </p:sp>
      <p:pic>
        <p:nvPicPr>
          <p:cNvPr id="161" name="Google Shape;161;p22"/>
          <p:cNvPicPr preferRelativeResize="0"/>
          <p:nvPr/>
        </p:nvPicPr>
        <p:blipFill rotWithShape="1">
          <a:blip r:embed="rId2">
            <a:alphaModFix/>
          </a:blip>
          <a:srcRect b="0" l="0" r="0" t="0"/>
          <a:stretch/>
        </p:blipFill>
        <p:spPr>
          <a:xfrm>
            <a:off x="5558632" y="4869770"/>
            <a:ext cx="1074737" cy="1074737"/>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31" name="Shape 31"/>
        <p:cNvGrpSpPr/>
        <p:nvPr/>
      </p:nvGrpSpPr>
      <p:grpSpPr>
        <a:xfrm>
          <a:off x="0" y="0"/>
          <a:ext cx="0" cy="0"/>
          <a:chOff x="0" y="0"/>
          <a:chExt cx="0" cy="0"/>
        </a:xfrm>
      </p:grpSpPr>
      <p:sp>
        <p:nvSpPr>
          <p:cNvPr id="32" name="Google Shape;32;p4"/>
          <p:cNvSpPr txBox="1"/>
          <p:nvPr>
            <p:ph idx="1" type="body"/>
          </p:nvPr>
        </p:nvSpPr>
        <p:spPr>
          <a:xfrm>
            <a:off x="407989" y="1592263"/>
            <a:ext cx="11376024"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dk2"/>
              </a:buClr>
              <a:buSzPts val="2100"/>
              <a:buNone/>
              <a:defRPr>
                <a:solidFill>
                  <a:schemeClr val="dk2"/>
                </a:solidFill>
              </a:defRPr>
            </a:lvl1pPr>
            <a:lvl2pPr indent="-342900" lvl="1" marL="914400" algn="l">
              <a:lnSpc>
                <a:spcPct val="100000"/>
              </a:lnSpc>
              <a:spcBef>
                <a:spcPts val="500"/>
              </a:spcBef>
              <a:spcAft>
                <a:spcPts val="0"/>
              </a:spcAft>
              <a:buClr>
                <a:schemeClr val="dk2"/>
              </a:buClr>
              <a:buSzPts val="1800"/>
              <a:buFont typeface="Arial"/>
              <a:buChar char="•"/>
              <a:defRPr sz="1800">
                <a:solidFill>
                  <a:schemeClr val="dk2"/>
                </a:solidFill>
              </a:defRPr>
            </a:lvl2pPr>
            <a:lvl3pPr indent="-336550" lvl="2" marL="1371600" algn="l">
              <a:lnSpc>
                <a:spcPct val="100000"/>
              </a:lnSpc>
              <a:spcBef>
                <a:spcPts val="500"/>
              </a:spcBef>
              <a:spcAft>
                <a:spcPts val="0"/>
              </a:spcAft>
              <a:buClr>
                <a:schemeClr val="dk2"/>
              </a:buClr>
              <a:buSzPts val="1700"/>
              <a:buFont typeface="Arial"/>
              <a:buChar char="•"/>
              <a:defRPr>
                <a:solidFill>
                  <a:schemeClr val="dk2"/>
                </a:solidFill>
              </a:defRPr>
            </a:lvl3pPr>
            <a:lvl4pPr indent="-330200" lvl="3" marL="1828800" algn="l">
              <a:lnSpc>
                <a:spcPct val="100000"/>
              </a:lnSpc>
              <a:spcBef>
                <a:spcPts val="500"/>
              </a:spcBef>
              <a:spcAft>
                <a:spcPts val="0"/>
              </a:spcAft>
              <a:buClr>
                <a:schemeClr val="dk2"/>
              </a:buClr>
              <a:buSzPts val="1600"/>
              <a:buFont typeface="Arial"/>
              <a:buChar char="•"/>
              <a:defRPr>
                <a:solidFill>
                  <a:schemeClr val="dk2"/>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4"/>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4"/>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4"/>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37" name="Shape 37"/>
        <p:cNvGrpSpPr/>
        <p:nvPr/>
      </p:nvGrpSpPr>
      <p:grpSpPr>
        <a:xfrm>
          <a:off x="0" y="0"/>
          <a:ext cx="0" cy="0"/>
          <a:chOff x="0" y="0"/>
          <a:chExt cx="0" cy="0"/>
        </a:xfrm>
      </p:grpSpPr>
      <p:sp>
        <p:nvSpPr>
          <p:cNvPr id="38" name="Google Shape;38;p5"/>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5"/>
          <p:cNvSpPr txBox="1"/>
          <p:nvPr>
            <p:ph idx="1" type="body"/>
          </p:nvPr>
        </p:nvSpPr>
        <p:spPr>
          <a:xfrm>
            <a:off x="407987" y="1592264"/>
            <a:ext cx="5616575"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5"/>
          <p:cNvSpPr txBox="1"/>
          <p:nvPr>
            <p:ph idx="2" type="body"/>
          </p:nvPr>
        </p:nvSpPr>
        <p:spPr>
          <a:xfrm>
            <a:off x="6172199" y="1592264"/>
            <a:ext cx="5611813" cy="4608511"/>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5"/>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5"/>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5"/>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44" name="Shape 44"/>
        <p:cNvGrpSpPr/>
        <p:nvPr/>
      </p:nvGrpSpPr>
      <p:grpSpPr>
        <a:xfrm>
          <a:off x="0" y="0"/>
          <a:ext cx="0" cy="0"/>
          <a:chOff x="0" y="0"/>
          <a:chExt cx="0" cy="0"/>
        </a:xfrm>
      </p:grpSpPr>
      <p:sp>
        <p:nvSpPr>
          <p:cNvPr id="45" name="Google Shape;45;p6"/>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6"/>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49" name="Google Shape;49;p6"/>
          <p:cNvSpPr/>
          <p:nvPr>
            <p:ph idx="2" type="pic"/>
          </p:nvPr>
        </p:nvSpPr>
        <p:spPr>
          <a:xfrm>
            <a:off x="407988" y="1439863"/>
            <a:ext cx="11376025" cy="4760912"/>
          </a:xfrm>
          <a:prstGeom prst="rect">
            <a:avLst/>
          </a:prstGeom>
          <a:solidFill>
            <a:schemeClr val="lt1"/>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50" name="Shape 50"/>
        <p:cNvGrpSpPr/>
        <p:nvPr/>
      </p:nvGrpSpPr>
      <p:grpSpPr>
        <a:xfrm>
          <a:off x="0" y="0"/>
          <a:ext cx="0" cy="0"/>
          <a:chOff x="0" y="0"/>
          <a:chExt cx="0" cy="0"/>
        </a:xfrm>
      </p:grpSpPr>
      <p:sp>
        <p:nvSpPr>
          <p:cNvPr id="51" name="Google Shape;51;p7"/>
          <p:cNvSpPr/>
          <p:nvPr>
            <p:ph idx="2" type="pic"/>
          </p:nvPr>
        </p:nvSpPr>
        <p:spPr>
          <a:xfrm>
            <a:off x="0" y="-5266"/>
            <a:ext cx="12192000" cy="6351588"/>
          </a:xfrm>
          <a:prstGeom prst="rect">
            <a:avLst/>
          </a:prstGeom>
          <a:solidFill>
            <a:schemeClr val="lt1"/>
          </a:solidFill>
          <a:ln>
            <a:noFill/>
          </a:ln>
        </p:spPr>
      </p:sp>
      <p:sp>
        <p:nvSpPr>
          <p:cNvPr id="52" name="Google Shape;52;p7"/>
          <p:cNvSpPr txBox="1"/>
          <p:nvPr>
            <p:ph idx="1" type="body"/>
          </p:nvPr>
        </p:nvSpPr>
        <p:spPr>
          <a:xfrm>
            <a:off x="8075612" y="-49017"/>
            <a:ext cx="4116387" cy="6400199"/>
          </a:xfrm>
          <a:prstGeom prst="rect">
            <a:avLst/>
          </a:prstGeom>
          <a:solidFill>
            <a:schemeClr val="dk1">
              <a:alpha val="80000"/>
            </a:schemeClr>
          </a:solidFill>
          <a:ln>
            <a:noFill/>
          </a:ln>
        </p:spPr>
        <p:txBody>
          <a:bodyPr anchorCtr="0" anchor="t" bIns="180000" lIns="180000" spcFirstLastPara="1" rIns="180000" wrap="square" tIns="180000">
            <a:normAutofit/>
          </a:bodyPr>
          <a:lstStyle>
            <a:lvl1pPr indent="-228600" lvl="0" marL="457200" algn="l">
              <a:lnSpc>
                <a:spcPct val="90000"/>
              </a:lnSpc>
              <a:spcBef>
                <a:spcPts val="1000"/>
              </a:spcBef>
              <a:spcAft>
                <a:spcPts val="0"/>
              </a:spcAft>
              <a:buClr>
                <a:schemeClr val="lt1"/>
              </a:buClr>
              <a:buSzPts val="2800"/>
              <a:buNone/>
              <a:defRPr sz="2800">
                <a:solidFill>
                  <a:schemeClr val="lt1"/>
                </a:solidFill>
              </a:defRPr>
            </a:lvl1pPr>
            <a:lvl2pPr indent="-361950" lvl="1" marL="914400" algn="l">
              <a:lnSpc>
                <a:spcPct val="100000"/>
              </a:lnSpc>
              <a:spcBef>
                <a:spcPts val="500"/>
              </a:spcBef>
              <a:spcAft>
                <a:spcPts val="0"/>
              </a:spcAft>
              <a:buClr>
                <a:schemeClr val="lt1"/>
              </a:buClr>
              <a:buSzPts val="2100"/>
              <a:buFont typeface="Arial"/>
              <a:buChar char="•"/>
              <a:defRPr sz="2100">
                <a:solidFill>
                  <a:schemeClr val="lt1"/>
                </a:solidFill>
              </a:defRPr>
            </a:lvl2pPr>
            <a:lvl3pPr indent="-342900" lvl="2" marL="1371600" algn="l">
              <a:lnSpc>
                <a:spcPct val="100000"/>
              </a:lnSpc>
              <a:spcBef>
                <a:spcPts val="500"/>
              </a:spcBef>
              <a:spcAft>
                <a:spcPts val="0"/>
              </a:spcAft>
              <a:buClr>
                <a:schemeClr val="lt1"/>
              </a:buClr>
              <a:buSzPts val="1800"/>
              <a:buFont typeface="Arial"/>
              <a:buChar char="•"/>
              <a:defRPr sz="1800">
                <a:solidFill>
                  <a:schemeClr val="lt1"/>
                </a:solidFill>
              </a:defRPr>
            </a:lvl3pPr>
            <a:lvl4pPr indent="-330200" lvl="3" marL="1828800" algn="l">
              <a:lnSpc>
                <a:spcPct val="100000"/>
              </a:lnSpc>
              <a:spcBef>
                <a:spcPts val="500"/>
              </a:spcBef>
              <a:spcAft>
                <a:spcPts val="0"/>
              </a:spcAft>
              <a:buClr>
                <a:schemeClr val="lt1"/>
              </a:buClr>
              <a:buSzPts val="1600"/>
              <a:buFont typeface="Arial"/>
              <a:buChar char="•"/>
              <a:defRPr>
                <a:solidFill>
                  <a:schemeClr val="lt1"/>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7"/>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7"/>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7"/>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56" name="Shape 56"/>
        <p:cNvGrpSpPr/>
        <p:nvPr/>
      </p:nvGrpSpPr>
      <p:grpSpPr>
        <a:xfrm>
          <a:off x="0" y="0"/>
          <a:ext cx="0" cy="0"/>
          <a:chOff x="0" y="0"/>
          <a:chExt cx="0" cy="0"/>
        </a:xfrm>
      </p:grpSpPr>
      <p:sp>
        <p:nvSpPr>
          <p:cNvPr id="57" name="Google Shape;57;p8"/>
          <p:cNvSpPr txBox="1"/>
          <p:nvPr>
            <p:ph type="title"/>
          </p:nvPr>
        </p:nvSpPr>
        <p:spPr>
          <a:xfrm>
            <a:off x="407989" y="373593"/>
            <a:ext cx="561657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8"/>
          <p:cNvSpPr txBox="1"/>
          <p:nvPr>
            <p:ph idx="1" type="body"/>
          </p:nvPr>
        </p:nvSpPr>
        <p:spPr>
          <a:xfrm>
            <a:off x="407987" y="1598658"/>
            <a:ext cx="5616575"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2100"/>
              <a:buNone/>
              <a:defRPr>
                <a:solidFill>
                  <a:srgbClr val="171717"/>
                </a:solidFill>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8"/>
          <p:cNvSpPr/>
          <p:nvPr>
            <p:ph idx="2" type="pic"/>
          </p:nvPr>
        </p:nvSpPr>
        <p:spPr>
          <a:xfrm>
            <a:off x="6167438" y="-28352"/>
            <a:ext cx="6024562" cy="6365358"/>
          </a:xfrm>
          <a:prstGeom prst="rect">
            <a:avLst/>
          </a:prstGeom>
          <a:solidFill>
            <a:schemeClr val="lt1"/>
          </a:solidFill>
          <a:ln>
            <a:noFill/>
          </a:ln>
        </p:spPr>
      </p:sp>
      <p:sp>
        <p:nvSpPr>
          <p:cNvPr id="60" name="Google Shape;60;p8"/>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8"/>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8"/>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63" name="Shape 63"/>
        <p:cNvGrpSpPr/>
        <p:nvPr/>
      </p:nvGrpSpPr>
      <p:grpSpPr>
        <a:xfrm>
          <a:off x="0" y="0"/>
          <a:ext cx="0" cy="0"/>
          <a:chOff x="0" y="0"/>
          <a:chExt cx="0" cy="0"/>
        </a:xfrm>
      </p:grpSpPr>
      <p:sp>
        <p:nvSpPr>
          <p:cNvPr id="64" name="Google Shape;64;p9"/>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9"/>
          <p:cNvSpPr txBox="1"/>
          <p:nvPr>
            <p:ph idx="1" type="body"/>
          </p:nvPr>
        </p:nvSpPr>
        <p:spPr>
          <a:xfrm>
            <a:off x="407987" y="1598658"/>
            <a:ext cx="5616575"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2100"/>
              <a:buNone/>
              <a:defRPr>
                <a:solidFill>
                  <a:srgbClr val="171717"/>
                </a:solidFill>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6" name="Google Shape;66;p9"/>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9"/>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9"/>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69" name="Google Shape;69;p9"/>
          <p:cNvSpPr/>
          <p:nvPr>
            <p:ph idx="2" type="pic"/>
          </p:nvPr>
        </p:nvSpPr>
        <p:spPr>
          <a:xfrm>
            <a:off x="6167438" y="1592263"/>
            <a:ext cx="5616575" cy="2232025"/>
          </a:xfrm>
          <a:prstGeom prst="rect">
            <a:avLst/>
          </a:prstGeom>
          <a:solidFill>
            <a:schemeClr val="lt1"/>
          </a:solidFill>
          <a:ln>
            <a:noFill/>
          </a:ln>
        </p:spPr>
      </p:sp>
      <p:sp>
        <p:nvSpPr>
          <p:cNvPr id="70" name="Google Shape;70;p9"/>
          <p:cNvSpPr/>
          <p:nvPr>
            <p:ph idx="3" type="pic"/>
          </p:nvPr>
        </p:nvSpPr>
        <p:spPr>
          <a:xfrm>
            <a:off x="6167438" y="3969703"/>
            <a:ext cx="5616575" cy="2232025"/>
          </a:xfrm>
          <a:prstGeom prst="rect">
            <a:avLst/>
          </a:prstGeom>
          <a:solidFill>
            <a:schemeClr val="lt1"/>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71" name="Shape 71"/>
        <p:cNvGrpSpPr/>
        <p:nvPr/>
      </p:nvGrpSpPr>
      <p:grpSpPr>
        <a:xfrm>
          <a:off x="0" y="0"/>
          <a:ext cx="0" cy="0"/>
          <a:chOff x="0" y="0"/>
          <a:chExt cx="0" cy="0"/>
        </a:xfrm>
      </p:grpSpPr>
      <p:sp>
        <p:nvSpPr>
          <p:cNvPr id="72" name="Google Shape;72;p10"/>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10"/>
          <p:cNvSpPr txBox="1"/>
          <p:nvPr>
            <p:ph idx="1" type="body"/>
          </p:nvPr>
        </p:nvSpPr>
        <p:spPr>
          <a:xfrm>
            <a:off x="407987" y="1592263"/>
            <a:ext cx="5616575" cy="66833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4" name="Google Shape;74;p10"/>
          <p:cNvSpPr txBox="1"/>
          <p:nvPr>
            <p:ph idx="2" type="body"/>
          </p:nvPr>
        </p:nvSpPr>
        <p:spPr>
          <a:xfrm>
            <a:off x="6172200" y="1604966"/>
            <a:ext cx="5616600" cy="65563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5" name="Google Shape;75;p10"/>
          <p:cNvSpPr/>
          <p:nvPr>
            <p:ph idx="3" type="pic"/>
          </p:nvPr>
        </p:nvSpPr>
        <p:spPr>
          <a:xfrm>
            <a:off x="407988" y="2420938"/>
            <a:ext cx="5616575" cy="3779837"/>
          </a:xfrm>
          <a:prstGeom prst="rect">
            <a:avLst/>
          </a:prstGeom>
          <a:solidFill>
            <a:schemeClr val="lt1"/>
          </a:solidFill>
          <a:ln>
            <a:noFill/>
          </a:ln>
        </p:spPr>
      </p:sp>
      <p:sp>
        <p:nvSpPr>
          <p:cNvPr id="76" name="Google Shape;76;p10"/>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0"/>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0"/>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9" name="Google Shape;79;p10"/>
          <p:cNvSpPr/>
          <p:nvPr>
            <p:ph idx="4" type="pic"/>
          </p:nvPr>
        </p:nvSpPr>
        <p:spPr>
          <a:xfrm>
            <a:off x="6172200" y="2420938"/>
            <a:ext cx="5616575" cy="3779837"/>
          </a:xfrm>
          <a:prstGeom prst="rect">
            <a:avLst/>
          </a:prstGeom>
          <a:solidFill>
            <a:schemeClr val="lt1"/>
          </a:solidFill>
          <a:ln>
            <a:noFill/>
          </a:ln>
        </p:spPr>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8.xml"/><Relationship Id="rId11" Type="http://schemas.openxmlformats.org/officeDocument/2006/relationships/slideLayout" Target="../slideLayouts/slideLayout9.xml"/><Relationship Id="rId22" Type="http://schemas.openxmlformats.org/officeDocument/2006/relationships/slideLayout" Target="../slideLayouts/slideLayout20.xml"/><Relationship Id="rId10" Type="http://schemas.openxmlformats.org/officeDocument/2006/relationships/slideLayout" Target="../slideLayouts/slideLayout8.xml"/><Relationship Id="rId21" Type="http://schemas.openxmlformats.org/officeDocument/2006/relationships/slideLayout" Target="../slideLayouts/slideLayout19.xml"/><Relationship Id="rId13" Type="http://schemas.openxmlformats.org/officeDocument/2006/relationships/slideLayout" Target="../slideLayouts/slideLayout11.xml"/><Relationship Id="rId24" Type="http://schemas.openxmlformats.org/officeDocument/2006/relationships/theme" Target="../theme/theme2.xml"/><Relationship Id="rId12" Type="http://schemas.openxmlformats.org/officeDocument/2006/relationships/slideLayout" Target="../slideLayouts/slideLayout10.xml"/><Relationship Id="rId23" Type="http://schemas.openxmlformats.org/officeDocument/2006/relationships/slideLayout" Target="../slideLayouts/slideLayout21.xml"/><Relationship Id="rId1" Type="http://schemas.openxmlformats.org/officeDocument/2006/relationships/image" Target="../media/image5.png"/><Relationship Id="rId2" Type="http://schemas.openxmlformats.org/officeDocument/2006/relationships/image" Target="../media/image7.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5" Type="http://schemas.openxmlformats.org/officeDocument/2006/relationships/slideLayout" Target="../slideLayouts/slideLayout3.xml"/><Relationship Id="rId19" Type="http://schemas.openxmlformats.org/officeDocument/2006/relationships/slideLayout" Target="../slideLayouts/slideLayout17.xml"/><Relationship Id="rId6" Type="http://schemas.openxmlformats.org/officeDocument/2006/relationships/slideLayout" Target="../slideLayouts/slideLayout4.xml"/><Relationship Id="rId18" Type="http://schemas.openxmlformats.org/officeDocument/2006/relationships/slideLayout" Target="../slideLayouts/slideLayout16.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
          <p:cNvPicPr preferRelativeResize="0"/>
          <p:nvPr/>
        </p:nvPicPr>
        <p:blipFill rotWithShape="1">
          <a:blip r:embed="rId1">
            <a:alphaModFix/>
          </a:blip>
          <a:srcRect b="0" l="0" r="0" t="0"/>
          <a:stretch/>
        </p:blipFill>
        <p:spPr>
          <a:xfrm>
            <a:off x="407988" y="6312113"/>
            <a:ext cx="11457945" cy="538799"/>
          </a:xfrm>
          <a:prstGeom prst="rect">
            <a:avLst/>
          </a:prstGeom>
          <a:noFill/>
          <a:ln>
            <a:noFill/>
          </a:ln>
        </p:spPr>
      </p:pic>
      <p:sp>
        <p:nvSpPr>
          <p:cNvPr id="11" name="Google Shape;11;p1"/>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3600"/>
              <a:buFont typeface="Arial"/>
              <a:buNone/>
              <a:defRPr b="1" i="0" sz="36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
          <p:cNvSpPr txBox="1"/>
          <p:nvPr>
            <p:ph idx="1" type="body"/>
          </p:nvPr>
        </p:nvSpPr>
        <p:spPr>
          <a:xfrm>
            <a:off x="407989" y="1592263"/>
            <a:ext cx="11376024" cy="4608512"/>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Clr>
                <a:srgbClr val="171717"/>
              </a:buClr>
              <a:buSzPts val="2100"/>
              <a:buFont typeface="Arial"/>
              <a:buNone/>
              <a:defRPr b="1" i="0" sz="2100" u="none" cap="none" strike="noStrike">
                <a:solidFill>
                  <a:srgbClr val="171717"/>
                </a:solidFill>
                <a:latin typeface="Arial"/>
                <a:ea typeface="Arial"/>
                <a:cs typeface="Arial"/>
                <a:sym typeface="Arial"/>
              </a:defRPr>
            </a:lvl1pPr>
            <a:lvl2pPr indent="-342900" lvl="1" marL="914400" marR="0" rtl="0" algn="l">
              <a:lnSpc>
                <a:spcPct val="100000"/>
              </a:lnSpc>
              <a:spcBef>
                <a:spcPts val="500"/>
              </a:spcBef>
              <a:spcAft>
                <a:spcPts val="0"/>
              </a:spcAft>
              <a:buClr>
                <a:srgbClr val="171717"/>
              </a:buClr>
              <a:buSzPts val="1800"/>
              <a:buFont typeface="Arial"/>
              <a:buChar char="•"/>
              <a:defRPr b="0" i="0" sz="1800" u="none" cap="none" strike="noStrike">
                <a:solidFill>
                  <a:srgbClr val="171717"/>
                </a:solidFill>
                <a:latin typeface="Arial"/>
                <a:ea typeface="Arial"/>
                <a:cs typeface="Arial"/>
                <a:sym typeface="Arial"/>
              </a:defRPr>
            </a:lvl2pPr>
            <a:lvl3pPr indent="-336550" lvl="2" marL="1371600" marR="0" rtl="0" algn="l">
              <a:lnSpc>
                <a:spcPct val="100000"/>
              </a:lnSpc>
              <a:spcBef>
                <a:spcPts val="500"/>
              </a:spcBef>
              <a:spcAft>
                <a:spcPts val="0"/>
              </a:spcAft>
              <a:buClr>
                <a:srgbClr val="171717"/>
              </a:buClr>
              <a:buSzPts val="1700"/>
              <a:buFont typeface="Arial"/>
              <a:buChar char="•"/>
              <a:defRPr b="0" i="0" sz="1700" u="none" cap="none" strike="noStrike">
                <a:solidFill>
                  <a:srgbClr val="171717"/>
                </a:solidFill>
                <a:latin typeface="Arial"/>
                <a:ea typeface="Arial"/>
                <a:cs typeface="Arial"/>
                <a:sym typeface="Arial"/>
              </a:defRPr>
            </a:lvl3pPr>
            <a:lvl4pPr indent="-330200" lvl="3" marL="1828800" marR="0" rtl="0" algn="l">
              <a:lnSpc>
                <a:spcPct val="100000"/>
              </a:lnSpc>
              <a:spcBef>
                <a:spcPts val="500"/>
              </a:spcBef>
              <a:spcAft>
                <a:spcPts val="0"/>
              </a:spcAft>
              <a:buClr>
                <a:srgbClr val="171717"/>
              </a:buClr>
              <a:buSzPts val="1600"/>
              <a:buFont typeface="Arial"/>
              <a:buChar char="•"/>
              <a:defRPr b="0" i="0" sz="1600" u="none" cap="none" strike="noStrike">
                <a:solidFill>
                  <a:srgbClr val="171717"/>
                </a:solidFill>
                <a:latin typeface="Arial"/>
                <a:ea typeface="Arial"/>
                <a:cs typeface="Arial"/>
                <a:sym typeface="Arial"/>
              </a:defRPr>
            </a:lvl4pPr>
            <a:lvl5pPr indent="-330200" lvl="4" marL="2286000" marR="0" rtl="0" algn="l">
              <a:lnSpc>
                <a:spcPct val="90000"/>
              </a:lnSpc>
              <a:spcBef>
                <a:spcPts val="500"/>
              </a:spcBef>
              <a:spcAft>
                <a:spcPts val="0"/>
              </a:spcAft>
              <a:buClr>
                <a:schemeClr val="accent6"/>
              </a:buClr>
              <a:buSzPts val="1600"/>
              <a:buFont typeface="Arial"/>
              <a:buChar char="•"/>
              <a:defRPr b="0" i="0" sz="1600" u="none" cap="none" strike="noStrike">
                <a:solidFill>
                  <a:schemeClr val="accent6"/>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3" name="Google Shape;13;p1"/>
          <p:cNvSpPr txBox="1"/>
          <p:nvPr>
            <p:ph idx="10" type="dt"/>
          </p:nvPr>
        </p:nvSpPr>
        <p:spPr>
          <a:xfrm>
            <a:off x="5240055" y="6424669"/>
            <a:ext cx="1773923" cy="365125"/>
          </a:xfrm>
          <a:prstGeom prst="rect">
            <a:avLst/>
          </a:prstGeom>
          <a:noFill/>
          <a:ln>
            <a:noFill/>
          </a:ln>
        </p:spPr>
        <p:txBody>
          <a:bodyPr anchorCtr="0" anchor="ctr" bIns="0" lIns="0" spcFirstLastPara="1" rIns="0" wrap="square" tIns="0">
            <a:noAutofit/>
          </a:bodyPr>
          <a:lstStyle>
            <a:lvl1pPr lvl="0" marR="0" rtl="0" algn="ctr">
              <a:spcBef>
                <a:spcPts val="0"/>
              </a:spcBef>
              <a:spcAft>
                <a:spcPts val="0"/>
              </a:spcAft>
              <a:buSzPts val="1400"/>
              <a:buNone/>
              <a:defRPr b="0" i="0" sz="75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1"/>
          <p:cNvSpPr txBox="1"/>
          <p:nvPr>
            <p:ph idx="12" type="sldNum"/>
          </p:nvPr>
        </p:nvSpPr>
        <p:spPr>
          <a:xfrm>
            <a:off x="7279299" y="6422750"/>
            <a:ext cx="619322" cy="365125"/>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1" i="0" sz="750" u="none" cap="none" strike="noStrike">
                <a:solidFill>
                  <a:schemeClr val="dk1"/>
                </a:solidFill>
                <a:latin typeface="Arial"/>
                <a:ea typeface="Arial"/>
                <a:cs typeface="Arial"/>
                <a:sym typeface="Arial"/>
              </a:defRPr>
            </a:lvl1pPr>
            <a:lvl2pPr indent="0" lvl="1" marL="0" marR="0" rtl="0" algn="r">
              <a:spcBef>
                <a:spcPts val="0"/>
              </a:spcBef>
              <a:buNone/>
              <a:defRPr b="1" i="0" sz="750" u="none" cap="none" strike="noStrike">
                <a:solidFill>
                  <a:schemeClr val="dk1"/>
                </a:solidFill>
                <a:latin typeface="Arial"/>
                <a:ea typeface="Arial"/>
                <a:cs typeface="Arial"/>
                <a:sym typeface="Arial"/>
              </a:defRPr>
            </a:lvl2pPr>
            <a:lvl3pPr indent="0" lvl="2" marL="0" marR="0" rtl="0" algn="r">
              <a:spcBef>
                <a:spcPts val="0"/>
              </a:spcBef>
              <a:buNone/>
              <a:defRPr b="1" i="0" sz="750" u="none" cap="none" strike="noStrike">
                <a:solidFill>
                  <a:schemeClr val="dk1"/>
                </a:solidFill>
                <a:latin typeface="Arial"/>
                <a:ea typeface="Arial"/>
                <a:cs typeface="Arial"/>
                <a:sym typeface="Arial"/>
              </a:defRPr>
            </a:lvl3pPr>
            <a:lvl4pPr indent="0" lvl="3" marL="0" marR="0" rtl="0" algn="r">
              <a:spcBef>
                <a:spcPts val="0"/>
              </a:spcBef>
              <a:buNone/>
              <a:defRPr b="1" i="0" sz="750" u="none" cap="none" strike="noStrike">
                <a:solidFill>
                  <a:schemeClr val="dk1"/>
                </a:solidFill>
                <a:latin typeface="Arial"/>
                <a:ea typeface="Arial"/>
                <a:cs typeface="Arial"/>
                <a:sym typeface="Arial"/>
              </a:defRPr>
            </a:lvl4pPr>
            <a:lvl5pPr indent="0" lvl="4" marL="0" marR="0" rtl="0" algn="r">
              <a:spcBef>
                <a:spcPts val="0"/>
              </a:spcBef>
              <a:buNone/>
              <a:defRPr b="1" i="0" sz="750" u="none" cap="none" strike="noStrike">
                <a:solidFill>
                  <a:schemeClr val="dk1"/>
                </a:solidFill>
                <a:latin typeface="Arial"/>
                <a:ea typeface="Arial"/>
                <a:cs typeface="Arial"/>
                <a:sym typeface="Arial"/>
              </a:defRPr>
            </a:lvl5pPr>
            <a:lvl6pPr indent="0" lvl="5" marL="0" marR="0" rtl="0" algn="r">
              <a:spcBef>
                <a:spcPts val="0"/>
              </a:spcBef>
              <a:buNone/>
              <a:defRPr b="1" i="0" sz="750" u="none" cap="none" strike="noStrike">
                <a:solidFill>
                  <a:schemeClr val="dk1"/>
                </a:solidFill>
                <a:latin typeface="Arial"/>
                <a:ea typeface="Arial"/>
                <a:cs typeface="Arial"/>
                <a:sym typeface="Arial"/>
              </a:defRPr>
            </a:lvl6pPr>
            <a:lvl7pPr indent="0" lvl="6" marL="0" marR="0" rtl="0" algn="r">
              <a:spcBef>
                <a:spcPts val="0"/>
              </a:spcBef>
              <a:buNone/>
              <a:defRPr b="1" i="0" sz="750" u="none" cap="none" strike="noStrike">
                <a:solidFill>
                  <a:schemeClr val="dk1"/>
                </a:solidFill>
                <a:latin typeface="Arial"/>
                <a:ea typeface="Arial"/>
                <a:cs typeface="Arial"/>
                <a:sym typeface="Arial"/>
              </a:defRPr>
            </a:lvl7pPr>
            <a:lvl8pPr indent="0" lvl="7" marL="0" marR="0" rtl="0" algn="r">
              <a:spcBef>
                <a:spcPts val="0"/>
              </a:spcBef>
              <a:buNone/>
              <a:defRPr b="1" i="0" sz="750" u="none" cap="none" strike="noStrike">
                <a:solidFill>
                  <a:schemeClr val="dk1"/>
                </a:solidFill>
                <a:latin typeface="Arial"/>
                <a:ea typeface="Arial"/>
                <a:cs typeface="Arial"/>
                <a:sym typeface="Arial"/>
              </a:defRPr>
            </a:lvl8pPr>
            <a:lvl9pPr indent="0" lvl="8" marL="0" marR="0" rtl="0" algn="r">
              <a:spcBef>
                <a:spcPts val="0"/>
              </a:spcBef>
              <a:buNone/>
              <a:defRPr b="1" i="0" sz="7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1"/>
          <p:cNvSpPr txBox="1"/>
          <p:nvPr>
            <p:ph idx="11" type="ftr"/>
          </p:nvPr>
        </p:nvSpPr>
        <p:spPr>
          <a:xfrm>
            <a:off x="1368056" y="6424669"/>
            <a:ext cx="3769336" cy="365125"/>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9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pic>
        <p:nvPicPr>
          <p:cNvPr id="16" name="Google Shape;16;p1"/>
          <p:cNvPicPr preferRelativeResize="0"/>
          <p:nvPr/>
        </p:nvPicPr>
        <p:blipFill rotWithShape="1">
          <a:blip r:embed="rId2">
            <a:alphaModFix/>
          </a:blip>
          <a:srcRect b="0" l="0" r="0" t="0"/>
          <a:stretch/>
        </p:blipFill>
        <p:spPr>
          <a:xfrm>
            <a:off x="404069" y="6437364"/>
            <a:ext cx="368563" cy="363317"/>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32">
          <p15:clr>
            <a:srgbClr val="F26B43"/>
          </p15:clr>
        </p15:guide>
        <p15:guide id="2" pos="3840">
          <p15:clr>
            <a:srgbClr val="F26B43"/>
          </p15:clr>
        </p15:guide>
        <p15:guide id="3" pos="7423">
          <p15:clr>
            <a:srgbClr val="F26B43"/>
          </p15:clr>
        </p15:guide>
        <p15:guide id="4" pos="257">
          <p15:clr>
            <a:srgbClr val="F26B43"/>
          </p15:clr>
        </p15:guide>
        <p15:guide id="5" pos="3795">
          <p15:clr>
            <a:srgbClr val="F26B43"/>
          </p15:clr>
        </p15:guide>
        <p15:guide id="6" pos="3885">
          <p15:clr>
            <a:srgbClr val="F26B43"/>
          </p15:clr>
        </p15:guide>
        <p15:guide id="7" pos="5087">
          <p15:clr>
            <a:srgbClr val="F26B43"/>
          </p15:clr>
        </p15:guide>
        <p15:guide id="8" pos="4997">
          <p15:clr>
            <a:srgbClr val="F26B43"/>
          </p15:clr>
        </p15:guide>
        <p15:guide id="9" pos="2683">
          <p15:clr>
            <a:srgbClr val="F26B43"/>
          </p15:clr>
        </p15:guide>
        <p15:guide id="10" pos="2593">
          <p15:clr>
            <a:srgbClr val="F26B43"/>
          </p15:clr>
        </p15:guide>
        <p15:guide id="11" orient="horz" pos="3906">
          <p15:clr>
            <a:srgbClr val="F26B43"/>
          </p15:clr>
        </p15:guide>
        <p15:guide id="12" orient="horz" pos="2409">
          <p15:clr>
            <a:srgbClr val="F26B43"/>
          </p15:clr>
        </p15:guide>
        <p15:guide id="13" orient="horz" pos="913">
          <p15:clr>
            <a:srgbClr val="F26B43"/>
          </p15:clr>
        </p15:guide>
        <p15:guide id="14" orient="horz" pos="1003">
          <p15:clr>
            <a:srgbClr val="F26B43"/>
          </p15:clr>
        </p15:guide>
        <p15:guide id="15" orient="horz" pos="3974">
          <p15:clr>
            <a:srgbClr val="F26B43"/>
          </p15:clr>
        </p15:guide>
        <p15:guide id="16" pos="6312">
          <p15:clr>
            <a:srgbClr val="F26B43"/>
          </p15:clr>
        </p15:guide>
        <p15:guide id="17" pos="6221">
          <p15:clr>
            <a:srgbClr val="F26B43"/>
          </p15:clr>
        </p15:guide>
        <p15:guide id="18" orient="horz" pos="415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8.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7.png"/><Relationship Id="rId4" Type="http://schemas.openxmlformats.org/officeDocument/2006/relationships/image" Target="../media/image31.png"/><Relationship Id="rId5"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5.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7.png"/><Relationship Id="rId4" Type="http://schemas.openxmlformats.org/officeDocument/2006/relationships/image" Target="../media/image31.png"/><Relationship Id="rId5"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7.png"/><Relationship Id="rId4" Type="http://schemas.openxmlformats.org/officeDocument/2006/relationships/image" Target="../media/image5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2.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8.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8.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7.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9.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49.pn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48.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22.pn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50.png"/><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58.png"/><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40.png"/><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51.png"/><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1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44.png"/><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55.png"/><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61.png"/><Relationship Id="rId4" Type="http://schemas.openxmlformats.org/officeDocument/2006/relationships/image" Target="../media/image5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59.png"/><Relationship Id="rId4" Type="http://schemas.openxmlformats.org/officeDocument/2006/relationships/image" Target="../media/image5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6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6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4.png"/><Relationship Id="rId4" Type="http://schemas.openxmlformats.org/officeDocument/2006/relationships/image" Target="../media/image3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9.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5.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3"/>
          <p:cNvSpPr txBox="1"/>
          <p:nvPr>
            <p:ph type="ctrTitle"/>
          </p:nvPr>
        </p:nvSpPr>
        <p:spPr>
          <a:xfrm>
            <a:off x="407987" y="3429000"/>
            <a:ext cx="11376025" cy="2153265"/>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5000"/>
              <a:buFont typeface="Arial"/>
              <a:buNone/>
            </a:pPr>
            <a:r>
              <a:rPr lang="en-US"/>
              <a:t>Predictability of β* and waist corrections at very low β* (Update)</a:t>
            </a:r>
            <a:endParaRPr/>
          </a:p>
        </p:txBody>
      </p:sp>
      <p:sp>
        <p:nvSpPr>
          <p:cNvPr id="167" name="Google Shape;167;p23"/>
          <p:cNvSpPr txBox="1"/>
          <p:nvPr>
            <p:ph idx="1" type="subTitle"/>
          </p:nvPr>
        </p:nvSpPr>
        <p:spPr>
          <a:xfrm>
            <a:off x="407988" y="5650824"/>
            <a:ext cx="11376026" cy="549951"/>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2"/>
              </a:buClr>
              <a:buSzPts val="1500"/>
              <a:buNone/>
            </a:pPr>
            <a:r>
              <a:rPr lang="en-US" sz="1500"/>
              <a:t>Evan Navar Root</a:t>
            </a:r>
            <a:endParaRPr/>
          </a:p>
          <a:p>
            <a:pPr indent="0" lvl="0" marL="0" rtl="0" algn="l">
              <a:lnSpc>
                <a:spcPct val="90000"/>
              </a:lnSpc>
              <a:spcBef>
                <a:spcPts val="0"/>
              </a:spcBef>
              <a:spcAft>
                <a:spcPts val="0"/>
              </a:spcAft>
              <a:buClr>
                <a:schemeClr val="dk2"/>
              </a:buClr>
              <a:buSzPts val="1500"/>
              <a:buNone/>
            </a:pPr>
            <a:r>
              <a:rPr lang="en-US"/>
              <a:t>7/1/2025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2"/>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361950" lvl="0" marL="457200" rtl="0" algn="l">
              <a:spcBef>
                <a:spcPts val="1000"/>
              </a:spcBef>
              <a:spcAft>
                <a:spcPts val="0"/>
              </a:spcAft>
              <a:buSzPts val="2100"/>
              <a:buChar char="●"/>
            </a:pPr>
            <a:r>
              <a:rPr lang="en-US"/>
              <a:t>Graphed shift in beam 2 simulated β from global correction along with the waist shift in IP5</a:t>
            </a:r>
            <a:endParaRPr/>
          </a:p>
          <a:p>
            <a:pPr indent="0" lvl="0" marL="0" rtl="0" algn="l">
              <a:spcBef>
                <a:spcPts val="1000"/>
              </a:spcBef>
              <a:spcAft>
                <a:spcPts val="0"/>
              </a:spcAft>
              <a:buNone/>
            </a:pPr>
            <a:r>
              <a:t/>
            </a:r>
            <a:endParaRPr/>
          </a:p>
        </p:txBody>
      </p:sp>
      <p:sp>
        <p:nvSpPr>
          <p:cNvPr id="241" name="Google Shape;241;p32"/>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B2 IP5 Waist Shift X &amp; Y</a:t>
            </a:r>
            <a:endParaRPr/>
          </a:p>
        </p:txBody>
      </p:sp>
      <p:pic>
        <p:nvPicPr>
          <p:cNvPr id="242" name="Google Shape;242;p32"/>
          <p:cNvPicPr preferRelativeResize="0"/>
          <p:nvPr/>
        </p:nvPicPr>
        <p:blipFill>
          <a:blip r:embed="rId3">
            <a:alphaModFix/>
          </a:blip>
          <a:stretch>
            <a:fillRect/>
          </a:stretch>
        </p:blipFill>
        <p:spPr>
          <a:xfrm>
            <a:off x="408000" y="2421550"/>
            <a:ext cx="5867300" cy="3658100"/>
          </a:xfrm>
          <a:prstGeom prst="rect">
            <a:avLst/>
          </a:prstGeom>
          <a:noFill/>
          <a:ln>
            <a:noFill/>
          </a:ln>
        </p:spPr>
      </p:pic>
      <p:pic>
        <p:nvPicPr>
          <p:cNvPr id="243" name="Google Shape;243;p32"/>
          <p:cNvPicPr preferRelativeResize="0"/>
          <p:nvPr/>
        </p:nvPicPr>
        <p:blipFill>
          <a:blip r:embed="rId4">
            <a:alphaModFix/>
          </a:blip>
          <a:stretch>
            <a:fillRect/>
          </a:stretch>
        </p:blipFill>
        <p:spPr>
          <a:xfrm>
            <a:off x="6275300" y="2429024"/>
            <a:ext cx="5867300" cy="364316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3"/>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B1 Predicted vs Measured β* shift in IP1 and IP5</a:t>
            </a:r>
            <a:endParaRPr/>
          </a:p>
        </p:txBody>
      </p:sp>
      <p:pic>
        <p:nvPicPr>
          <p:cNvPr id="250" name="Google Shape;250;p33"/>
          <p:cNvPicPr preferRelativeResize="0"/>
          <p:nvPr/>
        </p:nvPicPr>
        <p:blipFill>
          <a:blip r:embed="rId3">
            <a:alphaModFix/>
          </a:blip>
          <a:stretch>
            <a:fillRect/>
          </a:stretch>
        </p:blipFill>
        <p:spPr>
          <a:xfrm>
            <a:off x="458800" y="3824300"/>
            <a:ext cx="3657600" cy="1143000"/>
          </a:xfrm>
          <a:prstGeom prst="rect">
            <a:avLst/>
          </a:prstGeom>
          <a:noFill/>
          <a:ln>
            <a:noFill/>
          </a:ln>
        </p:spPr>
      </p:pic>
      <p:pic>
        <p:nvPicPr>
          <p:cNvPr id="251" name="Google Shape;251;p33"/>
          <p:cNvPicPr preferRelativeResize="0"/>
          <p:nvPr/>
        </p:nvPicPr>
        <p:blipFill>
          <a:blip r:embed="rId4">
            <a:alphaModFix/>
          </a:blip>
          <a:stretch>
            <a:fillRect/>
          </a:stretch>
        </p:blipFill>
        <p:spPr>
          <a:xfrm>
            <a:off x="712300" y="2118700"/>
            <a:ext cx="2133600" cy="1143000"/>
          </a:xfrm>
          <a:prstGeom prst="rect">
            <a:avLst/>
          </a:prstGeom>
          <a:noFill/>
          <a:ln>
            <a:noFill/>
          </a:ln>
        </p:spPr>
      </p:pic>
      <p:pic>
        <p:nvPicPr>
          <p:cNvPr id="252" name="Google Shape;252;p33"/>
          <p:cNvPicPr preferRelativeResize="0"/>
          <p:nvPr/>
        </p:nvPicPr>
        <p:blipFill>
          <a:blip r:embed="rId5">
            <a:alphaModFix/>
          </a:blip>
          <a:stretch>
            <a:fillRect/>
          </a:stretch>
        </p:blipFill>
        <p:spPr>
          <a:xfrm>
            <a:off x="4667250" y="1490675"/>
            <a:ext cx="7524750" cy="4667250"/>
          </a:xfrm>
          <a:prstGeom prst="rect">
            <a:avLst/>
          </a:prstGeom>
          <a:noFill/>
          <a:ln>
            <a:noFill/>
          </a:ln>
        </p:spPr>
      </p:pic>
      <p:sp>
        <p:nvSpPr>
          <p:cNvPr id="253" name="Google Shape;253;p33"/>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a:p>
            <a:pPr indent="0" lvl="0" marL="0" rtl="0" algn="l">
              <a:spcBef>
                <a:spcPts val="1000"/>
              </a:spcBef>
              <a:spcAft>
                <a:spcPts val="0"/>
              </a:spcAft>
              <a:buNone/>
            </a:pPr>
            <a:r>
              <a:t/>
            </a:r>
            <a:endParaRPr/>
          </a:p>
          <a:p>
            <a:pPr indent="0" lvl="0" marL="0" rtl="0" algn="l">
              <a:spcBef>
                <a:spcPts val="1000"/>
              </a:spcBef>
              <a:spcAft>
                <a:spcPts val="0"/>
              </a:spcAft>
              <a:buNone/>
            </a:pPr>
            <a:r>
              <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US"/>
              <a:t>vs</a:t>
            </a:r>
            <a:endParaRPr/>
          </a:p>
          <a:p>
            <a:pPr indent="0" lvl="0" marL="0" rtl="0" algn="l">
              <a:spcBef>
                <a:spcPts val="1000"/>
              </a:spcBef>
              <a:spcAft>
                <a:spcPts val="0"/>
              </a:spcAft>
              <a:buNone/>
            </a:pPr>
            <a:r>
              <a:t/>
            </a:r>
            <a:endParaRPr/>
          </a:p>
          <a:p>
            <a:pPr indent="0" lvl="0" marL="0" rtl="0" algn="l">
              <a:spcBef>
                <a:spcPts val="100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4"/>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260" name="Google Shape;260;p34"/>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B1 Kmod β* Beating in IP1 and IP5</a:t>
            </a:r>
            <a:endParaRPr/>
          </a:p>
        </p:txBody>
      </p:sp>
      <p:pic>
        <p:nvPicPr>
          <p:cNvPr id="261" name="Google Shape;261;p34"/>
          <p:cNvPicPr preferRelativeResize="0"/>
          <p:nvPr/>
        </p:nvPicPr>
        <p:blipFill rotWithShape="1">
          <a:blip r:embed="rId3">
            <a:alphaModFix/>
          </a:blip>
          <a:srcRect b="1468" l="35073" r="0" t="0"/>
          <a:stretch/>
        </p:blipFill>
        <p:spPr>
          <a:xfrm>
            <a:off x="119525" y="1070950"/>
            <a:ext cx="5767301" cy="5237774"/>
          </a:xfrm>
          <a:prstGeom prst="rect">
            <a:avLst/>
          </a:prstGeom>
          <a:noFill/>
          <a:ln>
            <a:noFill/>
          </a:ln>
        </p:spPr>
      </p:pic>
      <p:pic>
        <p:nvPicPr>
          <p:cNvPr id="262" name="Google Shape;262;p34"/>
          <p:cNvPicPr preferRelativeResize="0"/>
          <p:nvPr/>
        </p:nvPicPr>
        <p:blipFill rotWithShape="1">
          <a:blip r:embed="rId4">
            <a:alphaModFix/>
          </a:blip>
          <a:srcRect b="0" l="36024" r="0" t="0"/>
          <a:stretch/>
        </p:blipFill>
        <p:spPr>
          <a:xfrm>
            <a:off x="6096000" y="1059325"/>
            <a:ext cx="5599498" cy="523777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35"/>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a:p>
            <a:pPr indent="0" lvl="0" marL="0" rtl="0" algn="l">
              <a:spcBef>
                <a:spcPts val="1000"/>
              </a:spcBef>
              <a:spcAft>
                <a:spcPts val="0"/>
              </a:spcAft>
              <a:buNone/>
            </a:pPr>
            <a:r>
              <a:t/>
            </a:r>
            <a:endParaRPr/>
          </a:p>
          <a:p>
            <a:pPr indent="0" lvl="0" marL="0" rtl="0" algn="l">
              <a:spcBef>
                <a:spcPts val="1000"/>
              </a:spcBef>
              <a:spcAft>
                <a:spcPts val="0"/>
              </a:spcAft>
              <a:buNone/>
            </a:pPr>
            <a:r>
              <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US"/>
              <a:t>vs</a:t>
            </a:r>
            <a:endParaRPr/>
          </a:p>
          <a:p>
            <a:pPr indent="0" lvl="0" marL="0" rtl="0" algn="l">
              <a:spcBef>
                <a:spcPts val="1000"/>
              </a:spcBef>
              <a:spcAft>
                <a:spcPts val="0"/>
              </a:spcAft>
              <a:buNone/>
            </a:pPr>
            <a:r>
              <a:t/>
            </a:r>
            <a:endParaRPr/>
          </a:p>
          <a:p>
            <a:pPr indent="0" lvl="0" marL="0" rtl="0" algn="l">
              <a:spcBef>
                <a:spcPts val="1000"/>
              </a:spcBef>
              <a:spcAft>
                <a:spcPts val="0"/>
              </a:spcAft>
              <a:buNone/>
            </a:pPr>
            <a:r>
              <a:t/>
            </a:r>
            <a:endParaRPr/>
          </a:p>
        </p:txBody>
      </p:sp>
      <p:sp>
        <p:nvSpPr>
          <p:cNvPr id="269" name="Google Shape;269;p35"/>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B2 Predicted vs Measured β* shift in IP1 and IP5</a:t>
            </a:r>
            <a:endParaRPr/>
          </a:p>
          <a:p>
            <a:pPr indent="0" lvl="0" marL="0" rtl="0" algn="l">
              <a:spcBef>
                <a:spcPts val="0"/>
              </a:spcBef>
              <a:spcAft>
                <a:spcPts val="0"/>
              </a:spcAft>
              <a:buNone/>
            </a:pPr>
            <a:r>
              <a:t/>
            </a:r>
            <a:endParaRPr/>
          </a:p>
        </p:txBody>
      </p:sp>
      <p:pic>
        <p:nvPicPr>
          <p:cNvPr id="270" name="Google Shape;270;p35"/>
          <p:cNvPicPr preferRelativeResize="0"/>
          <p:nvPr/>
        </p:nvPicPr>
        <p:blipFill>
          <a:blip r:embed="rId3">
            <a:alphaModFix/>
          </a:blip>
          <a:stretch>
            <a:fillRect/>
          </a:stretch>
        </p:blipFill>
        <p:spPr>
          <a:xfrm>
            <a:off x="458800" y="3747675"/>
            <a:ext cx="3657600" cy="1143000"/>
          </a:xfrm>
          <a:prstGeom prst="rect">
            <a:avLst/>
          </a:prstGeom>
          <a:noFill/>
          <a:ln>
            <a:noFill/>
          </a:ln>
        </p:spPr>
      </p:pic>
      <p:pic>
        <p:nvPicPr>
          <p:cNvPr id="271" name="Google Shape;271;p35"/>
          <p:cNvPicPr preferRelativeResize="0"/>
          <p:nvPr/>
        </p:nvPicPr>
        <p:blipFill>
          <a:blip r:embed="rId4">
            <a:alphaModFix/>
          </a:blip>
          <a:stretch>
            <a:fillRect/>
          </a:stretch>
        </p:blipFill>
        <p:spPr>
          <a:xfrm>
            <a:off x="667575" y="1746000"/>
            <a:ext cx="2133600" cy="1143000"/>
          </a:xfrm>
          <a:prstGeom prst="rect">
            <a:avLst/>
          </a:prstGeom>
          <a:noFill/>
          <a:ln>
            <a:noFill/>
          </a:ln>
        </p:spPr>
      </p:pic>
      <p:pic>
        <p:nvPicPr>
          <p:cNvPr id="272" name="Google Shape;272;p35"/>
          <p:cNvPicPr preferRelativeResize="0"/>
          <p:nvPr/>
        </p:nvPicPr>
        <p:blipFill>
          <a:blip r:embed="rId5">
            <a:alphaModFix/>
          </a:blip>
          <a:stretch>
            <a:fillRect/>
          </a:stretch>
        </p:blipFill>
        <p:spPr>
          <a:xfrm>
            <a:off x="4667250" y="1229550"/>
            <a:ext cx="7524750" cy="46672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6"/>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279" name="Google Shape;279;p36"/>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B2 Kmod β* Beating in IP1 and IP5</a:t>
            </a:r>
            <a:endParaRPr/>
          </a:p>
          <a:p>
            <a:pPr indent="0" lvl="0" marL="0" rtl="0" algn="l">
              <a:spcBef>
                <a:spcPts val="0"/>
              </a:spcBef>
              <a:spcAft>
                <a:spcPts val="0"/>
              </a:spcAft>
              <a:buNone/>
            </a:pPr>
            <a:r>
              <a:t/>
            </a:r>
            <a:endParaRPr/>
          </a:p>
        </p:txBody>
      </p:sp>
      <p:pic>
        <p:nvPicPr>
          <p:cNvPr id="280" name="Google Shape;280;p36"/>
          <p:cNvPicPr preferRelativeResize="0"/>
          <p:nvPr/>
        </p:nvPicPr>
        <p:blipFill rotWithShape="1">
          <a:blip r:embed="rId3">
            <a:alphaModFix/>
          </a:blip>
          <a:srcRect b="0" l="0" r="45343" t="0"/>
          <a:stretch/>
        </p:blipFill>
        <p:spPr>
          <a:xfrm>
            <a:off x="0" y="1449400"/>
            <a:ext cx="5255424" cy="5408599"/>
          </a:xfrm>
          <a:prstGeom prst="rect">
            <a:avLst/>
          </a:prstGeom>
          <a:noFill/>
          <a:ln>
            <a:noFill/>
          </a:ln>
        </p:spPr>
      </p:pic>
      <p:pic>
        <p:nvPicPr>
          <p:cNvPr id="281" name="Google Shape;281;p36"/>
          <p:cNvPicPr preferRelativeResize="0"/>
          <p:nvPr/>
        </p:nvPicPr>
        <p:blipFill rotWithShape="1">
          <a:blip r:embed="rId4">
            <a:alphaModFix/>
          </a:blip>
          <a:srcRect b="0" l="0" r="41324" t="0"/>
          <a:stretch/>
        </p:blipFill>
        <p:spPr>
          <a:xfrm>
            <a:off x="5830050" y="1439200"/>
            <a:ext cx="5574624" cy="534409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7"/>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361950" lvl="0" marL="457200" rtl="0" algn="l">
              <a:spcBef>
                <a:spcPts val="1000"/>
              </a:spcBef>
              <a:spcAft>
                <a:spcPts val="0"/>
              </a:spcAft>
              <a:buSzPts val="2100"/>
              <a:buChar char="●"/>
            </a:pPr>
            <a:r>
              <a:rPr lang="en-US"/>
              <a:t>Study how changing k to create beta beating at the center of the quadrupoles affects the waist in an IP in simulation. </a:t>
            </a:r>
            <a:endParaRPr/>
          </a:p>
          <a:p>
            <a:pPr indent="-361950" lvl="0" marL="457200" rtl="0" algn="l">
              <a:spcBef>
                <a:spcPts val="0"/>
              </a:spcBef>
              <a:spcAft>
                <a:spcPts val="0"/>
              </a:spcAft>
              <a:buSzPts val="2100"/>
              <a:buChar char="●"/>
            </a:pPr>
            <a:r>
              <a:rPr lang="en-US"/>
              <a:t>Added a </a:t>
            </a:r>
            <a:r>
              <a:rPr lang="en-US"/>
              <a:t>random</a:t>
            </a:r>
            <a:r>
              <a:rPr lang="en-US"/>
              <a:t> Δk with a gaussian distribution to induce 1%, 2%, 5%, 10% beta beating.</a:t>
            </a:r>
            <a:endParaRPr/>
          </a:p>
        </p:txBody>
      </p:sp>
      <p:sp>
        <p:nvSpPr>
          <p:cNvPr id="288" name="Google Shape;288;p37"/>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Additional Study</a:t>
            </a:r>
            <a:endParaRPr/>
          </a:p>
        </p:txBody>
      </p:sp>
      <p:pic>
        <p:nvPicPr>
          <p:cNvPr id="289" name="Google Shape;289;p37"/>
          <p:cNvPicPr preferRelativeResize="0"/>
          <p:nvPr/>
        </p:nvPicPr>
        <p:blipFill>
          <a:blip r:embed="rId3">
            <a:alphaModFix/>
          </a:blip>
          <a:stretch>
            <a:fillRect/>
          </a:stretch>
        </p:blipFill>
        <p:spPr>
          <a:xfrm>
            <a:off x="239075" y="2886825"/>
            <a:ext cx="5214450" cy="3890125"/>
          </a:xfrm>
          <a:prstGeom prst="rect">
            <a:avLst/>
          </a:prstGeom>
          <a:noFill/>
          <a:ln>
            <a:noFill/>
          </a:ln>
        </p:spPr>
      </p:pic>
      <p:pic>
        <p:nvPicPr>
          <p:cNvPr id="290" name="Google Shape;290;p37"/>
          <p:cNvPicPr preferRelativeResize="0"/>
          <p:nvPr/>
        </p:nvPicPr>
        <p:blipFill>
          <a:blip r:embed="rId4">
            <a:alphaModFix/>
          </a:blip>
          <a:stretch>
            <a:fillRect/>
          </a:stretch>
        </p:blipFill>
        <p:spPr>
          <a:xfrm>
            <a:off x="6096000" y="2932588"/>
            <a:ext cx="5091750" cy="37986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38"/>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Waist shift summary over 4 tests</a:t>
            </a:r>
            <a:endParaRPr/>
          </a:p>
        </p:txBody>
      </p:sp>
      <p:pic>
        <p:nvPicPr>
          <p:cNvPr id="297" name="Google Shape;297;p38"/>
          <p:cNvPicPr preferRelativeResize="0"/>
          <p:nvPr/>
        </p:nvPicPr>
        <p:blipFill>
          <a:blip r:embed="rId3">
            <a:alphaModFix/>
          </a:blip>
          <a:stretch>
            <a:fillRect/>
          </a:stretch>
        </p:blipFill>
        <p:spPr>
          <a:xfrm>
            <a:off x="408000" y="1638306"/>
            <a:ext cx="5534025" cy="4371975"/>
          </a:xfrm>
          <a:prstGeom prst="rect">
            <a:avLst/>
          </a:prstGeom>
          <a:noFill/>
          <a:ln>
            <a:noFill/>
          </a:ln>
        </p:spPr>
      </p:pic>
      <p:pic>
        <p:nvPicPr>
          <p:cNvPr id="298" name="Google Shape;298;p38"/>
          <p:cNvPicPr preferRelativeResize="0"/>
          <p:nvPr/>
        </p:nvPicPr>
        <p:blipFill>
          <a:blip r:embed="rId4">
            <a:alphaModFix/>
          </a:blip>
          <a:stretch>
            <a:fillRect/>
          </a:stretch>
        </p:blipFill>
        <p:spPr>
          <a:xfrm>
            <a:off x="6250000" y="1638293"/>
            <a:ext cx="5534025" cy="43719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9"/>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305" name="Google Shape;305;p39"/>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β* beating summary over 4 tests</a:t>
            </a:r>
            <a:endParaRPr/>
          </a:p>
        </p:txBody>
      </p:sp>
      <p:pic>
        <p:nvPicPr>
          <p:cNvPr id="306" name="Google Shape;306;p39"/>
          <p:cNvPicPr preferRelativeResize="0"/>
          <p:nvPr/>
        </p:nvPicPr>
        <p:blipFill>
          <a:blip r:embed="rId3">
            <a:alphaModFix/>
          </a:blip>
          <a:stretch>
            <a:fillRect/>
          </a:stretch>
        </p:blipFill>
        <p:spPr>
          <a:xfrm>
            <a:off x="79275" y="1628788"/>
            <a:ext cx="5562600" cy="4391025"/>
          </a:xfrm>
          <a:prstGeom prst="rect">
            <a:avLst/>
          </a:prstGeom>
          <a:noFill/>
          <a:ln>
            <a:noFill/>
          </a:ln>
        </p:spPr>
      </p:pic>
      <p:pic>
        <p:nvPicPr>
          <p:cNvPr id="307" name="Google Shape;307;p39"/>
          <p:cNvPicPr preferRelativeResize="0"/>
          <p:nvPr/>
        </p:nvPicPr>
        <p:blipFill>
          <a:blip r:embed="rId4">
            <a:alphaModFix/>
          </a:blip>
          <a:stretch>
            <a:fillRect/>
          </a:stretch>
        </p:blipFill>
        <p:spPr>
          <a:xfrm>
            <a:off x="6024575" y="1592263"/>
            <a:ext cx="5562600" cy="43910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40"/>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314" name="Google Shape;314;p40"/>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Waist shift from 1% beating in Quad</a:t>
            </a:r>
            <a:endParaRPr/>
          </a:p>
        </p:txBody>
      </p:sp>
      <p:pic>
        <p:nvPicPr>
          <p:cNvPr id="315" name="Google Shape;315;p40"/>
          <p:cNvPicPr preferRelativeResize="0"/>
          <p:nvPr/>
        </p:nvPicPr>
        <p:blipFill>
          <a:blip r:embed="rId3">
            <a:alphaModFix/>
          </a:blip>
          <a:stretch>
            <a:fillRect/>
          </a:stretch>
        </p:blipFill>
        <p:spPr>
          <a:xfrm>
            <a:off x="-12" y="1585925"/>
            <a:ext cx="5991225" cy="4476750"/>
          </a:xfrm>
          <a:prstGeom prst="rect">
            <a:avLst/>
          </a:prstGeom>
          <a:noFill/>
          <a:ln>
            <a:noFill/>
          </a:ln>
        </p:spPr>
      </p:pic>
      <p:pic>
        <p:nvPicPr>
          <p:cNvPr id="316" name="Google Shape;316;p40"/>
          <p:cNvPicPr preferRelativeResize="0"/>
          <p:nvPr/>
        </p:nvPicPr>
        <p:blipFill>
          <a:blip r:embed="rId4">
            <a:alphaModFix/>
          </a:blip>
          <a:stretch>
            <a:fillRect/>
          </a:stretch>
        </p:blipFill>
        <p:spPr>
          <a:xfrm>
            <a:off x="6296775" y="1585925"/>
            <a:ext cx="5895225" cy="4405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41"/>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323" name="Google Shape;323;p41"/>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5% β beating with and without Q matching</a:t>
            </a:r>
            <a:endParaRPr/>
          </a:p>
        </p:txBody>
      </p:sp>
      <p:pic>
        <p:nvPicPr>
          <p:cNvPr id="324" name="Google Shape;324;p41"/>
          <p:cNvPicPr preferRelativeResize="0"/>
          <p:nvPr/>
        </p:nvPicPr>
        <p:blipFill>
          <a:blip r:embed="rId3">
            <a:alphaModFix/>
          </a:blip>
          <a:stretch>
            <a:fillRect/>
          </a:stretch>
        </p:blipFill>
        <p:spPr>
          <a:xfrm>
            <a:off x="6024575" y="1449400"/>
            <a:ext cx="6000750" cy="4476750"/>
          </a:xfrm>
          <a:prstGeom prst="rect">
            <a:avLst/>
          </a:prstGeom>
          <a:noFill/>
          <a:ln>
            <a:noFill/>
          </a:ln>
        </p:spPr>
      </p:pic>
      <p:pic>
        <p:nvPicPr>
          <p:cNvPr id="325" name="Google Shape;325;p41"/>
          <p:cNvPicPr preferRelativeResize="0"/>
          <p:nvPr/>
        </p:nvPicPr>
        <p:blipFill>
          <a:blip r:embed="rId4">
            <a:alphaModFix/>
          </a:blip>
          <a:stretch>
            <a:fillRect/>
          </a:stretch>
        </p:blipFill>
        <p:spPr>
          <a:xfrm>
            <a:off x="95250" y="1449400"/>
            <a:ext cx="6000750" cy="44767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4"/>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368300" lvl="0" marL="457200" rtl="0" algn="l">
              <a:spcBef>
                <a:spcPts val="1000"/>
              </a:spcBef>
              <a:spcAft>
                <a:spcPts val="0"/>
              </a:spcAft>
              <a:buClr>
                <a:schemeClr val="dk1"/>
              </a:buClr>
              <a:buSzPts val="2200"/>
              <a:buChar char="●"/>
            </a:pPr>
            <a:r>
              <a:rPr lang="en-US" sz="2200">
                <a:solidFill>
                  <a:schemeClr val="dk1"/>
                </a:solidFill>
              </a:rPr>
              <a:t>18cm global correction tested in B1 on 24/4/2025 and 27/4/2025</a:t>
            </a:r>
            <a:endParaRPr sz="2200">
              <a:solidFill>
                <a:schemeClr val="dk1"/>
              </a:solidFill>
            </a:endParaRPr>
          </a:p>
          <a:p>
            <a:pPr indent="0" lvl="0" marL="0" rtl="0" algn="l">
              <a:spcBef>
                <a:spcPts val="1000"/>
              </a:spcBef>
              <a:spcAft>
                <a:spcPts val="0"/>
              </a:spcAft>
              <a:buNone/>
            </a:pPr>
            <a:r>
              <a:t/>
            </a:r>
            <a:endParaRPr sz="2200">
              <a:solidFill>
                <a:schemeClr val="dk1"/>
              </a:solidFill>
            </a:endParaRPr>
          </a:p>
          <a:p>
            <a:pPr indent="-368300" lvl="0" marL="457200" rtl="0" algn="l">
              <a:spcBef>
                <a:spcPts val="1000"/>
              </a:spcBef>
              <a:spcAft>
                <a:spcPts val="0"/>
              </a:spcAft>
              <a:buClr>
                <a:schemeClr val="dk1"/>
              </a:buClr>
              <a:buSzPts val="2200"/>
              <a:buChar char="●"/>
            </a:pPr>
            <a:r>
              <a:rPr lang="en-US" sz="2200">
                <a:solidFill>
                  <a:schemeClr val="dk1"/>
                </a:solidFill>
              </a:rPr>
              <a:t>Several waist shifts caused by correction in IP1 and IP5. Particularly large horizontal shift in IP5 </a:t>
            </a:r>
            <a:endParaRPr sz="2200">
              <a:solidFill>
                <a:schemeClr val="dk1"/>
              </a:solidFill>
            </a:endParaRPr>
          </a:p>
          <a:p>
            <a:pPr indent="0" lvl="0" marL="0" rtl="0" algn="l">
              <a:spcBef>
                <a:spcPts val="1000"/>
              </a:spcBef>
              <a:spcAft>
                <a:spcPts val="0"/>
              </a:spcAft>
              <a:buNone/>
            </a:pPr>
            <a:r>
              <a:t/>
            </a:r>
            <a:endParaRPr sz="2200">
              <a:solidFill>
                <a:schemeClr val="dk1"/>
              </a:solidFill>
            </a:endParaRPr>
          </a:p>
          <a:p>
            <a:pPr indent="-368300" lvl="0" marL="457200" rtl="0" algn="l">
              <a:spcBef>
                <a:spcPts val="1000"/>
              </a:spcBef>
              <a:spcAft>
                <a:spcPts val="0"/>
              </a:spcAft>
              <a:buClr>
                <a:schemeClr val="dk1"/>
              </a:buClr>
              <a:buSzPts val="2200"/>
              <a:buChar char="●"/>
            </a:pPr>
            <a:r>
              <a:rPr lang="en-US" sz="2200">
                <a:solidFill>
                  <a:schemeClr val="dk1"/>
                </a:solidFill>
              </a:rPr>
              <a:t>Testing if MAD-X can predict the waist shift and Beta* beating caused by the correction</a:t>
            </a:r>
            <a:endParaRPr sz="2200">
              <a:solidFill>
                <a:schemeClr val="dk1"/>
              </a:solidFill>
            </a:endParaRPr>
          </a:p>
        </p:txBody>
      </p:sp>
      <p:sp>
        <p:nvSpPr>
          <p:cNvPr id="174" name="Google Shape;174;p24"/>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Overview</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42"/>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332" name="Google Shape;332;p42"/>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β* beating in from 5% beating in Quad</a:t>
            </a:r>
            <a:endParaRPr/>
          </a:p>
          <a:p>
            <a:pPr indent="0" lvl="0" marL="0" rtl="0" algn="l">
              <a:spcBef>
                <a:spcPts val="0"/>
              </a:spcBef>
              <a:spcAft>
                <a:spcPts val="0"/>
              </a:spcAft>
              <a:buNone/>
            </a:pPr>
            <a:r>
              <a:t/>
            </a:r>
            <a:endParaRPr/>
          </a:p>
        </p:txBody>
      </p:sp>
      <p:pic>
        <p:nvPicPr>
          <p:cNvPr id="333" name="Google Shape;333;p42"/>
          <p:cNvPicPr preferRelativeResize="0"/>
          <p:nvPr/>
        </p:nvPicPr>
        <p:blipFill>
          <a:blip r:embed="rId3">
            <a:alphaModFix/>
          </a:blip>
          <a:stretch>
            <a:fillRect/>
          </a:stretch>
        </p:blipFill>
        <p:spPr>
          <a:xfrm>
            <a:off x="-12" y="1831975"/>
            <a:ext cx="5991225" cy="4476750"/>
          </a:xfrm>
          <a:prstGeom prst="rect">
            <a:avLst/>
          </a:prstGeom>
          <a:noFill/>
          <a:ln>
            <a:noFill/>
          </a:ln>
        </p:spPr>
      </p:pic>
      <p:pic>
        <p:nvPicPr>
          <p:cNvPr id="334" name="Google Shape;334;p42"/>
          <p:cNvPicPr preferRelativeResize="0"/>
          <p:nvPr/>
        </p:nvPicPr>
        <p:blipFill>
          <a:blip r:embed="rId4">
            <a:alphaModFix/>
          </a:blip>
          <a:stretch>
            <a:fillRect/>
          </a:stretch>
        </p:blipFill>
        <p:spPr>
          <a:xfrm>
            <a:off x="6167450" y="1724125"/>
            <a:ext cx="6000750" cy="44767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43"/>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341" name="Google Shape;341;p43"/>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Waist shift from 5% β beating</a:t>
            </a:r>
            <a:endParaRPr/>
          </a:p>
          <a:p>
            <a:pPr indent="0" lvl="0" marL="0" rtl="0" algn="l">
              <a:spcBef>
                <a:spcPts val="0"/>
              </a:spcBef>
              <a:spcAft>
                <a:spcPts val="0"/>
              </a:spcAft>
              <a:buNone/>
            </a:pPr>
            <a:r>
              <a:t/>
            </a:r>
            <a:endParaRPr/>
          </a:p>
        </p:txBody>
      </p:sp>
      <p:pic>
        <p:nvPicPr>
          <p:cNvPr id="342" name="Google Shape;342;p43"/>
          <p:cNvPicPr preferRelativeResize="0"/>
          <p:nvPr/>
        </p:nvPicPr>
        <p:blipFill>
          <a:blip r:embed="rId3">
            <a:alphaModFix/>
          </a:blip>
          <a:stretch>
            <a:fillRect/>
          </a:stretch>
        </p:blipFill>
        <p:spPr>
          <a:xfrm>
            <a:off x="0" y="1585925"/>
            <a:ext cx="6000750" cy="4476750"/>
          </a:xfrm>
          <a:prstGeom prst="rect">
            <a:avLst/>
          </a:prstGeom>
          <a:noFill/>
          <a:ln>
            <a:noFill/>
          </a:ln>
        </p:spPr>
      </p:pic>
      <p:pic>
        <p:nvPicPr>
          <p:cNvPr id="343" name="Google Shape;343;p43"/>
          <p:cNvPicPr preferRelativeResize="0"/>
          <p:nvPr/>
        </p:nvPicPr>
        <p:blipFill>
          <a:blip r:embed="rId4">
            <a:alphaModFix/>
          </a:blip>
          <a:stretch>
            <a:fillRect/>
          </a:stretch>
        </p:blipFill>
        <p:spPr>
          <a:xfrm>
            <a:off x="6167438" y="1449400"/>
            <a:ext cx="5991225" cy="44767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44"/>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361950" lvl="0" marL="457200" rtl="0" algn="l">
              <a:spcBef>
                <a:spcPts val="1000"/>
              </a:spcBef>
              <a:spcAft>
                <a:spcPts val="0"/>
              </a:spcAft>
              <a:buSzPts val="2100"/>
              <a:buChar char="●"/>
            </a:pPr>
            <a:r>
              <a:rPr lang="en-US"/>
              <a:t>MAD-X simulations vs </a:t>
            </a:r>
            <a:r>
              <a:rPr lang="en-US"/>
              <a:t>measurements</a:t>
            </a:r>
            <a:r>
              <a:rPr lang="en-US"/>
              <a:t> show good agreement in the waist shifts within the measurement error.</a:t>
            </a:r>
            <a:endParaRPr/>
          </a:p>
          <a:p>
            <a:pPr indent="0" lvl="0" marL="0" rtl="0" algn="l">
              <a:spcBef>
                <a:spcPts val="1000"/>
              </a:spcBef>
              <a:spcAft>
                <a:spcPts val="0"/>
              </a:spcAft>
              <a:buNone/>
            </a:pPr>
            <a:r>
              <a:t/>
            </a:r>
            <a:endParaRPr/>
          </a:p>
          <a:p>
            <a:pPr indent="-361950" lvl="0" marL="457200" rtl="0" algn="l">
              <a:spcBef>
                <a:spcPts val="1000"/>
              </a:spcBef>
              <a:spcAft>
                <a:spcPts val="0"/>
              </a:spcAft>
              <a:buSzPts val="2100"/>
              <a:buChar char="●"/>
            </a:pPr>
            <a:r>
              <a:rPr lang="en-US"/>
              <a:t>Agreement becomes less consistent when looking at the beta* beating in IP1x B2 and IP5y B1, the areas where we saw the worst β* beating.</a:t>
            </a:r>
            <a:endParaRPr/>
          </a:p>
          <a:p>
            <a:pPr indent="0" lvl="0" marL="0" rtl="0" algn="l">
              <a:spcBef>
                <a:spcPts val="1000"/>
              </a:spcBef>
              <a:spcAft>
                <a:spcPts val="0"/>
              </a:spcAft>
              <a:buNone/>
            </a:pPr>
            <a:r>
              <a:t/>
            </a:r>
            <a:endParaRPr/>
          </a:p>
          <a:p>
            <a:pPr indent="-361950" lvl="0" marL="457200" rtl="0" algn="l">
              <a:spcBef>
                <a:spcPts val="1000"/>
              </a:spcBef>
              <a:spcAft>
                <a:spcPts val="0"/>
              </a:spcAft>
              <a:buSzPts val="2100"/>
              <a:buChar char="●"/>
            </a:pPr>
            <a:r>
              <a:rPr lang="en-US"/>
              <a:t>Additional studies will have to be done to find out the cause of the disagreement between simulation and measurement in these IPs</a:t>
            </a:r>
            <a:endParaRPr/>
          </a:p>
          <a:p>
            <a:pPr indent="0" lvl="0" marL="0" rtl="0" algn="l">
              <a:spcBef>
                <a:spcPts val="1000"/>
              </a:spcBef>
              <a:spcAft>
                <a:spcPts val="0"/>
              </a:spcAft>
              <a:buNone/>
            </a:pPr>
            <a:r>
              <a:t/>
            </a:r>
            <a:endParaRPr/>
          </a:p>
          <a:p>
            <a:pPr indent="-361950" lvl="0" marL="457200" rtl="0" algn="l">
              <a:spcBef>
                <a:spcPts val="1000"/>
              </a:spcBef>
              <a:spcAft>
                <a:spcPts val="0"/>
              </a:spcAft>
              <a:buSzPts val="2100"/>
              <a:buChar char="●"/>
            </a:pPr>
            <a:r>
              <a:rPr lang="en-US"/>
              <a:t>In </a:t>
            </a:r>
            <a:r>
              <a:rPr lang="en-US"/>
              <a:t>simulation,</a:t>
            </a:r>
            <a:r>
              <a:rPr lang="en-US"/>
              <a:t> there is a linear relationship between the β beating at the center of the quadrupole and the waist shift and β* beating</a:t>
            </a:r>
            <a:endParaRPr/>
          </a:p>
        </p:txBody>
      </p:sp>
      <p:sp>
        <p:nvSpPr>
          <p:cNvPr id="350" name="Google Shape;350;p44"/>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Summary</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45"/>
          <p:cNvSpPr txBox="1"/>
          <p:nvPr>
            <p:ph type="ctrTitle"/>
          </p:nvPr>
        </p:nvSpPr>
        <p:spPr>
          <a:xfrm>
            <a:off x="407987" y="3429000"/>
            <a:ext cx="11376000" cy="21534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5000"/>
              <a:buFont typeface="Arial"/>
              <a:buNone/>
            </a:pPr>
            <a:r>
              <a:rPr lang="en-US"/>
              <a:t>Thanks for your attention</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46"/>
          <p:cNvSpPr txBox="1"/>
          <p:nvPr>
            <p:ph type="ctrTitle"/>
          </p:nvPr>
        </p:nvSpPr>
        <p:spPr>
          <a:xfrm>
            <a:off x="407987" y="3429000"/>
            <a:ext cx="11376000" cy="2153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Backup slides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47"/>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368" name="Google Shape;368;p47"/>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1% β beating in quad</a:t>
            </a:r>
            <a:endParaRPr/>
          </a:p>
        </p:txBody>
      </p:sp>
      <p:pic>
        <p:nvPicPr>
          <p:cNvPr id="369" name="Google Shape;369;p47"/>
          <p:cNvPicPr preferRelativeResize="0"/>
          <p:nvPr/>
        </p:nvPicPr>
        <p:blipFill>
          <a:blip r:embed="rId3">
            <a:alphaModFix/>
          </a:blip>
          <a:stretch>
            <a:fillRect/>
          </a:stretch>
        </p:blipFill>
        <p:spPr>
          <a:xfrm>
            <a:off x="0" y="1354625"/>
            <a:ext cx="6000750" cy="4476750"/>
          </a:xfrm>
          <a:prstGeom prst="rect">
            <a:avLst/>
          </a:prstGeom>
          <a:noFill/>
          <a:ln>
            <a:noFill/>
          </a:ln>
        </p:spPr>
      </p:pic>
      <p:pic>
        <p:nvPicPr>
          <p:cNvPr id="370" name="Google Shape;370;p47"/>
          <p:cNvPicPr preferRelativeResize="0"/>
          <p:nvPr/>
        </p:nvPicPr>
        <p:blipFill>
          <a:blip r:embed="rId4">
            <a:alphaModFix/>
          </a:blip>
          <a:stretch>
            <a:fillRect/>
          </a:stretch>
        </p:blipFill>
        <p:spPr>
          <a:xfrm>
            <a:off x="6096000" y="1354625"/>
            <a:ext cx="6000750" cy="44767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48"/>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377" name="Google Shape;377;p48"/>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β* beating in from 1% beating in Quad</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378" name="Google Shape;378;p48"/>
          <p:cNvPicPr preferRelativeResize="0"/>
          <p:nvPr/>
        </p:nvPicPr>
        <p:blipFill>
          <a:blip r:embed="rId3">
            <a:alphaModFix/>
          </a:blip>
          <a:stretch>
            <a:fillRect/>
          </a:stretch>
        </p:blipFill>
        <p:spPr>
          <a:xfrm>
            <a:off x="0" y="1724125"/>
            <a:ext cx="6000750" cy="4476750"/>
          </a:xfrm>
          <a:prstGeom prst="rect">
            <a:avLst/>
          </a:prstGeom>
          <a:noFill/>
          <a:ln>
            <a:noFill/>
          </a:ln>
        </p:spPr>
      </p:pic>
      <p:pic>
        <p:nvPicPr>
          <p:cNvPr id="379" name="Google Shape;379;p48"/>
          <p:cNvPicPr preferRelativeResize="0"/>
          <p:nvPr/>
        </p:nvPicPr>
        <p:blipFill>
          <a:blip r:embed="rId4">
            <a:alphaModFix/>
          </a:blip>
          <a:stretch>
            <a:fillRect/>
          </a:stretch>
        </p:blipFill>
        <p:spPr>
          <a:xfrm>
            <a:off x="6024575" y="1658200"/>
            <a:ext cx="6000750" cy="447675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49"/>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2% β beating </a:t>
            </a:r>
            <a:r>
              <a:rPr lang="en-US"/>
              <a:t>in Quad</a:t>
            </a:r>
            <a:r>
              <a:rPr lang="en-US"/>
              <a:t> </a:t>
            </a:r>
            <a:endParaRPr/>
          </a:p>
        </p:txBody>
      </p:sp>
      <p:pic>
        <p:nvPicPr>
          <p:cNvPr id="386" name="Google Shape;386;p49"/>
          <p:cNvPicPr preferRelativeResize="0"/>
          <p:nvPr/>
        </p:nvPicPr>
        <p:blipFill>
          <a:blip r:embed="rId3">
            <a:alphaModFix/>
          </a:blip>
          <a:stretch>
            <a:fillRect/>
          </a:stretch>
        </p:blipFill>
        <p:spPr>
          <a:xfrm>
            <a:off x="95250" y="1658200"/>
            <a:ext cx="6000750" cy="4476750"/>
          </a:xfrm>
          <a:prstGeom prst="rect">
            <a:avLst/>
          </a:prstGeom>
          <a:noFill/>
          <a:ln>
            <a:noFill/>
          </a:ln>
        </p:spPr>
      </p:pic>
      <p:pic>
        <p:nvPicPr>
          <p:cNvPr id="387" name="Google Shape;387;p49"/>
          <p:cNvPicPr preferRelativeResize="0"/>
          <p:nvPr/>
        </p:nvPicPr>
        <p:blipFill>
          <a:blip r:embed="rId4">
            <a:alphaModFix/>
          </a:blip>
          <a:stretch>
            <a:fillRect/>
          </a:stretch>
        </p:blipFill>
        <p:spPr>
          <a:xfrm>
            <a:off x="6024575" y="1585925"/>
            <a:ext cx="6000750" cy="44767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50"/>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394" name="Google Shape;394;p50"/>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β* beating in from 2% beating in Quad</a:t>
            </a:r>
            <a:endParaRPr/>
          </a:p>
          <a:p>
            <a:pPr indent="0" lvl="0" marL="0" rtl="0" algn="l">
              <a:spcBef>
                <a:spcPts val="0"/>
              </a:spcBef>
              <a:spcAft>
                <a:spcPts val="0"/>
              </a:spcAft>
              <a:buNone/>
            </a:pPr>
            <a:r>
              <a:t/>
            </a:r>
            <a:endParaRPr/>
          </a:p>
        </p:txBody>
      </p:sp>
      <p:pic>
        <p:nvPicPr>
          <p:cNvPr id="395" name="Google Shape;395;p50"/>
          <p:cNvPicPr preferRelativeResize="0"/>
          <p:nvPr/>
        </p:nvPicPr>
        <p:blipFill>
          <a:blip r:embed="rId3">
            <a:alphaModFix/>
          </a:blip>
          <a:stretch>
            <a:fillRect/>
          </a:stretch>
        </p:blipFill>
        <p:spPr>
          <a:xfrm>
            <a:off x="95250" y="1658200"/>
            <a:ext cx="6000750" cy="4476750"/>
          </a:xfrm>
          <a:prstGeom prst="rect">
            <a:avLst/>
          </a:prstGeom>
          <a:noFill/>
          <a:ln>
            <a:noFill/>
          </a:ln>
        </p:spPr>
      </p:pic>
      <p:pic>
        <p:nvPicPr>
          <p:cNvPr id="396" name="Google Shape;396;p50"/>
          <p:cNvPicPr preferRelativeResize="0"/>
          <p:nvPr/>
        </p:nvPicPr>
        <p:blipFill>
          <a:blip r:embed="rId4">
            <a:alphaModFix/>
          </a:blip>
          <a:stretch>
            <a:fillRect/>
          </a:stretch>
        </p:blipFill>
        <p:spPr>
          <a:xfrm>
            <a:off x="6167438" y="1585925"/>
            <a:ext cx="5991225" cy="44767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51"/>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Waist shift from 2% β</a:t>
            </a:r>
            <a:r>
              <a:rPr lang="en-US"/>
              <a:t> beating</a:t>
            </a:r>
            <a:endParaRPr/>
          </a:p>
        </p:txBody>
      </p:sp>
      <p:pic>
        <p:nvPicPr>
          <p:cNvPr id="403" name="Google Shape;403;p51"/>
          <p:cNvPicPr preferRelativeResize="0"/>
          <p:nvPr/>
        </p:nvPicPr>
        <p:blipFill>
          <a:blip r:embed="rId3">
            <a:alphaModFix/>
          </a:blip>
          <a:stretch>
            <a:fillRect/>
          </a:stretch>
        </p:blipFill>
        <p:spPr>
          <a:xfrm>
            <a:off x="0" y="1724125"/>
            <a:ext cx="6000750" cy="4476750"/>
          </a:xfrm>
          <a:prstGeom prst="rect">
            <a:avLst/>
          </a:prstGeom>
          <a:noFill/>
          <a:ln>
            <a:noFill/>
          </a:ln>
        </p:spPr>
      </p:pic>
      <p:pic>
        <p:nvPicPr>
          <p:cNvPr id="404" name="Google Shape;404;p51"/>
          <p:cNvPicPr preferRelativeResize="0"/>
          <p:nvPr/>
        </p:nvPicPr>
        <p:blipFill>
          <a:blip r:embed="rId4">
            <a:alphaModFix/>
          </a:blip>
          <a:stretch>
            <a:fillRect/>
          </a:stretch>
        </p:blipFill>
        <p:spPr>
          <a:xfrm>
            <a:off x="6167450" y="1658200"/>
            <a:ext cx="6000750" cy="4476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5"/>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Waist Shift Sign</a:t>
            </a:r>
            <a:endParaRPr/>
          </a:p>
        </p:txBody>
      </p:sp>
      <p:pic>
        <p:nvPicPr>
          <p:cNvPr id="180" name="Google Shape;180;p25"/>
          <p:cNvPicPr preferRelativeResize="0"/>
          <p:nvPr/>
        </p:nvPicPr>
        <p:blipFill rotWithShape="1">
          <a:blip r:embed="rId3">
            <a:alphaModFix/>
          </a:blip>
          <a:srcRect b="37142" l="38404" r="41826" t="40843"/>
          <a:stretch/>
        </p:blipFill>
        <p:spPr>
          <a:xfrm>
            <a:off x="1549666" y="3772138"/>
            <a:ext cx="2293050" cy="2003125"/>
          </a:xfrm>
          <a:prstGeom prst="rect">
            <a:avLst/>
          </a:prstGeom>
          <a:noFill/>
          <a:ln>
            <a:noFill/>
          </a:ln>
        </p:spPr>
      </p:pic>
      <p:pic>
        <p:nvPicPr>
          <p:cNvPr id="181" name="Google Shape;181;p25"/>
          <p:cNvPicPr preferRelativeResize="0"/>
          <p:nvPr/>
        </p:nvPicPr>
        <p:blipFill rotWithShape="1">
          <a:blip r:embed="rId3">
            <a:alphaModFix/>
          </a:blip>
          <a:srcRect b="94302" l="24838" r="24294" t="0"/>
          <a:stretch/>
        </p:blipFill>
        <p:spPr>
          <a:xfrm>
            <a:off x="708575" y="3350168"/>
            <a:ext cx="4513025" cy="396557"/>
          </a:xfrm>
          <a:prstGeom prst="rect">
            <a:avLst/>
          </a:prstGeom>
          <a:noFill/>
          <a:ln>
            <a:noFill/>
          </a:ln>
        </p:spPr>
      </p:pic>
      <p:pic>
        <p:nvPicPr>
          <p:cNvPr id="182" name="Google Shape;182;p25"/>
          <p:cNvPicPr preferRelativeResize="0"/>
          <p:nvPr/>
        </p:nvPicPr>
        <p:blipFill rotWithShape="1">
          <a:blip r:embed="rId4">
            <a:alphaModFix/>
          </a:blip>
          <a:srcRect b="35797" l="37026" r="41264" t="39636"/>
          <a:stretch/>
        </p:blipFill>
        <p:spPr>
          <a:xfrm>
            <a:off x="7491700" y="3493050"/>
            <a:ext cx="2630857" cy="2335325"/>
          </a:xfrm>
          <a:prstGeom prst="rect">
            <a:avLst/>
          </a:prstGeom>
          <a:noFill/>
          <a:ln>
            <a:noFill/>
          </a:ln>
        </p:spPr>
      </p:pic>
      <p:pic>
        <p:nvPicPr>
          <p:cNvPr id="183" name="Google Shape;183;p25"/>
          <p:cNvPicPr preferRelativeResize="0"/>
          <p:nvPr/>
        </p:nvPicPr>
        <p:blipFill rotWithShape="1">
          <a:blip r:embed="rId5">
            <a:alphaModFix/>
          </a:blip>
          <a:srcRect b="93758" l="24044" r="25087" t="0"/>
          <a:stretch/>
        </p:blipFill>
        <p:spPr>
          <a:xfrm>
            <a:off x="6759726" y="3350175"/>
            <a:ext cx="4513025" cy="434400"/>
          </a:xfrm>
          <a:prstGeom prst="rect">
            <a:avLst/>
          </a:prstGeom>
          <a:noFill/>
          <a:ln>
            <a:noFill/>
          </a:ln>
        </p:spPr>
      </p:pic>
      <p:sp>
        <p:nvSpPr>
          <p:cNvPr id="184" name="Google Shape;184;p25"/>
          <p:cNvSpPr txBox="1"/>
          <p:nvPr/>
        </p:nvSpPr>
        <p:spPr>
          <a:xfrm>
            <a:off x="702225" y="1150475"/>
            <a:ext cx="11081700" cy="194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100">
                <a:solidFill>
                  <a:srgbClr val="171717"/>
                </a:solidFill>
              </a:rPr>
              <a:t>To read the tables below, the top column is the beam and the left is the plane. The sign of the corresponding box is the sign between the predicted and measured waist shift (e.g if the box  has a “-” then to compare predicted vs. measured shift you have to multiply the predicted by -1). Note: The waist shift measurement sign is always relative to the Foc-&gt;Def direction. So a shift towards the Foc Quad is a negative waist shift in the measurement.</a:t>
            </a:r>
            <a:endParaRPr sz="2100">
              <a:solidFill>
                <a:srgbClr val="171717"/>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52"/>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411" name="Google Shape;411;p52"/>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5% β beating </a:t>
            </a:r>
            <a:r>
              <a:rPr lang="en-US"/>
              <a:t>in Quad</a:t>
            </a:r>
            <a:endParaRPr/>
          </a:p>
        </p:txBody>
      </p:sp>
      <p:pic>
        <p:nvPicPr>
          <p:cNvPr id="412" name="Google Shape;412;p52"/>
          <p:cNvPicPr preferRelativeResize="0"/>
          <p:nvPr/>
        </p:nvPicPr>
        <p:blipFill>
          <a:blip r:embed="rId3">
            <a:alphaModFix/>
          </a:blip>
          <a:stretch>
            <a:fillRect/>
          </a:stretch>
        </p:blipFill>
        <p:spPr>
          <a:xfrm>
            <a:off x="95250" y="1658200"/>
            <a:ext cx="6000750" cy="4476750"/>
          </a:xfrm>
          <a:prstGeom prst="rect">
            <a:avLst/>
          </a:prstGeom>
          <a:noFill/>
          <a:ln>
            <a:noFill/>
          </a:ln>
        </p:spPr>
      </p:pic>
      <p:pic>
        <p:nvPicPr>
          <p:cNvPr id="413" name="Google Shape;413;p52"/>
          <p:cNvPicPr preferRelativeResize="0"/>
          <p:nvPr/>
        </p:nvPicPr>
        <p:blipFill>
          <a:blip r:embed="rId4">
            <a:alphaModFix/>
          </a:blip>
          <a:stretch>
            <a:fillRect/>
          </a:stretch>
        </p:blipFill>
        <p:spPr>
          <a:xfrm>
            <a:off x="6167450" y="1585925"/>
            <a:ext cx="6000750" cy="447675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53"/>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420" name="Google Shape;420;p53"/>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10% β beating </a:t>
            </a:r>
            <a:r>
              <a:rPr lang="en-US"/>
              <a:t>in Quad</a:t>
            </a:r>
            <a:endParaRPr/>
          </a:p>
        </p:txBody>
      </p:sp>
      <p:pic>
        <p:nvPicPr>
          <p:cNvPr id="421" name="Google Shape;421;p53"/>
          <p:cNvPicPr preferRelativeResize="0"/>
          <p:nvPr/>
        </p:nvPicPr>
        <p:blipFill>
          <a:blip r:embed="rId3">
            <a:alphaModFix/>
          </a:blip>
          <a:stretch>
            <a:fillRect/>
          </a:stretch>
        </p:blipFill>
        <p:spPr>
          <a:xfrm>
            <a:off x="0" y="1345750"/>
            <a:ext cx="6000750" cy="4476750"/>
          </a:xfrm>
          <a:prstGeom prst="rect">
            <a:avLst/>
          </a:prstGeom>
          <a:noFill/>
          <a:ln>
            <a:noFill/>
          </a:ln>
        </p:spPr>
      </p:pic>
      <p:pic>
        <p:nvPicPr>
          <p:cNvPr id="422" name="Google Shape;422;p53"/>
          <p:cNvPicPr preferRelativeResize="0"/>
          <p:nvPr/>
        </p:nvPicPr>
        <p:blipFill>
          <a:blip r:embed="rId4">
            <a:alphaModFix/>
          </a:blip>
          <a:stretch>
            <a:fillRect/>
          </a:stretch>
        </p:blipFill>
        <p:spPr>
          <a:xfrm>
            <a:off x="6167450" y="1345750"/>
            <a:ext cx="6000750" cy="447675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54"/>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429" name="Google Shape;429;p54"/>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β* beating in from 10% beating in Quad</a:t>
            </a:r>
            <a:endParaRPr/>
          </a:p>
          <a:p>
            <a:pPr indent="0" lvl="0" marL="0" rtl="0" algn="l">
              <a:spcBef>
                <a:spcPts val="0"/>
              </a:spcBef>
              <a:spcAft>
                <a:spcPts val="0"/>
              </a:spcAft>
              <a:buNone/>
            </a:pPr>
            <a:r>
              <a:t/>
            </a:r>
            <a:endParaRPr/>
          </a:p>
        </p:txBody>
      </p:sp>
      <p:pic>
        <p:nvPicPr>
          <p:cNvPr id="430" name="Google Shape;430;p54"/>
          <p:cNvPicPr preferRelativeResize="0"/>
          <p:nvPr/>
        </p:nvPicPr>
        <p:blipFill>
          <a:blip r:embed="rId3">
            <a:alphaModFix/>
          </a:blip>
          <a:stretch>
            <a:fillRect/>
          </a:stretch>
        </p:blipFill>
        <p:spPr>
          <a:xfrm>
            <a:off x="0" y="1658200"/>
            <a:ext cx="6000750" cy="4476750"/>
          </a:xfrm>
          <a:prstGeom prst="rect">
            <a:avLst/>
          </a:prstGeom>
          <a:noFill/>
          <a:ln>
            <a:noFill/>
          </a:ln>
        </p:spPr>
      </p:pic>
      <p:pic>
        <p:nvPicPr>
          <p:cNvPr id="431" name="Google Shape;431;p54"/>
          <p:cNvPicPr preferRelativeResize="0"/>
          <p:nvPr/>
        </p:nvPicPr>
        <p:blipFill>
          <a:blip r:embed="rId4">
            <a:alphaModFix/>
          </a:blip>
          <a:stretch>
            <a:fillRect/>
          </a:stretch>
        </p:blipFill>
        <p:spPr>
          <a:xfrm>
            <a:off x="6167450" y="1658200"/>
            <a:ext cx="5981700" cy="447675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55"/>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t/>
            </a:r>
            <a:endParaRPr/>
          </a:p>
        </p:txBody>
      </p:sp>
      <p:sp>
        <p:nvSpPr>
          <p:cNvPr id="438" name="Google Shape;438;p55"/>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Waist shift from 10% beta beating</a:t>
            </a:r>
            <a:endParaRPr/>
          </a:p>
        </p:txBody>
      </p:sp>
      <p:pic>
        <p:nvPicPr>
          <p:cNvPr id="439" name="Google Shape;439;p55"/>
          <p:cNvPicPr preferRelativeResize="0"/>
          <p:nvPr/>
        </p:nvPicPr>
        <p:blipFill>
          <a:blip r:embed="rId3">
            <a:alphaModFix/>
          </a:blip>
          <a:stretch>
            <a:fillRect/>
          </a:stretch>
        </p:blipFill>
        <p:spPr>
          <a:xfrm>
            <a:off x="0" y="1585925"/>
            <a:ext cx="6000750" cy="4476750"/>
          </a:xfrm>
          <a:prstGeom prst="rect">
            <a:avLst/>
          </a:prstGeom>
          <a:noFill/>
          <a:ln>
            <a:noFill/>
          </a:ln>
        </p:spPr>
      </p:pic>
      <p:pic>
        <p:nvPicPr>
          <p:cNvPr id="440" name="Google Shape;440;p55"/>
          <p:cNvPicPr preferRelativeResize="0"/>
          <p:nvPr/>
        </p:nvPicPr>
        <p:blipFill>
          <a:blip r:embed="rId4">
            <a:alphaModFix/>
          </a:blip>
          <a:stretch>
            <a:fillRect/>
          </a:stretch>
        </p:blipFill>
        <p:spPr>
          <a:xfrm>
            <a:off x="6167450" y="1585925"/>
            <a:ext cx="6000750" cy="447675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5" name="Shape 445"/>
        <p:cNvGrpSpPr/>
        <p:nvPr/>
      </p:nvGrpSpPr>
      <p:grpSpPr>
        <a:xfrm>
          <a:off x="0" y="0"/>
          <a:ext cx="0" cy="0"/>
          <a:chOff x="0" y="0"/>
          <a:chExt cx="0" cy="0"/>
        </a:xfrm>
      </p:grpSpPr>
      <p:sp>
        <p:nvSpPr>
          <p:cNvPr id="446" name="Google Shape;446;p56"/>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rPr lang="en-US"/>
              <a:t>Agreement between predicted and measured beta* beating is not good in beam 1.</a:t>
            </a:r>
            <a:endParaRPr/>
          </a:p>
        </p:txBody>
      </p:sp>
      <p:sp>
        <p:nvSpPr>
          <p:cNvPr id="447" name="Google Shape;447;p56"/>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B1 Predicted vs Measured Beta*Beating in IP1 and IP5</a:t>
            </a:r>
            <a:endParaRPr/>
          </a:p>
          <a:p>
            <a:pPr indent="0" lvl="0" marL="0" rtl="0" algn="l">
              <a:spcBef>
                <a:spcPts val="0"/>
              </a:spcBef>
              <a:spcAft>
                <a:spcPts val="0"/>
              </a:spcAft>
              <a:buNone/>
            </a:pPr>
            <a:r>
              <a:t/>
            </a:r>
            <a:endParaRPr/>
          </a:p>
        </p:txBody>
      </p:sp>
      <p:pic>
        <p:nvPicPr>
          <p:cNvPr id="448" name="Google Shape;448;p56"/>
          <p:cNvPicPr preferRelativeResize="0"/>
          <p:nvPr/>
        </p:nvPicPr>
        <p:blipFill>
          <a:blip r:embed="rId3">
            <a:alphaModFix/>
          </a:blip>
          <a:stretch>
            <a:fillRect/>
          </a:stretch>
        </p:blipFill>
        <p:spPr>
          <a:xfrm>
            <a:off x="947400" y="2005125"/>
            <a:ext cx="7524750" cy="466725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53" name="Shape 453"/>
        <p:cNvGrpSpPr/>
        <p:nvPr/>
      </p:nvGrpSpPr>
      <p:grpSpPr>
        <a:xfrm>
          <a:off x="0" y="0"/>
          <a:ext cx="0" cy="0"/>
          <a:chOff x="0" y="0"/>
          <a:chExt cx="0" cy="0"/>
        </a:xfrm>
      </p:grpSpPr>
      <p:sp>
        <p:nvSpPr>
          <p:cNvPr id="454" name="Google Shape;454;p57"/>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rPr lang="en-US"/>
              <a:t>Agreement between predicted and measured beta* beating is better in beam 2.</a:t>
            </a:r>
            <a:endParaRPr/>
          </a:p>
        </p:txBody>
      </p:sp>
      <p:sp>
        <p:nvSpPr>
          <p:cNvPr id="455" name="Google Shape;455;p57"/>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B2 Predicted vs Measured Beta* Beating in IP1 and IP5</a:t>
            </a:r>
            <a:endParaRPr/>
          </a:p>
        </p:txBody>
      </p:sp>
      <p:pic>
        <p:nvPicPr>
          <p:cNvPr id="456" name="Google Shape;456;p57"/>
          <p:cNvPicPr preferRelativeResize="0"/>
          <p:nvPr/>
        </p:nvPicPr>
        <p:blipFill>
          <a:blip r:embed="rId3">
            <a:alphaModFix/>
          </a:blip>
          <a:stretch>
            <a:fillRect/>
          </a:stretch>
        </p:blipFill>
        <p:spPr>
          <a:xfrm>
            <a:off x="682888" y="2338375"/>
            <a:ext cx="6867026" cy="42592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26"/>
          <p:cNvSpPr txBox="1"/>
          <p:nvPr>
            <p:ph idx="1" type="body"/>
          </p:nvPr>
        </p:nvSpPr>
        <p:spPr>
          <a:xfrm>
            <a:off x="407989" y="949788"/>
            <a:ext cx="11376000" cy="4608600"/>
          </a:xfrm>
          <a:prstGeom prst="rect">
            <a:avLst/>
          </a:prstGeom>
        </p:spPr>
        <p:txBody>
          <a:bodyPr anchorCtr="0" anchor="t" bIns="0" lIns="0" spcFirstLastPara="1" rIns="0" wrap="square" tIns="0">
            <a:normAutofit/>
          </a:bodyPr>
          <a:lstStyle/>
          <a:p>
            <a:pPr indent="0" lvl="0" marL="0" rtl="0" algn="l">
              <a:spcBef>
                <a:spcPts val="1000"/>
              </a:spcBef>
              <a:spcAft>
                <a:spcPts val="0"/>
              </a:spcAft>
              <a:buNone/>
            </a:pPr>
            <a:r>
              <a:rPr lang="en-US"/>
              <a:t>This is the table from the logbook use to get all the measured data. Logbook entry 28/4/2025.</a:t>
            </a:r>
            <a:endParaRPr/>
          </a:p>
        </p:txBody>
      </p:sp>
      <p:sp>
        <p:nvSpPr>
          <p:cNvPr id="191" name="Google Shape;191;p26"/>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Data table</a:t>
            </a:r>
            <a:endParaRPr/>
          </a:p>
        </p:txBody>
      </p:sp>
      <p:pic>
        <p:nvPicPr>
          <p:cNvPr id="192" name="Google Shape;192;p26"/>
          <p:cNvPicPr preferRelativeResize="0"/>
          <p:nvPr/>
        </p:nvPicPr>
        <p:blipFill>
          <a:blip r:embed="rId3">
            <a:alphaModFix/>
          </a:blip>
          <a:stretch>
            <a:fillRect/>
          </a:stretch>
        </p:blipFill>
        <p:spPr>
          <a:xfrm>
            <a:off x="2074800" y="1319749"/>
            <a:ext cx="6230477" cy="2824700"/>
          </a:xfrm>
          <a:prstGeom prst="rect">
            <a:avLst/>
          </a:prstGeom>
          <a:noFill/>
          <a:ln>
            <a:noFill/>
          </a:ln>
        </p:spPr>
      </p:pic>
      <p:pic>
        <p:nvPicPr>
          <p:cNvPr id="193" name="Google Shape;193;p26"/>
          <p:cNvPicPr preferRelativeResize="0"/>
          <p:nvPr/>
        </p:nvPicPr>
        <p:blipFill>
          <a:blip r:embed="rId4">
            <a:alphaModFix/>
          </a:blip>
          <a:stretch>
            <a:fillRect/>
          </a:stretch>
        </p:blipFill>
        <p:spPr>
          <a:xfrm>
            <a:off x="2002100" y="4144461"/>
            <a:ext cx="6230474" cy="200133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27"/>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IP1 &amp; IP5 waist shift Beam 1</a:t>
            </a:r>
            <a:endParaRPr/>
          </a:p>
        </p:txBody>
      </p:sp>
      <p:pic>
        <p:nvPicPr>
          <p:cNvPr id="199" name="Google Shape;199;p27"/>
          <p:cNvPicPr preferRelativeResize="0"/>
          <p:nvPr/>
        </p:nvPicPr>
        <p:blipFill>
          <a:blip r:embed="rId3">
            <a:alphaModFix/>
          </a:blip>
          <a:stretch>
            <a:fillRect/>
          </a:stretch>
        </p:blipFill>
        <p:spPr>
          <a:xfrm>
            <a:off x="1729050" y="2130875"/>
            <a:ext cx="7370125" cy="4571350"/>
          </a:xfrm>
          <a:prstGeom prst="rect">
            <a:avLst/>
          </a:prstGeom>
          <a:noFill/>
          <a:ln>
            <a:noFill/>
          </a:ln>
        </p:spPr>
      </p:pic>
      <p:sp>
        <p:nvSpPr>
          <p:cNvPr id="200" name="Google Shape;200;p27"/>
          <p:cNvSpPr txBox="1"/>
          <p:nvPr/>
        </p:nvSpPr>
        <p:spPr>
          <a:xfrm>
            <a:off x="283875" y="1060825"/>
            <a:ext cx="11609400" cy="98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100">
                <a:solidFill>
                  <a:srgbClr val="171717"/>
                </a:solidFill>
              </a:rPr>
              <a:t>Predicted vs Measured waist shift in B1, with the measured showing the spread of data.</a:t>
            </a:r>
            <a:endParaRPr sz="2100">
              <a:solidFill>
                <a:srgbClr val="171717"/>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28"/>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IP1 &amp; IP5 waist shift Beam 2</a:t>
            </a:r>
            <a:endParaRPr/>
          </a:p>
        </p:txBody>
      </p:sp>
      <p:pic>
        <p:nvPicPr>
          <p:cNvPr id="206" name="Google Shape;206;p28"/>
          <p:cNvPicPr preferRelativeResize="0"/>
          <p:nvPr/>
        </p:nvPicPr>
        <p:blipFill>
          <a:blip r:embed="rId3">
            <a:alphaModFix/>
          </a:blip>
          <a:stretch>
            <a:fillRect/>
          </a:stretch>
        </p:blipFill>
        <p:spPr>
          <a:xfrm>
            <a:off x="1519100" y="2035100"/>
            <a:ext cx="7355951" cy="4562550"/>
          </a:xfrm>
          <a:prstGeom prst="rect">
            <a:avLst/>
          </a:prstGeom>
          <a:noFill/>
          <a:ln>
            <a:noFill/>
          </a:ln>
        </p:spPr>
      </p:pic>
      <p:sp>
        <p:nvSpPr>
          <p:cNvPr id="207" name="Google Shape;207;p28"/>
          <p:cNvSpPr txBox="1"/>
          <p:nvPr/>
        </p:nvSpPr>
        <p:spPr>
          <a:xfrm>
            <a:off x="127050" y="1195450"/>
            <a:ext cx="119379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100">
                <a:solidFill>
                  <a:srgbClr val="171717"/>
                </a:solidFill>
              </a:rPr>
              <a:t>Predicted vs Measured waist shift in B2, with the measured showing the spread of data.</a:t>
            </a:r>
            <a:endParaRPr sz="2100">
              <a:solidFill>
                <a:srgbClr val="171717"/>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9"/>
          <p:cNvSpPr txBox="1"/>
          <p:nvPr>
            <p:ph idx="1" type="body"/>
          </p:nvPr>
        </p:nvSpPr>
        <p:spPr>
          <a:xfrm>
            <a:off x="407989" y="1296863"/>
            <a:ext cx="11376000" cy="4608600"/>
          </a:xfrm>
          <a:prstGeom prst="rect">
            <a:avLst/>
          </a:prstGeom>
        </p:spPr>
        <p:txBody>
          <a:bodyPr anchorCtr="0" anchor="t" bIns="0" lIns="0" spcFirstLastPara="1" rIns="0" wrap="square" tIns="0">
            <a:normAutofit/>
          </a:bodyPr>
          <a:lstStyle/>
          <a:p>
            <a:pPr indent="-361950" lvl="0" marL="457200" rtl="0" algn="l">
              <a:spcBef>
                <a:spcPts val="1000"/>
              </a:spcBef>
              <a:spcAft>
                <a:spcPts val="0"/>
              </a:spcAft>
              <a:buSzPts val="2100"/>
              <a:buChar char="●"/>
            </a:pPr>
            <a:r>
              <a:rPr lang="en-US"/>
              <a:t>Graphed shift in beam 1 simulated β from global correction along with the waist shift in IP1. IP is at S = 0</a:t>
            </a:r>
            <a:endParaRPr/>
          </a:p>
        </p:txBody>
      </p:sp>
      <p:sp>
        <p:nvSpPr>
          <p:cNvPr id="214" name="Google Shape;214;p29"/>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B1 IP1 </a:t>
            </a:r>
            <a:r>
              <a:rPr lang="en-US"/>
              <a:t>Waist shift X &amp; Y</a:t>
            </a:r>
            <a:endParaRPr/>
          </a:p>
        </p:txBody>
      </p:sp>
      <p:pic>
        <p:nvPicPr>
          <p:cNvPr id="215" name="Google Shape;215;p29"/>
          <p:cNvPicPr preferRelativeResize="0"/>
          <p:nvPr/>
        </p:nvPicPr>
        <p:blipFill>
          <a:blip r:embed="rId3">
            <a:alphaModFix/>
          </a:blip>
          <a:stretch>
            <a:fillRect/>
          </a:stretch>
        </p:blipFill>
        <p:spPr>
          <a:xfrm>
            <a:off x="0" y="2456436"/>
            <a:ext cx="5603876" cy="3432937"/>
          </a:xfrm>
          <a:prstGeom prst="rect">
            <a:avLst/>
          </a:prstGeom>
          <a:noFill/>
          <a:ln>
            <a:noFill/>
          </a:ln>
        </p:spPr>
      </p:pic>
      <p:pic>
        <p:nvPicPr>
          <p:cNvPr id="216" name="Google Shape;216;p29"/>
          <p:cNvPicPr preferRelativeResize="0"/>
          <p:nvPr/>
        </p:nvPicPr>
        <p:blipFill>
          <a:blip r:embed="rId4">
            <a:alphaModFix/>
          </a:blip>
          <a:stretch>
            <a:fillRect/>
          </a:stretch>
        </p:blipFill>
        <p:spPr>
          <a:xfrm>
            <a:off x="5910425" y="2472526"/>
            <a:ext cx="5498713" cy="34329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0"/>
          <p:cNvSpPr txBox="1"/>
          <p:nvPr>
            <p:ph idx="1" type="body"/>
          </p:nvPr>
        </p:nvSpPr>
        <p:spPr>
          <a:xfrm>
            <a:off x="407989" y="1308363"/>
            <a:ext cx="11376000" cy="4608600"/>
          </a:xfrm>
          <a:prstGeom prst="rect">
            <a:avLst/>
          </a:prstGeom>
        </p:spPr>
        <p:txBody>
          <a:bodyPr anchorCtr="0" anchor="t" bIns="0" lIns="0" spcFirstLastPara="1" rIns="0" wrap="square" tIns="0">
            <a:normAutofit/>
          </a:bodyPr>
          <a:lstStyle/>
          <a:p>
            <a:pPr indent="-361950" lvl="0" marL="457200" rtl="0" algn="l">
              <a:spcBef>
                <a:spcPts val="1000"/>
              </a:spcBef>
              <a:spcAft>
                <a:spcPts val="0"/>
              </a:spcAft>
              <a:buSzPts val="2100"/>
              <a:buChar char="●"/>
            </a:pPr>
            <a:r>
              <a:rPr lang="en-US"/>
              <a:t>Graphed shift in beam 1 simulated β from global correction along with the waist shift in IP5. IP is at S = 0</a:t>
            </a:r>
            <a:endParaRPr/>
          </a:p>
          <a:p>
            <a:pPr indent="0" lvl="0" marL="0" rtl="0" algn="l">
              <a:spcBef>
                <a:spcPts val="1000"/>
              </a:spcBef>
              <a:spcAft>
                <a:spcPts val="0"/>
              </a:spcAft>
              <a:buNone/>
            </a:pPr>
            <a:r>
              <a:t/>
            </a:r>
            <a:endParaRPr/>
          </a:p>
        </p:txBody>
      </p:sp>
      <p:sp>
        <p:nvSpPr>
          <p:cNvPr id="223" name="Google Shape;223;p30"/>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B1 IP5 Waist Shift X &amp; Y</a:t>
            </a:r>
            <a:endParaRPr/>
          </a:p>
        </p:txBody>
      </p:sp>
      <p:pic>
        <p:nvPicPr>
          <p:cNvPr id="224" name="Google Shape;224;p30"/>
          <p:cNvPicPr preferRelativeResize="0"/>
          <p:nvPr/>
        </p:nvPicPr>
        <p:blipFill>
          <a:blip r:embed="rId3">
            <a:alphaModFix/>
          </a:blip>
          <a:stretch>
            <a:fillRect/>
          </a:stretch>
        </p:blipFill>
        <p:spPr>
          <a:xfrm>
            <a:off x="-84299" y="2074326"/>
            <a:ext cx="5635725" cy="3513675"/>
          </a:xfrm>
          <a:prstGeom prst="rect">
            <a:avLst/>
          </a:prstGeom>
          <a:noFill/>
          <a:ln>
            <a:noFill/>
          </a:ln>
        </p:spPr>
      </p:pic>
      <p:pic>
        <p:nvPicPr>
          <p:cNvPr id="225" name="Google Shape;225;p30"/>
          <p:cNvPicPr preferRelativeResize="0"/>
          <p:nvPr/>
        </p:nvPicPr>
        <p:blipFill>
          <a:blip r:embed="rId4">
            <a:alphaModFix/>
          </a:blip>
          <a:stretch>
            <a:fillRect/>
          </a:stretch>
        </p:blipFill>
        <p:spPr>
          <a:xfrm>
            <a:off x="6024572" y="2176085"/>
            <a:ext cx="5454099" cy="33101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1"/>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361950" lvl="0" marL="457200" rtl="0" algn="l">
              <a:spcBef>
                <a:spcPts val="1000"/>
              </a:spcBef>
              <a:spcAft>
                <a:spcPts val="0"/>
              </a:spcAft>
              <a:buSzPts val="2100"/>
              <a:buChar char="●"/>
            </a:pPr>
            <a:r>
              <a:rPr lang="en-US"/>
              <a:t>Graphed shift in beam 2 simulated β from global correction along with the waist shift in IP1. </a:t>
            </a:r>
            <a:r>
              <a:rPr lang="en-US"/>
              <a:t>IP is at S = 0</a:t>
            </a:r>
            <a:endParaRPr/>
          </a:p>
        </p:txBody>
      </p:sp>
      <p:sp>
        <p:nvSpPr>
          <p:cNvPr id="232" name="Google Shape;232;p31"/>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B2 IP1 Waist shift X &amp; Y</a:t>
            </a:r>
            <a:endParaRPr/>
          </a:p>
        </p:txBody>
      </p:sp>
      <p:pic>
        <p:nvPicPr>
          <p:cNvPr id="233" name="Google Shape;233;p31"/>
          <p:cNvPicPr preferRelativeResize="0"/>
          <p:nvPr/>
        </p:nvPicPr>
        <p:blipFill>
          <a:blip r:embed="rId3">
            <a:alphaModFix/>
          </a:blip>
          <a:stretch>
            <a:fillRect/>
          </a:stretch>
        </p:blipFill>
        <p:spPr>
          <a:xfrm>
            <a:off x="228700" y="2361862"/>
            <a:ext cx="6106349" cy="3791550"/>
          </a:xfrm>
          <a:prstGeom prst="rect">
            <a:avLst/>
          </a:prstGeom>
          <a:noFill/>
          <a:ln>
            <a:noFill/>
          </a:ln>
        </p:spPr>
      </p:pic>
      <p:pic>
        <p:nvPicPr>
          <p:cNvPr id="234" name="Google Shape;234;p31"/>
          <p:cNvPicPr preferRelativeResize="0"/>
          <p:nvPr/>
        </p:nvPicPr>
        <p:blipFill>
          <a:blip r:embed="rId4">
            <a:alphaModFix/>
          </a:blip>
          <a:stretch>
            <a:fillRect/>
          </a:stretch>
        </p:blipFill>
        <p:spPr>
          <a:xfrm>
            <a:off x="6335050" y="2338336"/>
            <a:ext cx="5856950" cy="365661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