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1" d="100"/>
          <a:sy n="121" d="100"/>
        </p:scale>
        <p:origin x="1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57F63-01AB-CCBD-E519-BAB990956F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EEE966-682D-572D-1D19-B701F8D486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0593E-F207-9830-B144-269691C9C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76129-46F9-41A5-A0EE-D221E491FD05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76F76-FD59-E0DA-990D-2572D8C3C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978F82-8414-E671-6A6D-080A9318C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3FF8-F9C0-4347-AF46-B7FB53F38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997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91663-1A31-FE89-25F6-155AFEFC2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F1EE1B-7389-D5F9-7CCE-3066A08FDA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FB5F9A-FCB3-E173-7681-C385B62AC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76129-46F9-41A5-A0EE-D221E491FD05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400480-B875-D3D5-12DC-0A5BE7861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84A03A-EB4B-13F4-6C9B-7B16BFB76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3FF8-F9C0-4347-AF46-B7FB53F38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82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84D61E-2038-0101-FE65-B0971AC891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AD721D-E9A5-0B14-6273-DC10C81C98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77E4E3-0821-F735-1241-2DF00835D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76129-46F9-41A5-A0EE-D221E491FD05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8247EB-E145-FA70-3447-ABD70CD84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D45D6-D5AB-0237-A836-7216E6B80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3FF8-F9C0-4347-AF46-B7FB53F38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58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E5F05-52D4-69E3-9130-18EE0E3D7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33A10-9407-BF03-12EA-4406C1E6EB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C8C848-8F71-F85E-3818-0025E20F8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76129-46F9-41A5-A0EE-D221E491FD05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BE9434-4B2F-E6A0-B363-4F37D0506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F160B9-2065-056E-E7DB-F35FD82D9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3FF8-F9C0-4347-AF46-B7FB53F38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98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39C9E-16F3-F485-D000-0A3A76E80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F7CB0C-6617-EFDB-B366-6C6B415C34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FEBB6-5D97-7A38-E400-E8F023BBE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76129-46F9-41A5-A0EE-D221E491FD05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90D14-79A3-B893-5452-6D8812270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577E4D-5CD7-68A3-13D9-83F9D8A70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3FF8-F9C0-4347-AF46-B7FB53F38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286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5A4F3-AD53-3BE0-C9D4-1578E74B0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D3F07-435F-4393-7CF3-2A914415F0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D46C20-DE33-21F2-6894-F83241AB3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656A0-8CD4-9D72-83D6-763947FDA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76129-46F9-41A5-A0EE-D221E491FD05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3F0F2B-A35F-8927-4F5F-F63F69BAE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75425F-8DF4-86D1-9F7E-6A1ED7D06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3FF8-F9C0-4347-AF46-B7FB53F38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623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FE7AE-2405-4BD6-63DE-3162F2384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28A60E-E9D3-528E-13C3-E8C04A19EB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7D636B-2DBE-C3D0-072F-A61DC5D252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271D42-8DE6-D181-E24E-14EA7E8886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44A9BB-53A8-F96D-D4D0-BCB00F30BE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B405AA-2DC1-D4A6-DAD8-ACA5B912E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76129-46F9-41A5-A0EE-D221E491FD05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FAE2AF-AB60-595D-8D2A-696261EEB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D7E653-12F6-CA4E-C8E4-919280FF4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3FF8-F9C0-4347-AF46-B7FB53F38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228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61460-A947-9A99-A167-2939A451E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5953F0-2B5E-BBFF-74B8-A4A810DD7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76129-46F9-41A5-A0EE-D221E491FD05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AD7024-5665-387D-309A-CAF4F713F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904CAB-FEB5-3574-40FA-A67F6E13E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3FF8-F9C0-4347-AF46-B7FB53F38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31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8E3684-36CB-8EA2-6CB7-B58F1FCA5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76129-46F9-41A5-A0EE-D221E491FD05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2C0F68-6E7A-913A-3D05-D61AC7300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B45B66-0E1F-BD70-61F6-7BA523663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3FF8-F9C0-4347-AF46-B7FB53F38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62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F79B6-A102-C1AA-AB33-20AF80D89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F04B0-662C-DD49-2258-F6530CADD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7A6748-DFED-93CC-EE3F-864C14A342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D7A759-0CCE-5EC0-8028-E98209441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76129-46F9-41A5-A0EE-D221E491FD05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79BF84-F911-C308-7CE3-6C14E056A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D33EB7-65AF-2D52-15AD-1B3DAE622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3FF8-F9C0-4347-AF46-B7FB53F38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784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C9B3E-CFAF-136F-DC2C-23478CDFB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0B8FCE-5882-D76E-C02A-B7953C92CD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87F1FA-FEAE-2421-178A-F9D3D3842F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8C20A5-D280-E41F-542D-0891459B6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76129-46F9-41A5-A0EE-D221E491FD05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20CF96-52DD-3E00-AD09-6F8D6255C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6399C6-93EF-9B58-9013-3CFB62740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3FF8-F9C0-4347-AF46-B7FB53F38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352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4023F7-7E13-F55D-3CCB-5EB9A93E9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76B0C-56D2-0FCF-D86D-8949091AE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FFA8E4-9120-4FA2-91FE-8C290D4E47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D676129-46F9-41A5-A0EE-D221E491FD05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9DEDB-5346-43B4-ACB0-CAD796758F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9A75D8-B6A0-F654-9218-5E1C5E0D77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AE3FF8-F9C0-4347-AF46-B7FB53F38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919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hyperlink" Target="https://indico.cern.ch/event/1529313/" TargetMode="External"/><Relationship Id="rId4" Type="http://schemas.openxmlformats.org/officeDocument/2006/relationships/hyperlink" Target="https://indico.cern.ch/event/1486663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18D20FD-BA2F-736A-AE45-3A69EA741D5C}"/>
                  </a:ext>
                </a:extLst>
              </p:cNvPr>
              <p:cNvSpPr txBox="1"/>
              <p:nvPr/>
            </p:nvSpPr>
            <p:spPr>
              <a:xfrm>
                <a:off x="227291" y="4923336"/>
                <a:ext cx="59146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RF absorbers </a:t>
                </a:r>
                <a:r>
                  <a:rPr lang="en-US" dirty="0">
                    <a:sym typeface="Wingdings" panose="05000000000000000000" pitchFamily="2" charset="2"/>
                  </a:rPr>
                  <a:t>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=50 </m:t>
                    </m:r>
                    <m:r>
                      <a:rPr lang="el-GR" b="0" i="1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dirty="0"/>
                  <a:t> NEG coated ceramic (alumina)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18D20FD-BA2F-736A-AE45-3A69EA741D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291" y="4923336"/>
                <a:ext cx="5914697" cy="369332"/>
              </a:xfrm>
              <a:prstGeom prst="rect">
                <a:avLst/>
              </a:prstGeom>
              <a:blipFill>
                <a:blip r:embed="rId2"/>
                <a:stretch>
                  <a:fillRect l="-824" t="-11667" b="-2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3C5F8391-FB4F-9CC7-7FEC-1AE6CA9FA8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659" y="1430527"/>
            <a:ext cx="5241803" cy="344948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401E481-0EF5-23B1-A879-3874DFF32DCE}"/>
              </a:ext>
            </a:extLst>
          </p:cNvPr>
          <p:cNvSpPr txBox="1"/>
          <p:nvPr/>
        </p:nvSpPr>
        <p:spPr>
          <a:xfrm>
            <a:off x="1451505" y="933198"/>
            <a:ext cx="3466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>
                <a:solidFill>
                  <a:srgbClr val="0000FF"/>
                </a:solidFill>
              </a:rPr>
              <a:t>HL-LHC Wire Scanner CST Model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E5FA54-DDF7-8B6D-6B5D-83508ABF7858}"/>
              </a:ext>
            </a:extLst>
          </p:cNvPr>
          <p:cNvSpPr txBox="1"/>
          <p:nvPr/>
        </p:nvSpPr>
        <p:spPr>
          <a:xfrm>
            <a:off x="1005004" y="5516569"/>
            <a:ext cx="4359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More info: </a:t>
            </a:r>
            <a:r>
              <a:rPr lang="en-US" dirty="0">
                <a:hlinkClick r:id="rId4"/>
              </a:rPr>
              <a:t>96</a:t>
            </a:r>
            <a:r>
              <a:rPr lang="en-US" baseline="30000" dirty="0">
                <a:hlinkClick r:id="rId4"/>
              </a:rPr>
              <a:t>th</a:t>
            </a:r>
            <a:r>
              <a:rPr lang="en-US" dirty="0">
                <a:hlinkClick r:id="rId4"/>
              </a:rPr>
              <a:t> IWG </a:t>
            </a:r>
            <a:r>
              <a:rPr lang="en-US" dirty="0"/>
              <a:t>and </a:t>
            </a:r>
            <a:r>
              <a:rPr lang="en-US" dirty="0">
                <a:hlinkClick r:id="rId5"/>
              </a:rPr>
              <a:t>98</a:t>
            </a:r>
            <a:r>
              <a:rPr lang="en-US" baseline="30000" dirty="0">
                <a:hlinkClick r:id="rId5"/>
              </a:rPr>
              <a:t>th</a:t>
            </a:r>
            <a:r>
              <a:rPr lang="en-US" dirty="0">
                <a:hlinkClick r:id="rId5"/>
              </a:rPr>
              <a:t> IWG </a:t>
            </a:r>
            <a:r>
              <a:rPr lang="en-US" dirty="0"/>
              <a:t>Meetings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D7E524-676E-7F90-CA76-7F22AE9B967B}"/>
              </a:ext>
            </a:extLst>
          </p:cNvPr>
          <p:cNvSpPr txBox="1"/>
          <p:nvPr/>
        </p:nvSpPr>
        <p:spPr>
          <a:xfrm>
            <a:off x="6427156" y="2741050"/>
            <a:ext cx="57648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Bake-out of the wire scanner will be done at 150 </a:t>
            </a:r>
            <a:r>
              <a:rPr lang="en-US" baseline="30000" dirty="0" err="1"/>
              <a:t>o</a:t>
            </a:r>
            <a:r>
              <a:rPr lang="en-US" dirty="0" err="1"/>
              <a:t>C.</a:t>
            </a:r>
            <a:endParaRPr lang="en-US" dirty="0"/>
          </a:p>
          <a:p>
            <a:endParaRPr lang="en-US" dirty="0"/>
          </a:p>
          <a:p>
            <a:r>
              <a:rPr lang="en-US" dirty="0"/>
              <a:t> NEG activation temperature is at 180 </a:t>
            </a:r>
            <a:r>
              <a:rPr lang="en-US" baseline="30000" dirty="0" err="1"/>
              <a:t>o</a:t>
            </a:r>
            <a:r>
              <a:rPr lang="en-US" dirty="0" err="1"/>
              <a:t>C.</a:t>
            </a:r>
            <a:r>
              <a:rPr lang="en-US" dirty="0"/>
              <a:t> This may change the surface resistivity of the coating.</a:t>
            </a:r>
          </a:p>
          <a:p>
            <a:endParaRPr lang="en-US" dirty="0"/>
          </a:p>
          <a:p>
            <a:r>
              <a:rPr lang="en-US" dirty="0"/>
              <a:t>Another possible coating material?</a:t>
            </a:r>
          </a:p>
          <a:p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Titanium?  (higher activation temperature)</a:t>
            </a: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EDADBF79-53AE-D085-E1B9-4F908DE41085}"/>
              </a:ext>
            </a:extLst>
          </p:cNvPr>
          <p:cNvSpPr/>
          <p:nvPr/>
        </p:nvSpPr>
        <p:spPr>
          <a:xfrm>
            <a:off x="5910795" y="1017868"/>
            <a:ext cx="528145" cy="4923692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DB7283-3299-57AE-1EF3-38FECCD6EBB5}"/>
              </a:ext>
            </a:extLst>
          </p:cNvPr>
          <p:cNvSpPr txBox="1"/>
          <p:nvPr/>
        </p:nvSpPr>
        <p:spPr>
          <a:xfrm>
            <a:off x="7755915" y="2371718"/>
            <a:ext cx="3107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Comment from Coating Team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58C613D-BB08-DCE2-FB31-896781F3247A}"/>
              </a:ext>
            </a:extLst>
          </p:cNvPr>
          <p:cNvCxnSpPr/>
          <p:nvPr/>
        </p:nvCxnSpPr>
        <p:spPr>
          <a:xfrm flipV="1">
            <a:off x="1340069" y="3941379"/>
            <a:ext cx="2585545" cy="1066627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15989C7-D27D-4EDD-8241-AA6997EFB90F}"/>
              </a:ext>
            </a:extLst>
          </p:cNvPr>
          <p:cNvCxnSpPr>
            <a:cxnSpLocks/>
          </p:cNvCxnSpPr>
          <p:nvPr/>
        </p:nvCxnSpPr>
        <p:spPr>
          <a:xfrm flipV="1">
            <a:off x="1340069" y="3621548"/>
            <a:ext cx="1382839" cy="138645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FE7CA08-A990-051E-F129-D8100F5729CF}"/>
              </a:ext>
            </a:extLst>
          </p:cNvPr>
          <p:cNvCxnSpPr>
            <a:cxnSpLocks/>
          </p:cNvCxnSpPr>
          <p:nvPr/>
        </p:nvCxnSpPr>
        <p:spPr>
          <a:xfrm flipV="1">
            <a:off x="1340069" y="2984988"/>
            <a:ext cx="2254390" cy="202301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62828A04-7583-9D00-DCD0-D115605BB204}"/>
              </a:ext>
            </a:extLst>
          </p:cNvPr>
          <p:cNvSpPr/>
          <p:nvPr/>
        </p:nvSpPr>
        <p:spPr>
          <a:xfrm>
            <a:off x="0" y="6603190"/>
            <a:ext cx="12192000" cy="252769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H. Bursali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E9AA04-58D1-36A6-9633-E9B2E3FDDB0B}"/>
              </a:ext>
            </a:extLst>
          </p:cNvPr>
          <p:cNvSpPr txBox="1"/>
          <p:nvPr/>
        </p:nvSpPr>
        <p:spPr>
          <a:xfrm>
            <a:off x="0" y="6561908"/>
            <a:ext cx="1592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101</a:t>
            </a:r>
            <a:r>
              <a:rPr lang="en-US" sz="1400" baseline="30000" dirty="0">
                <a:solidFill>
                  <a:schemeClr val="bg1"/>
                </a:solidFill>
              </a:rPr>
              <a:t>st</a:t>
            </a:r>
            <a:r>
              <a:rPr lang="en-US" sz="1400" dirty="0">
                <a:solidFill>
                  <a:schemeClr val="bg1"/>
                </a:solidFill>
              </a:rPr>
              <a:t> IWG Meeting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660D0D-5E15-CB85-4228-5243B2554320}"/>
              </a:ext>
            </a:extLst>
          </p:cNvPr>
          <p:cNvSpPr txBox="1"/>
          <p:nvPr/>
        </p:nvSpPr>
        <p:spPr>
          <a:xfrm>
            <a:off x="11054255" y="6590877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15.07.2025</a:t>
            </a:r>
          </a:p>
        </p:txBody>
      </p:sp>
      <p:pic>
        <p:nvPicPr>
          <p:cNvPr id="14" name="Picture 6" descr="CERN Logo">
            <a:extLst>
              <a:ext uri="{FF2B5EF4-FFF2-40B4-BE49-F238E27FC236}">
                <a16:creationId xmlns:a16="http://schemas.microsoft.com/office/drawing/2014/main" id="{EF0C7855-F25C-C727-BBFF-FD2A5F4E00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1" r="18451"/>
          <a:stretch/>
        </p:blipFill>
        <p:spPr bwMode="auto">
          <a:xfrm>
            <a:off x="10808101" y="232421"/>
            <a:ext cx="1163831" cy="106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AEA3CEB-EF7B-8015-AD73-66BB180BB660}"/>
              </a:ext>
            </a:extLst>
          </p:cNvPr>
          <p:cNvSpPr txBox="1"/>
          <p:nvPr/>
        </p:nvSpPr>
        <p:spPr>
          <a:xfrm>
            <a:off x="10864616" y="1294569"/>
            <a:ext cx="10508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SY-RF-BR</a:t>
            </a:r>
            <a:endParaRPr lang="en-GB" sz="1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321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83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Cambria Math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Hikmet Bursali</dc:creator>
  <cp:lastModifiedBy>Hikmet Bursali</cp:lastModifiedBy>
  <cp:revision>5</cp:revision>
  <dcterms:created xsi:type="dcterms:W3CDTF">2025-07-14T08:17:38Z</dcterms:created>
  <dcterms:modified xsi:type="dcterms:W3CDTF">2025-07-14T13:40:53Z</dcterms:modified>
</cp:coreProperties>
</file>