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0" r:id="rId2"/>
    <p:sldId id="286" r:id="rId3"/>
    <p:sldId id="323" r:id="rId4"/>
    <p:sldId id="316" r:id="rId5"/>
    <p:sldId id="324" r:id="rId6"/>
    <p:sldId id="322" r:id="rId7"/>
    <p:sldId id="320" r:id="rId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4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49D1F-E25B-479E-AA19-DA6196A42453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4F23BA-E1BF-4CDC-9342-15AF8E6FEFA4}">
      <dgm:prSet phldrT="[Text]"/>
      <dgm:spPr/>
      <dgm:t>
        <a:bodyPr/>
        <a:lstStyle/>
        <a:p>
          <a:r>
            <a:rPr lang="en-GB" b="0" dirty="0"/>
            <a:t>Graeme Burt</a:t>
          </a:r>
        </a:p>
        <a:p>
          <a:r>
            <a:rPr lang="en-GB" b="0" dirty="0"/>
            <a:t>HL-LHC-UK PM</a:t>
          </a:r>
        </a:p>
      </dgm:t>
    </dgm:pt>
    <dgm:pt modelId="{8DBD0842-2EC6-41AB-AF43-3C1275790820}" type="parTrans" cxnId="{0562B4D7-78DC-4FDD-B850-D6519A28785D}">
      <dgm:prSet/>
      <dgm:spPr/>
      <dgm:t>
        <a:bodyPr/>
        <a:lstStyle/>
        <a:p>
          <a:endParaRPr lang="en-GB"/>
        </a:p>
      </dgm:t>
    </dgm:pt>
    <dgm:pt modelId="{786FE019-D742-44FF-A8AE-A37B379FCE6D}" type="sibTrans" cxnId="{0562B4D7-78DC-4FDD-B850-D6519A28785D}">
      <dgm:prSet/>
      <dgm:spPr/>
      <dgm:t>
        <a:bodyPr/>
        <a:lstStyle/>
        <a:p>
          <a:endParaRPr lang="en-GB"/>
        </a:p>
      </dgm:t>
    </dgm:pt>
    <dgm:pt modelId="{7AC196BE-1517-4627-B9EB-93782C764D4D}" type="asst">
      <dgm:prSet phldrT="[Text]"/>
      <dgm:spPr/>
      <dgm:t>
        <a:bodyPr/>
        <a:lstStyle/>
        <a:p>
          <a:r>
            <a:rPr lang="en-GB" dirty="0"/>
            <a:t>Anna Vikhoreva Project Support</a:t>
          </a:r>
        </a:p>
      </dgm:t>
    </dgm:pt>
    <dgm:pt modelId="{662B0095-E22F-4AF1-8444-32C6F18C6212}" type="parTrans" cxnId="{FC299A41-0293-4982-A90E-60CC9D653974}">
      <dgm:prSet/>
      <dgm:spPr/>
      <dgm:t>
        <a:bodyPr/>
        <a:lstStyle/>
        <a:p>
          <a:endParaRPr lang="en-GB"/>
        </a:p>
      </dgm:t>
    </dgm:pt>
    <dgm:pt modelId="{C36E7171-F6E9-4CB8-A071-3C465250A7A2}" type="sibTrans" cxnId="{FC299A41-0293-4982-A90E-60CC9D653974}">
      <dgm:prSet/>
      <dgm:spPr/>
      <dgm:t>
        <a:bodyPr/>
        <a:lstStyle/>
        <a:p>
          <a:endParaRPr lang="en-GB"/>
        </a:p>
      </dgm:t>
    </dgm:pt>
    <dgm:pt modelId="{A719AE9B-2AE3-4330-97E5-481F16EBF3F2}">
      <dgm:prSet phldrT="[Text]"/>
      <dgm:spPr/>
      <dgm:t>
        <a:bodyPr/>
        <a:lstStyle/>
        <a:p>
          <a:r>
            <a:rPr lang="en-GB" dirty="0"/>
            <a:t>Ian Lazarus</a:t>
          </a:r>
        </a:p>
        <a:p>
          <a:r>
            <a:rPr lang="en-GB" dirty="0"/>
            <a:t>STFC Sponsor </a:t>
          </a:r>
        </a:p>
      </dgm:t>
    </dgm:pt>
    <dgm:pt modelId="{21426F2D-C39C-437A-9427-41348CC0C0EA}" type="parTrans" cxnId="{C531D7EF-A495-4DCA-9776-8425E66E5636}">
      <dgm:prSet/>
      <dgm:spPr/>
      <dgm:t>
        <a:bodyPr/>
        <a:lstStyle/>
        <a:p>
          <a:endParaRPr lang="en-GB"/>
        </a:p>
      </dgm:t>
    </dgm:pt>
    <dgm:pt modelId="{F593AC72-50DC-4DD4-88F1-E6433CBFC9A9}" type="sibTrans" cxnId="{C531D7EF-A495-4DCA-9776-8425E66E5636}">
      <dgm:prSet/>
      <dgm:spPr/>
      <dgm:t>
        <a:bodyPr/>
        <a:lstStyle/>
        <a:p>
          <a:endParaRPr lang="en-GB"/>
        </a:p>
      </dgm:t>
    </dgm:pt>
    <dgm:pt modelId="{38475E94-4F09-49A7-9127-85D32D2666D4}">
      <dgm:prSet phldrT="[Text]"/>
      <dgm:spPr/>
      <dgm:t>
        <a:bodyPr/>
        <a:lstStyle/>
        <a:p>
          <a:r>
            <a:rPr lang="en-GB" dirty="0"/>
            <a:t>Phil Atkinson Technical Oversight</a:t>
          </a:r>
        </a:p>
      </dgm:t>
    </dgm:pt>
    <dgm:pt modelId="{0C3CD615-8FC7-4DD9-B5E8-CDD232AD39F0}" type="parTrans" cxnId="{2CCE697B-5863-4714-8A7B-2AC39E976148}">
      <dgm:prSet/>
      <dgm:spPr/>
      <dgm:t>
        <a:bodyPr/>
        <a:lstStyle/>
        <a:p>
          <a:endParaRPr lang="en-GB"/>
        </a:p>
      </dgm:t>
    </dgm:pt>
    <dgm:pt modelId="{2542090E-5B63-44C7-91A3-3348C9AC4A7C}" type="sibTrans" cxnId="{2CCE697B-5863-4714-8A7B-2AC39E976148}">
      <dgm:prSet/>
      <dgm:spPr/>
      <dgm:t>
        <a:bodyPr/>
        <a:lstStyle/>
        <a:p>
          <a:endParaRPr lang="en-GB"/>
        </a:p>
      </dgm:t>
    </dgm:pt>
    <dgm:pt modelId="{1613E2AA-61BA-4AB6-821B-2A03FF3659D7}">
      <dgm:prSet phldrT="[Text]"/>
      <dgm:spPr/>
      <dgm:t>
        <a:bodyPr/>
        <a:lstStyle/>
        <a:p>
          <a:r>
            <a:rPr lang="en-GB" dirty="0"/>
            <a:t>Paul Hindley </a:t>
          </a:r>
          <a:r>
            <a:rPr lang="en-GB"/>
            <a:t>Technician Manager</a:t>
          </a:r>
          <a:endParaRPr lang="en-GB" dirty="0"/>
        </a:p>
      </dgm:t>
    </dgm:pt>
    <dgm:pt modelId="{2C17BFF7-D920-48AE-8A57-8DBE6651A0C7}" type="parTrans" cxnId="{6BD57284-8CD1-4589-9675-52BC076FEF48}">
      <dgm:prSet/>
      <dgm:spPr/>
      <dgm:t>
        <a:bodyPr/>
        <a:lstStyle/>
        <a:p>
          <a:endParaRPr lang="en-GB"/>
        </a:p>
      </dgm:t>
    </dgm:pt>
    <dgm:pt modelId="{37374FF3-40B8-428E-B519-36D5ADC0B929}" type="sibTrans" cxnId="{6BD57284-8CD1-4589-9675-52BC076FEF48}">
      <dgm:prSet/>
      <dgm:spPr/>
      <dgm:t>
        <a:bodyPr/>
        <a:lstStyle/>
        <a:p>
          <a:endParaRPr lang="en-GB"/>
        </a:p>
      </dgm:t>
    </dgm:pt>
    <dgm:pt modelId="{928A99E8-96B0-4BB2-9CF5-AF5B7729CA7F}" type="pres">
      <dgm:prSet presAssocID="{87449D1F-E25B-479E-AA19-DA6196A4245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4C5A30-8D3E-40E4-A24A-E77DA87F1E4F}" type="pres">
      <dgm:prSet presAssocID="{1B4F23BA-E1BF-4CDC-9342-15AF8E6FEFA4}" presName="hierRoot1" presStyleCnt="0"/>
      <dgm:spPr/>
    </dgm:pt>
    <dgm:pt modelId="{B85478A2-473D-4581-999A-27B5A9EFC742}" type="pres">
      <dgm:prSet presAssocID="{1B4F23BA-E1BF-4CDC-9342-15AF8E6FEFA4}" presName="composite" presStyleCnt="0"/>
      <dgm:spPr/>
    </dgm:pt>
    <dgm:pt modelId="{FFCBEA0D-D8AD-4CDC-AB57-90B8B409C4ED}" type="pres">
      <dgm:prSet presAssocID="{1B4F23BA-E1BF-4CDC-9342-15AF8E6FEFA4}" presName="image" presStyleLbl="node0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2B855BD-50FC-4448-A165-ACEE11188671}" type="pres">
      <dgm:prSet presAssocID="{1B4F23BA-E1BF-4CDC-9342-15AF8E6FEFA4}" presName="text" presStyleLbl="revTx" presStyleIdx="0" presStyleCnt="5" custScaleX="108003">
        <dgm:presLayoutVars>
          <dgm:chPref val="3"/>
        </dgm:presLayoutVars>
      </dgm:prSet>
      <dgm:spPr/>
    </dgm:pt>
    <dgm:pt modelId="{359F0A7A-1913-42D8-8AE9-67CC18B03118}" type="pres">
      <dgm:prSet presAssocID="{1B4F23BA-E1BF-4CDC-9342-15AF8E6FEFA4}" presName="hierChild2" presStyleCnt="0"/>
      <dgm:spPr/>
    </dgm:pt>
    <dgm:pt modelId="{E8FB4E3E-4C8D-459D-A6FA-7D0F853B2ACC}" type="pres">
      <dgm:prSet presAssocID="{662B0095-E22F-4AF1-8444-32C6F18C6212}" presName="Name10" presStyleLbl="parChTrans1D2" presStyleIdx="0" presStyleCnt="2"/>
      <dgm:spPr/>
    </dgm:pt>
    <dgm:pt modelId="{37C35C08-451D-4353-8064-4855D093A6BB}" type="pres">
      <dgm:prSet presAssocID="{7AC196BE-1517-4627-B9EB-93782C764D4D}" presName="hierRoot2" presStyleCnt="0"/>
      <dgm:spPr/>
    </dgm:pt>
    <dgm:pt modelId="{404100C6-53A0-4175-B550-E7E3863E45C9}" type="pres">
      <dgm:prSet presAssocID="{7AC196BE-1517-4627-B9EB-93782C764D4D}" presName="composite2" presStyleCnt="0"/>
      <dgm:spPr/>
    </dgm:pt>
    <dgm:pt modelId="{5697A4A2-946F-40E4-9B44-60D6D8CC3A26}" type="pres">
      <dgm:prSet presAssocID="{7AC196BE-1517-4627-B9EB-93782C764D4D}" presName="image2" presStyleLbl="asst1" presStyleIdx="0" presStyleCnt="1" custLinFactNeighborX="-317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65B5330-00BA-47A6-BF1A-EA9D1A84D70D}" type="pres">
      <dgm:prSet presAssocID="{7AC196BE-1517-4627-B9EB-93782C764D4D}" presName="text2" presStyleLbl="revTx" presStyleIdx="1" presStyleCnt="5">
        <dgm:presLayoutVars>
          <dgm:chPref val="3"/>
        </dgm:presLayoutVars>
      </dgm:prSet>
      <dgm:spPr/>
    </dgm:pt>
    <dgm:pt modelId="{DCA077DF-C01D-4D84-9E4E-B38B534EB6EC}" type="pres">
      <dgm:prSet presAssocID="{7AC196BE-1517-4627-B9EB-93782C764D4D}" presName="hierChild3" presStyleCnt="0"/>
      <dgm:spPr/>
    </dgm:pt>
    <dgm:pt modelId="{88BF4EAE-C978-4B73-AB93-437A6E09F600}" type="pres">
      <dgm:prSet presAssocID="{A719AE9B-2AE3-4330-97E5-481F16EBF3F2}" presName="hierRoot1" presStyleCnt="0"/>
      <dgm:spPr/>
    </dgm:pt>
    <dgm:pt modelId="{1FF0BA50-C90F-4F05-AF6D-EF622DD19CC3}" type="pres">
      <dgm:prSet presAssocID="{A719AE9B-2AE3-4330-97E5-481F16EBF3F2}" presName="composite" presStyleCnt="0"/>
      <dgm:spPr/>
    </dgm:pt>
    <dgm:pt modelId="{713796B7-26FA-4632-9A48-744D2C335FCF}" type="pres">
      <dgm:prSet presAssocID="{A719AE9B-2AE3-4330-97E5-481F16EBF3F2}" presName="image" presStyleLbl="node0" presStyleIdx="1" presStyleCnt="3" custLinFactNeighborX="30997"/>
      <dgm:spPr/>
    </dgm:pt>
    <dgm:pt modelId="{D87E239B-7EAE-447C-B6C9-FD851E629E2B}" type="pres">
      <dgm:prSet presAssocID="{A719AE9B-2AE3-4330-97E5-481F16EBF3F2}" presName="text" presStyleLbl="revTx" presStyleIdx="2" presStyleCnt="5" custLinFactNeighborX="20665">
        <dgm:presLayoutVars>
          <dgm:chPref val="3"/>
        </dgm:presLayoutVars>
      </dgm:prSet>
      <dgm:spPr/>
    </dgm:pt>
    <dgm:pt modelId="{3F526865-AE21-4625-831A-EFDC48695CFE}" type="pres">
      <dgm:prSet presAssocID="{A719AE9B-2AE3-4330-97E5-481F16EBF3F2}" presName="hierChild2" presStyleCnt="0"/>
      <dgm:spPr/>
    </dgm:pt>
    <dgm:pt modelId="{7699D950-1A90-4577-AF4D-C5A0261A1D61}" type="pres">
      <dgm:prSet presAssocID="{38475E94-4F09-49A7-9127-85D32D2666D4}" presName="hierRoot1" presStyleCnt="0"/>
      <dgm:spPr/>
    </dgm:pt>
    <dgm:pt modelId="{74EA0517-7655-4A96-BE15-325EC2F69AB0}" type="pres">
      <dgm:prSet presAssocID="{38475E94-4F09-49A7-9127-85D32D2666D4}" presName="composite" presStyleCnt="0"/>
      <dgm:spPr/>
    </dgm:pt>
    <dgm:pt modelId="{278296AC-FC28-4A8B-AEB3-194D40AC0838}" type="pres">
      <dgm:prSet presAssocID="{38475E94-4F09-49A7-9127-85D32D2666D4}" presName="image" presStyleLbl="node0" presStyleIdx="2" presStyleCnt="3" custLinFactNeighborX="43993"/>
      <dgm:spPr/>
    </dgm:pt>
    <dgm:pt modelId="{37FD9B5F-45DD-4C15-8244-65C2F47FACEC}" type="pres">
      <dgm:prSet presAssocID="{38475E94-4F09-49A7-9127-85D32D2666D4}" presName="text" presStyleLbl="revTx" presStyleIdx="3" presStyleCnt="5" custLinFactNeighborX="29329">
        <dgm:presLayoutVars>
          <dgm:chPref val="3"/>
        </dgm:presLayoutVars>
      </dgm:prSet>
      <dgm:spPr/>
    </dgm:pt>
    <dgm:pt modelId="{B3A92FB2-DD90-43C1-8AA4-4FECEC1EA305}" type="pres">
      <dgm:prSet presAssocID="{38475E94-4F09-49A7-9127-85D32D2666D4}" presName="hierChild2" presStyleCnt="0"/>
      <dgm:spPr/>
    </dgm:pt>
    <dgm:pt modelId="{CF2EB1F1-4B9A-453B-A495-01CAEE9E3782}" type="pres">
      <dgm:prSet presAssocID="{2C17BFF7-D920-48AE-8A57-8DBE6651A0C7}" presName="Name10" presStyleLbl="parChTrans1D2" presStyleIdx="1" presStyleCnt="2"/>
      <dgm:spPr/>
    </dgm:pt>
    <dgm:pt modelId="{003BACCF-1A00-4164-98E0-0962CD5DCB8E}" type="pres">
      <dgm:prSet presAssocID="{1613E2AA-61BA-4AB6-821B-2A03FF3659D7}" presName="hierRoot2" presStyleCnt="0"/>
      <dgm:spPr/>
    </dgm:pt>
    <dgm:pt modelId="{909CFE24-7E83-4715-95D3-02790D9AAD3E}" type="pres">
      <dgm:prSet presAssocID="{1613E2AA-61BA-4AB6-821B-2A03FF3659D7}" presName="composite2" presStyleCnt="0"/>
      <dgm:spPr/>
    </dgm:pt>
    <dgm:pt modelId="{D9B7C2B4-031B-416E-A1B4-6A3E37AB3A74}" type="pres">
      <dgm:prSet presAssocID="{1613E2AA-61BA-4AB6-821B-2A03FF3659D7}" presName="image2" presStyleLbl="node2" presStyleIdx="0" presStyleCnt="1" custLinFactNeighborX="43993"/>
      <dgm:spPr/>
    </dgm:pt>
    <dgm:pt modelId="{71F9632E-9780-43E9-88C3-444B39F8329D}" type="pres">
      <dgm:prSet presAssocID="{1613E2AA-61BA-4AB6-821B-2A03FF3659D7}" presName="text2" presStyleLbl="revTx" presStyleIdx="4" presStyleCnt="5" custLinFactNeighborX="29329">
        <dgm:presLayoutVars>
          <dgm:chPref val="3"/>
        </dgm:presLayoutVars>
      </dgm:prSet>
      <dgm:spPr/>
    </dgm:pt>
    <dgm:pt modelId="{538B8922-9B7E-48C1-8E14-F0F526EC1F1C}" type="pres">
      <dgm:prSet presAssocID="{1613E2AA-61BA-4AB6-821B-2A03FF3659D7}" presName="hierChild3" presStyleCnt="0"/>
      <dgm:spPr/>
    </dgm:pt>
  </dgm:ptLst>
  <dgm:cxnLst>
    <dgm:cxn modelId="{53282731-9D42-4EC7-BAD0-6B287F9F1B0E}" type="presOf" srcId="{1B4F23BA-E1BF-4CDC-9342-15AF8E6FEFA4}" destId="{F2B855BD-50FC-4448-A165-ACEE11188671}" srcOrd="0" destOrd="0" presId="urn:microsoft.com/office/officeart/2009/layout/CirclePictureHierarchy"/>
    <dgm:cxn modelId="{FC299A41-0293-4982-A90E-60CC9D653974}" srcId="{1B4F23BA-E1BF-4CDC-9342-15AF8E6FEFA4}" destId="{7AC196BE-1517-4627-B9EB-93782C764D4D}" srcOrd="0" destOrd="0" parTransId="{662B0095-E22F-4AF1-8444-32C6F18C6212}" sibTransId="{C36E7171-F6E9-4CB8-A071-3C465250A7A2}"/>
    <dgm:cxn modelId="{7F374E70-8A9B-497B-B369-B4166761F44B}" type="presOf" srcId="{2C17BFF7-D920-48AE-8A57-8DBE6651A0C7}" destId="{CF2EB1F1-4B9A-453B-A495-01CAEE9E3782}" srcOrd="0" destOrd="0" presId="urn:microsoft.com/office/officeart/2009/layout/CirclePictureHierarchy"/>
    <dgm:cxn modelId="{2CCE697B-5863-4714-8A7B-2AC39E976148}" srcId="{87449D1F-E25B-479E-AA19-DA6196A42453}" destId="{38475E94-4F09-49A7-9127-85D32D2666D4}" srcOrd="2" destOrd="0" parTransId="{0C3CD615-8FC7-4DD9-B5E8-CDD232AD39F0}" sibTransId="{2542090E-5B63-44C7-91A3-3348C9AC4A7C}"/>
    <dgm:cxn modelId="{6BD57284-8CD1-4589-9675-52BC076FEF48}" srcId="{38475E94-4F09-49A7-9127-85D32D2666D4}" destId="{1613E2AA-61BA-4AB6-821B-2A03FF3659D7}" srcOrd="0" destOrd="0" parTransId="{2C17BFF7-D920-48AE-8A57-8DBE6651A0C7}" sibTransId="{37374FF3-40B8-428E-B519-36D5ADC0B929}"/>
    <dgm:cxn modelId="{53B9CD95-ECA0-42A8-8778-4FFE7FBA688E}" type="presOf" srcId="{7AC196BE-1517-4627-B9EB-93782C764D4D}" destId="{A65B5330-00BA-47A6-BF1A-EA9D1A84D70D}" srcOrd="0" destOrd="0" presId="urn:microsoft.com/office/officeart/2009/layout/CirclePictureHierarchy"/>
    <dgm:cxn modelId="{F693159B-EDBD-48DA-842C-7774E3C57BBE}" type="presOf" srcId="{1613E2AA-61BA-4AB6-821B-2A03FF3659D7}" destId="{71F9632E-9780-43E9-88C3-444B39F8329D}" srcOrd="0" destOrd="0" presId="urn:microsoft.com/office/officeart/2009/layout/CirclePictureHierarchy"/>
    <dgm:cxn modelId="{67E643B7-209D-4FA3-9AA8-279724112BED}" type="presOf" srcId="{662B0095-E22F-4AF1-8444-32C6F18C6212}" destId="{E8FB4E3E-4C8D-459D-A6FA-7D0F853B2ACC}" srcOrd="0" destOrd="0" presId="urn:microsoft.com/office/officeart/2009/layout/CirclePictureHierarchy"/>
    <dgm:cxn modelId="{E7FB54B9-E59B-4140-9FEC-BD7B6977FF1F}" type="presOf" srcId="{87449D1F-E25B-479E-AA19-DA6196A42453}" destId="{928A99E8-96B0-4BB2-9CF5-AF5B7729CA7F}" srcOrd="0" destOrd="0" presId="urn:microsoft.com/office/officeart/2009/layout/CirclePictureHierarchy"/>
    <dgm:cxn modelId="{AC5F6DD7-F7A1-4E12-AECC-D48E2AF54FA0}" type="presOf" srcId="{A719AE9B-2AE3-4330-97E5-481F16EBF3F2}" destId="{D87E239B-7EAE-447C-B6C9-FD851E629E2B}" srcOrd="0" destOrd="0" presId="urn:microsoft.com/office/officeart/2009/layout/CirclePictureHierarchy"/>
    <dgm:cxn modelId="{0562B4D7-78DC-4FDD-B850-D6519A28785D}" srcId="{87449D1F-E25B-479E-AA19-DA6196A42453}" destId="{1B4F23BA-E1BF-4CDC-9342-15AF8E6FEFA4}" srcOrd="0" destOrd="0" parTransId="{8DBD0842-2EC6-41AB-AF43-3C1275790820}" sibTransId="{786FE019-D742-44FF-A8AE-A37B379FCE6D}"/>
    <dgm:cxn modelId="{C531D7EF-A495-4DCA-9776-8425E66E5636}" srcId="{87449D1F-E25B-479E-AA19-DA6196A42453}" destId="{A719AE9B-2AE3-4330-97E5-481F16EBF3F2}" srcOrd="1" destOrd="0" parTransId="{21426F2D-C39C-437A-9427-41348CC0C0EA}" sibTransId="{F593AC72-50DC-4DD4-88F1-E6433CBFC9A9}"/>
    <dgm:cxn modelId="{CBE6BFF8-0F16-4AC3-A748-365CB818D0D6}" type="presOf" srcId="{38475E94-4F09-49A7-9127-85D32D2666D4}" destId="{37FD9B5F-45DD-4C15-8244-65C2F47FACEC}" srcOrd="0" destOrd="0" presId="urn:microsoft.com/office/officeart/2009/layout/CirclePictureHierarchy"/>
    <dgm:cxn modelId="{53F0BD71-448B-495F-B631-BCC0C8D83582}" type="presParOf" srcId="{928A99E8-96B0-4BB2-9CF5-AF5B7729CA7F}" destId="{F04C5A30-8D3E-40E4-A24A-E77DA87F1E4F}" srcOrd="0" destOrd="0" presId="urn:microsoft.com/office/officeart/2009/layout/CirclePictureHierarchy"/>
    <dgm:cxn modelId="{1BC68B6E-FBF8-4380-8B6D-DB4F80659B41}" type="presParOf" srcId="{F04C5A30-8D3E-40E4-A24A-E77DA87F1E4F}" destId="{B85478A2-473D-4581-999A-27B5A9EFC742}" srcOrd="0" destOrd="0" presId="urn:microsoft.com/office/officeart/2009/layout/CirclePictureHierarchy"/>
    <dgm:cxn modelId="{26B9E5DE-240D-4E60-8601-6DC37137B7D8}" type="presParOf" srcId="{B85478A2-473D-4581-999A-27B5A9EFC742}" destId="{FFCBEA0D-D8AD-4CDC-AB57-90B8B409C4ED}" srcOrd="0" destOrd="0" presId="urn:microsoft.com/office/officeart/2009/layout/CirclePictureHierarchy"/>
    <dgm:cxn modelId="{B9E2336A-71F0-449D-AB3F-4A48689BDDEA}" type="presParOf" srcId="{B85478A2-473D-4581-999A-27B5A9EFC742}" destId="{F2B855BD-50FC-4448-A165-ACEE11188671}" srcOrd="1" destOrd="0" presId="urn:microsoft.com/office/officeart/2009/layout/CirclePictureHierarchy"/>
    <dgm:cxn modelId="{5F7B02A2-A694-4DD8-B6E0-98718DF93E70}" type="presParOf" srcId="{F04C5A30-8D3E-40E4-A24A-E77DA87F1E4F}" destId="{359F0A7A-1913-42D8-8AE9-67CC18B03118}" srcOrd="1" destOrd="0" presId="urn:microsoft.com/office/officeart/2009/layout/CirclePictureHierarchy"/>
    <dgm:cxn modelId="{A4EFB533-E1A8-453F-8618-79F4C424D91D}" type="presParOf" srcId="{359F0A7A-1913-42D8-8AE9-67CC18B03118}" destId="{E8FB4E3E-4C8D-459D-A6FA-7D0F853B2ACC}" srcOrd="0" destOrd="0" presId="urn:microsoft.com/office/officeart/2009/layout/CirclePictureHierarchy"/>
    <dgm:cxn modelId="{1237797B-99D7-472E-8133-0EBC956F9EF0}" type="presParOf" srcId="{359F0A7A-1913-42D8-8AE9-67CC18B03118}" destId="{37C35C08-451D-4353-8064-4855D093A6BB}" srcOrd="1" destOrd="0" presId="urn:microsoft.com/office/officeart/2009/layout/CirclePictureHierarchy"/>
    <dgm:cxn modelId="{9A94F851-A583-4F38-B0C0-15BA19339D21}" type="presParOf" srcId="{37C35C08-451D-4353-8064-4855D093A6BB}" destId="{404100C6-53A0-4175-B550-E7E3863E45C9}" srcOrd="0" destOrd="0" presId="urn:microsoft.com/office/officeart/2009/layout/CirclePictureHierarchy"/>
    <dgm:cxn modelId="{71CF6B2F-7C37-4AF6-AAE6-57CBDB096D71}" type="presParOf" srcId="{404100C6-53A0-4175-B550-E7E3863E45C9}" destId="{5697A4A2-946F-40E4-9B44-60D6D8CC3A26}" srcOrd="0" destOrd="0" presId="urn:microsoft.com/office/officeart/2009/layout/CirclePictureHierarchy"/>
    <dgm:cxn modelId="{7736F43C-E802-43D9-8BD5-BDFE1E55B2E3}" type="presParOf" srcId="{404100C6-53A0-4175-B550-E7E3863E45C9}" destId="{A65B5330-00BA-47A6-BF1A-EA9D1A84D70D}" srcOrd="1" destOrd="0" presId="urn:microsoft.com/office/officeart/2009/layout/CirclePictureHierarchy"/>
    <dgm:cxn modelId="{9D8A97F5-D8DC-43D9-BF91-83720E0390FB}" type="presParOf" srcId="{37C35C08-451D-4353-8064-4855D093A6BB}" destId="{DCA077DF-C01D-4D84-9E4E-B38B534EB6EC}" srcOrd="1" destOrd="0" presId="urn:microsoft.com/office/officeart/2009/layout/CirclePictureHierarchy"/>
    <dgm:cxn modelId="{6FAD3856-1773-40B8-ABA1-0DB97EF224AD}" type="presParOf" srcId="{928A99E8-96B0-4BB2-9CF5-AF5B7729CA7F}" destId="{88BF4EAE-C978-4B73-AB93-437A6E09F600}" srcOrd="1" destOrd="0" presId="urn:microsoft.com/office/officeart/2009/layout/CirclePictureHierarchy"/>
    <dgm:cxn modelId="{08E49701-A98B-4A3B-BF97-9FC58E53E70B}" type="presParOf" srcId="{88BF4EAE-C978-4B73-AB93-437A6E09F600}" destId="{1FF0BA50-C90F-4F05-AF6D-EF622DD19CC3}" srcOrd="0" destOrd="0" presId="urn:microsoft.com/office/officeart/2009/layout/CirclePictureHierarchy"/>
    <dgm:cxn modelId="{0549243A-F770-4E5D-AB78-8D0D896191CD}" type="presParOf" srcId="{1FF0BA50-C90F-4F05-AF6D-EF622DD19CC3}" destId="{713796B7-26FA-4632-9A48-744D2C335FCF}" srcOrd="0" destOrd="0" presId="urn:microsoft.com/office/officeart/2009/layout/CirclePictureHierarchy"/>
    <dgm:cxn modelId="{926EAFE8-BA13-458B-B1E3-4B04D31F7708}" type="presParOf" srcId="{1FF0BA50-C90F-4F05-AF6D-EF622DD19CC3}" destId="{D87E239B-7EAE-447C-B6C9-FD851E629E2B}" srcOrd="1" destOrd="0" presId="urn:microsoft.com/office/officeart/2009/layout/CirclePictureHierarchy"/>
    <dgm:cxn modelId="{FEDFE190-CFCB-4856-A767-9C2E1C055B5B}" type="presParOf" srcId="{88BF4EAE-C978-4B73-AB93-437A6E09F600}" destId="{3F526865-AE21-4625-831A-EFDC48695CFE}" srcOrd="1" destOrd="0" presId="urn:microsoft.com/office/officeart/2009/layout/CirclePictureHierarchy"/>
    <dgm:cxn modelId="{BAECE1C1-A25A-4435-83BD-E012BA30013F}" type="presParOf" srcId="{928A99E8-96B0-4BB2-9CF5-AF5B7729CA7F}" destId="{7699D950-1A90-4577-AF4D-C5A0261A1D61}" srcOrd="2" destOrd="0" presId="urn:microsoft.com/office/officeart/2009/layout/CirclePictureHierarchy"/>
    <dgm:cxn modelId="{232C40F0-2E7C-4231-949D-976A8A2D4EA8}" type="presParOf" srcId="{7699D950-1A90-4577-AF4D-C5A0261A1D61}" destId="{74EA0517-7655-4A96-BE15-325EC2F69AB0}" srcOrd="0" destOrd="0" presId="urn:microsoft.com/office/officeart/2009/layout/CirclePictureHierarchy"/>
    <dgm:cxn modelId="{DBF73231-3CA2-45DC-BDCA-B0576F222F0E}" type="presParOf" srcId="{74EA0517-7655-4A96-BE15-325EC2F69AB0}" destId="{278296AC-FC28-4A8B-AEB3-194D40AC0838}" srcOrd="0" destOrd="0" presId="urn:microsoft.com/office/officeart/2009/layout/CirclePictureHierarchy"/>
    <dgm:cxn modelId="{3F946BED-18A2-4E90-B377-A19ABD78B8FB}" type="presParOf" srcId="{74EA0517-7655-4A96-BE15-325EC2F69AB0}" destId="{37FD9B5F-45DD-4C15-8244-65C2F47FACEC}" srcOrd="1" destOrd="0" presId="urn:microsoft.com/office/officeart/2009/layout/CirclePictureHierarchy"/>
    <dgm:cxn modelId="{ED83C2E2-A548-42EC-8D6D-98F15C628994}" type="presParOf" srcId="{7699D950-1A90-4577-AF4D-C5A0261A1D61}" destId="{B3A92FB2-DD90-43C1-8AA4-4FECEC1EA305}" srcOrd="1" destOrd="0" presId="urn:microsoft.com/office/officeart/2009/layout/CirclePictureHierarchy"/>
    <dgm:cxn modelId="{4C11388A-2832-48E5-8A54-67749B1FAFB9}" type="presParOf" srcId="{B3A92FB2-DD90-43C1-8AA4-4FECEC1EA305}" destId="{CF2EB1F1-4B9A-453B-A495-01CAEE9E3782}" srcOrd="0" destOrd="0" presId="urn:microsoft.com/office/officeart/2009/layout/CirclePictureHierarchy"/>
    <dgm:cxn modelId="{2E01B2E4-D2BB-4F40-AB29-FD9A9693DA57}" type="presParOf" srcId="{B3A92FB2-DD90-43C1-8AA4-4FECEC1EA305}" destId="{003BACCF-1A00-4164-98E0-0962CD5DCB8E}" srcOrd="1" destOrd="0" presId="urn:microsoft.com/office/officeart/2009/layout/CirclePictureHierarchy"/>
    <dgm:cxn modelId="{23E56713-A5B7-4217-9029-80EA6AFF497D}" type="presParOf" srcId="{003BACCF-1A00-4164-98E0-0962CD5DCB8E}" destId="{909CFE24-7E83-4715-95D3-02790D9AAD3E}" srcOrd="0" destOrd="0" presId="urn:microsoft.com/office/officeart/2009/layout/CirclePictureHierarchy"/>
    <dgm:cxn modelId="{3619A79D-AC89-4B33-920B-227166761492}" type="presParOf" srcId="{909CFE24-7E83-4715-95D3-02790D9AAD3E}" destId="{D9B7C2B4-031B-416E-A1B4-6A3E37AB3A74}" srcOrd="0" destOrd="0" presId="urn:microsoft.com/office/officeart/2009/layout/CirclePictureHierarchy"/>
    <dgm:cxn modelId="{8EA70F0D-9ABC-4D84-A8D7-224ACE3C24A0}" type="presParOf" srcId="{909CFE24-7E83-4715-95D3-02790D9AAD3E}" destId="{71F9632E-9780-43E9-88C3-444B39F8329D}" srcOrd="1" destOrd="0" presId="urn:microsoft.com/office/officeart/2009/layout/CirclePictureHierarchy"/>
    <dgm:cxn modelId="{8A1B6CE0-EA3A-455A-A787-EF9DE2291067}" type="presParOf" srcId="{003BACCF-1A00-4164-98E0-0962CD5DCB8E}" destId="{538B8922-9B7E-48C1-8E14-F0F526EC1F1C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18E33D-848E-4854-BA3E-E6D2C56D7735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142D5A-BE43-43E3-AA64-24FD50A32A30}">
      <dgm:prSet phldrT="[Text]" custT="1"/>
      <dgm:spPr/>
      <dgm:t>
        <a:bodyPr/>
        <a:lstStyle/>
        <a:p>
          <a:r>
            <a:rPr lang="en-GB" sz="1400" dirty="0"/>
            <a:t>Ed Jordan</a:t>
          </a:r>
        </a:p>
        <a:p>
          <a:r>
            <a:rPr lang="en-GB" sz="1400" dirty="0" err="1"/>
            <a:t>DAPT</a:t>
          </a:r>
          <a:r>
            <a:rPr lang="en-GB" sz="1400" dirty="0"/>
            <a:t> Lead</a:t>
          </a:r>
        </a:p>
      </dgm:t>
    </dgm:pt>
    <dgm:pt modelId="{3866BCD8-FEF4-41F3-AC96-F774A9C8F60E}" type="parTrans" cxnId="{F2397EE1-7D38-40A0-AAE5-E819D5200695}">
      <dgm:prSet/>
      <dgm:spPr/>
      <dgm:t>
        <a:bodyPr/>
        <a:lstStyle/>
        <a:p>
          <a:endParaRPr lang="en-GB" sz="1400"/>
        </a:p>
      </dgm:t>
    </dgm:pt>
    <dgm:pt modelId="{2303AC26-CA73-47FF-AFBA-1E80DFBA9A08}" type="sibTrans" cxnId="{F2397EE1-7D38-40A0-AAE5-E819D5200695}">
      <dgm:prSet/>
      <dgm:spPr/>
      <dgm:t>
        <a:bodyPr/>
        <a:lstStyle/>
        <a:p>
          <a:endParaRPr lang="en-GB" sz="1400"/>
        </a:p>
      </dgm:t>
    </dgm:pt>
    <dgm:pt modelId="{11720EBD-F9E4-4323-98C6-E44E175334CC}">
      <dgm:prSet phldrT="[Text]" custT="1"/>
      <dgm:spPr/>
      <dgm:t>
        <a:bodyPr/>
        <a:lstStyle/>
        <a:p>
          <a:r>
            <a:rPr lang="en-GB" sz="1400" dirty="0"/>
            <a:t>WP Lead</a:t>
          </a:r>
        </a:p>
        <a:p>
          <a:r>
            <a:rPr lang="en-GB" sz="1400" dirty="0"/>
            <a:t>Nik Templeton</a:t>
          </a:r>
        </a:p>
      </dgm:t>
    </dgm:pt>
    <dgm:pt modelId="{833B5105-7856-4441-AE7F-4179641DF643}" type="parTrans" cxnId="{DE6EECFE-F281-40F4-AD3D-CED0CA457EC6}">
      <dgm:prSet/>
      <dgm:spPr/>
      <dgm:t>
        <a:bodyPr/>
        <a:lstStyle/>
        <a:p>
          <a:endParaRPr lang="en-GB" sz="1400"/>
        </a:p>
      </dgm:t>
    </dgm:pt>
    <dgm:pt modelId="{280A9C7F-63CF-4229-AFE0-757A56D083A8}" type="sibTrans" cxnId="{DE6EECFE-F281-40F4-AD3D-CED0CA457EC6}">
      <dgm:prSet/>
      <dgm:spPr/>
      <dgm:t>
        <a:bodyPr/>
        <a:lstStyle/>
        <a:p>
          <a:endParaRPr lang="en-GB" sz="1400"/>
        </a:p>
      </dgm:t>
    </dgm:pt>
    <dgm:pt modelId="{04A7F7FB-3074-4D77-BEC9-45017872B4BF}">
      <dgm:prSet phldrT="[Text]" custT="1"/>
      <dgm:spPr/>
      <dgm:t>
        <a:bodyPr/>
        <a:lstStyle/>
        <a:p>
          <a:r>
            <a:rPr lang="en-GB" sz="1400" dirty="0"/>
            <a:t>Andy Blackett-May</a:t>
          </a:r>
        </a:p>
        <a:p>
          <a:r>
            <a:rPr lang="en-GB" sz="1400" dirty="0" err="1"/>
            <a:t>IQT</a:t>
          </a:r>
          <a:r>
            <a:rPr lang="en-GB" sz="1400" dirty="0"/>
            <a:t> Lead</a:t>
          </a:r>
        </a:p>
      </dgm:t>
    </dgm:pt>
    <dgm:pt modelId="{9689A769-F23A-4363-ABE8-2368007438A3}" type="parTrans" cxnId="{615705CD-90EF-461D-8830-407FC067A0AF}">
      <dgm:prSet/>
      <dgm:spPr/>
      <dgm:t>
        <a:bodyPr/>
        <a:lstStyle/>
        <a:p>
          <a:endParaRPr lang="en-GB" sz="1400"/>
        </a:p>
      </dgm:t>
    </dgm:pt>
    <dgm:pt modelId="{BFB4E83F-F349-420A-968E-8D0436F5D8F7}" type="sibTrans" cxnId="{615705CD-90EF-461D-8830-407FC067A0AF}">
      <dgm:prSet/>
      <dgm:spPr/>
      <dgm:t>
        <a:bodyPr/>
        <a:lstStyle/>
        <a:p>
          <a:endParaRPr lang="en-GB" sz="1400"/>
        </a:p>
      </dgm:t>
    </dgm:pt>
    <dgm:pt modelId="{6F2C006A-4304-487C-909A-695CC9CB3440}">
      <dgm:prSet phldrT="[Text]" custT="1"/>
      <dgm:spPr/>
      <dgm:t>
        <a:bodyPr/>
        <a:lstStyle/>
        <a:p>
          <a:r>
            <a:rPr lang="en-GB" sz="1400" dirty="0"/>
            <a:t>Luke Bladen</a:t>
          </a:r>
        </a:p>
        <a:p>
          <a:r>
            <a:rPr lang="en-GB" sz="1400" dirty="0" err="1"/>
            <a:t>TE</a:t>
          </a:r>
          <a:r>
            <a:rPr lang="en-GB" sz="1400" dirty="0"/>
            <a:t> Lead</a:t>
          </a:r>
        </a:p>
      </dgm:t>
    </dgm:pt>
    <dgm:pt modelId="{F50E289E-EADF-4A8F-8AAB-6F0A0CC9C15D}" type="parTrans" cxnId="{ADC35AEC-3C4F-4239-8206-8A60AE94A386}">
      <dgm:prSet/>
      <dgm:spPr/>
      <dgm:t>
        <a:bodyPr/>
        <a:lstStyle/>
        <a:p>
          <a:endParaRPr lang="en-GB" sz="1400"/>
        </a:p>
      </dgm:t>
    </dgm:pt>
    <dgm:pt modelId="{F9AF3158-B480-4D91-A301-008B68610B88}" type="sibTrans" cxnId="{ADC35AEC-3C4F-4239-8206-8A60AE94A386}">
      <dgm:prSet/>
      <dgm:spPr/>
      <dgm:t>
        <a:bodyPr/>
        <a:lstStyle/>
        <a:p>
          <a:endParaRPr lang="en-GB" sz="1400"/>
        </a:p>
      </dgm:t>
    </dgm:pt>
    <dgm:pt modelId="{0B7D9F91-4456-422E-96CE-66B8CE70BE64}">
      <dgm:prSet phldrT="[Text]" custT="1"/>
      <dgm:spPr/>
      <dgm:t>
        <a:bodyPr/>
        <a:lstStyle/>
        <a:p>
          <a:r>
            <a:rPr lang="en-GB" sz="1400" dirty="0"/>
            <a:t>Ivan</a:t>
          </a:r>
        </a:p>
        <a:p>
          <a:r>
            <a:rPr lang="en-GB" sz="1400" dirty="0"/>
            <a:t>Cryo Engineer</a:t>
          </a:r>
        </a:p>
      </dgm:t>
    </dgm:pt>
    <dgm:pt modelId="{DD105F9E-E33B-451E-A748-CE099950861D}" type="parTrans" cxnId="{C217EDFD-EE25-4196-A98C-36F34ABAADB9}">
      <dgm:prSet/>
      <dgm:spPr/>
      <dgm:t>
        <a:bodyPr/>
        <a:lstStyle/>
        <a:p>
          <a:endParaRPr lang="en-GB" sz="1400"/>
        </a:p>
      </dgm:t>
    </dgm:pt>
    <dgm:pt modelId="{37366677-4407-4085-81BD-A556EEEC5CEC}" type="sibTrans" cxnId="{C217EDFD-EE25-4196-A98C-36F34ABAADB9}">
      <dgm:prSet/>
      <dgm:spPr/>
      <dgm:t>
        <a:bodyPr/>
        <a:lstStyle/>
        <a:p>
          <a:endParaRPr lang="en-GB" sz="1400"/>
        </a:p>
      </dgm:t>
    </dgm:pt>
    <dgm:pt modelId="{4F54808B-0B2B-42FF-AC13-7BD877AA81D6}">
      <dgm:prSet phldrT="[Text]" custT="1"/>
      <dgm:spPr/>
      <dgm:t>
        <a:bodyPr/>
        <a:lstStyle/>
        <a:p>
          <a:r>
            <a:rPr lang="en-GB" sz="1400" dirty="0"/>
            <a:t>Ollie</a:t>
          </a:r>
        </a:p>
        <a:p>
          <a:r>
            <a:rPr lang="en-GB" sz="1400" dirty="0"/>
            <a:t>Vac Engineer</a:t>
          </a:r>
        </a:p>
      </dgm:t>
    </dgm:pt>
    <dgm:pt modelId="{6741B6E2-CCE3-441E-B3E9-BDCFD980D118}" type="parTrans" cxnId="{61DDFC58-7D5A-482E-9585-5F42793DD314}">
      <dgm:prSet/>
      <dgm:spPr/>
      <dgm:t>
        <a:bodyPr/>
        <a:lstStyle/>
        <a:p>
          <a:endParaRPr lang="en-GB" sz="1400"/>
        </a:p>
      </dgm:t>
    </dgm:pt>
    <dgm:pt modelId="{8535FC68-7859-4065-99CA-1BA92F9ED02C}" type="sibTrans" cxnId="{61DDFC58-7D5A-482E-9585-5F42793DD314}">
      <dgm:prSet/>
      <dgm:spPr/>
      <dgm:t>
        <a:bodyPr/>
        <a:lstStyle/>
        <a:p>
          <a:endParaRPr lang="en-GB" sz="1400"/>
        </a:p>
      </dgm:t>
    </dgm:pt>
    <dgm:pt modelId="{31BDAD86-7B31-4D9A-A90B-EAA56A0E8E9C}">
      <dgm:prSet custT="1"/>
      <dgm:spPr/>
      <dgm:t>
        <a:bodyPr/>
        <a:lstStyle/>
        <a:p>
          <a:r>
            <a:rPr lang="en-GB" sz="1400" dirty="0"/>
            <a:t>John</a:t>
          </a:r>
        </a:p>
        <a:p>
          <a:r>
            <a:rPr lang="en-GB" sz="1400" dirty="0"/>
            <a:t>Welder</a:t>
          </a:r>
        </a:p>
      </dgm:t>
    </dgm:pt>
    <dgm:pt modelId="{F63CE4EE-77DE-4E6C-83D5-A66B97E6E9DD}" type="parTrans" cxnId="{2CBB9FAA-98D5-4C1D-88CB-7A7F88028225}">
      <dgm:prSet/>
      <dgm:spPr/>
      <dgm:t>
        <a:bodyPr/>
        <a:lstStyle/>
        <a:p>
          <a:endParaRPr lang="en-GB" sz="1400"/>
        </a:p>
      </dgm:t>
    </dgm:pt>
    <dgm:pt modelId="{7840B58D-A6C1-40FD-8DB1-E750626744E0}" type="sibTrans" cxnId="{2CBB9FAA-98D5-4C1D-88CB-7A7F88028225}">
      <dgm:prSet/>
      <dgm:spPr/>
      <dgm:t>
        <a:bodyPr/>
        <a:lstStyle/>
        <a:p>
          <a:endParaRPr lang="en-GB" sz="1400"/>
        </a:p>
      </dgm:t>
    </dgm:pt>
    <dgm:pt modelId="{76AB0EAF-684C-44DF-9815-06CF58CD8FA5}">
      <dgm:prSet phldrT="[Text]" custT="1"/>
      <dgm:spPr/>
      <dgm:t>
        <a:bodyPr/>
        <a:lstStyle/>
        <a:p>
          <a:r>
            <a:rPr lang="en-GB" sz="1400" dirty="0"/>
            <a:t>Abi</a:t>
          </a:r>
        </a:p>
        <a:p>
          <a:r>
            <a:rPr lang="en-GB" sz="1400" dirty="0"/>
            <a:t>Technician</a:t>
          </a:r>
        </a:p>
      </dgm:t>
    </dgm:pt>
    <dgm:pt modelId="{95C9E0A1-B9C4-4999-ADB4-B1E674A5BDCE}" type="parTrans" cxnId="{E3143504-7F99-4457-8794-C6AD6B7BA329}">
      <dgm:prSet/>
      <dgm:spPr/>
      <dgm:t>
        <a:bodyPr/>
        <a:lstStyle/>
        <a:p>
          <a:endParaRPr lang="en-GB" sz="1400"/>
        </a:p>
      </dgm:t>
    </dgm:pt>
    <dgm:pt modelId="{2E2BF7A4-5AD0-42C3-AB3F-BE6244F89C4B}" type="sibTrans" cxnId="{E3143504-7F99-4457-8794-C6AD6B7BA329}">
      <dgm:prSet/>
      <dgm:spPr/>
      <dgm:t>
        <a:bodyPr/>
        <a:lstStyle/>
        <a:p>
          <a:endParaRPr lang="en-GB" sz="1400"/>
        </a:p>
      </dgm:t>
    </dgm:pt>
    <dgm:pt modelId="{7723BD3A-7BA6-4EBF-9B5E-08FE15A1F2BB}">
      <dgm:prSet phldrT="[Text]" custT="1"/>
      <dgm:spPr/>
      <dgm:t>
        <a:bodyPr/>
        <a:lstStyle/>
        <a:p>
          <a:r>
            <a:rPr lang="en-GB" sz="1400" dirty="0"/>
            <a:t>Roy</a:t>
          </a:r>
        </a:p>
        <a:p>
          <a:r>
            <a:rPr lang="en-GB" sz="1400" dirty="0"/>
            <a:t>Engineering Works</a:t>
          </a:r>
        </a:p>
      </dgm:t>
    </dgm:pt>
    <dgm:pt modelId="{50A09671-DA45-4EFD-AE06-4DF198DA7D32}" type="parTrans" cxnId="{B95AA2E7-BF17-4950-A7E2-DA6CFDAF7C69}">
      <dgm:prSet/>
      <dgm:spPr/>
      <dgm:t>
        <a:bodyPr/>
        <a:lstStyle/>
        <a:p>
          <a:endParaRPr lang="en-GB" sz="1400"/>
        </a:p>
      </dgm:t>
    </dgm:pt>
    <dgm:pt modelId="{26126CE9-95CD-439F-AB48-42DDAACB5011}" type="sibTrans" cxnId="{B95AA2E7-BF17-4950-A7E2-DA6CFDAF7C69}">
      <dgm:prSet/>
      <dgm:spPr/>
      <dgm:t>
        <a:bodyPr/>
        <a:lstStyle/>
        <a:p>
          <a:endParaRPr lang="en-GB" sz="1400"/>
        </a:p>
      </dgm:t>
    </dgm:pt>
    <dgm:pt modelId="{C855E32B-BA20-4AEC-BB4F-8B7CE2917EFD}">
      <dgm:prSet custT="1"/>
      <dgm:spPr/>
      <dgm:t>
        <a:bodyPr/>
        <a:lstStyle/>
        <a:p>
          <a:r>
            <a:rPr lang="en-GB" sz="1400" dirty="0"/>
            <a:t>Kavi Grad Engineer</a:t>
          </a:r>
        </a:p>
      </dgm:t>
    </dgm:pt>
    <dgm:pt modelId="{12C768A6-8BAC-4035-AB2F-301BFFDCDC40}" type="parTrans" cxnId="{11C61610-CBD2-4F12-BE77-E296BE28D9FA}">
      <dgm:prSet/>
      <dgm:spPr/>
      <dgm:t>
        <a:bodyPr/>
        <a:lstStyle/>
        <a:p>
          <a:endParaRPr lang="en-GB" sz="1400"/>
        </a:p>
      </dgm:t>
    </dgm:pt>
    <dgm:pt modelId="{CD264A21-361A-455B-A532-4315427AD918}" type="sibTrans" cxnId="{11C61610-CBD2-4F12-BE77-E296BE28D9FA}">
      <dgm:prSet/>
      <dgm:spPr/>
      <dgm:t>
        <a:bodyPr/>
        <a:lstStyle/>
        <a:p>
          <a:endParaRPr lang="en-GB" sz="1400"/>
        </a:p>
      </dgm:t>
    </dgm:pt>
    <dgm:pt modelId="{44F9BE72-359A-4510-B1A9-7A842894A304}">
      <dgm:prSet custT="1"/>
      <dgm:spPr/>
      <dgm:t>
        <a:bodyPr/>
        <a:lstStyle/>
        <a:p>
          <a:r>
            <a:rPr lang="en-GB" sz="1400" dirty="0"/>
            <a:t>David Undergrad Engineer</a:t>
          </a:r>
        </a:p>
      </dgm:t>
    </dgm:pt>
    <dgm:pt modelId="{EA8F6428-F1C2-46A6-B623-27F9F20B71BC}" type="parTrans" cxnId="{A1E9C775-489D-45AF-BE5D-854C672E6565}">
      <dgm:prSet/>
      <dgm:spPr/>
      <dgm:t>
        <a:bodyPr/>
        <a:lstStyle/>
        <a:p>
          <a:endParaRPr lang="en-GB" sz="1400"/>
        </a:p>
      </dgm:t>
    </dgm:pt>
    <dgm:pt modelId="{394B4066-F9D2-4AC6-BD5B-E9D2A4116D11}" type="sibTrans" cxnId="{A1E9C775-489D-45AF-BE5D-854C672E6565}">
      <dgm:prSet/>
      <dgm:spPr/>
      <dgm:t>
        <a:bodyPr/>
        <a:lstStyle/>
        <a:p>
          <a:endParaRPr lang="en-GB" sz="1400"/>
        </a:p>
      </dgm:t>
    </dgm:pt>
    <dgm:pt modelId="{8480DC3A-418F-46C7-8939-99B20BE37E21}">
      <dgm:prSet phldrT="[Text]" custT="1"/>
      <dgm:spPr/>
      <dgm:t>
        <a:bodyPr/>
        <a:lstStyle/>
        <a:p>
          <a:r>
            <a:rPr lang="en-GB" sz="1400" dirty="0"/>
            <a:t>Carlos Granjeiro</a:t>
          </a:r>
        </a:p>
        <a:p>
          <a:r>
            <a:rPr lang="en-GB" sz="1400" dirty="0" err="1"/>
            <a:t>QAWL</a:t>
          </a:r>
          <a:r>
            <a:rPr lang="en-GB" sz="1400" dirty="0"/>
            <a:t> Lead</a:t>
          </a:r>
        </a:p>
      </dgm:t>
    </dgm:pt>
    <dgm:pt modelId="{9BCE5DEA-4EB2-4FB8-8724-DFF49043C6D2}" type="sibTrans" cxnId="{1B852ACB-0DC7-4B76-89C9-5030B0D2ABD9}">
      <dgm:prSet/>
      <dgm:spPr/>
      <dgm:t>
        <a:bodyPr/>
        <a:lstStyle/>
        <a:p>
          <a:endParaRPr lang="en-GB" sz="1400"/>
        </a:p>
      </dgm:t>
    </dgm:pt>
    <dgm:pt modelId="{16885ACF-3A10-4AF1-BB91-6A207AE59A81}" type="parTrans" cxnId="{1B852ACB-0DC7-4B76-89C9-5030B0D2ABD9}">
      <dgm:prSet/>
      <dgm:spPr/>
      <dgm:t>
        <a:bodyPr/>
        <a:lstStyle/>
        <a:p>
          <a:endParaRPr lang="en-GB" sz="1400"/>
        </a:p>
      </dgm:t>
    </dgm:pt>
    <dgm:pt modelId="{ED8A1737-08DA-4543-BF4E-1CF824B50E4C}">
      <dgm:prSet phldrT="[Text]" custT="1"/>
      <dgm:spPr/>
      <dgm:t>
        <a:bodyPr/>
        <a:lstStyle/>
        <a:p>
          <a:r>
            <a:rPr lang="en-GB" sz="1400" dirty="0"/>
            <a:t>Susan Technician</a:t>
          </a:r>
        </a:p>
      </dgm:t>
    </dgm:pt>
    <dgm:pt modelId="{47594D4D-D828-4EE4-A036-8D3256876960}" type="parTrans" cxnId="{E9994CF0-D42F-4621-BE7B-1A7237403B92}">
      <dgm:prSet/>
      <dgm:spPr/>
      <dgm:t>
        <a:bodyPr/>
        <a:lstStyle/>
        <a:p>
          <a:endParaRPr lang="en-GB" sz="1400"/>
        </a:p>
      </dgm:t>
    </dgm:pt>
    <dgm:pt modelId="{99C266A3-C34D-4378-8AE2-83521BEE435B}" type="sibTrans" cxnId="{E9994CF0-D42F-4621-BE7B-1A7237403B92}">
      <dgm:prSet/>
      <dgm:spPr/>
      <dgm:t>
        <a:bodyPr/>
        <a:lstStyle/>
        <a:p>
          <a:endParaRPr lang="en-GB" sz="1400"/>
        </a:p>
      </dgm:t>
    </dgm:pt>
    <dgm:pt modelId="{BCBB0F55-656C-498A-98D2-35F892F3465B}">
      <dgm:prSet phldrT="[Text]" custT="1"/>
      <dgm:spPr/>
      <dgm:t>
        <a:bodyPr/>
        <a:lstStyle/>
        <a:p>
          <a:r>
            <a:rPr lang="en-GB" sz="1400" dirty="0"/>
            <a:t>Matty Technician</a:t>
          </a:r>
        </a:p>
      </dgm:t>
    </dgm:pt>
    <dgm:pt modelId="{C44BE727-198E-4AE6-A916-D5D771C51429}" type="parTrans" cxnId="{88937286-9F16-4839-81A8-84189406AA52}">
      <dgm:prSet/>
      <dgm:spPr/>
      <dgm:t>
        <a:bodyPr/>
        <a:lstStyle/>
        <a:p>
          <a:endParaRPr lang="en-GB" sz="1400"/>
        </a:p>
      </dgm:t>
    </dgm:pt>
    <dgm:pt modelId="{57BA7414-2CD1-458C-B8F9-0ECB022504BF}" type="sibTrans" cxnId="{88937286-9F16-4839-81A8-84189406AA52}">
      <dgm:prSet/>
      <dgm:spPr/>
      <dgm:t>
        <a:bodyPr/>
        <a:lstStyle/>
        <a:p>
          <a:endParaRPr lang="en-GB" sz="1400"/>
        </a:p>
      </dgm:t>
    </dgm:pt>
    <dgm:pt modelId="{5AEB1FBE-A050-4BB3-BBAC-B152C5A4D92D}">
      <dgm:prSet phldrT="[Text]" custT="1"/>
      <dgm:spPr/>
      <dgm:t>
        <a:bodyPr/>
        <a:lstStyle/>
        <a:p>
          <a:r>
            <a:rPr lang="en-GB" sz="1400" dirty="0"/>
            <a:t>Stuart</a:t>
          </a:r>
        </a:p>
        <a:p>
          <a:r>
            <a:rPr lang="en-GB" sz="1400" dirty="0"/>
            <a:t>Vac Engineer</a:t>
          </a:r>
        </a:p>
      </dgm:t>
    </dgm:pt>
    <dgm:pt modelId="{1ED5B149-4239-4326-8E47-6DEC79D498D6}" type="parTrans" cxnId="{A8083CD6-E0FB-4495-B39E-CC0320C0E105}">
      <dgm:prSet/>
      <dgm:spPr/>
      <dgm:t>
        <a:bodyPr/>
        <a:lstStyle/>
        <a:p>
          <a:endParaRPr lang="en-GB" sz="1400"/>
        </a:p>
      </dgm:t>
    </dgm:pt>
    <dgm:pt modelId="{5F2447B5-009C-4E39-80B6-EC20158A1D52}" type="sibTrans" cxnId="{A8083CD6-E0FB-4495-B39E-CC0320C0E105}">
      <dgm:prSet/>
      <dgm:spPr/>
      <dgm:t>
        <a:bodyPr/>
        <a:lstStyle/>
        <a:p>
          <a:endParaRPr lang="en-GB" sz="1400"/>
        </a:p>
      </dgm:t>
    </dgm:pt>
    <dgm:pt modelId="{8B4C2E76-CD9C-498D-9147-84F617777844}">
      <dgm:prSet phldrT="[Text]" custT="1"/>
      <dgm:spPr/>
      <dgm:t>
        <a:bodyPr/>
        <a:lstStyle/>
        <a:p>
          <a:r>
            <a:rPr lang="en-GB" sz="1400" dirty="0"/>
            <a:t>Dan</a:t>
          </a:r>
          <a:endParaRPr lang="en-GB" sz="1400" strike="sngStrike" dirty="0"/>
        </a:p>
        <a:p>
          <a:r>
            <a:rPr lang="en-GB" sz="1400" i="1" strike="noStrike" dirty="0"/>
            <a:t>Design Engineer</a:t>
          </a:r>
          <a:endParaRPr lang="en-GB" sz="1400" i="1" strike="sngStrike" dirty="0"/>
        </a:p>
      </dgm:t>
    </dgm:pt>
    <dgm:pt modelId="{8C291B0B-6C32-4059-B14D-BF489DD7A287}" type="parTrans" cxnId="{3121C67D-1F0F-4BE0-B032-5E81F44F0A64}">
      <dgm:prSet/>
      <dgm:spPr/>
      <dgm:t>
        <a:bodyPr/>
        <a:lstStyle/>
        <a:p>
          <a:endParaRPr lang="en-GB" sz="1400"/>
        </a:p>
      </dgm:t>
    </dgm:pt>
    <dgm:pt modelId="{3AD65FF0-B32E-4D0B-95F1-80D854CF957D}" type="sibTrans" cxnId="{3121C67D-1F0F-4BE0-B032-5E81F44F0A64}">
      <dgm:prSet/>
      <dgm:spPr/>
      <dgm:t>
        <a:bodyPr/>
        <a:lstStyle/>
        <a:p>
          <a:endParaRPr lang="en-GB" sz="1400"/>
        </a:p>
      </dgm:t>
    </dgm:pt>
    <dgm:pt modelId="{D285F570-E242-4DA7-9635-01C22489B65E}">
      <dgm:prSet custT="1"/>
      <dgm:spPr/>
      <dgm:t>
        <a:bodyPr/>
        <a:lstStyle/>
        <a:p>
          <a:r>
            <a:rPr lang="en-GB" sz="1400" dirty="0"/>
            <a:t>Luke F Grad Engineer</a:t>
          </a:r>
        </a:p>
      </dgm:t>
    </dgm:pt>
    <dgm:pt modelId="{77F5045B-078A-4753-913D-6A2638C52E06}" type="sibTrans" cxnId="{127A50F3-7A55-4A29-BFD3-2E65D41A74BA}">
      <dgm:prSet/>
      <dgm:spPr/>
      <dgm:t>
        <a:bodyPr/>
        <a:lstStyle/>
        <a:p>
          <a:endParaRPr lang="en-GB" sz="1400"/>
        </a:p>
      </dgm:t>
    </dgm:pt>
    <dgm:pt modelId="{BB2391B0-530A-4CDF-AF15-0B26E95D6755}" type="parTrans" cxnId="{127A50F3-7A55-4A29-BFD3-2E65D41A74BA}">
      <dgm:prSet/>
      <dgm:spPr/>
      <dgm:t>
        <a:bodyPr/>
        <a:lstStyle/>
        <a:p>
          <a:endParaRPr lang="en-GB" sz="1400"/>
        </a:p>
      </dgm:t>
    </dgm:pt>
    <dgm:pt modelId="{13B1D457-DF53-4306-8BCC-43B9F62459B2}" type="pres">
      <dgm:prSet presAssocID="{7618E33D-848E-4854-BA3E-E6D2C56D77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F73F9E-18C9-4932-BA38-AD6152AE45E9}" type="pres">
      <dgm:prSet presAssocID="{11720EBD-F9E4-4323-98C6-E44E175334CC}" presName="hierRoot1" presStyleCnt="0"/>
      <dgm:spPr/>
    </dgm:pt>
    <dgm:pt modelId="{514A49A6-979C-4F85-A970-6906B28763AF}" type="pres">
      <dgm:prSet presAssocID="{11720EBD-F9E4-4323-98C6-E44E175334CC}" presName="composite" presStyleCnt="0"/>
      <dgm:spPr/>
    </dgm:pt>
    <dgm:pt modelId="{C495BFCF-2888-4323-AA13-9B919891DFD6}" type="pres">
      <dgm:prSet presAssocID="{11720EBD-F9E4-4323-98C6-E44E175334CC}" presName="image" presStyleLbl="node0" presStyleIdx="0" presStyleCnt="1" custLinFactNeighborX="82567" custLinFactNeighborY="-6689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1FF5DB7F-39CA-4575-8899-39A8346DC7FC}" type="pres">
      <dgm:prSet presAssocID="{11720EBD-F9E4-4323-98C6-E44E175334CC}" presName="text" presStyleLbl="revTx" presStyleIdx="0" presStyleCnt="17" custScaleX="128720" custLinFactNeighborX="67012" custLinFactNeighborY="-66646">
        <dgm:presLayoutVars>
          <dgm:chPref val="3"/>
        </dgm:presLayoutVars>
      </dgm:prSet>
      <dgm:spPr/>
    </dgm:pt>
    <dgm:pt modelId="{A8F5E8B1-5B94-491F-855D-A5F2BD89A4B6}" type="pres">
      <dgm:prSet presAssocID="{11720EBD-F9E4-4323-98C6-E44E175334CC}" presName="hierChild2" presStyleCnt="0"/>
      <dgm:spPr/>
    </dgm:pt>
    <dgm:pt modelId="{3244A72A-BDAD-4F55-8DA6-B0CBD197F4E3}" type="pres">
      <dgm:prSet presAssocID="{3866BCD8-FEF4-41F3-AC96-F774A9C8F60E}" presName="Name10" presStyleLbl="parChTrans1D2" presStyleIdx="0" presStyleCnt="4"/>
      <dgm:spPr/>
    </dgm:pt>
    <dgm:pt modelId="{543D0AF6-DF9E-44AC-AF39-033B8EBFD5F7}" type="pres">
      <dgm:prSet presAssocID="{59142D5A-BE43-43E3-AA64-24FD50A32A30}" presName="hierRoot2" presStyleCnt="0"/>
      <dgm:spPr/>
    </dgm:pt>
    <dgm:pt modelId="{FFA1922C-2897-4296-9797-F3F768299DB5}" type="pres">
      <dgm:prSet presAssocID="{59142D5A-BE43-43E3-AA64-24FD50A32A30}" presName="composite2" presStyleCnt="0"/>
      <dgm:spPr/>
    </dgm:pt>
    <dgm:pt modelId="{F0741565-4A2F-4393-B852-6E4CCF30A26F}" type="pres">
      <dgm:prSet presAssocID="{59142D5A-BE43-43E3-AA64-24FD50A32A30}" presName="image2" presStyleLbl="node2" presStyleIdx="0" presStyleCnt="4" custLinFactNeighborX="2987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777AB49-9898-499C-93B8-24CE1752919A}" type="pres">
      <dgm:prSet presAssocID="{59142D5A-BE43-43E3-AA64-24FD50A32A30}" presName="text2" presStyleLbl="revTx" presStyleIdx="1" presStyleCnt="17" custLinFactNeighborX="19918">
        <dgm:presLayoutVars>
          <dgm:chPref val="3"/>
        </dgm:presLayoutVars>
      </dgm:prSet>
      <dgm:spPr/>
    </dgm:pt>
    <dgm:pt modelId="{1F149A2D-D4AB-45EA-BBFF-EEA73F8A6ECC}" type="pres">
      <dgm:prSet presAssocID="{59142D5A-BE43-43E3-AA64-24FD50A32A30}" presName="hierChild3" presStyleCnt="0"/>
      <dgm:spPr/>
    </dgm:pt>
    <dgm:pt modelId="{B34988D2-A07E-4410-99D9-B75BD5384B91}" type="pres">
      <dgm:prSet presAssocID="{12C768A6-8BAC-4035-AB2F-301BFFDCDC40}" presName="Name17" presStyleLbl="parChTrans1D3" presStyleIdx="0" presStyleCnt="5"/>
      <dgm:spPr/>
    </dgm:pt>
    <dgm:pt modelId="{7C182C2A-1EEB-44E9-9BEF-01922F2BEDE1}" type="pres">
      <dgm:prSet presAssocID="{C855E32B-BA20-4AEC-BB4F-8B7CE2917EFD}" presName="hierRoot3" presStyleCnt="0"/>
      <dgm:spPr/>
    </dgm:pt>
    <dgm:pt modelId="{16CDF58F-9E2C-47E1-8CAD-57DAE8699A48}" type="pres">
      <dgm:prSet presAssocID="{C855E32B-BA20-4AEC-BB4F-8B7CE2917EFD}" presName="composite3" presStyleCnt="0"/>
      <dgm:spPr/>
    </dgm:pt>
    <dgm:pt modelId="{E88B697D-DD57-4129-8AB8-C210A722F47C}" type="pres">
      <dgm:prSet presAssocID="{C855E32B-BA20-4AEC-BB4F-8B7CE2917EFD}" presName="image3" presStyleLbl="node3" presStyleIdx="0" presStyleCnt="5" custLinFactNeighborX="29877" custLinFactNeighborY="-1909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28E0FAC-BA5A-4243-AC4F-43384437C7E6}" type="pres">
      <dgm:prSet presAssocID="{C855E32B-BA20-4AEC-BB4F-8B7CE2917EFD}" presName="text3" presStyleLbl="revTx" presStyleIdx="2" presStyleCnt="17" custLinFactNeighborX="19918" custLinFactNeighborY="-19096">
        <dgm:presLayoutVars>
          <dgm:chPref val="3"/>
        </dgm:presLayoutVars>
      </dgm:prSet>
      <dgm:spPr/>
    </dgm:pt>
    <dgm:pt modelId="{34462F62-0DA1-45DF-97AD-D4D76E007DC3}" type="pres">
      <dgm:prSet presAssocID="{C855E32B-BA20-4AEC-BB4F-8B7CE2917EFD}" presName="hierChild4" presStyleCnt="0"/>
      <dgm:spPr/>
    </dgm:pt>
    <dgm:pt modelId="{FF278CD0-CA64-4692-90C5-03C973574CA7}" type="pres">
      <dgm:prSet presAssocID="{BB2391B0-530A-4CDF-AF15-0B26E95D6755}" presName="Name23" presStyleLbl="parChTrans1D4" presStyleIdx="0" presStyleCnt="7"/>
      <dgm:spPr/>
    </dgm:pt>
    <dgm:pt modelId="{697AA8C0-C652-4670-9016-63C090C77581}" type="pres">
      <dgm:prSet presAssocID="{D285F570-E242-4DA7-9635-01C22489B65E}" presName="hierRoot4" presStyleCnt="0"/>
      <dgm:spPr/>
    </dgm:pt>
    <dgm:pt modelId="{36FBD220-CEE3-49E3-A06A-2CD1429020D9}" type="pres">
      <dgm:prSet presAssocID="{D285F570-E242-4DA7-9635-01C22489B65E}" presName="composite4" presStyleCnt="0"/>
      <dgm:spPr/>
    </dgm:pt>
    <dgm:pt modelId="{3C347560-FFAB-4B9B-8F74-9F9FDF7BFAD1}" type="pres">
      <dgm:prSet presAssocID="{D285F570-E242-4DA7-9635-01C22489B65E}" presName="image4" presStyleLbl="node4" presStyleIdx="0" presStyleCnt="7" custLinFactNeighborX="29877" custLinFactNeighborY="-4073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962D7A6-6369-4264-BAE1-8CF3C1710E83}" type="pres">
      <dgm:prSet presAssocID="{D285F570-E242-4DA7-9635-01C22489B65E}" presName="text4" presStyleLbl="revTx" presStyleIdx="3" presStyleCnt="17" custLinFactNeighborX="19918" custLinFactNeighborY="-40739">
        <dgm:presLayoutVars>
          <dgm:chPref val="3"/>
        </dgm:presLayoutVars>
      </dgm:prSet>
      <dgm:spPr/>
    </dgm:pt>
    <dgm:pt modelId="{9BE70A62-3695-4801-A086-9674F2C5A921}" type="pres">
      <dgm:prSet presAssocID="{D285F570-E242-4DA7-9635-01C22489B65E}" presName="hierChild5" presStyleCnt="0"/>
      <dgm:spPr/>
    </dgm:pt>
    <dgm:pt modelId="{EB2587B8-C2A9-4C53-B111-1F98E9E7B12F}" type="pres">
      <dgm:prSet presAssocID="{EA8F6428-F1C2-46A6-B623-27F9F20B71BC}" presName="Name23" presStyleLbl="parChTrans1D4" presStyleIdx="1" presStyleCnt="7"/>
      <dgm:spPr/>
    </dgm:pt>
    <dgm:pt modelId="{6748CEF5-1F26-4E8A-97E0-2A75F2516B8A}" type="pres">
      <dgm:prSet presAssocID="{44F9BE72-359A-4510-B1A9-7A842894A304}" presName="hierRoot4" presStyleCnt="0"/>
      <dgm:spPr/>
    </dgm:pt>
    <dgm:pt modelId="{43E23C45-1738-436A-B706-13800C56E156}" type="pres">
      <dgm:prSet presAssocID="{44F9BE72-359A-4510-B1A9-7A842894A304}" presName="composite4" presStyleCnt="0"/>
      <dgm:spPr/>
    </dgm:pt>
    <dgm:pt modelId="{966F993A-47D4-4939-A6FA-F91DF9CB9B31}" type="pres">
      <dgm:prSet presAssocID="{44F9BE72-359A-4510-B1A9-7A842894A304}" presName="image4" presStyleLbl="node4" presStyleIdx="1" presStyleCnt="7" custLinFactNeighborX="29877" custLinFactNeighborY="-5729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02FABDD-C97C-4AE9-988F-4F6521154474}" type="pres">
      <dgm:prSet presAssocID="{44F9BE72-359A-4510-B1A9-7A842894A304}" presName="text4" presStyleLbl="revTx" presStyleIdx="4" presStyleCnt="17" custLinFactNeighborX="19918" custLinFactNeighborY="-57294">
        <dgm:presLayoutVars>
          <dgm:chPref val="3"/>
        </dgm:presLayoutVars>
      </dgm:prSet>
      <dgm:spPr/>
    </dgm:pt>
    <dgm:pt modelId="{0FABEEFF-AA8A-42B1-9146-00C213BFC5B6}" type="pres">
      <dgm:prSet presAssocID="{44F9BE72-359A-4510-B1A9-7A842894A304}" presName="hierChild5" presStyleCnt="0"/>
      <dgm:spPr/>
    </dgm:pt>
    <dgm:pt modelId="{EC97486F-EDAF-4062-96EF-A52DEDBC5D36}" type="pres">
      <dgm:prSet presAssocID="{16885ACF-3A10-4AF1-BB91-6A207AE59A81}" presName="Name10" presStyleLbl="parChTrans1D2" presStyleIdx="1" presStyleCnt="4"/>
      <dgm:spPr/>
    </dgm:pt>
    <dgm:pt modelId="{A3AE1300-3D48-4B77-8A16-070B6FA455C6}" type="pres">
      <dgm:prSet presAssocID="{8480DC3A-418F-46C7-8939-99B20BE37E21}" presName="hierRoot2" presStyleCnt="0"/>
      <dgm:spPr/>
    </dgm:pt>
    <dgm:pt modelId="{88CCF1D7-F972-48EE-A71E-12EEB38CB9C2}" type="pres">
      <dgm:prSet presAssocID="{8480DC3A-418F-46C7-8939-99B20BE37E21}" presName="composite2" presStyleCnt="0"/>
      <dgm:spPr/>
    </dgm:pt>
    <dgm:pt modelId="{D0130BBC-D33C-4DA1-B707-203E54881399}" type="pres">
      <dgm:prSet presAssocID="{8480DC3A-418F-46C7-8939-99B20BE37E21}" presName="image2" presStyleLbl="node2" presStyleIdx="1" presStyleCnt="4" custLinFactNeighborX="5935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790F767-EBDB-44F2-98EC-CA1CA7321564}" type="pres">
      <dgm:prSet presAssocID="{8480DC3A-418F-46C7-8939-99B20BE37E21}" presName="text2" presStyleLbl="revTx" presStyleIdx="5" presStyleCnt="17" custLinFactNeighborX="39564">
        <dgm:presLayoutVars>
          <dgm:chPref val="3"/>
        </dgm:presLayoutVars>
      </dgm:prSet>
      <dgm:spPr/>
    </dgm:pt>
    <dgm:pt modelId="{DFF2C92D-7606-44C7-A59C-122FCE601BB2}" type="pres">
      <dgm:prSet presAssocID="{8480DC3A-418F-46C7-8939-99B20BE37E21}" presName="hierChild3" presStyleCnt="0"/>
      <dgm:spPr/>
    </dgm:pt>
    <dgm:pt modelId="{3B8E95AB-B3E9-4091-8AB4-64BF407511AD}" type="pres">
      <dgm:prSet presAssocID="{F63CE4EE-77DE-4E6C-83D5-A66B97E6E9DD}" presName="Name17" presStyleLbl="parChTrans1D3" presStyleIdx="1" presStyleCnt="5"/>
      <dgm:spPr/>
    </dgm:pt>
    <dgm:pt modelId="{DA42F0AF-07A4-40A5-9AE7-3E2743846810}" type="pres">
      <dgm:prSet presAssocID="{31BDAD86-7B31-4D9A-A90B-EAA56A0E8E9C}" presName="hierRoot3" presStyleCnt="0"/>
      <dgm:spPr/>
    </dgm:pt>
    <dgm:pt modelId="{12EEA110-16A3-4A64-86F2-691B577B958A}" type="pres">
      <dgm:prSet presAssocID="{31BDAD86-7B31-4D9A-A90B-EAA56A0E8E9C}" presName="composite3" presStyleCnt="0"/>
      <dgm:spPr/>
    </dgm:pt>
    <dgm:pt modelId="{D1BB9CA4-C6FB-4C5B-A920-A55AFCAB683B}" type="pres">
      <dgm:prSet presAssocID="{31BDAD86-7B31-4D9A-A90B-EAA56A0E8E9C}" presName="image3" presStyleLbl="node3" presStyleIdx="1" presStyleCnt="5" custLinFactNeighborX="59357"/>
      <dgm:spPr/>
    </dgm:pt>
    <dgm:pt modelId="{0CA8C233-D6A1-44B3-88C5-C30653837E27}" type="pres">
      <dgm:prSet presAssocID="{31BDAD86-7B31-4D9A-A90B-EAA56A0E8E9C}" presName="text3" presStyleLbl="revTx" presStyleIdx="6" presStyleCnt="17" custLinFactNeighborX="39564">
        <dgm:presLayoutVars>
          <dgm:chPref val="3"/>
        </dgm:presLayoutVars>
      </dgm:prSet>
      <dgm:spPr/>
    </dgm:pt>
    <dgm:pt modelId="{FDC815CD-7E27-44E0-90EA-6410D0C1D124}" type="pres">
      <dgm:prSet presAssocID="{31BDAD86-7B31-4D9A-A90B-EAA56A0E8E9C}" presName="hierChild4" presStyleCnt="0"/>
      <dgm:spPr/>
    </dgm:pt>
    <dgm:pt modelId="{715667E5-F8C7-425E-ADD2-D5E53F4B19D6}" type="pres">
      <dgm:prSet presAssocID="{9689A769-F23A-4363-ABE8-2368007438A3}" presName="Name10" presStyleLbl="parChTrans1D2" presStyleIdx="2" presStyleCnt="4"/>
      <dgm:spPr/>
    </dgm:pt>
    <dgm:pt modelId="{A131D755-B67C-4D49-B3CD-68C521906ACE}" type="pres">
      <dgm:prSet presAssocID="{04A7F7FB-3074-4D77-BEC9-45017872B4BF}" presName="hierRoot2" presStyleCnt="0"/>
      <dgm:spPr/>
    </dgm:pt>
    <dgm:pt modelId="{9FE4722A-471A-4B41-8B26-898849466EBA}" type="pres">
      <dgm:prSet presAssocID="{04A7F7FB-3074-4D77-BEC9-45017872B4BF}" presName="composite2" presStyleCnt="0"/>
      <dgm:spPr/>
    </dgm:pt>
    <dgm:pt modelId="{C820E010-CB4E-477F-B863-1B913E457634}" type="pres">
      <dgm:prSet presAssocID="{04A7F7FB-3074-4D77-BEC9-45017872B4BF}" presName="image2" presStyleLbl="node2" presStyleIdx="2" presStyleCnt="4" custLinFactNeighborX="27279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6108C1A-199C-4C57-A8F9-EA80731E1A0A}" type="pres">
      <dgm:prSet presAssocID="{04A7F7FB-3074-4D77-BEC9-45017872B4BF}" presName="text2" presStyleLbl="revTx" presStyleIdx="7" presStyleCnt="17" custScaleX="159870" custLinFactNeighborX="42520" custLinFactNeighborY="14">
        <dgm:presLayoutVars>
          <dgm:chPref val="3"/>
        </dgm:presLayoutVars>
      </dgm:prSet>
      <dgm:spPr/>
    </dgm:pt>
    <dgm:pt modelId="{90577086-01C0-46E2-8F61-485003F60DB5}" type="pres">
      <dgm:prSet presAssocID="{04A7F7FB-3074-4D77-BEC9-45017872B4BF}" presName="hierChild3" presStyleCnt="0"/>
      <dgm:spPr/>
    </dgm:pt>
    <dgm:pt modelId="{360AC4C3-D316-40FB-B6B2-433DD64437E1}" type="pres">
      <dgm:prSet presAssocID="{DD105F9E-E33B-451E-A748-CE099950861D}" presName="Name17" presStyleLbl="parChTrans1D3" presStyleIdx="2" presStyleCnt="5"/>
      <dgm:spPr/>
    </dgm:pt>
    <dgm:pt modelId="{3DE2E059-9783-413E-84D4-BB48322DB893}" type="pres">
      <dgm:prSet presAssocID="{0B7D9F91-4456-422E-96CE-66B8CE70BE64}" presName="hierRoot3" presStyleCnt="0"/>
      <dgm:spPr/>
    </dgm:pt>
    <dgm:pt modelId="{137B2154-5024-46B3-AB52-3CEB07FA201E}" type="pres">
      <dgm:prSet presAssocID="{0B7D9F91-4456-422E-96CE-66B8CE70BE64}" presName="composite3" presStyleCnt="0"/>
      <dgm:spPr/>
    </dgm:pt>
    <dgm:pt modelId="{4919EEF5-77A0-4DC5-BAA1-D144BEC16A8F}" type="pres">
      <dgm:prSet presAssocID="{0B7D9F91-4456-422E-96CE-66B8CE70BE64}" presName="image3" presStyleLbl="node3" presStyleIdx="2" presStyleCnt="5" custLinFactNeighborX="41568"/>
      <dgm:spPr/>
    </dgm:pt>
    <dgm:pt modelId="{FF433BCD-5317-4CF0-875D-F6D356E49E94}" type="pres">
      <dgm:prSet presAssocID="{0B7D9F91-4456-422E-96CE-66B8CE70BE64}" presName="text3" presStyleLbl="revTx" presStyleIdx="8" presStyleCnt="17" custLinFactNeighborX="27712">
        <dgm:presLayoutVars>
          <dgm:chPref val="3"/>
        </dgm:presLayoutVars>
      </dgm:prSet>
      <dgm:spPr/>
    </dgm:pt>
    <dgm:pt modelId="{755B133D-D24D-4D84-97A5-6409BAAB8EE4}" type="pres">
      <dgm:prSet presAssocID="{0B7D9F91-4456-422E-96CE-66B8CE70BE64}" presName="hierChild4" presStyleCnt="0"/>
      <dgm:spPr/>
    </dgm:pt>
    <dgm:pt modelId="{F66E71B7-232F-4DD3-9B05-08B0847A2C21}" type="pres">
      <dgm:prSet presAssocID="{1ED5B149-4239-4326-8E47-6DEC79D498D6}" presName="Name17" presStyleLbl="parChTrans1D3" presStyleIdx="3" presStyleCnt="5"/>
      <dgm:spPr/>
    </dgm:pt>
    <dgm:pt modelId="{12D3E5DE-4506-418A-9EE1-2DD3F885CEF1}" type="pres">
      <dgm:prSet presAssocID="{5AEB1FBE-A050-4BB3-BBAC-B152C5A4D92D}" presName="hierRoot3" presStyleCnt="0"/>
      <dgm:spPr/>
    </dgm:pt>
    <dgm:pt modelId="{1F46FA8C-1E8A-4E66-8828-243385643A7D}" type="pres">
      <dgm:prSet presAssocID="{5AEB1FBE-A050-4BB3-BBAC-B152C5A4D92D}" presName="composite3" presStyleCnt="0"/>
      <dgm:spPr/>
    </dgm:pt>
    <dgm:pt modelId="{67E9806C-0F42-4AF4-9BE1-ACB912BF452F}" type="pres">
      <dgm:prSet presAssocID="{5AEB1FBE-A050-4BB3-BBAC-B152C5A4D92D}" presName="image3" presStyleLbl="node3" presStyleIdx="3" presStyleCnt="5" custLinFactNeighborX="27279"/>
      <dgm:spPr/>
    </dgm:pt>
    <dgm:pt modelId="{97E6D5FE-62C2-4371-9D4B-FB14F1FE63E2}" type="pres">
      <dgm:prSet presAssocID="{5AEB1FBE-A050-4BB3-BBAC-B152C5A4D92D}" presName="text3" presStyleLbl="revTx" presStyleIdx="9" presStyleCnt="17" custScaleX="111087" custLinFactNeighborX="18186">
        <dgm:presLayoutVars>
          <dgm:chPref val="3"/>
        </dgm:presLayoutVars>
      </dgm:prSet>
      <dgm:spPr/>
    </dgm:pt>
    <dgm:pt modelId="{AD3B857F-4D16-492F-8850-0A40392C66DB}" type="pres">
      <dgm:prSet presAssocID="{5AEB1FBE-A050-4BB3-BBAC-B152C5A4D92D}" presName="hierChild4" presStyleCnt="0"/>
      <dgm:spPr/>
    </dgm:pt>
    <dgm:pt modelId="{FB5D77EF-5DB3-4DD6-90A2-F99681150C0E}" type="pres">
      <dgm:prSet presAssocID="{6741B6E2-CCE3-441E-B3E9-BDCFD980D118}" presName="Name23" presStyleLbl="parChTrans1D4" presStyleIdx="2" presStyleCnt="7"/>
      <dgm:spPr/>
    </dgm:pt>
    <dgm:pt modelId="{DC6B7F07-B4A1-45C9-995E-A833FEBC322F}" type="pres">
      <dgm:prSet presAssocID="{4F54808B-0B2B-42FF-AC13-7BD877AA81D6}" presName="hierRoot4" presStyleCnt="0"/>
      <dgm:spPr/>
    </dgm:pt>
    <dgm:pt modelId="{575AC20F-8563-4209-B057-46A91E1054CC}" type="pres">
      <dgm:prSet presAssocID="{4F54808B-0B2B-42FF-AC13-7BD877AA81D6}" presName="composite4" presStyleCnt="0"/>
      <dgm:spPr/>
    </dgm:pt>
    <dgm:pt modelId="{0894606C-8D1C-4194-8F9D-9E202CB30AA4}" type="pres">
      <dgm:prSet presAssocID="{4F54808B-0B2B-42FF-AC13-7BD877AA81D6}" presName="image4" presStyleLbl="node4" presStyleIdx="2" presStyleCnt="7" custLinFactNeighborX="27379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865CD6C-DA08-489F-B249-742E765486FE}" type="pres">
      <dgm:prSet presAssocID="{4F54808B-0B2B-42FF-AC13-7BD877AA81D6}" presName="text4" presStyleLbl="revTx" presStyleIdx="10" presStyleCnt="17" custScaleX="109784" custLinFactNeighborX="18252">
        <dgm:presLayoutVars>
          <dgm:chPref val="3"/>
        </dgm:presLayoutVars>
      </dgm:prSet>
      <dgm:spPr/>
    </dgm:pt>
    <dgm:pt modelId="{1CF77938-548B-409C-8D45-AE293B4E195E}" type="pres">
      <dgm:prSet presAssocID="{4F54808B-0B2B-42FF-AC13-7BD877AA81D6}" presName="hierChild5" presStyleCnt="0"/>
      <dgm:spPr/>
    </dgm:pt>
    <dgm:pt modelId="{0BB63666-A445-41E8-9396-ECE9031DFBEC}" type="pres">
      <dgm:prSet presAssocID="{F50E289E-EADF-4A8F-8AAB-6F0A0CC9C15D}" presName="Name10" presStyleLbl="parChTrans1D2" presStyleIdx="3" presStyleCnt="4"/>
      <dgm:spPr/>
    </dgm:pt>
    <dgm:pt modelId="{7D5DDF8A-65AB-48A5-AAE8-1DAC4A65DF9A}" type="pres">
      <dgm:prSet presAssocID="{6F2C006A-4304-487C-909A-695CC9CB3440}" presName="hierRoot2" presStyleCnt="0"/>
      <dgm:spPr/>
    </dgm:pt>
    <dgm:pt modelId="{76B246E5-B5B1-4948-AEBA-5760580B1780}" type="pres">
      <dgm:prSet presAssocID="{6F2C006A-4304-487C-909A-695CC9CB3440}" presName="composite2" presStyleCnt="0"/>
      <dgm:spPr/>
    </dgm:pt>
    <dgm:pt modelId="{D6273E58-921C-452E-BFA2-0FFB1D73A250}" type="pres">
      <dgm:prSet presAssocID="{6F2C006A-4304-487C-909A-695CC9CB3440}" presName="image2" presStyleLbl="node2" presStyleIdx="3" presStyleCnt="4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2A6C9E2-7CE7-47D6-B8D5-877B98AAD7AE}" type="pres">
      <dgm:prSet presAssocID="{6F2C006A-4304-487C-909A-695CC9CB3440}" presName="text2" presStyleLbl="revTx" presStyleIdx="11" presStyleCnt="17">
        <dgm:presLayoutVars>
          <dgm:chPref val="3"/>
        </dgm:presLayoutVars>
      </dgm:prSet>
      <dgm:spPr/>
    </dgm:pt>
    <dgm:pt modelId="{A3DACF9B-8F6F-4C44-AB17-1BC3FCDB0893}" type="pres">
      <dgm:prSet presAssocID="{6F2C006A-4304-487C-909A-695CC9CB3440}" presName="hierChild3" presStyleCnt="0"/>
      <dgm:spPr/>
    </dgm:pt>
    <dgm:pt modelId="{BEE594C9-7C08-4CE4-9166-04886714DC53}" type="pres">
      <dgm:prSet presAssocID="{95C9E0A1-B9C4-4999-ADB4-B1E674A5BDCE}" presName="Name17" presStyleLbl="parChTrans1D3" presStyleIdx="4" presStyleCnt="5"/>
      <dgm:spPr/>
    </dgm:pt>
    <dgm:pt modelId="{7975D319-5E81-4E6A-92C5-C729ACEF0C60}" type="pres">
      <dgm:prSet presAssocID="{76AB0EAF-684C-44DF-9815-06CF58CD8FA5}" presName="hierRoot3" presStyleCnt="0"/>
      <dgm:spPr/>
    </dgm:pt>
    <dgm:pt modelId="{952545AD-770B-48D9-969F-4E893FBBCF3E}" type="pres">
      <dgm:prSet presAssocID="{76AB0EAF-684C-44DF-9815-06CF58CD8FA5}" presName="composite3" presStyleCnt="0"/>
      <dgm:spPr/>
    </dgm:pt>
    <dgm:pt modelId="{D2D54FF5-8CE8-41F3-B3D3-63D1C7828EB6}" type="pres">
      <dgm:prSet presAssocID="{76AB0EAF-684C-44DF-9815-06CF58CD8FA5}" presName="image3" presStyleLbl="node3" presStyleIdx="4" presStyleCnt="5" custLinFactNeighborY="-20368"/>
      <dgm:spPr/>
    </dgm:pt>
    <dgm:pt modelId="{7EFED373-F8D4-4744-8879-824470427350}" type="pres">
      <dgm:prSet presAssocID="{76AB0EAF-684C-44DF-9815-06CF58CD8FA5}" presName="text3" presStyleLbl="revTx" presStyleIdx="12" presStyleCnt="17" custLinFactNeighborY="-20368">
        <dgm:presLayoutVars>
          <dgm:chPref val="3"/>
        </dgm:presLayoutVars>
      </dgm:prSet>
      <dgm:spPr/>
    </dgm:pt>
    <dgm:pt modelId="{5A747E0A-5955-4C92-9715-A019F2A56F84}" type="pres">
      <dgm:prSet presAssocID="{76AB0EAF-684C-44DF-9815-06CF58CD8FA5}" presName="hierChild4" presStyleCnt="0"/>
      <dgm:spPr/>
    </dgm:pt>
    <dgm:pt modelId="{9C7BBE46-C69C-4FEE-A301-E23EB47A8A98}" type="pres">
      <dgm:prSet presAssocID="{47594D4D-D828-4EE4-A036-8D3256876960}" presName="Name23" presStyleLbl="parChTrans1D4" presStyleIdx="3" presStyleCnt="7"/>
      <dgm:spPr/>
    </dgm:pt>
    <dgm:pt modelId="{4F5A5D98-D617-4B50-957A-65C068CB39F6}" type="pres">
      <dgm:prSet presAssocID="{ED8A1737-08DA-4543-BF4E-1CF824B50E4C}" presName="hierRoot4" presStyleCnt="0"/>
      <dgm:spPr/>
    </dgm:pt>
    <dgm:pt modelId="{CE52821E-4D9F-4FAE-BE8E-9F1481138846}" type="pres">
      <dgm:prSet presAssocID="{ED8A1737-08DA-4543-BF4E-1CF824B50E4C}" presName="composite4" presStyleCnt="0"/>
      <dgm:spPr/>
    </dgm:pt>
    <dgm:pt modelId="{E67EAEBD-A07C-4794-9A17-0983D6EFB8CF}" type="pres">
      <dgm:prSet presAssocID="{ED8A1737-08DA-4543-BF4E-1CF824B50E4C}" presName="image4" presStyleLbl="node4" presStyleIdx="3" presStyleCnt="7" custLinFactNeighborY="-30552"/>
      <dgm:spPr/>
    </dgm:pt>
    <dgm:pt modelId="{4A605389-6E02-4E83-BD0A-19259750754E}" type="pres">
      <dgm:prSet presAssocID="{ED8A1737-08DA-4543-BF4E-1CF824B50E4C}" presName="text4" presStyleLbl="revTx" presStyleIdx="13" presStyleCnt="17" custLinFactNeighborY="-30552">
        <dgm:presLayoutVars>
          <dgm:chPref val="3"/>
        </dgm:presLayoutVars>
      </dgm:prSet>
      <dgm:spPr/>
    </dgm:pt>
    <dgm:pt modelId="{B0C2612E-7A7A-4105-9FD2-71813921FD9A}" type="pres">
      <dgm:prSet presAssocID="{ED8A1737-08DA-4543-BF4E-1CF824B50E4C}" presName="hierChild5" presStyleCnt="0"/>
      <dgm:spPr/>
    </dgm:pt>
    <dgm:pt modelId="{4D467E4A-9B08-444D-97F3-E64B2217CA7B}" type="pres">
      <dgm:prSet presAssocID="{50A09671-DA45-4EFD-AE06-4DF198DA7D32}" presName="Name23" presStyleLbl="parChTrans1D4" presStyleIdx="4" presStyleCnt="7"/>
      <dgm:spPr/>
    </dgm:pt>
    <dgm:pt modelId="{6080D650-F5B9-47B9-A7C5-AA2C10CF5154}" type="pres">
      <dgm:prSet presAssocID="{7723BD3A-7BA6-4EBF-9B5E-08FE15A1F2BB}" presName="hierRoot4" presStyleCnt="0"/>
      <dgm:spPr/>
    </dgm:pt>
    <dgm:pt modelId="{DB3706FA-30DC-44AF-91B8-62144048E6A7}" type="pres">
      <dgm:prSet presAssocID="{7723BD3A-7BA6-4EBF-9B5E-08FE15A1F2BB}" presName="composite4" presStyleCnt="0"/>
      <dgm:spPr/>
    </dgm:pt>
    <dgm:pt modelId="{759A7F19-D611-4F95-A0B2-E3ECD026B14F}" type="pres">
      <dgm:prSet presAssocID="{7723BD3A-7BA6-4EBF-9B5E-08FE15A1F2BB}" presName="image4" presStyleLbl="node4" presStyleIdx="4" presStyleCnt="7" custLinFactNeighborY="-54070"/>
      <dgm:spPr/>
    </dgm:pt>
    <dgm:pt modelId="{EC2408A3-8996-4F84-BE58-B1650AC94DAC}" type="pres">
      <dgm:prSet presAssocID="{7723BD3A-7BA6-4EBF-9B5E-08FE15A1F2BB}" presName="text4" presStyleLbl="revTx" presStyleIdx="14" presStyleCnt="17" custLinFactNeighborY="-54070">
        <dgm:presLayoutVars>
          <dgm:chPref val="3"/>
        </dgm:presLayoutVars>
      </dgm:prSet>
      <dgm:spPr/>
    </dgm:pt>
    <dgm:pt modelId="{B8D09568-43C8-44C6-B504-B701673D8786}" type="pres">
      <dgm:prSet presAssocID="{7723BD3A-7BA6-4EBF-9B5E-08FE15A1F2BB}" presName="hierChild5" presStyleCnt="0"/>
      <dgm:spPr/>
    </dgm:pt>
    <dgm:pt modelId="{83C8CDB5-F79F-42B2-82E2-FE3226B6591C}" type="pres">
      <dgm:prSet presAssocID="{C44BE727-198E-4AE6-A916-D5D771C51429}" presName="Name23" presStyleLbl="parChTrans1D4" presStyleIdx="5" presStyleCnt="7"/>
      <dgm:spPr/>
    </dgm:pt>
    <dgm:pt modelId="{E3711004-4698-4916-B061-6954B365CC4A}" type="pres">
      <dgm:prSet presAssocID="{BCBB0F55-656C-498A-98D2-35F892F3465B}" presName="hierRoot4" presStyleCnt="0"/>
      <dgm:spPr/>
    </dgm:pt>
    <dgm:pt modelId="{660D2148-A7D1-485D-968F-2CEAF1FB8AE7}" type="pres">
      <dgm:prSet presAssocID="{BCBB0F55-656C-498A-98D2-35F892F3465B}" presName="composite4" presStyleCnt="0"/>
      <dgm:spPr/>
    </dgm:pt>
    <dgm:pt modelId="{DACF896D-8047-4A2A-8DA1-244EDD470173}" type="pres">
      <dgm:prSet presAssocID="{BCBB0F55-656C-498A-98D2-35F892F3465B}" presName="image4" presStyleLbl="node4" presStyleIdx="5" presStyleCnt="7" custLinFactNeighborY="-30552"/>
      <dgm:spPr/>
    </dgm:pt>
    <dgm:pt modelId="{DDF63E55-FC80-404B-A885-C7243B628A1A}" type="pres">
      <dgm:prSet presAssocID="{BCBB0F55-656C-498A-98D2-35F892F3465B}" presName="text4" presStyleLbl="revTx" presStyleIdx="15" presStyleCnt="17" custLinFactNeighborY="-30552">
        <dgm:presLayoutVars>
          <dgm:chPref val="3"/>
        </dgm:presLayoutVars>
      </dgm:prSet>
      <dgm:spPr/>
    </dgm:pt>
    <dgm:pt modelId="{25B9F2DD-C758-4BB5-9EB2-4B0EFB99C81F}" type="pres">
      <dgm:prSet presAssocID="{BCBB0F55-656C-498A-98D2-35F892F3465B}" presName="hierChild5" presStyleCnt="0"/>
      <dgm:spPr/>
    </dgm:pt>
    <dgm:pt modelId="{EC9E6FEF-9582-4124-96D6-C4ABF481FF0A}" type="pres">
      <dgm:prSet presAssocID="{8C291B0B-6C32-4059-B14D-BF489DD7A287}" presName="Name23" presStyleLbl="parChTrans1D4" presStyleIdx="6" presStyleCnt="7"/>
      <dgm:spPr/>
    </dgm:pt>
    <dgm:pt modelId="{D3CDF7A3-1542-4282-B48A-D563359D0594}" type="pres">
      <dgm:prSet presAssocID="{8B4C2E76-CD9C-498D-9147-84F617777844}" presName="hierRoot4" presStyleCnt="0"/>
      <dgm:spPr/>
    </dgm:pt>
    <dgm:pt modelId="{AC16E8A9-1073-4828-B72E-675E3B2CFD98}" type="pres">
      <dgm:prSet presAssocID="{8B4C2E76-CD9C-498D-9147-84F617777844}" presName="composite4" presStyleCnt="0"/>
      <dgm:spPr/>
    </dgm:pt>
    <dgm:pt modelId="{B2FE0541-2963-4907-A253-6C8DB0F8A5F6}" type="pres">
      <dgm:prSet presAssocID="{8B4C2E76-CD9C-498D-9147-84F617777844}" presName="image4" presStyleLbl="node4" presStyleIdx="6" presStyleCnt="7" custLinFactNeighborY="-54070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01ADD9B-FEDD-426D-BC9C-654C404932FF}" type="pres">
      <dgm:prSet presAssocID="{8B4C2E76-CD9C-498D-9147-84F617777844}" presName="text4" presStyleLbl="revTx" presStyleIdx="16" presStyleCnt="17" custLinFactNeighborY="-54070">
        <dgm:presLayoutVars>
          <dgm:chPref val="3"/>
        </dgm:presLayoutVars>
      </dgm:prSet>
      <dgm:spPr/>
    </dgm:pt>
    <dgm:pt modelId="{A235C357-082F-4B0B-943C-298EE15A5817}" type="pres">
      <dgm:prSet presAssocID="{8B4C2E76-CD9C-498D-9147-84F617777844}" presName="hierChild5" presStyleCnt="0"/>
      <dgm:spPr/>
    </dgm:pt>
  </dgm:ptLst>
  <dgm:cxnLst>
    <dgm:cxn modelId="{96ABC900-9D22-4021-A062-18B9491C7A5F}" type="presOf" srcId="{44F9BE72-359A-4510-B1A9-7A842894A304}" destId="{E02FABDD-C97C-4AE9-988F-4F6521154474}" srcOrd="0" destOrd="0" presId="urn:microsoft.com/office/officeart/2009/layout/CirclePictureHierarchy"/>
    <dgm:cxn modelId="{99642801-6588-4303-8838-1928D83F1DE9}" type="presOf" srcId="{50A09671-DA45-4EFD-AE06-4DF198DA7D32}" destId="{4D467E4A-9B08-444D-97F3-E64B2217CA7B}" srcOrd="0" destOrd="0" presId="urn:microsoft.com/office/officeart/2009/layout/CirclePictureHierarchy"/>
    <dgm:cxn modelId="{DA05C003-2F30-476D-AA45-8748CB92B749}" type="presOf" srcId="{7723BD3A-7BA6-4EBF-9B5E-08FE15A1F2BB}" destId="{EC2408A3-8996-4F84-BE58-B1650AC94DAC}" srcOrd="0" destOrd="0" presId="urn:microsoft.com/office/officeart/2009/layout/CirclePictureHierarchy"/>
    <dgm:cxn modelId="{E3143504-7F99-4457-8794-C6AD6B7BA329}" srcId="{6F2C006A-4304-487C-909A-695CC9CB3440}" destId="{76AB0EAF-684C-44DF-9815-06CF58CD8FA5}" srcOrd="0" destOrd="0" parTransId="{95C9E0A1-B9C4-4999-ADB4-B1E674A5BDCE}" sibTransId="{2E2BF7A4-5AD0-42C3-AB3F-BE6244F89C4B}"/>
    <dgm:cxn modelId="{11C61610-CBD2-4F12-BE77-E296BE28D9FA}" srcId="{59142D5A-BE43-43E3-AA64-24FD50A32A30}" destId="{C855E32B-BA20-4AEC-BB4F-8B7CE2917EFD}" srcOrd="0" destOrd="0" parTransId="{12C768A6-8BAC-4035-AB2F-301BFFDCDC40}" sibTransId="{CD264A21-361A-455B-A532-4315427AD918}"/>
    <dgm:cxn modelId="{05F1AA18-5DA2-4EEB-B613-C9811F5A0633}" type="presOf" srcId="{95C9E0A1-B9C4-4999-ADB4-B1E674A5BDCE}" destId="{BEE594C9-7C08-4CE4-9166-04886714DC53}" srcOrd="0" destOrd="0" presId="urn:microsoft.com/office/officeart/2009/layout/CirclePictureHierarchy"/>
    <dgm:cxn modelId="{8EC0A332-E62F-43B5-A0C5-5EE26927764E}" type="presOf" srcId="{EA8F6428-F1C2-46A6-B623-27F9F20B71BC}" destId="{EB2587B8-C2A9-4C53-B111-1F98E9E7B12F}" srcOrd="0" destOrd="0" presId="urn:microsoft.com/office/officeart/2009/layout/CirclePictureHierarchy"/>
    <dgm:cxn modelId="{4C770039-94B1-4374-88F6-2E5928DF6A0E}" type="presOf" srcId="{59142D5A-BE43-43E3-AA64-24FD50A32A30}" destId="{8777AB49-9898-499C-93B8-24CE1752919A}" srcOrd="0" destOrd="0" presId="urn:microsoft.com/office/officeart/2009/layout/CirclePictureHierarchy"/>
    <dgm:cxn modelId="{4634A43B-7012-4915-BE12-713865B78C66}" type="presOf" srcId="{6F2C006A-4304-487C-909A-695CC9CB3440}" destId="{F2A6C9E2-7CE7-47D6-B8D5-877B98AAD7AE}" srcOrd="0" destOrd="0" presId="urn:microsoft.com/office/officeart/2009/layout/CirclePictureHierarchy"/>
    <dgm:cxn modelId="{BD69535F-F842-4878-BF0E-1D8F1E7B7447}" type="presOf" srcId="{C855E32B-BA20-4AEC-BB4F-8B7CE2917EFD}" destId="{D28E0FAC-BA5A-4243-AC4F-43384437C7E6}" srcOrd="0" destOrd="0" presId="urn:microsoft.com/office/officeart/2009/layout/CirclePictureHierarchy"/>
    <dgm:cxn modelId="{5EE49242-FCF7-4721-93E3-2B0EF2730A22}" type="presOf" srcId="{0B7D9F91-4456-422E-96CE-66B8CE70BE64}" destId="{FF433BCD-5317-4CF0-875D-F6D356E49E94}" srcOrd="0" destOrd="0" presId="urn:microsoft.com/office/officeart/2009/layout/CirclePictureHierarchy"/>
    <dgm:cxn modelId="{87DE5943-58D1-496F-9701-6152D1ECCD67}" type="presOf" srcId="{8C291B0B-6C32-4059-B14D-BF489DD7A287}" destId="{EC9E6FEF-9582-4124-96D6-C4ABF481FF0A}" srcOrd="0" destOrd="0" presId="urn:microsoft.com/office/officeart/2009/layout/CirclePictureHierarchy"/>
    <dgm:cxn modelId="{48F3FC45-1211-4E94-83E6-C027290A24A4}" type="presOf" srcId="{7618E33D-848E-4854-BA3E-E6D2C56D7735}" destId="{13B1D457-DF53-4306-8BCC-43B9F62459B2}" srcOrd="0" destOrd="0" presId="urn:microsoft.com/office/officeart/2009/layout/CirclePictureHierarchy"/>
    <dgm:cxn modelId="{8361EE6F-D804-490C-836B-C71C5639296D}" type="presOf" srcId="{16885ACF-3A10-4AF1-BB91-6A207AE59A81}" destId="{EC97486F-EDAF-4062-96EF-A52DEDBC5D36}" srcOrd="0" destOrd="0" presId="urn:microsoft.com/office/officeart/2009/layout/CirclePictureHierarchy"/>
    <dgm:cxn modelId="{81CEFA4F-4D4A-4F33-809D-CFA04E9F7016}" type="presOf" srcId="{1ED5B149-4239-4326-8E47-6DEC79D498D6}" destId="{F66E71B7-232F-4DD3-9B05-08B0847A2C21}" srcOrd="0" destOrd="0" presId="urn:microsoft.com/office/officeart/2009/layout/CirclePictureHierarchy"/>
    <dgm:cxn modelId="{DE5D8074-8AB9-4D98-90F3-F4E6F5169174}" type="presOf" srcId="{3866BCD8-FEF4-41F3-AC96-F774A9C8F60E}" destId="{3244A72A-BDAD-4F55-8DA6-B0CBD197F4E3}" srcOrd="0" destOrd="0" presId="urn:microsoft.com/office/officeart/2009/layout/CirclePictureHierarchy"/>
    <dgm:cxn modelId="{A1E9C775-489D-45AF-BE5D-854C672E6565}" srcId="{D285F570-E242-4DA7-9635-01C22489B65E}" destId="{44F9BE72-359A-4510-B1A9-7A842894A304}" srcOrd="0" destOrd="0" parTransId="{EA8F6428-F1C2-46A6-B623-27F9F20B71BC}" sibTransId="{394B4066-F9D2-4AC6-BD5B-E9D2A4116D11}"/>
    <dgm:cxn modelId="{596C6176-DB76-41D2-8686-BAE735CC5015}" type="presOf" srcId="{9689A769-F23A-4363-ABE8-2368007438A3}" destId="{715667E5-F8C7-425E-ADD2-D5E53F4B19D6}" srcOrd="0" destOrd="0" presId="urn:microsoft.com/office/officeart/2009/layout/CirclePictureHierarchy"/>
    <dgm:cxn modelId="{61DDFC58-7D5A-482E-9585-5F42793DD314}" srcId="{5AEB1FBE-A050-4BB3-BBAC-B152C5A4D92D}" destId="{4F54808B-0B2B-42FF-AC13-7BD877AA81D6}" srcOrd="0" destOrd="0" parTransId="{6741B6E2-CCE3-441E-B3E9-BDCFD980D118}" sibTransId="{8535FC68-7859-4065-99CA-1BA92F9ED02C}"/>
    <dgm:cxn modelId="{3121C67D-1F0F-4BE0-B032-5E81F44F0A64}" srcId="{BCBB0F55-656C-498A-98D2-35F892F3465B}" destId="{8B4C2E76-CD9C-498D-9147-84F617777844}" srcOrd="0" destOrd="0" parTransId="{8C291B0B-6C32-4059-B14D-BF489DD7A287}" sibTransId="{3AD65FF0-B32E-4D0B-95F1-80D854CF957D}"/>
    <dgm:cxn modelId="{DEDBD882-5A18-4AF9-A7F7-31C09C658A0F}" type="presOf" srcId="{5AEB1FBE-A050-4BB3-BBAC-B152C5A4D92D}" destId="{97E6D5FE-62C2-4371-9D4B-FB14F1FE63E2}" srcOrd="0" destOrd="0" presId="urn:microsoft.com/office/officeart/2009/layout/CirclePictureHierarchy"/>
    <dgm:cxn modelId="{1436D583-B829-4D3B-B8F7-F2300C679655}" type="presOf" srcId="{04A7F7FB-3074-4D77-BEC9-45017872B4BF}" destId="{E6108C1A-199C-4C57-A8F9-EA80731E1A0A}" srcOrd="0" destOrd="0" presId="urn:microsoft.com/office/officeart/2009/layout/CirclePictureHierarchy"/>
    <dgm:cxn modelId="{88937286-9F16-4839-81A8-84189406AA52}" srcId="{76AB0EAF-684C-44DF-9815-06CF58CD8FA5}" destId="{BCBB0F55-656C-498A-98D2-35F892F3465B}" srcOrd="1" destOrd="0" parTransId="{C44BE727-198E-4AE6-A916-D5D771C51429}" sibTransId="{57BA7414-2CD1-458C-B8F9-0ECB022504BF}"/>
    <dgm:cxn modelId="{02060087-7B6A-41D5-A7AB-36862895C969}" type="presOf" srcId="{31BDAD86-7B31-4D9A-A90B-EAA56A0E8E9C}" destId="{0CA8C233-D6A1-44B3-88C5-C30653837E27}" srcOrd="0" destOrd="0" presId="urn:microsoft.com/office/officeart/2009/layout/CirclePictureHierarchy"/>
    <dgm:cxn modelId="{AE101B97-6228-442A-B152-26D5EDE2D19A}" type="presOf" srcId="{12C768A6-8BAC-4035-AB2F-301BFFDCDC40}" destId="{B34988D2-A07E-4410-99D9-B75BD5384B91}" srcOrd="0" destOrd="0" presId="urn:microsoft.com/office/officeart/2009/layout/CirclePictureHierarchy"/>
    <dgm:cxn modelId="{D0D94F97-3FE2-47B6-BBFF-BAC6A05C5F63}" type="presOf" srcId="{F63CE4EE-77DE-4E6C-83D5-A66B97E6E9DD}" destId="{3B8E95AB-B3E9-4091-8AB4-64BF407511AD}" srcOrd="0" destOrd="0" presId="urn:microsoft.com/office/officeart/2009/layout/CirclePictureHierarchy"/>
    <dgm:cxn modelId="{3726439B-FA05-47D1-87CF-FDF77492BBD3}" type="presOf" srcId="{ED8A1737-08DA-4543-BF4E-1CF824B50E4C}" destId="{4A605389-6E02-4E83-BD0A-19259750754E}" srcOrd="0" destOrd="0" presId="urn:microsoft.com/office/officeart/2009/layout/CirclePictureHierarchy"/>
    <dgm:cxn modelId="{0A35C49D-093B-4DAD-96DB-856EA51C0B93}" type="presOf" srcId="{76AB0EAF-684C-44DF-9815-06CF58CD8FA5}" destId="{7EFED373-F8D4-4744-8879-824470427350}" srcOrd="0" destOrd="0" presId="urn:microsoft.com/office/officeart/2009/layout/CirclePictureHierarchy"/>
    <dgm:cxn modelId="{900AE2A2-1655-4050-B3CE-DF47322A66D1}" type="presOf" srcId="{8B4C2E76-CD9C-498D-9147-84F617777844}" destId="{501ADD9B-FEDD-426D-BC9C-654C404932FF}" srcOrd="0" destOrd="0" presId="urn:microsoft.com/office/officeart/2009/layout/CirclePictureHierarchy"/>
    <dgm:cxn modelId="{2CBB9FAA-98D5-4C1D-88CB-7A7F88028225}" srcId="{8480DC3A-418F-46C7-8939-99B20BE37E21}" destId="{31BDAD86-7B31-4D9A-A90B-EAA56A0E8E9C}" srcOrd="0" destOrd="0" parTransId="{F63CE4EE-77DE-4E6C-83D5-A66B97E6E9DD}" sibTransId="{7840B58D-A6C1-40FD-8DB1-E750626744E0}"/>
    <dgm:cxn modelId="{1C832EAB-CCE6-4C4B-ACCB-6A1DC7621102}" type="presOf" srcId="{4F54808B-0B2B-42FF-AC13-7BD877AA81D6}" destId="{7865CD6C-DA08-489F-B249-742E765486FE}" srcOrd="0" destOrd="0" presId="urn:microsoft.com/office/officeart/2009/layout/CirclePictureHierarchy"/>
    <dgm:cxn modelId="{03FFB1AC-BC49-4136-A4A0-C0B9DAC1EEB5}" type="presOf" srcId="{8480DC3A-418F-46C7-8939-99B20BE37E21}" destId="{A790F767-EBDB-44F2-98EC-CA1CA7321564}" srcOrd="0" destOrd="0" presId="urn:microsoft.com/office/officeart/2009/layout/CirclePictureHierarchy"/>
    <dgm:cxn modelId="{32112DB1-F462-4F76-AF77-204EB2C3F111}" type="presOf" srcId="{BB2391B0-530A-4CDF-AF15-0B26E95D6755}" destId="{FF278CD0-CA64-4692-90C5-03C973574CA7}" srcOrd="0" destOrd="0" presId="urn:microsoft.com/office/officeart/2009/layout/CirclePictureHierarchy"/>
    <dgm:cxn modelId="{43CEDCBC-36F1-49C6-BF55-2934D40003C6}" type="presOf" srcId="{DD105F9E-E33B-451E-A748-CE099950861D}" destId="{360AC4C3-D316-40FB-B6B2-433DD64437E1}" srcOrd="0" destOrd="0" presId="urn:microsoft.com/office/officeart/2009/layout/CirclePictureHierarchy"/>
    <dgm:cxn modelId="{A9268CC2-FCCF-4236-9630-7D4027650E59}" type="presOf" srcId="{11720EBD-F9E4-4323-98C6-E44E175334CC}" destId="{1FF5DB7F-39CA-4575-8899-39A8346DC7FC}" srcOrd="0" destOrd="0" presId="urn:microsoft.com/office/officeart/2009/layout/CirclePictureHierarchy"/>
    <dgm:cxn modelId="{1B852ACB-0DC7-4B76-89C9-5030B0D2ABD9}" srcId="{11720EBD-F9E4-4323-98C6-E44E175334CC}" destId="{8480DC3A-418F-46C7-8939-99B20BE37E21}" srcOrd="1" destOrd="0" parTransId="{16885ACF-3A10-4AF1-BB91-6A207AE59A81}" sibTransId="{9BCE5DEA-4EB2-4FB8-8724-DFF49043C6D2}"/>
    <dgm:cxn modelId="{615705CD-90EF-461D-8830-407FC067A0AF}" srcId="{11720EBD-F9E4-4323-98C6-E44E175334CC}" destId="{04A7F7FB-3074-4D77-BEC9-45017872B4BF}" srcOrd="2" destOrd="0" parTransId="{9689A769-F23A-4363-ABE8-2368007438A3}" sibTransId="{BFB4E83F-F349-420A-968E-8D0436F5D8F7}"/>
    <dgm:cxn modelId="{937623D3-93E9-4CC7-B154-2D43D83F6A51}" type="presOf" srcId="{C44BE727-198E-4AE6-A916-D5D771C51429}" destId="{83C8CDB5-F79F-42B2-82E2-FE3226B6591C}" srcOrd="0" destOrd="0" presId="urn:microsoft.com/office/officeart/2009/layout/CirclePictureHierarchy"/>
    <dgm:cxn modelId="{A8083CD6-E0FB-4495-B39E-CC0320C0E105}" srcId="{04A7F7FB-3074-4D77-BEC9-45017872B4BF}" destId="{5AEB1FBE-A050-4BB3-BBAC-B152C5A4D92D}" srcOrd="1" destOrd="0" parTransId="{1ED5B149-4239-4326-8E47-6DEC79D498D6}" sibTransId="{5F2447B5-009C-4E39-80B6-EC20158A1D52}"/>
    <dgm:cxn modelId="{DF1C12D8-026B-44C0-9B42-EA327A87BF31}" type="presOf" srcId="{F50E289E-EADF-4A8F-8AAB-6F0A0CC9C15D}" destId="{0BB63666-A445-41E8-9396-ECE9031DFBEC}" srcOrd="0" destOrd="0" presId="urn:microsoft.com/office/officeart/2009/layout/CirclePictureHierarchy"/>
    <dgm:cxn modelId="{AC5879D8-D371-4E50-97DD-7F250F3E62B5}" type="presOf" srcId="{D285F570-E242-4DA7-9635-01C22489B65E}" destId="{9962D7A6-6369-4264-BAE1-8CF3C1710E83}" srcOrd="0" destOrd="0" presId="urn:microsoft.com/office/officeart/2009/layout/CirclePictureHierarchy"/>
    <dgm:cxn modelId="{D452CBE0-CF7B-4AF9-81D1-8F1308D4590D}" type="presOf" srcId="{6741B6E2-CCE3-441E-B3E9-BDCFD980D118}" destId="{FB5D77EF-5DB3-4DD6-90A2-F99681150C0E}" srcOrd="0" destOrd="0" presId="urn:microsoft.com/office/officeart/2009/layout/CirclePictureHierarchy"/>
    <dgm:cxn modelId="{F2397EE1-7D38-40A0-AAE5-E819D5200695}" srcId="{11720EBD-F9E4-4323-98C6-E44E175334CC}" destId="{59142D5A-BE43-43E3-AA64-24FD50A32A30}" srcOrd="0" destOrd="0" parTransId="{3866BCD8-FEF4-41F3-AC96-F774A9C8F60E}" sibTransId="{2303AC26-CA73-47FF-AFBA-1E80DFBA9A08}"/>
    <dgm:cxn modelId="{314A2EE7-6755-4A9E-98EA-A2159CAD100D}" type="presOf" srcId="{47594D4D-D828-4EE4-A036-8D3256876960}" destId="{9C7BBE46-C69C-4FEE-A301-E23EB47A8A98}" srcOrd="0" destOrd="0" presId="urn:microsoft.com/office/officeart/2009/layout/CirclePictureHierarchy"/>
    <dgm:cxn modelId="{B95AA2E7-BF17-4950-A7E2-DA6CFDAF7C69}" srcId="{ED8A1737-08DA-4543-BF4E-1CF824B50E4C}" destId="{7723BD3A-7BA6-4EBF-9B5E-08FE15A1F2BB}" srcOrd="0" destOrd="0" parTransId="{50A09671-DA45-4EFD-AE06-4DF198DA7D32}" sibTransId="{26126CE9-95CD-439F-AB48-42DDAACB5011}"/>
    <dgm:cxn modelId="{ADC35AEC-3C4F-4239-8206-8A60AE94A386}" srcId="{11720EBD-F9E4-4323-98C6-E44E175334CC}" destId="{6F2C006A-4304-487C-909A-695CC9CB3440}" srcOrd="3" destOrd="0" parTransId="{F50E289E-EADF-4A8F-8AAB-6F0A0CC9C15D}" sibTransId="{F9AF3158-B480-4D91-A301-008B68610B88}"/>
    <dgm:cxn modelId="{C6BB27EF-F929-4BF5-8671-20A6B391D824}" type="presOf" srcId="{BCBB0F55-656C-498A-98D2-35F892F3465B}" destId="{DDF63E55-FC80-404B-A885-C7243B628A1A}" srcOrd="0" destOrd="0" presId="urn:microsoft.com/office/officeart/2009/layout/CirclePictureHierarchy"/>
    <dgm:cxn modelId="{E9994CF0-D42F-4621-BE7B-1A7237403B92}" srcId="{76AB0EAF-684C-44DF-9815-06CF58CD8FA5}" destId="{ED8A1737-08DA-4543-BF4E-1CF824B50E4C}" srcOrd="0" destOrd="0" parTransId="{47594D4D-D828-4EE4-A036-8D3256876960}" sibTransId="{99C266A3-C34D-4378-8AE2-83521BEE435B}"/>
    <dgm:cxn modelId="{127A50F3-7A55-4A29-BFD3-2E65D41A74BA}" srcId="{C855E32B-BA20-4AEC-BB4F-8B7CE2917EFD}" destId="{D285F570-E242-4DA7-9635-01C22489B65E}" srcOrd="0" destOrd="0" parTransId="{BB2391B0-530A-4CDF-AF15-0B26E95D6755}" sibTransId="{77F5045B-078A-4753-913D-6A2638C52E06}"/>
    <dgm:cxn modelId="{C217EDFD-EE25-4196-A98C-36F34ABAADB9}" srcId="{04A7F7FB-3074-4D77-BEC9-45017872B4BF}" destId="{0B7D9F91-4456-422E-96CE-66B8CE70BE64}" srcOrd="0" destOrd="0" parTransId="{DD105F9E-E33B-451E-A748-CE099950861D}" sibTransId="{37366677-4407-4085-81BD-A556EEEC5CEC}"/>
    <dgm:cxn modelId="{DE6EECFE-F281-40F4-AD3D-CED0CA457EC6}" srcId="{7618E33D-848E-4854-BA3E-E6D2C56D7735}" destId="{11720EBD-F9E4-4323-98C6-E44E175334CC}" srcOrd="0" destOrd="0" parTransId="{833B5105-7856-4441-AE7F-4179641DF643}" sibTransId="{280A9C7F-63CF-4229-AFE0-757A56D083A8}"/>
    <dgm:cxn modelId="{1F6B06B3-23DF-41F6-9619-1885043E37D5}" type="presParOf" srcId="{13B1D457-DF53-4306-8BCC-43B9F62459B2}" destId="{8DF73F9E-18C9-4932-BA38-AD6152AE45E9}" srcOrd="0" destOrd="0" presId="urn:microsoft.com/office/officeart/2009/layout/CirclePictureHierarchy"/>
    <dgm:cxn modelId="{C51D4593-62D1-48B4-84AB-2152FA3CD756}" type="presParOf" srcId="{8DF73F9E-18C9-4932-BA38-AD6152AE45E9}" destId="{514A49A6-979C-4F85-A970-6906B28763AF}" srcOrd="0" destOrd="0" presId="urn:microsoft.com/office/officeart/2009/layout/CirclePictureHierarchy"/>
    <dgm:cxn modelId="{1E84BCA5-4CF3-4783-811C-22C4C9AAF491}" type="presParOf" srcId="{514A49A6-979C-4F85-A970-6906B28763AF}" destId="{C495BFCF-2888-4323-AA13-9B919891DFD6}" srcOrd="0" destOrd="0" presId="urn:microsoft.com/office/officeart/2009/layout/CirclePictureHierarchy"/>
    <dgm:cxn modelId="{3A8DF5D7-D9E4-41AD-9976-9786E37F7144}" type="presParOf" srcId="{514A49A6-979C-4F85-A970-6906B28763AF}" destId="{1FF5DB7F-39CA-4575-8899-39A8346DC7FC}" srcOrd="1" destOrd="0" presId="urn:microsoft.com/office/officeart/2009/layout/CirclePictureHierarchy"/>
    <dgm:cxn modelId="{6A257140-E995-4EC0-BE07-D5C2765C394C}" type="presParOf" srcId="{8DF73F9E-18C9-4932-BA38-AD6152AE45E9}" destId="{A8F5E8B1-5B94-491F-855D-A5F2BD89A4B6}" srcOrd="1" destOrd="0" presId="urn:microsoft.com/office/officeart/2009/layout/CirclePictureHierarchy"/>
    <dgm:cxn modelId="{02178785-4BCF-48DE-82FC-4E301514AD04}" type="presParOf" srcId="{A8F5E8B1-5B94-491F-855D-A5F2BD89A4B6}" destId="{3244A72A-BDAD-4F55-8DA6-B0CBD197F4E3}" srcOrd="0" destOrd="0" presId="urn:microsoft.com/office/officeart/2009/layout/CirclePictureHierarchy"/>
    <dgm:cxn modelId="{C1DD395B-6716-4778-95F9-2CD318282A07}" type="presParOf" srcId="{A8F5E8B1-5B94-491F-855D-A5F2BD89A4B6}" destId="{543D0AF6-DF9E-44AC-AF39-033B8EBFD5F7}" srcOrd="1" destOrd="0" presId="urn:microsoft.com/office/officeart/2009/layout/CirclePictureHierarchy"/>
    <dgm:cxn modelId="{F4F3FF28-6376-4029-B37A-97CEFA17AD93}" type="presParOf" srcId="{543D0AF6-DF9E-44AC-AF39-033B8EBFD5F7}" destId="{FFA1922C-2897-4296-9797-F3F768299DB5}" srcOrd="0" destOrd="0" presId="urn:microsoft.com/office/officeart/2009/layout/CirclePictureHierarchy"/>
    <dgm:cxn modelId="{84224733-44F5-48C2-8416-CF313E2D0627}" type="presParOf" srcId="{FFA1922C-2897-4296-9797-F3F768299DB5}" destId="{F0741565-4A2F-4393-B852-6E4CCF30A26F}" srcOrd="0" destOrd="0" presId="urn:microsoft.com/office/officeart/2009/layout/CirclePictureHierarchy"/>
    <dgm:cxn modelId="{16B0EC94-E9D7-47A9-896F-19E661C5D669}" type="presParOf" srcId="{FFA1922C-2897-4296-9797-F3F768299DB5}" destId="{8777AB49-9898-499C-93B8-24CE1752919A}" srcOrd="1" destOrd="0" presId="urn:microsoft.com/office/officeart/2009/layout/CirclePictureHierarchy"/>
    <dgm:cxn modelId="{C96826E0-C81D-415C-AA55-B50396CAAE85}" type="presParOf" srcId="{543D0AF6-DF9E-44AC-AF39-033B8EBFD5F7}" destId="{1F149A2D-D4AB-45EA-BBFF-EEA73F8A6ECC}" srcOrd="1" destOrd="0" presId="urn:microsoft.com/office/officeart/2009/layout/CirclePictureHierarchy"/>
    <dgm:cxn modelId="{86DEFCD8-1C69-4D39-BC9D-7C1D4E862FDC}" type="presParOf" srcId="{1F149A2D-D4AB-45EA-BBFF-EEA73F8A6ECC}" destId="{B34988D2-A07E-4410-99D9-B75BD5384B91}" srcOrd="0" destOrd="0" presId="urn:microsoft.com/office/officeart/2009/layout/CirclePictureHierarchy"/>
    <dgm:cxn modelId="{3ADF4C4F-4293-4D05-960B-E0E36BBEE812}" type="presParOf" srcId="{1F149A2D-D4AB-45EA-BBFF-EEA73F8A6ECC}" destId="{7C182C2A-1EEB-44E9-9BEF-01922F2BEDE1}" srcOrd="1" destOrd="0" presId="urn:microsoft.com/office/officeart/2009/layout/CirclePictureHierarchy"/>
    <dgm:cxn modelId="{19340435-148F-4A04-8794-F2F68D020C9C}" type="presParOf" srcId="{7C182C2A-1EEB-44E9-9BEF-01922F2BEDE1}" destId="{16CDF58F-9E2C-47E1-8CAD-57DAE8699A48}" srcOrd="0" destOrd="0" presId="urn:microsoft.com/office/officeart/2009/layout/CirclePictureHierarchy"/>
    <dgm:cxn modelId="{BB8EB800-165D-4325-83FC-C3BB7E0BAD53}" type="presParOf" srcId="{16CDF58F-9E2C-47E1-8CAD-57DAE8699A48}" destId="{E88B697D-DD57-4129-8AB8-C210A722F47C}" srcOrd="0" destOrd="0" presId="urn:microsoft.com/office/officeart/2009/layout/CirclePictureHierarchy"/>
    <dgm:cxn modelId="{21648B72-C956-4C89-A96A-C1E55E2FF9F3}" type="presParOf" srcId="{16CDF58F-9E2C-47E1-8CAD-57DAE8699A48}" destId="{D28E0FAC-BA5A-4243-AC4F-43384437C7E6}" srcOrd="1" destOrd="0" presId="urn:microsoft.com/office/officeart/2009/layout/CirclePictureHierarchy"/>
    <dgm:cxn modelId="{FDA22269-AFE6-4CFB-8CAA-11F78E273132}" type="presParOf" srcId="{7C182C2A-1EEB-44E9-9BEF-01922F2BEDE1}" destId="{34462F62-0DA1-45DF-97AD-D4D76E007DC3}" srcOrd="1" destOrd="0" presId="urn:microsoft.com/office/officeart/2009/layout/CirclePictureHierarchy"/>
    <dgm:cxn modelId="{4DE83A65-AE46-4DB6-8143-2A1D500EF214}" type="presParOf" srcId="{34462F62-0DA1-45DF-97AD-D4D76E007DC3}" destId="{FF278CD0-CA64-4692-90C5-03C973574CA7}" srcOrd="0" destOrd="0" presId="urn:microsoft.com/office/officeart/2009/layout/CirclePictureHierarchy"/>
    <dgm:cxn modelId="{E3B8B2E6-8A20-41E8-9222-87BC36AC5787}" type="presParOf" srcId="{34462F62-0DA1-45DF-97AD-D4D76E007DC3}" destId="{697AA8C0-C652-4670-9016-63C090C77581}" srcOrd="1" destOrd="0" presId="urn:microsoft.com/office/officeart/2009/layout/CirclePictureHierarchy"/>
    <dgm:cxn modelId="{24EA989D-6685-4684-9A67-B00D51D5998D}" type="presParOf" srcId="{697AA8C0-C652-4670-9016-63C090C77581}" destId="{36FBD220-CEE3-49E3-A06A-2CD1429020D9}" srcOrd="0" destOrd="0" presId="urn:microsoft.com/office/officeart/2009/layout/CirclePictureHierarchy"/>
    <dgm:cxn modelId="{26253ABF-B3A2-4272-9982-858433A12B21}" type="presParOf" srcId="{36FBD220-CEE3-49E3-A06A-2CD1429020D9}" destId="{3C347560-FFAB-4B9B-8F74-9F9FDF7BFAD1}" srcOrd="0" destOrd="0" presId="urn:microsoft.com/office/officeart/2009/layout/CirclePictureHierarchy"/>
    <dgm:cxn modelId="{F193B54E-F20F-4612-8806-56D9429CF3DA}" type="presParOf" srcId="{36FBD220-CEE3-49E3-A06A-2CD1429020D9}" destId="{9962D7A6-6369-4264-BAE1-8CF3C1710E83}" srcOrd="1" destOrd="0" presId="urn:microsoft.com/office/officeart/2009/layout/CirclePictureHierarchy"/>
    <dgm:cxn modelId="{72B26A9C-597D-43D0-9EC4-C8171F60736B}" type="presParOf" srcId="{697AA8C0-C652-4670-9016-63C090C77581}" destId="{9BE70A62-3695-4801-A086-9674F2C5A921}" srcOrd="1" destOrd="0" presId="urn:microsoft.com/office/officeart/2009/layout/CirclePictureHierarchy"/>
    <dgm:cxn modelId="{0DDAB35A-B217-440B-BF68-96F2C05D9A4F}" type="presParOf" srcId="{9BE70A62-3695-4801-A086-9674F2C5A921}" destId="{EB2587B8-C2A9-4C53-B111-1F98E9E7B12F}" srcOrd="0" destOrd="0" presId="urn:microsoft.com/office/officeart/2009/layout/CirclePictureHierarchy"/>
    <dgm:cxn modelId="{A11D8585-8B06-4E79-9E69-C3FF1B0D1035}" type="presParOf" srcId="{9BE70A62-3695-4801-A086-9674F2C5A921}" destId="{6748CEF5-1F26-4E8A-97E0-2A75F2516B8A}" srcOrd="1" destOrd="0" presId="urn:microsoft.com/office/officeart/2009/layout/CirclePictureHierarchy"/>
    <dgm:cxn modelId="{F7C09B5D-D135-4EB5-B8CD-2460E37A5385}" type="presParOf" srcId="{6748CEF5-1F26-4E8A-97E0-2A75F2516B8A}" destId="{43E23C45-1738-436A-B706-13800C56E156}" srcOrd="0" destOrd="0" presId="urn:microsoft.com/office/officeart/2009/layout/CirclePictureHierarchy"/>
    <dgm:cxn modelId="{56A1B683-8BB0-4508-9826-D62DC165E582}" type="presParOf" srcId="{43E23C45-1738-436A-B706-13800C56E156}" destId="{966F993A-47D4-4939-A6FA-F91DF9CB9B31}" srcOrd="0" destOrd="0" presId="urn:microsoft.com/office/officeart/2009/layout/CirclePictureHierarchy"/>
    <dgm:cxn modelId="{E0B92C15-F9A3-4CB9-A1B1-05E9FECEFE2D}" type="presParOf" srcId="{43E23C45-1738-436A-B706-13800C56E156}" destId="{E02FABDD-C97C-4AE9-988F-4F6521154474}" srcOrd="1" destOrd="0" presId="urn:microsoft.com/office/officeart/2009/layout/CirclePictureHierarchy"/>
    <dgm:cxn modelId="{2A074147-B0F3-4611-AC46-06E45DDDC127}" type="presParOf" srcId="{6748CEF5-1F26-4E8A-97E0-2A75F2516B8A}" destId="{0FABEEFF-AA8A-42B1-9146-00C213BFC5B6}" srcOrd="1" destOrd="0" presId="urn:microsoft.com/office/officeart/2009/layout/CirclePictureHierarchy"/>
    <dgm:cxn modelId="{179C1E53-BDFE-4CF0-A28B-FF13633534D0}" type="presParOf" srcId="{A8F5E8B1-5B94-491F-855D-A5F2BD89A4B6}" destId="{EC97486F-EDAF-4062-96EF-A52DEDBC5D36}" srcOrd="2" destOrd="0" presId="urn:microsoft.com/office/officeart/2009/layout/CirclePictureHierarchy"/>
    <dgm:cxn modelId="{72D52AA7-60D9-4BA7-AA5A-93158C66D453}" type="presParOf" srcId="{A8F5E8B1-5B94-491F-855D-A5F2BD89A4B6}" destId="{A3AE1300-3D48-4B77-8A16-070B6FA455C6}" srcOrd="3" destOrd="0" presId="urn:microsoft.com/office/officeart/2009/layout/CirclePictureHierarchy"/>
    <dgm:cxn modelId="{5407E7C0-EF94-4CE7-8CA5-69F86A1A7291}" type="presParOf" srcId="{A3AE1300-3D48-4B77-8A16-070B6FA455C6}" destId="{88CCF1D7-F972-48EE-A71E-12EEB38CB9C2}" srcOrd="0" destOrd="0" presId="urn:microsoft.com/office/officeart/2009/layout/CirclePictureHierarchy"/>
    <dgm:cxn modelId="{5F20F38A-04ED-498D-BD3D-D99556FA04DF}" type="presParOf" srcId="{88CCF1D7-F972-48EE-A71E-12EEB38CB9C2}" destId="{D0130BBC-D33C-4DA1-B707-203E54881399}" srcOrd="0" destOrd="0" presId="urn:microsoft.com/office/officeart/2009/layout/CirclePictureHierarchy"/>
    <dgm:cxn modelId="{4F2E7E1D-5092-424A-AFF3-57E228866799}" type="presParOf" srcId="{88CCF1D7-F972-48EE-A71E-12EEB38CB9C2}" destId="{A790F767-EBDB-44F2-98EC-CA1CA7321564}" srcOrd="1" destOrd="0" presId="urn:microsoft.com/office/officeart/2009/layout/CirclePictureHierarchy"/>
    <dgm:cxn modelId="{5308898D-78F7-4A0A-9061-8B8592C89EBC}" type="presParOf" srcId="{A3AE1300-3D48-4B77-8A16-070B6FA455C6}" destId="{DFF2C92D-7606-44C7-A59C-122FCE601BB2}" srcOrd="1" destOrd="0" presId="urn:microsoft.com/office/officeart/2009/layout/CirclePictureHierarchy"/>
    <dgm:cxn modelId="{7B814337-9A9B-41DD-A95A-EA1910942FD9}" type="presParOf" srcId="{DFF2C92D-7606-44C7-A59C-122FCE601BB2}" destId="{3B8E95AB-B3E9-4091-8AB4-64BF407511AD}" srcOrd="0" destOrd="0" presId="urn:microsoft.com/office/officeart/2009/layout/CirclePictureHierarchy"/>
    <dgm:cxn modelId="{EAFC3A1A-3CF1-4DF2-A93D-B734E8CA1B7A}" type="presParOf" srcId="{DFF2C92D-7606-44C7-A59C-122FCE601BB2}" destId="{DA42F0AF-07A4-40A5-9AE7-3E2743846810}" srcOrd="1" destOrd="0" presId="urn:microsoft.com/office/officeart/2009/layout/CirclePictureHierarchy"/>
    <dgm:cxn modelId="{8182F3DB-DBF9-4ECA-9635-DDF63F785AB9}" type="presParOf" srcId="{DA42F0AF-07A4-40A5-9AE7-3E2743846810}" destId="{12EEA110-16A3-4A64-86F2-691B577B958A}" srcOrd="0" destOrd="0" presId="urn:microsoft.com/office/officeart/2009/layout/CirclePictureHierarchy"/>
    <dgm:cxn modelId="{7937D27E-2171-44D5-BAAA-09AD6138AD34}" type="presParOf" srcId="{12EEA110-16A3-4A64-86F2-691B577B958A}" destId="{D1BB9CA4-C6FB-4C5B-A920-A55AFCAB683B}" srcOrd="0" destOrd="0" presId="urn:microsoft.com/office/officeart/2009/layout/CirclePictureHierarchy"/>
    <dgm:cxn modelId="{0E929C7C-E622-4A8F-91A4-3F5FB2E1F80C}" type="presParOf" srcId="{12EEA110-16A3-4A64-86F2-691B577B958A}" destId="{0CA8C233-D6A1-44B3-88C5-C30653837E27}" srcOrd="1" destOrd="0" presId="urn:microsoft.com/office/officeart/2009/layout/CirclePictureHierarchy"/>
    <dgm:cxn modelId="{8EA8035C-10B9-4CF7-B57B-08F6EE58A785}" type="presParOf" srcId="{DA42F0AF-07A4-40A5-9AE7-3E2743846810}" destId="{FDC815CD-7E27-44E0-90EA-6410D0C1D124}" srcOrd="1" destOrd="0" presId="urn:microsoft.com/office/officeart/2009/layout/CirclePictureHierarchy"/>
    <dgm:cxn modelId="{9C190E22-84CF-4477-BC49-BBAEF0D16C30}" type="presParOf" srcId="{A8F5E8B1-5B94-491F-855D-A5F2BD89A4B6}" destId="{715667E5-F8C7-425E-ADD2-D5E53F4B19D6}" srcOrd="4" destOrd="0" presId="urn:microsoft.com/office/officeart/2009/layout/CirclePictureHierarchy"/>
    <dgm:cxn modelId="{6AD32515-3F9E-41BC-B495-DA013E5DD3C8}" type="presParOf" srcId="{A8F5E8B1-5B94-491F-855D-A5F2BD89A4B6}" destId="{A131D755-B67C-4D49-B3CD-68C521906ACE}" srcOrd="5" destOrd="0" presId="urn:microsoft.com/office/officeart/2009/layout/CirclePictureHierarchy"/>
    <dgm:cxn modelId="{1BC1A3BD-6F56-432E-9F4E-D52A3AB26886}" type="presParOf" srcId="{A131D755-B67C-4D49-B3CD-68C521906ACE}" destId="{9FE4722A-471A-4B41-8B26-898849466EBA}" srcOrd="0" destOrd="0" presId="urn:microsoft.com/office/officeart/2009/layout/CirclePictureHierarchy"/>
    <dgm:cxn modelId="{358AF86F-6334-443F-B2D3-A5BA34E6B9C8}" type="presParOf" srcId="{9FE4722A-471A-4B41-8B26-898849466EBA}" destId="{C820E010-CB4E-477F-B863-1B913E457634}" srcOrd="0" destOrd="0" presId="urn:microsoft.com/office/officeart/2009/layout/CirclePictureHierarchy"/>
    <dgm:cxn modelId="{4DAA931E-1718-4564-A6CC-9B6663DD8754}" type="presParOf" srcId="{9FE4722A-471A-4B41-8B26-898849466EBA}" destId="{E6108C1A-199C-4C57-A8F9-EA80731E1A0A}" srcOrd="1" destOrd="0" presId="urn:microsoft.com/office/officeart/2009/layout/CirclePictureHierarchy"/>
    <dgm:cxn modelId="{03B108DE-AE27-47F5-8122-9530542189F1}" type="presParOf" srcId="{A131D755-B67C-4D49-B3CD-68C521906ACE}" destId="{90577086-01C0-46E2-8F61-485003F60DB5}" srcOrd="1" destOrd="0" presId="urn:microsoft.com/office/officeart/2009/layout/CirclePictureHierarchy"/>
    <dgm:cxn modelId="{764751C5-FD8E-496B-BEA8-61C2CC1207A5}" type="presParOf" srcId="{90577086-01C0-46E2-8F61-485003F60DB5}" destId="{360AC4C3-D316-40FB-B6B2-433DD64437E1}" srcOrd="0" destOrd="0" presId="urn:microsoft.com/office/officeart/2009/layout/CirclePictureHierarchy"/>
    <dgm:cxn modelId="{D3CE7A62-8B41-447F-A894-78CA0FAA6C87}" type="presParOf" srcId="{90577086-01C0-46E2-8F61-485003F60DB5}" destId="{3DE2E059-9783-413E-84D4-BB48322DB893}" srcOrd="1" destOrd="0" presId="urn:microsoft.com/office/officeart/2009/layout/CirclePictureHierarchy"/>
    <dgm:cxn modelId="{67E0AFEF-7685-4672-8D69-82B87B5CEF75}" type="presParOf" srcId="{3DE2E059-9783-413E-84D4-BB48322DB893}" destId="{137B2154-5024-46B3-AB52-3CEB07FA201E}" srcOrd="0" destOrd="0" presId="urn:microsoft.com/office/officeart/2009/layout/CirclePictureHierarchy"/>
    <dgm:cxn modelId="{22FEA501-3322-4ADB-9C45-11DDBA2BCF26}" type="presParOf" srcId="{137B2154-5024-46B3-AB52-3CEB07FA201E}" destId="{4919EEF5-77A0-4DC5-BAA1-D144BEC16A8F}" srcOrd="0" destOrd="0" presId="urn:microsoft.com/office/officeart/2009/layout/CirclePictureHierarchy"/>
    <dgm:cxn modelId="{AB15F92C-DC62-4867-B9B5-C8BD1A093D9F}" type="presParOf" srcId="{137B2154-5024-46B3-AB52-3CEB07FA201E}" destId="{FF433BCD-5317-4CF0-875D-F6D356E49E94}" srcOrd="1" destOrd="0" presId="urn:microsoft.com/office/officeart/2009/layout/CirclePictureHierarchy"/>
    <dgm:cxn modelId="{55EBEB31-A3F1-4E2D-8399-485618A4EEBF}" type="presParOf" srcId="{3DE2E059-9783-413E-84D4-BB48322DB893}" destId="{755B133D-D24D-4D84-97A5-6409BAAB8EE4}" srcOrd="1" destOrd="0" presId="urn:microsoft.com/office/officeart/2009/layout/CirclePictureHierarchy"/>
    <dgm:cxn modelId="{99B1AE5C-0FBE-463D-A5F0-4321D824C119}" type="presParOf" srcId="{90577086-01C0-46E2-8F61-485003F60DB5}" destId="{F66E71B7-232F-4DD3-9B05-08B0847A2C21}" srcOrd="2" destOrd="0" presId="urn:microsoft.com/office/officeart/2009/layout/CirclePictureHierarchy"/>
    <dgm:cxn modelId="{D647CB1C-E69F-46F5-948F-21897D0F8F3B}" type="presParOf" srcId="{90577086-01C0-46E2-8F61-485003F60DB5}" destId="{12D3E5DE-4506-418A-9EE1-2DD3F885CEF1}" srcOrd="3" destOrd="0" presId="urn:microsoft.com/office/officeart/2009/layout/CirclePictureHierarchy"/>
    <dgm:cxn modelId="{C03D0C7C-FFBB-475B-87A8-D6C85635E647}" type="presParOf" srcId="{12D3E5DE-4506-418A-9EE1-2DD3F885CEF1}" destId="{1F46FA8C-1E8A-4E66-8828-243385643A7D}" srcOrd="0" destOrd="0" presId="urn:microsoft.com/office/officeart/2009/layout/CirclePictureHierarchy"/>
    <dgm:cxn modelId="{E1EFF699-7A68-4DB3-9465-8FFA1B632762}" type="presParOf" srcId="{1F46FA8C-1E8A-4E66-8828-243385643A7D}" destId="{67E9806C-0F42-4AF4-9BE1-ACB912BF452F}" srcOrd="0" destOrd="0" presId="urn:microsoft.com/office/officeart/2009/layout/CirclePictureHierarchy"/>
    <dgm:cxn modelId="{D4D3D18B-AAF8-4B76-85BC-5BE122832FEB}" type="presParOf" srcId="{1F46FA8C-1E8A-4E66-8828-243385643A7D}" destId="{97E6D5FE-62C2-4371-9D4B-FB14F1FE63E2}" srcOrd="1" destOrd="0" presId="urn:microsoft.com/office/officeart/2009/layout/CirclePictureHierarchy"/>
    <dgm:cxn modelId="{BA2675DC-38FF-467D-BC98-3FFA78083866}" type="presParOf" srcId="{12D3E5DE-4506-418A-9EE1-2DD3F885CEF1}" destId="{AD3B857F-4D16-492F-8850-0A40392C66DB}" srcOrd="1" destOrd="0" presId="urn:microsoft.com/office/officeart/2009/layout/CirclePictureHierarchy"/>
    <dgm:cxn modelId="{95C122BF-93C4-40E3-B454-CB9EED517640}" type="presParOf" srcId="{AD3B857F-4D16-492F-8850-0A40392C66DB}" destId="{FB5D77EF-5DB3-4DD6-90A2-F99681150C0E}" srcOrd="0" destOrd="0" presId="urn:microsoft.com/office/officeart/2009/layout/CirclePictureHierarchy"/>
    <dgm:cxn modelId="{BDCB3C96-1334-48A3-9AA5-E69DC8670709}" type="presParOf" srcId="{AD3B857F-4D16-492F-8850-0A40392C66DB}" destId="{DC6B7F07-B4A1-45C9-995E-A833FEBC322F}" srcOrd="1" destOrd="0" presId="urn:microsoft.com/office/officeart/2009/layout/CirclePictureHierarchy"/>
    <dgm:cxn modelId="{24BBA258-5702-4B50-831E-070B7F1EB895}" type="presParOf" srcId="{DC6B7F07-B4A1-45C9-995E-A833FEBC322F}" destId="{575AC20F-8563-4209-B057-46A91E1054CC}" srcOrd="0" destOrd="0" presId="urn:microsoft.com/office/officeart/2009/layout/CirclePictureHierarchy"/>
    <dgm:cxn modelId="{6A64DB98-88BC-45E5-AACA-EB24FBE96DFF}" type="presParOf" srcId="{575AC20F-8563-4209-B057-46A91E1054CC}" destId="{0894606C-8D1C-4194-8F9D-9E202CB30AA4}" srcOrd="0" destOrd="0" presId="urn:microsoft.com/office/officeart/2009/layout/CirclePictureHierarchy"/>
    <dgm:cxn modelId="{81661EC1-F800-47EB-9874-DB863DBA8481}" type="presParOf" srcId="{575AC20F-8563-4209-B057-46A91E1054CC}" destId="{7865CD6C-DA08-489F-B249-742E765486FE}" srcOrd="1" destOrd="0" presId="urn:microsoft.com/office/officeart/2009/layout/CirclePictureHierarchy"/>
    <dgm:cxn modelId="{E4AD6306-AFD8-4B3B-956D-94785E372919}" type="presParOf" srcId="{DC6B7F07-B4A1-45C9-995E-A833FEBC322F}" destId="{1CF77938-548B-409C-8D45-AE293B4E195E}" srcOrd="1" destOrd="0" presId="urn:microsoft.com/office/officeart/2009/layout/CirclePictureHierarchy"/>
    <dgm:cxn modelId="{2A89CDDE-B0A4-4925-96B3-FCF3E09C764F}" type="presParOf" srcId="{A8F5E8B1-5B94-491F-855D-A5F2BD89A4B6}" destId="{0BB63666-A445-41E8-9396-ECE9031DFBEC}" srcOrd="6" destOrd="0" presId="urn:microsoft.com/office/officeart/2009/layout/CirclePictureHierarchy"/>
    <dgm:cxn modelId="{B8F025CD-3356-42F6-89A5-EB3F1F738010}" type="presParOf" srcId="{A8F5E8B1-5B94-491F-855D-A5F2BD89A4B6}" destId="{7D5DDF8A-65AB-48A5-AAE8-1DAC4A65DF9A}" srcOrd="7" destOrd="0" presId="urn:microsoft.com/office/officeart/2009/layout/CirclePictureHierarchy"/>
    <dgm:cxn modelId="{47F56F88-9BA3-4760-BEA4-F8546D55B051}" type="presParOf" srcId="{7D5DDF8A-65AB-48A5-AAE8-1DAC4A65DF9A}" destId="{76B246E5-B5B1-4948-AEBA-5760580B1780}" srcOrd="0" destOrd="0" presId="urn:microsoft.com/office/officeart/2009/layout/CirclePictureHierarchy"/>
    <dgm:cxn modelId="{78647D3E-1B5E-476C-9F3C-24B27DA3E0CD}" type="presParOf" srcId="{76B246E5-B5B1-4948-AEBA-5760580B1780}" destId="{D6273E58-921C-452E-BFA2-0FFB1D73A250}" srcOrd="0" destOrd="0" presId="urn:microsoft.com/office/officeart/2009/layout/CirclePictureHierarchy"/>
    <dgm:cxn modelId="{CC2D65E4-C314-4938-A890-6CE5963A3881}" type="presParOf" srcId="{76B246E5-B5B1-4948-AEBA-5760580B1780}" destId="{F2A6C9E2-7CE7-47D6-B8D5-877B98AAD7AE}" srcOrd="1" destOrd="0" presId="urn:microsoft.com/office/officeart/2009/layout/CirclePictureHierarchy"/>
    <dgm:cxn modelId="{71CC8F83-C547-46A9-8F30-DE8319342B5E}" type="presParOf" srcId="{7D5DDF8A-65AB-48A5-AAE8-1DAC4A65DF9A}" destId="{A3DACF9B-8F6F-4C44-AB17-1BC3FCDB0893}" srcOrd="1" destOrd="0" presId="urn:microsoft.com/office/officeart/2009/layout/CirclePictureHierarchy"/>
    <dgm:cxn modelId="{18394476-5317-46BF-B860-512F0CCC8AEF}" type="presParOf" srcId="{A3DACF9B-8F6F-4C44-AB17-1BC3FCDB0893}" destId="{BEE594C9-7C08-4CE4-9166-04886714DC53}" srcOrd="0" destOrd="0" presId="urn:microsoft.com/office/officeart/2009/layout/CirclePictureHierarchy"/>
    <dgm:cxn modelId="{AFA8FC7D-E310-4B7F-9F65-B4D630F52E63}" type="presParOf" srcId="{A3DACF9B-8F6F-4C44-AB17-1BC3FCDB0893}" destId="{7975D319-5E81-4E6A-92C5-C729ACEF0C60}" srcOrd="1" destOrd="0" presId="urn:microsoft.com/office/officeart/2009/layout/CirclePictureHierarchy"/>
    <dgm:cxn modelId="{9F1D12E1-E7C1-41C6-9498-9AF6E6E5F76A}" type="presParOf" srcId="{7975D319-5E81-4E6A-92C5-C729ACEF0C60}" destId="{952545AD-770B-48D9-969F-4E893FBBCF3E}" srcOrd="0" destOrd="0" presId="urn:microsoft.com/office/officeart/2009/layout/CirclePictureHierarchy"/>
    <dgm:cxn modelId="{784039DA-B46E-4447-AB00-FC1CAD6C3F97}" type="presParOf" srcId="{952545AD-770B-48D9-969F-4E893FBBCF3E}" destId="{D2D54FF5-8CE8-41F3-B3D3-63D1C7828EB6}" srcOrd="0" destOrd="0" presId="urn:microsoft.com/office/officeart/2009/layout/CirclePictureHierarchy"/>
    <dgm:cxn modelId="{E387B525-3B28-4397-B449-273428735D14}" type="presParOf" srcId="{952545AD-770B-48D9-969F-4E893FBBCF3E}" destId="{7EFED373-F8D4-4744-8879-824470427350}" srcOrd="1" destOrd="0" presId="urn:microsoft.com/office/officeart/2009/layout/CirclePictureHierarchy"/>
    <dgm:cxn modelId="{9B0AF018-50F7-4318-9AF8-89C988165B18}" type="presParOf" srcId="{7975D319-5E81-4E6A-92C5-C729ACEF0C60}" destId="{5A747E0A-5955-4C92-9715-A019F2A56F84}" srcOrd="1" destOrd="0" presId="urn:microsoft.com/office/officeart/2009/layout/CirclePictureHierarchy"/>
    <dgm:cxn modelId="{462EF4E4-F2F0-4D1B-986B-6EB826D902F6}" type="presParOf" srcId="{5A747E0A-5955-4C92-9715-A019F2A56F84}" destId="{9C7BBE46-C69C-4FEE-A301-E23EB47A8A98}" srcOrd="0" destOrd="0" presId="urn:microsoft.com/office/officeart/2009/layout/CirclePictureHierarchy"/>
    <dgm:cxn modelId="{4C098C56-F067-4098-9266-33D5422F20F9}" type="presParOf" srcId="{5A747E0A-5955-4C92-9715-A019F2A56F84}" destId="{4F5A5D98-D617-4B50-957A-65C068CB39F6}" srcOrd="1" destOrd="0" presId="urn:microsoft.com/office/officeart/2009/layout/CirclePictureHierarchy"/>
    <dgm:cxn modelId="{B6490CCD-4F3C-4F1C-8DA1-E57A60E5FE7A}" type="presParOf" srcId="{4F5A5D98-D617-4B50-957A-65C068CB39F6}" destId="{CE52821E-4D9F-4FAE-BE8E-9F1481138846}" srcOrd="0" destOrd="0" presId="urn:microsoft.com/office/officeart/2009/layout/CirclePictureHierarchy"/>
    <dgm:cxn modelId="{C234F056-CCFD-40EA-8D76-22B5859D4AD6}" type="presParOf" srcId="{CE52821E-4D9F-4FAE-BE8E-9F1481138846}" destId="{E67EAEBD-A07C-4794-9A17-0983D6EFB8CF}" srcOrd="0" destOrd="0" presId="urn:microsoft.com/office/officeart/2009/layout/CirclePictureHierarchy"/>
    <dgm:cxn modelId="{ABCE45CD-E251-4E9D-A18B-E8A03F9C5B18}" type="presParOf" srcId="{CE52821E-4D9F-4FAE-BE8E-9F1481138846}" destId="{4A605389-6E02-4E83-BD0A-19259750754E}" srcOrd="1" destOrd="0" presId="urn:microsoft.com/office/officeart/2009/layout/CirclePictureHierarchy"/>
    <dgm:cxn modelId="{493B1AE8-C279-4ABA-828E-E9E54665B0DB}" type="presParOf" srcId="{4F5A5D98-D617-4B50-957A-65C068CB39F6}" destId="{B0C2612E-7A7A-4105-9FD2-71813921FD9A}" srcOrd="1" destOrd="0" presId="urn:microsoft.com/office/officeart/2009/layout/CirclePictureHierarchy"/>
    <dgm:cxn modelId="{3C444AD3-8D34-49E1-A2C8-8346CBFC104C}" type="presParOf" srcId="{B0C2612E-7A7A-4105-9FD2-71813921FD9A}" destId="{4D467E4A-9B08-444D-97F3-E64B2217CA7B}" srcOrd="0" destOrd="0" presId="urn:microsoft.com/office/officeart/2009/layout/CirclePictureHierarchy"/>
    <dgm:cxn modelId="{4196625A-3DC2-4E7A-94A5-487D6C93E44F}" type="presParOf" srcId="{B0C2612E-7A7A-4105-9FD2-71813921FD9A}" destId="{6080D650-F5B9-47B9-A7C5-AA2C10CF5154}" srcOrd="1" destOrd="0" presId="urn:microsoft.com/office/officeart/2009/layout/CirclePictureHierarchy"/>
    <dgm:cxn modelId="{AD8266CC-1434-4F8B-86AD-7BF4C49314B0}" type="presParOf" srcId="{6080D650-F5B9-47B9-A7C5-AA2C10CF5154}" destId="{DB3706FA-30DC-44AF-91B8-62144048E6A7}" srcOrd="0" destOrd="0" presId="urn:microsoft.com/office/officeart/2009/layout/CirclePictureHierarchy"/>
    <dgm:cxn modelId="{56EBC749-4AF0-4BA2-B756-3D9A3932685F}" type="presParOf" srcId="{DB3706FA-30DC-44AF-91B8-62144048E6A7}" destId="{759A7F19-D611-4F95-A0B2-E3ECD026B14F}" srcOrd="0" destOrd="0" presId="urn:microsoft.com/office/officeart/2009/layout/CirclePictureHierarchy"/>
    <dgm:cxn modelId="{4E931A84-B4B0-4C5A-9C07-8607606CBB04}" type="presParOf" srcId="{DB3706FA-30DC-44AF-91B8-62144048E6A7}" destId="{EC2408A3-8996-4F84-BE58-B1650AC94DAC}" srcOrd="1" destOrd="0" presId="urn:microsoft.com/office/officeart/2009/layout/CirclePictureHierarchy"/>
    <dgm:cxn modelId="{B580D626-94FD-433B-9153-D18A1E2C324A}" type="presParOf" srcId="{6080D650-F5B9-47B9-A7C5-AA2C10CF5154}" destId="{B8D09568-43C8-44C6-B504-B701673D8786}" srcOrd="1" destOrd="0" presId="urn:microsoft.com/office/officeart/2009/layout/CirclePictureHierarchy"/>
    <dgm:cxn modelId="{433B0123-1139-47E9-83DA-964BD84808E4}" type="presParOf" srcId="{5A747E0A-5955-4C92-9715-A019F2A56F84}" destId="{83C8CDB5-F79F-42B2-82E2-FE3226B6591C}" srcOrd="2" destOrd="0" presId="urn:microsoft.com/office/officeart/2009/layout/CirclePictureHierarchy"/>
    <dgm:cxn modelId="{9570A6DF-3EE4-429B-AC95-F10D964C164B}" type="presParOf" srcId="{5A747E0A-5955-4C92-9715-A019F2A56F84}" destId="{E3711004-4698-4916-B061-6954B365CC4A}" srcOrd="3" destOrd="0" presId="urn:microsoft.com/office/officeart/2009/layout/CirclePictureHierarchy"/>
    <dgm:cxn modelId="{71CFFCA7-09D2-435E-850D-1B2C443120FD}" type="presParOf" srcId="{E3711004-4698-4916-B061-6954B365CC4A}" destId="{660D2148-A7D1-485D-968F-2CEAF1FB8AE7}" srcOrd="0" destOrd="0" presId="urn:microsoft.com/office/officeart/2009/layout/CirclePictureHierarchy"/>
    <dgm:cxn modelId="{CEBF3CC0-EF91-4F61-B668-9639AFEB0A3F}" type="presParOf" srcId="{660D2148-A7D1-485D-968F-2CEAF1FB8AE7}" destId="{DACF896D-8047-4A2A-8DA1-244EDD470173}" srcOrd="0" destOrd="0" presId="urn:microsoft.com/office/officeart/2009/layout/CirclePictureHierarchy"/>
    <dgm:cxn modelId="{86D402A0-DA42-4E92-959F-F5A7E93F71F7}" type="presParOf" srcId="{660D2148-A7D1-485D-968F-2CEAF1FB8AE7}" destId="{DDF63E55-FC80-404B-A885-C7243B628A1A}" srcOrd="1" destOrd="0" presId="urn:microsoft.com/office/officeart/2009/layout/CirclePictureHierarchy"/>
    <dgm:cxn modelId="{D278621E-F69C-4E4E-A634-1568669B9897}" type="presParOf" srcId="{E3711004-4698-4916-B061-6954B365CC4A}" destId="{25B9F2DD-C758-4BB5-9EB2-4B0EFB99C81F}" srcOrd="1" destOrd="0" presId="urn:microsoft.com/office/officeart/2009/layout/CirclePictureHierarchy"/>
    <dgm:cxn modelId="{7A15A8B3-FF72-48BB-9699-CF431367FC6A}" type="presParOf" srcId="{25B9F2DD-C758-4BB5-9EB2-4B0EFB99C81F}" destId="{EC9E6FEF-9582-4124-96D6-C4ABF481FF0A}" srcOrd="0" destOrd="0" presId="urn:microsoft.com/office/officeart/2009/layout/CirclePictureHierarchy"/>
    <dgm:cxn modelId="{B15048FE-0A10-4938-B0CE-87BB3209A4C4}" type="presParOf" srcId="{25B9F2DD-C758-4BB5-9EB2-4B0EFB99C81F}" destId="{D3CDF7A3-1542-4282-B48A-D563359D0594}" srcOrd="1" destOrd="0" presId="urn:microsoft.com/office/officeart/2009/layout/CirclePictureHierarchy"/>
    <dgm:cxn modelId="{5D78009F-1E52-411A-A504-52F7A59DC65B}" type="presParOf" srcId="{D3CDF7A3-1542-4282-B48A-D563359D0594}" destId="{AC16E8A9-1073-4828-B72E-675E3B2CFD98}" srcOrd="0" destOrd="0" presId="urn:microsoft.com/office/officeart/2009/layout/CirclePictureHierarchy"/>
    <dgm:cxn modelId="{D66BEB7B-8E26-40CB-8138-5FB47E22A8CC}" type="presParOf" srcId="{AC16E8A9-1073-4828-B72E-675E3B2CFD98}" destId="{B2FE0541-2963-4907-A253-6C8DB0F8A5F6}" srcOrd="0" destOrd="0" presId="urn:microsoft.com/office/officeart/2009/layout/CirclePictureHierarchy"/>
    <dgm:cxn modelId="{581F5525-5B05-4A41-8A70-258EE88B52D1}" type="presParOf" srcId="{AC16E8A9-1073-4828-B72E-675E3B2CFD98}" destId="{501ADD9B-FEDD-426D-BC9C-654C404932FF}" srcOrd="1" destOrd="0" presId="urn:microsoft.com/office/officeart/2009/layout/CirclePictureHierarchy"/>
    <dgm:cxn modelId="{C2D3EADC-06DF-4A47-8CB3-95BF3A49BF2C}" type="presParOf" srcId="{D3CDF7A3-1542-4282-B48A-D563359D0594}" destId="{A235C357-082F-4B0B-943C-298EE15A5817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A7C171-382A-4A19-BCA5-56FB4E516DA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GB"/>
        </a:p>
      </dgm:t>
    </dgm:pt>
    <dgm:pt modelId="{E1782B7B-FA43-4995-AD6E-C4EAF4A0C8A8}">
      <dgm:prSet phldrT="[Text]" custT="1"/>
      <dgm:spPr/>
      <dgm:t>
        <a:bodyPr/>
        <a:lstStyle/>
        <a:p>
          <a:r>
            <a:rPr lang="en-GB" sz="1000" b="1" dirty="0">
              <a:solidFill>
                <a:schemeClr val="bg1"/>
              </a:solidFill>
            </a:rPr>
            <a:t>Outside </a:t>
          </a:r>
        </a:p>
        <a:p>
          <a:r>
            <a:rPr lang="en-GB" sz="1000" b="1" dirty="0">
              <a:solidFill>
                <a:schemeClr val="bg1"/>
              </a:solidFill>
            </a:rPr>
            <a:t>Manufacture</a:t>
          </a:r>
        </a:p>
      </dgm:t>
    </dgm:pt>
    <dgm:pt modelId="{F2A87549-5077-42D7-A3DC-FB3BB13A5C90}" type="parTrans" cxnId="{08F0AAD9-4998-42AE-8B58-67C00A5161DF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A2CE604B-C26F-44D5-A9C5-6497D0090ACA}" type="sibTrans" cxnId="{08F0AAD9-4998-42AE-8B58-67C00A5161DF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80FEDA68-E132-48FD-8250-00CEA20F973A}">
      <dgm:prSet phldrT="[Text]" custT="1"/>
      <dgm:spPr/>
      <dgm:t>
        <a:bodyPr/>
        <a:lstStyle/>
        <a:p>
          <a:r>
            <a:rPr lang="en-GB" sz="1000" b="1">
              <a:solidFill>
                <a:schemeClr val="bg1"/>
              </a:solidFill>
            </a:rPr>
            <a:t>In-House Manufacture</a:t>
          </a:r>
          <a:endParaRPr lang="en-GB" sz="1000" b="1" dirty="0">
            <a:solidFill>
              <a:schemeClr val="bg1"/>
            </a:solidFill>
          </a:endParaRPr>
        </a:p>
      </dgm:t>
    </dgm:pt>
    <dgm:pt modelId="{76D8E2AF-E072-439D-8743-47A3E85CF788}" type="parTrans" cxnId="{5193183B-7B01-4E83-9E20-D42DEC652AF9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42AAFD18-FBCD-4E1D-8734-2695C00B7D23}" type="sibTrans" cxnId="{5193183B-7B01-4E83-9E20-D42DEC652AF9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ED4F264A-A5C4-4118-8936-1BF091E16BC0}">
      <dgm:prSet phldrT="[Text]" custT="1"/>
      <dgm:spPr/>
      <dgm:t>
        <a:bodyPr/>
        <a:lstStyle/>
        <a:p>
          <a:r>
            <a:rPr lang="en-GB" sz="1000" b="1" dirty="0">
              <a:solidFill>
                <a:schemeClr val="bg1"/>
              </a:solidFill>
            </a:rPr>
            <a:t>Vacuum</a:t>
          </a:r>
        </a:p>
        <a:p>
          <a:r>
            <a:rPr lang="en-GB" sz="1000" b="1" dirty="0">
              <a:solidFill>
                <a:schemeClr val="bg1"/>
              </a:solidFill>
            </a:rPr>
            <a:t>Processing</a:t>
          </a:r>
        </a:p>
      </dgm:t>
    </dgm:pt>
    <dgm:pt modelId="{9C9029BB-C297-4647-A089-4FF08B4C80ED}" type="parTrans" cxnId="{848C951C-BE1B-4C5A-A559-3CA4DDEC2AD1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44F8FA4B-44B2-4891-ADB2-F16EBA7AAEB8}" type="sibTrans" cxnId="{848C951C-BE1B-4C5A-A559-3CA4DDEC2AD1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25C65394-697D-4B08-86A5-7B64CE26AAC0}">
      <dgm:prSet phldrT="[Text]" custT="1"/>
      <dgm:spPr/>
      <dgm:t>
        <a:bodyPr/>
        <a:lstStyle/>
        <a:p>
          <a:r>
            <a:rPr lang="en-GB" sz="1000" b="1">
              <a:solidFill>
                <a:schemeClr val="bg1"/>
              </a:solidFill>
            </a:rPr>
            <a:t>Riggers</a:t>
          </a:r>
          <a:endParaRPr lang="en-GB" sz="1000" b="1" dirty="0">
            <a:solidFill>
              <a:schemeClr val="bg1"/>
            </a:solidFill>
          </a:endParaRPr>
        </a:p>
      </dgm:t>
    </dgm:pt>
    <dgm:pt modelId="{0F81AD55-9E01-4A34-9973-ECC989EC050A}" type="parTrans" cxnId="{1E15CC66-57A4-4AEB-9FB2-1FE03DED2C62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26C4847B-8B7E-4A27-A0AD-7C4FB7203873}" type="sibTrans" cxnId="{1E15CC66-57A4-4AEB-9FB2-1FE03DED2C62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7E09AF27-DE57-45B2-8062-90F2841428C2}">
      <dgm:prSet phldrT="[Text]" custT="1"/>
      <dgm:spPr/>
      <dgm:t>
        <a:bodyPr/>
        <a:lstStyle/>
        <a:p>
          <a:r>
            <a:rPr lang="en-GB" sz="1000" b="1" dirty="0">
              <a:solidFill>
                <a:schemeClr val="bg1"/>
              </a:solidFill>
            </a:rPr>
            <a:t>Metrology</a:t>
          </a:r>
        </a:p>
      </dgm:t>
    </dgm:pt>
    <dgm:pt modelId="{815E6FD5-1F7C-4659-BCB1-3C53026F81C1}" type="parTrans" cxnId="{10E3A0AF-7BDE-4E33-A95C-9E2CF6BDFD74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B3942C4C-E845-41C3-9B4B-80D0205F9FD2}" type="sibTrans" cxnId="{10E3A0AF-7BDE-4E33-A95C-9E2CF6BDFD74}">
      <dgm:prSet/>
      <dgm:spPr/>
      <dgm:t>
        <a:bodyPr/>
        <a:lstStyle/>
        <a:p>
          <a:endParaRPr lang="en-GB" sz="1000" b="1">
            <a:solidFill>
              <a:schemeClr val="bg1"/>
            </a:solidFill>
          </a:endParaRPr>
        </a:p>
      </dgm:t>
    </dgm:pt>
    <dgm:pt modelId="{6E7604C9-1453-4227-9DB6-D6D3AEF328FC}">
      <dgm:prSet phldrT="[Text]" custT="1"/>
      <dgm:spPr/>
      <dgm:t>
        <a:bodyPr/>
        <a:lstStyle/>
        <a:p>
          <a:r>
            <a:rPr lang="en-GB" sz="1000" b="1" dirty="0">
              <a:solidFill>
                <a:schemeClr val="bg1"/>
              </a:solidFill>
            </a:rPr>
            <a:t>Logistics</a:t>
          </a:r>
        </a:p>
      </dgm:t>
    </dgm:pt>
    <dgm:pt modelId="{E3BE677E-E9FD-4F01-9B58-0366718578BA}" type="parTrans" cxnId="{6C75DA18-4516-44BD-9985-296B39ED36E7}">
      <dgm:prSet/>
      <dgm:spPr/>
      <dgm:t>
        <a:bodyPr/>
        <a:lstStyle/>
        <a:p>
          <a:endParaRPr lang="en-GB" b="1">
            <a:solidFill>
              <a:schemeClr val="bg1"/>
            </a:solidFill>
          </a:endParaRPr>
        </a:p>
      </dgm:t>
    </dgm:pt>
    <dgm:pt modelId="{DB09B8A0-ACED-41C6-8D9A-A2B24644191B}" type="sibTrans" cxnId="{6C75DA18-4516-44BD-9985-296B39ED36E7}">
      <dgm:prSet/>
      <dgm:spPr/>
      <dgm:t>
        <a:bodyPr/>
        <a:lstStyle/>
        <a:p>
          <a:endParaRPr lang="en-GB" b="1">
            <a:solidFill>
              <a:schemeClr val="bg1"/>
            </a:solidFill>
          </a:endParaRPr>
        </a:p>
      </dgm:t>
    </dgm:pt>
    <dgm:pt modelId="{2DBEB64C-625D-4DF2-98AF-1DEA856EAC63}" type="pres">
      <dgm:prSet presAssocID="{3CA7C171-382A-4A19-BCA5-56FB4E516DA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AC6D0F-B36E-43FA-9EC0-5ADEC1FA916B}" type="pres">
      <dgm:prSet presAssocID="{E1782B7B-FA43-4995-AD6E-C4EAF4A0C8A8}" presName="hierRoot1" presStyleCnt="0">
        <dgm:presLayoutVars>
          <dgm:hierBranch val="init"/>
        </dgm:presLayoutVars>
      </dgm:prSet>
      <dgm:spPr/>
    </dgm:pt>
    <dgm:pt modelId="{37399116-8B3C-44F6-9A51-3A63F3F7A89A}" type="pres">
      <dgm:prSet presAssocID="{E1782B7B-FA43-4995-AD6E-C4EAF4A0C8A8}" presName="rootComposite1" presStyleCnt="0"/>
      <dgm:spPr/>
    </dgm:pt>
    <dgm:pt modelId="{33603A7C-70E8-4332-BF69-EB74CE0B41BB}" type="pres">
      <dgm:prSet presAssocID="{E1782B7B-FA43-4995-AD6E-C4EAF4A0C8A8}" presName="rootText1" presStyleLbl="alignAcc1" presStyleIdx="0" presStyleCnt="0">
        <dgm:presLayoutVars>
          <dgm:chPref val="3"/>
        </dgm:presLayoutVars>
      </dgm:prSet>
      <dgm:spPr/>
    </dgm:pt>
    <dgm:pt modelId="{3AC81B26-A881-4167-9481-3A5B36BF1D53}" type="pres">
      <dgm:prSet presAssocID="{E1782B7B-FA43-4995-AD6E-C4EAF4A0C8A8}" presName="topArc1" presStyleLbl="parChTrans1D1" presStyleIdx="0" presStyleCnt="12"/>
      <dgm:spPr/>
    </dgm:pt>
    <dgm:pt modelId="{AA6AA38A-A93C-400B-A7F8-F188017D2C5F}" type="pres">
      <dgm:prSet presAssocID="{E1782B7B-FA43-4995-AD6E-C4EAF4A0C8A8}" presName="bottomArc1" presStyleLbl="parChTrans1D1" presStyleIdx="1" presStyleCnt="12"/>
      <dgm:spPr/>
    </dgm:pt>
    <dgm:pt modelId="{4693D641-7D6F-4395-93B8-14EE8D4F82B9}" type="pres">
      <dgm:prSet presAssocID="{E1782B7B-FA43-4995-AD6E-C4EAF4A0C8A8}" presName="topConnNode1" presStyleLbl="node1" presStyleIdx="0" presStyleCnt="0"/>
      <dgm:spPr/>
    </dgm:pt>
    <dgm:pt modelId="{034AF654-5C4E-4A68-B615-0B5112CF8CE0}" type="pres">
      <dgm:prSet presAssocID="{E1782B7B-FA43-4995-AD6E-C4EAF4A0C8A8}" presName="hierChild2" presStyleCnt="0"/>
      <dgm:spPr/>
    </dgm:pt>
    <dgm:pt modelId="{144F2A6D-639E-4589-AA90-775A24C8A09E}" type="pres">
      <dgm:prSet presAssocID="{E1782B7B-FA43-4995-AD6E-C4EAF4A0C8A8}" presName="hierChild3" presStyleCnt="0"/>
      <dgm:spPr/>
    </dgm:pt>
    <dgm:pt modelId="{4087E6C8-8BDC-4BF5-B196-A6C3D6FB9E94}" type="pres">
      <dgm:prSet presAssocID="{80FEDA68-E132-48FD-8250-00CEA20F973A}" presName="hierRoot1" presStyleCnt="0">
        <dgm:presLayoutVars>
          <dgm:hierBranch val="init"/>
        </dgm:presLayoutVars>
      </dgm:prSet>
      <dgm:spPr/>
    </dgm:pt>
    <dgm:pt modelId="{8A8A298D-569E-48B1-83C6-89995D7D9B3C}" type="pres">
      <dgm:prSet presAssocID="{80FEDA68-E132-48FD-8250-00CEA20F973A}" presName="rootComposite1" presStyleCnt="0"/>
      <dgm:spPr/>
    </dgm:pt>
    <dgm:pt modelId="{F1E23C3F-AFC3-4836-9B87-CFAE6AEEE890}" type="pres">
      <dgm:prSet presAssocID="{80FEDA68-E132-48FD-8250-00CEA20F973A}" presName="rootText1" presStyleLbl="alignAcc1" presStyleIdx="0" presStyleCnt="0">
        <dgm:presLayoutVars>
          <dgm:chPref val="3"/>
        </dgm:presLayoutVars>
      </dgm:prSet>
      <dgm:spPr/>
    </dgm:pt>
    <dgm:pt modelId="{A7EBF032-9A5B-4F45-B035-66A0ED887107}" type="pres">
      <dgm:prSet presAssocID="{80FEDA68-E132-48FD-8250-00CEA20F973A}" presName="topArc1" presStyleLbl="parChTrans1D1" presStyleIdx="2" presStyleCnt="12"/>
      <dgm:spPr/>
    </dgm:pt>
    <dgm:pt modelId="{BCE4113D-57A1-4C81-94B0-74126C2F0B46}" type="pres">
      <dgm:prSet presAssocID="{80FEDA68-E132-48FD-8250-00CEA20F973A}" presName="bottomArc1" presStyleLbl="parChTrans1D1" presStyleIdx="3" presStyleCnt="12"/>
      <dgm:spPr/>
    </dgm:pt>
    <dgm:pt modelId="{2734E2D6-5E44-441B-80E5-3AAC6AD6BB3F}" type="pres">
      <dgm:prSet presAssocID="{80FEDA68-E132-48FD-8250-00CEA20F973A}" presName="topConnNode1" presStyleLbl="node1" presStyleIdx="0" presStyleCnt="0"/>
      <dgm:spPr/>
    </dgm:pt>
    <dgm:pt modelId="{D1B2A38B-271E-4EEE-B5B6-14FFF1C7BA54}" type="pres">
      <dgm:prSet presAssocID="{80FEDA68-E132-48FD-8250-00CEA20F973A}" presName="hierChild2" presStyleCnt="0"/>
      <dgm:spPr/>
    </dgm:pt>
    <dgm:pt modelId="{91E0F274-696D-4B71-9EC4-E53BEFBBA269}" type="pres">
      <dgm:prSet presAssocID="{80FEDA68-E132-48FD-8250-00CEA20F973A}" presName="hierChild3" presStyleCnt="0"/>
      <dgm:spPr/>
    </dgm:pt>
    <dgm:pt modelId="{7B95459E-A509-460B-9905-D3C5C9FEE9D0}" type="pres">
      <dgm:prSet presAssocID="{ED4F264A-A5C4-4118-8936-1BF091E16BC0}" presName="hierRoot1" presStyleCnt="0">
        <dgm:presLayoutVars>
          <dgm:hierBranch val="init"/>
        </dgm:presLayoutVars>
      </dgm:prSet>
      <dgm:spPr/>
    </dgm:pt>
    <dgm:pt modelId="{C850C433-B68B-4910-8383-AFEC303EED13}" type="pres">
      <dgm:prSet presAssocID="{ED4F264A-A5C4-4118-8936-1BF091E16BC0}" presName="rootComposite1" presStyleCnt="0"/>
      <dgm:spPr/>
    </dgm:pt>
    <dgm:pt modelId="{8BE27017-A17D-4D3B-8DC8-D6F86AB074A2}" type="pres">
      <dgm:prSet presAssocID="{ED4F264A-A5C4-4118-8936-1BF091E16BC0}" presName="rootText1" presStyleLbl="alignAcc1" presStyleIdx="0" presStyleCnt="0">
        <dgm:presLayoutVars>
          <dgm:chPref val="3"/>
        </dgm:presLayoutVars>
      </dgm:prSet>
      <dgm:spPr/>
    </dgm:pt>
    <dgm:pt modelId="{8A06BE60-1115-4C24-BFB3-D79D3894B005}" type="pres">
      <dgm:prSet presAssocID="{ED4F264A-A5C4-4118-8936-1BF091E16BC0}" presName="topArc1" presStyleLbl="parChTrans1D1" presStyleIdx="4" presStyleCnt="12"/>
      <dgm:spPr/>
    </dgm:pt>
    <dgm:pt modelId="{741CF2AC-3019-4C11-B824-9BD3121CA2AF}" type="pres">
      <dgm:prSet presAssocID="{ED4F264A-A5C4-4118-8936-1BF091E16BC0}" presName="bottomArc1" presStyleLbl="parChTrans1D1" presStyleIdx="5" presStyleCnt="12"/>
      <dgm:spPr/>
    </dgm:pt>
    <dgm:pt modelId="{19E5033E-612D-4C0C-B7AC-BE620E10041F}" type="pres">
      <dgm:prSet presAssocID="{ED4F264A-A5C4-4118-8936-1BF091E16BC0}" presName="topConnNode1" presStyleLbl="node1" presStyleIdx="0" presStyleCnt="0"/>
      <dgm:spPr/>
    </dgm:pt>
    <dgm:pt modelId="{22A15FB8-9355-409C-8341-4A75F9D71807}" type="pres">
      <dgm:prSet presAssocID="{ED4F264A-A5C4-4118-8936-1BF091E16BC0}" presName="hierChild2" presStyleCnt="0"/>
      <dgm:spPr/>
    </dgm:pt>
    <dgm:pt modelId="{3CA6EEA1-E963-4C49-BE36-EA2F8121DC06}" type="pres">
      <dgm:prSet presAssocID="{ED4F264A-A5C4-4118-8936-1BF091E16BC0}" presName="hierChild3" presStyleCnt="0"/>
      <dgm:spPr/>
    </dgm:pt>
    <dgm:pt modelId="{3FF86664-963D-46E3-A1CD-CAFD0773E32B}" type="pres">
      <dgm:prSet presAssocID="{25C65394-697D-4B08-86A5-7B64CE26AAC0}" presName="hierRoot1" presStyleCnt="0">
        <dgm:presLayoutVars>
          <dgm:hierBranch val="init"/>
        </dgm:presLayoutVars>
      </dgm:prSet>
      <dgm:spPr/>
    </dgm:pt>
    <dgm:pt modelId="{6ED0D776-DEF9-43CF-9F78-C220F3FF30CF}" type="pres">
      <dgm:prSet presAssocID="{25C65394-697D-4B08-86A5-7B64CE26AAC0}" presName="rootComposite1" presStyleCnt="0"/>
      <dgm:spPr/>
    </dgm:pt>
    <dgm:pt modelId="{1CD42DEB-14F4-408F-BC99-F5559550F2A9}" type="pres">
      <dgm:prSet presAssocID="{25C65394-697D-4B08-86A5-7B64CE26AAC0}" presName="rootText1" presStyleLbl="alignAcc1" presStyleIdx="0" presStyleCnt="0">
        <dgm:presLayoutVars>
          <dgm:chPref val="3"/>
        </dgm:presLayoutVars>
      </dgm:prSet>
      <dgm:spPr/>
    </dgm:pt>
    <dgm:pt modelId="{FA00E567-9924-41F0-8942-B0225A4ECF88}" type="pres">
      <dgm:prSet presAssocID="{25C65394-697D-4B08-86A5-7B64CE26AAC0}" presName="topArc1" presStyleLbl="parChTrans1D1" presStyleIdx="6" presStyleCnt="12"/>
      <dgm:spPr/>
    </dgm:pt>
    <dgm:pt modelId="{5DED1478-E42D-4DDE-AB8D-4D35529422FB}" type="pres">
      <dgm:prSet presAssocID="{25C65394-697D-4B08-86A5-7B64CE26AAC0}" presName="bottomArc1" presStyleLbl="parChTrans1D1" presStyleIdx="7" presStyleCnt="12"/>
      <dgm:spPr/>
    </dgm:pt>
    <dgm:pt modelId="{A450AF61-E7B4-4820-B39D-BBDAF5944360}" type="pres">
      <dgm:prSet presAssocID="{25C65394-697D-4B08-86A5-7B64CE26AAC0}" presName="topConnNode1" presStyleLbl="node1" presStyleIdx="0" presStyleCnt="0"/>
      <dgm:spPr/>
    </dgm:pt>
    <dgm:pt modelId="{369B502B-E14A-4D88-BE80-3B6C54E7FDAE}" type="pres">
      <dgm:prSet presAssocID="{25C65394-697D-4B08-86A5-7B64CE26AAC0}" presName="hierChild2" presStyleCnt="0"/>
      <dgm:spPr/>
    </dgm:pt>
    <dgm:pt modelId="{8BE7AA99-B1F5-4EAC-AC91-9810F1738A71}" type="pres">
      <dgm:prSet presAssocID="{25C65394-697D-4B08-86A5-7B64CE26AAC0}" presName="hierChild3" presStyleCnt="0"/>
      <dgm:spPr/>
    </dgm:pt>
    <dgm:pt modelId="{AB5C2E97-902A-431B-97E6-DAF604C307FD}" type="pres">
      <dgm:prSet presAssocID="{7E09AF27-DE57-45B2-8062-90F2841428C2}" presName="hierRoot1" presStyleCnt="0">
        <dgm:presLayoutVars>
          <dgm:hierBranch val="init"/>
        </dgm:presLayoutVars>
      </dgm:prSet>
      <dgm:spPr/>
    </dgm:pt>
    <dgm:pt modelId="{32164A6A-F60A-4A21-A6AA-5788E1AAEB09}" type="pres">
      <dgm:prSet presAssocID="{7E09AF27-DE57-45B2-8062-90F2841428C2}" presName="rootComposite1" presStyleCnt="0"/>
      <dgm:spPr/>
    </dgm:pt>
    <dgm:pt modelId="{DC4A4203-C8AA-4016-AE42-735BA7B8BD66}" type="pres">
      <dgm:prSet presAssocID="{7E09AF27-DE57-45B2-8062-90F2841428C2}" presName="rootText1" presStyleLbl="alignAcc1" presStyleIdx="0" presStyleCnt="0">
        <dgm:presLayoutVars>
          <dgm:chPref val="3"/>
        </dgm:presLayoutVars>
      </dgm:prSet>
      <dgm:spPr/>
    </dgm:pt>
    <dgm:pt modelId="{12531F85-A40B-4E9C-8658-FF746A3519BF}" type="pres">
      <dgm:prSet presAssocID="{7E09AF27-DE57-45B2-8062-90F2841428C2}" presName="topArc1" presStyleLbl="parChTrans1D1" presStyleIdx="8" presStyleCnt="12"/>
      <dgm:spPr/>
    </dgm:pt>
    <dgm:pt modelId="{A511C339-8C30-46CC-8CB5-871F589AD333}" type="pres">
      <dgm:prSet presAssocID="{7E09AF27-DE57-45B2-8062-90F2841428C2}" presName="bottomArc1" presStyleLbl="parChTrans1D1" presStyleIdx="9" presStyleCnt="12"/>
      <dgm:spPr/>
    </dgm:pt>
    <dgm:pt modelId="{F5625215-BAAC-4903-879F-FC3519946BC0}" type="pres">
      <dgm:prSet presAssocID="{7E09AF27-DE57-45B2-8062-90F2841428C2}" presName="topConnNode1" presStyleLbl="node1" presStyleIdx="0" presStyleCnt="0"/>
      <dgm:spPr/>
    </dgm:pt>
    <dgm:pt modelId="{6D5F8FDA-6421-498B-85CC-94465BA58D24}" type="pres">
      <dgm:prSet presAssocID="{7E09AF27-DE57-45B2-8062-90F2841428C2}" presName="hierChild2" presStyleCnt="0"/>
      <dgm:spPr/>
    </dgm:pt>
    <dgm:pt modelId="{D16B9CD6-C8E9-4E98-8979-FAE780989E86}" type="pres">
      <dgm:prSet presAssocID="{7E09AF27-DE57-45B2-8062-90F2841428C2}" presName="hierChild3" presStyleCnt="0"/>
      <dgm:spPr/>
    </dgm:pt>
    <dgm:pt modelId="{6C86B512-39CD-4D32-80AA-F0F7FA09EC5B}" type="pres">
      <dgm:prSet presAssocID="{6E7604C9-1453-4227-9DB6-D6D3AEF328FC}" presName="hierRoot1" presStyleCnt="0">
        <dgm:presLayoutVars>
          <dgm:hierBranch val="init"/>
        </dgm:presLayoutVars>
      </dgm:prSet>
      <dgm:spPr/>
    </dgm:pt>
    <dgm:pt modelId="{A45308AE-D080-42EB-AAE5-2C0E55BF697A}" type="pres">
      <dgm:prSet presAssocID="{6E7604C9-1453-4227-9DB6-D6D3AEF328FC}" presName="rootComposite1" presStyleCnt="0"/>
      <dgm:spPr/>
    </dgm:pt>
    <dgm:pt modelId="{0DA09FD4-E6D3-44B9-8D23-BDC24A1560FC}" type="pres">
      <dgm:prSet presAssocID="{6E7604C9-1453-4227-9DB6-D6D3AEF328FC}" presName="rootText1" presStyleLbl="alignAcc1" presStyleIdx="0" presStyleCnt="0">
        <dgm:presLayoutVars>
          <dgm:chPref val="3"/>
        </dgm:presLayoutVars>
      </dgm:prSet>
      <dgm:spPr/>
    </dgm:pt>
    <dgm:pt modelId="{3EA86BC6-5608-4A0B-B481-A8BE208F52ED}" type="pres">
      <dgm:prSet presAssocID="{6E7604C9-1453-4227-9DB6-D6D3AEF328FC}" presName="topArc1" presStyleLbl="parChTrans1D1" presStyleIdx="10" presStyleCnt="12"/>
      <dgm:spPr/>
    </dgm:pt>
    <dgm:pt modelId="{218E83E5-6F0F-4D51-B6BD-FA06930667EC}" type="pres">
      <dgm:prSet presAssocID="{6E7604C9-1453-4227-9DB6-D6D3AEF328FC}" presName="bottomArc1" presStyleLbl="parChTrans1D1" presStyleIdx="11" presStyleCnt="12"/>
      <dgm:spPr/>
    </dgm:pt>
    <dgm:pt modelId="{F6E5EDE3-CEF7-4F88-850C-773E83B381DB}" type="pres">
      <dgm:prSet presAssocID="{6E7604C9-1453-4227-9DB6-D6D3AEF328FC}" presName="topConnNode1" presStyleLbl="node1" presStyleIdx="0" presStyleCnt="0"/>
      <dgm:spPr/>
    </dgm:pt>
    <dgm:pt modelId="{3E7D7569-F64D-4E50-908C-B618E9D9DE68}" type="pres">
      <dgm:prSet presAssocID="{6E7604C9-1453-4227-9DB6-D6D3AEF328FC}" presName="hierChild2" presStyleCnt="0"/>
      <dgm:spPr/>
    </dgm:pt>
    <dgm:pt modelId="{535EC0C2-9D16-4BC9-A88B-544B14ACD968}" type="pres">
      <dgm:prSet presAssocID="{6E7604C9-1453-4227-9DB6-D6D3AEF328FC}" presName="hierChild3" presStyleCnt="0"/>
      <dgm:spPr/>
    </dgm:pt>
  </dgm:ptLst>
  <dgm:cxnLst>
    <dgm:cxn modelId="{6C75DA18-4516-44BD-9985-296B39ED36E7}" srcId="{3CA7C171-382A-4A19-BCA5-56FB4E516DA3}" destId="{6E7604C9-1453-4227-9DB6-D6D3AEF328FC}" srcOrd="5" destOrd="0" parTransId="{E3BE677E-E9FD-4F01-9B58-0366718578BA}" sibTransId="{DB09B8A0-ACED-41C6-8D9A-A2B24644191B}"/>
    <dgm:cxn modelId="{C865D11B-DF8E-4368-983E-6A43FF631CDE}" type="presOf" srcId="{80FEDA68-E132-48FD-8250-00CEA20F973A}" destId="{F1E23C3F-AFC3-4836-9B87-CFAE6AEEE890}" srcOrd="0" destOrd="0" presId="urn:microsoft.com/office/officeart/2008/layout/HalfCircleOrganizationChart"/>
    <dgm:cxn modelId="{848C951C-BE1B-4C5A-A559-3CA4DDEC2AD1}" srcId="{3CA7C171-382A-4A19-BCA5-56FB4E516DA3}" destId="{ED4F264A-A5C4-4118-8936-1BF091E16BC0}" srcOrd="2" destOrd="0" parTransId="{9C9029BB-C297-4647-A089-4FF08B4C80ED}" sibTransId="{44F8FA4B-44B2-4891-ADB2-F16EBA7AAEB8}"/>
    <dgm:cxn modelId="{5193183B-7B01-4E83-9E20-D42DEC652AF9}" srcId="{3CA7C171-382A-4A19-BCA5-56FB4E516DA3}" destId="{80FEDA68-E132-48FD-8250-00CEA20F973A}" srcOrd="1" destOrd="0" parTransId="{76D8E2AF-E072-439D-8743-47A3E85CF788}" sibTransId="{42AAFD18-FBCD-4E1D-8734-2695C00B7D23}"/>
    <dgm:cxn modelId="{152C0146-11BF-4701-97A5-1B472006F2E1}" type="presOf" srcId="{E1782B7B-FA43-4995-AD6E-C4EAF4A0C8A8}" destId="{33603A7C-70E8-4332-BF69-EB74CE0B41BB}" srcOrd="0" destOrd="0" presId="urn:microsoft.com/office/officeart/2008/layout/HalfCircleOrganizationChart"/>
    <dgm:cxn modelId="{1E15CC66-57A4-4AEB-9FB2-1FE03DED2C62}" srcId="{3CA7C171-382A-4A19-BCA5-56FB4E516DA3}" destId="{25C65394-697D-4B08-86A5-7B64CE26AAC0}" srcOrd="3" destOrd="0" parTransId="{0F81AD55-9E01-4A34-9973-ECC989EC050A}" sibTransId="{26C4847B-8B7E-4A27-A0AD-7C4FB7203873}"/>
    <dgm:cxn modelId="{067B7350-366C-4FD6-B130-D9365CBD526E}" type="presOf" srcId="{25C65394-697D-4B08-86A5-7B64CE26AAC0}" destId="{A450AF61-E7B4-4820-B39D-BBDAF5944360}" srcOrd="1" destOrd="0" presId="urn:microsoft.com/office/officeart/2008/layout/HalfCircleOrganizationChart"/>
    <dgm:cxn modelId="{12ED8B74-9021-4F98-BED3-21214D534042}" type="presOf" srcId="{6E7604C9-1453-4227-9DB6-D6D3AEF328FC}" destId="{0DA09FD4-E6D3-44B9-8D23-BDC24A1560FC}" srcOrd="0" destOrd="0" presId="urn:microsoft.com/office/officeart/2008/layout/HalfCircleOrganizationChart"/>
    <dgm:cxn modelId="{9C54415A-3F99-4759-8D6C-4463EE982624}" type="presOf" srcId="{ED4F264A-A5C4-4118-8936-1BF091E16BC0}" destId="{19E5033E-612D-4C0C-B7AC-BE620E10041F}" srcOrd="1" destOrd="0" presId="urn:microsoft.com/office/officeart/2008/layout/HalfCircleOrganizationChart"/>
    <dgm:cxn modelId="{AD766B87-A319-4476-BB28-5240CC2F53B6}" type="presOf" srcId="{7E09AF27-DE57-45B2-8062-90F2841428C2}" destId="{F5625215-BAAC-4903-879F-FC3519946BC0}" srcOrd="1" destOrd="0" presId="urn:microsoft.com/office/officeart/2008/layout/HalfCircleOrganizationChart"/>
    <dgm:cxn modelId="{45DC0490-2AC5-4BF8-A36A-03BABA278ACC}" type="presOf" srcId="{ED4F264A-A5C4-4118-8936-1BF091E16BC0}" destId="{8BE27017-A17D-4D3B-8DC8-D6F86AB074A2}" srcOrd="0" destOrd="0" presId="urn:microsoft.com/office/officeart/2008/layout/HalfCircleOrganizationChart"/>
    <dgm:cxn modelId="{E6D70DA0-DBEF-416D-BD0A-D019396236C3}" type="presOf" srcId="{7E09AF27-DE57-45B2-8062-90F2841428C2}" destId="{DC4A4203-C8AA-4016-AE42-735BA7B8BD66}" srcOrd="0" destOrd="0" presId="urn:microsoft.com/office/officeart/2008/layout/HalfCircleOrganizationChart"/>
    <dgm:cxn modelId="{C3B34BAB-396F-4B19-B9A0-1238CEB3B328}" type="presOf" srcId="{3CA7C171-382A-4A19-BCA5-56FB4E516DA3}" destId="{2DBEB64C-625D-4DF2-98AF-1DEA856EAC63}" srcOrd="0" destOrd="0" presId="urn:microsoft.com/office/officeart/2008/layout/HalfCircleOrganizationChart"/>
    <dgm:cxn modelId="{10E3A0AF-7BDE-4E33-A95C-9E2CF6BDFD74}" srcId="{3CA7C171-382A-4A19-BCA5-56FB4E516DA3}" destId="{7E09AF27-DE57-45B2-8062-90F2841428C2}" srcOrd="4" destOrd="0" parTransId="{815E6FD5-1F7C-4659-BCB1-3C53026F81C1}" sibTransId="{B3942C4C-E845-41C3-9B4B-80D0205F9FD2}"/>
    <dgm:cxn modelId="{6CA3B5B9-57B9-4421-AF39-5A2C02988E3C}" type="presOf" srcId="{E1782B7B-FA43-4995-AD6E-C4EAF4A0C8A8}" destId="{4693D641-7D6F-4395-93B8-14EE8D4F82B9}" srcOrd="1" destOrd="0" presId="urn:microsoft.com/office/officeart/2008/layout/HalfCircleOrganizationChart"/>
    <dgm:cxn modelId="{DECB71BF-0BD5-453A-8644-A45EDBE9B4EF}" type="presOf" srcId="{25C65394-697D-4B08-86A5-7B64CE26AAC0}" destId="{1CD42DEB-14F4-408F-BC99-F5559550F2A9}" srcOrd="0" destOrd="0" presId="urn:microsoft.com/office/officeart/2008/layout/HalfCircleOrganizationChart"/>
    <dgm:cxn modelId="{47FC4AD7-7E5F-42BF-AEB2-AB99A27B2EC5}" type="presOf" srcId="{6E7604C9-1453-4227-9DB6-D6D3AEF328FC}" destId="{F6E5EDE3-CEF7-4F88-850C-773E83B381DB}" srcOrd="1" destOrd="0" presId="urn:microsoft.com/office/officeart/2008/layout/HalfCircleOrganizationChart"/>
    <dgm:cxn modelId="{08F0AAD9-4998-42AE-8B58-67C00A5161DF}" srcId="{3CA7C171-382A-4A19-BCA5-56FB4E516DA3}" destId="{E1782B7B-FA43-4995-AD6E-C4EAF4A0C8A8}" srcOrd="0" destOrd="0" parTransId="{F2A87549-5077-42D7-A3DC-FB3BB13A5C90}" sibTransId="{A2CE604B-C26F-44D5-A9C5-6497D0090ACA}"/>
    <dgm:cxn modelId="{F3B3E3E6-FFB1-45A6-A98F-ABE316AFF778}" type="presOf" srcId="{80FEDA68-E132-48FD-8250-00CEA20F973A}" destId="{2734E2D6-5E44-441B-80E5-3AAC6AD6BB3F}" srcOrd="1" destOrd="0" presId="urn:microsoft.com/office/officeart/2008/layout/HalfCircleOrganizationChart"/>
    <dgm:cxn modelId="{210AEC30-5758-4705-BBE9-7776191AA6AD}" type="presParOf" srcId="{2DBEB64C-625D-4DF2-98AF-1DEA856EAC63}" destId="{F0AC6D0F-B36E-43FA-9EC0-5ADEC1FA916B}" srcOrd="0" destOrd="0" presId="urn:microsoft.com/office/officeart/2008/layout/HalfCircleOrganizationChart"/>
    <dgm:cxn modelId="{73524CBA-CF9C-49FF-9071-348239665B6A}" type="presParOf" srcId="{F0AC6D0F-B36E-43FA-9EC0-5ADEC1FA916B}" destId="{37399116-8B3C-44F6-9A51-3A63F3F7A89A}" srcOrd="0" destOrd="0" presId="urn:microsoft.com/office/officeart/2008/layout/HalfCircleOrganizationChart"/>
    <dgm:cxn modelId="{AD25A370-4327-453E-BFF6-ABADB37A734B}" type="presParOf" srcId="{37399116-8B3C-44F6-9A51-3A63F3F7A89A}" destId="{33603A7C-70E8-4332-BF69-EB74CE0B41BB}" srcOrd="0" destOrd="0" presId="urn:microsoft.com/office/officeart/2008/layout/HalfCircleOrganizationChart"/>
    <dgm:cxn modelId="{F39FD816-931B-41E3-9390-D536FD91F2EE}" type="presParOf" srcId="{37399116-8B3C-44F6-9A51-3A63F3F7A89A}" destId="{3AC81B26-A881-4167-9481-3A5B36BF1D53}" srcOrd="1" destOrd="0" presId="urn:microsoft.com/office/officeart/2008/layout/HalfCircleOrganizationChart"/>
    <dgm:cxn modelId="{A9848706-555F-4070-AB8A-7EDDB38BE9B8}" type="presParOf" srcId="{37399116-8B3C-44F6-9A51-3A63F3F7A89A}" destId="{AA6AA38A-A93C-400B-A7F8-F188017D2C5F}" srcOrd="2" destOrd="0" presId="urn:microsoft.com/office/officeart/2008/layout/HalfCircleOrganizationChart"/>
    <dgm:cxn modelId="{9931DF0C-F097-45B8-978C-E16D72AD1B77}" type="presParOf" srcId="{37399116-8B3C-44F6-9A51-3A63F3F7A89A}" destId="{4693D641-7D6F-4395-93B8-14EE8D4F82B9}" srcOrd="3" destOrd="0" presId="urn:microsoft.com/office/officeart/2008/layout/HalfCircleOrganizationChart"/>
    <dgm:cxn modelId="{D03E783F-EA98-425A-A784-80EF64D1C7F0}" type="presParOf" srcId="{F0AC6D0F-B36E-43FA-9EC0-5ADEC1FA916B}" destId="{034AF654-5C4E-4A68-B615-0B5112CF8CE0}" srcOrd="1" destOrd="0" presId="urn:microsoft.com/office/officeart/2008/layout/HalfCircleOrganizationChart"/>
    <dgm:cxn modelId="{7E1A5CA9-CFA1-4D11-848B-4A62C8252C61}" type="presParOf" srcId="{F0AC6D0F-B36E-43FA-9EC0-5ADEC1FA916B}" destId="{144F2A6D-639E-4589-AA90-775A24C8A09E}" srcOrd="2" destOrd="0" presId="urn:microsoft.com/office/officeart/2008/layout/HalfCircleOrganizationChart"/>
    <dgm:cxn modelId="{ED684451-13C2-4655-9581-1442B2B3A5EF}" type="presParOf" srcId="{2DBEB64C-625D-4DF2-98AF-1DEA856EAC63}" destId="{4087E6C8-8BDC-4BF5-B196-A6C3D6FB9E94}" srcOrd="1" destOrd="0" presId="urn:microsoft.com/office/officeart/2008/layout/HalfCircleOrganizationChart"/>
    <dgm:cxn modelId="{BCB1E20A-013B-4277-9A79-A6173F21D332}" type="presParOf" srcId="{4087E6C8-8BDC-4BF5-B196-A6C3D6FB9E94}" destId="{8A8A298D-569E-48B1-83C6-89995D7D9B3C}" srcOrd="0" destOrd="0" presId="urn:microsoft.com/office/officeart/2008/layout/HalfCircleOrganizationChart"/>
    <dgm:cxn modelId="{1556A6A6-C1C2-43A7-A61E-18222D047EF3}" type="presParOf" srcId="{8A8A298D-569E-48B1-83C6-89995D7D9B3C}" destId="{F1E23C3F-AFC3-4836-9B87-CFAE6AEEE890}" srcOrd="0" destOrd="0" presId="urn:microsoft.com/office/officeart/2008/layout/HalfCircleOrganizationChart"/>
    <dgm:cxn modelId="{CE2CA7A4-BCCE-417B-B648-4C40E2606C86}" type="presParOf" srcId="{8A8A298D-569E-48B1-83C6-89995D7D9B3C}" destId="{A7EBF032-9A5B-4F45-B035-66A0ED887107}" srcOrd="1" destOrd="0" presId="urn:microsoft.com/office/officeart/2008/layout/HalfCircleOrganizationChart"/>
    <dgm:cxn modelId="{67A41162-666D-41FF-992F-54E1738671C5}" type="presParOf" srcId="{8A8A298D-569E-48B1-83C6-89995D7D9B3C}" destId="{BCE4113D-57A1-4C81-94B0-74126C2F0B46}" srcOrd="2" destOrd="0" presId="urn:microsoft.com/office/officeart/2008/layout/HalfCircleOrganizationChart"/>
    <dgm:cxn modelId="{931ECE71-6862-4B0B-B1FC-C48117A2DAC7}" type="presParOf" srcId="{8A8A298D-569E-48B1-83C6-89995D7D9B3C}" destId="{2734E2D6-5E44-441B-80E5-3AAC6AD6BB3F}" srcOrd="3" destOrd="0" presId="urn:microsoft.com/office/officeart/2008/layout/HalfCircleOrganizationChart"/>
    <dgm:cxn modelId="{4D20C8F8-2F8C-4BD4-AF2D-E745D1D46F9B}" type="presParOf" srcId="{4087E6C8-8BDC-4BF5-B196-A6C3D6FB9E94}" destId="{D1B2A38B-271E-4EEE-B5B6-14FFF1C7BA54}" srcOrd="1" destOrd="0" presId="urn:microsoft.com/office/officeart/2008/layout/HalfCircleOrganizationChart"/>
    <dgm:cxn modelId="{C26472F7-AF0C-48AC-88AC-33D7DEC1771F}" type="presParOf" srcId="{4087E6C8-8BDC-4BF5-B196-A6C3D6FB9E94}" destId="{91E0F274-696D-4B71-9EC4-E53BEFBBA269}" srcOrd="2" destOrd="0" presId="urn:microsoft.com/office/officeart/2008/layout/HalfCircleOrganizationChart"/>
    <dgm:cxn modelId="{8A462F97-0378-4C76-A30C-2C676725C58B}" type="presParOf" srcId="{2DBEB64C-625D-4DF2-98AF-1DEA856EAC63}" destId="{7B95459E-A509-460B-9905-D3C5C9FEE9D0}" srcOrd="2" destOrd="0" presId="urn:microsoft.com/office/officeart/2008/layout/HalfCircleOrganizationChart"/>
    <dgm:cxn modelId="{60E3D301-3DBD-4307-B759-3CE8094DEC93}" type="presParOf" srcId="{7B95459E-A509-460B-9905-D3C5C9FEE9D0}" destId="{C850C433-B68B-4910-8383-AFEC303EED13}" srcOrd="0" destOrd="0" presId="urn:microsoft.com/office/officeart/2008/layout/HalfCircleOrganizationChart"/>
    <dgm:cxn modelId="{F0BB6F14-0645-42D9-99C5-7AF2FF903C2E}" type="presParOf" srcId="{C850C433-B68B-4910-8383-AFEC303EED13}" destId="{8BE27017-A17D-4D3B-8DC8-D6F86AB074A2}" srcOrd="0" destOrd="0" presId="urn:microsoft.com/office/officeart/2008/layout/HalfCircleOrganizationChart"/>
    <dgm:cxn modelId="{57A8B07F-B723-4A9A-8947-81523239E9F9}" type="presParOf" srcId="{C850C433-B68B-4910-8383-AFEC303EED13}" destId="{8A06BE60-1115-4C24-BFB3-D79D3894B005}" srcOrd="1" destOrd="0" presId="urn:microsoft.com/office/officeart/2008/layout/HalfCircleOrganizationChart"/>
    <dgm:cxn modelId="{EB471168-291D-4C11-AD3D-3717ADBBA8E1}" type="presParOf" srcId="{C850C433-B68B-4910-8383-AFEC303EED13}" destId="{741CF2AC-3019-4C11-B824-9BD3121CA2AF}" srcOrd="2" destOrd="0" presId="urn:microsoft.com/office/officeart/2008/layout/HalfCircleOrganizationChart"/>
    <dgm:cxn modelId="{C33BB3F9-40AA-49B0-B4B5-57CAD22C11ED}" type="presParOf" srcId="{C850C433-B68B-4910-8383-AFEC303EED13}" destId="{19E5033E-612D-4C0C-B7AC-BE620E10041F}" srcOrd="3" destOrd="0" presId="urn:microsoft.com/office/officeart/2008/layout/HalfCircleOrganizationChart"/>
    <dgm:cxn modelId="{85FC9F22-D2FC-48DF-969B-41275C360218}" type="presParOf" srcId="{7B95459E-A509-460B-9905-D3C5C9FEE9D0}" destId="{22A15FB8-9355-409C-8341-4A75F9D71807}" srcOrd="1" destOrd="0" presId="urn:microsoft.com/office/officeart/2008/layout/HalfCircleOrganizationChart"/>
    <dgm:cxn modelId="{BE3C14CE-24B9-4973-9E09-B34CFAB8E0C5}" type="presParOf" srcId="{7B95459E-A509-460B-9905-D3C5C9FEE9D0}" destId="{3CA6EEA1-E963-4C49-BE36-EA2F8121DC06}" srcOrd="2" destOrd="0" presId="urn:microsoft.com/office/officeart/2008/layout/HalfCircleOrganizationChart"/>
    <dgm:cxn modelId="{7342D4C0-51E1-4EA1-9ABC-5E91B4DFCBB0}" type="presParOf" srcId="{2DBEB64C-625D-4DF2-98AF-1DEA856EAC63}" destId="{3FF86664-963D-46E3-A1CD-CAFD0773E32B}" srcOrd="3" destOrd="0" presId="urn:microsoft.com/office/officeart/2008/layout/HalfCircleOrganizationChart"/>
    <dgm:cxn modelId="{B45C298B-652D-4BA5-B737-AC8E07471992}" type="presParOf" srcId="{3FF86664-963D-46E3-A1CD-CAFD0773E32B}" destId="{6ED0D776-DEF9-43CF-9F78-C220F3FF30CF}" srcOrd="0" destOrd="0" presId="urn:microsoft.com/office/officeart/2008/layout/HalfCircleOrganizationChart"/>
    <dgm:cxn modelId="{B1FF9CBC-4D9C-470A-90B3-82954225518A}" type="presParOf" srcId="{6ED0D776-DEF9-43CF-9F78-C220F3FF30CF}" destId="{1CD42DEB-14F4-408F-BC99-F5559550F2A9}" srcOrd="0" destOrd="0" presId="urn:microsoft.com/office/officeart/2008/layout/HalfCircleOrganizationChart"/>
    <dgm:cxn modelId="{4A1EADBF-093A-4C6E-80DB-1DA2589CBF51}" type="presParOf" srcId="{6ED0D776-DEF9-43CF-9F78-C220F3FF30CF}" destId="{FA00E567-9924-41F0-8942-B0225A4ECF88}" srcOrd="1" destOrd="0" presId="urn:microsoft.com/office/officeart/2008/layout/HalfCircleOrganizationChart"/>
    <dgm:cxn modelId="{EF875AD1-E689-461B-9C2C-385F31B69DC5}" type="presParOf" srcId="{6ED0D776-DEF9-43CF-9F78-C220F3FF30CF}" destId="{5DED1478-E42D-4DDE-AB8D-4D35529422FB}" srcOrd="2" destOrd="0" presId="urn:microsoft.com/office/officeart/2008/layout/HalfCircleOrganizationChart"/>
    <dgm:cxn modelId="{FB1036DD-1F3A-4381-B819-4AC341993EE1}" type="presParOf" srcId="{6ED0D776-DEF9-43CF-9F78-C220F3FF30CF}" destId="{A450AF61-E7B4-4820-B39D-BBDAF5944360}" srcOrd="3" destOrd="0" presId="urn:microsoft.com/office/officeart/2008/layout/HalfCircleOrganizationChart"/>
    <dgm:cxn modelId="{646A56F6-C3CD-42CD-8A02-6FE2FFF7544A}" type="presParOf" srcId="{3FF86664-963D-46E3-A1CD-CAFD0773E32B}" destId="{369B502B-E14A-4D88-BE80-3B6C54E7FDAE}" srcOrd="1" destOrd="0" presId="urn:microsoft.com/office/officeart/2008/layout/HalfCircleOrganizationChart"/>
    <dgm:cxn modelId="{702DCDEC-CF94-46A1-A0AB-982D55D1465E}" type="presParOf" srcId="{3FF86664-963D-46E3-A1CD-CAFD0773E32B}" destId="{8BE7AA99-B1F5-4EAC-AC91-9810F1738A71}" srcOrd="2" destOrd="0" presId="urn:microsoft.com/office/officeart/2008/layout/HalfCircleOrganizationChart"/>
    <dgm:cxn modelId="{D68C5E63-A629-424C-BF5A-482A57E7F9BB}" type="presParOf" srcId="{2DBEB64C-625D-4DF2-98AF-1DEA856EAC63}" destId="{AB5C2E97-902A-431B-97E6-DAF604C307FD}" srcOrd="4" destOrd="0" presId="urn:microsoft.com/office/officeart/2008/layout/HalfCircleOrganizationChart"/>
    <dgm:cxn modelId="{037DE03E-2808-4A93-92A1-CE311F348FE9}" type="presParOf" srcId="{AB5C2E97-902A-431B-97E6-DAF604C307FD}" destId="{32164A6A-F60A-4A21-A6AA-5788E1AAEB09}" srcOrd="0" destOrd="0" presId="urn:microsoft.com/office/officeart/2008/layout/HalfCircleOrganizationChart"/>
    <dgm:cxn modelId="{532DA856-D8B5-4597-AFA2-BBB24A90C78B}" type="presParOf" srcId="{32164A6A-F60A-4A21-A6AA-5788E1AAEB09}" destId="{DC4A4203-C8AA-4016-AE42-735BA7B8BD66}" srcOrd="0" destOrd="0" presId="urn:microsoft.com/office/officeart/2008/layout/HalfCircleOrganizationChart"/>
    <dgm:cxn modelId="{EC0075BC-F4EC-494E-821E-C8AE0C553394}" type="presParOf" srcId="{32164A6A-F60A-4A21-A6AA-5788E1AAEB09}" destId="{12531F85-A40B-4E9C-8658-FF746A3519BF}" srcOrd="1" destOrd="0" presId="urn:microsoft.com/office/officeart/2008/layout/HalfCircleOrganizationChart"/>
    <dgm:cxn modelId="{F2F8B0B9-BF73-4173-BDE9-DBF323D3D65A}" type="presParOf" srcId="{32164A6A-F60A-4A21-A6AA-5788E1AAEB09}" destId="{A511C339-8C30-46CC-8CB5-871F589AD333}" srcOrd="2" destOrd="0" presId="urn:microsoft.com/office/officeart/2008/layout/HalfCircleOrganizationChart"/>
    <dgm:cxn modelId="{A2B090D2-52B4-4A74-9A40-177F4D8EF26F}" type="presParOf" srcId="{32164A6A-F60A-4A21-A6AA-5788E1AAEB09}" destId="{F5625215-BAAC-4903-879F-FC3519946BC0}" srcOrd="3" destOrd="0" presId="urn:microsoft.com/office/officeart/2008/layout/HalfCircleOrganizationChart"/>
    <dgm:cxn modelId="{589787B2-AA86-4051-973F-E4F10603BD55}" type="presParOf" srcId="{AB5C2E97-902A-431B-97E6-DAF604C307FD}" destId="{6D5F8FDA-6421-498B-85CC-94465BA58D24}" srcOrd="1" destOrd="0" presId="urn:microsoft.com/office/officeart/2008/layout/HalfCircleOrganizationChart"/>
    <dgm:cxn modelId="{0B62B1C3-7DF8-4FFB-B859-DAFAC3ECF900}" type="presParOf" srcId="{AB5C2E97-902A-431B-97E6-DAF604C307FD}" destId="{D16B9CD6-C8E9-4E98-8979-FAE780989E86}" srcOrd="2" destOrd="0" presId="urn:microsoft.com/office/officeart/2008/layout/HalfCircleOrganizationChart"/>
    <dgm:cxn modelId="{4B88262C-8E41-4F67-B544-2798DFD200F7}" type="presParOf" srcId="{2DBEB64C-625D-4DF2-98AF-1DEA856EAC63}" destId="{6C86B512-39CD-4D32-80AA-F0F7FA09EC5B}" srcOrd="5" destOrd="0" presId="urn:microsoft.com/office/officeart/2008/layout/HalfCircleOrganizationChart"/>
    <dgm:cxn modelId="{CB91536B-1617-4AB5-8347-72E79EAB8B03}" type="presParOf" srcId="{6C86B512-39CD-4D32-80AA-F0F7FA09EC5B}" destId="{A45308AE-D080-42EB-AAE5-2C0E55BF697A}" srcOrd="0" destOrd="0" presId="urn:microsoft.com/office/officeart/2008/layout/HalfCircleOrganizationChart"/>
    <dgm:cxn modelId="{A60F7B85-DC55-4ABD-BE68-EC6111A1A3E3}" type="presParOf" srcId="{A45308AE-D080-42EB-AAE5-2C0E55BF697A}" destId="{0DA09FD4-E6D3-44B9-8D23-BDC24A1560FC}" srcOrd="0" destOrd="0" presId="urn:microsoft.com/office/officeart/2008/layout/HalfCircleOrganizationChart"/>
    <dgm:cxn modelId="{C9F5ECF9-B8D5-4B2D-B0B6-D734DD103D26}" type="presParOf" srcId="{A45308AE-D080-42EB-AAE5-2C0E55BF697A}" destId="{3EA86BC6-5608-4A0B-B481-A8BE208F52ED}" srcOrd="1" destOrd="0" presId="urn:microsoft.com/office/officeart/2008/layout/HalfCircleOrganizationChart"/>
    <dgm:cxn modelId="{182F704D-0EA2-4BCC-A621-44B79A97E5AD}" type="presParOf" srcId="{A45308AE-D080-42EB-AAE5-2C0E55BF697A}" destId="{218E83E5-6F0F-4D51-B6BD-FA06930667EC}" srcOrd="2" destOrd="0" presId="urn:microsoft.com/office/officeart/2008/layout/HalfCircleOrganizationChart"/>
    <dgm:cxn modelId="{06003B3A-F14D-4799-BBDD-99C9A4CE27A0}" type="presParOf" srcId="{A45308AE-D080-42EB-AAE5-2C0E55BF697A}" destId="{F6E5EDE3-CEF7-4F88-850C-773E83B381DB}" srcOrd="3" destOrd="0" presId="urn:microsoft.com/office/officeart/2008/layout/HalfCircleOrganizationChart"/>
    <dgm:cxn modelId="{38454C76-400C-4D2B-A8DA-335F040C5A0B}" type="presParOf" srcId="{6C86B512-39CD-4D32-80AA-F0F7FA09EC5B}" destId="{3E7D7569-F64D-4E50-908C-B618E9D9DE68}" srcOrd="1" destOrd="0" presId="urn:microsoft.com/office/officeart/2008/layout/HalfCircleOrganizationChart"/>
    <dgm:cxn modelId="{25B675E7-B31B-458E-BB10-ED5D285D9AA5}" type="presParOf" srcId="{6C86B512-39CD-4D32-80AA-F0F7FA09EC5B}" destId="{535EC0C2-9D16-4BC9-A88B-544B14ACD968}" srcOrd="2" destOrd="0" presId="urn:microsoft.com/office/officeart/2008/layout/HalfCircleOrganizationChar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EB1F1-4B9A-453B-A495-01CAEE9E3782}">
      <dsp:nvSpPr>
        <dsp:cNvPr id="0" name=""/>
        <dsp:cNvSpPr/>
      </dsp:nvSpPr>
      <dsp:spPr>
        <a:xfrm>
          <a:off x="8026479" y="821398"/>
          <a:ext cx="91440" cy="2520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0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B4E3E-4C8D-459D-A6FA-7D0F853B2ACC}">
      <dsp:nvSpPr>
        <dsp:cNvPr id="0" name=""/>
        <dsp:cNvSpPr/>
      </dsp:nvSpPr>
      <dsp:spPr>
        <a:xfrm>
          <a:off x="3224566" y="821398"/>
          <a:ext cx="91440" cy="252031"/>
        </a:xfrm>
        <a:custGeom>
          <a:avLst/>
          <a:gdLst/>
          <a:ahLst/>
          <a:cxnLst/>
          <a:rect l="0" t="0" r="0" b="0"/>
          <a:pathLst>
            <a:path>
              <a:moveTo>
                <a:pt x="47071" y="0"/>
              </a:moveTo>
              <a:lnTo>
                <a:pt x="47071" y="127015"/>
              </a:lnTo>
              <a:lnTo>
                <a:pt x="45720" y="127015"/>
              </a:lnTo>
              <a:lnTo>
                <a:pt x="45720" y="2520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BEA0D-D8AD-4CDC-AB57-90B8B409C4ED}">
      <dsp:nvSpPr>
        <dsp:cNvPr id="0" name=""/>
        <dsp:cNvSpPr/>
      </dsp:nvSpPr>
      <dsp:spPr>
        <a:xfrm>
          <a:off x="2871587" y="21298"/>
          <a:ext cx="800100" cy="80010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855BD-50FC-4448-A165-ACEE11188671}">
      <dsp:nvSpPr>
        <dsp:cNvPr id="0" name=""/>
        <dsp:cNvSpPr/>
      </dsp:nvSpPr>
      <dsp:spPr>
        <a:xfrm>
          <a:off x="3623663" y="19298"/>
          <a:ext cx="1296198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Graeme Burt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HL-LHC-UK PM</a:t>
          </a:r>
        </a:p>
      </dsp:txBody>
      <dsp:txXfrm>
        <a:off x="3623663" y="19298"/>
        <a:ext cx="1296198" cy="800100"/>
      </dsp:txXfrm>
    </dsp:sp>
    <dsp:sp modelId="{5697A4A2-946F-40E4-9B44-60D6D8CC3A26}">
      <dsp:nvSpPr>
        <dsp:cNvPr id="0" name=""/>
        <dsp:cNvSpPr/>
      </dsp:nvSpPr>
      <dsp:spPr>
        <a:xfrm>
          <a:off x="2870236" y="1073430"/>
          <a:ext cx="800100" cy="80010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B5330-00BA-47A6-BF1A-EA9D1A84D70D}">
      <dsp:nvSpPr>
        <dsp:cNvPr id="0" name=""/>
        <dsp:cNvSpPr/>
      </dsp:nvSpPr>
      <dsp:spPr>
        <a:xfrm>
          <a:off x="3695699" y="1071430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Anna Vikhoreva Project Support</a:t>
          </a:r>
        </a:p>
      </dsp:txBody>
      <dsp:txXfrm>
        <a:off x="3695699" y="1071430"/>
        <a:ext cx="1200150" cy="800100"/>
      </dsp:txXfrm>
    </dsp:sp>
    <dsp:sp modelId="{713796B7-26FA-4632-9A48-744D2C335FCF}">
      <dsp:nvSpPr>
        <dsp:cNvPr id="0" name=""/>
        <dsp:cNvSpPr/>
      </dsp:nvSpPr>
      <dsp:spPr>
        <a:xfrm>
          <a:off x="5367893" y="21298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E239B-7EAE-447C-B6C9-FD851E629E2B}">
      <dsp:nvSpPr>
        <dsp:cNvPr id="0" name=""/>
        <dsp:cNvSpPr/>
      </dsp:nvSpPr>
      <dsp:spPr>
        <a:xfrm>
          <a:off x="6167997" y="19298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Ian Lazarus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STFC Sponsor </a:t>
          </a:r>
        </a:p>
      </dsp:txBody>
      <dsp:txXfrm>
        <a:off x="6167997" y="19298"/>
        <a:ext cx="1200150" cy="800100"/>
      </dsp:txXfrm>
    </dsp:sp>
    <dsp:sp modelId="{278296AC-FC28-4A8B-AEB3-194D40AC0838}">
      <dsp:nvSpPr>
        <dsp:cNvPr id="0" name=""/>
        <dsp:cNvSpPr/>
      </dsp:nvSpPr>
      <dsp:spPr>
        <a:xfrm>
          <a:off x="7672149" y="21298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D9B5F-45DD-4C15-8244-65C2F47FACEC}">
      <dsp:nvSpPr>
        <dsp:cNvPr id="0" name=""/>
        <dsp:cNvSpPr/>
      </dsp:nvSpPr>
      <dsp:spPr>
        <a:xfrm>
          <a:off x="8472253" y="19298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Phil Atkinson Technical Oversight</a:t>
          </a:r>
        </a:p>
      </dsp:txBody>
      <dsp:txXfrm>
        <a:off x="8472253" y="19298"/>
        <a:ext cx="1200150" cy="800100"/>
      </dsp:txXfrm>
    </dsp:sp>
    <dsp:sp modelId="{D9B7C2B4-031B-416E-A1B4-6A3E37AB3A74}">
      <dsp:nvSpPr>
        <dsp:cNvPr id="0" name=""/>
        <dsp:cNvSpPr/>
      </dsp:nvSpPr>
      <dsp:spPr>
        <a:xfrm>
          <a:off x="7672149" y="1073430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9632E-9780-43E9-88C3-444B39F8329D}">
      <dsp:nvSpPr>
        <dsp:cNvPr id="0" name=""/>
        <dsp:cNvSpPr/>
      </dsp:nvSpPr>
      <dsp:spPr>
        <a:xfrm>
          <a:off x="8472253" y="1071430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Paul Hindley </a:t>
          </a:r>
          <a:r>
            <a:rPr lang="en-GB" sz="1300" kern="1200"/>
            <a:t>Technician Manager</a:t>
          </a:r>
          <a:endParaRPr lang="en-GB" sz="1300" kern="1200" dirty="0"/>
        </a:p>
      </dsp:txBody>
      <dsp:txXfrm>
        <a:off x="8472253" y="1071430"/>
        <a:ext cx="1200150" cy="800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E6FEF-9582-4124-96D6-C4ABF481FF0A}">
      <dsp:nvSpPr>
        <dsp:cNvPr id="0" name=""/>
        <dsp:cNvSpPr/>
      </dsp:nvSpPr>
      <dsp:spPr>
        <a:xfrm>
          <a:off x="10142130" y="3744845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024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8CDB5-F79F-42B2-82E2-FE3226B6591C}">
      <dsp:nvSpPr>
        <dsp:cNvPr id="0" name=""/>
        <dsp:cNvSpPr/>
      </dsp:nvSpPr>
      <dsp:spPr>
        <a:xfrm>
          <a:off x="9210300" y="2928075"/>
          <a:ext cx="977550" cy="151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59"/>
              </a:lnTo>
              <a:lnTo>
                <a:pt x="977550" y="40459"/>
              </a:lnTo>
              <a:lnTo>
                <a:pt x="977550" y="1515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67E4A-9B08-444D-97F3-E64B2217CA7B}">
      <dsp:nvSpPr>
        <dsp:cNvPr id="0" name=""/>
        <dsp:cNvSpPr/>
      </dsp:nvSpPr>
      <dsp:spPr>
        <a:xfrm>
          <a:off x="8187030" y="3744845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024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7BBE46-C69C-4FEE-A301-E23EB47A8A98}">
      <dsp:nvSpPr>
        <dsp:cNvPr id="0" name=""/>
        <dsp:cNvSpPr/>
      </dsp:nvSpPr>
      <dsp:spPr>
        <a:xfrm>
          <a:off x="8232750" y="2928075"/>
          <a:ext cx="977550" cy="151545"/>
        </a:xfrm>
        <a:custGeom>
          <a:avLst/>
          <a:gdLst/>
          <a:ahLst/>
          <a:cxnLst/>
          <a:rect l="0" t="0" r="0" b="0"/>
          <a:pathLst>
            <a:path>
              <a:moveTo>
                <a:pt x="977550" y="0"/>
              </a:moveTo>
              <a:lnTo>
                <a:pt x="977550" y="40459"/>
              </a:lnTo>
              <a:lnTo>
                <a:pt x="0" y="40459"/>
              </a:lnTo>
              <a:lnTo>
                <a:pt x="0" y="1515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594C9-7C08-4CE4-9166-04886714DC53}">
      <dsp:nvSpPr>
        <dsp:cNvPr id="0" name=""/>
        <dsp:cNvSpPr/>
      </dsp:nvSpPr>
      <dsp:spPr>
        <a:xfrm>
          <a:off x="9164580" y="2092267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248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63666-A445-41E8-9396-ECE9031DFBEC}">
      <dsp:nvSpPr>
        <dsp:cNvPr id="0" name=""/>
        <dsp:cNvSpPr/>
      </dsp:nvSpPr>
      <dsp:spPr>
        <a:xfrm>
          <a:off x="5293941" y="727499"/>
          <a:ext cx="3916359" cy="699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456"/>
              </a:lnTo>
              <a:lnTo>
                <a:pt x="3916359" y="588456"/>
              </a:lnTo>
              <a:lnTo>
                <a:pt x="3916359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D77EF-5DB3-4DD6-90A2-F99681150C0E}">
      <dsp:nvSpPr>
        <dsp:cNvPr id="0" name=""/>
        <dsp:cNvSpPr/>
      </dsp:nvSpPr>
      <dsp:spPr>
        <a:xfrm>
          <a:off x="6370226" y="3072880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2862"/>
              </a:lnTo>
              <a:lnTo>
                <a:pt x="49904" y="112862"/>
              </a:lnTo>
              <a:lnTo>
                <a:pt x="49904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E71B7-232F-4DD3-9B05-08B0847A2C21}">
      <dsp:nvSpPr>
        <dsp:cNvPr id="0" name=""/>
        <dsp:cNvSpPr/>
      </dsp:nvSpPr>
      <dsp:spPr>
        <a:xfrm>
          <a:off x="5308338" y="2137987"/>
          <a:ext cx="1107607" cy="223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862"/>
              </a:lnTo>
              <a:lnTo>
                <a:pt x="1107607" y="112862"/>
              </a:lnTo>
              <a:lnTo>
                <a:pt x="1107607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AC4C3-D316-40FB-B6B2-433DD64437E1}">
      <dsp:nvSpPr>
        <dsp:cNvPr id="0" name=""/>
        <dsp:cNvSpPr/>
      </dsp:nvSpPr>
      <dsp:spPr>
        <a:xfrm>
          <a:off x="4562433" y="2137987"/>
          <a:ext cx="745905" cy="223947"/>
        </a:xfrm>
        <a:custGeom>
          <a:avLst/>
          <a:gdLst/>
          <a:ahLst/>
          <a:cxnLst/>
          <a:rect l="0" t="0" r="0" b="0"/>
          <a:pathLst>
            <a:path>
              <a:moveTo>
                <a:pt x="745905" y="0"/>
              </a:moveTo>
              <a:lnTo>
                <a:pt x="745905" y="112862"/>
              </a:lnTo>
              <a:lnTo>
                <a:pt x="0" y="112862"/>
              </a:lnTo>
              <a:lnTo>
                <a:pt x="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667E5-F8C7-425E-ADD2-D5E53F4B19D6}">
      <dsp:nvSpPr>
        <dsp:cNvPr id="0" name=""/>
        <dsp:cNvSpPr/>
      </dsp:nvSpPr>
      <dsp:spPr>
        <a:xfrm>
          <a:off x="5248221" y="727499"/>
          <a:ext cx="91440" cy="6995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8456"/>
              </a:lnTo>
              <a:lnTo>
                <a:pt x="60117" y="588456"/>
              </a:lnTo>
              <a:lnTo>
                <a:pt x="60117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E95AB-B3E9-4091-8AB4-64BF407511AD}">
      <dsp:nvSpPr>
        <dsp:cNvPr id="0" name=""/>
        <dsp:cNvSpPr/>
      </dsp:nvSpPr>
      <dsp:spPr>
        <a:xfrm>
          <a:off x="2688083" y="2137987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7486F-EDAF-4062-96EF-A52DEDBC5D36}">
      <dsp:nvSpPr>
        <dsp:cNvPr id="0" name=""/>
        <dsp:cNvSpPr/>
      </dsp:nvSpPr>
      <dsp:spPr>
        <a:xfrm>
          <a:off x="2733803" y="727499"/>
          <a:ext cx="2560138" cy="699541"/>
        </a:xfrm>
        <a:custGeom>
          <a:avLst/>
          <a:gdLst/>
          <a:ahLst/>
          <a:cxnLst/>
          <a:rect l="0" t="0" r="0" b="0"/>
          <a:pathLst>
            <a:path>
              <a:moveTo>
                <a:pt x="2560138" y="0"/>
              </a:moveTo>
              <a:lnTo>
                <a:pt x="2560138" y="588456"/>
              </a:lnTo>
              <a:lnTo>
                <a:pt x="0" y="588456"/>
              </a:lnTo>
              <a:lnTo>
                <a:pt x="0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587B8-C2A9-4C53-B111-1F98E9E7B12F}">
      <dsp:nvSpPr>
        <dsp:cNvPr id="0" name=""/>
        <dsp:cNvSpPr/>
      </dsp:nvSpPr>
      <dsp:spPr>
        <a:xfrm>
          <a:off x="523396" y="3718141"/>
          <a:ext cx="91440" cy="1062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62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78CD0-CA64-4692-90C5-03C973574CA7}">
      <dsp:nvSpPr>
        <dsp:cNvPr id="0" name=""/>
        <dsp:cNvSpPr/>
      </dsp:nvSpPr>
      <dsp:spPr>
        <a:xfrm>
          <a:off x="523396" y="2891398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157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988D2-A07E-4410-99D9-B75BD5384B91}">
      <dsp:nvSpPr>
        <dsp:cNvPr id="0" name=""/>
        <dsp:cNvSpPr/>
      </dsp:nvSpPr>
      <dsp:spPr>
        <a:xfrm>
          <a:off x="523396" y="2092267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339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4A72A-BDAD-4F55-8DA6-B0CBD197F4E3}">
      <dsp:nvSpPr>
        <dsp:cNvPr id="0" name=""/>
        <dsp:cNvSpPr/>
      </dsp:nvSpPr>
      <dsp:spPr>
        <a:xfrm>
          <a:off x="569116" y="727499"/>
          <a:ext cx="4724825" cy="699541"/>
        </a:xfrm>
        <a:custGeom>
          <a:avLst/>
          <a:gdLst/>
          <a:ahLst/>
          <a:cxnLst/>
          <a:rect l="0" t="0" r="0" b="0"/>
          <a:pathLst>
            <a:path>
              <a:moveTo>
                <a:pt x="4724825" y="0"/>
              </a:moveTo>
              <a:lnTo>
                <a:pt x="4724825" y="588456"/>
              </a:lnTo>
              <a:lnTo>
                <a:pt x="0" y="588456"/>
              </a:lnTo>
              <a:lnTo>
                <a:pt x="0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5BFCF-2888-4323-AA13-9B919891DFD6}">
      <dsp:nvSpPr>
        <dsp:cNvPr id="0" name=""/>
        <dsp:cNvSpPr/>
      </dsp:nvSpPr>
      <dsp:spPr>
        <a:xfrm>
          <a:off x="4938468" y="16554"/>
          <a:ext cx="710945" cy="71094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5DB7F-39CA-4575-8899-39A8346DC7FC}">
      <dsp:nvSpPr>
        <dsp:cNvPr id="0" name=""/>
        <dsp:cNvSpPr/>
      </dsp:nvSpPr>
      <dsp:spPr>
        <a:xfrm>
          <a:off x="5623898" y="16554"/>
          <a:ext cx="1372693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WP Lead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Nik Templeton</a:t>
          </a:r>
        </a:p>
      </dsp:txBody>
      <dsp:txXfrm>
        <a:off x="5623898" y="16554"/>
        <a:ext cx="1372693" cy="710945"/>
      </dsp:txXfrm>
    </dsp:sp>
    <dsp:sp modelId="{F0741565-4A2F-4393-B852-6E4CCF30A26F}">
      <dsp:nvSpPr>
        <dsp:cNvPr id="0" name=""/>
        <dsp:cNvSpPr/>
      </dsp:nvSpPr>
      <dsp:spPr>
        <a:xfrm>
          <a:off x="213643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7AB49-9898-499C-93B8-24CE1752919A}">
      <dsp:nvSpPr>
        <dsp:cNvPr id="0" name=""/>
        <dsp:cNvSpPr/>
      </dsp:nvSpPr>
      <dsp:spPr>
        <a:xfrm>
          <a:off x="924588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Ed Jordan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DAPT</a:t>
          </a:r>
          <a:r>
            <a:rPr lang="en-GB" sz="1400" kern="1200" dirty="0"/>
            <a:t> Lead</a:t>
          </a:r>
        </a:p>
      </dsp:txBody>
      <dsp:txXfrm>
        <a:off x="924588" y="1425264"/>
        <a:ext cx="1066418" cy="710945"/>
      </dsp:txXfrm>
    </dsp:sp>
    <dsp:sp modelId="{E88B697D-DD57-4129-8AB8-C210A722F47C}">
      <dsp:nvSpPr>
        <dsp:cNvPr id="0" name=""/>
        <dsp:cNvSpPr/>
      </dsp:nvSpPr>
      <dsp:spPr>
        <a:xfrm>
          <a:off x="213643" y="2226172"/>
          <a:ext cx="710945" cy="71094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E0FAC-BA5A-4243-AC4F-43384437C7E6}">
      <dsp:nvSpPr>
        <dsp:cNvPr id="0" name=""/>
        <dsp:cNvSpPr/>
      </dsp:nvSpPr>
      <dsp:spPr>
        <a:xfrm>
          <a:off x="924588" y="2224395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Kavi Grad Engineer</a:t>
          </a:r>
        </a:p>
      </dsp:txBody>
      <dsp:txXfrm>
        <a:off x="924588" y="2224395"/>
        <a:ext cx="1066418" cy="710945"/>
      </dsp:txXfrm>
    </dsp:sp>
    <dsp:sp modelId="{3C347560-FFAB-4B9B-8F74-9F9FDF7BFAD1}">
      <dsp:nvSpPr>
        <dsp:cNvPr id="0" name=""/>
        <dsp:cNvSpPr/>
      </dsp:nvSpPr>
      <dsp:spPr>
        <a:xfrm>
          <a:off x="213643" y="3007196"/>
          <a:ext cx="710945" cy="71094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D7A6-6369-4264-BAE1-8CF3C1710E83}">
      <dsp:nvSpPr>
        <dsp:cNvPr id="0" name=""/>
        <dsp:cNvSpPr/>
      </dsp:nvSpPr>
      <dsp:spPr>
        <a:xfrm>
          <a:off x="924588" y="3005418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Luke F Grad Engineer</a:t>
          </a:r>
        </a:p>
      </dsp:txBody>
      <dsp:txXfrm>
        <a:off x="924588" y="3005418"/>
        <a:ext cx="1066418" cy="710945"/>
      </dsp:txXfrm>
    </dsp:sp>
    <dsp:sp modelId="{966F993A-47D4-4939-A6FA-F91DF9CB9B31}">
      <dsp:nvSpPr>
        <dsp:cNvPr id="0" name=""/>
        <dsp:cNvSpPr/>
      </dsp:nvSpPr>
      <dsp:spPr>
        <a:xfrm>
          <a:off x="213643" y="3824392"/>
          <a:ext cx="710945" cy="71094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FABDD-C97C-4AE9-988F-4F6521154474}">
      <dsp:nvSpPr>
        <dsp:cNvPr id="0" name=""/>
        <dsp:cNvSpPr/>
      </dsp:nvSpPr>
      <dsp:spPr>
        <a:xfrm>
          <a:off x="924588" y="3822615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David Undergrad Engineer</a:t>
          </a:r>
        </a:p>
      </dsp:txBody>
      <dsp:txXfrm>
        <a:off x="924588" y="3822615"/>
        <a:ext cx="1066418" cy="710945"/>
      </dsp:txXfrm>
    </dsp:sp>
    <dsp:sp modelId="{D0130BBC-D33C-4DA1-B707-203E54881399}">
      <dsp:nvSpPr>
        <dsp:cNvPr id="0" name=""/>
        <dsp:cNvSpPr/>
      </dsp:nvSpPr>
      <dsp:spPr>
        <a:xfrm>
          <a:off x="2378330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0F767-EBDB-44F2-98EC-CA1CA7321564}">
      <dsp:nvSpPr>
        <dsp:cNvPr id="0" name=""/>
        <dsp:cNvSpPr/>
      </dsp:nvSpPr>
      <dsp:spPr>
        <a:xfrm>
          <a:off x="3089197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Carlos Granjeiro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QAWL</a:t>
          </a:r>
          <a:r>
            <a:rPr lang="en-GB" sz="1400" kern="1200" dirty="0"/>
            <a:t> Lead</a:t>
          </a:r>
        </a:p>
      </dsp:txBody>
      <dsp:txXfrm>
        <a:off x="3089197" y="1425264"/>
        <a:ext cx="1066418" cy="710945"/>
      </dsp:txXfrm>
    </dsp:sp>
    <dsp:sp modelId="{D1BB9CA4-C6FB-4C5B-A920-A55AFCAB683B}">
      <dsp:nvSpPr>
        <dsp:cNvPr id="0" name=""/>
        <dsp:cNvSpPr/>
      </dsp:nvSpPr>
      <dsp:spPr>
        <a:xfrm>
          <a:off x="2378330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8C233-D6A1-44B3-88C5-C30653837E27}">
      <dsp:nvSpPr>
        <dsp:cNvPr id="0" name=""/>
        <dsp:cNvSpPr/>
      </dsp:nvSpPr>
      <dsp:spPr>
        <a:xfrm>
          <a:off x="3089197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John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Welder</a:t>
          </a:r>
        </a:p>
      </dsp:txBody>
      <dsp:txXfrm>
        <a:off x="3089197" y="2360157"/>
        <a:ext cx="1066418" cy="710945"/>
      </dsp:txXfrm>
    </dsp:sp>
    <dsp:sp modelId="{C820E010-CB4E-477F-B863-1B913E457634}">
      <dsp:nvSpPr>
        <dsp:cNvPr id="0" name=""/>
        <dsp:cNvSpPr/>
      </dsp:nvSpPr>
      <dsp:spPr>
        <a:xfrm>
          <a:off x="4952865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108C1A-199C-4C57-A8F9-EA80731E1A0A}">
      <dsp:nvSpPr>
        <dsp:cNvPr id="0" name=""/>
        <dsp:cNvSpPr/>
      </dsp:nvSpPr>
      <dsp:spPr>
        <a:xfrm>
          <a:off x="5604081" y="1425363"/>
          <a:ext cx="1704882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Andy Blackett-May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IQT</a:t>
          </a:r>
          <a:r>
            <a:rPr lang="en-GB" sz="1400" kern="1200" dirty="0"/>
            <a:t> Lead</a:t>
          </a:r>
        </a:p>
      </dsp:txBody>
      <dsp:txXfrm>
        <a:off x="5604081" y="1425363"/>
        <a:ext cx="1704882" cy="710945"/>
      </dsp:txXfrm>
    </dsp:sp>
    <dsp:sp modelId="{4919EEF5-77A0-4DC5-BAA1-D144BEC16A8F}">
      <dsp:nvSpPr>
        <dsp:cNvPr id="0" name=""/>
        <dsp:cNvSpPr/>
      </dsp:nvSpPr>
      <dsp:spPr>
        <a:xfrm>
          <a:off x="4206960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33BCD-5317-4CF0-875D-F6D356E49E94}">
      <dsp:nvSpPr>
        <dsp:cNvPr id="0" name=""/>
        <dsp:cNvSpPr/>
      </dsp:nvSpPr>
      <dsp:spPr>
        <a:xfrm>
          <a:off x="4917905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Ivan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Cryo Engineer</a:t>
          </a:r>
        </a:p>
      </dsp:txBody>
      <dsp:txXfrm>
        <a:off x="4917905" y="2360157"/>
        <a:ext cx="1066418" cy="710945"/>
      </dsp:txXfrm>
    </dsp:sp>
    <dsp:sp modelId="{67E9806C-0F42-4AF4-9BE1-ACB912BF452F}">
      <dsp:nvSpPr>
        <dsp:cNvPr id="0" name=""/>
        <dsp:cNvSpPr/>
      </dsp:nvSpPr>
      <dsp:spPr>
        <a:xfrm>
          <a:off x="6060473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E6D5FE-62C2-4371-9D4B-FB14F1FE63E2}">
      <dsp:nvSpPr>
        <dsp:cNvPr id="0" name=""/>
        <dsp:cNvSpPr/>
      </dsp:nvSpPr>
      <dsp:spPr>
        <a:xfrm>
          <a:off x="6712302" y="2360157"/>
          <a:ext cx="1184652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Stuart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Vac Engineer</a:t>
          </a:r>
        </a:p>
      </dsp:txBody>
      <dsp:txXfrm>
        <a:off x="6712302" y="2360157"/>
        <a:ext cx="1184652" cy="710945"/>
      </dsp:txXfrm>
    </dsp:sp>
    <dsp:sp modelId="{0894606C-8D1C-4194-8F9D-9E202CB30AA4}">
      <dsp:nvSpPr>
        <dsp:cNvPr id="0" name=""/>
        <dsp:cNvSpPr/>
      </dsp:nvSpPr>
      <dsp:spPr>
        <a:xfrm>
          <a:off x="6064658" y="3296828"/>
          <a:ext cx="710945" cy="710945"/>
        </a:xfrm>
        <a:prstGeom prst="ellipse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CD6C-DA08-489F-B249-742E765486FE}">
      <dsp:nvSpPr>
        <dsp:cNvPr id="0" name=""/>
        <dsp:cNvSpPr/>
      </dsp:nvSpPr>
      <dsp:spPr>
        <a:xfrm>
          <a:off x="6723427" y="3295050"/>
          <a:ext cx="1170756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Ollie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Vac Engineer</a:t>
          </a:r>
        </a:p>
      </dsp:txBody>
      <dsp:txXfrm>
        <a:off x="6723427" y="3295050"/>
        <a:ext cx="1170756" cy="710945"/>
      </dsp:txXfrm>
    </dsp:sp>
    <dsp:sp modelId="{D6273E58-921C-452E-BFA2-0FFB1D73A250}">
      <dsp:nvSpPr>
        <dsp:cNvPr id="0" name=""/>
        <dsp:cNvSpPr/>
      </dsp:nvSpPr>
      <dsp:spPr>
        <a:xfrm>
          <a:off x="8854827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A6C9E2-7CE7-47D6-B8D5-877B98AAD7AE}">
      <dsp:nvSpPr>
        <dsp:cNvPr id="0" name=""/>
        <dsp:cNvSpPr/>
      </dsp:nvSpPr>
      <dsp:spPr>
        <a:xfrm>
          <a:off x="9565773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Luke Bladen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TE</a:t>
          </a:r>
          <a:r>
            <a:rPr lang="en-GB" sz="1400" kern="1200" dirty="0"/>
            <a:t> Lead</a:t>
          </a:r>
        </a:p>
      </dsp:txBody>
      <dsp:txXfrm>
        <a:off x="9565773" y="1425264"/>
        <a:ext cx="1066418" cy="710945"/>
      </dsp:txXfrm>
    </dsp:sp>
    <dsp:sp modelId="{D2D54FF5-8CE8-41F3-B3D3-63D1C7828EB6}">
      <dsp:nvSpPr>
        <dsp:cNvPr id="0" name=""/>
        <dsp:cNvSpPr/>
      </dsp:nvSpPr>
      <dsp:spPr>
        <a:xfrm>
          <a:off x="8854827" y="2217129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D373-F8D4-4744-8879-824470427350}">
      <dsp:nvSpPr>
        <dsp:cNvPr id="0" name=""/>
        <dsp:cNvSpPr/>
      </dsp:nvSpPr>
      <dsp:spPr>
        <a:xfrm>
          <a:off x="9565773" y="2215352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Abi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Technician</a:t>
          </a:r>
        </a:p>
      </dsp:txBody>
      <dsp:txXfrm>
        <a:off x="9565773" y="2215352"/>
        <a:ext cx="1066418" cy="710945"/>
      </dsp:txXfrm>
    </dsp:sp>
    <dsp:sp modelId="{E67EAEBD-A07C-4794-9A17-0983D6EFB8CF}">
      <dsp:nvSpPr>
        <dsp:cNvPr id="0" name=""/>
        <dsp:cNvSpPr/>
      </dsp:nvSpPr>
      <dsp:spPr>
        <a:xfrm>
          <a:off x="7877277" y="3079620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05389-6E02-4E83-BD0A-19259750754E}">
      <dsp:nvSpPr>
        <dsp:cNvPr id="0" name=""/>
        <dsp:cNvSpPr/>
      </dsp:nvSpPr>
      <dsp:spPr>
        <a:xfrm>
          <a:off x="8588223" y="3077842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Susan Technician</a:t>
          </a:r>
        </a:p>
      </dsp:txBody>
      <dsp:txXfrm>
        <a:off x="8588223" y="3077842"/>
        <a:ext cx="1066418" cy="710945"/>
      </dsp:txXfrm>
    </dsp:sp>
    <dsp:sp modelId="{759A7F19-D611-4F95-A0B2-E3ECD026B14F}">
      <dsp:nvSpPr>
        <dsp:cNvPr id="0" name=""/>
        <dsp:cNvSpPr/>
      </dsp:nvSpPr>
      <dsp:spPr>
        <a:xfrm>
          <a:off x="7877277" y="3847313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408A3-8996-4F84-BE58-B1650AC94DAC}">
      <dsp:nvSpPr>
        <dsp:cNvPr id="0" name=""/>
        <dsp:cNvSpPr/>
      </dsp:nvSpPr>
      <dsp:spPr>
        <a:xfrm>
          <a:off x="8588223" y="3845536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Roy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Engineering Works</a:t>
          </a:r>
        </a:p>
      </dsp:txBody>
      <dsp:txXfrm>
        <a:off x="8588223" y="3845536"/>
        <a:ext cx="1066418" cy="710945"/>
      </dsp:txXfrm>
    </dsp:sp>
    <dsp:sp modelId="{DACF896D-8047-4A2A-8DA1-244EDD470173}">
      <dsp:nvSpPr>
        <dsp:cNvPr id="0" name=""/>
        <dsp:cNvSpPr/>
      </dsp:nvSpPr>
      <dsp:spPr>
        <a:xfrm>
          <a:off x="9832377" y="3079620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63E55-FC80-404B-A885-C7243B628A1A}">
      <dsp:nvSpPr>
        <dsp:cNvPr id="0" name=""/>
        <dsp:cNvSpPr/>
      </dsp:nvSpPr>
      <dsp:spPr>
        <a:xfrm>
          <a:off x="10543323" y="3077842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Matty Technician</a:t>
          </a:r>
        </a:p>
      </dsp:txBody>
      <dsp:txXfrm>
        <a:off x="10543323" y="3077842"/>
        <a:ext cx="1066418" cy="710945"/>
      </dsp:txXfrm>
    </dsp:sp>
    <dsp:sp modelId="{B2FE0541-2963-4907-A253-6C8DB0F8A5F6}">
      <dsp:nvSpPr>
        <dsp:cNvPr id="0" name=""/>
        <dsp:cNvSpPr/>
      </dsp:nvSpPr>
      <dsp:spPr>
        <a:xfrm>
          <a:off x="9832377" y="3847313"/>
          <a:ext cx="710945" cy="710945"/>
        </a:xfrm>
        <a:prstGeom prst="ellipse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ADD9B-FEDD-426D-BC9C-654C404932FF}">
      <dsp:nvSpPr>
        <dsp:cNvPr id="0" name=""/>
        <dsp:cNvSpPr/>
      </dsp:nvSpPr>
      <dsp:spPr>
        <a:xfrm>
          <a:off x="10543323" y="3845536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Dan</a:t>
          </a:r>
          <a:endParaRPr lang="en-GB" sz="1400" strike="sngStrike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i="1" strike="noStrike" kern="1200" dirty="0"/>
            <a:t>Design Engineer</a:t>
          </a:r>
          <a:endParaRPr lang="en-GB" sz="1400" i="1" strike="sngStrike" kern="1200" dirty="0"/>
        </a:p>
      </dsp:txBody>
      <dsp:txXfrm>
        <a:off x="10543323" y="3845536"/>
        <a:ext cx="1066418" cy="7109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81B26-A881-4167-9481-3A5B36BF1D53}">
      <dsp:nvSpPr>
        <dsp:cNvPr id="0" name=""/>
        <dsp:cNvSpPr/>
      </dsp:nvSpPr>
      <dsp:spPr>
        <a:xfrm>
          <a:off x="300131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6AA38A-A93C-400B-A7F8-F188017D2C5F}">
      <dsp:nvSpPr>
        <dsp:cNvPr id="0" name=""/>
        <dsp:cNvSpPr/>
      </dsp:nvSpPr>
      <dsp:spPr>
        <a:xfrm>
          <a:off x="300131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03A7C-70E8-4332-BF69-EB74CE0B41BB}">
      <dsp:nvSpPr>
        <dsp:cNvPr id="0" name=""/>
        <dsp:cNvSpPr/>
      </dsp:nvSpPr>
      <dsp:spPr>
        <a:xfrm>
          <a:off x="2657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Outside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Manufacture</a:t>
          </a:r>
        </a:p>
      </dsp:txBody>
      <dsp:txXfrm>
        <a:off x="2657" y="152132"/>
        <a:ext cx="1189894" cy="380766"/>
      </dsp:txXfrm>
    </dsp:sp>
    <dsp:sp modelId="{A7EBF032-9A5B-4F45-B035-66A0ED887107}">
      <dsp:nvSpPr>
        <dsp:cNvPr id="0" name=""/>
        <dsp:cNvSpPr/>
      </dsp:nvSpPr>
      <dsp:spPr>
        <a:xfrm>
          <a:off x="1739903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4113D-57A1-4C81-94B0-74126C2F0B46}">
      <dsp:nvSpPr>
        <dsp:cNvPr id="0" name=""/>
        <dsp:cNvSpPr/>
      </dsp:nvSpPr>
      <dsp:spPr>
        <a:xfrm>
          <a:off x="1739903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23C3F-AFC3-4836-9B87-CFAE6AEEE890}">
      <dsp:nvSpPr>
        <dsp:cNvPr id="0" name=""/>
        <dsp:cNvSpPr/>
      </dsp:nvSpPr>
      <dsp:spPr>
        <a:xfrm>
          <a:off x="1442429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>
              <a:solidFill>
                <a:schemeClr val="bg1"/>
              </a:solidFill>
            </a:rPr>
            <a:t>In-House Manufacture</a:t>
          </a:r>
          <a:endParaRPr lang="en-GB" sz="1000" b="1" kern="1200" dirty="0">
            <a:solidFill>
              <a:schemeClr val="bg1"/>
            </a:solidFill>
          </a:endParaRPr>
        </a:p>
      </dsp:txBody>
      <dsp:txXfrm>
        <a:off x="1442429" y="152132"/>
        <a:ext cx="1189894" cy="380766"/>
      </dsp:txXfrm>
    </dsp:sp>
    <dsp:sp modelId="{8A06BE60-1115-4C24-BFB3-D79D3894B005}">
      <dsp:nvSpPr>
        <dsp:cNvPr id="0" name=""/>
        <dsp:cNvSpPr/>
      </dsp:nvSpPr>
      <dsp:spPr>
        <a:xfrm>
          <a:off x="3179675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1CF2AC-3019-4C11-B824-9BD3121CA2AF}">
      <dsp:nvSpPr>
        <dsp:cNvPr id="0" name=""/>
        <dsp:cNvSpPr/>
      </dsp:nvSpPr>
      <dsp:spPr>
        <a:xfrm>
          <a:off x="3179675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E27017-A17D-4D3B-8DC8-D6F86AB074A2}">
      <dsp:nvSpPr>
        <dsp:cNvPr id="0" name=""/>
        <dsp:cNvSpPr/>
      </dsp:nvSpPr>
      <dsp:spPr>
        <a:xfrm>
          <a:off x="2882202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Vacuum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Processing</a:t>
          </a:r>
        </a:p>
      </dsp:txBody>
      <dsp:txXfrm>
        <a:off x="2882202" y="152132"/>
        <a:ext cx="1189894" cy="380766"/>
      </dsp:txXfrm>
    </dsp:sp>
    <dsp:sp modelId="{FA00E567-9924-41F0-8942-B0225A4ECF88}">
      <dsp:nvSpPr>
        <dsp:cNvPr id="0" name=""/>
        <dsp:cNvSpPr/>
      </dsp:nvSpPr>
      <dsp:spPr>
        <a:xfrm>
          <a:off x="4619448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D1478-E42D-4DDE-AB8D-4D35529422FB}">
      <dsp:nvSpPr>
        <dsp:cNvPr id="0" name=""/>
        <dsp:cNvSpPr/>
      </dsp:nvSpPr>
      <dsp:spPr>
        <a:xfrm>
          <a:off x="4619448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42DEB-14F4-408F-BC99-F5559550F2A9}">
      <dsp:nvSpPr>
        <dsp:cNvPr id="0" name=""/>
        <dsp:cNvSpPr/>
      </dsp:nvSpPr>
      <dsp:spPr>
        <a:xfrm>
          <a:off x="4321974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>
              <a:solidFill>
                <a:schemeClr val="bg1"/>
              </a:solidFill>
            </a:rPr>
            <a:t>Riggers</a:t>
          </a:r>
          <a:endParaRPr lang="en-GB" sz="1000" b="1" kern="1200" dirty="0">
            <a:solidFill>
              <a:schemeClr val="bg1"/>
            </a:solidFill>
          </a:endParaRPr>
        </a:p>
      </dsp:txBody>
      <dsp:txXfrm>
        <a:off x="4321974" y="152132"/>
        <a:ext cx="1189894" cy="380766"/>
      </dsp:txXfrm>
    </dsp:sp>
    <dsp:sp modelId="{12531F85-A40B-4E9C-8658-FF746A3519BF}">
      <dsp:nvSpPr>
        <dsp:cNvPr id="0" name=""/>
        <dsp:cNvSpPr/>
      </dsp:nvSpPr>
      <dsp:spPr>
        <a:xfrm>
          <a:off x="6059220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11C339-8C30-46CC-8CB5-871F589AD333}">
      <dsp:nvSpPr>
        <dsp:cNvPr id="0" name=""/>
        <dsp:cNvSpPr/>
      </dsp:nvSpPr>
      <dsp:spPr>
        <a:xfrm>
          <a:off x="6059220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A4203-C8AA-4016-AE42-735BA7B8BD66}">
      <dsp:nvSpPr>
        <dsp:cNvPr id="0" name=""/>
        <dsp:cNvSpPr/>
      </dsp:nvSpPr>
      <dsp:spPr>
        <a:xfrm>
          <a:off x="5761746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Metrology</a:t>
          </a:r>
        </a:p>
      </dsp:txBody>
      <dsp:txXfrm>
        <a:off x="5761746" y="152132"/>
        <a:ext cx="1189894" cy="380766"/>
      </dsp:txXfrm>
    </dsp:sp>
    <dsp:sp modelId="{3EA86BC6-5608-4A0B-B481-A8BE208F52ED}">
      <dsp:nvSpPr>
        <dsp:cNvPr id="0" name=""/>
        <dsp:cNvSpPr/>
      </dsp:nvSpPr>
      <dsp:spPr>
        <a:xfrm>
          <a:off x="7498992" y="45042"/>
          <a:ext cx="594947" cy="5949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E83E5-6F0F-4D51-B6BD-FA06930667EC}">
      <dsp:nvSpPr>
        <dsp:cNvPr id="0" name=""/>
        <dsp:cNvSpPr/>
      </dsp:nvSpPr>
      <dsp:spPr>
        <a:xfrm>
          <a:off x="7498992" y="45042"/>
          <a:ext cx="594947" cy="5949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09FD4-E6D3-44B9-8D23-BDC24A1560FC}">
      <dsp:nvSpPr>
        <dsp:cNvPr id="0" name=""/>
        <dsp:cNvSpPr/>
      </dsp:nvSpPr>
      <dsp:spPr>
        <a:xfrm>
          <a:off x="7201518" y="152132"/>
          <a:ext cx="1189894" cy="3807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chemeClr val="bg1"/>
              </a:solidFill>
            </a:rPr>
            <a:t>Logistics</a:t>
          </a:r>
        </a:p>
      </dsp:txBody>
      <dsp:txXfrm>
        <a:off x="7201518" y="152132"/>
        <a:ext cx="1189894" cy="380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C1B2A-8472-4D11-9842-97DEAEC766A0}" type="datetimeFigureOut">
              <a:rPr lang="en-GB" smtClean="0"/>
              <a:t>18/07/2025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84502-8E29-4C61-A99E-AD35110D5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363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13636-561F-4DF8-B4C1-9667A94E1B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4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7" name="Picture 6" descr="A black and blue logo&#10;&#10;Description automatically generated">
            <a:extLst>
              <a:ext uri="{FF2B5EF4-FFF2-40B4-BE49-F238E27FC236}">
                <a16:creationId xmlns:a16="http://schemas.microsoft.com/office/drawing/2014/main" id="{D7E86850-F717-A852-B20D-0E345B8045F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420527"/>
            <a:ext cx="4275667" cy="173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7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40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1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85196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3" name="Picture 2" descr="A black and blue logo&#10;&#10;Description automatically generated">
            <a:extLst>
              <a:ext uri="{FF2B5EF4-FFF2-40B4-BE49-F238E27FC236}">
                <a16:creationId xmlns:a16="http://schemas.microsoft.com/office/drawing/2014/main" id="{F9453CE9-0126-FB78-0AF4-8F2572C7EE5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160" y="260287"/>
            <a:ext cx="2931680" cy="119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6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8FB22-964D-01FB-E9AB-B61AE2EA1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F17685-20B9-C244-A5B4-9DAADDDA6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CAA2C-D6FC-0976-85E6-AD752604E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ABD9-341C-5636-5CFE-7AE3685E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3DB94-7786-2863-8BBB-355F0A9CF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03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33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microsoft.com/office/2007/relationships/hdphoto" Target="../media/hdphoto4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9.png"/><Relationship Id="rId18" Type="http://schemas.microsoft.com/office/2007/relationships/diagramDrawing" Target="../diagrams/drawing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Layout" Target="../diagrams/layout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hdphoto" Target="../media/hdphoto5.wdp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50CE7F-7554-FA05-B1BB-82EB0C2411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UK Updates </a:t>
            </a:r>
            <a:br>
              <a:rPr lang="en-GB" dirty="0"/>
            </a:br>
            <a:r>
              <a:rPr lang="en-GB" dirty="0"/>
              <a:t>Global CCCM</a:t>
            </a:r>
            <a:br>
              <a:rPr lang="en-GB" dirty="0"/>
            </a:br>
            <a:r>
              <a:rPr lang="en-GB" dirty="0"/>
              <a:t>18 Jul25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F812C1C-AA60-D9A9-C0BA-EF358DD0D8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Niklas Templeton on behalf of UK WP4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D4DD1-D708-356A-64E4-A339491A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4FC1FB9E-70DC-4A5B-A37E-C2438D5EB6DA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84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BE3C5-78CA-C06C-5C3A-32094D8A4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0752B-90AB-5AC3-870D-320A55C97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7F9097-95DC-BB11-5874-44B06E850A05}"/>
              </a:ext>
            </a:extLst>
          </p:cNvPr>
          <p:cNvSpPr txBox="1"/>
          <p:nvPr/>
        </p:nvSpPr>
        <p:spPr>
          <a:xfrm>
            <a:off x="816000" y="1141024"/>
            <a:ext cx="424585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Bi phase received!!!</a:t>
            </a:r>
          </a:p>
          <a:p>
            <a:pPr marL="914389" lvl="1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00000"/>
                </a:solidFill>
              </a:rPr>
              <a:t>Some minor </a:t>
            </a:r>
            <a:r>
              <a:rPr lang="en-GB" sz="1600" dirty="0" err="1">
                <a:solidFill>
                  <a:srgbClr val="C00000"/>
                </a:solidFill>
              </a:rPr>
              <a:t>NCs</a:t>
            </a:r>
            <a:r>
              <a:rPr lang="en-GB" sz="1600" dirty="0">
                <a:solidFill>
                  <a:srgbClr val="C00000"/>
                </a:solidFill>
              </a:rPr>
              <a:t> (next slide)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Top plate pre-assembly complete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2K MLI received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OVC#2 received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Cleanroom refurb complete – certification booked late-Aug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CM3 string tooling ready</a:t>
            </a: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 marL="457189" indent="-457189"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7A92D4-DD42-B496-AB83-F31CB862535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553" y="4471979"/>
            <a:ext cx="3890513" cy="2077459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DFE68D-FDAC-3758-9C96-8FE56528C84D}"/>
              </a:ext>
            </a:extLst>
          </p:cNvPr>
          <p:cNvSpPr txBox="1"/>
          <p:nvPr/>
        </p:nvSpPr>
        <p:spPr>
          <a:xfrm>
            <a:off x="7857553" y="5825212"/>
            <a:ext cx="3890513" cy="338554"/>
          </a:xfrm>
          <a:prstGeom prst="rect">
            <a:avLst/>
          </a:prstGeom>
          <a:solidFill>
            <a:srgbClr val="616161">
              <a:alpha val="50000"/>
            </a:srgb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OVC#2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1EBEF26-6949-021B-0F62-23DD9EDFD62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4448" y="4499534"/>
            <a:ext cx="2723164" cy="209519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E2A87F41-2FA7-E3EF-A76B-32C2B4A99FDA}"/>
              </a:ext>
            </a:extLst>
          </p:cNvPr>
          <p:cNvGrpSpPr/>
          <p:nvPr/>
        </p:nvGrpSpPr>
        <p:grpSpPr>
          <a:xfrm>
            <a:off x="4788956" y="900000"/>
            <a:ext cx="3409864" cy="2842452"/>
            <a:chOff x="4588931" y="900000"/>
            <a:chExt cx="2941608" cy="245211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1E1D101-3CB8-2D0F-EBEB-F07AF02EA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8841" t="8462" r="13028" b="15871"/>
            <a:stretch>
              <a:fillRect/>
            </a:stretch>
          </p:blipFill>
          <p:spPr>
            <a:xfrm>
              <a:off x="4588931" y="900000"/>
              <a:ext cx="2941608" cy="2452115"/>
            </a:xfrm>
            <a:prstGeom prst="round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08D9086-C79E-0E88-1D97-C86B792570BD}"/>
                </a:ext>
              </a:extLst>
            </p:cNvPr>
            <p:cNvSpPr txBox="1"/>
            <p:nvPr/>
          </p:nvSpPr>
          <p:spPr>
            <a:xfrm>
              <a:off x="4588931" y="2651699"/>
              <a:ext cx="2941608" cy="292062"/>
            </a:xfrm>
            <a:prstGeom prst="rect">
              <a:avLst/>
            </a:prstGeom>
            <a:solidFill>
              <a:srgbClr val="616161">
                <a:alpha val="50000"/>
              </a:srgbClr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Bi Phase Received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360CC4D-4788-C280-273F-3A9550C4175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004" y="4470501"/>
            <a:ext cx="3306334" cy="2124224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C4DB74D-C2DB-E879-224C-56540E29AC8C}"/>
              </a:ext>
            </a:extLst>
          </p:cNvPr>
          <p:cNvGrpSpPr/>
          <p:nvPr/>
        </p:nvGrpSpPr>
        <p:grpSpPr>
          <a:xfrm>
            <a:off x="8654314" y="1166700"/>
            <a:ext cx="3408086" cy="2262300"/>
            <a:chOff x="5218853" y="900000"/>
            <a:chExt cx="2941609" cy="195265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A94B08C-61AE-790F-FD7E-700B867B7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18853" y="900000"/>
              <a:ext cx="2941608" cy="1952651"/>
            </a:xfrm>
            <a:prstGeom prst="round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6BFAD8E-1649-DF15-7D03-AFF9FFAB50D7}"/>
                </a:ext>
              </a:extLst>
            </p:cNvPr>
            <p:cNvSpPr txBox="1"/>
            <p:nvPr/>
          </p:nvSpPr>
          <p:spPr>
            <a:xfrm>
              <a:off x="5218854" y="2093713"/>
              <a:ext cx="2941608" cy="338554"/>
            </a:xfrm>
            <a:prstGeom prst="rect">
              <a:avLst/>
            </a:prstGeom>
            <a:solidFill>
              <a:srgbClr val="616161">
                <a:alpha val="50000"/>
              </a:srgbClr>
            </a:solidFill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Top Plate Gantry Assembly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9090089-1D03-51DE-A2A9-7EED1B23AD4E}"/>
              </a:ext>
            </a:extLst>
          </p:cNvPr>
          <p:cNvSpPr txBox="1"/>
          <p:nvPr/>
        </p:nvSpPr>
        <p:spPr>
          <a:xfrm>
            <a:off x="4675517" y="5862524"/>
            <a:ext cx="2085518" cy="338554"/>
          </a:xfrm>
          <a:prstGeom prst="rect">
            <a:avLst/>
          </a:prstGeom>
          <a:solidFill>
            <a:srgbClr val="616161">
              <a:alpha val="50000"/>
            </a:srgb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2K MLI received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C0386F-69C1-BD9F-8591-C66F89992929}"/>
              </a:ext>
            </a:extLst>
          </p:cNvPr>
          <p:cNvSpPr txBox="1"/>
          <p:nvPr/>
        </p:nvSpPr>
        <p:spPr>
          <a:xfrm>
            <a:off x="659004" y="5869836"/>
            <a:ext cx="3306334" cy="338554"/>
          </a:xfrm>
          <a:prstGeom prst="rect">
            <a:avLst/>
          </a:prstGeom>
          <a:solidFill>
            <a:srgbClr val="616161">
              <a:alpha val="50000"/>
            </a:srgb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CM3 String Tooling Ready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461DEF-A702-3FCA-28A4-93E13505BE11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0"/>
          <a:stretch/>
        </p:blipFill>
        <p:spPr>
          <a:xfrm>
            <a:off x="8441622" y="296028"/>
            <a:ext cx="1725177" cy="1957205"/>
          </a:xfrm>
          <a:prstGeom prst="rect">
            <a:avLst/>
          </a:prstGeom>
          <a:ln>
            <a:noFill/>
          </a:ln>
          <a:effectLst>
            <a:outerShdw blurRad="127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756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22F35-DB51-D1F8-DFE0-7A378331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 Phase Incoming Inspection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4A16C-6E86-481C-A6CF-775A157FC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4575509" cy="4906963"/>
          </a:xfrm>
        </p:spPr>
        <p:txBody>
          <a:bodyPr>
            <a:normAutofit/>
          </a:bodyPr>
          <a:lstStyle/>
          <a:p>
            <a:pPr algn="l">
              <a:spcAft>
                <a:spcPts val="2400"/>
              </a:spcAft>
            </a:pPr>
            <a:r>
              <a:rPr lang="en-GB" sz="1800" dirty="0"/>
              <a:t>Bellows covers left on for final welds – </a:t>
            </a:r>
            <a:r>
              <a:rPr lang="en-GB" sz="1800" b="1" dirty="0"/>
              <a:t>melted plastic residue </a:t>
            </a:r>
            <a:r>
              <a:rPr lang="en-GB" sz="1800" dirty="0"/>
              <a:t>left behind</a:t>
            </a:r>
          </a:p>
          <a:p>
            <a:pPr algn="l">
              <a:spcAft>
                <a:spcPts val="2400"/>
              </a:spcAft>
            </a:pPr>
            <a:r>
              <a:rPr lang="en-GB" sz="1800" dirty="0"/>
              <a:t>Some welds not cleaned (discolouration)</a:t>
            </a:r>
          </a:p>
          <a:p>
            <a:pPr algn="l">
              <a:spcAft>
                <a:spcPts val="2400"/>
              </a:spcAft>
            </a:pPr>
            <a:r>
              <a:rPr lang="en-GB" sz="1800" dirty="0"/>
              <a:t>Tooling loosened during transport</a:t>
            </a:r>
          </a:p>
          <a:p>
            <a:pPr algn="l">
              <a:spcAft>
                <a:spcPts val="2400"/>
              </a:spcAft>
            </a:pPr>
            <a:r>
              <a:rPr lang="en-GB" sz="1800" dirty="0"/>
              <a:t>Small-shallow bellows dent discovered </a:t>
            </a:r>
          </a:p>
          <a:p>
            <a:pPr algn="l">
              <a:spcAft>
                <a:spcPts val="2400"/>
              </a:spcAft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56096-5E24-D6BE-A750-A39EC172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050316-8662-AF10-EC03-EF9B0426430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96487" y="4097547"/>
            <a:ext cx="2967115" cy="258045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0974107-35BD-C14B-9BFA-472A8478B95C}"/>
              </a:ext>
            </a:extLst>
          </p:cNvPr>
          <p:cNvSpPr/>
          <p:nvPr/>
        </p:nvSpPr>
        <p:spPr>
          <a:xfrm>
            <a:off x="4010025" y="5133975"/>
            <a:ext cx="450850" cy="240282"/>
          </a:xfrm>
          <a:prstGeom prst="ellips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4CC6C1-ACB2-4B8C-8080-4D98E979740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2963" y="1038046"/>
            <a:ext cx="2246637" cy="2238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648D1A-8C30-4354-4FC3-839074C4D9F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6887" y="1038046"/>
            <a:ext cx="2246638" cy="224247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D5E7222-C70A-FC80-BAC1-57453EC5FD9E}"/>
              </a:ext>
            </a:extLst>
          </p:cNvPr>
          <p:cNvSpPr/>
          <p:nvPr/>
        </p:nvSpPr>
        <p:spPr>
          <a:xfrm rot="5400000">
            <a:off x="6089798" y="2034640"/>
            <a:ext cx="1828799" cy="364704"/>
          </a:xfrm>
          <a:prstGeom prst="ellips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7DF23DE-D7D3-7985-9613-EDBAABFABCC7}"/>
              </a:ext>
            </a:extLst>
          </p:cNvPr>
          <p:cNvSpPr/>
          <p:nvPr/>
        </p:nvSpPr>
        <p:spPr>
          <a:xfrm rot="5642216">
            <a:off x="9196134" y="1904111"/>
            <a:ext cx="2093342" cy="506831"/>
          </a:xfrm>
          <a:prstGeom prst="ellips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94E137-50AE-A8B6-4665-7A3DC6F7550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9568" y="3298306"/>
            <a:ext cx="2894638" cy="309255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40F22C3-AE08-1B14-52C1-15033780594D}"/>
              </a:ext>
            </a:extLst>
          </p:cNvPr>
          <p:cNvSpPr/>
          <p:nvPr/>
        </p:nvSpPr>
        <p:spPr>
          <a:xfrm rot="10800000">
            <a:off x="7182928" y="5819953"/>
            <a:ext cx="2881277" cy="506831"/>
          </a:xfrm>
          <a:prstGeom prst="ellips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B85760-5AB3-356D-8ED1-CC8D08D797A9}"/>
              </a:ext>
            </a:extLst>
          </p:cNvPr>
          <p:cNvCxnSpPr>
            <a:cxnSpLocks/>
          </p:cNvCxnSpPr>
          <p:nvPr/>
        </p:nvCxnSpPr>
        <p:spPr>
          <a:xfrm>
            <a:off x="5055079" y="1505615"/>
            <a:ext cx="1635876" cy="720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088E27-5F98-4BF1-7A34-BBC193CC97D0}"/>
              </a:ext>
            </a:extLst>
          </p:cNvPr>
          <p:cNvCxnSpPr>
            <a:cxnSpLocks/>
          </p:cNvCxnSpPr>
          <p:nvPr/>
        </p:nvCxnSpPr>
        <p:spPr>
          <a:xfrm>
            <a:off x="3881887" y="3717985"/>
            <a:ext cx="345056" cy="13457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D72554-AC78-5983-3B66-EB09B9BD801F}"/>
              </a:ext>
            </a:extLst>
          </p:cNvPr>
          <p:cNvCxnSpPr>
            <a:cxnSpLocks/>
          </p:cNvCxnSpPr>
          <p:nvPr/>
        </p:nvCxnSpPr>
        <p:spPr>
          <a:xfrm>
            <a:off x="5055079" y="1505615"/>
            <a:ext cx="2722925" cy="4248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8ECFA9-2957-7D59-7C17-96C4D0A14A90}"/>
              </a:ext>
            </a:extLst>
          </p:cNvPr>
          <p:cNvCxnSpPr>
            <a:cxnSpLocks/>
          </p:cNvCxnSpPr>
          <p:nvPr/>
        </p:nvCxnSpPr>
        <p:spPr>
          <a:xfrm>
            <a:off x="5055079" y="1505615"/>
            <a:ext cx="4761781" cy="262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06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956CB-1A0B-ED9B-E209-7074E9443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CM2 Schedule (Jul25)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9C508-ABC0-6E9A-D20F-DD1F2330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4</a:t>
            </a:fld>
            <a:endParaRPr lang="en-GB"/>
          </a:p>
        </p:txBody>
      </p:sp>
      <p:sp>
        <p:nvSpPr>
          <p:cNvPr id="767" name="Content Placeholder 2">
            <a:extLst>
              <a:ext uri="{FF2B5EF4-FFF2-40B4-BE49-F238E27FC236}">
                <a16:creationId xmlns:a16="http://schemas.microsoft.com/office/drawing/2014/main" id="{17D3C99C-02A2-E471-95D8-2EC60649F9FE}"/>
              </a:ext>
            </a:extLst>
          </p:cNvPr>
          <p:cNvSpPr txBox="1">
            <a:spLocks/>
          </p:cNvSpPr>
          <p:nvPr/>
        </p:nvSpPr>
        <p:spPr>
          <a:xfrm>
            <a:off x="816000" y="1219201"/>
            <a:ext cx="5554298" cy="3965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No delays since May update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605533-BD20-E68D-86D5-773D6810A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5736"/>
            <a:ext cx="12192000" cy="425474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59024A-D82A-09A5-356E-492870BD2ED4}"/>
              </a:ext>
            </a:extLst>
          </p:cNvPr>
          <p:cNvSpPr txBox="1">
            <a:spLocks/>
          </p:cNvSpPr>
          <p:nvPr/>
        </p:nvSpPr>
        <p:spPr>
          <a:xfrm>
            <a:off x="746989" y="4048718"/>
            <a:ext cx="5895352" cy="23870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400" b="1" dirty="0"/>
              <a:t>Challenges</a:t>
            </a:r>
          </a:p>
          <a:p>
            <a:pPr algn="l"/>
            <a:r>
              <a:rPr lang="en-GB" sz="1400" dirty="0"/>
              <a:t>Many survey &amp; alignment activities</a:t>
            </a:r>
          </a:p>
          <a:p>
            <a:pPr lvl="1" algn="l"/>
            <a:r>
              <a:rPr lang="en-GB" sz="1400" dirty="0"/>
              <a:t>Particularly for CM2</a:t>
            </a:r>
          </a:p>
          <a:p>
            <a:pPr lvl="1" algn="l"/>
            <a:r>
              <a:rPr lang="en-GB" sz="1400" dirty="0"/>
              <a:t>Much more than RFD</a:t>
            </a:r>
          </a:p>
          <a:p>
            <a:pPr lvl="1" algn="l"/>
            <a:r>
              <a:rPr lang="en-GB" sz="1400" dirty="0"/>
              <a:t>Complex requirements</a:t>
            </a:r>
          </a:p>
          <a:p>
            <a:pPr lvl="1" algn="l"/>
            <a:r>
              <a:rPr lang="en-GB" sz="1400" dirty="0"/>
              <a:t>Time to perform, report, review can be weeks not days</a:t>
            </a:r>
          </a:p>
          <a:p>
            <a:pPr algn="l"/>
            <a:r>
              <a:rPr lang="en-GB" sz="1400" dirty="0"/>
              <a:t>Specialist resource co-ordination &amp; availability</a:t>
            </a:r>
          </a:p>
          <a:p>
            <a:pPr lvl="1" algn="l"/>
            <a:r>
              <a:rPr lang="en-GB" sz="1400" dirty="0"/>
              <a:t>STFC welder, CERN specialist visits, STFC Cryo &amp; Vac Eng’s</a:t>
            </a:r>
          </a:p>
          <a:p>
            <a:pPr lvl="1" algn="l"/>
            <a:r>
              <a:rPr lang="en-GB" sz="1400" dirty="0"/>
              <a:t>Other projects, leave, conferences…</a:t>
            </a:r>
          </a:p>
        </p:txBody>
      </p:sp>
    </p:spTree>
    <p:extLst>
      <p:ext uri="{BB962C8B-B14F-4D97-AF65-F5344CB8AC3E}">
        <p14:creationId xmlns:p14="http://schemas.microsoft.com/office/powerpoint/2010/main" val="3444539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39F9A8-32A6-BBE4-3591-5A74C66E5DE2}"/>
              </a:ext>
            </a:extLst>
          </p:cNvPr>
          <p:cNvSpPr txBox="1"/>
          <p:nvPr/>
        </p:nvSpPr>
        <p:spPr>
          <a:xfrm rot="20707251">
            <a:off x="2318815" y="1771506"/>
            <a:ext cx="6896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i="1" spc="600" dirty="0">
                <a:solidFill>
                  <a:schemeClr val="bg1">
                    <a:lumMod val="75000"/>
                  </a:schemeClr>
                </a:solidFill>
              </a:rPr>
              <a:t>draft for discussion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41C47-735C-E979-9E76-43943C8266AC}"/>
              </a:ext>
            </a:extLst>
          </p:cNvPr>
          <p:cNvSpPr txBox="1"/>
          <p:nvPr/>
        </p:nvSpPr>
        <p:spPr>
          <a:xfrm rot="20707251">
            <a:off x="2318815" y="4473847"/>
            <a:ext cx="6896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i="1" spc="600" dirty="0">
                <a:solidFill>
                  <a:schemeClr val="bg1">
                    <a:lumMod val="75000"/>
                  </a:schemeClr>
                </a:solidFill>
              </a:rPr>
              <a:t>draft for discussion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BD32D7-B6E7-EF2B-550C-21E5A355E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CM3-5 Planning (Jul25)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BA46C-D162-2CCD-667D-ADE7B4F86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5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FF22D29-2D88-6F64-BA52-EB5AC235B4C3}"/>
              </a:ext>
            </a:extLst>
          </p:cNvPr>
          <p:cNvSpPr txBox="1">
            <a:spLocks/>
          </p:cNvSpPr>
          <p:nvPr/>
        </p:nvSpPr>
        <p:spPr>
          <a:xfrm>
            <a:off x="815999" y="1219201"/>
            <a:ext cx="8699476" cy="10096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200"/>
              </a:spcAft>
            </a:pPr>
            <a:r>
              <a:rPr lang="en-GB" sz="1800" dirty="0"/>
              <a:t>Cavity delivery dates: </a:t>
            </a:r>
            <a:r>
              <a:rPr lang="en-GB" sz="1800" i="1" dirty="0"/>
              <a:t>WP4_Master_Planning_June_2025_v1.7</a:t>
            </a:r>
          </a:p>
          <a:p>
            <a:pPr algn="l">
              <a:spcAft>
                <a:spcPts val="1200"/>
              </a:spcAft>
            </a:pPr>
            <a:r>
              <a:rPr lang="en-GB" sz="1800" dirty="0"/>
              <a:t>Assuming 5 build technicians – currently 3.5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6EBE5AC-539C-CAB5-CFCD-F0F6FBCCD3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4452" y="2714625"/>
            <a:ext cx="12270732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7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7319FE4-377E-875B-2A3E-5DE1209D8B29}"/>
              </a:ext>
            </a:extLst>
          </p:cNvPr>
          <p:cNvGrpSpPr/>
          <p:nvPr/>
        </p:nvGrpSpPr>
        <p:grpSpPr>
          <a:xfrm>
            <a:off x="6365" y="0"/>
            <a:ext cx="12192000" cy="1902949"/>
            <a:chOff x="0" y="-137958"/>
            <a:chExt cx="12192000" cy="190294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4C0F38-3766-8705-DEA6-38B433A4E1C0}"/>
                </a:ext>
              </a:extLst>
            </p:cNvPr>
            <p:cNvSpPr/>
            <p:nvPr/>
          </p:nvSpPr>
          <p:spPr>
            <a:xfrm>
              <a:off x="2839384" y="-137958"/>
              <a:ext cx="6627532" cy="190294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GB" sz="2133" b="1" i="1" dirty="0">
                  <a:solidFill>
                    <a:prstClr val="white"/>
                  </a:solidFill>
                  <a:latin typeface="Arial"/>
                </a:rPr>
                <a:t>Management &amp; Oversight</a:t>
              </a:r>
            </a:p>
          </p:txBody>
        </p:sp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C345244A-487D-B29A-8B39-11192641C40C}"/>
                </a:ext>
              </a:extLst>
            </p:cNvPr>
            <p:cNvGraphicFramePr/>
            <p:nvPr/>
          </p:nvGraphicFramePr>
          <p:xfrm>
            <a:off x="0" y="-127838"/>
            <a:ext cx="12192000" cy="189282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40E6895-C84A-2196-FE83-6FE7F74C31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7344425"/>
              </p:ext>
            </p:extLst>
          </p:nvPr>
        </p:nvGraphicFramePr>
        <p:xfrm>
          <a:off x="459425" y="1148535"/>
          <a:ext cx="11610976" cy="543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4D3EA1F-B48D-4767-1E1A-FB216B62FF05}"/>
              </a:ext>
            </a:extLst>
          </p:cNvPr>
          <p:cNvSpPr/>
          <p:nvPr/>
        </p:nvSpPr>
        <p:spPr>
          <a:xfrm>
            <a:off x="121599" y="2006047"/>
            <a:ext cx="2180596" cy="52129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Design, Assembly Procedures &amp; Tooling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C07C3A-F390-ED78-0422-D94511C896A9}"/>
              </a:ext>
            </a:extLst>
          </p:cNvPr>
          <p:cNvSpPr/>
          <p:nvPr/>
        </p:nvSpPr>
        <p:spPr>
          <a:xfrm>
            <a:off x="2640021" y="2006047"/>
            <a:ext cx="2180596" cy="52129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Quality Assurance, Welding &amp; Logistics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87FB78-CE7B-E3B1-3AD5-EADDDCB1EA01}"/>
              </a:ext>
            </a:extLst>
          </p:cNvPr>
          <p:cNvSpPr/>
          <p:nvPr/>
        </p:nvSpPr>
        <p:spPr>
          <a:xfrm>
            <a:off x="8966399" y="2026961"/>
            <a:ext cx="1412511" cy="521296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Technical Engineering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D0BE17-F30B-5412-06F2-D02153688120}"/>
              </a:ext>
            </a:extLst>
          </p:cNvPr>
          <p:cNvSpPr/>
          <p:nvPr/>
        </p:nvSpPr>
        <p:spPr>
          <a:xfrm>
            <a:off x="5836275" y="2026961"/>
            <a:ext cx="2262713" cy="52129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Instrumentation, Qualification &amp; Testing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778CDD-9A05-1D06-51F0-E8E78E0B5482}"/>
              </a:ext>
            </a:extLst>
          </p:cNvPr>
          <p:cNvSpPr txBox="1"/>
          <p:nvPr/>
        </p:nvSpPr>
        <p:spPr>
          <a:xfrm>
            <a:off x="473402" y="846502"/>
            <a:ext cx="2358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09585"/>
            <a:r>
              <a:rPr lang="en-GB" sz="1400" i="1" dirty="0">
                <a:solidFill>
                  <a:srgbClr val="7030A0"/>
                </a:solidFill>
                <a:latin typeface="Arial"/>
              </a:rPr>
              <a:t>*</a:t>
            </a:r>
            <a:r>
              <a:rPr lang="en-GB" sz="1400" i="1" dirty="0">
                <a:solidFill>
                  <a:srgbClr val="7030A0"/>
                </a:solidFill>
              </a:rPr>
              <a:t>simplified representation – does not reflect pay band &amp; line management structure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40163E-F4D0-ED2B-9DE7-06237CDEA93F}"/>
              </a:ext>
            </a:extLst>
          </p:cNvPr>
          <p:cNvGrpSpPr/>
          <p:nvPr/>
        </p:nvGrpSpPr>
        <p:grpSpPr>
          <a:xfrm>
            <a:off x="9733889" y="239482"/>
            <a:ext cx="2180595" cy="1711935"/>
            <a:chOff x="9573504" y="157527"/>
            <a:chExt cx="2522400" cy="1980279"/>
          </a:xfrm>
        </p:grpSpPr>
        <p:pic>
          <p:nvPicPr>
            <p:cNvPr id="17" name="Picture 16" descr="A black and blue logo&#10;&#10;Description automatically generated">
              <a:extLst>
                <a:ext uri="{FF2B5EF4-FFF2-40B4-BE49-F238E27FC236}">
                  <a16:creationId xmlns:a16="http://schemas.microsoft.com/office/drawing/2014/main" id="{5B88D453-0888-1418-44E7-0E10589E2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3504" y="157527"/>
              <a:ext cx="2522400" cy="102573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98929B-86B7-643B-15C9-8F3DC545E536}"/>
                </a:ext>
              </a:extLst>
            </p:cNvPr>
            <p:cNvSpPr txBox="1"/>
            <p:nvPr/>
          </p:nvSpPr>
          <p:spPr>
            <a:xfrm>
              <a:off x="9573504" y="1176551"/>
              <a:ext cx="2522400" cy="961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2"/>
                  </a:solidFill>
                </a:rPr>
                <a:t>Crab Cavity Cryomodules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5B726B0-75CE-6361-72C1-0E5B1C7B794D}"/>
              </a:ext>
            </a:extLst>
          </p:cNvPr>
          <p:cNvGrpSpPr/>
          <p:nvPr/>
        </p:nvGrpSpPr>
        <p:grpSpPr>
          <a:xfrm>
            <a:off x="1898964" y="5808260"/>
            <a:ext cx="8394071" cy="1049740"/>
            <a:chOff x="2135110" y="5839648"/>
            <a:chExt cx="8394071" cy="104974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92C4E0-E161-281D-9348-91CFC85FEE31}"/>
                </a:ext>
              </a:extLst>
            </p:cNvPr>
            <p:cNvSpPr/>
            <p:nvPr/>
          </p:nvSpPr>
          <p:spPr>
            <a:xfrm>
              <a:off x="2135110" y="5839648"/>
              <a:ext cx="8394071" cy="104974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609585"/>
              <a:r>
                <a:rPr lang="en-GB" sz="2133" b="1" i="1" dirty="0">
                  <a:solidFill>
                    <a:prstClr val="white"/>
                  </a:solidFill>
                  <a:latin typeface="Arial"/>
                </a:rPr>
                <a:t>Shared Specialist Resources</a:t>
              </a:r>
            </a:p>
          </p:txBody>
        </p:sp>
        <p:graphicFrame>
          <p:nvGraphicFramePr>
            <p:cNvPr id="21" name="Diagram 20">
              <a:extLst>
                <a:ext uri="{FF2B5EF4-FFF2-40B4-BE49-F238E27FC236}">
                  <a16:creationId xmlns:a16="http://schemas.microsoft.com/office/drawing/2014/main" id="{6512A409-F475-BFE8-0B46-DF4192F7B19F}"/>
                </a:ext>
              </a:extLst>
            </p:cNvPr>
            <p:cNvGraphicFramePr/>
            <p:nvPr/>
          </p:nvGraphicFramePr>
          <p:xfrm>
            <a:off x="2135110" y="6203347"/>
            <a:ext cx="8394071" cy="6850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12CCD12-D161-48EB-E58B-9A03121EAE85}"/>
              </a:ext>
            </a:extLst>
          </p:cNvPr>
          <p:cNvSpPr txBox="1"/>
          <p:nvPr/>
        </p:nvSpPr>
        <p:spPr>
          <a:xfrm rot="16200000">
            <a:off x="-776223" y="3575270"/>
            <a:ext cx="221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C00000"/>
                </a:solidFill>
              </a:rPr>
              <a:t>Transitioned to 50%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E6E01775-5C6B-F147-9379-A7C8EC149790}"/>
              </a:ext>
            </a:extLst>
          </p:cNvPr>
          <p:cNvSpPr/>
          <p:nvPr/>
        </p:nvSpPr>
        <p:spPr>
          <a:xfrm>
            <a:off x="502385" y="2619355"/>
            <a:ext cx="155448" cy="2211804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0D48161-B966-0D85-0B2B-CC927AC63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5D86-DDEA-4709-BC5B-BC0B1C39F520}" type="slidenum">
              <a:rPr lang="en-GB" smtClean="0"/>
              <a:t>6</a:t>
            </a:fld>
            <a:endParaRPr lang="en-GB"/>
          </a:p>
        </p:txBody>
      </p:sp>
      <p:sp>
        <p:nvSpPr>
          <p:cNvPr id="24" name="Arrow: Pentagon 23">
            <a:extLst>
              <a:ext uri="{FF2B5EF4-FFF2-40B4-BE49-F238E27FC236}">
                <a16:creationId xmlns:a16="http://schemas.microsoft.com/office/drawing/2014/main" id="{D215FFB4-5A18-56F1-FCB9-C9CC4E71F3D5}"/>
              </a:ext>
            </a:extLst>
          </p:cNvPr>
          <p:cNvSpPr/>
          <p:nvPr/>
        </p:nvSpPr>
        <p:spPr>
          <a:xfrm flipH="1">
            <a:off x="1786709" y="5067255"/>
            <a:ext cx="1059040" cy="484632"/>
          </a:xfrm>
          <a:prstGeom prst="homePlat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Departed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B4C9081D-5292-7AAB-EEC1-44E1FA6E74F2}"/>
              </a:ext>
            </a:extLst>
          </p:cNvPr>
          <p:cNvSpPr/>
          <p:nvPr/>
        </p:nvSpPr>
        <p:spPr>
          <a:xfrm flipH="1">
            <a:off x="10378910" y="3434975"/>
            <a:ext cx="1030969" cy="484632"/>
          </a:xfrm>
          <a:prstGeom prst="homePlat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Moving to DUNE</a:t>
            </a:r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4EBE0195-BF3C-978F-390A-3F7A9F8EEDB1}"/>
              </a:ext>
            </a:extLst>
          </p:cNvPr>
          <p:cNvSpPr/>
          <p:nvPr/>
        </p:nvSpPr>
        <p:spPr>
          <a:xfrm>
            <a:off x="7676092" y="5162952"/>
            <a:ext cx="1030970" cy="4846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Abi Backfill</a:t>
            </a:r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54027574-6436-BD9E-043D-1485373E32AE}"/>
              </a:ext>
            </a:extLst>
          </p:cNvPr>
          <p:cNvSpPr/>
          <p:nvPr/>
        </p:nvSpPr>
        <p:spPr>
          <a:xfrm rot="674168" flipH="1">
            <a:off x="10638340" y="5653893"/>
            <a:ext cx="1307483" cy="484632"/>
          </a:xfrm>
          <a:prstGeom prst="homePlate">
            <a:avLst/>
          </a:prstGeom>
          <a:solidFill>
            <a:srgbClr val="00B05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Back to DAPT (50%)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BA0436E1-0415-5C94-29DD-67E6641CABB6}"/>
              </a:ext>
            </a:extLst>
          </p:cNvPr>
          <p:cNvSpPr/>
          <p:nvPr/>
        </p:nvSpPr>
        <p:spPr>
          <a:xfrm>
            <a:off x="1127465" y="4942328"/>
            <a:ext cx="10605110" cy="914400"/>
          </a:xfrm>
          <a:prstGeom prst="arc">
            <a:avLst>
              <a:gd name="adj1" fmla="val 244066"/>
              <a:gd name="adj2" fmla="val 10738529"/>
            </a:avLst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73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tanding on a staircase&#10;&#10;AI-generated content may be incorrect.">
            <a:extLst>
              <a:ext uri="{FF2B5EF4-FFF2-40B4-BE49-F238E27FC236}">
                <a16:creationId xmlns:a16="http://schemas.microsoft.com/office/drawing/2014/main" id="{35C4FF85-C987-A98C-857C-104563A0DB5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6450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2AAB8C-5FCF-A72B-1F07-908893454798}"/>
              </a:ext>
            </a:extLst>
          </p:cNvPr>
          <p:cNvSpPr/>
          <p:nvPr/>
        </p:nvSpPr>
        <p:spPr>
          <a:xfrm>
            <a:off x="-4646" y="0"/>
            <a:ext cx="12192000" cy="6864507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2ABFBC-37C4-46F6-118A-4212CF8CE58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925" y="5412928"/>
            <a:ext cx="2495550" cy="988017"/>
          </a:xfrm>
          <a:prstGeom prst="rect">
            <a:avLst/>
          </a:prstGeom>
          <a:noFill/>
          <a:effectLst>
            <a:outerShdw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Lancaster University – IBEC – INDONESIA BRITAIN EDUCATION CENTRE">
            <a:extLst>
              <a:ext uri="{FF2B5EF4-FFF2-40B4-BE49-F238E27FC236}">
                <a16:creationId xmlns:a16="http://schemas.microsoft.com/office/drawing/2014/main" id="{93EA3E52-C049-158A-42FC-19CC5AFF57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8446" y="5403620"/>
            <a:ext cx="2370752" cy="997325"/>
          </a:xfrm>
          <a:prstGeom prst="rect">
            <a:avLst/>
          </a:prstGeom>
          <a:noFill/>
          <a:effectLst>
            <a:outerShdw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(High Energy Physics) | CS3MESH4EOSC">
            <a:extLst>
              <a:ext uri="{FF2B5EF4-FFF2-40B4-BE49-F238E27FC236}">
                <a16:creationId xmlns:a16="http://schemas.microsoft.com/office/drawing/2014/main" id="{8336052A-A856-E9A9-E9E8-A40775CD6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66" r="18182"/>
          <a:stretch/>
        </p:blipFill>
        <p:spPr bwMode="auto">
          <a:xfrm>
            <a:off x="7400682" y="5308600"/>
            <a:ext cx="1354182" cy="1187363"/>
          </a:xfrm>
          <a:prstGeom prst="rect">
            <a:avLst/>
          </a:prstGeom>
          <a:noFill/>
          <a:effectLst>
            <a:outerShdw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E3C486-B1D4-148B-4B4E-95D114E86D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1982" y="5392737"/>
            <a:ext cx="1800507" cy="1019087"/>
          </a:xfrm>
          <a:prstGeom prst="rect">
            <a:avLst/>
          </a:prstGeom>
          <a:noFill/>
          <a:effectLst>
            <a:outerShdw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12876C-FA93-8C77-0FC4-B61E909C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754" y="3348022"/>
            <a:ext cx="8587200" cy="16344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Thanks!</a:t>
            </a:r>
            <a:b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</a:p>
        </p:txBody>
      </p:sp>
      <p:pic>
        <p:nvPicPr>
          <p:cNvPr id="18" name="Picture 17" descr="A black and blue logo&#10;&#10;Description automatically generated">
            <a:extLst>
              <a:ext uri="{FF2B5EF4-FFF2-40B4-BE49-F238E27FC236}">
                <a16:creationId xmlns:a16="http://schemas.microsoft.com/office/drawing/2014/main" id="{E56ED32E-C469-FA90-5C48-9B21E9693ED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261" y="161224"/>
            <a:ext cx="3208448" cy="1304714"/>
          </a:xfrm>
          <a:prstGeom prst="rect">
            <a:avLst/>
          </a:prstGeom>
          <a:effectLst>
            <a:outerShdw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7605877"/>
      </p:ext>
    </p:extLst>
  </p:cSld>
  <p:clrMapOvr>
    <a:masterClrMapping/>
  </p:clrMapOvr>
</p:sld>
</file>

<file path=ppt/theme/theme1.xml><?xml version="1.0" encoding="utf-8"?>
<a:theme xmlns:a="http://schemas.openxmlformats.org/drawingml/2006/main" name="Hi-Lumi Theme_new_16-9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937FCF1-ADD0-4253-837C-99C3CB99A451}" vid="{033A78A4-D235-4F5E-B6DB-E6AC9072B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Hi-LHC-UK-Theme-New</Template>
  <TotalTime>2567</TotalTime>
  <Words>346</Words>
  <Application>Microsoft Office PowerPoint</Application>
  <PresentationFormat>Widescreen</PresentationFormat>
  <Paragraphs>101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Hi-Lumi Theme_new_16-9</vt:lpstr>
      <vt:lpstr>UK Updates  Global CCCM 18 Jul25</vt:lpstr>
      <vt:lpstr>Technical Updates</vt:lpstr>
      <vt:lpstr>Bi Phase Incoming Inspection </vt:lpstr>
      <vt:lpstr>CM2 Schedule (Jul25)</vt:lpstr>
      <vt:lpstr>CM3-5 Planning (Jul25)</vt:lpstr>
      <vt:lpstr>PowerPoint Presentation</vt:lpstr>
      <vt:lpstr>Thanks!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Crabs Update 14 Feb ‘24</dc:title>
  <dc:creator>Templeton, Niklas (STFC,DL,TECH)</dc:creator>
  <cp:lastModifiedBy>Templeton, Niklas (STFC,DL,TECH)</cp:lastModifiedBy>
  <cp:revision>75</cp:revision>
  <dcterms:created xsi:type="dcterms:W3CDTF">2024-02-14T11:35:02Z</dcterms:created>
  <dcterms:modified xsi:type="dcterms:W3CDTF">2025-07-18T14:16:16Z</dcterms:modified>
</cp:coreProperties>
</file>