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1"/>
  </p:sldMasterIdLst>
  <p:notesMasterIdLst>
    <p:notesMasterId r:id="rId26"/>
  </p:notesMasterIdLst>
  <p:handoutMasterIdLst>
    <p:handoutMasterId r:id="rId27"/>
  </p:handoutMasterIdLst>
  <p:sldIdLst>
    <p:sldId id="307" r:id="rId2"/>
    <p:sldId id="354" r:id="rId3"/>
    <p:sldId id="351" r:id="rId4"/>
    <p:sldId id="1057" r:id="rId5"/>
    <p:sldId id="356" r:id="rId6"/>
    <p:sldId id="1042" r:id="rId7"/>
    <p:sldId id="1043" r:id="rId8"/>
    <p:sldId id="1044" r:id="rId9"/>
    <p:sldId id="1045" r:id="rId10"/>
    <p:sldId id="1046" r:id="rId11"/>
    <p:sldId id="1047" r:id="rId12"/>
    <p:sldId id="1048" r:id="rId13"/>
    <p:sldId id="1049" r:id="rId14"/>
    <p:sldId id="1050" r:id="rId15"/>
    <p:sldId id="1051" r:id="rId16"/>
    <p:sldId id="1052" r:id="rId17"/>
    <p:sldId id="1053" r:id="rId18"/>
    <p:sldId id="1054" r:id="rId19"/>
    <p:sldId id="1055" r:id="rId20"/>
    <p:sldId id="1056" r:id="rId21"/>
    <p:sldId id="1058" r:id="rId22"/>
    <p:sldId id="1059" r:id="rId23"/>
    <p:sldId id="1060" r:id="rId24"/>
    <p:sldId id="315" r:id="rId25"/>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0BF057-F589-78F1-20CB-4B3782899071}" name="Natalya Yevgenia Kahn" initials="NK" userId="S::natalya.yevgenia.kahn@cern.ch::db0cf00f-19f2-4919-a23f-847a11db7b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652B80-F788-4F7C-A12D-36AC0EE7A755}" v="2" dt="2024-08-13T13:00:32.343"/>
    <p1510:client id="{99DAEC6C-537D-498E-9813-5C71A7BDC2D0}" v="427" dt="2024-08-13T10:16:38.640"/>
    <p1510:client id="{AE3173B3-0937-445D-A1D3-B7336F974D59}" v="1306" dt="2024-08-13T11:36:01.686"/>
    <p1510:client id="{E9D376F8-569E-44AC-9E0C-EC1D3D97EF30}" v="1" dt="2024-08-13T11:49:47.2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60"/>
  </p:normalViewPr>
  <p:slideViewPr>
    <p:cSldViewPr snapToGrid="0" snapToObjects="1">
      <p:cViewPr varScale="1">
        <p:scale>
          <a:sx n="144" d="100"/>
          <a:sy n="144" d="100"/>
        </p:scale>
        <p:origin x="132" y="450"/>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1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xfi" providerId="None" clId="Web-{99DAEC6C-537D-498E-9813-5C71A7BDC2D0}"/>
    <pc:docChg chg="addSld delSld modSld">
      <pc:chgData name="Guest xfi" userId="" providerId="None" clId="Web-{99DAEC6C-537D-498E-9813-5C71A7BDC2D0}" dt="2024-08-13T10:16:35.843" v="385"/>
      <pc:docMkLst>
        <pc:docMk/>
      </pc:docMkLst>
      <pc:sldChg chg="delSp modSp">
        <pc:chgData name="Guest xfi" userId="" providerId="None" clId="Web-{99DAEC6C-537D-498E-9813-5C71A7BDC2D0}" dt="2024-08-13T10:10:56.989" v="222"/>
        <pc:sldMkLst>
          <pc:docMk/>
          <pc:sldMk cId="1674454121" sldId="351"/>
        </pc:sldMkLst>
        <pc:graphicFrameChg chg="mod modGraphic">
          <ac:chgData name="Guest xfi" userId="" providerId="None" clId="Web-{99DAEC6C-537D-498E-9813-5C71A7BDC2D0}" dt="2024-08-13T10:10:56.989" v="222"/>
          <ac:graphicFrameMkLst>
            <pc:docMk/>
            <pc:sldMk cId="1674454121" sldId="351"/>
            <ac:graphicFrameMk id="6" creationId="{00000000-0000-0000-0000-000000000000}"/>
          </ac:graphicFrameMkLst>
        </pc:graphicFrameChg>
        <pc:cxnChg chg="del">
          <ac:chgData name="Guest xfi" userId="" providerId="None" clId="Web-{99DAEC6C-537D-498E-9813-5C71A7BDC2D0}" dt="2024-08-13T10:06:07.480" v="184"/>
          <ac:cxnSpMkLst>
            <pc:docMk/>
            <pc:sldMk cId="1674454121" sldId="351"/>
            <ac:cxnSpMk id="7" creationId="{259DC16B-020A-CF53-8659-3842C57F4A2D}"/>
          </ac:cxnSpMkLst>
        </pc:cxnChg>
      </pc:sldChg>
      <pc:sldChg chg="delSp modSp">
        <pc:chgData name="Guest xfi" userId="" providerId="None" clId="Web-{99DAEC6C-537D-498E-9813-5C71A7BDC2D0}" dt="2024-08-13T10:16:35.843" v="385"/>
        <pc:sldMkLst>
          <pc:docMk/>
          <pc:sldMk cId="3433513068" sldId="354"/>
        </pc:sldMkLst>
        <pc:graphicFrameChg chg="mod modGraphic">
          <ac:chgData name="Guest xfi" userId="" providerId="None" clId="Web-{99DAEC6C-537D-498E-9813-5C71A7BDC2D0}" dt="2024-08-13T10:16:35.843" v="385"/>
          <ac:graphicFrameMkLst>
            <pc:docMk/>
            <pc:sldMk cId="3433513068" sldId="354"/>
            <ac:graphicFrameMk id="6" creationId="{00000000-0000-0000-0000-000000000000}"/>
          </ac:graphicFrameMkLst>
        </pc:graphicFrameChg>
        <pc:cxnChg chg="del">
          <ac:chgData name="Guest xfi" userId="" providerId="None" clId="Web-{99DAEC6C-537D-498E-9813-5C71A7BDC2D0}" dt="2024-08-13T10:11:53.553" v="236"/>
          <ac:cxnSpMkLst>
            <pc:docMk/>
            <pc:sldMk cId="3433513068" sldId="354"/>
            <ac:cxnSpMk id="8" creationId="{EF1C3F29-2D2F-C589-02BD-CB30346BC0A6}"/>
          </ac:cxnSpMkLst>
        </pc:cxnChg>
      </pc:sldChg>
      <pc:sldChg chg="addSp delSp modSp">
        <pc:chgData name="Guest xfi" userId="" providerId="None" clId="Web-{99DAEC6C-537D-498E-9813-5C71A7BDC2D0}" dt="2024-08-13T09:55:52.476" v="127"/>
        <pc:sldMkLst>
          <pc:docMk/>
          <pc:sldMk cId="2115164766" sldId="355"/>
        </pc:sldMkLst>
        <pc:graphicFrameChg chg="mod modGraphic">
          <ac:chgData name="Guest xfi" userId="" providerId="None" clId="Web-{99DAEC6C-537D-498E-9813-5C71A7BDC2D0}" dt="2024-08-13T09:55:52.476" v="127"/>
          <ac:graphicFrameMkLst>
            <pc:docMk/>
            <pc:sldMk cId="2115164766" sldId="355"/>
            <ac:graphicFrameMk id="6" creationId="{00000000-0000-0000-0000-000000000000}"/>
          </ac:graphicFrameMkLst>
        </pc:graphicFrameChg>
        <pc:graphicFrameChg chg="add del mod">
          <ac:chgData name="Guest xfi" userId="" providerId="None" clId="Web-{99DAEC6C-537D-498E-9813-5C71A7BDC2D0}" dt="2024-08-13T09:50:07.903" v="26"/>
          <ac:graphicFrameMkLst>
            <pc:docMk/>
            <pc:sldMk cId="2115164766" sldId="355"/>
            <ac:graphicFrameMk id="9" creationId="{ABA1193D-EF6A-A6CD-B9B2-EDA85E68DD41}"/>
          </ac:graphicFrameMkLst>
        </pc:graphicFrameChg>
        <pc:graphicFrameChg chg="add del mod">
          <ac:chgData name="Guest xfi" userId="" providerId="None" clId="Web-{99DAEC6C-537D-498E-9813-5C71A7BDC2D0}" dt="2024-08-13T09:50:12.341" v="28"/>
          <ac:graphicFrameMkLst>
            <pc:docMk/>
            <pc:sldMk cId="2115164766" sldId="355"/>
            <ac:graphicFrameMk id="11" creationId="{4C9FE14F-D29A-4EF0-6C5B-CE1BAE9D3821}"/>
          </ac:graphicFrameMkLst>
        </pc:graphicFrameChg>
        <pc:cxnChg chg="del">
          <ac:chgData name="Guest xfi" userId="" providerId="None" clId="Web-{99DAEC6C-537D-498E-9813-5C71A7BDC2D0}" dt="2024-08-13T09:48:50.432" v="0"/>
          <ac:cxnSpMkLst>
            <pc:docMk/>
            <pc:sldMk cId="2115164766" sldId="355"/>
            <ac:cxnSpMk id="7" creationId="{48002136-CA66-5119-9BC0-4D15819EE37A}"/>
          </ac:cxnSpMkLst>
        </pc:cxnChg>
      </pc:sldChg>
      <pc:sldChg chg="delSp modSp del">
        <pc:chgData name="Guest xfi" userId="" providerId="None" clId="Web-{99DAEC6C-537D-498E-9813-5C71A7BDC2D0}" dt="2024-08-13T10:13:45.041" v="290"/>
        <pc:sldMkLst>
          <pc:docMk/>
          <pc:sldMk cId="4145024888" sldId="1090"/>
        </pc:sldMkLst>
        <pc:graphicFrameChg chg="mod modGraphic">
          <ac:chgData name="Guest xfi" userId="" providerId="None" clId="Web-{99DAEC6C-537D-498E-9813-5C71A7BDC2D0}" dt="2024-08-13T10:13:41.572" v="289"/>
          <ac:graphicFrameMkLst>
            <pc:docMk/>
            <pc:sldMk cId="4145024888" sldId="1090"/>
            <ac:graphicFrameMk id="6" creationId="{00000000-0000-0000-0000-000000000000}"/>
          </ac:graphicFrameMkLst>
        </pc:graphicFrameChg>
        <pc:cxnChg chg="del">
          <ac:chgData name="Guest xfi" userId="" providerId="None" clId="Web-{99DAEC6C-537D-498E-9813-5C71A7BDC2D0}" dt="2024-08-13T10:11:46.818" v="223"/>
          <ac:cxnSpMkLst>
            <pc:docMk/>
            <pc:sldMk cId="4145024888" sldId="1090"/>
            <ac:cxnSpMk id="8" creationId="{BDD3B104-2494-2790-947C-B176693983AF}"/>
          </ac:cxnSpMkLst>
        </pc:cxnChg>
      </pc:sldChg>
      <pc:sldChg chg="delSp add del">
        <pc:chgData name="Guest xfi" userId="" providerId="None" clId="Web-{99DAEC6C-537D-498E-9813-5C71A7BDC2D0}" dt="2024-08-13T09:57:04.510" v="138"/>
        <pc:sldMkLst>
          <pc:docMk/>
          <pc:sldMk cId="320644206" sldId="1093"/>
        </pc:sldMkLst>
        <pc:spChg chg="del">
          <ac:chgData name="Guest xfi" userId="" providerId="None" clId="Web-{99DAEC6C-537D-498E-9813-5C71A7BDC2D0}" dt="2024-08-13T09:56:58.822" v="135"/>
          <ac:spMkLst>
            <pc:docMk/>
            <pc:sldMk cId="320644206" sldId="1093"/>
            <ac:spMk id="3" creationId="{048C6093-A00B-71E5-DF47-0DB3F6525EC3}"/>
          </ac:spMkLst>
        </pc:spChg>
        <pc:spChg chg="del">
          <ac:chgData name="Guest xfi" userId="" providerId="None" clId="Web-{99DAEC6C-537D-498E-9813-5C71A7BDC2D0}" dt="2024-08-13T09:56:58.822" v="134"/>
          <ac:spMkLst>
            <pc:docMk/>
            <pc:sldMk cId="320644206" sldId="1093"/>
            <ac:spMk id="4" creationId="{651FD54F-0A3B-7CA1-EE39-5359CDAA676B}"/>
          </ac:spMkLst>
        </pc:spChg>
        <pc:spChg chg="del">
          <ac:chgData name="Guest xfi" userId="" providerId="None" clId="Web-{99DAEC6C-537D-498E-9813-5C71A7BDC2D0}" dt="2024-08-13T09:56:58.822" v="133"/>
          <ac:spMkLst>
            <pc:docMk/>
            <pc:sldMk cId="320644206" sldId="1093"/>
            <ac:spMk id="5" creationId="{991B498B-DE83-7F2D-3B41-CD53A0AABD68}"/>
          </ac:spMkLst>
        </pc:spChg>
        <pc:spChg chg="del">
          <ac:chgData name="Guest xfi" userId="" providerId="None" clId="Web-{99DAEC6C-537D-498E-9813-5C71A7BDC2D0}" dt="2024-08-13T09:56:58.838" v="136"/>
          <ac:spMkLst>
            <pc:docMk/>
            <pc:sldMk cId="320644206" sldId="1093"/>
            <ac:spMk id="12" creationId="{00000000-0000-0000-0000-000000000000}"/>
          </ac:spMkLst>
        </pc:spChg>
        <pc:spChg chg="del">
          <ac:chgData name="Guest xfi" userId="" providerId="None" clId="Web-{99DAEC6C-537D-498E-9813-5C71A7BDC2D0}" dt="2024-08-13T09:56:58.822" v="130"/>
          <ac:spMkLst>
            <pc:docMk/>
            <pc:sldMk cId="320644206" sldId="1093"/>
            <ac:spMk id="13" creationId="{4FC30D05-C713-AFEB-4E74-5F4EA976BD59}"/>
          </ac:spMkLst>
        </pc:spChg>
        <pc:spChg chg="del">
          <ac:chgData name="Guest xfi" userId="" providerId="None" clId="Web-{99DAEC6C-537D-498E-9813-5C71A7BDC2D0}" dt="2024-08-13T09:56:58.822" v="132"/>
          <ac:spMkLst>
            <pc:docMk/>
            <pc:sldMk cId="320644206" sldId="1093"/>
            <ac:spMk id="21" creationId="{4E471C00-9CEE-6F83-E290-83B070F7667B}"/>
          </ac:spMkLst>
        </pc:spChg>
        <pc:picChg chg="del">
          <ac:chgData name="Guest xfi" userId="" providerId="None" clId="Web-{99DAEC6C-537D-498E-9813-5C71A7BDC2D0}" dt="2024-08-13T09:56:58.822" v="131"/>
          <ac:picMkLst>
            <pc:docMk/>
            <pc:sldMk cId="320644206" sldId="1093"/>
            <ac:picMk id="8" creationId="{F3EF1534-D505-AF3E-83EE-20C013B13D7D}"/>
          </ac:picMkLst>
        </pc:picChg>
        <pc:picChg chg="del">
          <ac:chgData name="Guest xfi" userId="" providerId="None" clId="Web-{99DAEC6C-537D-498E-9813-5C71A7BDC2D0}" dt="2024-08-13T09:56:58.822" v="129"/>
          <ac:picMkLst>
            <pc:docMk/>
            <pc:sldMk cId="320644206" sldId="1093"/>
            <ac:picMk id="15" creationId="{1B2D7BC6-6040-B768-AE87-C6331A5ECBB2}"/>
          </ac:picMkLst>
        </pc:picChg>
      </pc:sldChg>
      <pc:sldChg chg="add del">
        <pc:chgData name="Guest xfi" userId="" providerId="None" clId="Web-{99DAEC6C-537D-498E-9813-5C71A7BDC2D0}" dt="2024-08-13T09:57:42.370" v="149"/>
        <pc:sldMkLst>
          <pc:docMk/>
          <pc:sldMk cId="3615081366" sldId="1094"/>
        </pc:sldMkLst>
      </pc:sldChg>
      <pc:sldChg chg="delSp add del">
        <pc:chgData name="Guest xfi" userId="" providerId="None" clId="Web-{99DAEC6C-537D-498E-9813-5C71A7BDC2D0}" dt="2024-08-13T09:57:38.636" v="148"/>
        <pc:sldMkLst>
          <pc:docMk/>
          <pc:sldMk cId="1115497923" sldId="1102"/>
        </pc:sldMkLst>
        <pc:spChg chg="del">
          <ac:chgData name="Guest xfi" userId="" providerId="None" clId="Web-{99DAEC6C-537D-498E-9813-5C71A7BDC2D0}" dt="2024-08-13T09:57:32.370" v="145"/>
          <ac:spMkLst>
            <pc:docMk/>
            <pc:sldMk cId="1115497923" sldId="1102"/>
            <ac:spMk id="3" creationId="{048C6093-A00B-71E5-DF47-0DB3F6525EC3}"/>
          </ac:spMkLst>
        </pc:spChg>
        <pc:spChg chg="del">
          <ac:chgData name="Guest xfi" userId="" providerId="None" clId="Web-{99DAEC6C-537D-498E-9813-5C71A7BDC2D0}" dt="2024-08-13T09:57:32.370" v="144"/>
          <ac:spMkLst>
            <pc:docMk/>
            <pc:sldMk cId="1115497923" sldId="1102"/>
            <ac:spMk id="4" creationId="{651FD54F-0A3B-7CA1-EE39-5359CDAA676B}"/>
          </ac:spMkLst>
        </pc:spChg>
        <pc:spChg chg="del">
          <ac:chgData name="Guest xfi" userId="" providerId="None" clId="Web-{99DAEC6C-537D-498E-9813-5C71A7BDC2D0}" dt="2024-08-13T09:57:32.370" v="143"/>
          <ac:spMkLst>
            <pc:docMk/>
            <pc:sldMk cId="1115497923" sldId="1102"/>
            <ac:spMk id="5" creationId="{991B498B-DE83-7F2D-3B41-CD53A0AABD68}"/>
          </ac:spMkLst>
        </pc:spChg>
        <pc:spChg chg="del">
          <ac:chgData name="Guest xfi" userId="" providerId="None" clId="Web-{99DAEC6C-537D-498E-9813-5C71A7BDC2D0}" dt="2024-08-13T09:57:32.370" v="146"/>
          <ac:spMkLst>
            <pc:docMk/>
            <pc:sldMk cId="1115497923" sldId="1102"/>
            <ac:spMk id="12" creationId="{00000000-0000-0000-0000-000000000000}"/>
          </ac:spMkLst>
        </pc:spChg>
        <pc:picChg chg="del">
          <ac:chgData name="Guest xfi" userId="" providerId="None" clId="Web-{99DAEC6C-537D-498E-9813-5C71A7BDC2D0}" dt="2024-08-13T09:57:32.370" v="142"/>
          <ac:picMkLst>
            <pc:docMk/>
            <pc:sldMk cId="1115497923" sldId="1102"/>
            <ac:picMk id="11" creationId="{7DB84D09-3DAB-A9AE-649D-58C07C6F40A5}"/>
          </ac:picMkLst>
        </pc:picChg>
      </pc:sldChg>
      <pc:sldChg chg="addSp new">
        <pc:chgData name="Guest xfi" userId="" providerId="None" clId="Web-{99DAEC6C-537D-498E-9813-5C71A7BDC2D0}" dt="2024-08-13T09:57:00.885" v="137"/>
        <pc:sldMkLst>
          <pc:docMk/>
          <pc:sldMk cId="3847505707" sldId="1108"/>
        </pc:sldMkLst>
        <pc:spChg chg="add">
          <ac:chgData name="Guest xfi" userId="" providerId="None" clId="Web-{99DAEC6C-537D-498E-9813-5C71A7BDC2D0}" dt="2024-08-13T09:57:00.885" v="137"/>
          <ac:spMkLst>
            <pc:docMk/>
            <pc:sldMk cId="3847505707" sldId="1108"/>
            <ac:spMk id="5" creationId="{93447686-D30B-C77D-9BA9-DC455ADAA10C}"/>
          </ac:spMkLst>
        </pc:spChg>
        <pc:spChg chg="add">
          <ac:chgData name="Guest xfi" userId="" providerId="None" clId="Web-{99DAEC6C-537D-498E-9813-5C71A7BDC2D0}" dt="2024-08-13T09:57:00.885" v="137"/>
          <ac:spMkLst>
            <pc:docMk/>
            <pc:sldMk cId="3847505707" sldId="1108"/>
            <ac:spMk id="6" creationId="{048C6093-A00B-71E5-DF47-0DB3F6525EC3}"/>
          </ac:spMkLst>
        </pc:spChg>
        <pc:spChg chg="add">
          <ac:chgData name="Guest xfi" userId="" providerId="None" clId="Web-{99DAEC6C-537D-498E-9813-5C71A7BDC2D0}" dt="2024-08-13T09:57:00.885" v="137"/>
          <ac:spMkLst>
            <pc:docMk/>
            <pc:sldMk cId="3847505707" sldId="1108"/>
            <ac:spMk id="7" creationId="{651FD54F-0A3B-7CA1-EE39-5359CDAA676B}"/>
          </ac:spMkLst>
        </pc:spChg>
        <pc:spChg chg="add">
          <ac:chgData name="Guest xfi" userId="" providerId="None" clId="Web-{99DAEC6C-537D-498E-9813-5C71A7BDC2D0}" dt="2024-08-13T09:57:00.885" v="137"/>
          <ac:spMkLst>
            <pc:docMk/>
            <pc:sldMk cId="3847505707" sldId="1108"/>
            <ac:spMk id="8" creationId="{991B498B-DE83-7F2D-3B41-CD53A0AABD68}"/>
          </ac:spMkLst>
        </pc:spChg>
        <pc:spChg chg="add">
          <ac:chgData name="Guest xfi" userId="" providerId="None" clId="Web-{99DAEC6C-537D-498E-9813-5C71A7BDC2D0}" dt="2024-08-13T09:57:00.885" v="137"/>
          <ac:spMkLst>
            <pc:docMk/>
            <pc:sldMk cId="3847505707" sldId="1108"/>
            <ac:spMk id="9" creationId="{4E471C00-9CEE-6F83-E290-83B070F7667B}"/>
          </ac:spMkLst>
        </pc:spChg>
        <pc:spChg chg="add">
          <ac:chgData name="Guest xfi" userId="" providerId="None" clId="Web-{99DAEC6C-537D-498E-9813-5C71A7BDC2D0}" dt="2024-08-13T09:57:00.885" v="137"/>
          <ac:spMkLst>
            <pc:docMk/>
            <pc:sldMk cId="3847505707" sldId="1108"/>
            <ac:spMk id="11" creationId="{4FC30D05-C713-AFEB-4E74-5F4EA976BD59}"/>
          </ac:spMkLst>
        </pc:spChg>
        <pc:picChg chg="add">
          <ac:chgData name="Guest xfi" userId="" providerId="None" clId="Web-{99DAEC6C-537D-498E-9813-5C71A7BDC2D0}" dt="2024-08-13T09:57:00.885" v="137"/>
          <ac:picMkLst>
            <pc:docMk/>
            <pc:sldMk cId="3847505707" sldId="1108"/>
            <ac:picMk id="10" creationId="{F3EF1534-D505-AF3E-83EE-20C013B13D7D}"/>
          </ac:picMkLst>
        </pc:picChg>
        <pc:picChg chg="add">
          <ac:chgData name="Guest xfi" userId="" providerId="None" clId="Web-{99DAEC6C-537D-498E-9813-5C71A7BDC2D0}" dt="2024-08-13T09:57:00.885" v="137"/>
          <ac:picMkLst>
            <pc:docMk/>
            <pc:sldMk cId="3847505707" sldId="1108"/>
            <ac:picMk id="12" creationId="{1B2D7BC6-6040-B768-AE87-C6331A5ECBB2}"/>
          </ac:picMkLst>
        </pc:picChg>
      </pc:sldChg>
      <pc:sldChg chg="add del replId">
        <pc:chgData name="Guest xfi" userId="" providerId="None" clId="Web-{99DAEC6C-537D-498E-9813-5C71A7BDC2D0}" dt="2024-08-13T09:57:15.604" v="140"/>
        <pc:sldMkLst>
          <pc:docMk/>
          <pc:sldMk cId="659803360" sldId="1109"/>
        </pc:sldMkLst>
      </pc:sldChg>
      <pc:sldChg chg="addSp new">
        <pc:chgData name="Guest xfi" userId="" providerId="None" clId="Web-{99DAEC6C-537D-498E-9813-5C71A7BDC2D0}" dt="2024-08-13T09:57:33.980" v="147"/>
        <pc:sldMkLst>
          <pc:docMk/>
          <pc:sldMk cId="2606638250" sldId="1109"/>
        </pc:sldMkLst>
        <pc:spChg chg="add">
          <ac:chgData name="Guest xfi" userId="" providerId="None" clId="Web-{99DAEC6C-537D-498E-9813-5C71A7BDC2D0}" dt="2024-08-13T09:57:33.980" v="147"/>
          <ac:spMkLst>
            <pc:docMk/>
            <pc:sldMk cId="2606638250" sldId="1109"/>
            <ac:spMk id="5" creationId="{4749FB4C-F799-35B6-5AF8-3A97E7CB0961}"/>
          </ac:spMkLst>
        </pc:spChg>
        <pc:spChg chg="add">
          <ac:chgData name="Guest xfi" userId="" providerId="None" clId="Web-{99DAEC6C-537D-498E-9813-5C71A7BDC2D0}" dt="2024-08-13T09:57:33.980" v="147"/>
          <ac:spMkLst>
            <pc:docMk/>
            <pc:sldMk cId="2606638250" sldId="1109"/>
            <ac:spMk id="6" creationId="{048C6093-A00B-71E5-DF47-0DB3F6525EC3}"/>
          </ac:spMkLst>
        </pc:spChg>
        <pc:spChg chg="add">
          <ac:chgData name="Guest xfi" userId="" providerId="None" clId="Web-{99DAEC6C-537D-498E-9813-5C71A7BDC2D0}" dt="2024-08-13T09:57:33.980" v="147"/>
          <ac:spMkLst>
            <pc:docMk/>
            <pc:sldMk cId="2606638250" sldId="1109"/>
            <ac:spMk id="7" creationId="{651FD54F-0A3B-7CA1-EE39-5359CDAA676B}"/>
          </ac:spMkLst>
        </pc:spChg>
        <pc:spChg chg="add">
          <ac:chgData name="Guest xfi" userId="" providerId="None" clId="Web-{99DAEC6C-537D-498E-9813-5C71A7BDC2D0}" dt="2024-08-13T09:57:33.980" v="147"/>
          <ac:spMkLst>
            <pc:docMk/>
            <pc:sldMk cId="2606638250" sldId="1109"/>
            <ac:spMk id="8" creationId="{991B498B-DE83-7F2D-3B41-CD53A0AABD68}"/>
          </ac:spMkLst>
        </pc:spChg>
        <pc:picChg chg="add">
          <ac:chgData name="Guest xfi" userId="" providerId="None" clId="Web-{99DAEC6C-537D-498E-9813-5C71A7BDC2D0}" dt="2024-08-13T09:57:33.980" v="147"/>
          <ac:picMkLst>
            <pc:docMk/>
            <pc:sldMk cId="2606638250" sldId="1109"/>
            <ac:picMk id="9" creationId="{7DB84D09-3DAB-A9AE-649D-58C07C6F40A5}"/>
          </ac:picMkLst>
        </pc:picChg>
      </pc:sldChg>
      <pc:sldChg chg="addSp delSp modSp add replId">
        <pc:chgData name="Guest xfi" userId="" providerId="None" clId="Web-{99DAEC6C-537D-498E-9813-5C71A7BDC2D0}" dt="2024-08-13T10:02:20.770" v="178" actId="14100"/>
        <pc:sldMkLst>
          <pc:docMk/>
          <pc:sldMk cId="704371541" sldId="1110"/>
        </pc:sldMkLst>
        <pc:spChg chg="del mod">
          <ac:chgData name="Guest xfi" userId="" providerId="None" clId="Web-{99DAEC6C-537D-498E-9813-5C71A7BDC2D0}" dt="2024-08-13T09:58:04.168" v="155"/>
          <ac:spMkLst>
            <pc:docMk/>
            <pc:sldMk cId="704371541" sldId="1110"/>
            <ac:spMk id="4" creationId="{651FD54F-0A3B-7CA1-EE39-5359CDAA676B}"/>
          </ac:spMkLst>
        </pc:spChg>
        <pc:spChg chg="del">
          <ac:chgData name="Guest xfi" userId="" providerId="None" clId="Web-{99DAEC6C-537D-498E-9813-5C71A7BDC2D0}" dt="2024-08-13T09:58:00.855" v="152"/>
          <ac:spMkLst>
            <pc:docMk/>
            <pc:sldMk cId="704371541" sldId="1110"/>
            <ac:spMk id="7" creationId="{8BC03EA5-5936-306E-355D-C35E2A24FDDB}"/>
          </ac:spMkLst>
        </pc:spChg>
        <pc:spChg chg="del">
          <ac:chgData name="Guest xfi" userId="" providerId="None" clId="Web-{99DAEC6C-537D-498E-9813-5C71A7BDC2D0}" dt="2024-08-13T09:58:02.090" v="153"/>
          <ac:spMkLst>
            <pc:docMk/>
            <pc:sldMk cId="704371541" sldId="1110"/>
            <ac:spMk id="8" creationId="{78C51462-F80E-D617-6075-492FBBBEEC22}"/>
          </ac:spMkLst>
        </pc:spChg>
        <pc:spChg chg="add">
          <ac:chgData name="Guest xfi" userId="" providerId="None" clId="Web-{99DAEC6C-537D-498E-9813-5C71A7BDC2D0}" dt="2024-08-13T09:58:09.481" v="157"/>
          <ac:spMkLst>
            <pc:docMk/>
            <pc:sldMk cId="704371541" sldId="1110"/>
            <ac:spMk id="11" creationId="{5246B4F6-7076-765E-16B1-771BA64AB069}"/>
          </ac:spMkLst>
        </pc:spChg>
        <pc:spChg chg="del">
          <ac:chgData name="Guest xfi" userId="" providerId="None" clId="Web-{99DAEC6C-537D-498E-9813-5C71A7BDC2D0}" dt="2024-08-13T09:58:08.668" v="156"/>
          <ac:spMkLst>
            <pc:docMk/>
            <pc:sldMk cId="704371541" sldId="1110"/>
            <ac:spMk id="12" creationId="{00000000-0000-0000-0000-000000000000}"/>
          </ac:spMkLst>
        </pc:spChg>
        <pc:spChg chg="add">
          <ac:chgData name="Guest xfi" userId="" providerId="None" clId="Web-{99DAEC6C-537D-498E-9813-5C71A7BDC2D0}" dt="2024-08-13T09:58:09.496" v="158"/>
          <ac:spMkLst>
            <pc:docMk/>
            <pc:sldMk cId="704371541" sldId="1110"/>
            <ac:spMk id="14" creationId="{25B39130-4C2E-3216-267D-385803C5D2A4}"/>
          </ac:spMkLst>
        </pc:spChg>
        <pc:spChg chg="add">
          <ac:chgData name="Guest xfi" userId="" providerId="None" clId="Web-{99DAEC6C-537D-498E-9813-5C71A7BDC2D0}" dt="2024-08-13T09:58:09.512" v="159"/>
          <ac:spMkLst>
            <pc:docMk/>
            <pc:sldMk cId="704371541" sldId="1110"/>
            <ac:spMk id="16" creationId="{B527EF6D-B500-0741-4153-FB2C144F88EC}"/>
          </ac:spMkLst>
        </pc:spChg>
        <pc:spChg chg="add">
          <ac:chgData name="Guest xfi" userId="" providerId="None" clId="Web-{99DAEC6C-537D-498E-9813-5C71A7BDC2D0}" dt="2024-08-13T09:58:09.528" v="160"/>
          <ac:spMkLst>
            <pc:docMk/>
            <pc:sldMk cId="704371541" sldId="1110"/>
            <ac:spMk id="18" creationId="{D857D09C-1455-CB88-B22A-5C0130E881AF}"/>
          </ac:spMkLst>
        </pc:spChg>
        <pc:picChg chg="del">
          <ac:chgData name="Guest xfi" userId="" providerId="None" clId="Web-{99DAEC6C-537D-498E-9813-5C71A7BDC2D0}" dt="2024-08-13T09:57:50.058" v="151"/>
          <ac:picMkLst>
            <pc:docMk/>
            <pc:sldMk cId="704371541" sldId="1110"/>
            <ac:picMk id="9" creationId="{1C8FC116-55B4-A2A4-C875-939AA3F4D6D8}"/>
          </ac:picMkLst>
        </pc:picChg>
        <pc:picChg chg="add del mod">
          <ac:chgData name="Guest xfi" userId="" providerId="None" clId="Web-{99DAEC6C-537D-498E-9813-5C71A7BDC2D0}" dt="2024-08-13T10:01:30.784" v="168"/>
          <ac:picMkLst>
            <pc:docMk/>
            <pc:sldMk cId="704371541" sldId="1110"/>
            <ac:picMk id="19" creationId="{50059FCD-008B-C992-8C45-10BFBB00DBCD}"/>
          </ac:picMkLst>
        </pc:picChg>
        <pc:picChg chg="add del mod">
          <ac:chgData name="Guest xfi" userId="" providerId="None" clId="Web-{99DAEC6C-537D-498E-9813-5C71A7BDC2D0}" dt="2024-08-13T10:01:32.362" v="169"/>
          <ac:picMkLst>
            <pc:docMk/>
            <pc:sldMk cId="704371541" sldId="1110"/>
            <ac:picMk id="20" creationId="{4D06D419-7178-7944-1ABA-DA6B21833124}"/>
          </ac:picMkLst>
        </pc:picChg>
        <pc:picChg chg="add del mod">
          <ac:chgData name="Guest xfi" userId="" providerId="None" clId="Web-{99DAEC6C-537D-498E-9813-5C71A7BDC2D0}" dt="2024-08-13T10:02:04.300" v="174"/>
          <ac:picMkLst>
            <pc:docMk/>
            <pc:sldMk cId="704371541" sldId="1110"/>
            <ac:picMk id="21" creationId="{9CC7A541-A4F9-D59F-6E33-F9B0FE3158D1}"/>
          </ac:picMkLst>
        </pc:picChg>
        <pc:picChg chg="add mod">
          <ac:chgData name="Guest xfi" userId="" providerId="None" clId="Web-{99DAEC6C-537D-498E-9813-5C71A7BDC2D0}" dt="2024-08-13T10:02:20.770" v="178" actId="14100"/>
          <ac:picMkLst>
            <pc:docMk/>
            <pc:sldMk cId="704371541" sldId="1110"/>
            <ac:picMk id="22" creationId="{FAAEA2F3-D648-63CD-412F-081E178F8E90}"/>
          </ac:picMkLst>
        </pc:picChg>
      </pc:sldChg>
      <pc:sldChg chg="addSp delSp modSp add replId">
        <pc:chgData name="Guest xfi" userId="" providerId="None" clId="Web-{99DAEC6C-537D-498E-9813-5C71A7BDC2D0}" dt="2024-08-13T10:03:42.991" v="183" actId="1076"/>
        <pc:sldMkLst>
          <pc:docMk/>
          <pc:sldMk cId="1293219165" sldId="1111"/>
        </pc:sldMkLst>
        <pc:picChg chg="add mod">
          <ac:chgData name="Guest xfi" userId="" providerId="None" clId="Web-{99DAEC6C-537D-498E-9813-5C71A7BDC2D0}" dt="2024-08-13T10:03:42.991" v="183" actId="1076"/>
          <ac:picMkLst>
            <pc:docMk/>
            <pc:sldMk cId="1293219165" sldId="1111"/>
            <ac:picMk id="4" creationId="{B113E8FC-EB2B-DDE4-FC09-9CDFDA9F4801}"/>
          </ac:picMkLst>
        </pc:picChg>
        <pc:picChg chg="del">
          <ac:chgData name="Guest xfi" userId="" providerId="None" clId="Web-{99DAEC6C-537D-498E-9813-5C71A7BDC2D0}" dt="2024-08-13T10:03:21.803" v="180"/>
          <ac:picMkLst>
            <pc:docMk/>
            <pc:sldMk cId="1293219165" sldId="1111"/>
            <ac:picMk id="22" creationId="{FAAEA2F3-D648-63CD-412F-081E178F8E90}"/>
          </ac:picMkLst>
        </pc:picChg>
      </pc:sldChg>
    </pc:docChg>
  </pc:docChgLst>
  <pc:docChgLst>
    <pc:chgData name="Guest xtu" providerId="None" clId="Web-{AE3173B3-0937-445D-A1D3-B7336F974D59}"/>
    <pc:docChg chg="addSld modSld">
      <pc:chgData name="Guest xtu" userId="" providerId="None" clId="Web-{AE3173B3-0937-445D-A1D3-B7336F974D59}" dt="2024-08-13T11:36:01.686" v="739" actId="1076"/>
      <pc:docMkLst>
        <pc:docMk/>
      </pc:docMkLst>
      <pc:sldChg chg="modSp">
        <pc:chgData name="Guest xtu" userId="" providerId="None" clId="Web-{AE3173B3-0937-445D-A1D3-B7336F974D59}" dt="2024-08-13T10:53:05.061" v="33"/>
        <pc:sldMkLst>
          <pc:docMk/>
          <pc:sldMk cId="1674454121" sldId="351"/>
        </pc:sldMkLst>
        <pc:graphicFrameChg chg="modGraphic">
          <ac:chgData name="Guest xtu" userId="" providerId="None" clId="Web-{AE3173B3-0937-445D-A1D3-B7336F974D59}" dt="2024-08-13T10:53:05.061" v="33"/>
          <ac:graphicFrameMkLst>
            <pc:docMk/>
            <pc:sldMk cId="1674454121" sldId="351"/>
            <ac:graphicFrameMk id="6" creationId="{00000000-0000-0000-0000-000000000000}"/>
          </ac:graphicFrameMkLst>
        </pc:graphicFrameChg>
      </pc:sldChg>
      <pc:sldChg chg="modSp">
        <pc:chgData name="Guest xtu" userId="" providerId="None" clId="Web-{AE3173B3-0937-445D-A1D3-B7336F974D59}" dt="2024-08-13T10:52:04.463" v="31"/>
        <pc:sldMkLst>
          <pc:docMk/>
          <pc:sldMk cId="3433513068" sldId="354"/>
        </pc:sldMkLst>
        <pc:graphicFrameChg chg="mod modGraphic">
          <ac:chgData name="Guest xtu" userId="" providerId="None" clId="Web-{AE3173B3-0937-445D-A1D3-B7336F974D59}" dt="2024-08-13T10:52:04.463" v="31"/>
          <ac:graphicFrameMkLst>
            <pc:docMk/>
            <pc:sldMk cId="3433513068" sldId="354"/>
            <ac:graphicFrameMk id="6" creationId="{00000000-0000-0000-0000-000000000000}"/>
          </ac:graphicFrameMkLst>
        </pc:graphicFrameChg>
      </pc:sldChg>
      <pc:sldChg chg="addSp delSp modSp add replId">
        <pc:chgData name="Guest xtu" userId="" providerId="None" clId="Web-{AE3173B3-0937-445D-A1D3-B7336F974D59}" dt="2024-08-13T11:36:01.686" v="739" actId="1076"/>
        <pc:sldMkLst>
          <pc:docMk/>
          <pc:sldMk cId="1375482321" sldId="1112"/>
        </pc:sldMkLst>
        <pc:spChg chg="add mod">
          <ac:chgData name="Guest xtu" userId="" providerId="None" clId="Web-{AE3173B3-0937-445D-A1D3-B7336F974D59}" dt="2024-08-13T11:35:41.903" v="738" actId="1076"/>
          <ac:spMkLst>
            <pc:docMk/>
            <pc:sldMk cId="1375482321" sldId="1112"/>
            <ac:spMk id="3" creationId="{BAA7AA31-EE7C-2384-7C76-FDE049F75222}"/>
          </ac:spMkLst>
        </pc:spChg>
        <pc:spChg chg="mod">
          <ac:chgData name="Guest xtu" userId="" providerId="None" clId="Web-{AE3173B3-0937-445D-A1D3-B7336F974D59}" dt="2024-08-13T10:58:30.158" v="59" actId="20577"/>
          <ac:spMkLst>
            <pc:docMk/>
            <pc:sldMk cId="1375482321" sldId="1112"/>
            <ac:spMk id="4" creationId="{651FD54F-0A3B-7CA1-EE39-5359CDAA676B}"/>
          </ac:spMkLst>
        </pc:spChg>
        <pc:spChg chg="mod">
          <ac:chgData name="Guest xtu" userId="" providerId="None" clId="Web-{AE3173B3-0937-445D-A1D3-B7336F974D59}" dt="2024-08-13T10:58:53.738" v="69" actId="20577"/>
          <ac:spMkLst>
            <pc:docMk/>
            <pc:sldMk cId="1375482321" sldId="1112"/>
            <ac:spMk id="7" creationId="{8BC03EA5-5936-306E-355D-C35E2A24FDDB}"/>
          </ac:spMkLst>
        </pc:spChg>
        <pc:spChg chg="mod">
          <ac:chgData name="Guest xtu" userId="" providerId="None" clId="Web-{AE3173B3-0937-445D-A1D3-B7336F974D59}" dt="2024-08-13T10:58:42.628" v="63" actId="20577"/>
          <ac:spMkLst>
            <pc:docMk/>
            <pc:sldMk cId="1375482321" sldId="1112"/>
            <ac:spMk id="8" creationId="{78C51462-F80E-D617-6075-492FBBBEEC22}"/>
          </ac:spMkLst>
        </pc:spChg>
        <pc:spChg chg="add del mod">
          <ac:chgData name="Guest xtu" userId="" providerId="None" clId="Web-{AE3173B3-0937-445D-A1D3-B7336F974D59}" dt="2024-08-13T11:27:37.530" v="527"/>
          <ac:spMkLst>
            <pc:docMk/>
            <pc:sldMk cId="1375482321" sldId="1112"/>
            <ac:spMk id="9" creationId="{3A81E6C2-F405-6A30-C673-F3470DB9AD2B}"/>
          </ac:spMkLst>
        </pc:spChg>
        <pc:spChg chg="add mod">
          <ac:chgData name="Guest xtu" userId="" providerId="None" clId="Web-{AE3173B3-0937-445D-A1D3-B7336F974D59}" dt="2024-08-13T11:36:01.686" v="739" actId="1076"/>
          <ac:spMkLst>
            <pc:docMk/>
            <pc:sldMk cId="1375482321" sldId="1112"/>
            <ac:spMk id="11" creationId="{F70FB460-156B-9B58-D342-C75C756AB137}"/>
          </ac:spMkLst>
        </pc:spChg>
        <pc:spChg chg="mod">
          <ac:chgData name="Guest xtu" userId="" providerId="None" clId="Web-{AE3173B3-0937-445D-A1D3-B7336F974D59}" dt="2024-08-13T10:58:24.236" v="49" actId="20577"/>
          <ac:spMkLst>
            <pc:docMk/>
            <pc:sldMk cId="1375482321" sldId="1112"/>
            <ac:spMk id="12" creationId="{00000000-0000-0000-0000-000000000000}"/>
          </ac:spMkLst>
        </pc:spChg>
        <pc:spChg chg="add del mod">
          <ac:chgData name="Guest xtu" userId="" providerId="None" clId="Web-{AE3173B3-0937-445D-A1D3-B7336F974D59}" dt="2024-08-13T11:33:43.287" v="690" actId="20577"/>
          <ac:spMkLst>
            <pc:docMk/>
            <pc:sldMk cId="1375482321" sldId="1112"/>
            <ac:spMk id="16" creationId="{3305EEAA-48A4-60B2-D725-CCF62BE732C6}"/>
          </ac:spMkLst>
        </pc:spChg>
        <pc:spChg chg="del">
          <ac:chgData name="Guest xtu" userId="" providerId="None" clId="Web-{AE3173B3-0937-445D-A1D3-B7336F974D59}" dt="2024-08-13T10:57:55.547" v="36"/>
          <ac:spMkLst>
            <pc:docMk/>
            <pc:sldMk cId="1375482321" sldId="1112"/>
            <ac:spMk id="20" creationId="{BCE98434-D2B5-554C-649E-694C9EB1A5AC}"/>
          </ac:spMkLst>
        </pc:spChg>
        <pc:spChg chg="del">
          <ac:chgData name="Guest xtu" userId="" providerId="None" clId="Web-{AE3173B3-0937-445D-A1D3-B7336F974D59}" dt="2024-08-13T10:57:57.516" v="38"/>
          <ac:spMkLst>
            <pc:docMk/>
            <pc:sldMk cId="1375482321" sldId="1112"/>
            <ac:spMk id="22" creationId="{311BCD79-FFAF-BD79-654E-607A2C87BDE9}"/>
          </ac:spMkLst>
        </pc:spChg>
        <pc:spChg chg="del">
          <ac:chgData name="Guest xtu" userId="" providerId="None" clId="Web-{AE3173B3-0937-445D-A1D3-B7336F974D59}" dt="2024-08-13T10:57:57" v="37"/>
          <ac:spMkLst>
            <pc:docMk/>
            <pc:sldMk cId="1375482321" sldId="1112"/>
            <ac:spMk id="23" creationId="{06B6DF98-97E4-5495-F15B-61C1B38CB6DF}"/>
          </ac:spMkLst>
        </pc:spChg>
        <pc:picChg chg="add mod">
          <ac:chgData name="Guest xtu" userId="" providerId="None" clId="Web-{AE3173B3-0937-445D-A1D3-B7336F974D59}" dt="2024-08-13T11:35:38.372" v="737" actId="1076"/>
          <ac:picMkLst>
            <pc:docMk/>
            <pc:sldMk cId="1375482321" sldId="1112"/>
            <ac:picMk id="5" creationId="{CC82EC29-7CAF-19F1-DEF6-128425D2E932}"/>
          </ac:picMkLst>
        </pc:picChg>
        <pc:picChg chg="del">
          <ac:chgData name="Guest xtu" userId="" providerId="None" clId="Web-{AE3173B3-0937-445D-A1D3-B7336F974D59}" dt="2024-08-13T10:57:58.094" v="39"/>
          <ac:picMkLst>
            <pc:docMk/>
            <pc:sldMk cId="1375482321" sldId="1112"/>
            <ac:picMk id="18" creationId="{3DFB6C5E-D5EA-6F64-2C88-AE674AE48DB9}"/>
          </ac:picMkLst>
        </pc:picChg>
        <pc:picChg chg="del">
          <ac:chgData name="Guest xtu" userId="" providerId="None" clId="Web-{AE3173B3-0937-445D-A1D3-B7336F974D59}" dt="2024-08-13T10:57:53.984" v="35"/>
          <ac:picMkLst>
            <pc:docMk/>
            <pc:sldMk cId="1375482321" sldId="1112"/>
            <ac:picMk id="19" creationId="{6E66BE67-2887-49D3-1D2D-84D0215C7624}"/>
          </ac:picMkLst>
        </pc:picChg>
      </pc:sldChg>
      <pc:sldChg chg="addSp delSp modSp add replId">
        <pc:chgData name="Guest xtu" userId="" providerId="None" clId="Web-{AE3173B3-0937-445D-A1D3-B7336F974D59}" dt="2024-08-13T11:32:35.001" v="677" actId="1076"/>
        <pc:sldMkLst>
          <pc:docMk/>
          <pc:sldMk cId="3660901408" sldId="1113"/>
        </pc:sldMkLst>
        <pc:spChg chg="del">
          <ac:chgData name="Guest xtu" userId="" providerId="None" clId="Web-{AE3173B3-0937-445D-A1D3-B7336F974D59}" dt="2024-08-13T11:19:26.579" v="348"/>
          <ac:spMkLst>
            <pc:docMk/>
            <pc:sldMk cId="3660901408" sldId="1113"/>
            <ac:spMk id="3" creationId="{BAA7AA31-EE7C-2384-7C76-FDE049F75222}"/>
          </ac:spMkLst>
        </pc:spChg>
        <pc:spChg chg="add mod">
          <ac:chgData name="Guest xtu" userId="" providerId="None" clId="Web-{AE3173B3-0937-445D-A1D3-B7336F974D59}" dt="2024-08-13T11:23:25.515" v="467" actId="20577"/>
          <ac:spMkLst>
            <pc:docMk/>
            <pc:sldMk cId="3660901408" sldId="1113"/>
            <ac:spMk id="11" creationId="{1E1C91A5-F979-C8B4-7ECB-ADF320DA2A70}"/>
          </ac:spMkLst>
        </pc:spChg>
        <pc:spChg chg="del">
          <ac:chgData name="Guest xtu" userId="" providerId="None" clId="Web-{AE3173B3-0937-445D-A1D3-B7336F974D59}" dt="2024-08-13T11:19:23.828" v="346"/>
          <ac:spMkLst>
            <pc:docMk/>
            <pc:sldMk cId="3660901408" sldId="1113"/>
            <ac:spMk id="16" creationId="{3305EEAA-48A4-60B2-D725-CCF62BE732C6}"/>
          </ac:spMkLst>
        </pc:spChg>
        <pc:picChg chg="del">
          <ac:chgData name="Guest xtu" userId="" providerId="None" clId="Web-{AE3173B3-0937-445D-A1D3-B7336F974D59}" dt="2024-08-13T11:19:24.407" v="347"/>
          <ac:picMkLst>
            <pc:docMk/>
            <pc:sldMk cId="3660901408" sldId="1113"/>
            <ac:picMk id="5" creationId="{CC82EC29-7CAF-19F1-DEF6-128425D2E932}"/>
          </ac:picMkLst>
        </pc:picChg>
        <pc:picChg chg="add mod">
          <ac:chgData name="Guest xtu" userId="" providerId="None" clId="Web-{AE3173B3-0937-445D-A1D3-B7336F974D59}" dt="2024-08-13T11:32:30.251" v="675" actId="1076"/>
          <ac:picMkLst>
            <pc:docMk/>
            <pc:sldMk cId="3660901408" sldId="1113"/>
            <ac:picMk id="13" creationId="{64065C05-EA4C-95A8-651B-E6E592D11926}"/>
          </ac:picMkLst>
        </pc:picChg>
        <pc:picChg chg="add mod">
          <ac:chgData name="Guest xtu" userId="" providerId="None" clId="Web-{AE3173B3-0937-445D-A1D3-B7336F974D59}" dt="2024-08-13T11:32:32.892" v="676" actId="1076"/>
          <ac:picMkLst>
            <pc:docMk/>
            <pc:sldMk cId="3660901408" sldId="1113"/>
            <ac:picMk id="14" creationId="{5A986B01-603A-7D2C-1ED6-D68DC4F6AA20}"/>
          </ac:picMkLst>
        </pc:picChg>
        <pc:picChg chg="add mod">
          <ac:chgData name="Guest xtu" userId="" providerId="None" clId="Web-{AE3173B3-0937-445D-A1D3-B7336F974D59}" dt="2024-08-13T11:32:35.001" v="677" actId="1076"/>
          <ac:picMkLst>
            <pc:docMk/>
            <pc:sldMk cId="3660901408" sldId="1113"/>
            <ac:picMk id="15" creationId="{F4AFBA47-0C92-EF5C-28E0-0AB338E5560E}"/>
          </ac:picMkLst>
        </pc:picChg>
      </pc:sldChg>
      <pc:sldChg chg="addSp delSp modSp add replId">
        <pc:chgData name="Guest xtu" userId="" providerId="None" clId="Web-{AE3173B3-0937-445D-A1D3-B7336F974D59}" dt="2024-08-13T11:32:48.549" v="682" actId="1076"/>
        <pc:sldMkLst>
          <pc:docMk/>
          <pc:sldMk cId="247218033" sldId="1114"/>
        </pc:sldMkLst>
        <pc:spChg chg="mod">
          <ac:chgData name="Guest xtu" userId="" providerId="None" clId="Web-{AE3173B3-0937-445D-A1D3-B7336F974D59}" dt="2024-08-13T11:26:20.619" v="514" actId="20577"/>
          <ac:spMkLst>
            <pc:docMk/>
            <pc:sldMk cId="247218033" sldId="1114"/>
            <ac:spMk id="11" creationId="{1E1C91A5-F979-C8B4-7ECB-ADF320DA2A70}"/>
          </ac:spMkLst>
        </pc:spChg>
        <pc:picChg chg="add mod">
          <ac:chgData name="Guest xtu" userId="" providerId="None" clId="Web-{AE3173B3-0937-445D-A1D3-B7336F974D59}" dt="2024-08-13T11:32:41.236" v="679" actId="1076"/>
          <ac:picMkLst>
            <pc:docMk/>
            <pc:sldMk cId="247218033" sldId="1114"/>
            <ac:picMk id="3" creationId="{B0DA5ED6-2AC6-EA85-1AD3-183F158DB85F}"/>
          </ac:picMkLst>
        </pc:picChg>
        <pc:picChg chg="add mod">
          <ac:chgData name="Guest xtu" userId="" providerId="None" clId="Web-{AE3173B3-0937-445D-A1D3-B7336F974D59}" dt="2024-08-13T11:32:48.549" v="682" actId="1076"/>
          <ac:picMkLst>
            <pc:docMk/>
            <pc:sldMk cId="247218033" sldId="1114"/>
            <ac:picMk id="5" creationId="{DE37BE04-F9F0-0298-D9FD-E651D6204E36}"/>
          </ac:picMkLst>
        </pc:picChg>
        <pc:picChg chg="add mod">
          <ac:chgData name="Guest xtu" userId="" providerId="None" clId="Web-{AE3173B3-0937-445D-A1D3-B7336F974D59}" dt="2024-08-13T11:32:46.502" v="681" actId="1076"/>
          <ac:picMkLst>
            <pc:docMk/>
            <pc:sldMk cId="247218033" sldId="1114"/>
            <ac:picMk id="9" creationId="{9D410D17-FA0F-4ABE-F2F1-7A167283689D}"/>
          </ac:picMkLst>
        </pc:picChg>
        <pc:picChg chg="del">
          <ac:chgData name="Guest xtu" userId="" providerId="None" clId="Web-{AE3173B3-0937-445D-A1D3-B7336F974D59}" dt="2024-08-13T11:23:41.313" v="474"/>
          <ac:picMkLst>
            <pc:docMk/>
            <pc:sldMk cId="247218033" sldId="1114"/>
            <ac:picMk id="13" creationId="{64065C05-EA4C-95A8-651B-E6E592D11926}"/>
          </ac:picMkLst>
        </pc:picChg>
        <pc:picChg chg="del">
          <ac:chgData name="Guest xtu" userId="" providerId="None" clId="Web-{AE3173B3-0937-445D-A1D3-B7336F974D59}" dt="2024-08-13T11:23:41.610" v="475"/>
          <ac:picMkLst>
            <pc:docMk/>
            <pc:sldMk cId="247218033" sldId="1114"/>
            <ac:picMk id="14" creationId="{5A986B01-603A-7D2C-1ED6-D68DC4F6AA20}"/>
          </ac:picMkLst>
        </pc:picChg>
        <pc:picChg chg="del">
          <ac:chgData name="Guest xtu" userId="" providerId="None" clId="Web-{AE3173B3-0937-445D-A1D3-B7336F974D59}" dt="2024-08-13T11:23:40.516" v="473"/>
          <ac:picMkLst>
            <pc:docMk/>
            <pc:sldMk cId="247218033" sldId="1114"/>
            <ac:picMk id="15" creationId="{F4AFBA47-0C92-EF5C-28E0-0AB338E5560E}"/>
          </ac:picMkLst>
        </pc:picChg>
      </pc:sldChg>
    </pc:docChg>
  </pc:docChgLst>
  <pc:docChgLst>
    <pc:chgData name="Guest pic" providerId="None" clId="Web-{37652B80-F788-4F7C-A12D-36AC0EE7A755}"/>
    <pc:docChg chg="modSld">
      <pc:chgData name="Guest pic" userId="" providerId="None" clId="Web-{37652B80-F788-4F7C-A12D-36AC0EE7A755}" dt="2024-08-13T13:00:32.343" v="1"/>
      <pc:docMkLst>
        <pc:docMk/>
      </pc:docMkLst>
      <pc:sldChg chg="modSp">
        <pc:chgData name="Guest pic" userId="" providerId="None" clId="Web-{37652B80-F788-4F7C-A12D-36AC0EE7A755}" dt="2024-08-13T13:00:32.343" v="1"/>
        <pc:sldMkLst>
          <pc:docMk/>
          <pc:sldMk cId="2115164766" sldId="355"/>
        </pc:sldMkLst>
        <pc:graphicFrameChg chg="modGraphic">
          <ac:chgData name="Guest pic" userId="" providerId="None" clId="Web-{37652B80-F788-4F7C-A12D-36AC0EE7A755}" dt="2024-08-13T13:00:32.343" v="1"/>
          <ac:graphicFrameMkLst>
            <pc:docMk/>
            <pc:sldMk cId="2115164766" sldId="355"/>
            <ac:graphicFrameMk id="6" creationId="{00000000-0000-0000-0000-000000000000}"/>
          </ac:graphicFrameMkLst>
        </pc:graphicFrameChg>
      </pc:sldChg>
    </pc:docChg>
  </pc:docChgLst>
  <pc:docChgLst>
    <pc:chgData name="Guest ljd" providerId="None" clId="Web-{E9D376F8-569E-44AC-9E0C-EC1D3D97EF30}"/>
    <pc:docChg chg="modSld">
      <pc:chgData name="Guest ljd" userId="" providerId="None" clId="Web-{E9D376F8-569E-44AC-9E0C-EC1D3D97EF30}" dt="2024-08-13T11:49:47.210" v="0"/>
      <pc:docMkLst>
        <pc:docMk/>
      </pc:docMkLst>
      <pc:sldChg chg="modSp">
        <pc:chgData name="Guest ljd" userId="" providerId="None" clId="Web-{E9D376F8-569E-44AC-9E0C-EC1D3D97EF30}" dt="2024-08-13T11:49:47.210" v="0"/>
        <pc:sldMkLst>
          <pc:docMk/>
          <pc:sldMk cId="3433513068" sldId="354"/>
        </pc:sldMkLst>
        <pc:graphicFrameChg chg="modGraphic">
          <ac:chgData name="Guest ljd" userId="" providerId="None" clId="Web-{E9D376F8-569E-44AC-9E0C-EC1D3D97EF30}" dt="2024-08-13T11:49:47.210" v="0"/>
          <ac:graphicFrameMkLst>
            <pc:docMk/>
            <pc:sldMk cId="3433513068" sldId="354"/>
            <ac:graphicFrameMk id="6"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5FCEE419-066C-4CFB-B75E-36E1E3BE08C3}" type="datetimeFigureOut">
              <a:rPr lang="en-US" smtClean="0"/>
              <a:t>7/15/2025</a:t>
            </a:fld>
            <a:endParaRPr lang="en-US"/>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BD8D3D50-F3A3-420E-ACCC-F9260AF94581}" type="slidenum">
              <a:rPr lang="en-US" smtClean="0"/>
              <a:t>‹#›</a:t>
            </a:fld>
            <a:endParaRPr lang="en-US"/>
          </a:p>
        </p:txBody>
      </p:sp>
    </p:spTree>
    <p:extLst>
      <p:ext uri="{BB962C8B-B14F-4D97-AF65-F5344CB8AC3E}">
        <p14:creationId xmlns:p14="http://schemas.microsoft.com/office/powerpoint/2010/main" val="3407971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65" cy="494629"/>
          </a:xfrm>
          <a:prstGeom prst="rect">
            <a:avLst/>
          </a:prstGeom>
        </p:spPr>
        <p:txBody>
          <a:bodyPr vert="horz" lIns="91427" tIns="45714" rIns="91427" bIns="45714"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50092" y="0"/>
            <a:ext cx="2946065" cy="494629"/>
          </a:xfrm>
          <a:prstGeom prst="rect">
            <a:avLst/>
          </a:prstGeom>
        </p:spPr>
        <p:txBody>
          <a:bodyPr vert="horz" lIns="91427" tIns="45714" rIns="91427" bIns="45714" rtlCol="0"/>
          <a:lstStyle>
            <a:lvl1pPr algn="r" eaLnBrk="1" fontAlgn="auto" hangingPunct="1">
              <a:spcBef>
                <a:spcPts val="0"/>
              </a:spcBef>
              <a:spcAft>
                <a:spcPts val="0"/>
              </a:spcAft>
              <a:defRPr sz="1200">
                <a:latin typeface="+mn-lt"/>
              </a:defRPr>
            </a:lvl1pPr>
          </a:lstStyle>
          <a:p>
            <a:pPr>
              <a:defRPr/>
            </a:pPr>
            <a:fld id="{DC23A63D-748C-45F7-A5CD-866E4AD9F2FF}" type="datetimeFigureOut">
              <a:rPr lang="en-US"/>
              <a:pPr>
                <a:defRPr/>
              </a:pPr>
              <a:t>7/15/2025</a:t>
            </a:fld>
            <a:endParaRPr lang="en-US"/>
          </a:p>
        </p:txBody>
      </p:sp>
      <p:sp>
        <p:nvSpPr>
          <p:cNvPr id="4" name="Slide Image Placeholder 3"/>
          <p:cNvSpPr>
            <a:spLocks noGrp="1" noRot="1" noChangeAspect="1"/>
          </p:cNvSpPr>
          <p:nvPr>
            <p:ph type="sldImg" idx="2"/>
          </p:nvPr>
        </p:nvSpPr>
        <p:spPr>
          <a:xfrm>
            <a:off x="1179513" y="1235075"/>
            <a:ext cx="4438650" cy="3330575"/>
          </a:xfrm>
          <a:prstGeom prst="rect">
            <a:avLst/>
          </a:prstGeom>
          <a:noFill/>
          <a:ln w="12700">
            <a:solidFill>
              <a:prstClr val="black"/>
            </a:solidFill>
          </a:ln>
        </p:spPr>
        <p:txBody>
          <a:bodyPr vert="horz" lIns="91427" tIns="45714" rIns="91427" bIns="45714" rtlCol="0" anchor="ctr"/>
          <a:lstStyle/>
          <a:p>
            <a:pPr lvl="0"/>
            <a:endParaRPr lang="en-US" noProof="0"/>
          </a:p>
        </p:txBody>
      </p:sp>
      <p:sp>
        <p:nvSpPr>
          <p:cNvPr id="5" name="Notes Placeholder 4"/>
          <p:cNvSpPr>
            <a:spLocks noGrp="1"/>
          </p:cNvSpPr>
          <p:nvPr>
            <p:ph type="body" sz="quarter" idx="3"/>
          </p:nvPr>
        </p:nvSpPr>
        <p:spPr>
          <a:xfrm>
            <a:off x="679160" y="4751803"/>
            <a:ext cx="5439355" cy="3888116"/>
          </a:xfrm>
          <a:prstGeom prst="rect">
            <a:avLst/>
          </a:prstGeom>
        </p:spPr>
        <p:txBody>
          <a:bodyPr vert="horz" lIns="91427" tIns="45714" rIns="91427" bIns="4571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034"/>
            <a:ext cx="2946065" cy="494629"/>
          </a:xfrm>
          <a:prstGeom prst="rect">
            <a:avLst/>
          </a:prstGeom>
        </p:spPr>
        <p:txBody>
          <a:bodyPr vert="horz" lIns="91427" tIns="45714" rIns="91427" bIns="45714"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50092" y="9378034"/>
            <a:ext cx="2946065" cy="494629"/>
          </a:xfrm>
          <a:prstGeom prst="rect">
            <a:avLst/>
          </a:prstGeom>
        </p:spPr>
        <p:txBody>
          <a:bodyPr vert="horz" lIns="91427" tIns="45714" rIns="91427" bIns="45714" rtlCol="0" anchor="b"/>
          <a:lstStyle>
            <a:lvl1pPr algn="r" eaLnBrk="1" fontAlgn="auto" hangingPunct="1">
              <a:spcBef>
                <a:spcPts val="0"/>
              </a:spcBef>
              <a:spcAft>
                <a:spcPts val="0"/>
              </a:spcAft>
              <a:defRPr sz="1200">
                <a:latin typeface="+mn-lt"/>
              </a:defRPr>
            </a:lvl1pPr>
          </a:lstStyle>
          <a:p>
            <a:pPr>
              <a:defRPr/>
            </a:pPr>
            <a:fld id="{FD82B532-0D5C-4D4F-8520-4996C9E16A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14346" indent="-274749">
              <a:defRPr>
                <a:solidFill>
                  <a:schemeClr val="tx1"/>
                </a:solidFill>
                <a:latin typeface="Corbel" panose="020B0503020204020204" pitchFamily="34" charset="0"/>
              </a:defRPr>
            </a:lvl2pPr>
            <a:lvl3pPr marL="1098995" indent="-219799">
              <a:defRPr>
                <a:solidFill>
                  <a:schemeClr val="tx1"/>
                </a:solidFill>
                <a:latin typeface="Corbel" panose="020B0503020204020204" pitchFamily="34" charset="0"/>
              </a:defRPr>
            </a:lvl3pPr>
            <a:lvl4pPr marL="1538592" indent="-219799">
              <a:defRPr>
                <a:solidFill>
                  <a:schemeClr val="tx1"/>
                </a:solidFill>
                <a:latin typeface="Corbel" panose="020B0503020204020204" pitchFamily="34" charset="0"/>
              </a:defRPr>
            </a:lvl4pPr>
            <a:lvl5pPr marL="1978190" indent="-219799">
              <a:defRPr>
                <a:solidFill>
                  <a:schemeClr val="tx1"/>
                </a:solidFill>
                <a:latin typeface="Corbel" panose="020B0503020204020204" pitchFamily="34" charset="0"/>
              </a:defRPr>
            </a:lvl5pPr>
            <a:lvl6pPr marL="2417788" indent="-219799" eaLnBrk="0" fontAlgn="base" hangingPunct="0">
              <a:spcBef>
                <a:spcPct val="0"/>
              </a:spcBef>
              <a:spcAft>
                <a:spcPct val="0"/>
              </a:spcAft>
              <a:defRPr>
                <a:solidFill>
                  <a:schemeClr val="tx1"/>
                </a:solidFill>
                <a:latin typeface="Corbel" panose="020B0503020204020204" pitchFamily="34" charset="0"/>
              </a:defRPr>
            </a:lvl6pPr>
            <a:lvl7pPr marL="2857386" indent="-219799" eaLnBrk="0" fontAlgn="base" hangingPunct="0">
              <a:spcBef>
                <a:spcPct val="0"/>
              </a:spcBef>
              <a:spcAft>
                <a:spcPct val="0"/>
              </a:spcAft>
              <a:defRPr>
                <a:solidFill>
                  <a:schemeClr val="tx1"/>
                </a:solidFill>
                <a:latin typeface="Corbel" panose="020B0503020204020204" pitchFamily="34" charset="0"/>
              </a:defRPr>
            </a:lvl7pPr>
            <a:lvl8pPr marL="3296984" indent="-219799" eaLnBrk="0" fontAlgn="base" hangingPunct="0">
              <a:spcBef>
                <a:spcPct val="0"/>
              </a:spcBef>
              <a:spcAft>
                <a:spcPct val="0"/>
              </a:spcAft>
              <a:defRPr>
                <a:solidFill>
                  <a:schemeClr val="tx1"/>
                </a:solidFill>
                <a:latin typeface="Corbel" panose="020B0503020204020204" pitchFamily="34" charset="0"/>
              </a:defRPr>
            </a:lvl8pPr>
            <a:lvl9pPr marL="3736581" indent="-219799" eaLnBrk="0" fontAlgn="base" hangingPunct="0">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4D8754C-75AC-4BE9-BA7F-E8F3F1769142}" type="slidenum">
              <a:rPr lang="en-US" altLang="en-US" smtClean="0">
                <a:latin typeface="Calibri" panose="020F0502020204030204" pitchFamily="34" charset="0"/>
                <a:ea typeface="MS PGothic" panose="020B0600070205080204" pitchFamily="34" charset="-128"/>
              </a:rPr>
              <a:pPr fontAlgn="base">
                <a:spcBef>
                  <a:spcPct val="0"/>
                </a:spcBef>
                <a:spcAft>
                  <a:spcPct val="0"/>
                </a:spcAft>
              </a:pPr>
              <a:t>1</a:t>
            </a:fld>
            <a:endParaRPr lang="en-US" altLang="en-US" dirty="0">
              <a:latin typeface="Calibri" panose="020F0502020204030204" pitchFamily="34" charset="0"/>
              <a:ea typeface="MS PGothic"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48E74-C629-5284-834B-20A5FBF175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909A15-04CD-3AC0-EB97-BC2C195FE6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9AF174-49A6-49E7-792A-50B0D1C96FF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6F69CFFF-A6A0-DDE5-714B-4512BD203A00}"/>
              </a:ext>
            </a:extLst>
          </p:cNvPr>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900429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528F7-247D-5E27-7CE9-5F91BEBAA2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E0C4B1-37D7-2F5B-62A7-1426AFB629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AD537D-830B-5CB3-845D-97FA5B8BD17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8F2C599B-444B-3A55-44F9-EAFB61698EA4}"/>
              </a:ext>
            </a:extLst>
          </p:cNvPr>
          <p:cNvSpPr>
            <a:spLocks noGrp="1"/>
          </p:cNvSpPr>
          <p:nvPr>
            <p:ph type="sldNum" sz="quarter" idx="10"/>
          </p:nvPr>
        </p:nvSpPr>
        <p:spPr/>
        <p:txBody>
          <a:bodyPr/>
          <a:lstStyle/>
          <a:p>
            <a:fld id="{D9E64123-9169-4E6E-B0B8-6A9683A5A4B8}" type="slidenum">
              <a:rPr lang="en-GB" smtClean="0"/>
              <a:pPr/>
              <a:t>15</a:t>
            </a:fld>
            <a:endParaRPr lang="en-GB"/>
          </a:p>
        </p:txBody>
      </p:sp>
    </p:spTree>
    <p:extLst>
      <p:ext uri="{BB962C8B-B14F-4D97-AF65-F5344CB8AC3E}">
        <p14:creationId xmlns:p14="http://schemas.microsoft.com/office/powerpoint/2010/main" val="4272659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06A626-7DB7-5800-F0A6-B127A8781F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C0233B-D6F6-2CEB-1600-CCA43C47AC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A443BB-54DD-E6BE-78D0-687E4323AE1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526C1072-C044-8898-0FA5-41F23C96E832}"/>
              </a:ext>
            </a:extLst>
          </p:cNvPr>
          <p:cNvSpPr>
            <a:spLocks noGrp="1"/>
          </p:cNvSpPr>
          <p:nvPr>
            <p:ph type="sldNum" sz="quarter" idx="10"/>
          </p:nvPr>
        </p:nvSpPr>
        <p:spPr/>
        <p:txBody>
          <a:bodyPr/>
          <a:lstStyle/>
          <a:p>
            <a:fld id="{D9E64123-9169-4E6E-B0B8-6A9683A5A4B8}" type="slidenum">
              <a:rPr lang="en-GB" smtClean="0"/>
              <a:pPr/>
              <a:t>16</a:t>
            </a:fld>
            <a:endParaRPr lang="en-GB"/>
          </a:p>
        </p:txBody>
      </p:sp>
    </p:spTree>
    <p:extLst>
      <p:ext uri="{BB962C8B-B14F-4D97-AF65-F5344CB8AC3E}">
        <p14:creationId xmlns:p14="http://schemas.microsoft.com/office/powerpoint/2010/main" val="1677270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156A3-3F70-7567-BAA2-F5175504F7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389EFB-B4B3-07CF-810A-7BA4056B09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4880A4-E815-31B9-E752-DC368C8BC14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33E2F27A-2837-0763-29BC-2DE081D573F8}"/>
              </a:ext>
            </a:extLst>
          </p:cNvPr>
          <p:cNvSpPr>
            <a:spLocks noGrp="1"/>
          </p:cNvSpPr>
          <p:nvPr>
            <p:ph type="sldNum" sz="quarter" idx="10"/>
          </p:nvPr>
        </p:nvSpPr>
        <p:spPr/>
        <p:txBody>
          <a:bodyPr/>
          <a:lstStyle/>
          <a:p>
            <a:fld id="{D9E64123-9169-4E6E-B0B8-6A9683A5A4B8}" type="slidenum">
              <a:rPr lang="en-GB" smtClean="0"/>
              <a:pPr/>
              <a:t>17</a:t>
            </a:fld>
            <a:endParaRPr lang="en-GB"/>
          </a:p>
        </p:txBody>
      </p:sp>
    </p:spTree>
    <p:extLst>
      <p:ext uri="{BB962C8B-B14F-4D97-AF65-F5344CB8AC3E}">
        <p14:creationId xmlns:p14="http://schemas.microsoft.com/office/powerpoint/2010/main" val="3627922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75393-4D60-A287-F4FD-2E02AB8C6A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2390EF-609E-705B-67EB-01B7481DD2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1840CE-A2F7-41E1-4C36-3E5B3262CF8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520D1FF2-D95F-B299-E060-55B5BBBEB4C8}"/>
              </a:ext>
            </a:extLst>
          </p:cNvPr>
          <p:cNvSpPr>
            <a:spLocks noGrp="1"/>
          </p:cNvSpPr>
          <p:nvPr>
            <p:ph type="sldNum" sz="quarter" idx="10"/>
          </p:nvPr>
        </p:nvSpPr>
        <p:spPr/>
        <p:txBody>
          <a:bodyPr/>
          <a:lstStyle/>
          <a:p>
            <a:fld id="{D9E64123-9169-4E6E-B0B8-6A9683A5A4B8}" type="slidenum">
              <a:rPr lang="en-GB" smtClean="0"/>
              <a:pPr/>
              <a:t>18</a:t>
            </a:fld>
            <a:endParaRPr lang="en-GB"/>
          </a:p>
        </p:txBody>
      </p:sp>
    </p:spTree>
    <p:extLst>
      <p:ext uri="{BB962C8B-B14F-4D97-AF65-F5344CB8AC3E}">
        <p14:creationId xmlns:p14="http://schemas.microsoft.com/office/powerpoint/2010/main" val="974134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74AA8-0ACB-F22E-BC04-FD6DE746CF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0057EB-F100-1F93-0BA1-D00FF5F4BD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9E646C-3FBB-4194-BA45-E1CE467CC88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E64A7118-04AF-ADC2-3469-DFB91E691E5B}"/>
              </a:ext>
            </a:extLst>
          </p:cNvPr>
          <p:cNvSpPr>
            <a:spLocks noGrp="1"/>
          </p:cNvSpPr>
          <p:nvPr>
            <p:ph type="sldNum" sz="quarter" idx="10"/>
          </p:nvPr>
        </p:nvSpPr>
        <p:spPr/>
        <p:txBody>
          <a:bodyPr/>
          <a:lstStyle/>
          <a:p>
            <a:fld id="{D9E64123-9169-4E6E-B0B8-6A9683A5A4B8}" type="slidenum">
              <a:rPr lang="en-GB" smtClean="0"/>
              <a:pPr/>
              <a:t>19</a:t>
            </a:fld>
            <a:endParaRPr lang="en-GB"/>
          </a:p>
        </p:txBody>
      </p:sp>
    </p:spTree>
    <p:extLst>
      <p:ext uri="{BB962C8B-B14F-4D97-AF65-F5344CB8AC3E}">
        <p14:creationId xmlns:p14="http://schemas.microsoft.com/office/powerpoint/2010/main" val="39894797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5F557B-7039-8B26-E4FC-288434A12D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E553D6-623C-5020-CAB4-9BE4CC10A0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7A622D-4495-8032-A8C8-79C79B22D9A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74D80FEC-EF47-EED2-A699-2AB2FC3B3222}"/>
              </a:ext>
            </a:extLst>
          </p:cNvPr>
          <p:cNvSpPr>
            <a:spLocks noGrp="1"/>
          </p:cNvSpPr>
          <p:nvPr>
            <p:ph type="sldNum" sz="quarter" idx="10"/>
          </p:nvPr>
        </p:nvSpPr>
        <p:spPr/>
        <p:txBody>
          <a:bodyPr/>
          <a:lstStyle/>
          <a:p>
            <a:fld id="{D9E64123-9169-4E6E-B0B8-6A9683A5A4B8}" type="slidenum">
              <a:rPr lang="en-GB" smtClean="0"/>
              <a:pPr/>
              <a:t>20</a:t>
            </a:fld>
            <a:endParaRPr lang="en-GB"/>
          </a:p>
        </p:txBody>
      </p:sp>
    </p:spTree>
    <p:extLst>
      <p:ext uri="{BB962C8B-B14F-4D97-AF65-F5344CB8AC3E}">
        <p14:creationId xmlns:p14="http://schemas.microsoft.com/office/powerpoint/2010/main" val="27326664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62D7F6-2686-FC01-4B2D-4E192DA6BF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44BD52-B965-E1F2-76C5-61CA139A57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980433-22A7-968F-B851-81CDC440215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21E0A2D0-E5B5-01CA-C8DD-FED1F76BB543}"/>
              </a:ext>
            </a:extLst>
          </p:cNvPr>
          <p:cNvSpPr>
            <a:spLocks noGrp="1"/>
          </p:cNvSpPr>
          <p:nvPr>
            <p:ph type="sldNum" sz="quarter" idx="10"/>
          </p:nvPr>
        </p:nvSpPr>
        <p:spPr/>
        <p:txBody>
          <a:bodyPr/>
          <a:lstStyle/>
          <a:p>
            <a:fld id="{D9E64123-9169-4E6E-B0B8-6A9683A5A4B8}" type="slidenum">
              <a:rPr lang="en-GB" smtClean="0"/>
              <a:pPr/>
              <a:t>21</a:t>
            </a:fld>
            <a:endParaRPr lang="en-GB"/>
          </a:p>
        </p:txBody>
      </p:sp>
    </p:spTree>
    <p:extLst>
      <p:ext uri="{BB962C8B-B14F-4D97-AF65-F5344CB8AC3E}">
        <p14:creationId xmlns:p14="http://schemas.microsoft.com/office/powerpoint/2010/main" val="3765026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A3822-B25B-945E-2F47-D6D162C893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85F562-E1B9-410F-2E8F-A7377DE89B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915FBC-76E4-13FC-172C-F11CE7FF400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CF3651B2-6978-56DB-F1D6-104FE94C0697}"/>
              </a:ext>
            </a:extLst>
          </p:cNvPr>
          <p:cNvSpPr>
            <a:spLocks noGrp="1"/>
          </p:cNvSpPr>
          <p:nvPr>
            <p:ph type="sldNum" sz="quarter" idx="10"/>
          </p:nvPr>
        </p:nvSpPr>
        <p:spPr/>
        <p:txBody>
          <a:bodyPr/>
          <a:lstStyle/>
          <a:p>
            <a:fld id="{D9E64123-9169-4E6E-B0B8-6A9683A5A4B8}" type="slidenum">
              <a:rPr lang="en-GB" smtClean="0"/>
              <a:pPr/>
              <a:t>22</a:t>
            </a:fld>
            <a:endParaRPr lang="en-GB"/>
          </a:p>
        </p:txBody>
      </p:sp>
    </p:spTree>
    <p:extLst>
      <p:ext uri="{BB962C8B-B14F-4D97-AF65-F5344CB8AC3E}">
        <p14:creationId xmlns:p14="http://schemas.microsoft.com/office/powerpoint/2010/main" val="2772072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8C7A8-23AA-4EE2-23CA-30B80A2970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44C06F-1D15-E1F9-023C-409263DAC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0DA50E-D28A-2A3B-C989-49849F22896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2396C945-8FE6-45A3-A4D6-4E1B55102E87}"/>
              </a:ext>
            </a:extLst>
          </p:cNvPr>
          <p:cNvSpPr>
            <a:spLocks noGrp="1"/>
          </p:cNvSpPr>
          <p:nvPr>
            <p:ph type="sldNum" sz="quarter" idx="10"/>
          </p:nvPr>
        </p:nvSpPr>
        <p:spPr/>
        <p:txBody>
          <a:bodyPr/>
          <a:lstStyle/>
          <a:p>
            <a:fld id="{D9E64123-9169-4E6E-B0B8-6A9683A5A4B8}" type="slidenum">
              <a:rPr lang="en-GB" smtClean="0"/>
              <a:pPr/>
              <a:t>23</a:t>
            </a:fld>
            <a:endParaRPr lang="en-GB"/>
          </a:p>
        </p:txBody>
      </p:sp>
    </p:spTree>
    <p:extLst>
      <p:ext uri="{BB962C8B-B14F-4D97-AF65-F5344CB8AC3E}">
        <p14:creationId xmlns:p14="http://schemas.microsoft.com/office/powerpoint/2010/main" val="1239280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2DB8B-24BB-D43D-EA18-AC116F2136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C2AD30-C23E-B306-145D-F2CC9FC515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62F759-F484-282E-122D-16BF23ABFA6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5395CEBB-BD75-5DA6-79E8-A1B25E0C6B81}"/>
              </a:ext>
            </a:extLst>
          </p:cNvPr>
          <p:cNvSpPr>
            <a:spLocks noGrp="1"/>
          </p:cNvSpPr>
          <p:nvPr>
            <p:ph type="sldNum" sz="quarter" idx="10"/>
          </p:nvPr>
        </p:nvSpPr>
        <p:spPr/>
        <p:txBody>
          <a:bodyPr/>
          <a:lstStyle/>
          <a:p>
            <a:fld id="{D9E64123-9169-4E6E-B0B8-6A9683A5A4B8}" type="slidenum">
              <a:rPr lang="en-GB" smtClean="0"/>
              <a:pPr/>
              <a:t>6</a:t>
            </a:fld>
            <a:endParaRPr lang="en-GB"/>
          </a:p>
        </p:txBody>
      </p:sp>
    </p:spTree>
    <p:extLst>
      <p:ext uri="{BB962C8B-B14F-4D97-AF65-F5344CB8AC3E}">
        <p14:creationId xmlns:p14="http://schemas.microsoft.com/office/powerpoint/2010/main" val="900745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7B492-4C96-A4DF-7698-6EA43363C8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BBCB71-187B-C585-5467-80A75B21B8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7D1275-91F4-17EB-00E4-4726B3293F6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BA4404A2-AF29-A5AA-D494-9113E3578687}"/>
              </a:ext>
            </a:extLst>
          </p:cNvPr>
          <p:cNvSpPr>
            <a:spLocks noGrp="1"/>
          </p:cNvSpPr>
          <p:nvPr>
            <p:ph type="sldNum" sz="quarter" idx="10"/>
          </p:nvPr>
        </p:nvSpPr>
        <p:spPr/>
        <p:txBody>
          <a:bodyPr/>
          <a:lstStyle/>
          <a:p>
            <a:fld id="{D9E64123-9169-4E6E-B0B8-6A9683A5A4B8}" type="slidenum">
              <a:rPr lang="en-GB" smtClean="0"/>
              <a:pPr/>
              <a:t>7</a:t>
            </a:fld>
            <a:endParaRPr lang="en-GB"/>
          </a:p>
        </p:txBody>
      </p:sp>
    </p:spTree>
    <p:extLst>
      <p:ext uri="{BB962C8B-B14F-4D97-AF65-F5344CB8AC3E}">
        <p14:creationId xmlns:p14="http://schemas.microsoft.com/office/powerpoint/2010/main" val="770988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9F9EAB-0879-9C2D-966F-E120739946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C42878-87EC-2D95-362A-4AEDF404A5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4F8F76-9D9E-B507-A685-8BC3348452E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0EFFC5AF-7A72-0F58-3AD6-85A53462F6F7}"/>
              </a:ext>
            </a:extLst>
          </p:cNvPr>
          <p:cNvSpPr>
            <a:spLocks noGrp="1"/>
          </p:cNvSpPr>
          <p:nvPr>
            <p:ph type="sldNum" sz="quarter" idx="10"/>
          </p:nvPr>
        </p:nvSpPr>
        <p:spPr/>
        <p:txBody>
          <a:bodyPr/>
          <a:lstStyle/>
          <a:p>
            <a:fld id="{D9E64123-9169-4E6E-B0B8-6A9683A5A4B8}" type="slidenum">
              <a:rPr lang="en-GB" smtClean="0"/>
              <a:pPr/>
              <a:t>8</a:t>
            </a:fld>
            <a:endParaRPr lang="en-GB"/>
          </a:p>
        </p:txBody>
      </p:sp>
    </p:spTree>
    <p:extLst>
      <p:ext uri="{BB962C8B-B14F-4D97-AF65-F5344CB8AC3E}">
        <p14:creationId xmlns:p14="http://schemas.microsoft.com/office/powerpoint/2010/main" val="1344264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B7BF7-66C0-C15C-8A5B-74B9CC4744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795B5A-232B-D697-1BAA-81F418A0FC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A95D2E-7DF3-16DF-CFF9-152408D6871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58995632-57E9-3284-DD66-297FBF17D3F5}"/>
              </a:ext>
            </a:extLst>
          </p:cNvPr>
          <p:cNvSpPr>
            <a:spLocks noGrp="1"/>
          </p:cNvSpPr>
          <p:nvPr>
            <p:ph type="sldNum" sz="quarter" idx="10"/>
          </p:nvPr>
        </p:nvSpPr>
        <p:spPr/>
        <p:txBody>
          <a:bodyPr/>
          <a:lstStyle/>
          <a:p>
            <a:fld id="{D9E64123-9169-4E6E-B0B8-6A9683A5A4B8}" type="slidenum">
              <a:rPr lang="en-GB" smtClean="0"/>
              <a:pPr/>
              <a:t>9</a:t>
            </a:fld>
            <a:endParaRPr lang="en-GB"/>
          </a:p>
        </p:txBody>
      </p:sp>
    </p:spTree>
    <p:extLst>
      <p:ext uri="{BB962C8B-B14F-4D97-AF65-F5344CB8AC3E}">
        <p14:creationId xmlns:p14="http://schemas.microsoft.com/office/powerpoint/2010/main" val="3320297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5CF4A-308F-16C8-555A-554F9EFC95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B041F3-AAB8-96E5-8319-712152BD1F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7289C7-85C6-F29F-E762-F57E6DA627C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CEEA74AA-76B8-1CDC-0022-46E7185FA07C}"/>
              </a:ext>
            </a:extLst>
          </p:cNvPr>
          <p:cNvSpPr>
            <a:spLocks noGrp="1"/>
          </p:cNvSpPr>
          <p:nvPr>
            <p:ph type="sldNum" sz="quarter" idx="10"/>
          </p:nvPr>
        </p:nvSpPr>
        <p:spPr/>
        <p:txBody>
          <a:bodyPr/>
          <a:lstStyle/>
          <a:p>
            <a:fld id="{D9E64123-9169-4E6E-B0B8-6A9683A5A4B8}" type="slidenum">
              <a:rPr lang="en-GB" smtClean="0"/>
              <a:pPr/>
              <a:t>10</a:t>
            </a:fld>
            <a:endParaRPr lang="en-GB"/>
          </a:p>
        </p:txBody>
      </p:sp>
    </p:spTree>
    <p:extLst>
      <p:ext uri="{BB962C8B-B14F-4D97-AF65-F5344CB8AC3E}">
        <p14:creationId xmlns:p14="http://schemas.microsoft.com/office/powerpoint/2010/main" val="2268976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3AFCCD-FD73-F9B1-6BE9-3E3D1ED41C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356D73-7534-591E-E26C-4FD90632A3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E500033-989D-4E2C-33E0-3571B022442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E1418195-0B4D-682A-6338-10F98458B201}"/>
              </a:ext>
            </a:extLst>
          </p:cNvPr>
          <p:cNvSpPr>
            <a:spLocks noGrp="1"/>
          </p:cNvSpPr>
          <p:nvPr>
            <p:ph type="sldNum" sz="quarter" idx="10"/>
          </p:nvPr>
        </p:nvSpPr>
        <p:spPr/>
        <p:txBody>
          <a:bodyPr/>
          <a:lstStyle/>
          <a:p>
            <a:fld id="{D9E64123-9169-4E6E-B0B8-6A9683A5A4B8}" type="slidenum">
              <a:rPr lang="en-GB" smtClean="0"/>
              <a:pPr/>
              <a:t>11</a:t>
            </a:fld>
            <a:endParaRPr lang="en-GB"/>
          </a:p>
        </p:txBody>
      </p:sp>
    </p:spTree>
    <p:extLst>
      <p:ext uri="{BB962C8B-B14F-4D97-AF65-F5344CB8AC3E}">
        <p14:creationId xmlns:p14="http://schemas.microsoft.com/office/powerpoint/2010/main" val="2899434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46DE0-2E4F-6721-BC0D-3634F6A38B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2AB604-53C8-DD68-5243-36794CCB08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68080A-C2C8-3752-538C-B057383126D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BDEC3FEE-AD8F-4165-21AA-B28D34F6AF89}"/>
              </a:ext>
            </a:extLst>
          </p:cNvPr>
          <p:cNvSpPr>
            <a:spLocks noGrp="1"/>
          </p:cNvSpPr>
          <p:nvPr>
            <p:ph type="sldNum" sz="quarter" idx="10"/>
          </p:nvPr>
        </p:nvSpPr>
        <p:spPr/>
        <p:txBody>
          <a:bodyPr/>
          <a:lstStyle/>
          <a:p>
            <a:fld id="{D9E64123-9169-4E6E-B0B8-6A9683A5A4B8}" type="slidenum">
              <a:rPr lang="en-GB" smtClean="0"/>
              <a:pPr/>
              <a:t>12</a:t>
            </a:fld>
            <a:endParaRPr lang="en-GB"/>
          </a:p>
        </p:txBody>
      </p:sp>
    </p:spTree>
    <p:extLst>
      <p:ext uri="{BB962C8B-B14F-4D97-AF65-F5344CB8AC3E}">
        <p14:creationId xmlns:p14="http://schemas.microsoft.com/office/powerpoint/2010/main" val="113847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D75B9F-FE86-0724-7605-52129767C6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22ED4F-3D8C-C5E5-3CF1-3A4C25508E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EFDC2D-7162-C969-1F68-83A9C7C5C63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4BA605FC-1A49-7F64-3B65-D57420E86E9C}"/>
              </a:ext>
            </a:extLst>
          </p:cNvPr>
          <p:cNvSpPr>
            <a:spLocks noGrp="1"/>
          </p:cNvSpPr>
          <p:nvPr>
            <p:ph type="sldNum" sz="quarter" idx="10"/>
          </p:nvPr>
        </p:nvSpPr>
        <p:spPr/>
        <p:txBody>
          <a:bodyPr/>
          <a:lstStyle/>
          <a:p>
            <a:fld id="{D9E64123-9169-4E6E-B0B8-6A9683A5A4B8}" type="slidenum">
              <a:rPr lang="en-GB" smtClean="0"/>
              <a:pPr/>
              <a:t>13</a:t>
            </a:fld>
            <a:endParaRPr lang="en-GB"/>
          </a:p>
        </p:txBody>
      </p:sp>
    </p:spTree>
    <p:extLst>
      <p:ext uri="{BB962C8B-B14F-4D97-AF65-F5344CB8AC3E}">
        <p14:creationId xmlns:p14="http://schemas.microsoft.com/office/powerpoint/2010/main" val="25556921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rotWithShape="1">
          <a:blip r:embed="rId2">
            <a:extLst>
              <a:ext uri="{28A0092B-C50C-407E-A947-70E740481C1C}">
                <a14:useLocalDpi xmlns:a14="http://schemas.microsoft.com/office/drawing/2010/main" val="0"/>
              </a:ext>
            </a:extLst>
          </a:blip>
          <a:srcRect r="55427"/>
          <a:stretch/>
        </p:blipFill>
        <p:spPr bwMode="auto">
          <a:xfrm>
            <a:off x="215900" y="5472113"/>
            <a:ext cx="137062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119157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a:xfrm>
            <a:off x="1738858" y="6356350"/>
            <a:ext cx="2731001" cy="365125"/>
          </a:xfrm>
        </p:spPr>
        <p:txBody>
          <a:bodyPr/>
          <a:lstStyle>
            <a:lvl1pPr>
              <a:defRPr dirty="0" smtClean="0"/>
            </a:lvl1pPr>
          </a:lstStyle>
          <a:p>
            <a:pPr>
              <a:defRPr/>
            </a:pPr>
            <a:r>
              <a:rPr lang="fr-FR"/>
              <a:t>13-08-2024</a:t>
            </a:r>
            <a:endParaRPr lang="en-US" dirty="0"/>
          </a:p>
        </p:txBody>
      </p:sp>
      <p:sp>
        <p:nvSpPr>
          <p:cNvPr id="6" name="Footer Placeholder 3"/>
          <p:cNvSpPr>
            <a:spLocks noGrp="1"/>
          </p:cNvSpPr>
          <p:nvPr>
            <p:ph type="ftr" sz="quarter" idx="15"/>
          </p:nvPr>
        </p:nvSpPr>
        <p:spPr>
          <a:xfrm>
            <a:off x="4518498" y="6356350"/>
            <a:ext cx="3438052" cy="365125"/>
          </a:xfrm>
        </p:spPr>
        <p:txBody>
          <a:bodyPr/>
          <a:lstStyle>
            <a:lvl1pPr>
              <a:defRPr dirty="0" smtClean="0"/>
            </a:lvl1pPr>
          </a:lstStyle>
          <a:p>
            <a:pPr>
              <a:defRPr/>
            </a:pPr>
            <a:r>
              <a:rPr lang="en-US"/>
              <a:t>173rd EATM Meeting</a:t>
            </a:r>
            <a:endParaRPr lang="en-US" dirty="0"/>
          </a:p>
        </p:txBody>
      </p:sp>
      <p:sp>
        <p:nvSpPr>
          <p:cNvPr id="8" name="Slide Number Placeholder 4"/>
          <p:cNvSpPr>
            <a:spLocks noGrp="1"/>
          </p:cNvSpPr>
          <p:nvPr>
            <p:ph type="sldNum" sz="quarter" idx="16"/>
          </p:nvPr>
        </p:nvSpPr>
        <p:spPr/>
        <p:txBody>
          <a:bodyPr/>
          <a:lstStyle>
            <a:lvl1pPr>
              <a:defRPr/>
            </a:lvl1pPr>
          </a:lstStyle>
          <a:p>
            <a:pPr>
              <a:defRPr/>
            </a:pPr>
            <a:fld id="{100E3FA1-8EC4-44A7-87C8-F435A82D0BA1}" type="slidenum">
              <a:rPr lang="en-US"/>
              <a:pPr>
                <a:defRPr/>
              </a:pPr>
              <a:t>‹#›</a:t>
            </a:fld>
            <a:endParaRPr lang="en-US"/>
          </a:p>
        </p:txBody>
      </p:sp>
    </p:spTree>
    <p:extLst>
      <p:ext uri="{BB962C8B-B14F-4D97-AF65-F5344CB8AC3E}">
        <p14:creationId xmlns:p14="http://schemas.microsoft.com/office/powerpoint/2010/main" val="19250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dirty="0" smtClean="0"/>
            </a:lvl1pPr>
          </a:lstStyle>
          <a:p>
            <a:pPr>
              <a:defRPr/>
            </a:pPr>
            <a:r>
              <a:rPr lang="fr-FR"/>
              <a:t>13-08-2024</a:t>
            </a:r>
            <a:endParaRPr lang="en-US" dirty="0"/>
          </a:p>
        </p:txBody>
      </p:sp>
      <p:sp>
        <p:nvSpPr>
          <p:cNvPr id="6" name="Footer Placeholder 3"/>
          <p:cNvSpPr>
            <a:spLocks noGrp="1"/>
          </p:cNvSpPr>
          <p:nvPr>
            <p:ph type="ftr" sz="quarter" idx="15"/>
          </p:nvPr>
        </p:nvSpPr>
        <p:spPr/>
        <p:txBody>
          <a:bodyPr/>
          <a:lstStyle>
            <a:lvl1pPr>
              <a:defRPr dirty="0" smtClean="0"/>
            </a:lvl1pPr>
          </a:lstStyle>
          <a:p>
            <a:pPr>
              <a:defRPr/>
            </a:pPr>
            <a:r>
              <a:rPr lang="en-US"/>
              <a:t>173rd EATM Meeting</a:t>
            </a:r>
          </a:p>
        </p:txBody>
      </p:sp>
      <p:sp>
        <p:nvSpPr>
          <p:cNvPr id="8" name="Slide Number Placeholder 4"/>
          <p:cNvSpPr>
            <a:spLocks noGrp="1"/>
          </p:cNvSpPr>
          <p:nvPr>
            <p:ph type="sldNum" sz="quarter" idx="16"/>
          </p:nvPr>
        </p:nvSpPr>
        <p:spPr/>
        <p:txBody>
          <a:bodyPr/>
          <a:lstStyle>
            <a:lvl1pPr>
              <a:defRPr/>
            </a:lvl1pPr>
          </a:lstStyle>
          <a:p>
            <a:pPr>
              <a:defRPr/>
            </a:pPr>
            <a:fld id="{D7A3FEC4-9662-4ACF-930C-04DDD89CE556}" type="slidenum">
              <a:rPr lang="en-US"/>
              <a:pPr>
                <a:defRPr/>
              </a:pPr>
              <a:t>‹#›</a:t>
            </a:fld>
            <a:endParaRPr lang="en-US"/>
          </a:p>
        </p:txBody>
      </p:sp>
    </p:spTree>
    <p:extLst>
      <p:ext uri="{BB962C8B-B14F-4D97-AF65-F5344CB8AC3E}">
        <p14:creationId xmlns:p14="http://schemas.microsoft.com/office/powerpoint/2010/main" val="76262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dirty="0" smtClean="0"/>
            </a:lvl1pPr>
          </a:lstStyle>
          <a:p>
            <a:pPr>
              <a:defRPr/>
            </a:pPr>
            <a:r>
              <a:rPr lang="fr-FR"/>
              <a:t>13-08-2024</a:t>
            </a:r>
            <a:endParaRPr lang="en-US"/>
          </a:p>
        </p:txBody>
      </p:sp>
      <p:sp>
        <p:nvSpPr>
          <p:cNvPr id="8" name="Footer Placeholder 3"/>
          <p:cNvSpPr>
            <a:spLocks noGrp="1"/>
          </p:cNvSpPr>
          <p:nvPr>
            <p:ph type="ftr" sz="quarter" idx="16"/>
          </p:nvPr>
        </p:nvSpPr>
        <p:spPr/>
        <p:txBody>
          <a:bodyPr/>
          <a:lstStyle>
            <a:lvl1pPr>
              <a:defRPr dirty="0" smtClean="0"/>
            </a:lvl1pPr>
          </a:lstStyle>
          <a:p>
            <a:pPr>
              <a:defRPr/>
            </a:pPr>
            <a:r>
              <a:rPr lang="en-US"/>
              <a:t>173rd EATM Meeting</a:t>
            </a:r>
          </a:p>
        </p:txBody>
      </p:sp>
      <p:sp>
        <p:nvSpPr>
          <p:cNvPr id="10" name="Slide Number Placeholder 4"/>
          <p:cNvSpPr>
            <a:spLocks noGrp="1"/>
          </p:cNvSpPr>
          <p:nvPr>
            <p:ph type="sldNum" sz="quarter" idx="17"/>
          </p:nvPr>
        </p:nvSpPr>
        <p:spPr/>
        <p:txBody>
          <a:bodyPr/>
          <a:lstStyle>
            <a:lvl1pPr>
              <a:defRPr/>
            </a:lvl1pPr>
          </a:lstStyle>
          <a:p>
            <a:pPr>
              <a:defRPr/>
            </a:pPr>
            <a:fld id="{0D0DFD6C-9807-4103-9E7F-A2187BD72877}" type="slidenum">
              <a:rPr lang="en-US"/>
              <a:pPr>
                <a:defRPr/>
              </a:pPr>
              <a:t>‹#›</a:t>
            </a:fld>
            <a:endParaRPr lang="en-US"/>
          </a:p>
        </p:txBody>
      </p:sp>
    </p:spTree>
    <p:extLst>
      <p:ext uri="{BB962C8B-B14F-4D97-AF65-F5344CB8AC3E}">
        <p14:creationId xmlns:p14="http://schemas.microsoft.com/office/powerpoint/2010/main" val="90848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dirty="0" smtClean="0"/>
            </a:lvl1pPr>
          </a:lstStyle>
          <a:p>
            <a:pPr>
              <a:defRPr/>
            </a:pPr>
            <a:r>
              <a:rPr lang="fr-FR"/>
              <a:t>13-08-2024</a:t>
            </a:r>
            <a:endParaRPr lang="en-US"/>
          </a:p>
        </p:txBody>
      </p:sp>
      <p:sp>
        <p:nvSpPr>
          <p:cNvPr id="11" name="Footer Placeholder 3"/>
          <p:cNvSpPr>
            <a:spLocks noGrp="1"/>
          </p:cNvSpPr>
          <p:nvPr>
            <p:ph type="ftr" sz="quarter" idx="16"/>
          </p:nvPr>
        </p:nvSpPr>
        <p:spPr/>
        <p:txBody>
          <a:bodyPr/>
          <a:lstStyle>
            <a:lvl1pPr>
              <a:defRPr dirty="0" smtClean="0"/>
            </a:lvl1pPr>
          </a:lstStyle>
          <a:p>
            <a:pPr>
              <a:defRPr/>
            </a:pPr>
            <a:r>
              <a:rPr lang="en-US"/>
              <a:t>173rd EATM Meeting</a:t>
            </a:r>
          </a:p>
        </p:txBody>
      </p:sp>
      <p:sp>
        <p:nvSpPr>
          <p:cNvPr id="12" name="Slide Number Placeholder 4"/>
          <p:cNvSpPr>
            <a:spLocks noGrp="1"/>
          </p:cNvSpPr>
          <p:nvPr>
            <p:ph type="sldNum" sz="quarter" idx="17"/>
          </p:nvPr>
        </p:nvSpPr>
        <p:spPr/>
        <p:txBody>
          <a:bodyPr/>
          <a:lstStyle>
            <a:lvl1pPr>
              <a:defRPr/>
            </a:lvl1pPr>
          </a:lstStyle>
          <a:p>
            <a:pPr>
              <a:defRPr/>
            </a:pPr>
            <a:fld id="{EE4F15DC-34C0-41BB-AA49-01931318BCA6}" type="slidenum">
              <a:rPr lang="en-US"/>
              <a:pPr>
                <a:defRPr/>
              </a:pPr>
              <a:t>‹#›</a:t>
            </a:fld>
            <a:endParaRPr lang="en-US"/>
          </a:p>
        </p:txBody>
      </p:sp>
    </p:spTree>
    <p:extLst>
      <p:ext uri="{BB962C8B-B14F-4D97-AF65-F5344CB8AC3E}">
        <p14:creationId xmlns:p14="http://schemas.microsoft.com/office/powerpoint/2010/main" val="79891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dirty="0" smtClean="0"/>
            </a:lvl1pPr>
          </a:lstStyle>
          <a:p>
            <a:pPr>
              <a:defRPr/>
            </a:pPr>
            <a:r>
              <a:rPr lang="fr-FR"/>
              <a:t>13-08-2024</a:t>
            </a:r>
            <a:endParaRPr lang="en-US"/>
          </a:p>
        </p:txBody>
      </p:sp>
      <p:sp>
        <p:nvSpPr>
          <p:cNvPr id="5" name="Footer Placeholder 3"/>
          <p:cNvSpPr>
            <a:spLocks noGrp="1"/>
          </p:cNvSpPr>
          <p:nvPr>
            <p:ph type="ftr" sz="quarter" idx="11"/>
          </p:nvPr>
        </p:nvSpPr>
        <p:spPr/>
        <p:txBody>
          <a:bodyPr/>
          <a:lstStyle>
            <a:lvl1pPr>
              <a:defRPr dirty="0" smtClean="0"/>
            </a:lvl1pPr>
          </a:lstStyle>
          <a:p>
            <a:pPr>
              <a:defRPr/>
            </a:pPr>
            <a:r>
              <a:rPr lang="en-US"/>
              <a:t>173rd EATM Meeting</a:t>
            </a:r>
          </a:p>
        </p:txBody>
      </p:sp>
      <p:sp>
        <p:nvSpPr>
          <p:cNvPr id="6" name="Slide Number Placeholder 4"/>
          <p:cNvSpPr>
            <a:spLocks noGrp="1"/>
          </p:cNvSpPr>
          <p:nvPr>
            <p:ph type="sldNum" sz="quarter" idx="12"/>
          </p:nvPr>
        </p:nvSpPr>
        <p:spPr/>
        <p:txBody>
          <a:bodyPr/>
          <a:lstStyle>
            <a:lvl1pPr>
              <a:defRPr/>
            </a:lvl1pPr>
          </a:lstStyle>
          <a:p>
            <a:pPr>
              <a:defRPr/>
            </a:pPr>
            <a:fld id="{8F90C176-A121-4B4D-9B59-EB0F61C8BE35}" type="slidenum">
              <a:rPr lang="en-US"/>
              <a:pPr>
                <a:defRPr/>
              </a:pPr>
              <a:t>‹#›</a:t>
            </a:fld>
            <a:endParaRPr lang="en-US"/>
          </a:p>
        </p:txBody>
      </p:sp>
    </p:spTree>
    <p:extLst>
      <p:ext uri="{BB962C8B-B14F-4D97-AF65-F5344CB8AC3E}">
        <p14:creationId xmlns:p14="http://schemas.microsoft.com/office/powerpoint/2010/main" val="1466771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fr-FR"/>
              <a:t>13-08-2024</a:t>
            </a:r>
            <a:endParaRPr lang="en-US" dirty="0"/>
          </a:p>
        </p:txBody>
      </p:sp>
      <p:sp>
        <p:nvSpPr>
          <p:cNvPr id="3" name="Footer Placeholder 2"/>
          <p:cNvSpPr>
            <a:spLocks noGrp="1"/>
          </p:cNvSpPr>
          <p:nvPr>
            <p:ph type="ftr" sz="quarter" idx="11"/>
          </p:nvPr>
        </p:nvSpPr>
        <p:spPr/>
        <p:txBody>
          <a:bodyPr/>
          <a:lstStyle>
            <a:lvl1pPr>
              <a:defRPr/>
            </a:lvl1pPr>
          </a:lstStyle>
          <a:p>
            <a:pPr>
              <a:defRPr/>
            </a:pPr>
            <a:r>
              <a:rPr lang="en-US"/>
              <a:t>173rd EATM Meeting</a:t>
            </a:r>
            <a:endParaRPr lang="en-US" dirty="0"/>
          </a:p>
        </p:txBody>
      </p:sp>
      <p:sp>
        <p:nvSpPr>
          <p:cNvPr id="4" name="Slide Number Placeholder 3"/>
          <p:cNvSpPr>
            <a:spLocks noGrp="1"/>
          </p:cNvSpPr>
          <p:nvPr>
            <p:ph type="sldNum" sz="quarter" idx="12"/>
          </p:nvPr>
        </p:nvSpPr>
        <p:spPr/>
        <p:txBody>
          <a:bodyPr/>
          <a:lstStyle>
            <a:lvl1pPr>
              <a:defRPr/>
            </a:lvl1pPr>
          </a:lstStyle>
          <a:p>
            <a:pPr>
              <a:defRPr/>
            </a:pPr>
            <a:fld id="{56BF7D0E-7515-4D1B-B6AD-09C9A1D0BED5}" type="slidenum">
              <a:rPr lang="en-US"/>
              <a:pPr>
                <a:defRPr/>
              </a:pPr>
              <a:t>‹#›</a:t>
            </a:fld>
            <a:endParaRPr lang="en-US"/>
          </a:p>
        </p:txBody>
      </p:sp>
    </p:spTree>
    <p:extLst>
      <p:ext uri="{BB962C8B-B14F-4D97-AF65-F5344CB8AC3E}">
        <p14:creationId xmlns:p14="http://schemas.microsoft.com/office/powerpoint/2010/main" val="63841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43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28023540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rotWithShape="1">
          <a:blip r:embed="rId11">
            <a:extLst>
              <a:ext uri="{28A0092B-C50C-407E-A947-70E740481C1C}">
                <a14:useLocalDpi xmlns:a14="http://schemas.microsoft.com/office/drawing/2010/main" val="0"/>
              </a:ext>
            </a:extLst>
          </a:blip>
          <a:srcRect t="4779" r="57671"/>
          <a:stretch/>
        </p:blipFill>
        <p:spPr bwMode="auto">
          <a:xfrm>
            <a:off x="395289" y="6356349"/>
            <a:ext cx="4878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dirty="0" smtClean="0">
                <a:solidFill>
                  <a:srgbClr val="729FCF"/>
                </a:solidFill>
                <a:latin typeface="+mn-lt"/>
                <a:cs typeface="Ubuntu Light"/>
              </a:defRPr>
            </a:lvl1pPr>
          </a:lstStyle>
          <a:p>
            <a:pPr>
              <a:defRPr/>
            </a:pPr>
            <a:r>
              <a:rPr lang="fr-FR"/>
              <a:t>13-08-2024</a:t>
            </a:r>
            <a:endParaRPr lang="en-US" dirty="0"/>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a:t>173rd EATM Meeting</a:t>
            </a:r>
            <a:endParaRPr lang="en-US" dirty="0"/>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lIns="91440" tIns="45720" rIns="91440" bIns="45720" rtlCol="0" anchor="ctr"/>
          <a:lstStyle>
            <a:lvl1pPr algn="r" eaLnBrk="1" fontAlgn="auto" hangingPunct="1">
              <a:spcBef>
                <a:spcPts val="0"/>
              </a:spcBef>
              <a:spcAft>
                <a:spcPts val="0"/>
              </a:spcAft>
              <a:defRPr sz="900" b="0" i="0">
                <a:solidFill>
                  <a:srgbClr val="729FCF"/>
                </a:solidFill>
                <a:latin typeface="+mn-lt"/>
                <a:cs typeface="Ubuntu Light"/>
              </a:defRPr>
            </a:lvl1pPr>
          </a:lstStyle>
          <a:p>
            <a:pPr>
              <a:defRPr/>
            </a:pPr>
            <a:fld id="{3486D582-F224-4FCF-AA19-0437A3C4BA1A}" type="slidenum">
              <a:rPr lang="en-US"/>
              <a:pPr>
                <a:defRPr/>
              </a:pPr>
              <a:t>‹#›</a:t>
            </a:fld>
            <a:endParaRPr 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fr-FR" dirty="0"/>
              <a:t>Slide </a:t>
            </a:r>
            <a:r>
              <a:rPr lang="fr-CH" altLang="fr-FR" dirty="0" err="1"/>
              <a:t>text</a:t>
            </a:r>
            <a:r>
              <a:rPr lang="fr-CH" altLang="fr-FR" dirty="0"/>
              <a:t> first </a:t>
            </a:r>
            <a:r>
              <a:rPr lang="fr-CH" altLang="fr-FR" dirty="0" err="1"/>
              <a:t>level</a:t>
            </a:r>
            <a:endParaRPr lang="fr-CH" altLang="fr-FR" dirty="0"/>
          </a:p>
          <a:p>
            <a:pPr lvl="1"/>
            <a:r>
              <a:rPr lang="fr-CH" altLang="fr-FR" dirty="0"/>
              <a:t>Slide </a:t>
            </a:r>
            <a:r>
              <a:rPr lang="fr-CH" altLang="fr-FR" dirty="0" err="1"/>
              <a:t>text</a:t>
            </a:r>
            <a:r>
              <a:rPr lang="fr-CH" altLang="fr-FR" dirty="0"/>
              <a:t> second </a:t>
            </a:r>
            <a:r>
              <a:rPr lang="fr-CH" altLang="fr-FR" dirty="0" err="1"/>
              <a:t>level</a:t>
            </a:r>
            <a:endParaRPr lang="fr-CH" altLang="fr-FR" dirty="0"/>
          </a:p>
          <a:p>
            <a:pPr lvl="2"/>
            <a:r>
              <a:rPr lang="fr-CH" altLang="fr-FR" dirty="0"/>
              <a:t>Slide </a:t>
            </a:r>
            <a:r>
              <a:rPr lang="fr-CH" altLang="fr-FR" dirty="0" err="1"/>
              <a:t>text</a:t>
            </a:r>
            <a:r>
              <a:rPr lang="fr-CH" altLang="fr-FR" dirty="0"/>
              <a:t> </a:t>
            </a:r>
            <a:r>
              <a:rPr lang="fr-CH" altLang="fr-FR" dirty="0" err="1"/>
              <a:t>third</a:t>
            </a:r>
            <a:r>
              <a:rPr lang="fr-CH" altLang="fr-FR" dirty="0"/>
              <a:t> </a:t>
            </a:r>
            <a:r>
              <a:rPr lang="fr-CH" altLang="fr-FR" dirty="0" err="1"/>
              <a:t>level</a:t>
            </a:r>
            <a:endParaRPr lang="fr-CH" altLang="fr-FR" dirty="0"/>
          </a:p>
          <a:p>
            <a:pPr lvl="3"/>
            <a:r>
              <a:rPr lang="fr-CH" altLang="fr-FR" dirty="0"/>
              <a:t>Slide </a:t>
            </a:r>
            <a:r>
              <a:rPr lang="fr-CH" altLang="fr-FR" dirty="0" err="1"/>
              <a:t>text</a:t>
            </a:r>
            <a:r>
              <a:rPr lang="fr-CH" altLang="fr-FR" dirty="0"/>
              <a:t> </a:t>
            </a:r>
            <a:r>
              <a:rPr lang="fr-CH" altLang="fr-FR" dirty="0" err="1"/>
              <a:t>fourth</a:t>
            </a:r>
            <a:r>
              <a:rPr lang="fr-CH" altLang="fr-FR" dirty="0"/>
              <a:t> </a:t>
            </a:r>
            <a:r>
              <a:rPr lang="fr-CH" altLang="fr-FR" dirty="0" err="1"/>
              <a:t>level</a:t>
            </a:r>
            <a:endParaRPr lang="fr-CH" altLang="fr-FR" dirty="0"/>
          </a:p>
          <a:p>
            <a:pPr lvl="4"/>
            <a:r>
              <a:rPr lang="fr-CH" altLang="fr-FR" dirty="0"/>
              <a:t>Slide </a:t>
            </a:r>
            <a:r>
              <a:rPr lang="fr-CH" altLang="fr-FR" dirty="0" err="1"/>
              <a:t>text</a:t>
            </a:r>
            <a:r>
              <a:rPr lang="fr-CH" altLang="fr-FR" dirty="0"/>
              <a:t> </a:t>
            </a:r>
            <a:r>
              <a:rPr lang="fr-CH" altLang="fr-FR" dirty="0" err="1"/>
              <a:t>fifth</a:t>
            </a:r>
            <a:r>
              <a:rPr lang="fr-CH" altLang="fr-FR" dirty="0"/>
              <a:t> </a:t>
            </a:r>
            <a:r>
              <a:rPr lang="fr-CH" altLang="fr-FR" dirty="0" err="1"/>
              <a:t>level</a:t>
            </a:r>
            <a:endParaRPr lang="en-US" altLang="fr-FR" dirty="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fr-FR"/>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18" r:id="rId1"/>
    <p:sldLayoutId id="2147484419" r:id="rId2"/>
    <p:sldLayoutId id="2147484420" r:id="rId3"/>
    <p:sldLayoutId id="2147484421" r:id="rId4"/>
    <p:sldLayoutId id="2147484422" r:id="rId5"/>
    <p:sldLayoutId id="2147484423" r:id="rId6"/>
    <p:sldLayoutId id="2147484417" r:id="rId7"/>
    <p:sldLayoutId id="2147484424" r:id="rId8"/>
    <p:sldLayoutId id="2147484425" r:id="rId9"/>
  </p:sldLayoutIdLst>
  <p:hf hdr="0"/>
  <p:txStyles>
    <p:title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ts.cern.ch/jira/secure/RapidBoard.jspa?rapidView=7550&amp;view=detail&amp;selectedIssue=EADOC-29&amp;quickFilter=12589"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3227096" TargetMode="External"/><Relationship Id="rId7" Type="http://schemas.openxmlformats.org/officeDocument/2006/relationships/hyperlink" Target="https://edms.cern.ch/document/3320907" TargetMode="External"/><Relationship Id="rId2" Type="http://schemas.openxmlformats.org/officeDocument/2006/relationships/hyperlink" Target="https://edms.cern.ch/document/3124439" TargetMode="External"/><Relationship Id="rId1" Type="http://schemas.openxmlformats.org/officeDocument/2006/relationships/slideLayout" Target="../slideLayouts/slideLayout6.xml"/><Relationship Id="rId6" Type="http://schemas.openxmlformats.org/officeDocument/2006/relationships/hyperlink" Target="https://edms.cern.ch/document/3253361" TargetMode="External"/><Relationship Id="rId5" Type="http://schemas.openxmlformats.org/officeDocument/2006/relationships/hyperlink" Target="https://edms.cern.ch/document/2801752" TargetMode="External"/><Relationship Id="rId4" Type="http://schemas.openxmlformats.org/officeDocument/2006/relationships/hyperlink" Target="https://edms.cern.ch/document/3180776"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3316808" TargetMode="External"/><Relationship Id="rId7" Type="http://schemas.openxmlformats.org/officeDocument/2006/relationships/hyperlink" Target="https://edms.cern.ch/document/3286649" TargetMode="External"/><Relationship Id="rId2" Type="http://schemas.openxmlformats.org/officeDocument/2006/relationships/hyperlink" Target="https://edms.cern.ch/document/3286847" TargetMode="External"/><Relationship Id="rId1" Type="http://schemas.openxmlformats.org/officeDocument/2006/relationships/slideLayout" Target="../slideLayouts/slideLayout6.xml"/><Relationship Id="rId6" Type="http://schemas.openxmlformats.org/officeDocument/2006/relationships/hyperlink" Target="https://edms.cern.ch/document/3237347" TargetMode="External"/><Relationship Id="rId5" Type="http://schemas.openxmlformats.org/officeDocument/2006/relationships/hyperlink" Target="https://edms.cern.ch/document/3317569" TargetMode="External"/><Relationship Id="rId4" Type="http://schemas.openxmlformats.org/officeDocument/2006/relationships/hyperlink" Target="https://edms.cern.ch/document/3197663"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document/3314109" TargetMode="External"/><Relationship Id="rId2" Type="http://schemas.openxmlformats.org/officeDocument/2006/relationships/hyperlink" Target="https://edms.cern.ch/document/3318127" TargetMode="External"/><Relationship Id="rId1" Type="http://schemas.openxmlformats.org/officeDocument/2006/relationships/slideLayout" Target="../slideLayouts/slideLayout6.xml"/><Relationship Id="rId4" Type="http://schemas.openxmlformats.org/officeDocument/2006/relationships/hyperlink" Target="https://edms.cern.ch/document/3316797"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edms.cern.ch/document/3156846" TargetMode="External"/><Relationship Id="rId3" Type="http://schemas.openxmlformats.org/officeDocument/2006/relationships/hyperlink" Target="https://edms.cern.ch/document/3212841" TargetMode="External"/><Relationship Id="rId7" Type="http://schemas.openxmlformats.org/officeDocument/2006/relationships/hyperlink" Target="https://edms.cern.ch/document/3286149" TargetMode="External"/><Relationship Id="rId2" Type="http://schemas.openxmlformats.org/officeDocument/2006/relationships/hyperlink" Target="https://edms.cern.ch/document/3307640" TargetMode="External"/><Relationship Id="rId1" Type="http://schemas.openxmlformats.org/officeDocument/2006/relationships/slideLayout" Target="../slideLayouts/slideLayout6.xml"/><Relationship Id="rId6" Type="http://schemas.openxmlformats.org/officeDocument/2006/relationships/hyperlink" Target="https://edms.cern.ch/document/3252972" TargetMode="External"/><Relationship Id="rId5" Type="http://schemas.openxmlformats.org/officeDocument/2006/relationships/hyperlink" Target="https://edms.cern.ch/document/3313838" TargetMode="External"/><Relationship Id="rId4" Type="http://schemas.openxmlformats.org/officeDocument/2006/relationships/hyperlink" Target="https://edms.cern.ch/document/3223563" TargetMode="External"/><Relationship Id="rId9" Type="http://schemas.openxmlformats.org/officeDocument/2006/relationships/hyperlink" Target="https://edms.cern.ch/document/3164018"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3161" y="1806315"/>
            <a:ext cx="8266113" cy="703828"/>
          </a:xfrm>
        </p:spPr>
        <p:txBody>
          <a:bodyPr/>
          <a:lstStyle/>
          <a:p>
            <a:pPr eaLnBrk="1" hangingPunct="1">
              <a:spcBef>
                <a:spcPct val="0"/>
              </a:spcBef>
            </a:pPr>
            <a:r>
              <a:rPr lang="en-GB" altLang="en-US" dirty="0">
                <a:ln>
                  <a:noFill/>
                </a:ln>
                <a:ea typeface="MS PGothic" panose="020B0600070205080204" pitchFamily="34" charset="-128"/>
              </a:rPr>
              <a:t>ECR/Documents for Information and Approval</a:t>
            </a:r>
          </a:p>
        </p:txBody>
      </p:sp>
      <p:sp>
        <p:nvSpPr>
          <p:cNvPr id="11267" name="Text Placeholder 2"/>
          <p:cNvSpPr>
            <a:spLocks noGrp="1"/>
          </p:cNvSpPr>
          <p:nvPr>
            <p:ph type="body" idx="1"/>
          </p:nvPr>
        </p:nvSpPr>
        <p:spPr>
          <a:xfrm>
            <a:off x="383162" y="2875250"/>
            <a:ext cx="8266113" cy="569912"/>
          </a:xfrm>
        </p:spPr>
        <p:txBody>
          <a:bodyPr/>
          <a:lstStyle/>
          <a:p>
            <a:pPr eaLnBrk="1" hangingPunct="1">
              <a:spcBef>
                <a:spcPct val="0"/>
              </a:spcBef>
            </a:pPr>
            <a:r>
              <a:rPr lang="en-US" altLang="en-US" dirty="0">
                <a:solidFill>
                  <a:srgbClr val="5197CC"/>
                </a:solidFill>
              </a:rPr>
              <a:t>Giulia Romagnoli and Natalya Kahn for BE-EA, 2025-07-15</a:t>
            </a:r>
          </a:p>
          <a:p>
            <a:pPr eaLnBrk="1" hangingPunct="1">
              <a:spcBef>
                <a:spcPct val="0"/>
              </a:spcBef>
            </a:pPr>
            <a:endParaRPr lang="en-US" altLang="en-US" dirty="0">
              <a:solidFill>
                <a:srgbClr val="5197CC"/>
              </a:solidFill>
            </a:endParaRPr>
          </a:p>
          <a:p>
            <a:pPr eaLnBrk="1" hangingPunct="1">
              <a:spcBef>
                <a:spcPct val="0"/>
              </a:spcBef>
            </a:pPr>
            <a:r>
              <a:rPr lang="en-US" dirty="0">
                <a:hlinkClick r:id="rId3"/>
              </a:rPr>
              <a:t>EA Documents - Agile Board - CERN Central Jira</a:t>
            </a:r>
            <a:r>
              <a:rPr lang="en-US" dirty="0"/>
              <a:t> </a:t>
            </a:r>
            <a:endParaRPr lang="en-US" altLang="en-US" dirty="0">
              <a:solidFill>
                <a:srgbClr val="5197CC"/>
              </a:solidFill>
            </a:endParaRPr>
          </a:p>
        </p:txBody>
      </p:sp>
      <p:pic>
        <p:nvPicPr>
          <p:cNvPr id="1126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198A5F-A489-6D32-0ED1-D3DA7F935A2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A18979-3070-F2A5-C3BC-69C7BFEF9592}"/>
              </a:ext>
            </a:extLst>
          </p:cNvPr>
          <p:cNvSpPr>
            <a:spLocks noGrp="1"/>
          </p:cNvSpPr>
          <p:nvPr>
            <p:ph type="sldNum" sz="quarter" idx="12"/>
          </p:nvPr>
        </p:nvSpPr>
        <p:spPr/>
        <p:txBody>
          <a:bodyPr/>
          <a:lstStyle/>
          <a:p>
            <a:fld id="{8D6C380F-326D-3C40-9EE7-7FBAB0953422}" type="slidenum">
              <a:rPr lang="en-US" smtClean="0"/>
              <a:pPr/>
              <a:t>10</a:t>
            </a:fld>
            <a:endParaRPr lang="en-US" dirty="0"/>
          </a:p>
        </p:txBody>
      </p:sp>
      <p:sp>
        <p:nvSpPr>
          <p:cNvPr id="12" name="TextBox 11">
            <a:extLst>
              <a:ext uri="{FF2B5EF4-FFF2-40B4-BE49-F238E27FC236}">
                <a16:creationId xmlns:a16="http://schemas.microsoft.com/office/drawing/2014/main" id="{FF242F75-C106-A715-FE4F-5CFB67DB4A6A}"/>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6" name="Date Placeholder 2">
            <a:extLst>
              <a:ext uri="{FF2B5EF4-FFF2-40B4-BE49-F238E27FC236}">
                <a16:creationId xmlns:a16="http://schemas.microsoft.com/office/drawing/2014/main" id="{51A951CD-62E3-7450-9998-8C9D708A2B4E}"/>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7" name="Footer Placeholder 3">
            <a:extLst>
              <a:ext uri="{FF2B5EF4-FFF2-40B4-BE49-F238E27FC236}">
                <a16:creationId xmlns:a16="http://schemas.microsoft.com/office/drawing/2014/main" id="{D6C5DED4-36CC-C27D-E0EA-B9EEBE2B662D}"/>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3" name="TextBox 2">
            <a:extLst>
              <a:ext uri="{FF2B5EF4-FFF2-40B4-BE49-F238E27FC236}">
                <a16:creationId xmlns:a16="http://schemas.microsoft.com/office/drawing/2014/main" id="{BFEB93CD-C482-E01C-A825-FBDBE3F1B97F}"/>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SPSX-J-EC-0011</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56CB58BA-F012-FC2E-B817-DCEA46469897}"/>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GIF++ Bunker Extension in Phase 2</a:t>
            </a:r>
          </a:p>
        </p:txBody>
      </p:sp>
      <p:sp>
        <p:nvSpPr>
          <p:cNvPr id="5" name="TextBox 4">
            <a:extLst>
              <a:ext uri="{FF2B5EF4-FFF2-40B4-BE49-F238E27FC236}">
                <a16:creationId xmlns:a16="http://schemas.microsoft.com/office/drawing/2014/main" id="{BF98F342-5DE6-5405-723A-E5308403AEF1}"/>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Martin Jaekel</a:t>
            </a:r>
          </a:p>
        </p:txBody>
      </p:sp>
      <p:sp>
        <p:nvSpPr>
          <p:cNvPr id="11" name="TextBox 10">
            <a:extLst>
              <a:ext uri="{FF2B5EF4-FFF2-40B4-BE49-F238E27FC236}">
                <a16:creationId xmlns:a16="http://schemas.microsoft.com/office/drawing/2014/main" id="{F43A5689-1D00-90C1-8A7A-98BF64A2C073}"/>
              </a:ext>
            </a:extLst>
          </p:cNvPr>
          <p:cNvSpPr txBox="1"/>
          <p:nvPr/>
        </p:nvSpPr>
        <p:spPr>
          <a:xfrm>
            <a:off x="2066899" y="1292108"/>
            <a:ext cx="7014686" cy="461665"/>
          </a:xfrm>
          <a:prstGeom prst="rect">
            <a:avLst/>
          </a:prstGeom>
          <a:noFill/>
        </p:spPr>
        <p:txBody>
          <a:bodyPr wrap="square">
            <a:spAutoFit/>
          </a:bodyPr>
          <a:lstStyle/>
          <a:p>
            <a:r>
              <a:rPr lang="en-GB" sz="1200" dirty="0"/>
              <a:t>This document describes the conversion of part of the GIF++ preparation area to extend the irradiation bunker.</a:t>
            </a:r>
          </a:p>
        </p:txBody>
      </p:sp>
      <p:sp>
        <p:nvSpPr>
          <p:cNvPr id="13" name="TextBox 12">
            <a:extLst>
              <a:ext uri="{FF2B5EF4-FFF2-40B4-BE49-F238E27FC236}">
                <a16:creationId xmlns:a16="http://schemas.microsoft.com/office/drawing/2014/main" id="{5179CADA-14F8-176D-2373-B9E22FB8043E}"/>
              </a:ext>
            </a:extLst>
          </p:cNvPr>
          <p:cNvSpPr txBox="1"/>
          <p:nvPr/>
        </p:nvSpPr>
        <p:spPr>
          <a:xfrm>
            <a:off x="5399495" y="2035568"/>
            <a:ext cx="3612798" cy="1200329"/>
          </a:xfrm>
          <a:prstGeom prst="rect">
            <a:avLst/>
          </a:prstGeom>
          <a:noFill/>
        </p:spPr>
        <p:txBody>
          <a:bodyPr wrap="square">
            <a:spAutoFit/>
          </a:bodyPr>
          <a:lstStyle/>
          <a:p>
            <a:r>
              <a:rPr lang="en-GB" sz="1200" dirty="0"/>
              <a:t>The extension would resolve:</a:t>
            </a:r>
          </a:p>
          <a:p>
            <a:pPr marL="171450" indent="-171450">
              <a:buFont typeface="Arial" panose="020B0604020202020204" pitchFamily="34" charset="0"/>
              <a:buChar char="•"/>
            </a:pPr>
            <a:r>
              <a:rPr lang="en-GB" sz="1200" dirty="0"/>
              <a:t>Limits on detector size due to the current layout</a:t>
            </a:r>
          </a:p>
          <a:p>
            <a:pPr marL="171450" indent="-171450">
              <a:buFont typeface="Arial" panose="020B0604020202020204" pitchFamily="34" charset="0"/>
              <a:buChar char="•"/>
            </a:pPr>
            <a:r>
              <a:rPr lang="en-GB" sz="1200" dirty="0"/>
              <a:t>Shadowing of the gamma field for detectors further away from the irradiator</a:t>
            </a:r>
          </a:p>
          <a:p>
            <a:pPr marL="171450" indent="-171450">
              <a:buFont typeface="Arial" panose="020B0604020202020204" pitchFamily="34" charset="0"/>
              <a:buChar char="•"/>
            </a:pPr>
            <a:r>
              <a:rPr lang="en-GB" sz="1200" dirty="0"/>
              <a:t>A bottleneck due to the existing layout that causes difficulties transporting chambers</a:t>
            </a:r>
          </a:p>
        </p:txBody>
      </p:sp>
      <p:pic>
        <p:nvPicPr>
          <p:cNvPr id="14" name="Picture 13">
            <a:extLst>
              <a:ext uri="{FF2B5EF4-FFF2-40B4-BE49-F238E27FC236}">
                <a16:creationId xmlns:a16="http://schemas.microsoft.com/office/drawing/2014/main" id="{1A7A9726-4BCE-F77D-B4EA-203E2249BCF9}"/>
              </a:ext>
            </a:extLst>
          </p:cNvPr>
          <p:cNvPicPr>
            <a:picLocks noChangeAspect="1"/>
          </p:cNvPicPr>
          <p:nvPr/>
        </p:nvPicPr>
        <p:blipFill>
          <a:blip r:embed="rId3"/>
          <a:stretch>
            <a:fillRect/>
          </a:stretch>
        </p:blipFill>
        <p:spPr>
          <a:xfrm>
            <a:off x="199438" y="2189201"/>
            <a:ext cx="4975225" cy="3363752"/>
          </a:xfrm>
          <a:prstGeom prst="rect">
            <a:avLst/>
          </a:prstGeom>
        </p:spPr>
      </p:pic>
      <p:sp>
        <p:nvSpPr>
          <p:cNvPr id="15" name="TextBox 14">
            <a:extLst>
              <a:ext uri="{FF2B5EF4-FFF2-40B4-BE49-F238E27FC236}">
                <a16:creationId xmlns:a16="http://schemas.microsoft.com/office/drawing/2014/main" id="{231837C8-431C-F2F0-6271-41ACD9E97181}"/>
              </a:ext>
            </a:extLst>
          </p:cNvPr>
          <p:cNvSpPr txBox="1"/>
          <p:nvPr/>
        </p:nvSpPr>
        <p:spPr>
          <a:xfrm>
            <a:off x="5399495" y="3360533"/>
            <a:ext cx="3612798" cy="2123658"/>
          </a:xfrm>
          <a:prstGeom prst="rect">
            <a:avLst/>
          </a:prstGeom>
          <a:noFill/>
        </p:spPr>
        <p:txBody>
          <a:bodyPr wrap="square">
            <a:spAutoFit/>
          </a:bodyPr>
          <a:lstStyle/>
          <a:p>
            <a:r>
              <a:rPr lang="en-GB" sz="1200" dirty="0"/>
              <a:t>Activities discussed in this ECR:</a:t>
            </a:r>
          </a:p>
          <a:p>
            <a:pPr marL="171450" indent="-171450">
              <a:buFont typeface="Arial" panose="020B0604020202020204" pitchFamily="34" charset="0"/>
              <a:buChar char="•"/>
            </a:pPr>
            <a:r>
              <a:rPr lang="en-GB" sz="1200" dirty="0"/>
              <a:t> Modification of the false floor</a:t>
            </a:r>
          </a:p>
          <a:p>
            <a:pPr marL="171450" indent="-171450">
              <a:buFont typeface="Arial" panose="020B0604020202020204" pitchFamily="34" charset="0"/>
              <a:buChar char="•"/>
            </a:pPr>
            <a:r>
              <a:rPr lang="en-GB" sz="1200" dirty="0"/>
              <a:t>Access door relocation</a:t>
            </a:r>
          </a:p>
          <a:p>
            <a:pPr marL="171450" indent="-171450">
              <a:buFont typeface="Arial" panose="020B0604020202020204" pitchFamily="34" charset="0"/>
              <a:buChar char="•"/>
            </a:pPr>
            <a:r>
              <a:rPr lang="en-GB" sz="1200" dirty="0"/>
              <a:t>Access system modification</a:t>
            </a:r>
          </a:p>
          <a:p>
            <a:pPr marL="171450" indent="-171450">
              <a:buFont typeface="Arial" panose="020B0604020202020204" pitchFamily="34" charset="0"/>
              <a:buChar char="•"/>
            </a:pPr>
            <a:r>
              <a:rPr lang="en-GB" sz="1200" dirty="0"/>
              <a:t>Electrical distribution relocation</a:t>
            </a:r>
          </a:p>
          <a:p>
            <a:pPr marL="171450" indent="-171450">
              <a:buFont typeface="Arial" panose="020B0604020202020204" pitchFamily="34" charset="0"/>
              <a:buChar char="•"/>
            </a:pPr>
            <a:r>
              <a:rPr lang="en-GB" sz="1200" dirty="0"/>
              <a:t>Relocation of local gas distribution panels</a:t>
            </a:r>
          </a:p>
          <a:p>
            <a:pPr marL="171450" indent="-171450">
              <a:buFont typeface="Arial" panose="020B0604020202020204" pitchFamily="34" charset="0"/>
              <a:buChar char="•"/>
            </a:pPr>
            <a:r>
              <a:rPr lang="en-GB" sz="1200" dirty="0"/>
              <a:t>Relocation of cable trays</a:t>
            </a:r>
          </a:p>
          <a:p>
            <a:pPr marL="171450" indent="-171450">
              <a:buFont typeface="Arial" panose="020B0604020202020204" pitchFamily="34" charset="0"/>
              <a:buChar char="•"/>
            </a:pPr>
            <a:r>
              <a:rPr lang="en-GB" sz="1200" dirty="0"/>
              <a:t>Relocation of user racks</a:t>
            </a:r>
          </a:p>
          <a:p>
            <a:pPr marL="171450" indent="-171450">
              <a:buFont typeface="Arial" panose="020B0604020202020204" pitchFamily="34" charset="0"/>
              <a:buChar char="•"/>
            </a:pPr>
            <a:r>
              <a:rPr lang="en-GB" sz="1200" dirty="0"/>
              <a:t>Update RP simulation</a:t>
            </a:r>
          </a:p>
          <a:p>
            <a:pPr marL="171450" indent="-171450">
              <a:buFont typeface="Arial" panose="020B0604020202020204" pitchFamily="34" charset="0"/>
              <a:buChar char="•"/>
            </a:pPr>
            <a:r>
              <a:rPr lang="en-GB" sz="1200" dirty="0"/>
              <a:t>Relocation of air-ventilation duct</a:t>
            </a:r>
          </a:p>
          <a:p>
            <a:pPr marL="171450" indent="-171450">
              <a:buFont typeface="Arial" panose="020B0604020202020204" pitchFamily="34" charset="0"/>
              <a:buChar char="•"/>
            </a:pPr>
            <a:r>
              <a:rPr lang="en-GB" sz="1200" dirty="0"/>
              <a:t>Extension of smoke detection system</a:t>
            </a:r>
          </a:p>
        </p:txBody>
      </p:sp>
    </p:spTree>
    <p:extLst>
      <p:ext uri="{BB962C8B-B14F-4D97-AF65-F5344CB8AC3E}">
        <p14:creationId xmlns:p14="http://schemas.microsoft.com/office/powerpoint/2010/main" val="4055462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01A10-1136-9FE4-6543-56F59B1F188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F47034-EC2B-8048-8A98-25F140162101}"/>
              </a:ext>
            </a:extLst>
          </p:cNvPr>
          <p:cNvSpPr>
            <a:spLocks noGrp="1"/>
          </p:cNvSpPr>
          <p:nvPr>
            <p:ph type="sldNum" sz="quarter" idx="12"/>
          </p:nvPr>
        </p:nvSpPr>
        <p:spPr/>
        <p:txBody>
          <a:bodyPr/>
          <a:lstStyle/>
          <a:p>
            <a:fld id="{8D6C380F-326D-3C40-9EE7-7FBAB0953422}" type="slidenum">
              <a:rPr lang="en-US" smtClean="0"/>
              <a:pPr/>
              <a:t>11</a:t>
            </a:fld>
            <a:endParaRPr lang="en-US" dirty="0"/>
          </a:p>
        </p:txBody>
      </p:sp>
      <p:sp>
        <p:nvSpPr>
          <p:cNvPr id="12" name="TextBox 11">
            <a:extLst>
              <a:ext uri="{FF2B5EF4-FFF2-40B4-BE49-F238E27FC236}">
                <a16:creationId xmlns:a16="http://schemas.microsoft.com/office/drawing/2014/main" id="{08BDF92C-7FD5-55CC-017A-50237A034746}"/>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D4EB433E-B083-6169-F407-3B3E041092E2}"/>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0657AA3E-0038-2AD3-F357-6E4DC324B8A5}"/>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FDBD8DBD-CB10-DC90-961D-781C42144324}"/>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11" name="TextBox 10">
            <a:extLst>
              <a:ext uri="{FF2B5EF4-FFF2-40B4-BE49-F238E27FC236}">
                <a16:creationId xmlns:a16="http://schemas.microsoft.com/office/drawing/2014/main" id="{11F4FCF1-451C-B877-CFFD-53E772674E4E}"/>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SPSX-J-EC-0011</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3" name="TextBox 12">
            <a:extLst>
              <a:ext uri="{FF2B5EF4-FFF2-40B4-BE49-F238E27FC236}">
                <a16:creationId xmlns:a16="http://schemas.microsoft.com/office/drawing/2014/main" id="{AA20FFDF-725F-C2F4-E91D-F8C8784B2AAD}"/>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GIF++ Bunker Extension in Phase 2</a:t>
            </a:r>
          </a:p>
        </p:txBody>
      </p:sp>
      <p:sp>
        <p:nvSpPr>
          <p:cNvPr id="14" name="TextBox 13">
            <a:extLst>
              <a:ext uri="{FF2B5EF4-FFF2-40B4-BE49-F238E27FC236}">
                <a16:creationId xmlns:a16="http://schemas.microsoft.com/office/drawing/2014/main" id="{8ACC4442-2E45-89EC-CFDE-2B4B89E37F9E}"/>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Martin Jaekel</a:t>
            </a:r>
          </a:p>
        </p:txBody>
      </p:sp>
      <p:pic>
        <p:nvPicPr>
          <p:cNvPr id="16" name="Picture 15">
            <a:extLst>
              <a:ext uri="{FF2B5EF4-FFF2-40B4-BE49-F238E27FC236}">
                <a16:creationId xmlns:a16="http://schemas.microsoft.com/office/drawing/2014/main" id="{D4A59CD3-C424-EDB8-F396-EAADFEFAE0F1}"/>
              </a:ext>
            </a:extLst>
          </p:cNvPr>
          <p:cNvPicPr>
            <a:picLocks noChangeAspect="1"/>
          </p:cNvPicPr>
          <p:nvPr/>
        </p:nvPicPr>
        <p:blipFill>
          <a:blip r:embed="rId3"/>
          <a:stretch>
            <a:fillRect/>
          </a:stretch>
        </p:blipFill>
        <p:spPr>
          <a:xfrm>
            <a:off x="345424" y="1360832"/>
            <a:ext cx="7960376" cy="4533607"/>
          </a:xfrm>
          <a:prstGeom prst="rect">
            <a:avLst/>
          </a:prstGeom>
        </p:spPr>
      </p:pic>
      <p:pic>
        <p:nvPicPr>
          <p:cNvPr id="18" name="Picture 17">
            <a:extLst>
              <a:ext uri="{FF2B5EF4-FFF2-40B4-BE49-F238E27FC236}">
                <a16:creationId xmlns:a16="http://schemas.microsoft.com/office/drawing/2014/main" id="{538143EC-9A12-1579-5796-CB4CA2FBAAE4}"/>
              </a:ext>
            </a:extLst>
          </p:cNvPr>
          <p:cNvPicPr>
            <a:picLocks noChangeAspect="1"/>
          </p:cNvPicPr>
          <p:nvPr/>
        </p:nvPicPr>
        <p:blipFill>
          <a:blip r:embed="rId4"/>
          <a:stretch>
            <a:fillRect/>
          </a:stretch>
        </p:blipFill>
        <p:spPr>
          <a:xfrm>
            <a:off x="5058657" y="1189153"/>
            <a:ext cx="3696216" cy="2257740"/>
          </a:xfrm>
          <a:prstGeom prst="rect">
            <a:avLst/>
          </a:prstGeom>
        </p:spPr>
      </p:pic>
    </p:spTree>
    <p:extLst>
      <p:ext uri="{BB962C8B-B14F-4D97-AF65-F5344CB8AC3E}">
        <p14:creationId xmlns:p14="http://schemas.microsoft.com/office/powerpoint/2010/main" val="2094488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291AFD-AAE2-5D28-4663-87BDFA3A376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0D87041-2AC9-9283-5404-EB742A517BD9}"/>
              </a:ext>
            </a:extLst>
          </p:cNvPr>
          <p:cNvSpPr>
            <a:spLocks noGrp="1"/>
          </p:cNvSpPr>
          <p:nvPr>
            <p:ph type="sldNum" sz="quarter" idx="12"/>
          </p:nvPr>
        </p:nvSpPr>
        <p:spPr/>
        <p:txBody>
          <a:bodyPr/>
          <a:lstStyle/>
          <a:p>
            <a:fld id="{8D6C380F-326D-3C40-9EE7-7FBAB0953422}" type="slidenum">
              <a:rPr lang="en-US" smtClean="0"/>
              <a:pPr/>
              <a:t>12</a:t>
            </a:fld>
            <a:endParaRPr lang="en-US" dirty="0"/>
          </a:p>
        </p:txBody>
      </p:sp>
      <p:sp>
        <p:nvSpPr>
          <p:cNvPr id="8" name="TextBox 7">
            <a:extLst>
              <a:ext uri="{FF2B5EF4-FFF2-40B4-BE49-F238E27FC236}">
                <a16:creationId xmlns:a16="http://schemas.microsoft.com/office/drawing/2014/main" id="{DEB9B681-C790-C1DF-6CBF-699FA227A762}"/>
              </a:ext>
            </a:extLst>
          </p:cNvPr>
          <p:cNvSpPr txBox="1"/>
          <p:nvPr/>
        </p:nvSpPr>
        <p:spPr>
          <a:xfrm>
            <a:off x="53975" y="398887"/>
            <a:ext cx="3549650" cy="923330"/>
          </a:xfrm>
          <a:prstGeom prst="rect">
            <a:avLst/>
          </a:prstGeom>
          <a:noFill/>
        </p:spPr>
        <p:txBody>
          <a:bodyPr wrap="square" lIns="90000" rIns="90000" rtlCol="0">
            <a:noAutofit/>
          </a:bodyPr>
          <a:lstStyle/>
          <a:p>
            <a:r>
              <a:rPr lang="en-GB" dirty="0"/>
              <a:t>SPSX-B-EC-0020</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9" name="TextBox 8">
            <a:extLst>
              <a:ext uri="{FF2B5EF4-FFF2-40B4-BE49-F238E27FC236}">
                <a16:creationId xmlns:a16="http://schemas.microsoft.com/office/drawing/2014/main" id="{570D4924-FFBA-B9C9-1308-9D4256829B17}"/>
              </a:ext>
            </a:extLst>
          </p:cNvPr>
          <p:cNvSpPr txBox="1"/>
          <p:nvPr/>
        </p:nvSpPr>
        <p:spPr>
          <a:xfrm>
            <a:off x="1964267" y="537386"/>
            <a:ext cx="6612805" cy="646331"/>
          </a:xfrm>
          <a:prstGeom prst="rect">
            <a:avLst/>
          </a:prstGeom>
          <a:noFill/>
        </p:spPr>
        <p:txBody>
          <a:bodyPr wrap="square" rtlCol="0">
            <a:spAutoFit/>
          </a:bodyPr>
          <a:lstStyle/>
          <a:p>
            <a:pPr eaLnBrk="1" fontAlgn="t" hangingPunct="1"/>
            <a:r>
              <a:rPr lang="en-GB" dirty="0"/>
              <a:t>Temporary Installation of Two XBPFs in M2 for Beam Divergence Measurement</a:t>
            </a:r>
          </a:p>
        </p:txBody>
      </p:sp>
      <p:sp>
        <p:nvSpPr>
          <p:cNvPr id="10" name="TextBox 9">
            <a:extLst>
              <a:ext uri="{FF2B5EF4-FFF2-40B4-BE49-F238E27FC236}">
                <a16:creationId xmlns:a16="http://schemas.microsoft.com/office/drawing/2014/main" id="{0B6E6775-F218-E2C3-CA9C-402911185953}"/>
              </a:ext>
            </a:extLst>
          </p:cNvPr>
          <p:cNvSpPr txBox="1"/>
          <p:nvPr/>
        </p:nvSpPr>
        <p:spPr>
          <a:xfrm>
            <a:off x="83229" y="974605"/>
            <a:ext cx="1771650" cy="230832"/>
          </a:xfrm>
          <a:prstGeom prst="rect">
            <a:avLst/>
          </a:prstGeom>
          <a:noFill/>
        </p:spPr>
        <p:txBody>
          <a:bodyPr wrap="square" rtlCol="0">
            <a:spAutoFit/>
          </a:bodyPr>
          <a:lstStyle/>
          <a:p>
            <a:pPr fontAlgn="t"/>
            <a:r>
              <a:rPr lang="en-US" sz="900" i="1" dirty="0"/>
              <a:t>By Inaki Ortega Ruiz</a:t>
            </a:r>
          </a:p>
        </p:txBody>
      </p:sp>
      <p:sp>
        <p:nvSpPr>
          <p:cNvPr id="12" name="TextBox 11">
            <a:extLst>
              <a:ext uri="{FF2B5EF4-FFF2-40B4-BE49-F238E27FC236}">
                <a16:creationId xmlns:a16="http://schemas.microsoft.com/office/drawing/2014/main" id="{D1E67D0C-6939-3EFE-F950-5CFE53F2FD33}"/>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6" name="Date Placeholder 2">
            <a:extLst>
              <a:ext uri="{FF2B5EF4-FFF2-40B4-BE49-F238E27FC236}">
                <a16:creationId xmlns:a16="http://schemas.microsoft.com/office/drawing/2014/main" id="{43D7EBF3-7825-EF3D-3DDD-23AC0694FD96}"/>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7" name="Footer Placeholder 3">
            <a:extLst>
              <a:ext uri="{FF2B5EF4-FFF2-40B4-BE49-F238E27FC236}">
                <a16:creationId xmlns:a16="http://schemas.microsoft.com/office/drawing/2014/main" id="{F0DF53AD-5767-055E-62AE-93E1B84E3696}"/>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27" name="TextBox 26">
            <a:extLst>
              <a:ext uri="{FF2B5EF4-FFF2-40B4-BE49-F238E27FC236}">
                <a16:creationId xmlns:a16="http://schemas.microsoft.com/office/drawing/2014/main" id="{AC03E53D-B01E-26FF-6819-A3E0D676BE14}"/>
              </a:ext>
            </a:extLst>
          </p:cNvPr>
          <p:cNvSpPr txBox="1"/>
          <p:nvPr/>
        </p:nvSpPr>
        <p:spPr>
          <a:xfrm>
            <a:off x="2100027" y="1371168"/>
            <a:ext cx="6755370" cy="461665"/>
          </a:xfrm>
          <a:prstGeom prst="rect">
            <a:avLst/>
          </a:prstGeom>
          <a:noFill/>
        </p:spPr>
        <p:txBody>
          <a:bodyPr wrap="square">
            <a:spAutoFit/>
          </a:bodyPr>
          <a:lstStyle/>
          <a:p>
            <a:r>
              <a:rPr lang="en-GB" sz="1200" dirty="0"/>
              <a:t>This ECR describes the temporary replacement of XFFV.X0611078 and XFFV.X0611099 with XBPF prototypes. </a:t>
            </a:r>
          </a:p>
        </p:txBody>
      </p:sp>
      <p:sp>
        <p:nvSpPr>
          <p:cNvPr id="30" name="TextBox 29">
            <a:extLst>
              <a:ext uri="{FF2B5EF4-FFF2-40B4-BE49-F238E27FC236}">
                <a16:creationId xmlns:a16="http://schemas.microsoft.com/office/drawing/2014/main" id="{16396702-C88C-B0DB-0691-99C32E52366B}"/>
              </a:ext>
            </a:extLst>
          </p:cNvPr>
          <p:cNvSpPr txBox="1"/>
          <p:nvPr/>
        </p:nvSpPr>
        <p:spPr>
          <a:xfrm>
            <a:off x="4834467" y="2146324"/>
            <a:ext cx="4020930" cy="3231654"/>
          </a:xfrm>
          <a:prstGeom prst="rect">
            <a:avLst/>
          </a:prstGeom>
          <a:noFill/>
        </p:spPr>
        <p:txBody>
          <a:bodyPr wrap="square">
            <a:spAutoFit/>
          </a:bodyPr>
          <a:lstStyle/>
          <a:p>
            <a:pPr marL="228600" indent="-228600">
              <a:buAutoNum type="arabicPeriod"/>
            </a:pPr>
            <a:r>
              <a:rPr lang="en-GB" sz="1200" dirty="0"/>
              <a:t>Disconnect the XFFV.X0611078 and the XFFV.X0611099 from vacuum.</a:t>
            </a:r>
          </a:p>
          <a:p>
            <a:pPr marL="228600" indent="-228600">
              <a:buAutoNum type="arabicPeriod"/>
            </a:pPr>
            <a:r>
              <a:rPr lang="en-GB" sz="1200" dirty="0"/>
              <a:t>Replace XFFV.X0611078 and XFFV.X0611099 with the new North Area XBPF prototypes, then reconnect to the beamline vacuum. </a:t>
            </a:r>
          </a:p>
          <a:p>
            <a:pPr marL="228600" indent="-228600">
              <a:buAutoNum type="arabicPeriod"/>
            </a:pPr>
            <a:r>
              <a:rPr lang="en-GB" sz="1200" dirty="0"/>
              <a:t>Connect the pneumatic systems of the new XBPFs to the M2 compressed air line. </a:t>
            </a:r>
          </a:p>
          <a:p>
            <a:pPr marL="228600" indent="-228600">
              <a:buAutoNum type="arabicPeriod"/>
            </a:pPr>
            <a:r>
              <a:rPr lang="en-GB" sz="1200" dirty="0"/>
              <a:t>Pull one optical fibre per XBPF to barrack HNB201 for communication between the XBPF and the VME electronics (to be done by SY-BI). </a:t>
            </a:r>
          </a:p>
          <a:p>
            <a:pPr marL="228600" indent="-228600">
              <a:buAutoNum type="arabicPeriod"/>
            </a:pPr>
            <a:r>
              <a:rPr lang="en-GB" sz="1200" dirty="0"/>
              <a:t>Move a VME crate to HNB201 for control and acquisition, and deploy the BXBPF FESA classes. </a:t>
            </a:r>
          </a:p>
          <a:p>
            <a:pPr marL="228600" indent="-228600">
              <a:buAutoNum type="arabicPeriod"/>
            </a:pPr>
            <a:endParaRPr lang="en-GB" sz="1200" dirty="0"/>
          </a:p>
          <a:p>
            <a:r>
              <a:rPr lang="en-GB" sz="1200" dirty="0"/>
              <a:t>Once the measurements have been completed, the system will be restored to its original configuration, and the optical fibres will be removed. </a:t>
            </a:r>
          </a:p>
          <a:p>
            <a:r>
              <a:rPr lang="en-GB" sz="1200" dirty="0"/>
              <a:t>The plan is to revert to the previous state on 13 August 2025.</a:t>
            </a:r>
          </a:p>
        </p:txBody>
      </p:sp>
      <p:pic>
        <p:nvPicPr>
          <p:cNvPr id="4" name="Picture 3">
            <a:extLst>
              <a:ext uri="{FF2B5EF4-FFF2-40B4-BE49-F238E27FC236}">
                <a16:creationId xmlns:a16="http://schemas.microsoft.com/office/drawing/2014/main" id="{C27A15E6-298E-63F9-5E47-E1066ECB4932}"/>
              </a:ext>
            </a:extLst>
          </p:cNvPr>
          <p:cNvPicPr>
            <a:picLocks noChangeAspect="1"/>
          </p:cNvPicPr>
          <p:nvPr/>
        </p:nvPicPr>
        <p:blipFill>
          <a:blip r:embed="rId3"/>
          <a:stretch>
            <a:fillRect/>
          </a:stretch>
        </p:blipFill>
        <p:spPr>
          <a:xfrm>
            <a:off x="288603" y="2081840"/>
            <a:ext cx="4464484" cy="3740882"/>
          </a:xfrm>
          <a:prstGeom prst="rect">
            <a:avLst/>
          </a:prstGeom>
        </p:spPr>
      </p:pic>
    </p:spTree>
    <p:extLst>
      <p:ext uri="{BB962C8B-B14F-4D97-AF65-F5344CB8AC3E}">
        <p14:creationId xmlns:p14="http://schemas.microsoft.com/office/powerpoint/2010/main" val="1172711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FF142-605A-78E6-6B93-A38A4E399F5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CF3EFC-B5B5-2D67-AE49-D444150E115F}"/>
              </a:ext>
            </a:extLst>
          </p:cNvPr>
          <p:cNvSpPr>
            <a:spLocks noGrp="1"/>
          </p:cNvSpPr>
          <p:nvPr>
            <p:ph type="sldNum" sz="quarter" idx="12"/>
          </p:nvPr>
        </p:nvSpPr>
        <p:spPr/>
        <p:txBody>
          <a:bodyPr/>
          <a:lstStyle/>
          <a:p>
            <a:fld id="{8D6C380F-326D-3C40-9EE7-7FBAB0953422}" type="slidenum">
              <a:rPr lang="en-US" smtClean="0"/>
              <a:pPr/>
              <a:t>13</a:t>
            </a:fld>
            <a:endParaRPr lang="en-US" dirty="0"/>
          </a:p>
        </p:txBody>
      </p:sp>
      <p:sp>
        <p:nvSpPr>
          <p:cNvPr id="12" name="TextBox 11">
            <a:extLst>
              <a:ext uri="{FF2B5EF4-FFF2-40B4-BE49-F238E27FC236}">
                <a16:creationId xmlns:a16="http://schemas.microsoft.com/office/drawing/2014/main" id="{91015A0D-8448-B917-5D9B-AEF91C8E0654}"/>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A83E6878-AD75-63C7-5924-F34694BAAF87}"/>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56323597-9FF9-1739-C9CE-D88EAAAA438D}"/>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B2A3BC39-888F-FA18-B825-F6453CA660F8}"/>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7" name="TextBox 6">
            <a:extLst>
              <a:ext uri="{FF2B5EF4-FFF2-40B4-BE49-F238E27FC236}">
                <a16:creationId xmlns:a16="http://schemas.microsoft.com/office/drawing/2014/main" id="{E255D0C1-3467-1EA2-58DA-CE46092BB025}"/>
              </a:ext>
            </a:extLst>
          </p:cNvPr>
          <p:cNvSpPr txBox="1"/>
          <p:nvPr/>
        </p:nvSpPr>
        <p:spPr>
          <a:xfrm>
            <a:off x="345424" y="569782"/>
            <a:ext cx="3549650" cy="923330"/>
          </a:xfrm>
          <a:prstGeom prst="rect">
            <a:avLst/>
          </a:prstGeom>
          <a:noFill/>
        </p:spPr>
        <p:txBody>
          <a:bodyPr wrap="square" lIns="90000" rIns="90000" rtlCol="0">
            <a:noAutofit/>
          </a:bodyPr>
          <a:lstStyle/>
          <a:p>
            <a:r>
              <a:rPr lang="en-GB" dirty="0"/>
              <a:t>SPSX-B-EC-0020</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8" name="TextBox 7">
            <a:extLst>
              <a:ext uri="{FF2B5EF4-FFF2-40B4-BE49-F238E27FC236}">
                <a16:creationId xmlns:a16="http://schemas.microsoft.com/office/drawing/2014/main" id="{F0859192-F867-B98D-072D-8095012183C0}"/>
              </a:ext>
            </a:extLst>
          </p:cNvPr>
          <p:cNvSpPr txBox="1"/>
          <p:nvPr/>
        </p:nvSpPr>
        <p:spPr>
          <a:xfrm>
            <a:off x="2255716" y="708281"/>
            <a:ext cx="6612805" cy="646331"/>
          </a:xfrm>
          <a:prstGeom prst="rect">
            <a:avLst/>
          </a:prstGeom>
          <a:noFill/>
        </p:spPr>
        <p:txBody>
          <a:bodyPr wrap="square" rtlCol="0">
            <a:spAutoFit/>
          </a:bodyPr>
          <a:lstStyle/>
          <a:p>
            <a:pPr eaLnBrk="1" fontAlgn="t" hangingPunct="1"/>
            <a:r>
              <a:rPr lang="en-GB" dirty="0"/>
              <a:t>Temporary Installation of Two XBPFs in M2 for Beam Divergence Measurement</a:t>
            </a:r>
          </a:p>
        </p:txBody>
      </p:sp>
      <p:sp>
        <p:nvSpPr>
          <p:cNvPr id="11" name="TextBox 10">
            <a:extLst>
              <a:ext uri="{FF2B5EF4-FFF2-40B4-BE49-F238E27FC236}">
                <a16:creationId xmlns:a16="http://schemas.microsoft.com/office/drawing/2014/main" id="{E34D0325-825E-F477-90F0-7B4ADC96C830}"/>
              </a:ext>
            </a:extLst>
          </p:cNvPr>
          <p:cNvSpPr txBox="1"/>
          <p:nvPr/>
        </p:nvSpPr>
        <p:spPr>
          <a:xfrm>
            <a:off x="374678" y="1145500"/>
            <a:ext cx="1771650" cy="230832"/>
          </a:xfrm>
          <a:prstGeom prst="rect">
            <a:avLst/>
          </a:prstGeom>
          <a:noFill/>
        </p:spPr>
        <p:txBody>
          <a:bodyPr wrap="square" rtlCol="0">
            <a:spAutoFit/>
          </a:bodyPr>
          <a:lstStyle/>
          <a:p>
            <a:pPr fontAlgn="t"/>
            <a:r>
              <a:rPr lang="en-US" sz="900" i="1" dirty="0"/>
              <a:t>By Inaki Ortega Ruiz</a:t>
            </a:r>
          </a:p>
        </p:txBody>
      </p:sp>
      <p:pic>
        <p:nvPicPr>
          <p:cNvPr id="14" name="Picture 13">
            <a:extLst>
              <a:ext uri="{FF2B5EF4-FFF2-40B4-BE49-F238E27FC236}">
                <a16:creationId xmlns:a16="http://schemas.microsoft.com/office/drawing/2014/main" id="{30584B57-E510-88E6-16E1-46F50DEA4C4E}"/>
              </a:ext>
            </a:extLst>
          </p:cNvPr>
          <p:cNvPicPr>
            <a:picLocks noChangeAspect="1"/>
          </p:cNvPicPr>
          <p:nvPr/>
        </p:nvPicPr>
        <p:blipFill>
          <a:blip r:embed="rId3"/>
          <a:stretch>
            <a:fillRect/>
          </a:stretch>
        </p:blipFill>
        <p:spPr>
          <a:xfrm>
            <a:off x="655588" y="1470110"/>
            <a:ext cx="8392132" cy="4425610"/>
          </a:xfrm>
          <a:prstGeom prst="rect">
            <a:avLst/>
          </a:prstGeom>
        </p:spPr>
      </p:pic>
    </p:spTree>
    <p:extLst>
      <p:ext uri="{BB962C8B-B14F-4D97-AF65-F5344CB8AC3E}">
        <p14:creationId xmlns:p14="http://schemas.microsoft.com/office/powerpoint/2010/main" val="3025947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1EACC-CAFF-B88D-0D38-8BAE76EC320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3D1B8C-FCA8-B5FB-ABC2-663796557683}"/>
              </a:ext>
            </a:extLst>
          </p:cNvPr>
          <p:cNvSpPr>
            <a:spLocks noGrp="1"/>
          </p:cNvSpPr>
          <p:nvPr>
            <p:ph type="sldNum" sz="quarter" idx="12"/>
          </p:nvPr>
        </p:nvSpPr>
        <p:spPr/>
        <p:txBody>
          <a:bodyPr/>
          <a:lstStyle/>
          <a:p>
            <a:fld id="{8D6C380F-326D-3C40-9EE7-7FBAB0953422}" type="slidenum">
              <a:rPr lang="en-US" smtClean="0"/>
              <a:pPr/>
              <a:t>14</a:t>
            </a:fld>
            <a:endParaRPr lang="en-US" dirty="0"/>
          </a:p>
        </p:txBody>
      </p:sp>
      <p:sp>
        <p:nvSpPr>
          <p:cNvPr id="12" name="TextBox 11">
            <a:extLst>
              <a:ext uri="{FF2B5EF4-FFF2-40B4-BE49-F238E27FC236}">
                <a16:creationId xmlns:a16="http://schemas.microsoft.com/office/drawing/2014/main" id="{67E891B0-95E9-E436-705F-F550C629D507}"/>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6" name="Date Placeholder 2">
            <a:extLst>
              <a:ext uri="{FF2B5EF4-FFF2-40B4-BE49-F238E27FC236}">
                <a16:creationId xmlns:a16="http://schemas.microsoft.com/office/drawing/2014/main" id="{95C65275-4186-9CB7-62DF-ED5A986CF8B5}"/>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7" name="Footer Placeholder 3">
            <a:extLst>
              <a:ext uri="{FF2B5EF4-FFF2-40B4-BE49-F238E27FC236}">
                <a16:creationId xmlns:a16="http://schemas.microsoft.com/office/drawing/2014/main" id="{46733684-2D4C-578B-7E9C-D5451E00B41E}"/>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27" name="TextBox 26">
            <a:extLst>
              <a:ext uri="{FF2B5EF4-FFF2-40B4-BE49-F238E27FC236}">
                <a16:creationId xmlns:a16="http://schemas.microsoft.com/office/drawing/2014/main" id="{3A6BE30C-3368-1BB2-BD63-27F2DD1EF1C3}"/>
              </a:ext>
            </a:extLst>
          </p:cNvPr>
          <p:cNvSpPr txBox="1"/>
          <p:nvPr/>
        </p:nvSpPr>
        <p:spPr>
          <a:xfrm>
            <a:off x="2100027" y="1371168"/>
            <a:ext cx="6755370" cy="276999"/>
          </a:xfrm>
          <a:prstGeom prst="rect">
            <a:avLst/>
          </a:prstGeom>
          <a:noFill/>
        </p:spPr>
        <p:txBody>
          <a:bodyPr wrap="square">
            <a:spAutoFit/>
          </a:bodyPr>
          <a:lstStyle/>
          <a:p>
            <a:r>
              <a:rPr lang="en-GB" sz="1200" dirty="0"/>
              <a:t>This ECR proposes a small modification to the layout of the zone upstream of the GOLIATH magnet.</a:t>
            </a:r>
          </a:p>
        </p:txBody>
      </p:sp>
      <p:sp>
        <p:nvSpPr>
          <p:cNvPr id="30" name="TextBox 29">
            <a:extLst>
              <a:ext uri="{FF2B5EF4-FFF2-40B4-BE49-F238E27FC236}">
                <a16:creationId xmlns:a16="http://schemas.microsoft.com/office/drawing/2014/main" id="{7989E5AC-2DED-26AF-F4C9-66FAD9612EDA}"/>
              </a:ext>
            </a:extLst>
          </p:cNvPr>
          <p:cNvSpPr txBox="1"/>
          <p:nvPr/>
        </p:nvSpPr>
        <p:spPr>
          <a:xfrm>
            <a:off x="6346235" y="2828835"/>
            <a:ext cx="2700025" cy="1938992"/>
          </a:xfrm>
          <a:prstGeom prst="rect">
            <a:avLst/>
          </a:prstGeom>
          <a:noFill/>
        </p:spPr>
        <p:txBody>
          <a:bodyPr wrap="square">
            <a:spAutoFit/>
          </a:bodyPr>
          <a:lstStyle/>
          <a:p>
            <a:pPr marL="171450" indent="-171450">
              <a:buFont typeface="Arial" panose="020B0604020202020204" pitchFamily="34" charset="0"/>
              <a:buChar char="•"/>
            </a:pPr>
            <a:r>
              <a:rPr lang="en-GB" sz="1200" dirty="0"/>
              <a:t>The XFFV.X0220483 and XFFH.X0220483 will be moved upstream the XDWC.X022483 </a:t>
            </a:r>
          </a:p>
          <a:p>
            <a:pPr marL="171450" indent="-171450">
              <a:buFont typeface="Arial" panose="020B0604020202020204" pitchFamily="34" charset="0"/>
              <a:buChar char="•"/>
            </a:pPr>
            <a:r>
              <a:rPr lang="en-GB" sz="1200" dirty="0"/>
              <a:t>The XFFV.X0220483 and XFFH.X0220483 will be connected directly to the vacuum of the line</a:t>
            </a:r>
          </a:p>
          <a:p>
            <a:endParaRPr lang="en-GB" sz="1200" dirty="0"/>
          </a:p>
          <a:p>
            <a:r>
              <a:rPr lang="en-GB" sz="1200" dirty="0"/>
              <a:t>This will facilitate installation and reduce intervention time in the zone for BE-EA, SY-BI and EN-HE.</a:t>
            </a:r>
          </a:p>
        </p:txBody>
      </p:sp>
      <p:sp>
        <p:nvSpPr>
          <p:cNvPr id="5" name="TextBox 4">
            <a:extLst>
              <a:ext uri="{FF2B5EF4-FFF2-40B4-BE49-F238E27FC236}">
                <a16:creationId xmlns:a16="http://schemas.microsoft.com/office/drawing/2014/main" id="{845B937E-CAED-257A-C5F5-A307A6599CCD}"/>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SPSX-L-EC-0011</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1" name="TextBox 10">
            <a:extLst>
              <a:ext uri="{FF2B5EF4-FFF2-40B4-BE49-F238E27FC236}">
                <a16:creationId xmlns:a16="http://schemas.microsoft.com/office/drawing/2014/main" id="{7E4D0225-9A69-8A0F-9F49-E7E8247567FA}"/>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Small Modifications to the Instrumentation in PPE134</a:t>
            </a:r>
          </a:p>
        </p:txBody>
      </p:sp>
      <p:sp>
        <p:nvSpPr>
          <p:cNvPr id="13" name="TextBox 12">
            <a:extLst>
              <a:ext uri="{FF2B5EF4-FFF2-40B4-BE49-F238E27FC236}">
                <a16:creationId xmlns:a16="http://schemas.microsoft.com/office/drawing/2014/main" id="{CFE16CDB-E919-F4FF-0D22-75A5BD8A4D9E}"/>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Nikos Charitonidis</a:t>
            </a:r>
          </a:p>
        </p:txBody>
      </p:sp>
      <p:pic>
        <p:nvPicPr>
          <p:cNvPr id="15" name="Picture 14">
            <a:extLst>
              <a:ext uri="{FF2B5EF4-FFF2-40B4-BE49-F238E27FC236}">
                <a16:creationId xmlns:a16="http://schemas.microsoft.com/office/drawing/2014/main" id="{2BD56E71-CC54-9A22-515D-D720772F1BC9}"/>
              </a:ext>
            </a:extLst>
          </p:cNvPr>
          <p:cNvPicPr>
            <a:picLocks noChangeAspect="1"/>
          </p:cNvPicPr>
          <p:nvPr/>
        </p:nvPicPr>
        <p:blipFill>
          <a:blip r:embed="rId3"/>
          <a:stretch>
            <a:fillRect/>
          </a:stretch>
        </p:blipFill>
        <p:spPr>
          <a:xfrm>
            <a:off x="277963" y="2157769"/>
            <a:ext cx="6068272" cy="1829055"/>
          </a:xfrm>
          <a:prstGeom prst="rect">
            <a:avLst/>
          </a:prstGeom>
        </p:spPr>
      </p:pic>
      <p:pic>
        <p:nvPicPr>
          <p:cNvPr id="17" name="Picture 16">
            <a:extLst>
              <a:ext uri="{FF2B5EF4-FFF2-40B4-BE49-F238E27FC236}">
                <a16:creationId xmlns:a16="http://schemas.microsoft.com/office/drawing/2014/main" id="{BE420E4C-C1E4-0200-72D6-53978466696C}"/>
              </a:ext>
            </a:extLst>
          </p:cNvPr>
          <p:cNvPicPr>
            <a:picLocks noChangeAspect="1"/>
          </p:cNvPicPr>
          <p:nvPr/>
        </p:nvPicPr>
        <p:blipFill>
          <a:blip r:embed="rId4"/>
          <a:stretch>
            <a:fillRect/>
          </a:stretch>
        </p:blipFill>
        <p:spPr>
          <a:xfrm>
            <a:off x="316068" y="4242770"/>
            <a:ext cx="5992061" cy="1857634"/>
          </a:xfrm>
          <a:prstGeom prst="rect">
            <a:avLst/>
          </a:prstGeom>
        </p:spPr>
      </p:pic>
    </p:spTree>
    <p:extLst>
      <p:ext uri="{BB962C8B-B14F-4D97-AF65-F5344CB8AC3E}">
        <p14:creationId xmlns:p14="http://schemas.microsoft.com/office/powerpoint/2010/main" val="72872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48245-B34B-7056-03DE-C1C773A42A2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10F98B-F316-FC9E-8BF0-D3658B452038}"/>
              </a:ext>
            </a:extLst>
          </p:cNvPr>
          <p:cNvSpPr>
            <a:spLocks noGrp="1"/>
          </p:cNvSpPr>
          <p:nvPr>
            <p:ph type="sldNum" sz="quarter" idx="12"/>
          </p:nvPr>
        </p:nvSpPr>
        <p:spPr/>
        <p:txBody>
          <a:bodyPr/>
          <a:lstStyle/>
          <a:p>
            <a:fld id="{8D6C380F-326D-3C40-9EE7-7FBAB0953422}" type="slidenum">
              <a:rPr lang="en-US" smtClean="0"/>
              <a:pPr/>
              <a:t>15</a:t>
            </a:fld>
            <a:endParaRPr lang="en-US" dirty="0"/>
          </a:p>
        </p:txBody>
      </p:sp>
      <p:sp>
        <p:nvSpPr>
          <p:cNvPr id="12" name="TextBox 11">
            <a:extLst>
              <a:ext uri="{FF2B5EF4-FFF2-40B4-BE49-F238E27FC236}">
                <a16:creationId xmlns:a16="http://schemas.microsoft.com/office/drawing/2014/main" id="{474C2323-2525-216C-B434-7374EF2B9888}"/>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7B7E6827-695B-C462-C1BB-CFA0BDF1D69E}"/>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6694C5A0-9945-7C61-835A-B329E7714EBB}"/>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B802925A-0978-0A1F-2B7B-2A40B82C3EB4}"/>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3" name="TextBox 2">
            <a:extLst>
              <a:ext uri="{FF2B5EF4-FFF2-40B4-BE49-F238E27FC236}">
                <a16:creationId xmlns:a16="http://schemas.microsoft.com/office/drawing/2014/main" id="{62AFDAAB-2A5A-6BB5-AD3D-0542D4F2AD80}"/>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SPSX-L-EC-0011</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8BA11DF1-A3E9-0998-A0AC-55DE71C4567F}"/>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Small Modifications to the Instrumentation in PPE134</a:t>
            </a:r>
          </a:p>
        </p:txBody>
      </p:sp>
      <p:sp>
        <p:nvSpPr>
          <p:cNvPr id="6" name="TextBox 5">
            <a:extLst>
              <a:ext uri="{FF2B5EF4-FFF2-40B4-BE49-F238E27FC236}">
                <a16:creationId xmlns:a16="http://schemas.microsoft.com/office/drawing/2014/main" id="{F2687086-8B6B-3E21-0CEA-38A17C6357D9}"/>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Nikos Charitonidis</a:t>
            </a:r>
          </a:p>
        </p:txBody>
      </p:sp>
      <p:pic>
        <p:nvPicPr>
          <p:cNvPr id="7" name="Picture 6" descr="A screenshot of a computer&#10;&#10;AI-generated content may be incorrect.">
            <a:extLst>
              <a:ext uri="{FF2B5EF4-FFF2-40B4-BE49-F238E27FC236}">
                <a16:creationId xmlns:a16="http://schemas.microsoft.com/office/drawing/2014/main" id="{72FECC25-6387-750C-CF61-3520DF2064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788" y="1885421"/>
            <a:ext cx="6192114" cy="3686689"/>
          </a:xfrm>
          <a:prstGeom prst="rect">
            <a:avLst/>
          </a:prstGeom>
        </p:spPr>
      </p:pic>
    </p:spTree>
    <p:extLst>
      <p:ext uri="{BB962C8B-B14F-4D97-AF65-F5344CB8AC3E}">
        <p14:creationId xmlns:p14="http://schemas.microsoft.com/office/powerpoint/2010/main" val="2065969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5F80D8-7F2D-668A-41A3-5005326FA85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4C43B49-B807-A685-C050-256718B5A1D7}"/>
              </a:ext>
            </a:extLst>
          </p:cNvPr>
          <p:cNvSpPr>
            <a:spLocks noGrp="1"/>
          </p:cNvSpPr>
          <p:nvPr>
            <p:ph type="sldNum" sz="quarter" idx="12"/>
          </p:nvPr>
        </p:nvSpPr>
        <p:spPr/>
        <p:txBody>
          <a:bodyPr/>
          <a:lstStyle/>
          <a:p>
            <a:fld id="{8D6C380F-326D-3C40-9EE7-7FBAB0953422}" type="slidenum">
              <a:rPr lang="en-US" smtClean="0"/>
              <a:pPr/>
              <a:t>16</a:t>
            </a:fld>
            <a:endParaRPr lang="en-US" dirty="0"/>
          </a:p>
        </p:txBody>
      </p:sp>
      <p:sp>
        <p:nvSpPr>
          <p:cNvPr id="12" name="TextBox 11">
            <a:extLst>
              <a:ext uri="{FF2B5EF4-FFF2-40B4-BE49-F238E27FC236}">
                <a16:creationId xmlns:a16="http://schemas.microsoft.com/office/drawing/2014/main" id="{A0C30E75-C432-979A-A9C3-70B212453BFB}"/>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6" name="Date Placeholder 2">
            <a:extLst>
              <a:ext uri="{FF2B5EF4-FFF2-40B4-BE49-F238E27FC236}">
                <a16:creationId xmlns:a16="http://schemas.microsoft.com/office/drawing/2014/main" id="{6B704273-AABE-758E-2B4B-123AAABA841A}"/>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7" name="Footer Placeholder 3">
            <a:extLst>
              <a:ext uri="{FF2B5EF4-FFF2-40B4-BE49-F238E27FC236}">
                <a16:creationId xmlns:a16="http://schemas.microsoft.com/office/drawing/2014/main" id="{D61D28CC-1E49-A7A8-C565-6802497F5E78}"/>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27" name="TextBox 26">
            <a:extLst>
              <a:ext uri="{FF2B5EF4-FFF2-40B4-BE49-F238E27FC236}">
                <a16:creationId xmlns:a16="http://schemas.microsoft.com/office/drawing/2014/main" id="{55453D67-3F95-5AB6-9DA7-0006CE332BB7}"/>
              </a:ext>
            </a:extLst>
          </p:cNvPr>
          <p:cNvSpPr txBox="1"/>
          <p:nvPr/>
        </p:nvSpPr>
        <p:spPr>
          <a:xfrm>
            <a:off x="2100027" y="1371168"/>
            <a:ext cx="6755370" cy="276999"/>
          </a:xfrm>
          <a:prstGeom prst="rect">
            <a:avLst/>
          </a:prstGeom>
          <a:noFill/>
        </p:spPr>
        <p:txBody>
          <a:bodyPr wrap="square">
            <a:spAutoFit/>
          </a:bodyPr>
          <a:lstStyle/>
          <a:p>
            <a:r>
              <a:rPr lang="en-GB" sz="1200" dirty="0"/>
              <a:t>This ECR describes changes necessary for the installation of a second XCED in PPE136.</a:t>
            </a:r>
          </a:p>
        </p:txBody>
      </p:sp>
      <p:sp>
        <p:nvSpPr>
          <p:cNvPr id="5" name="TextBox 4">
            <a:extLst>
              <a:ext uri="{FF2B5EF4-FFF2-40B4-BE49-F238E27FC236}">
                <a16:creationId xmlns:a16="http://schemas.microsoft.com/office/drawing/2014/main" id="{540BB935-19C6-A591-B8A8-0B38828E3B0D}"/>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SPSX-B-EC-0018</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0.3</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1" name="TextBox 10">
            <a:extLst>
              <a:ext uri="{FF2B5EF4-FFF2-40B4-BE49-F238E27FC236}">
                <a16:creationId xmlns:a16="http://schemas.microsoft.com/office/drawing/2014/main" id="{782DB188-C13F-38CD-B1C0-25EF87678623}"/>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Re-installation of XCED Detector on H6 Beamline in PPE136</a:t>
            </a:r>
          </a:p>
        </p:txBody>
      </p:sp>
      <p:sp>
        <p:nvSpPr>
          <p:cNvPr id="13" name="TextBox 12">
            <a:extLst>
              <a:ext uri="{FF2B5EF4-FFF2-40B4-BE49-F238E27FC236}">
                <a16:creationId xmlns:a16="http://schemas.microsoft.com/office/drawing/2014/main" id="{CF2ADEE7-D274-6708-BD99-6FEE5D7918F6}"/>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Miguel Santos</a:t>
            </a:r>
          </a:p>
        </p:txBody>
      </p:sp>
      <p:sp>
        <p:nvSpPr>
          <p:cNvPr id="3" name="TextBox 2">
            <a:extLst>
              <a:ext uri="{FF2B5EF4-FFF2-40B4-BE49-F238E27FC236}">
                <a16:creationId xmlns:a16="http://schemas.microsoft.com/office/drawing/2014/main" id="{25AE6B33-334E-96D6-0643-0E0EDC97D434}"/>
              </a:ext>
            </a:extLst>
          </p:cNvPr>
          <p:cNvSpPr txBox="1"/>
          <p:nvPr/>
        </p:nvSpPr>
        <p:spPr>
          <a:xfrm>
            <a:off x="420673" y="2085625"/>
            <a:ext cx="8434724" cy="1015663"/>
          </a:xfrm>
          <a:prstGeom prst="rect">
            <a:avLst/>
          </a:prstGeom>
          <a:noFill/>
        </p:spPr>
        <p:txBody>
          <a:bodyPr wrap="square">
            <a:spAutoFit/>
          </a:bodyPr>
          <a:lstStyle/>
          <a:p>
            <a:pPr marL="171450" indent="-171450">
              <a:buFont typeface="Arial" panose="020B0604020202020204" pitchFamily="34" charset="0"/>
              <a:buChar char="•"/>
            </a:pPr>
            <a:r>
              <a:rPr lang="en-GB" sz="1200" dirty="0"/>
              <a:t>XCET.X0410449 will be removed from the beamline </a:t>
            </a:r>
            <a:r>
              <a:rPr lang="en-GB" sz="1200" b="1" dirty="0"/>
              <a:t>(done)</a:t>
            </a:r>
          </a:p>
          <a:p>
            <a:pPr marL="171450" indent="-171450">
              <a:buFont typeface="Arial" panose="020B0604020202020204" pitchFamily="34" charset="0"/>
              <a:buChar char="•"/>
            </a:pPr>
            <a:r>
              <a:rPr lang="en-GB" sz="1200" dirty="0"/>
              <a:t>XCED supports will be installed in the new position XCED.X0410447 and the markings moved </a:t>
            </a:r>
            <a:r>
              <a:rPr lang="en-GB" sz="1200" b="1" dirty="0"/>
              <a:t>(done)</a:t>
            </a:r>
            <a:endParaRPr lang="en-GB" sz="1200" dirty="0"/>
          </a:p>
          <a:p>
            <a:pPr marL="171450" indent="-171450">
              <a:buFont typeface="Arial" panose="020B0604020202020204" pitchFamily="34" charset="0"/>
              <a:buChar char="•"/>
            </a:pPr>
            <a:r>
              <a:rPr lang="en-GB" sz="1200" dirty="0"/>
              <a:t>The new XCED detector will be installed in the new position XCED.X0410447 </a:t>
            </a:r>
            <a:r>
              <a:rPr lang="en-GB" sz="1200" b="1" dirty="0"/>
              <a:t>(done)</a:t>
            </a:r>
            <a:endParaRPr lang="en-GB" sz="1200" dirty="0"/>
          </a:p>
          <a:p>
            <a:pPr marL="171450" indent="-171450">
              <a:buFont typeface="Arial" panose="020B0604020202020204" pitchFamily="34" charset="0"/>
              <a:buChar char="•"/>
            </a:pPr>
            <a:r>
              <a:rPr lang="en-GB" sz="1200" dirty="0"/>
              <a:t>New cabling for powering, control and acquisition of the XCED will be done </a:t>
            </a:r>
            <a:r>
              <a:rPr lang="en-GB" sz="1200" b="1" dirty="0"/>
              <a:t>(temporary cabling – September 2025; full </a:t>
            </a:r>
            <a:r>
              <a:rPr lang="en-GB" sz="1200" b="1" dirty="0" err="1"/>
              <a:t>recabling</a:t>
            </a:r>
            <a:r>
              <a:rPr lang="en-GB" sz="1200" b="1" dirty="0"/>
              <a:t> and completion of works in YETS 25/26)</a:t>
            </a:r>
            <a:endParaRPr lang="en-GB" sz="1200" dirty="0"/>
          </a:p>
        </p:txBody>
      </p:sp>
      <p:pic>
        <p:nvPicPr>
          <p:cNvPr id="8" name="Picture 7">
            <a:extLst>
              <a:ext uri="{FF2B5EF4-FFF2-40B4-BE49-F238E27FC236}">
                <a16:creationId xmlns:a16="http://schemas.microsoft.com/office/drawing/2014/main" id="{7C4C4A5F-6A72-7B53-254D-80EB2F261936}"/>
              </a:ext>
            </a:extLst>
          </p:cNvPr>
          <p:cNvPicPr>
            <a:picLocks noChangeAspect="1"/>
          </p:cNvPicPr>
          <p:nvPr/>
        </p:nvPicPr>
        <p:blipFill>
          <a:blip r:embed="rId3"/>
          <a:stretch>
            <a:fillRect/>
          </a:stretch>
        </p:blipFill>
        <p:spPr>
          <a:xfrm>
            <a:off x="5215495" y="3476778"/>
            <a:ext cx="3832225" cy="2621369"/>
          </a:xfrm>
          <a:prstGeom prst="rect">
            <a:avLst/>
          </a:prstGeom>
        </p:spPr>
      </p:pic>
      <p:pic>
        <p:nvPicPr>
          <p:cNvPr id="10" name="Picture 9">
            <a:extLst>
              <a:ext uri="{FF2B5EF4-FFF2-40B4-BE49-F238E27FC236}">
                <a16:creationId xmlns:a16="http://schemas.microsoft.com/office/drawing/2014/main" id="{DF97A324-BA8A-DFCF-4E3F-B8316AE5F28A}"/>
              </a:ext>
            </a:extLst>
          </p:cNvPr>
          <p:cNvPicPr>
            <a:picLocks noChangeAspect="1"/>
          </p:cNvPicPr>
          <p:nvPr/>
        </p:nvPicPr>
        <p:blipFill>
          <a:blip r:embed="rId4"/>
          <a:stretch>
            <a:fillRect/>
          </a:stretch>
        </p:blipFill>
        <p:spPr>
          <a:xfrm>
            <a:off x="52224" y="5167039"/>
            <a:ext cx="5163271" cy="1076475"/>
          </a:xfrm>
          <a:prstGeom prst="rect">
            <a:avLst/>
          </a:prstGeom>
        </p:spPr>
      </p:pic>
      <p:pic>
        <p:nvPicPr>
          <p:cNvPr id="16" name="Picture 15">
            <a:extLst>
              <a:ext uri="{FF2B5EF4-FFF2-40B4-BE49-F238E27FC236}">
                <a16:creationId xmlns:a16="http://schemas.microsoft.com/office/drawing/2014/main" id="{2A9CE0C9-7180-5D6C-77F6-A0FE36590CB5}"/>
              </a:ext>
            </a:extLst>
          </p:cNvPr>
          <p:cNvPicPr>
            <a:picLocks noChangeAspect="1"/>
          </p:cNvPicPr>
          <p:nvPr/>
        </p:nvPicPr>
        <p:blipFill>
          <a:blip r:embed="rId5"/>
          <a:stretch>
            <a:fillRect/>
          </a:stretch>
        </p:blipFill>
        <p:spPr>
          <a:xfrm>
            <a:off x="314807" y="3180229"/>
            <a:ext cx="5031073" cy="1964892"/>
          </a:xfrm>
          <a:prstGeom prst="rect">
            <a:avLst/>
          </a:prstGeom>
        </p:spPr>
      </p:pic>
    </p:spTree>
    <p:extLst>
      <p:ext uri="{BB962C8B-B14F-4D97-AF65-F5344CB8AC3E}">
        <p14:creationId xmlns:p14="http://schemas.microsoft.com/office/powerpoint/2010/main" val="219505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5ECD51-B1D9-3A97-6ACF-93329E54B10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9E08346-B432-2C24-6DDF-8ECB8FA2C211}"/>
              </a:ext>
            </a:extLst>
          </p:cNvPr>
          <p:cNvSpPr>
            <a:spLocks noGrp="1"/>
          </p:cNvSpPr>
          <p:nvPr>
            <p:ph type="sldNum" sz="quarter" idx="12"/>
          </p:nvPr>
        </p:nvSpPr>
        <p:spPr/>
        <p:txBody>
          <a:bodyPr/>
          <a:lstStyle/>
          <a:p>
            <a:fld id="{8D6C380F-326D-3C40-9EE7-7FBAB0953422}" type="slidenum">
              <a:rPr lang="en-US" smtClean="0"/>
              <a:pPr/>
              <a:t>17</a:t>
            </a:fld>
            <a:endParaRPr lang="en-US" dirty="0"/>
          </a:p>
        </p:txBody>
      </p:sp>
      <p:sp>
        <p:nvSpPr>
          <p:cNvPr id="12" name="TextBox 11">
            <a:extLst>
              <a:ext uri="{FF2B5EF4-FFF2-40B4-BE49-F238E27FC236}">
                <a16:creationId xmlns:a16="http://schemas.microsoft.com/office/drawing/2014/main" id="{A89CC903-8D8E-687F-92E7-7BAEB8511384}"/>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6A25F3E1-84FB-8716-B32D-03AB82D3C001}"/>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766D68B2-FEA0-C76A-6924-B7D944084381}"/>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4EF39E81-A791-A75E-0F4B-457FFB21B26E}"/>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4" name="TextBox 3">
            <a:extLst>
              <a:ext uri="{FF2B5EF4-FFF2-40B4-BE49-F238E27FC236}">
                <a16:creationId xmlns:a16="http://schemas.microsoft.com/office/drawing/2014/main" id="{2334591A-50AA-DAB8-FF6A-3C21DBBFDACA}"/>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Re-installation of XCED Detector on H6 Beamline in PPE136</a:t>
            </a:r>
          </a:p>
        </p:txBody>
      </p:sp>
      <p:sp>
        <p:nvSpPr>
          <p:cNvPr id="8" name="TextBox 7">
            <a:extLst>
              <a:ext uri="{FF2B5EF4-FFF2-40B4-BE49-F238E27FC236}">
                <a16:creationId xmlns:a16="http://schemas.microsoft.com/office/drawing/2014/main" id="{1C8C519A-CD82-8528-F93B-64C8BFCA683C}"/>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SPSX-B-EC-0018</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0.3</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1" name="TextBox 10">
            <a:extLst>
              <a:ext uri="{FF2B5EF4-FFF2-40B4-BE49-F238E27FC236}">
                <a16:creationId xmlns:a16="http://schemas.microsoft.com/office/drawing/2014/main" id="{5C1CEE48-2998-90A7-4608-8C2AE3942D01}"/>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Miguel Santos</a:t>
            </a:r>
          </a:p>
        </p:txBody>
      </p:sp>
      <p:pic>
        <p:nvPicPr>
          <p:cNvPr id="6" name="Picture 5">
            <a:extLst>
              <a:ext uri="{FF2B5EF4-FFF2-40B4-BE49-F238E27FC236}">
                <a16:creationId xmlns:a16="http://schemas.microsoft.com/office/drawing/2014/main" id="{56463B4F-7BE5-12A8-A8A6-D637016BCC2E}"/>
              </a:ext>
            </a:extLst>
          </p:cNvPr>
          <p:cNvPicPr>
            <a:picLocks noChangeAspect="1"/>
          </p:cNvPicPr>
          <p:nvPr/>
        </p:nvPicPr>
        <p:blipFill>
          <a:blip r:embed="rId3"/>
          <a:stretch>
            <a:fillRect/>
          </a:stretch>
        </p:blipFill>
        <p:spPr>
          <a:xfrm>
            <a:off x="600289" y="1604652"/>
            <a:ext cx="3390472" cy="4107553"/>
          </a:xfrm>
          <a:prstGeom prst="rect">
            <a:avLst/>
          </a:prstGeom>
        </p:spPr>
      </p:pic>
      <p:pic>
        <p:nvPicPr>
          <p:cNvPr id="13" name="Picture 12">
            <a:extLst>
              <a:ext uri="{FF2B5EF4-FFF2-40B4-BE49-F238E27FC236}">
                <a16:creationId xmlns:a16="http://schemas.microsoft.com/office/drawing/2014/main" id="{34AAB9AB-0B4E-A813-5896-3292863FB5F4}"/>
              </a:ext>
            </a:extLst>
          </p:cNvPr>
          <p:cNvPicPr>
            <a:picLocks noChangeAspect="1"/>
          </p:cNvPicPr>
          <p:nvPr/>
        </p:nvPicPr>
        <p:blipFill>
          <a:blip r:embed="rId4"/>
          <a:stretch>
            <a:fillRect/>
          </a:stretch>
        </p:blipFill>
        <p:spPr>
          <a:xfrm>
            <a:off x="4515355" y="1827063"/>
            <a:ext cx="4464159" cy="3662730"/>
          </a:xfrm>
          <a:prstGeom prst="rect">
            <a:avLst/>
          </a:prstGeom>
        </p:spPr>
      </p:pic>
    </p:spTree>
    <p:extLst>
      <p:ext uri="{BB962C8B-B14F-4D97-AF65-F5344CB8AC3E}">
        <p14:creationId xmlns:p14="http://schemas.microsoft.com/office/powerpoint/2010/main" val="40979692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CD3912-9710-9054-1DFD-7077BDCEFF2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3B580C-7A2D-35BB-53AE-99FBFD1B0822}"/>
              </a:ext>
            </a:extLst>
          </p:cNvPr>
          <p:cNvSpPr>
            <a:spLocks noGrp="1"/>
          </p:cNvSpPr>
          <p:nvPr>
            <p:ph type="sldNum" sz="quarter" idx="12"/>
          </p:nvPr>
        </p:nvSpPr>
        <p:spPr/>
        <p:txBody>
          <a:bodyPr/>
          <a:lstStyle/>
          <a:p>
            <a:fld id="{8D6C380F-326D-3C40-9EE7-7FBAB0953422}" type="slidenum">
              <a:rPr lang="en-US" smtClean="0"/>
              <a:pPr/>
              <a:t>18</a:t>
            </a:fld>
            <a:endParaRPr lang="en-US" dirty="0"/>
          </a:p>
        </p:txBody>
      </p:sp>
      <p:sp>
        <p:nvSpPr>
          <p:cNvPr id="12" name="TextBox 11">
            <a:extLst>
              <a:ext uri="{FF2B5EF4-FFF2-40B4-BE49-F238E27FC236}">
                <a16:creationId xmlns:a16="http://schemas.microsoft.com/office/drawing/2014/main" id="{94A582C3-F4F0-3D26-DC06-37E9014FDA5D}"/>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6" name="Date Placeholder 2">
            <a:extLst>
              <a:ext uri="{FF2B5EF4-FFF2-40B4-BE49-F238E27FC236}">
                <a16:creationId xmlns:a16="http://schemas.microsoft.com/office/drawing/2014/main" id="{913E460D-EDEC-5193-5D71-9C2D5F118EBC}"/>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7" name="Footer Placeholder 3">
            <a:extLst>
              <a:ext uri="{FF2B5EF4-FFF2-40B4-BE49-F238E27FC236}">
                <a16:creationId xmlns:a16="http://schemas.microsoft.com/office/drawing/2014/main" id="{D77B9FCB-BEB1-B479-13E2-A68EC338D238}"/>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27" name="TextBox 26">
            <a:extLst>
              <a:ext uri="{FF2B5EF4-FFF2-40B4-BE49-F238E27FC236}">
                <a16:creationId xmlns:a16="http://schemas.microsoft.com/office/drawing/2014/main" id="{6813FA1F-65A3-08AD-CD94-3F5A08553F24}"/>
              </a:ext>
            </a:extLst>
          </p:cNvPr>
          <p:cNvSpPr txBox="1"/>
          <p:nvPr/>
        </p:nvSpPr>
        <p:spPr>
          <a:xfrm>
            <a:off x="2100027" y="1235320"/>
            <a:ext cx="6755370" cy="461665"/>
          </a:xfrm>
          <a:prstGeom prst="rect">
            <a:avLst/>
          </a:prstGeom>
          <a:noFill/>
        </p:spPr>
        <p:txBody>
          <a:bodyPr wrap="square">
            <a:spAutoFit/>
          </a:bodyPr>
          <a:lstStyle/>
          <a:p>
            <a:r>
              <a:rPr lang="en-GB" sz="1200" dirty="0"/>
              <a:t>This document describes the new cooling system for the BA81 extension (890/R-006) which will host the fire detection equipment.</a:t>
            </a:r>
          </a:p>
        </p:txBody>
      </p:sp>
      <p:sp>
        <p:nvSpPr>
          <p:cNvPr id="9" name="TextBox 8">
            <a:extLst>
              <a:ext uri="{FF2B5EF4-FFF2-40B4-BE49-F238E27FC236}">
                <a16:creationId xmlns:a16="http://schemas.microsoft.com/office/drawing/2014/main" id="{C1F5DD84-3714-6F3C-5CDA-F9565F1B803F}"/>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SPSX-U-EC-0002</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0.3</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CB843E6C-BD13-F737-77A5-978E242F2DA5}"/>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Ventilation for the BA81 Extension</a:t>
            </a:r>
          </a:p>
        </p:txBody>
      </p:sp>
      <p:sp>
        <p:nvSpPr>
          <p:cNvPr id="14" name="TextBox 13">
            <a:extLst>
              <a:ext uri="{FF2B5EF4-FFF2-40B4-BE49-F238E27FC236}">
                <a16:creationId xmlns:a16="http://schemas.microsoft.com/office/drawing/2014/main" id="{7ACB4486-00BF-103E-443A-F781797774D0}"/>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Jani Lehtinen</a:t>
            </a:r>
          </a:p>
        </p:txBody>
      </p:sp>
      <p:pic>
        <p:nvPicPr>
          <p:cNvPr id="18" name="Picture 17">
            <a:extLst>
              <a:ext uri="{FF2B5EF4-FFF2-40B4-BE49-F238E27FC236}">
                <a16:creationId xmlns:a16="http://schemas.microsoft.com/office/drawing/2014/main" id="{D5C09279-1F1E-E1AC-2FCC-DCA3D93628EC}"/>
              </a:ext>
            </a:extLst>
          </p:cNvPr>
          <p:cNvPicPr>
            <a:picLocks noChangeAspect="1"/>
          </p:cNvPicPr>
          <p:nvPr/>
        </p:nvPicPr>
        <p:blipFill>
          <a:blip r:embed="rId3"/>
          <a:stretch>
            <a:fillRect/>
          </a:stretch>
        </p:blipFill>
        <p:spPr>
          <a:xfrm>
            <a:off x="3704110" y="2974438"/>
            <a:ext cx="2819794" cy="3181794"/>
          </a:xfrm>
          <a:prstGeom prst="rect">
            <a:avLst/>
          </a:prstGeom>
        </p:spPr>
      </p:pic>
      <p:pic>
        <p:nvPicPr>
          <p:cNvPr id="20" name="Picture 19">
            <a:extLst>
              <a:ext uri="{FF2B5EF4-FFF2-40B4-BE49-F238E27FC236}">
                <a16:creationId xmlns:a16="http://schemas.microsoft.com/office/drawing/2014/main" id="{CE0028D7-159F-F9C8-F00C-A76B530BA74A}"/>
              </a:ext>
            </a:extLst>
          </p:cNvPr>
          <p:cNvPicPr>
            <a:picLocks noChangeAspect="1"/>
          </p:cNvPicPr>
          <p:nvPr/>
        </p:nvPicPr>
        <p:blipFill>
          <a:blip r:embed="rId4"/>
          <a:stretch>
            <a:fillRect/>
          </a:stretch>
        </p:blipFill>
        <p:spPr>
          <a:xfrm>
            <a:off x="6656450" y="1963286"/>
            <a:ext cx="2030350" cy="4192946"/>
          </a:xfrm>
          <a:prstGeom prst="rect">
            <a:avLst/>
          </a:prstGeom>
        </p:spPr>
      </p:pic>
      <p:pic>
        <p:nvPicPr>
          <p:cNvPr id="25" name="Picture 24">
            <a:extLst>
              <a:ext uri="{FF2B5EF4-FFF2-40B4-BE49-F238E27FC236}">
                <a16:creationId xmlns:a16="http://schemas.microsoft.com/office/drawing/2014/main" id="{D7BC0EAC-C480-542A-C6F3-7A966E59CDD6}"/>
              </a:ext>
            </a:extLst>
          </p:cNvPr>
          <p:cNvPicPr>
            <a:picLocks noChangeAspect="1"/>
          </p:cNvPicPr>
          <p:nvPr/>
        </p:nvPicPr>
        <p:blipFill>
          <a:blip r:embed="rId5"/>
          <a:stretch>
            <a:fillRect/>
          </a:stretch>
        </p:blipFill>
        <p:spPr>
          <a:xfrm>
            <a:off x="3575505" y="1711375"/>
            <a:ext cx="3077004" cy="1238423"/>
          </a:xfrm>
          <a:prstGeom prst="rect">
            <a:avLst/>
          </a:prstGeom>
        </p:spPr>
      </p:pic>
      <p:sp>
        <p:nvSpPr>
          <p:cNvPr id="29" name="TextBox 28">
            <a:extLst>
              <a:ext uri="{FF2B5EF4-FFF2-40B4-BE49-F238E27FC236}">
                <a16:creationId xmlns:a16="http://schemas.microsoft.com/office/drawing/2014/main" id="{A65BCCAA-0C47-BAB1-B184-AD0CAA1E0DA4}"/>
              </a:ext>
            </a:extLst>
          </p:cNvPr>
          <p:cNvSpPr txBox="1"/>
          <p:nvPr/>
        </p:nvSpPr>
        <p:spPr>
          <a:xfrm>
            <a:off x="248709" y="2457007"/>
            <a:ext cx="3188758" cy="2492990"/>
          </a:xfrm>
          <a:prstGeom prst="rect">
            <a:avLst/>
          </a:prstGeom>
          <a:noFill/>
        </p:spPr>
        <p:txBody>
          <a:bodyPr wrap="square">
            <a:spAutoFit/>
          </a:bodyPr>
          <a:lstStyle/>
          <a:p>
            <a:r>
              <a:rPr lang="en-GB" sz="1200" dirty="0"/>
              <a:t>This document describes the new cooling system for the BA81 extension (890/R-006) which will host the fire detection equipment.</a:t>
            </a:r>
          </a:p>
          <a:p>
            <a:r>
              <a:rPr lang="en-GB" sz="1200" dirty="0"/>
              <a:t>Table 1 shows the user requirements. To achieve them, the following will be added:</a:t>
            </a:r>
          </a:p>
          <a:p>
            <a:pPr marL="171450" indent="-171450">
              <a:buFont typeface="Arial" panose="020B0604020202020204" pitchFamily="34" charset="0"/>
              <a:buChar char="•"/>
            </a:pPr>
            <a:r>
              <a:rPr lang="en-GB" sz="1200" dirty="0"/>
              <a:t>Two ventilation grilles</a:t>
            </a:r>
          </a:p>
          <a:p>
            <a:pPr marL="171450" indent="-171450">
              <a:buFont typeface="Arial" panose="020B0604020202020204" pitchFamily="34" charset="0"/>
              <a:buChar char="•"/>
            </a:pPr>
            <a:r>
              <a:rPr lang="en-GB" sz="1200" dirty="0"/>
              <a:t>Two fan-coils (powered by an EN-EL electrical cubicle)</a:t>
            </a:r>
          </a:p>
          <a:p>
            <a:pPr marL="171450" indent="-171450">
              <a:buFont typeface="Arial" panose="020B0604020202020204" pitchFamily="34" charset="0"/>
              <a:buChar char="•"/>
            </a:pPr>
            <a:endParaRPr lang="en-GB" sz="1200" dirty="0"/>
          </a:p>
          <a:p>
            <a:r>
              <a:rPr lang="en-GB" sz="1200" dirty="0"/>
              <a:t>An analogic temperature sensor shall be installed in the new extension and shall be connected to the existing BA81 ventilation unit control cubicle (UACW2-00250).</a:t>
            </a:r>
          </a:p>
        </p:txBody>
      </p:sp>
    </p:spTree>
    <p:extLst>
      <p:ext uri="{BB962C8B-B14F-4D97-AF65-F5344CB8AC3E}">
        <p14:creationId xmlns:p14="http://schemas.microsoft.com/office/powerpoint/2010/main" val="2229428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A8D784-5859-3448-D683-AE1BC68AECF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F6F070-E43B-2AB7-8E7A-458B7A71444E}"/>
              </a:ext>
            </a:extLst>
          </p:cNvPr>
          <p:cNvSpPr>
            <a:spLocks noGrp="1"/>
          </p:cNvSpPr>
          <p:nvPr>
            <p:ph type="sldNum" sz="quarter" idx="12"/>
          </p:nvPr>
        </p:nvSpPr>
        <p:spPr/>
        <p:txBody>
          <a:bodyPr/>
          <a:lstStyle/>
          <a:p>
            <a:fld id="{8D6C380F-326D-3C40-9EE7-7FBAB0953422}" type="slidenum">
              <a:rPr lang="en-US" smtClean="0"/>
              <a:pPr/>
              <a:t>19</a:t>
            </a:fld>
            <a:endParaRPr lang="en-US" dirty="0"/>
          </a:p>
        </p:txBody>
      </p:sp>
      <p:sp>
        <p:nvSpPr>
          <p:cNvPr id="12" name="TextBox 11">
            <a:extLst>
              <a:ext uri="{FF2B5EF4-FFF2-40B4-BE49-F238E27FC236}">
                <a16:creationId xmlns:a16="http://schemas.microsoft.com/office/drawing/2014/main" id="{07E1C17A-889F-8B35-3A8A-88CE49F46A3C}"/>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E893D87A-8663-3DDC-547E-5B3CC226E651}"/>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E8895A6F-5539-B7F8-EA37-9F32B44ED9EB}"/>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60DE4DE8-CB84-5D50-4ACD-C5978C3CFEE1}"/>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3" name="TextBox 2">
            <a:extLst>
              <a:ext uri="{FF2B5EF4-FFF2-40B4-BE49-F238E27FC236}">
                <a16:creationId xmlns:a16="http://schemas.microsoft.com/office/drawing/2014/main" id="{DCCDEE42-A337-983A-DCF8-E64C10ED9C99}"/>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SPSX-U-EC-0002</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0.3</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CFDAD145-2D06-4DCF-AFED-6FE04F3A9C3C}"/>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Ventilation for the BA81 Extension</a:t>
            </a:r>
          </a:p>
        </p:txBody>
      </p:sp>
      <p:sp>
        <p:nvSpPr>
          <p:cNvPr id="6" name="TextBox 5">
            <a:extLst>
              <a:ext uri="{FF2B5EF4-FFF2-40B4-BE49-F238E27FC236}">
                <a16:creationId xmlns:a16="http://schemas.microsoft.com/office/drawing/2014/main" id="{AD5CD508-4ED8-518C-C207-F62F9FDF1787}"/>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Jani Lehtinen</a:t>
            </a:r>
          </a:p>
        </p:txBody>
      </p:sp>
      <p:pic>
        <p:nvPicPr>
          <p:cNvPr id="11" name="Picture 10">
            <a:extLst>
              <a:ext uri="{FF2B5EF4-FFF2-40B4-BE49-F238E27FC236}">
                <a16:creationId xmlns:a16="http://schemas.microsoft.com/office/drawing/2014/main" id="{EDEABDD0-1BC4-A28E-D841-B145A5047B35}"/>
              </a:ext>
            </a:extLst>
          </p:cNvPr>
          <p:cNvPicPr>
            <a:picLocks noChangeAspect="1"/>
          </p:cNvPicPr>
          <p:nvPr/>
        </p:nvPicPr>
        <p:blipFill>
          <a:blip r:embed="rId3"/>
          <a:srcRect b="6695"/>
          <a:stretch>
            <a:fillRect/>
          </a:stretch>
        </p:blipFill>
        <p:spPr>
          <a:xfrm>
            <a:off x="2401170" y="1185243"/>
            <a:ext cx="4114265" cy="4687476"/>
          </a:xfrm>
          <a:prstGeom prst="rect">
            <a:avLst/>
          </a:prstGeom>
        </p:spPr>
      </p:pic>
    </p:spTree>
    <p:extLst>
      <p:ext uri="{BB962C8B-B14F-4D97-AF65-F5344CB8AC3E}">
        <p14:creationId xmlns:p14="http://schemas.microsoft.com/office/powerpoint/2010/main" val="401606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2</a:t>
            </a:fld>
            <a:endParaRPr lang="en-US" dirty="0"/>
          </a:p>
        </p:txBody>
      </p:sp>
      <p:graphicFrame>
        <p:nvGraphicFramePr>
          <p:cNvPr id="6" name="Table 5"/>
          <p:cNvGraphicFramePr>
            <a:graphicFrameLocks/>
          </p:cNvGraphicFramePr>
          <p:nvPr>
            <p:extLst>
              <p:ext uri="{D42A27DB-BD31-4B8C-83A1-F6EECF244321}">
                <p14:modId xmlns:p14="http://schemas.microsoft.com/office/powerpoint/2010/main" val="1454808291"/>
              </p:ext>
            </p:extLst>
          </p:nvPr>
        </p:nvGraphicFramePr>
        <p:xfrm>
          <a:off x="314793" y="1081785"/>
          <a:ext cx="8372007" cy="2624493"/>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28800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88000">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23191">
                <a:tc>
                  <a:txBody>
                    <a:bodyPr/>
                    <a:lstStyle/>
                    <a:p>
                      <a:pPr algn="l" fontAlgn="t">
                        <a:buNone/>
                      </a:pPr>
                      <a:r>
                        <a:rPr kumimoji="0" lang="en-GB" sz="1100" b="0" i="0" u="none" strike="noStrike" kern="1200" dirty="0">
                          <a:solidFill>
                            <a:srgbClr val="0C377B"/>
                          </a:solidFill>
                          <a:effectLst/>
                          <a:latin typeface="+mn-lt"/>
                          <a:ea typeface="+mn-ea"/>
                          <a:cs typeface="+mn-cs"/>
                        </a:rPr>
                        <a:t>Go/No-Go criteria for the installation of the new AD electron cooler</a:t>
                      </a:r>
                      <a:endParaRPr kumimoji="0" lang="en-GB" sz="1100" b="0" i="0" u="none" strike="noStrike" kern="1200" dirty="0">
                        <a:solidFill>
                          <a:srgbClr val="0C377B"/>
                        </a:solidFill>
                        <a:effectLst/>
                        <a:latin typeface="Corbel"/>
                        <a:ea typeface="+mn-ea"/>
                        <a:cs typeface="+mn-cs"/>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u="none" strike="noStrike" kern="1200" dirty="0">
                          <a:solidFill>
                            <a:srgbClr val="0C377B"/>
                          </a:solidFill>
                          <a:effectLst/>
                          <a:latin typeface="Corbel"/>
                          <a:ea typeface="+mn-ea"/>
                          <a:cs typeface="+mn-cs"/>
                        </a:rPr>
                        <a:t>Adriana Rossi</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2"/>
                        </a:rPr>
                        <a:t>3124439</a:t>
                      </a:r>
                      <a:r>
                        <a:rPr kumimoji="0" lang="en-US" sz="1100" b="0" i="0" u="none" strike="noStrike" kern="1200" cap="none" spc="0" normalizeH="0" baseline="0" noProof="0" dirty="0">
                          <a:ln>
                            <a:noFill/>
                          </a:ln>
                          <a:solidFill>
                            <a:srgbClr val="0C377B"/>
                          </a:solidFill>
                          <a:effectLst/>
                          <a:uLnTx/>
                          <a:uFillTx/>
                          <a:latin typeface="+mn-lt"/>
                          <a:ea typeface="+mn-ea"/>
                          <a:cs typeface="+mn-cs"/>
                        </a:rPr>
                        <a:t> - AD-LNT-ES-0006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7365635"/>
                  </a:ext>
                </a:extLst>
              </a:tr>
              <a:tr h="323191">
                <a:tc>
                  <a:txBody>
                    <a:bodyPr/>
                    <a:lstStyle/>
                    <a:p>
                      <a:pPr algn="l" fontAlgn="b"/>
                      <a:r>
                        <a:rPr kumimoji="0" lang="en-GB" sz="1100" b="0" i="0" u="none" strike="noStrike" kern="1200" dirty="0">
                          <a:solidFill>
                            <a:srgbClr val="0C377B"/>
                          </a:solidFill>
                          <a:effectLst/>
                          <a:latin typeface="+mn-lt"/>
                          <a:ea typeface="+mn-ea"/>
                          <a:cs typeface="+mn-cs"/>
                        </a:rPr>
                        <a:t>AFT fault Analysis : North Area and East Area faults between 2021-2024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Paraskevi Alexaki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3"/>
                        </a:rPr>
                        <a:t>3227096</a:t>
                      </a:r>
                      <a:r>
                        <a:rPr kumimoji="0" lang="en-US" sz="1100" b="0" i="0" u="none" strike="noStrike" kern="1200" cap="none" spc="0" normalizeH="0" baseline="0" noProof="0" dirty="0">
                          <a:ln>
                            <a:noFill/>
                          </a:ln>
                          <a:solidFill>
                            <a:srgbClr val="0C377B"/>
                          </a:solidFill>
                          <a:effectLst/>
                          <a:uLnTx/>
                          <a:uFillTx/>
                          <a:latin typeface="+mn-lt"/>
                          <a:ea typeface="+mn-ea"/>
                          <a:cs typeface="+mn-cs"/>
                        </a:rPr>
                        <a:t> - SPSX-O-RPT-0003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chemeClr val="accent6"/>
                          </a:solidFill>
                          <a:effectLst/>
                          <a:latin typeface="Arial" panose="020B0604020202020204" pitchFamily="34" charset="0"/>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50670"/>
                  </a:ext>
                </a:extLst>
              </a:tr>
              <a:tr h="323191">
                <a:tc>
                  <a:txBody>
                    <a:bodyPr/>
                    <a:lstStyle/>
                    <a:p>
                      <a:pPr algn="l" fontAlgn="b"/>
                      <a:r>
                        <a:rPr kumimoji="0" lang="en-GB" sz="1100" b="0" i="0" u="none" strike="noStrike" kern="1200" dirty="0">
                          <a:solidFill>
                            <a:srgbClr val="0C377B"/>
                          </a:solidFill>
                          <a:effectLst/>
                          <a:latin typeface="+mn-lt"/>
                          <a:ea typeface="+mn-ea"/>
                          <a:cs typeface="+mn-cs"/>
                        </a:rPr>
                        <a:t>BOREAL Converters List in TT20 and North Area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Ivan Josifovic</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4"/>
                        </a:rPr>
                        <a:t>3180776</a:t>
                      </a:r>
                      <a:r>
                        <a:rPr kumimoji="0" lang="en-US" sz="1100" b="0" i="0" u="none" strike="noStrike" kern="1200" cap="none" spc="0" normalizeH="0" baseline="0" noProof="0" dirty="0">
                          <a:ln>
                            <a:noFill/>
                          </a:ln>
                          <a:solidFill>
                            <a:srgbClr val="0C377B"/>
                          </a:solidFill>
                          <a:effectLst/>
                          <a:uLnTx/>
                          <a:uFillTx/>
                          <a:latin typeface="+mn-lt"/>
                          <a:ea typeface="+mn-ea"/>
                          <a:cs typeface="+mn-cs"/>
                        </a:rPr>
                        <a:t> - SPSX-E-LST-0035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186186"/>
                  </a:ext>
                </a:extLst>
              </a:tr>
              <a:tr h="323191">
                <a:tc>
                  <a:txBody>
                    <a:bodyPr/>
                    <a:lstStyle/>
                    <a:p>
                      <a:pPr algn="l" fontAlgn="b"/>
                      <a:r>
                        <a:rPr kumimoji="0" lang="en-GB" sz="1100" b="0" i="0" u="none" strike="noStrike" kern="1200" dirty="0">
                          <a:solidFill>
                            <a:srgbClr val="0C377B"/>
                          </a:solidFill>
                          <a:effectLst/>
                          <a:latin typeface="+mn-lt"/>
                          <a:ea typeface="+mn-ea"/>
                          <a:cs typeface="+mn-cs"/>
                        </a:rPr>
                        <a:t>POLARIS Converters List in TT20 and North Area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Ivan Josifovic</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5"/>
                        </a:rPr>
                        <a:t>2801752</a:t>
                      </a:r>
                      <a:r>
                        <a:rPr kumimoji="0" lang="en-US" sz="1100" b="0" i="0" u="none" strike="noStrike" kern="1200" cap="none" spc="0" normalizeH="0" baseline="0" noProof="0" dirty="0">
                          <a:ln>
                            <a:noFill/>
                          </a:ln>
                          <a:solidFill>
                            <a:srgbClr val="0C377B"/>
                          </a:solidFill>
                          <a:effectLst/>
                          <a:uLnTx/>
                          <a:uFillTx/>
                          <a:latin typeface="+mn-lt"/>
                          <a:ea typeface="+mn-ea"/>
                          <a:cs typeface="+mn-cs"/>
                        </a:rPr>
                        <a:t> - SPSX-E-LST-0048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a:t>
                      </a: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29446"/>
                  </a:ext>
                </a:extLst>
              </a:tr>
              <a:tr h="323191">
                <a:tc>
                  <a:txBody>
                    <a:bodyPr/>
                    <a:lstStyle/>
                    <a:p>
                      <a:pPr algn="l" fontAlgn="b"/>
                      <a:r>
                        <a:rPr kumimoji="0" lang="en-GB" sz="1100" b="0" i="0" u="none" strike="noStrike" kern="1200" dirty="0">
                          <a:solidFill>
                            <a:srgbClr val="0C377B"/>
                          </a:solidFill>
                          <a:effectLst/>
                          <a:latin typeface="+mn-lt"/>
                          <a:ea typeface="+mn-ea"/>
                          <a:cs typeface="+mn-cs"/>
                        </a:rPr>
                        <a:t>Power converter requirements for North Area interlocking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Antoine Colinet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6"/>
                        </a:rPr>
                        <a:t>3253361</a:t>
                      </a:r>
                      <a:r>
                        <a:rPr kumimoji="0" lang="en-US" sz="1100" b="0" i="0" u="none" strike="noStrike" kern="1200" cap="none" spc="0" normalizeH="0" baseline="0" noProof="0" dirty="0">
                          <a:ln>
                            <a:noFill/>
                          </a:ln>
                          <a:solidFill>
                            <a:srgbClr val="0C377B"/>
                          </a:solidFill>
                          <a:effectLst/>
                          <a:uLnTx/>
                          <a:uFillTx/>
                          <a:latin typeface="+mn-lt"/>
                          <a:ea typeface="+mn-ea"/>
                          <a:cs typeface="+mn-cs"/>
                        </a:rPr>
                        <a:t> - </a:t>
                      </a:r>
                      <a:r>
                        <a:rPr kumimoji="0" lang="en-GB" sz="1100" b="0" i="0" kern="1200" dirty="0">
                          <a:solidFill>
                            <a:schemeClr val="tx1"/>
                          </a:solidFill>
                          <a:effectLst/>
                          <a:latin typeface="+mn-lt"/>
                          <a:ea typeface="+mn-ea"/>
                          <a:cs typeface="+mn-cs"/>
                        </a:rPr>
                        <a:t>SPSX-R-SPC-0003</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0185395"/>
                  </a:ext>
                </a:extLst>
              </a:tr>
              <a:tr h="323191">
                <a:tc>
                  <a:txBody>
                    <a:bodyPr/>
                    <a:lstStyle/>
                    <a:p>
                      <a:pPr algn="l" fontAlgn="t">
                        <a:buNone/>
                      </a:pPr>
                      <a:r>
                        <a:rPr kumimoji="0" lang="en-GB" sz="1100" b="0" i="0" kern="1200" dirty="0">
                          <a:solidFill>
                            <a:schemeClr val="tx1"/>
                          </a:solidFill>
                          <a:effectLst/>
                          <a:latin typeface="+mn-lt"/>
                          <a:ea typeface="+mn-ea"/>
                          <a:cs typeface="+mn-cs"/>
                        </a:rPr>
                        <a:t>Functional Specification for the XCED Gas System</a:t>
                      </a:r>
                      <a:endParaRPr kumimoji="0" lang="en-GB" sz="1100" b="0" i="0" u="none" strike="noStrike" kern="1200" dirty="0">
                        <a:solidFill>
                          <a:srgbClr val="0C377B"/>
                        </a:solidFill>
                        <a:effectLst/>
                        <a:latin typeface="+mn-lt"/>
                        <a:ea typeface="+mn-ea"/>
                        <a:cs typeface="+mn-cs"/>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u="none" strike="noStrike" kern="1200" dirty="0">
                          <a:solidFill>
                            <a:srgbClr val="0C377B"/>
                          </a:solidFill>
                          <a:effectLst/>
                          <a:latin typeface="+mn-lt"/>
                          <a:ea typeface="+mn-ea"/>
                          <a:cs typeface="+mn-cs"/>
                        </a:rPr>
                        <a:t>Krystian Sidorowski</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7"/>
                        </a:rPr>
                        <a:t>3320907</a:t>
                      </a:r>
                      <a:r>
                        <a:rPr kumimoji="0" lang="en-US" sz="1100" b="0" i="0" u="none" strike="noStrike" kern="1200" cap="none" spc="0" normalizeH="0" baseline="0" noProof="0" dirty="0">
                          <a:ln>
                            <a:noFill/>
                          </a:ln>
                          <a:solidFill>
                            <a:srgbClr val="0C377B"/>
                          </a:solidFill>
                          <a:effectLst/>
                          <a:uLnTx/>
                          <a:uFillTx/>
                          <a:latin typeface="+mn-lt"/>
                          <a:ea typeface="+mn-ea"/>
                          <a:cs typeface="+mn-cs"/>
                        </a:rPr>
                        <a:t> - SPSX-B-SPC-0006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3768838"/>
                  </a:ext>
                </a:extLst>
              </a:tr>
            </a:tbl>
          </a:graphicData>
        </a:graphic>
      </p:graphicFrame>
      <p:sp>
        <p:nvSpPr>
          <p:cNvPr id="3" name="Date Placeholder 2">
            <a:extLst>
              <a:ext uri="{FF2B5EF4-FFF2-40B4-BE49-F238E27FC236}">
                <a16:creationId xmlns:a16="http://schemas.microsoft.com/office/drawing/2014/main" id="{DF7C940B-8D10-3BB0-4BFE-3241D71D20A5}"/>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4" name="Footer Placeholder 3">
            <a:extLst>
              <a:ext uri="{FF2B5EF4-FFF2-40B4-BE49-F238E27FC236}">
                <a16:creationId xmlns:a16="http://schemas.microsoft.com/office/drawing/2014/main" id="{510B52F1-A99D-8B73-F52F-B08A59FB687B}"/>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Tree>
    <p:extLst>
      <p:ext uri="{BB962C8B-B14F-4D97-AF65-F5344CB8AC3E}">
        <p14:creationId xmlns:p14="http://schemas.microsoft.com/office/powerpoint/2010/main" val="3433513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8EE19B-B03A-32D7-078C-65DDF91A599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2E2A78-5AE3-72D4-8BC9-4A1669B1A5CB}"/>
              </a:ext>
            </a:extLst>
          </p:cNvPr>
          <p:cNvSpPr>
            <a:spLocks noGrp="1"/>
          </p:cNvSpPr>
          <p:nvPr>
            <p:ph type="sldNum" sz="quarter" idx="12"/>
          </p:nvPr>
        </p:nvSpPr>
        <p:spPr/>
        <p:txBody>
          <a:bodyPr/>
          <a:lstStyle/>
          <a:p>
            <a:fld id="{8D6C380F-326D-3C40-9EE7-7FBAB0953422}" type="slidenum">
              <a:rPr lang="en-US" smtClean="0"/>
              <a:pPr/>
              <a:t>20</a:t>
            </a:fld>
            <a:endParaRPr lang="en-US" dirty="0"/>
          </a:p>
        </p:txBody>
      </p:sp>
      <p:sp>
        <p:nvSpPr>
          <p:cNvPr id="12" name="TextBox 11">
            <a:extLst>
              <a:ext uri="{FF2B5EF4-FFF2-40B4-BE49-F238E27FC236}">
                <a16:creationId xmlns:a16="http://schemas.microsoft.com/office/drawing/2014/main" id="{6B44268C-436B-A4D0-184B-8AD47B55222D}"/>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F53962D2-C37C-71F3-B6BF-A4B153A2ECAF}"/>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AB996D80-36BB-7524-8D06-206FC425A6CD}"/>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CAA71B89-B1BA-0C02-2625-6E88A933CDAB}"/>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3" name="TextBox 2">
            <a:extLst>
              <a:ext uri="{FF2B5EF4-FFF2-40B4-BE49-F238E27FC236}">
                <a16:creationId xmlns:a16="http://schemas.microsoft.com/office/drawing/2014/main" id="{96A59C27-13F4-4E6F-0CB1-91CD5434E364}"/>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SPSX-U-EC-0002</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0.3</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7BE2AAF-11C1-F34A-853B-75C8043A2739}"/>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Ventilation for the BA81 Extension</a:t>
            </a:r>
          </a:p>
        </p:txBody>
      </p:sp>
      <p:sp>
        <p:nvSpPr>
          <p:cNvPr id="6" name="TextBox 5">
            <a:extLst>
              <a:ext uri="{FF2B5EF4-FFF2-40B4-BE49-F238E27FC236}">
                <a16:creationId xmlns:a16="http://schemas.microsoft.com/office/drawing/2014/main" id="{2C9B2C96-7A2D-C4C4-DC71-57EDAC378D3E}"/>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Jani Lehtinen</a:t>
            </a:r>
          </a:p>
        </p:txBody>
      </p:sp>
      <p:pic>
        <p:nvPicPr>
          <p:cNvPr id="14" name="Picture 13">
            <a:extLst>
              <a:ext uri="{FF2B5EF4-FFF2-40B4-BE49-F238E27FC236}">
                <a16:creationId xmlns:a16="http://schemas.microsoft.com/office/drawing/2014/main" id="{7017466A-7D75-486A-A32F-FA2FFED3D7D9}"/>
              </a:ext>
            </a:extLst>
          </p:cNvPr>
          <p:cNvPicPr>
            <a:picLocks noChangeAspect="1"/>
          </p:cNvPicPr>
          <p:nvPr/>
        </p:nvPicPr>
        <p:blipFill>
          <a:blip r:embed="rId3"/>
          <a:stretch>
            <a:fillRect/>
          </a:stretch>
        </p:blipFill>
        <p:spPr>
          <a:xfrm>
            <a:off x="1704352" y="1118541"/>
            <a:ext cx="5879613" cy="4729254"/>
          </a:xfrm>
          <a:prstGeom prst="rect">
            <a:avLst/>
          </a:prstGeom>
        </p:spPr>
      </p:pic>
    </p:spTree>
    <p:extLst>
      <p:ext uri="{BB962C8B-B14F-4D97-AF65-F5344CB8AC3E}">
        <p14:creationId xmlns:p14="http://schemas.microsoft.com/office/powerpoint/2010/main" val="1317497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7B55F1-E393-6982-B87F-310DCAECDEE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A32AF3-B2FF-B0AE-6E3C-B2EC7F5A6FEE}"/>
              </a:ext>
            </a:extLst>
          </p:cNvPr>
          <p:cNvSpPr>
            <a:spLocks noGrp="1"/>
          </p:cNvSpPr>
          <p:nvPr>
            <p:ph type="sldNum" sz="quarter" idx="12"/>
          </p:nvPr>
        </p:nvSpPr>
        <p:spPr/>
        <p:txBody>
          <a:bodyPr/>
          <a:lstStyle/>
          <a:p>
            <a:fld id="{8D6C380F-326D-3C40-9EE7-7FBAB0953422}" type="slidenum">
              <a:rPr lang="en-US" smtClean="0"/>
              <a:pPr/>
              <a:t>21</a:t>
            </a:fld>
            <a:endParaRPr lang="en-US" dirty="0"/>
          </a:p>
        </p:txBody>
      </p:sp>
      <p:sp>
        <p:nvSpPr>
          <p:cNvPr id="12" name="TextBox 11">
            <a:extLst>
              <a:ext uri="{FF2B5EF4-FFF2-40B4-BE49-F238E27FC236}">
                <a16:creationId xmlns:a16="http://schemas.microsoft.com/office/drawing/2014/main" id="{AE589249-6F43-E336-5345-15FD9444A826}"/>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6" name="Date Placeholder 2">
            <a:extLst>
              <a:ext uri="{FF2B5EF4-FFF2-40B4-BE49-F238E27FC236}">
                <a16:creationId xmlns:a16="http://schemas.microsoft.com/office/drawing/2014/main" id="{6B3A0086-75D1-60FD-5BFC-F6FE5787DF77}"/>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7" name="Footer Placeholder 3">
            <a:extLst>
              <a:ext uri="{FF2B5EF4-FFF2-40B4-BE49-F238E27FC236}">
                <a16:creationId xmlns:a16="http://schemas.microsoft.com/office/drawing/2014/main" id="{B414935B-55CE-7249-FA22-82921C6F68F6}"/>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27" name="TextBox 26">
            <a:extLst>
              <a:ext uri="{FF2B5EF4-FFF2-40B4-BE49-F238E27FC236}">
                <a16:creationId xmlns:a16="http://schemas.microsoft.com/office/drawing/2014/main" id="{95C9BA1B-2CB9-A134-7AE2-33B2E2765F4B}"/>
              </a:ext>
            </a:extLst>
          </p:cNvPr>
          <p:cNvSpPr txBox="1"/>
          <p:nvPr/>
        </p:nvSpPr>
        <p:spPr>
          <a:xfrm>
            <a:off x="2100027" y="1235320"/>
            <a:ext cx="6755370" cy="646331"/>
          </a:xfrm>
          <a:prstGeom prst="rect">
            <a:avLst/>
          </a:prstGeom>
          <a:noFill/>
        </p:spPr>
        <p:txBody>
          <a:bodyPr wrap="square">
            <a:spAutoFit/>
          </a:bodyPr>
          <a:lstStyle/>
          <a:p>
            <a:r>
              <a:rPr lang="en-GB" sz="1200" dirty="0"/>
              <a:t>This document details the replacement of the BA80 power converters with new POLARIS and BOREAL ones during LS3. It also covers the installation of POLARIS for the additional bump circuits in TCC2 for the High-Intensity ECN3 project.</a:t>
            </a:r>
          </a:p>
        </p:txBody>
      </p:sp>
      <p:sp>
        <p:nvSpPr>
          <p:cNvPr id="9" name="TextBox 8">
            <a:extLst>
              <a:ext uri="{FF2B5EF4-FFF2-40B4-BE49-F238E27FC236}">
                <a16:creationId xmlns:a16="http://schemas.microsoft.com/office/drawing/2014/main" id="{D17B0880-8201-6CAD-7B82-241B995626E2}"/>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SPSX-R-EC-0001</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EDCB77BF-EEF5-4F47-828D-95A7A6561922}"/>
              </a:ext>
            </a:extLst>
          </p:cNvPr>
          <p:cNvSpPr txBox="1"/>
          <p:nvPr/>
        </p:nvSpPr>
        <p:spPr>
          <a:xfrm>
            <a:off x="2159001" y="681322"/>
            <a:ext cx="6612805" cy="646331"/>
          </a:xfrm>
          <a:prstGeom prst="rect">
            <a:avLst/>
          </a:prstGeom>
          <a:noFill/>
        </p:spPr>
        <p:txBody>
          <a:bodyPr wrap="square" rtlCol="0">
            <a:spAutoFit/>
          </a:bodyPr>
          <a:lstStyle/>
          <a:p>
            <a:pPr eaLnBrk="1" fontAlgn="t" hangingPunct="1"/>
            <a:r>
              <a:rPr lang="en-GB" dirty="0"/>
              <a:t>BA80 Power Converters for NA-CONS and the HI-ECN3 Bump Magnets</a:t>
            </a:r>
          </a:p>
        </p:txBody>
      </p:sp>
      <p:sp>
        <p:nvSpPr>
          <p:cNvPr id="14" name="TextBox 13">
            <a:extLst>
              <a:ext uri="{FF2B5EF4-FFF2-40B4-BE49-F238E27FC236}">
                <a16:creationId xmlns:a16="http://schemas.microsoft.com/office/drawing/2014/main" id="{77DA04B3-5508-DFA4-03A2-BEDED992436E}"/>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Ivan Josifovic, Yves Gaillard</a:t>
            </a:r>
          </a:p>
        </p:txBody>
      </p:sp>
      <p:pic>
        <p:nvPicPr>
          <p:cNvPr id="8" name="Picture 7">
            <a:extLst>
              <a:ext uri="{FF2B5EF4-FFF2-40B4-BE49-F238E27FC236}">
                <a16:creationId xmlns:a16="http://schemas.microsoft.com/office/drawing/2014/main" id="{C70AF38E-0475-756D-96DB-B8270CAD727C}"/>
              </a:ext>
            </a:extLst>
          </p:cNvPr>
          <p:cNvPicPr>
            <a:picLocks noChangeAspect="1"/>
          </p:cNvPicPr>
          <p:nvPr/>
        </p:nvPicPr>
        <p:blipFill>
          <a:blip r:embed="rId3"/>
          <a:stretch>
            <a:fillRect/>
          </a:stretch>
        </p:blipFill>
        <p:spPr>
          <a:xfrm>
            <a:off x="4475082" y="1951428"/>
            <a:ext cx="4572638" cy="4039164"/>
          </a:xfrm>
          <a:prstGeom prst="rect">
            <a:avLst/>
          </a:prstGeom>
        </p:spPr>
      </p:pic>
      <p:sp>
        <p:nvSpPr>
          <p:cNvPr id="11" name="TextBox 10">
            <a:extLst>
              <a:ext uri="{FF2B5EF4-FFF2-40B4-BE49-F238E27FC236}">
                <a16:creationId xmlns:a16="http://schemas.microsoft.com/office/drawing/2014/main" id="{F9191C78-2A7D-54F1-B0B6-12C4A1C60B6A}"/>
              </a:ext>
            </a:extLst>
          </p:cNvPr>
          <p:cNvSpPr txBox="1"/>
          <p:nvPr/>
        </p:nvSpPr>
        <p:spPr>
          <a:xfrm>
            <a:off x="207544" y="1927817"/>
            <a:ext cx="4283368" cy="1015663"/>
          </a:xfrm>
          <a:prstGeom prst="rect">
            <a:avLst/>
          </a:prstGeom>
          <a:noFill/>
        </p:spPr>
        <p:txBody>
          <a:bodyPr wrap="square">
            <a:spAutoFit/>
          </a:bodyPr>
          <a:lstStyle/>
          <a:p>
            <a:r>
              <a:rPr lang="en-GB" sz="1200" dirty="0"/>
              <a:t>This document covers:</a:t>
            </a:r>
          </a:p>
          <a:p>
            <a:pPr marL="171450" indent="-171450">
              <a:buFont typeface="Arial" panose="020B0604020202020204" pitchFamily="34" charset="0"/>
              <a:buChar char="•"/>
            </a:pPr>
            <a:r>
              <a:rPr lang="en-GB" sz="1200" dirty="0"/>
              <a:t>POLARIS installation parameters</a:t>
            </a:r>
          </a:p>
          <a:p>
            <a:pPr marL="171450" indent="-171450">
              <a:buFont typeface="Arial" panose="020B0604020202020204" pitchFamily="34" charset="0"/>
              <a:buChar char="•"/>
            </a:pPr>
            <a:r>
              <a:rPr lang="en-GB" sz="1200" dirty="0"/>
              <a:t>BOREAL installation parameters, inside and outside BA80, including the concrete platforms to be built.</a:t>
            </a:r>
          </a:p>
          <a:p>
            <a:pPr marL="171450" indent="-171450">
              <a:buFont typeface="Arial" panose="020B0604020202020204" pitchFamily="34" charset="0"/>
              <a:buChar char="•"/>
            </a:pPr>
            <a:r>
              <a:rPr lang="en-GB" sz="1200" dirty="0"/>
              <a:t>Beam interlock system racks</a:t>
            </a:r>
          </a:p>
        </p:txBody>
      </p:sp>
      <p:pic>
        <p:nvPicPr>
          <p:cNvPr id="15" name="Picture 14">
            <a:extLst>
              <a:ext uri="{FF2B5EF4-FFF2-40B4-BE49-F238E27FC236}">
                <a16:creationId xmlns:a16="http://schemas.microsoft.com/office/drawing/2014/main" id="{DDA442FD-B473-73D0-A898-BCFBA47B835C}"/>
              </a:ext>
            </a:extLst>
          </p:cNvPr>
          <p:cNvPicPr>
            <a:picLocks noChangeAspect="1"/>
          </p:cNvPicPr>
          <p:nvPr/>
        </p:nvPicPr>
        <p:blipFill>
          <a:blip r:embed="rId4"/>
          <a:stretch>
            <a:fillRect/>
          </a:stretch>
        </p:blipFill>
        <p:spPr>
          <a:xfrm>
            <a:off x="534589" y="2968133"/>
            <a:ext cx="2839384" cy="1650510"/>
          </a:xfrm>
          <a:prstGeom prst="rect">
            <a:avLst/>
          </a:prstGeom>
        </p:spPr>
      </p:pic>
      <p:pic>
        <p:nvPicPr>
          <p:cNvPr id="17" name="Picture 16">
            <a:extLst>
              <a:ext uri="{FF2B5EF4-FFF2-40B4-BE49-F238E27FC236}">
                <a16:creationId xmlns:a16="http://schemas.microsoft.com/office/drawing/2014/main" id="{8D057EEB-8163-B923-FA65-5DFF5559948D}"/>
              </a:ext>
            </a:extLst>
          </p:cNvPr>
          <p:cNvPicPr>
            <a:picLocks noChangeAspect="1"/>
          </p:cNvPicPr>
          <p:nvPr/>
        </p:nvPicPr>
        <p:blipFill>
          <a:blip r:embed="rId5"/>
          <a:stretch>
            <a:fillRect/>
          </a:stretch>
        </p:blipFill>
        <p:spPr>
          <a:xfrm>
            <a:off x="248709" y="4643296"/>
            <a:ext cx="3922652" cy="1637808"/>
          </a:xfrm>
          <a:prstGeom prst="rect">
            <a:avLst/>
          </a:prstGeom>
        </p:spPr>
      </p:pic>
    </p:spTree>
    <p:extLst>
      <p:ext uri="{BB962C8B-B14F-4D97-AF65-F5344CB8AC3E}">
        <p14:creationId xmlns:p14="http://schemas.microsoft.com/office/powerpoint/2010/main" val="1286277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5BB49C-CA6B-F95F-87AF-ABA1FDA39D5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C5C930-FE92-8F11-D368-9C7D7639A252}"/>
              </a:ext>
            </a:extLst>
          </p:cNvPr>
          <p:cNvSpPr>
            <a:spLocks noGrp="1"/>
          </p:cNvSpPr>
          <p:nvPr>
            <p:ph type="sldNum" sz="quarter" idx="12"/>
          </p:nvPr>
        </p:nvSpPr>
        <p:spPr/>
        <p:txBody>
          <a:bodyPr/>
          <a:lstStyle/>
          <a:p>
            <a:fld id="{8D6C380F-326D-3C40-9EE7-7FBAB0953422}" type="slidenum">
              <a:rPr lang="en-US" smtClean="0"/>
              <a:pPr/>
              <a:t>22</a:t>
            </a:fld>
            <a:endParaRPr lang="en-US" dirty="0"/>
          </a:p>
        </p:txBody>
      </p:sp>
      <p:sp>
        <p:nvSpPr>
          <p:cNvPr id="12" name="TextBox 11">
            <a:extLst>
              <a:ext uri="{FF2B5EF4-FFF2-40B4-BE49-F238E27FC236}">
                <a16:creationId xmlns:a16="http://schemas.microsoft.com/office/drawing/2014/main" id="{35E92603-C28C-F9B0-99C7-959FB4A54654}"/>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FAFEFDDB-6B58-2C9C-DF5D-134B1CDA4E53}"/>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388D3766-CE5D-A28B-9E03-D8B6CAC22A48}"/>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BA1C6E5F-ED4D-86E0-DE8A-033100B411E5}"/>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7" name="TextBox 6">
            <a:extLst>
              <a:ext uri="{FF2B5EF4-FFF2-40B4-BE49-F238E27FC236}">
                <a16:creationId xmlns:a16="http://schemas.microsoft.com/office/drawing/2014/main" id="{EF4FF6F8-5F8D-3494-1BC2-588B94C45DF2}"/>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SPSX-R-EC-0001</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8" name="TextBox 7">
            <a:extLst>
              <a:ext uri="{FF2B5EF4-FFF2-40B4-BE49-F238E27FC236}">
                <a16:creationId xmlns:a16="http://schemas.microsoft.com/office/drawing/2014/main" id="{08BF3308-C9B4-2BA5-8870-3E5BDFD19B23}"/>
              </a:ext>
            </a:extLst>
          </p:cNvPr>
          <p:cNvSpPr txBox="1"/>
          <p:nvPr/>
        </p:nvSpPr>
        <p:spPr>
          <a:xfrm>
            <a:off x="2159001" y="681322"/>
            <a:ext cx="6612805" cy="646331"/>
          </a:xfrm>
          <a:prstGeom prst="rect">
            <a:avLst/>
          </a:prstGeom>
          <a:noFill/>
        </p:spPr>
        <p:txBody>
          <a:bodyPr wrap="square" rtlCol="0">
            <a:spAutoFit/>
          </a:bodyPr>
          <a:lstStyle/>
          <a:p>
            <a:pPr eaLnBrk="1" fontAlgn="t" hangingPunct="1"/>
            <a:r>
              <a:rPr lang="en-GB" dirty="0"/>
              <a:t>BA80 Power Converters for NA-CONS and the HI-ECN3 Bump Magnets</a:t>
            </a:r>
          </a:p>
        </p:txBody>
      </p:sp>
      <p:sp>
        <p:nvSpPr>
          <p:cNvPr id="13" name="TextBox 12">
            <a:extLst>
              <a:ext uri="{FF2B5EF4-FFF2-40B4-BE49-F238E27FC236}">
                <a16:creationId xmlns:a16="http://schemas.microsoft.com/office/drawing/2014/main" id="{B471F079-E68A-45AD-EE9D-F26F33600B58}"/>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Ivan Josifovic, Yves Gaillard</a:t>
            </a:r>
          </a:p>
        </p:txBody>
      </p:sp>
      <p:pic>
        <p:nvPicPr>
          <p:cNvPr id="15" name="Picture 14">
            <a:extLst>
              <a:ext uri="{FF2B5EF4-FFF2-40B4-BE49-F238E27FC236}">
                <a16:creationId xmlns:a16="http://schemas.microsoft.com/office/drawing/2014/main" id="{75A78B90-0D0B-5A6D-46A4-B4D63C56C5B3}"/>
              </a:ext>
            </a:extLst>
          </p:cNvPr>
          <p:cNvPicPr>
            <a:picLocks noChangeAspect="1"/>
          </p:cNvPicPr>
          <p:nvPr/>
        </p:nvPicPr>
        <p:blipFill>
          <a:blip r:embed="rId3"/>
          <a:srcRect b="70100"/>
          <a:stretch>
            <a:fillRect/>
          </a:stretch>
        </p:blipFill>
        <p:spPr>
          <a:xfrm>
            <a:off x="14761" y="2241144"/>
            <a:ext cx="4288480" cy="1566791"/>
          </a:xfrm>
          <a:prstGeom prst="rect">
            <a:avLst/>
          </a:prstGeom>
        </p:spPr>
      </p:pic>
      <p:pic>
        <p:nvPicPr>
          <p:cNvPr id="18" name="Picture 17">
            <a:extLst>
              <a:ext uri="{FF2B5EF4-FFF2-40B4-BE49-F238E27FC236}">
                <a16:creationId xmlns:a16="http://schemas.microsoft.com/office/drawing/2014/main" id="{1BB85D52-3EF7-A05A-A4D5-A72213F120A8}"/>
              </a:ext>
            </a:extLst>
          </p:cNvPr>
          <p:cNvPicPr>
            <a:picLocks noChangeAspect="1"/>
          </p:cNvPicPr>
          <p:nvPr/>
        </p:nvPicPr>
        <p:blipFill>
          <a:blip r:embed="rId3"/>
          <a:srcRect t="29606"/>
          <a:stretch>
            <a:fillRect/>
          </a:stretch>
        </p:blipFill>
        <p:spPr>
          <a:xfrm>
            <a:off x="4391900" y="1405197"/>
            <a:ext cx="4737339" cy="4074803"/>
          </a:xfrm>
          <a:prstGeom prst="rect">
            <a:avLst/>
          </a:prstGeom>
        </p:spPr>
      </p:pic>
    </p:spTree>
    <p:extLst>
      <p:ext uri="{BB962C8B-B14F-4D97-AF65-F5344CB8AC3E}">
        <p14:creationId xmlns:p14="http://schemas.microsoft.com/office/powerpoint/2010/main" val="1181754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C41E2-C52B-8DFA-47AB-17D710F2892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17E1FC-74F9-0717-4C3D-E55A6A708280}"/>
              </a:ext>
            </a:extLst>
          </p:cNvPr>
          <p:cNvSpPr>
            <a:spLocks noGrp="1"/>
          </p:cNvSpPr>
          <p:nvPr>
            <p:ph type="sldNum" sz="quarter" idx="12"/>
          </p:nvPr>
        </p:nvSpPr>
        <p:spPr/>
        <p:txBody>
          <a:bodyPr/>
          <a:lstStyle/>
          <a:p>
            <a:fld id="{8D6C380F-326D-3C40-9EE7-7FBAB0953422}" type="slidenum">
              <a:rPr lang="en-US" smtClean="0"/>
              <a:pPr/>
              <a:t>23</a:t>
            </a:fld>
            <a:endParaRPr lang="en-US" dirty="0"/>
          </a:p>
        </p:txBody>
      </p:sp>
      <p:sp>
        <p:nvSpPr>
          <p:cNvPr id="12" name="TextBox 11">
            <a:extLst>
              <a:ext uri="{FF2B5EF4-FFF2-40B4-BE49-F238E27FC236}">
                <a16:creationId xmlns:a16="http://schemas.microsoft.com/office/drawing/2014/main" id="{717190DA-42AD-913C-B89E-192CCF721F27}"/>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0DCEA0BE-8A58-6F73-0CE7-065287B5E419}"/>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E7E187B7-7434-A0D1-7F64-50E86BF4BAEE}"/>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DE69DB50-FD06-60DF-46DB-B48FBF1A6BFF}"/>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7" name="TextBox 6">
            <a:extLst>
              <a:ext uri="{FF2B5EF4-FFF2-40B4-BE49-F238E27FC236}">
                <a16:creationId xmlns:a16="http://schemas.microsoft.com/office/drawing/2014/main" id="{AF17E5A0-9DE5-6B80-A637-29B639952717}"/>
              </a:ext>
            </a:extLst>
          </p:cNvPr>
          <p:cNvSpPr txBox="1"/>
          <p:nvPr/>
        </p:nvSpPr>
        <p:spPr>
          <a:xfrm>
            <a:off x="248709" y="542823"/>
            <a:ext cx="3549650" cy="923330"/>
          </a:xfrm>
          <a:prstGeom prst="rect">
            <a:avLst/>
          </a:prstGeom>
          <a:noFill/>
        </p:spPr>
        <p:txBody>
          <a:bodyPr wrap="square" lIns="90000" rIns="90000" rtlCol="0">
            <a:noAutofit/>
          </a:bodyPr>
          <a:lstStyle/>
          <a:p>
            <a:r>
              <a:rPr lang="en-GB" dirty="0"/>
              <a:t>SPSX-R-EC-0001</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8" name="TextBox 7">
            <a:extLst>
              <a:ext uri="{FF2B5EF4-FFF2-40B4-BE49-F238E27FC236}">
                <a16:creationId xmlns:a16="http://schemas.microsoft.com/office/drawing/2014/main" id="{F8C880AE-0F49-42FE-4354-D2F7B3E96A69}"/>
              </a:ext>
            </a:extLst>
          </p:cNvPr>
          <p:cNvSpPr txBox="1"/>
          <p:nvPr/>
        </p:nvSpPr>
        <p:spPr>
          <a:xfrm>
            <a:off x="2159001" y="527383"/>
            <a:ext cx="6612805" cy="646331"/>
          </a:xfrm>
          <a:prstGeom prst="rect">
            <a:avLst/>
          </a:prstGeom>
          <a:noFill/>
        </p:spPr>
        <p:txBody>
          <a:bodyPr wrap="square" rtlCol="0">
            <a:spAutoFit/>
          </a:bodyPr>
          <a:lstStyle/>
          <a:p>
            <a:pPr eaLnBrk="1" fontAlgn="t" hangingPunct="1"/>
            <a:r>
              <a:rPr lang="en-GB" dirty="0"/>
              <a:t>BA80 Power Converters for NA-CONS and the HI-ECN3 Bump Magnets</a:t>
            </a:r>
          </a:p>
        </p:txBody>
      </p:sp>
      <p:sp>
        <p:nvSpPr>
          <p:cNvPr id="13" name="TextBox 12">
            <a:extLst>
              <a:ext uri="{FF2B5EF4-FFF2-40B4-BE49-F238E27FC236}">
                <a16:creationId xmlns:a16="http://schemas.microsoft.com/office/drawing/2014/main" id="{9AAAE8B6-95CB-2F6F-D913-74FFD3CBDCE6}"/>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Ivan Josifovic, Yves Gaillard</a:t>
            </a:r>
          </a:p>
        </p:txBody>
      </p:sp>
      <p:pic>
        <p:nvPicPr>
          <p:cNvPr id="17" name="Picture 16">
            <a:extLst>
              <a:ext uri="{FF2B5EF4-FFF2-40B4-BE49-F238E27FC236}">
                <a16:creationId xmlns:a16="http://schemas.microsoft.com/office/drawing/2014/main" id="{1633A1E5-A322-90D2-DF59-3FA0847E2525}"/>
              </a:ext>
            </a:extLst>
          </p:cNvPr>
          <p:cNvPicPr>
            <a:picLocks noChangeAspect="1"/>
          </p:cNvPicPr>
          <p:nvPr/>
        </p:nvPicPr>
        <p:blipFill>
          <a:blip r:embed="rId3"/>
          <a:stretch>
            <a:fillRect/>
          </a:stretch>
        </p:blipFill>
        <p:spPr>
          <a:xfrm>
            <a:off x="3266263" y="982195"/>
            <a:ext cx="4758800" cy="4893609"/>
          </a:xfrm>
          <a:prstGeom prst="rect">
            <a:avLst/>
          </a:prstGeom>
        </p:spPr>
      </p:pic>
    </p:spTree>
    <p:extLst>
      <p:ext uri="{BB962C8B-B14F-4D97-AF65-F5344CB8AC3E}">
        <p14:creationId xmlns:p14="http://schemas.microsoft.com/office/powerpoint/2010/main" val="29845263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6BF7D0E-7515-4D1B-B6AD-09C9A1D0BED5}" type="slidenum">
              <a:rPr lang="en-US" dirty="0" smtClean="0"/>
              <a:pPr>
                <a:defRPr/>
              </a:pPr>
              <a:t>24</a:t>
            </a:fld>
            <a:endParaRPr lang="en-US" dirty="0"/>
          </a:p>
        </p:txBody>
      </p:sp>
      <p:sp>
        <p:nvSpPr>
          <p:cNvPr id="6" name="Title 4"/>
          <p:cNvSpPr txBox="1">
            <a:spLocks/>
          </p:cNvSpPr>
          <p:nvPr/>
        </p:nvSpPr>
        <p:spPr>
          <a:xfrm>
            <a:off x="495081" y="2005788"/>
            <a:ext cx="7886700" cy="1325563"/>
          </a:xfrm>
          <a:prstGeom prst="rect">
            <a:avLst/>
          </a:prstGeom>
        </p:spPr>
        <p:txBody>
          <a:bodyPr/>
          <a:lst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pPr algn="ctr"/>
            <a:r>
              <a:rPr lang="en-US" dirty="0">
                <a:latin typeface="+mn-lt"/>
              </a:rPr>
              <a:t>Thank you!</a:t>
            </a:r>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6159" y="2863822"/>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2">
            <a:extLst>
              <a:ext uri="{FF2B5EF4-FFF2-40B4-BE49-F238E27FC236}">
                <a16:creationId xmlns:a16="http://schemas.microsoft.com/office/drawing/2014/main" id="{D6C00233-582E-C8B3-3ADB-72220B12FE79}"/>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8" name="Footer Placeholder 3">
            <a:extLst>
              <a:ext uri="{FF2B5EF4-FFF2-40B4-BE49-F238E27FC236}">
                <a16:creationId xmlns:a16="http://schemas.microsoft.com/office/drawing/2014/main" id="{6156049F-20D7-BB52-FEAA-33C497DFD58D}"/>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Tree>
    <p:extLst>
      <p:ext uri="{BB962C8B-B14F-4D97-AF65-F5344CB8AC3E}">
        <p14:creationId xmlns:p14="http://schemas.microsoft.com/office/powerpoint/2010/main" val="1604213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DOCs for FUTURE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3</a:t>
            </a:fld>
            <a:endParaRPr lang="en-US"/>
          </a:p>
        </p:txBody>
      </p:sp>
      <p:graphicFrame>
        <p:nvGraphicFramePr>
          <p:cNvPr id="6" name="Table 5"/>
          <p:cNvGraphicFramePr>
            <a:graphicFrameLocks/>
          </p:cNvGraphicFramePr>
          <p:nvPr>
            <p:extLst>
              <p:ext uri="{D42A27DB-BD31-4B8C-83A1-F6EECF244321}">
                <p14:modId xmlns:p14="http://schemas.microsoft.com/office/powerpoint/2010/main" val="1152980173"/>
              </p:ext>
            </p:extLst>
          </p:nvPr>
        </p:nvGraphicFramePr>
        <p:xfrm>
          <a:off x="269327" y="1085013"/>
          <a:ext cx="8353841" cy="4379547"/>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27284">
                <a:tc gridSpan="5">
                  <a:txBody>
                    <a:bodyPr/>
                    <a:lstStyle/>
                    <a:p>
                      <a:pPr algn="l" fontAlgn="t"/>
                      <a:r>
                        <a:rPr lang="en-US" sz="1100" b="1" i="0" u="none" strike="noStrike" dirty="0">
                          <a:solidFill>
                            <a:srgbClr val="FF0000"/>
                          </a:solidFill>
                          <a:effectLst/>
                          <a:latin typeface="Arial" panose="020B0604020202020204" pitchFamily="34" charset="0"/>
                        </a:rPr>
                        <a:t>ECR INFO/FUTURE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87107">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264808">
                <a:tc>
                  <a:txBody>
                    <a:bodyPr/>
                    <a:lstStyle/>
                    <a:p>
                      <a:pPr marL="0" algn="l" rtl="0" eaLnBrk="1" fontAlgn="t" latinLnBrk="0" hangingPunct="1"/>
                      <a:r>
                        <a:rPr kumimoji="0" lang="en-GB" sz="1100" b="0" i="0" kern="1200" dirty="0">
                          <a:solidFill>
                            <a:schemeClr val="tx1"/>
                          </a:solidFill>
                          <a:effectLst/>
                          <a:latin typeface="+mn-lt"/>
                          <a:ea typeface="+mn-ea"/>
                          <a:cs typeface="+mn-cs"/>
                        </a:rPr>
                        <a:t>AMS Installation on T09 Beamline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Dipanwita Banerjee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3286847</a:t>
                      </a:r>
                      <a:r>
                        <a:rPr kumimoji="0" lang="en-GB" sz="1100" b="0" i="0" kern="1200" dirty="0">
                          <a:solidFill>
                            <a:schemeClr val="tx1"/>
                          </a:solidFill>
                          <a:effectLst/>
                          <a:latin typeface="+mn-lt"/>
                          <a:ea typeface="+mn-ea"/>
                          <a:cs typeface="+mn-cs"/>
                        </a:rPr>
                        <a:t> – PSZ-X-EC-0001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002060"/>
                          </a:solidFill>
                          <a:effectLst/>
                          <a:latin typeface="Arial"/>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0957413"/>
                  </a:ext>
                </a:extLst>
              </a:tr>
              <a:tr h="264808">
                <a:tc>
                  <a:txBody>
                    <a:bodyPr/>
                    <a:lstStyle/>
                    <a:p>
                      <a:pPr marL="0" algn="l" rtl="0" eaLnBrk="1" fontAlgn="t" latinLnBrk="0" hangingPunct="1"/>
                      <a:r>
                        <a:rPr kumimoji="0" lang="en-GB" sz="1100" b="0" i="0" kern="1200" dirty="0">
                          <a:solidFill>
                            <a:schemeClr val="tx1"/>
                          </a:solidFill>
                          <a:effectLst/>
                          <a:latin typeface="+mn-lt"/>
                          <a:ea typeface="+mn-ea"/>
                          <a:cs typeface="+mn-cs"/>
                        </a:rPr>
                        <a:t>Removal of Four Power Converters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Sven de Man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3316808</a:t>
                      </a:r>
                      <a:r>
                        <a:rPr kumimoji="0" lang="en-GB" sz="1100" b="0" i="0" kern="1200" dirty="0">
                          <a:solidFill>
                            <a:schemeClr val="tx1"/>
                          </a:solidFill>
                          <a:effectLst/>
                          <a:latin typeface="+mn-lt"/>
                          <a:ea typeface="+mn-ea"/>
                          <a:cs typeface="+mn-cs"/>
                        </a:rPr>
                        <a:t> – AD-R-EC-0007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6579099"/>
                  </a:ext>
                </a:extLst>
              </a:tr>
              <a:tr h="264808">
                <a:tc>
                  <a:txBody>
                    <a:bodyPr/>
                    <a:lstStyle/>
                    <a:p>
                      <a:pPr marL="0" algn="l" rtl="0" eaLnBrk="1" fontAlgn="t" latinLnBrk="0" hangingPunct="1"/>
                      <a:r>
                        <a:rPr kumimoji="0" lang="en-GB" sz="1100" b="0" i="0" kern="1200" dirty="0">
                          <a:solidFill>
                            <a:schemeClr val="tx1"/>
                          </a:solidFill>
                          <a:effectLst/>
                          <a:latin typeface="+mn-lt"/>
                          <a:ea typeface="+mn-ea"/>
                          <a:cs typeface="+mn-cs"/>
                        </a:rPr>
                        <a:t>Installation of a New Hydrogen Buffer outside EHN1 for the NA61/SHINE Experiment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Bartosz Maksiak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3197663</a:t>
                      </a:r>
                      <a:r>
                        <a:rPr kumimoji="0" lang="en-GB" sz="1100" b="0" i="0" kern="1200" dirty="0">
                          <a:solidFill>
                            <a:schemeClr val="tx1"/>
                          </a:solidFill>
                          <a:effectLst/>
                          <a:latin typeface="+mn-lt"/>
                          <a:ea typeface="+mn-ea"/>
                          <a:cs typeface="+mn-cs"/>
                        </a:rPr>
                        <a:t> – SPSX-J-EC-0009</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481782"/>
                  </a:ext>
                </a:extLst>
              </a:tr>
              <a:tr h="264808">
                <a:tc>
                  <a:txBody>
                    <a:bodyPr/>
                    <a:lstStyle/>
                    <a:p>
                      <a:pPr marL="0" algn="l" rtl="0" eaLnBrk="1" fontAlgn="t" latinLnBrk="0" hangingPunct="1"/>
                      <a:r>
                        <a:rPr kumimoji="0" lang="en-GB" sz="1100" b="0" i="0" kern="1200" dirty="0">
                          <a:solidFill>
                            <a:schemeClr val="tx1"/>
                          </a:solidFill>
                          <a:effectLst/>
                          <a:latin typeface="+mn-lt"/>
                          <a:ea typeface="+mn-ea"/>
                          <a:cs typeface="+mn-cs"/>
                        </a:rPr>
                        <a:t>DRD1 Test Facility</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Eraldo Oliveri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002060"/>
                          </a:solidFill>
                          <a:effectLst/>
                          <a:latin typeface="Arial"/>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7427761"/>
                  </a:ext>
                </a:extLst>
              </a:tr>
              <a:tr h="264808">
                <a:tc>
                  <a:txBody>
                    <a:bodyPr/>
                    <a:lstStyle/>
                    <a:p>
                      <a:pPr algn="l" fontAlgn="b"/>
                      <a:r>
                        <a:rPr kumimoji="0" lang="en-GB" sz="1100" b="0" i="0" kern="1200" dirty="0">
                          <a:solidFill>
                            <a:schemeClr val="tx1"/>
                          </a:solidFill>
                          <a:effectLst/>
                          <a:latin typeface="+mn-lt"/>
                          <a:ea typeface="+mn-ea"/>
                          <a:cs typeface="+mn-cs"/>
                        </a:rPr>
                        <a:t>Modification of PPE 156 area in H6 beamline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a:solidFill>
                            <a:schemeClr val="tx1"/>
                          </a:solidFill>
                          <a:effectLst/>
                          <a:latin typeface="+mn-lt"/>
                          <a:ea typeface="+mn-ea"/>
                          <a:cs typeface="+mn-cs"/>
                        </a:rPr>
                        <a:t>Laurie Nevay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002060"/>
                          </a:solidFill>
                          <a:effectLst/>
                          <a:latin typeface="Arial"/>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2755599"/>
                  </a:ext>
                </a:extLst>
              </a:tr>
              <a:tr h="264808">
                <a:tc>
                  <a:txBody>
                    <a:bodyPr/>
                    <a:lstStyle/>
                    <a:p>
                      <a:pPr algn="l" fontAlgn="b"/>
                      <a:r>
                        <a:rPr kumimoji="0" lang="en-GB" sz="1100" b="0" i="0" kern="1200" dirty="0">
                          <a:solidFill>
                            <a:schemeClr val="tx1"/>
                          </a:solidFill>
                          <a:effectLst/>
                          <a:latin typeface="+mn-lt"/>
                          <a:ea typeface="+mn-ea"/>
                          <a:cs typeface="+mn-cs"/>
                        </a:rPr>
                        <a:t>Displacement of P42 BLMs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dirty="0">
                          <a:solidFill>
                            <a:schemeClr val="tx1"/>
                          </a:solidFill>
                          <a:effectLst/>
                          <a:latin typeface="+mn-lt"/>
                          <a:ea typeface="+mn-ea"/>
                          <a:cs typeface="+mn-cs"/>
                        </a:rPr>
                        <a:t>Laurie Nevay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002060"/>
                          </a:solidFill>
                          <a:effectLst/>
                          <a:latin typeface="Arial"/>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305200"/>
                  </a:ext>
                </a:extLst>
              </a:tr>
              <a:tr h="264808">
                <a:tc>
                  <a:txBody>
                    <a:bodyPr/>
                    <a:lstStyle/>
                    <a:p>
                      <a:pPr algn="l" fontAlgn="b"/>
                      <a:r>
                        <a:rPr kumimoji="0" lang="en-GB" sz="1100" b="0" i="0" kern="1200" dirty="0">
                          <a:solidFill>
                            <a:schemeClr val="tx1"/>
                          </a:solidFill>
                          <a:effectLst/>
                          <a:latin typeface="+mn-lt"/>
                          <a:ea typeface="+mn-ea"/>
                          <a:cs typeface="+mn-cs"/>
                        </a:rPr>
                        <a:t>Magnets in PPE146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a:solidFill>
                            <a:schemeClr val="tx1"/>
                          </a:solidFill>
                          <a:effectLst/>
                          <a:latin typeface="+mn-lt"/>
                          <a:ea typeface="+mn-ea"/>
                          <a:cs typeface="+mn-cs"/>
                        </a:rPr>
                        <a:t>Laurie Nevay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2060"/>
                          </a:solidFill>
                          <a:effectLst/>
                          <a:uLnTx/>
                          <a:uFillTx/>
                          <a:latin typeface="Arial"/>
                          <a:ea typeface="+mn-ea"/>
                          <a:cs typeface="+mn-cs"/>
                        </a:rPr>
                        <a:t>In work</a:t>
                      </a:r>
                      <a:endParaRPr kumimoji="0" lang="en-US" sz="1100" b="1" i="0" u="none" strike="noStrike" kern="1200" cap="none" spc="0" normalizeH="0" baseline="0" noProof="0" dirty="0">
                        <a:ln>
                          <a:noFill/>
                        </a:ln>
                        <a:solidFill>
                          <a:srgbClr val="002060"/>
                        </a:solidFill>
                        <a:effectLst/>
                        <a:uLnTx/>
                        <a:uFillTx/>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4721648"/>
                  </a:ext>
                </a:extLst>
              </a:tr>
              <a:tr h="264808">
                <a:tc>
                  <a:txBody>
                    <a:bodyPr/>
                    <a:lstStyle/>
                    <a:p>
                      <a:pPr algn="l" fontAlgn="b"/>
                      <a:r>
                        <a:rPr kumimoji="0" lang="en-GB" sz="1100" b="0" i="0" kern="1200">
                          <a:solidFill>
                            <a:schemeClr val="tx1"/>
                          </a:solidFill>
                          <a:effectLst/>
                          <a:latin typeface="+mn-lt"/>
                          <a:ea typeface="+mn-ea"/>
                          <a:cs typeface="+mn-cs"/>
                        </a:rPr>
                        <a:t>Lifting Table for GIF Pre-Dump (XTDVs in PPE144)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a:solidFill>
                            <a:schemeClr val="tx1"/>
                          </a:solidFill>
                          <a:effectLst/>
                          <a:latin typeface="+mn-lt"/>
                          <a:ea typeface="+mn-ea"/>
                          <a:cs typeface="+mn-cs"/>
                        </a:rPr>
                        <a:t>Miguel Santos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2060"/>
                          </a:solidFill>
                          <a:effectLst/>
                          <a:uLnTx/>
                          <a:uFillTx/>
                          <a:latin typeface="Arial"/>
                          <a:ea typeface="+mn-ea"/>
                          <a:cs typeface="+mn-cs"/>
                        </a:rPr>
                        <a:t>In work</a:t>
                      </a:r>
                      <a:endParaRPr kumimoji="0" lang="en-US" sz="1100" b="1" i="0" u="none" strike="noStrike" kern="1200" cap="none" spc="0" normalizeH="0" baseline="0" noProof="0" dirty="0">
                        <a:ln>
                          <a:noFill/>
                        </a:ln>
                        <a:solidFill>
                          <a:srgbClr val="002060"/>
                        </a:solidFill>
                        <a:effectLst/>
                        <a:uLnTx/>
                        <a:uFillTx/>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950745"/>
                  </a:ext>
                </a:extLst>
              </a:tr>
              <a:tr h="264808">
                <a:tc>
                  <a:txBody>
                    <a:bodyPr/>
                    <a:lstStyle/>
                    <a:p>
                      <a:pPr algn="l" fontAlgn="b"/>
                      <a:r>
                        <a:rPr kumimoji="0" lang="en-GB" sz="1100" b="0" i="0" kern="1200">
                          <a:solidFill>
                            <a:schemeClr val="tx1"/>
                          </a:solidFill>
                          <a:effectLst/>
                          <a:latin typeface="+mn-lt"/>
                          <a:ea typeface="+mn-ea"/>
                          <a:cs typeface="+mn-cs"/>
                        </a:rPr>
                        <a:t>PPE118/128 Shielding Modification for Better Crane Access to TT82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dirty="0">
                          <a:solidFill>
                            <a:schemeClr val="tx1"/>
                          </a:solidFill>
                          <a:effectLst/>
                          <a:latin typeface="+mn-lt"/>
                          <a:ea typeface="+mn-ea"/>
                          <a:cs typeface="+mn-cs"/>
                        </a:rPr>
                        <a:t>Sylvain Girod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dirty="0">
                          <a:solidFill>
                            <a:schemeClr val="tx1"/>
                          </a:solidFill>
                          <a:effectLst/>
                          <a:latin typeface="+mn-lt"/>
                          <a:ea typeface="+mn-ea"/>
                          <a:cs typeface="+mn-cs"/>
                          <a:hlinkClick r:id="rId5"/>
                        </a:rPr>
                        <a:t>3317569</a:t>
                      </a:r>
                      <a:r>
                        <a:rPr kumimoji="0" lang="en-GB" sz="1100" b="0" i="0" kern="1200" dirty="0">
                          <a:solidFill>
                            <a:schemeClr val="tx1"/>
                          </a:solidFill>
                          <a:effectLst/>
                          <a:latin typeface="+mn-lt"/>
                          <a:ea typeface="+mn-ea"/>
                          <a:cs typeface="+mn-cs"/>
                        </a:rPr>
                        <a:t> – SPSX-J-EC-0014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2060"/>
                          </a:solidFill>
                          <a:effectLst/>
                          <a:uLnTx/>
                          <a:uFillTx/>
                          <a:latin typeface="Arial"/>
                          <a:ea typeface="+mn-ea"/>
                          <a:cs typeface="+mn-cs"/>
                        </a:rPr>
                        <a:t>In work</a:t>
                      </a:r>
                      <a:endParaRPr kumimoji="0" lang="en-US" sz="1100" b="1" i="0" u="none" strike="noStrike" kern="1200" cap="none" spc="0" normalizeH="0" baseline="0" noProof="0" dirty="0">
                        <a:ln>
                          <a:noFill/>
                        </a:ln>
                        <a:solidFill>
                          <a:srgbClr val="002060"/>
                        </a:solidFill>
                        <a:effectLst/>
                        <a:uLnTx/>
                        <a:uFillTx/>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6617227"/>
                  </a:ext>
                </a:extLst>
              </a:tr>
              <a:tr h="264808">
                <a:tc>
                  <a:txBody>
                    <a:bodyPr/>
                    <a:lstStyle/>
                    <a:p>
                      <a:pPr algn="l" fontAlgn="b"/>
                      <a:r>
                        <a:rPr kumimoji="0" lang="en-GB" sz="1100" b="0" i="0" kern="1200">
                          <a:solidFill>
                            <a:schemeClr val="tx1"/>
                          </a:solidFill>
                          <a:effectLst/>
                          <a:latin typeface="+mn-lt"/>
                          <a:ea typeface="+mn-ea"/>
                          <a:cs typeface="+mn-cs"/>
                        </a:rPr>
                        <a:t>HI-ECN3 Transfer Trolley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dirty="0">
                          <a:solidFill>
                            <a:schemeClr val="tx1"/>
                          </a:solidFill>
                          <a:effectLst/>
                          <a:latin typeface="+mn-lt"/>
                          <a:ea typeface="+mn-ea"/>
                          <a:cs typeface="+mn-cs"/>
                        </a:rPr>
                        <a:t>Roberto Rinaldesi</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kumimoji="0" lang="en-GB" sz="1100" b="0" i="0" kern="1200" dirty="0">
                          <a:solidFill>
                            <a:schemeClr val="tx1"/>
                          </a:solidFill>
                          <a:effectLst/>
                          <a:latin typeface="+mn-lt"/>
                          <a:ea typeface="+mn-ea"/>
                          <a:cs typeface="+mn-cs"/>
                          <a:hlinkClick r:id="rId6"/>
                        </a:rPr>
                        <a:t>3237347</a:t>
                      </a:r>
                      <a:r>
                        <a:rPr kumimoji="0" lang="en-GB" sz="1100" b="0" i="0" kern="1200" dirty="0">
                          <a:solidFill>
                            <a:schemeClr val="tx1"/>
                          </a:solidFill>
                          <a:effectLst/>
                          <a:latin typeface="+mn-lt"/>
                          <a:ea typeface="+mn-ea"/>
                          <a:cs typeface="+mn-cs"/>
                        </a:rPr>
                        <a:t> – SPSX-H-EC-0002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02060"/>
                          </a:solidFill>
                          <a:effectLst/>
                          <a:uLnTx/>
                          <a:uFillTx/>
                          <a:latin typeface="Arial"/>
                          <a:ea typeface="+mn-ea"/>
                          <a:cs typeface="+mn-cs"/>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265570"/>
                  </a:ext>
                </a:extLst>
              </a:tr>
              <a:tr h="277658">
                <a:tc>
                  <a:txBody>
                    <a:bodyPr/>
                    <a:lstStyle/>
                    <a:p>
                      <a:pPr marL="0" algn="l" rtl="0" eaLnBrk="1" fontAlgn="t" latinLnBrk="0" hangingPunct="1"/>
                      <a:r>
                        <a:rPr kumimoji="0" lang="en-GB" sz="1100" b="0" i="0" kern="1200" dirty="0">
                          <a:solidFill>
                            <a:schemeClr val="tx1"/>
                          </a:solidFill>
                          <a:effectLst/>
                          <a:latin typeface="+mn-lt"/>
                          <a:ea typeface="+mn-ea"/>
                          <a:cs typeface="+mn-cs"/>
                        </a:rPr>
                        <a:t>NA-CONS Fire-Resistant Partitions 3 - Partitions #09, #10, #11, #12, #13, #14, #17 and #33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Adem Kaymak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7"/>
                        </a:rPr>
                        <a:t>3286649</a:t>
                      </a:r>
                      <a:r>
                        <a:rPr kumimoji="0" lang="en-GB" sz="1100" b="0" i="0" kern="1200" dirty="0">
                          <a:solidFill>
                            <a:schemeClr val="tx1"/>
                          </a:solidFill>
                          <a:effectLst/>
                          <a:latin typeface="+mn-lt"/>
                          <a:ea typeface="+mn-ea"/>
                          <a:cs typeface="+mn-cs"/>
                        </a:rPr>
                        <a:t> – SPSX-SF-EC-0017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4641974"/>
                  </a:ext>
                </a:extLst>
              </a:tr>
            </a:tbl>
          </a:graphicData>
        </a:graphic>
      </p:graphicFrame>
      <p:sp>
        <p:nvSpPr>
          <p:cNvPr id="3" name="Date Placeholder 2">
            <a:extLst>
              <a:ext uri="{FF2B5EF4-FFF2-40B4-BE49-F238E27FC236}">
                <a16:creationId xmlns:a16="http://schemas.microsoft.com/office/drawing/2014/main" id="{B5A072B2-BE7E-EBBC-84FE-F17C5B65202F}"/>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4" name="Footer Placeholder 3">
            <a:extLst>
              <a:ext uri="{FF2B5EF4-FFF2-40B4-BE49-F238E27FC236}">
                <a16:creationId xmlns:a16="http://schemas.microsoft.com/office/drawing/2014/main" id="{C2E67C5F-67D2-BEB5-0EB0-F3684E9223E4}"/>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Tree>
    <p:extLst>
      <p:ext uri="{BB962C8B-B14F-4D97-AF65-F5344CB8AC3E}">
        <p14:creationId xmlns:p14="http://schemas.microsoft.com/office/powerpoint/2010/main" val="1674454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5268D7-781E-1E17-C605-03B1FB1D3D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3CD1EF-8219-5A69-6BEF-BDE41EDB28B3}"/>
              </a:ext>
            </a:extLst>
          </p:cNvPr>
          <p:cNvSpPr>
            <a:spLocks noGrp="1"/>
          </p:cNvSpPr>
          <p:nvPr>
            <p:ph type="title"/>
          </p:nvPr>
        </p:nvSpPr>
        <p:spPr/>
        <p:txBody>
          <a:bodyPr/>
          <a:lstStyle/>
          <a:p>
            <a:r>
              <a:rPr lang="en-US" dirty="0"/>
              <a:t>LIST OF DOCs for FUTURE APPROVAL</a:t>
            </a:r>
          </a:p>
        </p:txBody>
      </p:sp>
      <p:sp>
        <p:nvSpPr>
          <p:cNvPr id="5" name="Slide Number Placeholder 4">
            <a:extLst>
              <a:ext uri="{FF2B5EF4-FFF2-40B4-BE49-F238E27FC236}">
                <a16:creationId xmlns:a16="http://schemas.microsoft.com/office/drawing/2014/main" id="{FEB180C4-59B1-9AFF-59B7-9A2C947F07F6}"/>
              </a:ext>
            </a:extLst>
          </p:cNvPr>
          <p:cNvSpPr>
            <a:spLocks noGrp="1"/>
          </p:cNvSpPr>
          <p:nvPr>
            <p:ph type="sldNum" sz="quarter" idx="12"/>
          </p:nvPr>
        </p:nvSpPr>
        <p:spPr/>
        <p:txBody>
          <a:bodyPr/>
          <a:lstStyle/>
          <a:p>
            <a:pPr>
              <a:defRPr/>
            </a:pPr>
            <a:fld id="{8F90C176-A121-4B4D-9B59-EB0F61C8BE35}" type="slidenum">
              <a:rPr lang="en-US" smtClean="0"/>
              <a:pPr>
                <a:defRPr/>
              </a:pPr>
              <a:t>4</a:t>
            </a:fld>
            <a:endParaRPr lang="en-US"/>
          </a:p>
        </p:txBody>
      </p:sp>
      <p:graphicFrame>
        <p:nvGraphicFramePr>
          <p:cNvPr id="6" name="Table 5">
            <a:extLst>
              <a:ext uri="{FF2B5EF4-FFF2-40B4-BE49-F238E27FC236}">
                <a16:creationId xmlns:a16="http://schemas.microsoft.com/office/drawing/2014/main" id="{AD855672-AE2D-37AF-1492-D9D3AEE4C0C3}"/>
              </a:ext>
            </a:extLst>
          </p:cNvPr>
          <p:cNvGraphicFramePr>
            <a:graphicFrameLocks/>
          </p:cNvGraphicFramePr>
          <p:nvPr>
            <p:extLst>
              <p:ext uri="{D42A27DB-BD31-4B8C-83A1-F6EECF244321}">
                <p14:modId xmlns:p14="http://schemas.microsoft.com/office/powerpoint/2010/main" val="1977417150"/>
              </p:ext>
            </p:extLst>
          </p:nvPr>
        </p:nvGraphicFramePr>
        <p:xfrm>
          <a:off x="269327" y="1085013"/>
          <a:ext cx="8353841" cy="2476194"/>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27284">
                <a:tc gridSpan="5">
                  <a:txBody>
                    <a:bodyPr/>
                    <a:lstStyle/>
                    <a:p>
                      <a:pPr algn="l" fontAlgn="t"/>
                      <a:r>
                        <a:rPr lang="en-US" sz="1100" b="1" i="0" u="none" strike="noStrike" dirty="0">
                          <a:solidFill>
                            <a:srgbClr val="FF0000"/>
                          </a:solidFill>
                          <a:effectLst/>
                          <a:latin typeface="Arial" panose="020B0604020202020204" pitchFamily="34" charset="0"/>
                        </a:rPr>
                        <a:t>ECR INFO/FUTURE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87107">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277658">
                <a:tc>
                  <a:txBody>
                    <a:bodyPr/>
                    <a:lstStyle/>
                    <a:p>
                      <a:pPr marL="0" algn="l" rtl="0" eaLnBrk="1" fontAlgn="t" latinLnBrk="0" hangingPunct="1"/>
                      <a:r>
                        <a:rPr kumimoji="0" lang="en-GB" sz="1100" b="0" i="0" kern="1200" dirty="0">
                          <a:solidFill>
                            <a:schemeClr val="tx1"/>
                          </a:solidFill>
                          <a:effectLst/>
                          <a:latin typeface="+mn-lt"/>
                          <a:ea typeface="+mn-ea"/>
                          <a:cs typeface="+mn-cs"/>
                        </a:rPr>
                        <a:t>Asset Replacement Request – </a:t>
                      </a:r>
                      <a:r>
                        <a:rPr kumimoji="0" lang="fr-FR" sz="1100" b="0" i="0" kern="1200" dirty="0">
                          <a:solidFill>
                            <a:schemeClr val="tx1"/>
                          </a:solidFill>
                          <a:effectLst/>
                          <a:latin typeface="+mn-lt"/>
                          <a:ea typeface="+mn-ea"/>
                          <a:cs typeface="+mn-cs"/>
                        </a:rPr>
                        <a:t>Valve replacement – secteur LNE.VVGAG.0340 </a:t>
                      </a: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Alexandre Sinturel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002060"/>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5809125"/>
                  </a:ext>
                </a:extLst>
              </a:tr>
              <a:tr h="277658">
                <a:tc>
                  <a:txBody>
                    <a:bodyPr/>
                    <a:lstStyle/>
                    <a:p>
                      <a:pPr marL="0" algn="l" rtl="0" eaLnBrk="1" fontAlgn="t" latinLnBrk="0" hangingPunct="1"/>
                      <a:r>
                        <a:rPr kumimoji="0" lang="fr-FR" sz="1100" b="0" i="0" kern="1200" dirty="0">
                          <a:solidFill>
                            <a:schemeClr val="tx1"/>
                          </a:solidFill>
                          <a:effectLst/>
                          <a:latin typeface="+mn-lt"/>
                          <a:ea typeface="+mn-ea"/>
                          <a:cs typeface="+mn-cs"/>
                        </a:rPr>
                        <a:t>Asset Replacement </a:t>
                      </a:r>
                      <a:r>
                        <a:rPr kumimoji="0" lang="fr-FR" sz="1100" b="0" i="0" kern="1200" dirty="0" err="1">
                          <a:solidFill>
                            <a:schemeClr val="tx1"/>
                          </a:solidFill>
                          <a:effectLst/>
                          <a:latin typeface="+mn-lt"/>
                          <a:ea typeface="+mn-ea"/>
                          <a:cs typeface="+mn-cs"/>
                        </a:rPr>
                        <a:t>Request</a:t>
                      </a:r>
                      <a:r>
                        <a:rPr kumimoji="0" lang="fr-FR" sz="1100" b="0" i="0" kern="1200" dirty="0">
                          <a:solidFill>
                            <a:schemeClr val="tx1"/>
                          </a:solidFill>
                          <a:effectLst/>
                          <a:latin typeface="+mn-lt"/>
                          <a:ea typeface="+mn-ea"/>
                          <a:cs typeface="+mn-cs"/>
                        </a:rPr>
                        <a:t> - EN-EL - BA80 </a:t>
                      </a:r>
                      <a:r>
                        <a:rPr kumimoji="0" lang="fr-FR" sz="1100" b="0" i="0" kern="1200" dirty="0" err="1">
                          <a:solidFill>
                            <a:schemeClr val="tx1"/>
                          </a:solidFill>
                          <a:effectLst/>
                          <a:latin typeface="+mn-lt"/>
                          <a:ea typeface="+mn-ea"/>
                          <a:cs typeface="+mn-cs"/>
                        </a:rPr>
                        <a:t>starpoint</a:t>
                      </a:r>
                      <a:r>
                        <a:rPr kumimoji="0" lang="fr-FR" sz="1100" b="0" i="0" kern="1200" dirty="0">
                          <a:solidFill>
                            <a:schemeClr val="tx1"/>
                          </a:solidFill>
                          <a:effectLst/>
                          <a:latin typeface="+mn-lt"/>
                          <a:ea typeface="+mn-ea"/>
                          <a:cs typeface="+mn-cs"/>
                        </a:rPr>
                        <a:t> installation</a:t>
                      </a: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Jeremy Blanc</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3318127</a:t>
                      </a:r>
                      <a:r>
                        <a:rPr kumimoji="0" lang="en-GB" sz="1100" b="0" i="0" kern="1200" dirty="0">
                          <a:solidFill>
                            <a:schemeClr val="tx1"/>
                          </a:solidFill>
                          <a:effectLst/>
                          <a:latin typeface="+mn-lt"/>
                          <a:ea typeface="+mn-ea"/>
                          <a:cs typeface="+mn-cs"/>
                        </a:rPr>
                        <a:t> – SPSX-ED-EC-0002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513173"/>
                  </a:ext>
                </a:extLst>
              </a:tr>
              <a:tr h="277658">
                <a:tc>
                  <a:txBody>
                    <a:bodyPr/>
                    <a:lstStyle/>
                    <a:p>
                      <a:pPr marL="0" algn="l" rtl="0" eaLnBrk="1" fontAlgn="t" latinLnBrk="0" hangingPunct="1"/>
                      <a:r>
                        <a:rPr kumimoji="0" lang="en-GB" sz="1100" b="0" i="0" kern="1200" dirty="0">
                          <a:solidFill>
                            <a:schemeClr val="tx1"/>
                          </a:solidFill>
                          <a:effectLst/>
                          <a:latin typeface="+mn-lt"/>
                          <a:ea typeface="+mn-ea"/>
                          <a:cs typeface="+mn-cs"/>
                        </a:rPr>
                        <a:t>Asset Replacement Request - Starpoint installation in BA80 during YETS 25-26  (IT-CS)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Christian Burlet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3314109</a:t>
                      </a:r>
                      <a:r>
                        <a:rPr kumimoji="0" lang="en-GB" sz="1100" b="0" i="0" kern="1200" dirty="0">
                          <a:solidFill>
                            <a:schemeClr val="tx1"/>
                          </a:solidFill>
                          <a:effectLst/>
                          <a:latin typeface="+mn-lt"/>
                          <a:ea typeface="+mn-ea"/>
                          <a:cs typeface="+mn-cs"/>
                        </a:rPr>
                        <a:t> – SPSX-ED-EC-0001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1217477"/>
                  </a:ext>
                </a:extLst>
              </a:tr>
              <a:tr h="277658">
                <a:tc>
                  <a:txBody>
                    <a:bodyPr/>
                    <a:lstStyle/>
                    <a:p>
                      <a:pPr algn="l" fontAlgn="t">
                        <a:buNone/>
                      </a:pPr>
                      <a:r>
                        <a:rPr kumimoji="0" lang="en-GB" sz="1100" b="0" i="0" kern="1200" dirty="0">
                          <a:solidFill>
                            <a:schemeClr val="tx1"/>
                          </a:solidFill>
                          <a:effectLst/>
                          <a:latin typeface="+mn-lt"/>
                          <a:ea typeface="+mn-ea"/>
                          <a:cs typeface="+mn-cs"/>
                        </a:rPr>
                        <a:t>User Requirements for the Refurbishment of the MTS Magnets of the T2 Target Station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rPr>
                        <a:t>Nikos Charitonidis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3316797</a:t>
                      </a:r>
                      <a:r>
                        <a:rPr kumimoji="0" lang="en-GB" sz="1100" b="0" i="0" kern="1200" dirty="0">
                          <a:solidFill>
                            <a:schemeClr val="tx1"/>
                          </a:solidFill>
                          <a:effectLst/>
                          <a:latin typeface="+mn-lt"/>
                          <a:ea typeface="+mn-ea"/>
                          <a:cs typeface="+mn-cs"/>
                        </a:rPr>
                        <a:t>  - SPSX-M-ES-0004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2451122"/>
                  </a:ext>
                </a:extLst>
              </a:tr>
            </a:tbl>
          </a:graphicData>
        </a:graphic>
      </p:graphicFrame>
      <p:sp>
        <p:nvSpPr>
          <p:cNvPr id="3" name="Date Placeholder 2">
            <a:extLst>
              <a:ext uri="{FF2B5EF4-FFF2-40B4-BE49-F238E27FC236}">
                <a16:creationId xmlns:a16="http://schemas.microsoft.com/office/drawing/2014/main" id="{CD2BC566-5EDA-689E-D0B1-B92AFDB0B362}"/>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4" name="Footer Placeholder 3">
            <a:extLst>
              <a:ext uri="{FF2B5EF4-FFF2-40B4-BE49-F238E27FC236}">
                <a16:creationId xmlns:a16="http://schemas.microsoft.com/office/drawing/2014/main" id="{C15D03FF-1A53-50D8-FE5E-22026EF5D5E3}"/>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Tree>
    <p:extLst>
      <p:ext uri="{BB962C8B-B14F-4D97-AF65-F5344CB8AC3E}">
        <p14:creationId xmlns:p14="http://schemas.microsoft.com/office/powerpoint/2010/main" val="89652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DOCs for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161270968"/>
              </p:ext>
            </p:extLst>
          </p:nvPr>
        </p:nvGraphicFramePr>
        <p:xfrm>
          <a:off x="276884" y="1083115"/>
          <a:ext cx="8353841" cy="3812010"/>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438661">
                <a:tc>
                  <a:txBody>
                    <a:bodyPr/>
                    <a:lstStyle/>
                    <a:p>
                      <a:pPr algn="ctr" fontAlgn="t"/>
                      <a:r>
                        <a:rPr lang="en-US" sz="1100" b="1" i="0" u="none" strike="noStrike">
                          <a:solidFill>
                            <a:srgbClr val="000000"/>
                          </a:solidFill>
                          <a:effectLst/>
                          <a:latin typeface="Arial" panose="020B0604020202020204" pitchFamily="34" charset="0"/>
                        </a:rPr>
                        <a:t>Summary</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Reporter</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EA Projects</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EDMS number</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EDMS Status</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24000">
                <a:tc>
                  <a:txBody>
                    <a:bodyPr/>
                    <a:lstStyle/>
                    <a:p>
                      <a:pPr algn="l" fontAlgn="t">
                        <a:buNone/>
                      </a:pPr>
                      <a:r>
                        <a:rPr kumimoji="0" lang="en-GB" sz="1100" b="0" i="0" kern="1200" dirty="0">
                          <a:solidFill>
                            <a:schemeClr val="tx1"/>
                          </a:solidFill>
                          <a:effectLst/>
                          <a:latin typeface="+mn-lt"/>
                          <a:ea typeface="+mn-ea"/>
                          <a:cs typeface="+mn-cs"/>
                        </a:rPr>
                        <a:t>Production/Installation of a New Access Gangway to TELMAX/ASACUSA Platforms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rPr>
                        <a:t>Francois Butin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3307640</a:t>
                      </a:r>
                      <a:r>
                        <a:rPr kumimoji="0" lang="en-GB" sz="1100" b="0" i="0" kern="1200" dirty="0">
                          <a:solidFill>
                            <a:schemeClr val="tx1"/>
                          </a:solidFill>
                          <a:effectLst/>
                          <a:latin typeface="+mn-lt"/>
                          <a:ea typeface="+mn-ea"/>
                          <a:cs typeface="+mn-cs"/>
                        </a:rPr>
                        <a:t> – AD-LJ-EC-0028</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1132568"/>
                  </a:ext>
                </a:extLst>
              </a:tr>
              <a:tr h="324000">
                <a:tc>
                  <a:txBody>
                    <a:bodyPr/>
                    <a:lstStyle/>
                    <a:p>
                      <a:pPr marL="0" algn="l" rtl="0" eaLnBrk="1" fontAlgn="t" latinLnBrk="0" hangingPunct="1"/>
                      <a:r>
                        <a:rPr kumimoji="0" lang="en-GB" sz="1100" b="0" i="0" kern="1200" dirty="0">
                          <a:solidFill>
                            <a:schemeClr val="tx1"/>
                          </a:solidFill>
                          <a:effectLst/>
                          <a:latin typeface="+mn-lt"/>
                          <a:ea typeface="+mn-ea"/>
                          <a:cs typeface="+mn-cs"/>
                        </a:rPr>
                        <a:t>MDX Magnet Installation for User Set-Up in T10</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Maarten Van Dijk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3212841</a:t>
                      </a:r>
                      <a:r>
                        <a:rPr kumimoji="0" lang="en-GB" sz="1100" b="0" i="0" kern="1200" dirty="0">
                          <a:solidFill>
                            <a:schemeClr val="tx1"/>
                          </a:solidFill>
                          <a:effectLst/>
                          <a:latin typeface="+mn-lt"/>
                          <a:ea typeface="+mn-ea"/>
                          <a:cs typeface="+mn-cs"/>
                        </a:rPr>
                        <a:t> – PSZ-M-EC-0002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764940"/>
                  </a:ext>
                </a:extLst>
              </a:tr>
              <a:tr h="324000">
                <a:tc>
                  <a:txBody>
                    <a:bodyPr/>
                    <a:lstStyle/>
                    <a:p>
                      <a:pPr marL="0" algn="l" rtl="0" eaLnBrk="1" fontAlgn="t" latinLnBrk="0" hangingPunct="1"/>
                      <a:r>
                        <a:rPr kumimoji="0" lang="en-GB" sz="1100" b="0" i="0" kern="1200" dirty="0">
                          <a:solidFill>
                            <a:schemeClr val="tx1"/>
                          </a:solidFill>
                          <a:effectLst/>
                          <a:latin typeface="+mn-lt"/>
                          <a:ea typeface="+mn-ea"/>
                          <a:cs typeface="+mn-cs"/>
                        </a:rPr>
                        <a:t>GIF++ Bunker Extension in Phase 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Martin Jaekel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3223563</a:t>
                      </a:r>
                      <a:r>
                        <a:rPr kumimoji="0" lang="en-GB" sz="1100" b="0" i="0" kern="1200" dirty="0">
                          <a:solidFill>
                            <a:schemeClr val="tx1"/>
                          </a:solidFill>
                          <a:effectLst/>
                          <a:latin typeface="+mn-lt"/>
                          <a:ea typeface="+mn-ea"/>
                          <a:cs typeface="+mn-cs"/>
                        </a:rPr>
                        <a:t> – SPSX-J-EC-0011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3758699"/>
                  </a:ext>
                </a:extLst>
              </a:tr>
              <a:tr h="324000">
                <a:tc>
                  <a:txBody>
                    <a:bodyPr/>
                    <a:lstStyle/>
                    <a:p>
                      <a:pPr marL="0" algn="l" rtl="0" eaLnBrk="1" fontAlgn="t" latinLnBrk="0" hangingPunct="1"/>
                      <a:r>
                        <a:rPr kumimoji="0" lang="en-GB" sz="1100" b="0" i="0" kern="1200" dirty="0">
                          <a:solidFill>
                            <a:schemeClr val="tx1"/>
                          </a:solidFill>
                          <a:effectLst/>
                          <a:latin typeface="+mn-lt"/>
                          <a:ea typeface="+mn-ea"/>
                          <a:cs typeface="+mn-cs"/>
                        </a:rPr>
                        <a:t>Temporary Installation of Two XBPFs in M2 for Beam Divergence Measurement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Inaki Ortega Ruiz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3313838</a:t>
                      </a:r>
                      <a:r>
                        <a:rPr kumimoji="0" lang="en-GB" sz="1100" b="0" i="0" kern="1200" dirty="0">
                          <a:solidFill>
                            <a:schemeClr val="tx1"/>
                          </a:solidFill>
                          <a:effectLst/>
                          <a:latin typeface="+mn-lt"/>
                          <a:ea typeface="+mn-ea"/>
                          <a:cs typeface="+mn-cs"/>
                        </a:rPr>
                        <a:t> – SPSX-B-EC-0020</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FF0000"/>
                          </a:solidFill>
                          <a:effectLst/>
                          <a:uLnTx/>
                          <a:uFillTx/>
                          <a:latin typeface="Arial"/>
                          <a:ea typeface="+mn-ea"/>
                          <a:cs typeface="+mn-cs"/>
                        </a:rPr>
                        <a:t>Under Approval </a:t>
                      </a:r>
                      <a:endParaRPr kumimoji="0" lang="en-US" sz="1100" b="0" i="0" u="none" strike="noStrike" kern="1200" cap="none" spc="0" normalizeH="0" baseline="0" noProof="0" dirty="0">
                        <a:ln>
                          <a:noFill/>
                        </a:ln>
                        <a:solidFill>
                          <a:srgbClr val="0C377B"/>
                        </a:solidFill>
                        <a:effectLst/>
                        <a:uLnTx/>
                        <a:uFillTx/>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1291655"/>
                  </a:ext>
                </a:extLst>
              </a:tr>
              <a:tr h="324000">
                <a:tc>
                  <a:txBody>
                    <a:bodyPr/>
                    <a:lstStyle/>
                    <a:p>
                      <a:pPr algn="l" fontAlgn="t">
                        <a:buNone/>
                      </a:pPr>
                      <a:r>
                        <a:rPr kumimoji="0" lang="en-GB" sz="1100" b="0" i="0" kern="1200" dirty="0">
                          <a:solidFill>
                            <a:schemeClr val="tx1"/>
                          </a:solidFill>
                          <a:effectLst/>
                          <a:latin typeface="+mn-lt"/>
                          <a:ea typeface="+mn-ea"/>
                          <a:cs typeface="+mn-cs"/>
                        </a:rPr>
                        <a:t>Small Modifications to the Instrumentation in PPE134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rPr>
                        <a:t>Nikos Charitonidis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6"/>
                        </a:rPr>
                        <a:t>3252972</a:t>
                      </a:r>
                      <a:r>
                        <a:rPr kumimoji="0" lang="en-GB" sz="1100" b="0" i="0" kern="1200" dirty="0">
                          <a:solidFill>
                            <a:schemeClr val="tx1"/>
                          </a:solidFill>
                          <a:effectLst/>
                          <a:latin typeface="+mn-lt"/>
                          <a:ea typeface="+mn-ea"/>
                          <a:cs typeface="+mn-cs"/>
                        </a:rPr>
                        <a:t> – SPSX-L-EC-0011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FF0000"/>
                          </a:solidFill>
                          <a:effectLst/>
                          <a:uLnTx/>
                          <a:uFillTx/>
                          <a:latin typeface="Arial"/>
                          <a:ea typeface="+mn-ea"/>
                          <a:cs typeface="+mn-cs"/>
                        </a:rPr>
                        <a:t>Under Approval </a:t>
                      </a:r>
                      <a:endParaRPr kumimoji="0" lang="en-US" sz="1100" b="0" i="0" u="none" strike="noStrike" kern="1200" cap="none" spc="0" normalizeH="0" baseline="0" noProof="0" dirty="0">
                        <a:ln>
                          <a:noFill/>
                        </a:ln>
                        <a:solidFill>
                          <a:srgbClr val="0C377B"/>
                        </a:solidFill>
                        <a:effectLst/>
                        <a:uLnTx/>
                        <a:uFillTx/>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4820697"/>
                  </a:ext>
                </a:extLst>
              </a:tr>
              <a:tr h="324000">
                <a:tc>
                  <a:txBody>
                    <a:bodyPr/>
                    <a:lstStyle/>
                    <a:p>
                      <a:pPr marL="0" algn="l" rtl="0" eaLnBrk="1" fontAlgn="t" latinLnBrk="0" hangingPunct="1"/>
                      <a:r>
                        <a:rPr kumimoji="0" lang="en-GB" sz="1100" b="0" i="0" kern="1200" dirty="0">
                          <a:solidFill>
                            <a:schemeClr val="tx1"/>
                          </a:solidFill>
                          <a:effectLst/>
                          <a:latin typeface="+mn-lt"/>
                          <a:ea typeface="+mn-ea"/>
                          <a:cs typeface="+mn-cs"/>
                        </a:rPr>
                        <a:t>Re-installation of XCED Detector on H6 Beamline in PPE136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Miguel Santos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7"/>
                        </a:rPr>
                        <a:t>3286149</a:t>
                      </a:r>
                      <a:r>
                        <a:rPr kumimoji="0" lang="en-GB" sz="1100" b="0" i="0" kern="1200" dirty="0">
                          <a:solidFill>
                            <a:schemeClr val="tx1"/>
                          </a:solidFill>
                          <a:effectLst/>
                          <a:latin typeface="+mn-lt"/>
                          <a:ea typeface="+mn-ea"/>
                          <a:cs typeface="+mn-cs"/>
                        </a:rPr>
                        <a:t> – SPSX-B-EC-0018</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4106994"/>
                  </a:ext>
                </a:extLst>
              </a:tr>
              <a:tr h="324000">
                <a:tc>
                  <a:txBody>
                    <a:bodyPr/>
                    <a:lstStyle/>
                    <a:p>
                      <a:pPr marL="0" algn="l" rtl="0" eaLnBrk="1" fontAlgn="t" latinLnBrk="0" hangingPunct="1"/>
                      <a:r>
                        <a:rPr kumimoji="0" lang="en-GB" sz="1100" b="0" i="0" kern="1200" dirty="0">
                          <a:solidFill>
                            <a:schemeClr val="tx1"/>
                          </a:solidFill>
                          <a:effectLst/>
                          <a:latin typeface="+mn-lt"/>
                          <a:ea typeface="+mn-ea"/>
                          <a:cs typeface="+mn-cs"/>
                        </a:rPr>
                        <a:t>BA81 Extension Ventilation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Jani Lehtinen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8"/>
                        </a:rPr>
                        <a:t>3156846</a:t>
                      </a:r>
                      <a:r>
                        <a:rPr kumimoji="0" lang="en-GB" sz="1100" b="0" i="0" kern="1200" dirty="0">
                          <a:solidFill>
                            <a:schemeClr val="tx1"/>
                          </a:solidFill>
                          <a:effectLst/>
                          <a:latin typeface="+mn-lt"/>
                          <a:ea typeface="+mn-ea"/>
                          <a:cs typeface="+mn-cs"/>
                        </a:rPr>
                        <a:t> – SPSX-U-EC-0002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6386505"/>
                  </a:ext>
                </a:extLst>
              </a:tr>
              <a:tr h="324000">
                <a:tc>
                  <a:txBody>
                    <a:bodyPr/>
                    <a:lstStyle/>
                    <a:p>
                      <a:pPr algn="l" fontAlgn="t">
                        <a:buNone/>
                      </a:pPr>
                      <a:r>
                        <a:rPr kumimoji="0" lang="en-GB" sz="1100" b="0" i="0" kern="1200" dirty="0">
                          <a:solidFill>
                            <a:schemeClr val="tx1"/>
                          </a:solidFill>
                          <a:effectLst/>
                          <a:latin typeface="+mn-lt"/>
                          <a:ea typeface="+mn-ea"/>
                          <a:cs typeface="+mn-cs"/>
                        </a:rPr>
                        <a:t>BA80 Power Converters for NA-CONS and the HI-ECN3 Bump Magnets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rPr>
                        <a:t>Ivan Josifovic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9"/>
                        </a:rPr>
                        <a:t>3164018</a:t>
                      </a:r>
                      <a:r>
                        <a:rPr kumimoji="0" lang="en-GB" sz="1100" b="0" i="0" kern="1200" dirty="0">
                          <a:solidFill>
                            <a:schemeClr val="tx1"/>
                          </a:solidFill>
                          <a:effectLst/>
                          <a:latin typeface="+mn-lt"/>
                          <a:ea typeface="+mn-ea"/>
                          <a:cs typeface="+mn-cs"/>
                        </a:rPr>
                        <a:t> – SPSX-R-EC-0001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0431740"/>
                  </a:ext>
                </a:extLst>
              </a:tr>
            </a:tbl>
          </a:graphicData>
        </a:graphic>
      </p:graphicFrame>
      <p:sp>
        <p:nvSpPr>
          <p:cNvPr id="3" name="Date Placeholder 2">
            <a:extLst>
              <a:ext uri="{FF2B5EF4-FFF2-40B4-BE49-F238E27FC236}">
                <a16:creationId xmlns:a16="http://schemas.microsoft.com/office/drawing/2014/main" id="{68E34140-C354-ED71-3878-B06D042E0AA9}"/>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8" name="Footer Placeholder 3">
            <a:extLst>
              <a:ext uri="{FF2B5EF4-FFF2-40B4-BE49-F238E27FC236}">
                <a16:creationId xmlns:a16="http://schemas.microsoft.com/office/drawing/2014/main" id="{9F2AA1C4-8BD0-9094-33FC-BDEC47149B7E}"/>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Tree>
    <p:extLst>
      <p:ext uri="{BB962C8B-B14F-4D97-AF65-F5344CB8AC3E}">
        <p14:creationId xmlns:p14="http://schemas.microsoft.com/office/powerpoint/2010/main" val="2115164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F2DE2-CE44-0166-0043-521D2A17006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B5D527A-E689-A30C-62D7-CCEE055A003A}"/>
              </a:ext>
            </a:extLst>
          </p:cNvPr>
          <p:cNvSpPr>
            <a:spLocks noGrp="1"/>
          </p:cNvSpPr>
          <p:nvPr>
            <p:ph type="sldNum" sz="quarter" idx="12"/>
          </p:nvPr>
        </p:nvSpPr>
        <p:spPr/>
        <p:txBody>
          <a:bodyPr/>
          <a:lstStyle/>
          <a:p>
            <a:fld id="{8D6C380F-326D-3C40-9EE7-7FBAB0953422}" type="slidenum">
              <a:rPr lang="en-US" smtClean="0"/>
              <a:pPr/>
              <a:t>6</a:t>
            </a:fld>
            <a:endParaRPr lang="en-US" dirty="0"/>
          </a:p>
        </p:txBody>
      </p:sp>
      <p:sp>
        <p:nvSpPr>
          <p:cNvPr id="8" name="TextBox 7">
            <a:extLst>
              <a:ext uri="{FF2B5EF4-FFF2-40B4-BE49-F238E27FC236}">
                <a16:creationId xmlns:a16="http://schemas.microsoft.com/office/drawing/2014/main" id="{2FE76C78-0F74-7F44-B49B-71BBB0F72AEC}"/>
              </a:ext>
            </a:extLst>
          </p:cNvPr>
          <p:cNvSpPr txBox="1"/>
          <p:nvPr/>
        </p:nvSpPr>
        <p:spPr>
          <a:xfrm>
            <a:off x="53975" y="398887"/>
            <a:ext cx="3549650" cy="923330"/>
          </a:xfrm>
          <a:prstGeom prst="rect">
            <a:avLst/>
          </a:prstGeom>
          <a:noFill/>
        </p:spPr>
        <p:txBody>
          <a:bodyPr wrap="square" lIns="90000" rIns="90000" rtlCol="0">
            <a:noAutofit/>
          </a:bodyPr>
          <a:lstStyle/>
          <a:p>
            <a:r>
              <a:rPr lang="en-GB" dirty="0"/>
              <a:t>AD-LJ-EC-0028</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9" name="TextBox 8">
            <a:extLst>
              <a:ext uri="{FF2B5EF4-FFF2-40B4-BE49-F238E27FC236}">
                <a16:creationId xmlns:a16="http://schemas.microsoft.com/office/drawing/2014/main" id="{A74E8939-3583-01B6-F0EB-C0BFC07D91DB}"/>
              </a:ext>
            </a:extLst>
          </p:cNvPr>
          <p:cNvSpPr txBox="1"/>
          <p:nvPr/>
        </p:nvSpPr>
        <p:spPr>
          <a:xfrm>
            <a:off x="1964267" y="537386"/>
            <a:ext cx="6612805" cy="646331"/>
          </a:xfrm>
          <a:prstGeom prst="rect">
            <a:avLst/>
          </a:prstGeom>
          <a:noFill/>
        </p:spPr>
        <p:txBody>
          <a:bodyPr wrap="square" rtlCol="0">
            <a:spAutoFit/>
          </a:bodyPr>
          <a:lstStyle/>
          <a:p>
            <a:pPr fontAlgn="t"/>
            <a:r>
              <a:rPr lang="en-GB" dirty="0"/>
              <a:t>Production/Installation of a New Access Gangway to TELMAX/ASACUSA Platforms</a:t>
            </a:r>
          </a:p>
        </p:txBody>
      </p:sp>
      <p:sp>
        <p:nvSpPr>
          <p:cNvPr id="10" name="TextBox 9">
            <a:extLst>
              <a:ext uri="{FF2B5EF4-FFF2-40B4-BE49-F238E27FC236}">
                <a16:creationId xmlns:a16="http://schemas.microsoft.com/office/drawing/2014/main" id="{DBBA6273-C47B-35AA-FCB5-2D73B50B6D29}"/>
              </a:ext>
            </a:extLst>
          </p:cNvPr>
          <p:cNvSpPr txBox="1"/>
          <p:nvPr/>
        </p:nvSpPr>
        <p:spPr>
          <a:xfrm>
            <a:off x="83229" y="974605"/>
            <a:ext cx="1771650" cy="230832"/>
          </a:xfrm>
          <a:prstGeom prst="rect">
            <a:avLst/>
          </a:prstGeom>
          <a:noFill/>
        </p:spPr>
        <p:txBody>
          <a:bodyPr wrap="square" rtlCol="0">
            <a:spAutoFit/>
          </a:bodyPr>
          <a:lstStyle/>
          <a:p>
            <a:pPr fontAlgn="t"/>
            <a:r>
              <a:rPr lang="en-US" sz="900" i="1" dirty="0"/>
              <a:t>By Francois Butin</a:t>
            </a:r>
          </a:p>
        </p:txBody>
      </p:sp>
      <p:sp>
        <p:nvSpPr>
          <p:cNvPr id="12" name="TextBox 11">
            <a:extLst>
              <a:ext uri="{FF2B5EF4-FFF2-40B4-BE49-F238E27FC236}">
                <a16:creationId xmlns:a16="http://schemas.microsoft.com/office/drawing/2014/main" id="{D454344B-7744-6E30-2DDD-CDA04EB6F710}"/>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6" name="Date Placeholder 2">
            <a:extLst>
              <a:ext uri="{FF2B5EF4-FFF2-40B4-BE49-F238E27FC236}">
                <a16:creationId xmlns:a16="http://schemas.microsoft.com/office/drawing/2014/main" id="{7FA6D255-BAA3-8169-86AF-4E9B50E8E217}"/>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7" name="Footer Placeholder 3">
            <a:extLst>
              <a:ext uri="{FF2B5EF4-FFF2-40B4-BE49-F238E27FC236}">
                <a16:creationId xmlns:a16="http://schemas.microsoft.com/office/drawing/2014/main" id="{06543D1E-49BB-CA2F-2D81-EB26B0088298}"/>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27" name="TextBox 26">
            <a:extLst>
              <a:ext uri="{FF2B5EF4-FFF2-40B4-BE49-F238E27FC236}">
                <a16:creationId xmlns:a16="http://schemas.microsoft.com/office/drawing/2014/main" id="{E8B69539-367C-EA07-1D88-71196033A254}"/>
              </a:ext>
            </a:extLst>
          </p:cNvPr>
          <p:cNvSpPr txBox="1"/>
          <p:nvPr/>
        </p:nvSpPr>
        <p:spPr>
          <a:xfrm>
            <a:off x="2100027" y="1371168"/>
            <a:ext cx="6755370" cy="461665"/>
          </a:xfrm>
          <a:prstGeom prst="rect">
            <a:avLst/>
          </a:prstGeom>
          <a:noFill/>
        </p:spPr>
        <p:txBody>
          <a:bodyPr wrap="square">
            <a:spAutoFit/>
          </a:bodyPr>
          <a:lstStyle/>
          <a:p>
            <a:r>
              <a:rPr lang="en-GB" sz="1200" dirty="0"/>
              <a:t>This ECR describes the request for the production and installation of new access gangway leading to the TELMAX and ASACUSA platforms.</a:t>
            </a:r>
          </a:p>
        </p:txBody>
      </p:sp>
      <p:pic>
        <p:nvPicPr>
          <p:cNvPr id="29" name="Picture 28">
            <a:extLst>
              <a:ext uri="{FF2B5EF4-FFF2-40B4-BE49-F238E27FC236}">
                <a16:creationId xmlns:a16="http://schemas.microsoft.com/office/drawing/2014/main" id="{40F7A504-EA42-B07D-8F26-C9E6B7DE5B58}"/>
              </a:ext>
            </a:extLst>
          </p:cNvPr>
          <p:cNvPicPr>
            <a:picLocks noChangeAspect="1"/>
          </p:cNvPicPr>
          <p:nvPr/>
        </p:nvPicPr>
        <p:blipFill>
          <a:blip r:embed="rId3"/>
          <a:stretch>
            <a:fillRect/>
          </a:stretch>
        </p:blipFill>
        <p:spPr>
          <a:xfrm>
            <a:off x="4291880" y="3175765"/>
            <a:ext cx="4563517" cy="2888832"/>
          </a:xfrm>
          <a:prstGeom prst="rect">
            <a:avLst/>
          </a:prstGeom>
        </p:spPr>
      </p:pic>
      <p:sp>
        <p:nvSpPr>
          <p:cNvPr id="30" name="TextBox 29">
            <a:extLst>
              <a:ext uri="{FF2B5EF4-FFF2-40B4-BE49-F238E27FC236}">
                <a16:creationId xmlns:a16="http://schemas.microsoft.com/office/drawing/2014/main" id="{864A7096-B0D1-7B90-EE64-7B318DDD8035}"/>
              </a:ext>
            </a:extLst>
          </p:cNvPr>
          <p:cNvSpPr txBox="1"/>
          <p:nvPr/>
        </p:nvSpPr>
        <p:spPr>
          <a:xfrm>
            <a:off x="3664744" y="2036065"/>
            <a:ext cx="5314156" cy="1200329"/>
          </a:xfrm>
          <a:prstGeom prst="rect">
            <a:avLst/>
          </a:prstGeom>
          <a:noFill/>
        </p:spPr>
        <p:txBody>
          <a:bodyPr wrap="square">
            <a:spAutoFit/>
          </a:bodyPr>
          <a:lstStyle/>
          <a:p>
            <a:r>
              <a:rPr lang="en-GB" sz="1200" dirty="0"/>
              <a:t>The platform over the ASACUSA and TELMAX areas is used for temporary storage as well as access for the BASE-STEP gas supply system. Access is not ideal at the moment, and there is one emergency exit (via a vertical ladder).</a:t>
            </a:r>
          </a:p>
          <a:p>
            <a:endParaRPr lang="en-GB" sz="1200" dirty="0"/>
          </a:p>
          <a:p>
            <a:r>
              <a:rPr lang="en-GB" sz="1200" dirty="0"/>
              <a:t>The new gangway will ease movement and evacuation. It will be easily removable and </a:t>
            </a:r>
            <a:r>
              <a:rPr lang="en-GB" sz="1200" dirty="0" err="1"/>
              <a:t>reinstallable</a:t>
            </a:r>
            <a:r>
              <a:rPr lang="en-GB" sz="1200" dirty="0"/>
              <a:t>.</a:t>
            </a:r>
          </a:p>
        </p:txBody>
      </p:sp>
      <p:pic>
        <p:nvPicPr>
          <p:cNvPr id="32" name="Picture 31">
            <a:extLst>
              <a:ext uri="{FF2B5EF4-FFF2-40B4-BE49-F238E27FC236}">
                <a16:creationId xmlns:a16="http://schemas.microsoft.com/office/drawing/2014/main" id="{1B0AA107-18EA-4096-66B7-55247BCC1AC6}"/>
              </a:ext>
            </a:extLst>
          </p:cNvPr>
          <p:cNvPicPr>
            <a:picLocks noChangeAspect="1"/>
          </p:cNvPicPr>
          <p:nvPr/>
        </p:nvPicPr>
        <p:blipFill>
          <a:blip r:embed="rId4"/>
          <a:stretch>
            <a:fillRect/>
          </a:stretch>
        </p:blipFill>
        <p:spPr>
          <a:xfrm>
            <a:off x="128555" y="2394830"/>
            <a:ext cx="3509995" cy="3593567"/>
          </a:xfrm>
          <a:prstGeom prst="rect">
            <a:avLst/>
          </a:prstGeom>
        </p:spPr>
      </p:pic>
    </p:spTree>
    <p:extLst>
      <p:ext uri="{BB962C8B-B14F-4D97-AF65-F5344CB8AC3E}">
        <p14:creationId xmlns:p14="http://schemas.microsoft.com/office/powerpoint/2010/main" val="4117599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56446-7696-CA3A-DF6F-B30491F8D45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8F5BAA-1680-A1AC-6FD5-44937D097652}"/>
              </a:ext>
            </a:extLst>
          </p:cNvPr>
          <p:cNvSpPr>
            <a:spLocks noGrp="1"/>
          </p:cNvSpPr>
          <p:nvPr>
            <p:ph type="sldNum" sz="quarter" idx="12"/>
          </p:nvPr>
        </p:nvSpPr>
        <p:spPr/>
        <p:txBody>
          <a:bodyPr/>
          <a:lstStyle/>
          <a:p>
            <a:fld id="{8D6C380F-326D-3C40-9EE7-7FBAB0953422}" type="slidenum">
              <a:rPr lang="en-US" smtClean="0"/>
              <a:pPr/>
              <a:t>7</a:t>
            </a:fld>
            <a:endParaRPr lang="en-US" dirty="0"/>
          </a:p>
        </p:txBody>
      </p:sp>
      <p:sp>
        <p:nvSpPr>
          <p:cNvPr id="12" name="TextBox 11">
            <a:extLst>
              <a:ext uri="{FF2B5EF4-FFF2-40B4-BE49-F238E27FC236}">
                <a16:creationId xmlns:a16="http://schemas.microsoft.com/office/drawing/2014/main" id="{3D459760-D051-010A-A75C-EF30BBE5B0AC}"/>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58CF7277-A29F-3096-96A8-9317B63833B5}"/>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72E96E1D-F02D-553C-8665-20853D4A4E24}"/>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4226515A-38B9-279C-C750-AB36853C3ED1}"/>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15" name="TextBox 14">
            <a:extLst>
              <a:ext uri="{FF2B5EF4-FFF2-40B4-BE49-F238E27FC236}">
                <a16:creationId xmlns:a16="http://schemas.microsoft.com/office/drawing/2014/main" id="{AEEF53D0-B341-2DE0-D5E4-A804367C6070}"/>
              </a:ext>
            </a:extLst>
          </p:cNvPr>
          <p:cNvSpPr txBox="1"/>
          <p:nvPr/>
        </p:nvSpPr>
        <p:spPr>
          <a:xfrm>
            <a:off x="53975" y="500487"/>
            <a:ext cx="3549650" cy="923330"/>
          </a:xfrm>
          <a:prstGeom prst="rect">
            <a:avLst/>
          </a:prstGeom>
          <a:noFill/>
        </p:spPr>
        <p:txBody>
          <a:bodyPr wrap="square" lIns="90000" rIns="90000" rtlCol="0">
            <a:noAutofit/>
          </a:bodyPr>
          <a:lstStyle/>
          <a:p>
            <a:r>
              <a:rPr lang="en-GB" dirty="0"/>
              <a:t>AD-LJ-EC-0028</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16" name="TextBox 15">
            <a:extLst>
              <a:ext uri="{FF2B5EF4-FFF2-40B4-BE49-F238E27FC236}">
                <a16:creationId xmlns:a16="http://schemas.microsoft.com/office/drawing/2014/main" id="{A73DF633-97A2-82DF-8E82-1A9E67F843C4}"/>
              </a:ext>
            </a:extLst>
          </p:cNvPr>
          <p:cNvSpPr txBox="1"/>
          <p:nvPr/>
        </p:nvSpPr>
        <p:spPr>
          <a:xfrm>
            <a:off x="2225952" y="638986"/>
            <a:ext cx="6351120" cy="646331"/>
          </a:xfrm>
          <a:prstGeom prst="rect">
            <a:avLst/>
          </a:prstGeom>
          <a:noFill/>
        </p:spPr>
        <p:txBody>
          <a:bodyPr wrap="square" rtlCol="0">
            <a:spAutoFit/>
          </a:bodyPr>
          <a:lstStyle/>
          <a:p>
            <a:pPr fontAlgn="t"/>
            <a:r>
              <a:rPr lang="en-GB" dirty="0"/>
              <a:t>Production/Installation of a New Access Gangway to TELMAX/ASACUSA Platforms</a:t>
            </a:r>
          </a:p>
        </p:txBody>
      </p:sp>
      <p:sp>
        <p:nvSpPr>
          <p:cNvPr id="17" name="TextBox 16">
            <a:extLst>
              <a:ext uri="{FF2B5EF4-FFF2-40B4-BE49-F238E27FC236}">
                <a16:creationId xmlns:a16="http://schemas.microsoft.com/office/drawing/2014/main" id="{45CCBE2A-0333-7812-D922-A7860821807C}"/>
              </a:ext>
            </a:extLst>
          </p:cNvPr>
          <p:cNvSpPr txBox="1"/>
          <p:nvPr/>
        </p:nvSpPr>
        <p:spPr>
          <a:xfrm>
            <a:off x="83229" y="1076205"/>
            <a:ext cx="1771650" cy="230832"/>
          </a:xfrm>
          <a:prstGeom prst="rect">
            <a:avLst/>
          </a:prstGeom>
          <a:noFill/>
        </p:spPr>
        <p:txBody>
          <a:bodyPr wrap="square" rtlCol="0">
            <a:spAutoFit/>
          </a:bodyPr>
          <a:lstStyle/>
          <a:p>
            <a:pPr fontAlgn="t"/>
            <a:r>
              <a:rPr lang="en-US" sz="900" i="1" dirty="0"/>
              <a:t>By Francois Butin</a:t>
            </a:r>
          </a:p>
        </p:txBody>
      </p:sp>
      <p:pic>
        <p:nvPicPr>
          <p:cNvPr id="19" name="Picture 18">
            <a:extLst>
              <a:ext uri="{FF2B5EF4-FFF2-40B4-BE49-F238E27FC236}">
                <a16:creationId xmlns:a16="http://schemas.microsoft.com/office/drawing/2014/main" id="{AF26BFC4-3893-657F-55C8-138FDDE7F356}"/>
              </a:ext>
            </a:extLst>
          </p:cNvPr>
          <p:cNvPicPr>
            <a:picLocks noChangeAspect="1"/>
          </p:cNvPicPr>
          <p:nvPr/>
        </p:nvPicPr>
        <p:blipFill>
          <a:blip r:embed="rId3"/>
          <a:stretch>
            <a:fillRect/>
          </a:stretch>
        </p:blipFill>
        <p:spPr>
          <a:xfrm>
            <a:off x="242601" y="1402767"/>
            <a:ext cx="4105848" cy="3810532"/>
          </a:xfrm>
          <a:prstGeom prst="rect">
            <a:avLst/>
          </a:prstGeom>
        </p:spPr>
      </p:pic>
      <p:pic>
        <p:nvPicPr>
          <p:cNvPr id="23" name="Picture 22">
            <a:extLst>
              <a:ext uri="{FF2B5EF4-FFF2-40B4-BE49-F238E27FC236}">
                <a16:creationId xmlns:a16="http://schemas.microsoft.com/office/drawing/2014/main" id="{AE5E9F92-47B7-862C-525A-1E0DB04B75F7}"/>
              </a:ext>
            </a:extLst>
          </p:cNvPr>
          <p:cNvPicPr>
            <a:picLocks noChangeAspect="1"/>
          </p:cNvPicPr>
          <p:nvPr/>
        </p:nvPicPr>
        <p:blipFill>
          <a:blip r:embed="rId4"/>
          <a:stretch>
            <a:fillRect/>
          </a:stretch>
        </p:blipFill>
        <p:spPr>
          <a:xfrm>
            <a:off x="1105035" y="5136257"/>
            <a:ext cx="6706536" cy="790685"/>
          </a:xfrm>
          <a:prstGeom prst="rect">
            <a:avLst/>
          </a:prstGeom>
        </p:spPr>
      </p:pic>
      <p:pic>
        <p:nvPicPr>
          <p:cNvPr id="25" name="Picture 24">
            <a:extLst>
              <a:ext uri="{FF2B5EF4-FFF2-40B4-BE49-F238E27FC236}">
                <a16:creationId xmlns:a16="http://schemas.microsoft.com/office/drawing/2014/main" id="{FBF9CCE3-B3A7-FAA8-1AF7-6B9A7D70BC3E}"/>
              </a:ext>
            </a:extLst>
          </p:cNvPr>
          <p:cNvPicPr>
            <a:picLocks noChangeAspect="1"/>
          </p:cNvPicPr>
          <p:nvPr/>
        </p:nvPicPr>
        <p:blipFill>
          <a:blip r:embed="rId5"/>
          <a:stretch>
            <a:fillRect/>
          </a:stretch>
        </p:blipFill>
        <p:spPr>
          <a:xfrm>
            <a:off x="5062288" y="1808484"/>
            <a:ext cx="3839111" cy="1981477"/>
          </a:xfrm>
          <a:prstGeom prst="rect">
            <a:avLst/>
          </a:prstGeom>
        </p:spPr>
      </p:pic>
    </p:spTree>
    <p:extLst>
      <p:ext uri="{BB962C8B-B14F-4D97-AF65-F5344CB8AC3E}">
        <p14:creationId xmlns:p14="http://schemas.microsoft.com/office/powerpoint/2010/main" val="2284617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DCB32-4A46-64B3-A984-E7C3217B53C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482B5B-5534-0ABF-54D9-0EA15B950DDD}"/>
              </a:ext>
            </a:extLst>
          </p:cNvPr>
          <p:cNvSpPr>
            <a:spLocks noGrp="1"/>
          </p:cNvSpPr>
          <p:nvPr>
            <p:ph type="sldNum" sz="quarter" idx="12"/>
          </p:nvPr>
        </p:nvSpPr>
        <p:spPr/>
        <p:txBody>
          <a:bodyPr/>
          <a:lstStyle/>
          <a:p>
            <a:fld id="{8D6C380F-326D-3C40-9EE7-7FBAB0953422}" type="slidenum">
              <a:rPr lang="en-US" smtClean="0"/>
              <a:pPr/>
              <a:t>8</a:t>
            </a:fld>
            <a:endParaRPr lang="en-US" dirty="0"/>
          </a:p>
        </p:txBody>
      </p:sp>
      <p:sp>
        <p:nvSpPr>
          <p:cNvPr id="8" name="TextBox 7">
            <a:extLst>
              <a:ext uri="{FF2B5EF4-FFF2-40B4-BE49-F238E27FC236}">
                <a16:creationId xmlns:a16="http://schemas.microsoft.com/office/drawing/2014/main" id="{80D018AD-6ED8-4055-29D1-819F4C32F79C}"/>
              </a:ext>
            </a:extLst>
          </p:cNvPr>
          <p:cNvSpPr txBox="1"/>
          <p:nvPr/>
        </p:nvSpPr>
        <p:spPr>
          <a:xfrm>
            <a:off x="53975" y="398887"/>
            <a:ext cx="3549650" cy="923330"/>
          </a:xfrm>
          <a:prstGeom prst="rect">
            <a:avLst/>
          </a:prstGeom>
          <a:noFill/>
        </p:spPr>
        <p:txBody>
          <a:bodyPr wrap="square" lIns="90000" rIns="90000" rtlCol="0">
            <a:noAutofit/>
          </a:bodyPr>
          <a:lstStyle/>
          <a:p>
            <a:r>
              <a:rPr lang="en-GB" dirty="0"/>
              <a:t>PSZ-M-EC-0002</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9" name="TextBox 8">
            <a:extLst>
              <a:ext uri="{FF2B5EF4-FFF2-40B4-BE49-F238E27FC236}">
                <a16:creationId xmlns:a16="http://schemas.microsoft.com/office/drawing/2014/main" id="{C1FA3D82-74F0-D5F9-8075-A87F635C70D5}"/>
              </a:ext>
            </a:extLst>
          </p:cNvPr>
          <p:cNvSpPr txBox="1"/>
          <p:nvPr/>
        </p:nvSpPr>
        <p:spPr>
          <a:xfrm>
            <a:off x="1964267" y="537386"/>
            <a:ext cx="6612805" cy="369332"/>
          </a:xfrm>
          <a:prstGeom prst="rect">
            <a:avLst/>
          </a:prstGeom>
          <a:noFill/>
        </p:spPr>
        <p:txBody>
          <a:bodyPr wrap="square" rtlCol="0">
            <a:spAutoFit/>
          </a:bodyPr>
          <a:lstStyle/>
          <a:p>
            <a:pPr eaLnBrk="1" fontAlgn="t" hangingPunct="1"/>
            <a:r>
              <a:rPr lang="en-GB" dirty="0"/>
              <a:t>MDX Magnet Installation for User Set-Up in T10</a:t>
            </a:r>
          </a:p>
        </p:txBody>
      </p:sp>
      <p:sp>
        <p:nvSpPr>
          <p:cNvPr id="10" name="TextBox 9">
            <a:extLst>
              <a:ext uri="{FF2B5EF4-FFF2-40B4-BE49-F238E27FC236}">
                <a16:creationId xmlns:a16="http://schemas.microsoft.com/office/drawing/2014/main" id="{A0229FA7-DCA7-9AB9-34B3-0BAE50994CC3}"/>
              </a:ext>
            </a:extLst>
          </p:cNvPr>
          <p:cNvSpPr txBox="1"/>
          <p:nvPr/>
        </p:nvSpPr>
        <p:spPr>
          <a:xfrm>
            <a:off x="83229" y="974605"/>
            <a:ext cx="1771650" cy="230832"/>
          </a:xfrm>
          <a:prstGeom prst="rect">
            <a:avLst/>
          </a:prstGeom>
          <a:noFill/>
        </p:spPr>
        <p:txBody>
          <a:bodyPr wrap="square" rtlCol="0">
            <a:spAutoFit/>
          </a:bodyPr>
          <a:lstStyle/>
          <a:p>
            <a:pPr fontAlgn="t"/>
            <a:r>
              <a:rPr lang="en-US" sz="900" i="1" dirty="0"/>
              <a:t>By Maarten Van Dijk</a:t>
            </a:r>
          </a:p>
        </p:txBody>
      </p:sp>
      <p:sp>
        <p:nvSpPr>
          <p:cNvPr id="12" name="TextBox 11">
            <a:extLst>
              <a:ext uri="{FF2B5EF4-FFF2-40B4-BE49-F238E27FC236}">
                <a16:creationId xmlns:a16="http://schemas.microsoft.com/office/drawing/2014/main" id="{15FF5778-451B-62EB-4E82-2ECAC8C713C4}"/>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6" name="Date Placeholder 2">
            <a:extLst>
              <a:ext uri="{FF2B5EF4-FFF2-40B4-BE49-F238E27FC236}">
                <a16:creationId xmlns:a16="http://schemas.microsoft.com/office/drawing/2014/main" id="{E84F3365-DB92-A1B2-8C77-A61317F14582}"/>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7" name="Footer Placeholder 3">
            <a:extLst>
              <a:ext uri="{FF2B5EF4-FFF2-40B4-BE49-F238E27FC236}">
                <a16:creationId xmlns:a16="http://schemas.microsoft.com/office/drawing/2014/main" id="{46AFB86D-5E81-D188-3BF0-479437036A9E}"/>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27" name="TextBox 26">
            <a:extLst>
              <a:ext uri="{FF2B5EF4-FFF2-40B4-BE49-F238E27FC236}">
                <a16:creationId xmlns:a16="http://schemas.microsoft.com/office/drawing/2014/main" id="{D63CF004-87D8-54EF-22FB-FDF81C1C5A07}"/>
              </a:ext>
            </a:extLst>
          </p:cNvPr>
          <p:cNvSpPr txBox="1"/>
          <p:nvPr/>
        </p:nvSpPr>
        <p:spPr>
          <a:xfrm>
            <a:off x="2100027" y="1124946"/>
            <a:ext cx="6755370" cy="461665"/>
          </a:xfrm>
          <a:prstGeom prst="rect">
            <a:avLst/>
          </a:prstGeom>
          <a:noFill/>
        </p:spPr>
        <p:txBody>
          <a:bodyPr wrap="square">
            <a:spAutoFit/>
          </a:bodyPr>
          <a:lstStyle/>
          <a:p>
            <a:r>
              <a:rPr lang="en-GB" sz="1200" dirty="0"/>
              <a:t>This ECR describes the installation of a horizontally deflecting 80 mm aperture MCXCF dipole magnet in the T10 experimental area between 30 July and 13 August 2025.</a:t>
            </a:r>
          </a:p>
        </p:txBody>
      </p:sp>
      <p:sp>
        <p:nvSpPr>
          <p:cNvPr id="30" name="TextBox 29">
            <a:extLst>
              <a:ext uri="{FF2B5EF4-FFF2-40B4-BE49-F238E27FC236}">
                <a16:creationId xmlns:a16="http://schemas.microsoft.com/office/drawing/2014/main" id="{D2D778F2-6E43-A7AF-1963-1169514C85B4}"/>
              </a:ext>
            </a:extLst>
          </p:cNvPr>
          <p:cNvSpPr txBox="1"/>
          <p:nvPr/>
        </p:nvSpPr>
        <p:spPr>
          <a:xfrm>
            <a:off x="6493933" y="2036065"/>
            <a:ext cx="2553787" cy="2862322"/>
          </a:xfrm>
          <a:prstGeom prst="rect">
            <a:avLst/>
          </a:prstGeom>
          <a:noFill/>
        </p:spPr>
        <p:txBody>
          <a:bodyPr wrap="square">
            <a:spAutoFit/>
          </a:bodyPr>
          <a:lstStyle/>
          <a:p>
            <a:pPr marL="171450" indent="-171450">
              <a:buFont typeface="Arial" panose="020B0604020202020204" pitchFamily="34" charset="0"/>
              <a:buChar char="•"/>
            </a:pPr>
            <a:r>
              <a:rPr lang="en-GB" sz="1200" dirty="0"/>
              <a:t>A MCXCF magnet with 80 mm aperture will be installed in the T10 experimental area.</a:t>
            </a:r>
          </a:p>
          <a:p>
            <a:pPr marL="171450" indent="-171450">
              <a:buFont typeface="Arial" panose="020B0604020202020204" pitchFamily="34" charset="0"/>
              <a:buChar char="•"/>
            </a:pPr>
            <a:r>
              <a:rPr lang="en-GB" sz="1200" dirty="0"/>
              <a:t>The power supply, RPAEJ.251.T10.RDHZ040, is currently connected via the Terminal Box RJ-RCXCF040=157 to the magnet T10.MCXCF040 in pulsed mode. The DC cables from the Terminal Box shall be connected to the newly installed magnet T10.MCXCF048 to be powered in DC mode and the busbar will be switched inside the Terminal Box.</a:t>
            </a:r>
          </a:p>
        </p:txBody>
      </p:sp>
      <p:pic>
        <p:nvPicPr>
          <p:cNvPr id="4" name="Picture 3">
            <a:extLst>
              <a:ext uri="{FF2B5EF4-FFF2-40B4-BE49-F238E27FC236}">
                <a16:creationId xmlns:a16="http://schemas.microsoft.com/office/drawing/2014/main" id="{61139549-8F7D-0F1B-52DD-0E3257A3B841}"/>
              </a:ext>
            </a:extLst>
          </p:cNvPr>
          <p:cNvPicPr>
            <a:picLocks noChangeAspect="1"/>
          </p:cNvPicPr>
          <p:nvPr/>
        </p:nvPicPr>
        <p:blipFill>
          <a:blip r:embed="rId3"/>
          <a:stretch>
            <a:fillRect/>
          </a:stretch>
        </p:blipFill>
        <p:spPr>
          <a:xfrm>
            <a:off x="160309" y="1897935"/>
            <a:ext cx="6201640" cy="4286848"/>
          </a:xfrm>
          <a:prstGeom prst="rect">
            <a:avLst/>
          </a:prstGeom>
        </p:spPr>
      </p:pic>
    </p:spTree>
    <p:extLst>
      <p:ext uri="{BB962C8B-B14F-4D97-AF65-F5344CB8AC3E}">
        <p14:creationId xmlns:p14="http://schemas.microsoft.com/office/powerpoint/2010/main" val="2792999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E0E70B-A6D2-5048-3047-EAF68C5CCC9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C52349-48D8-3F21-AD25-E7262E636AA9}"/>
              </a:ext>
            </a:extLst>
          </p:cNvPr>
          <p:cNvSpPr>
            <a:spLocks noGrp="1"/>
          </p:cNvSpPr>
          <p:nvPr>
            <p:ph type="sldNum" sz="quarter" idx="12"/>
          </p:nvPr>
        </p:nvSpPr>
        <p:spPr/>
        <p:txBody>
          <a:bodyPr/>
          <a:lstStyle/>
          <a:p>
            <a:fld id="{8D6C380F-326D-3C40-9EE7-7FBAB0953422}" type="slidenum">
              <a:rPr lang="en-US" smtClean="0"/>
              <a:pPr/>
              <a:t>9</a:t>
            </a:fld>
            <a:endParaRPr lang="en-US" dirty="0"/>
          </a:p>
        </p:txBody>
      </p:sp>
      <p:sp>
        <p:nvSpPr>
          <p:cNvPr id="12" name="TextBox 11">
            <a:extLst>
              <a:ext uri="{FF2B5EF4-FFF2-40B4-BE49-F238E27FC236}">
                <a16:creationId xmlns:a16="http://schemas.microsoft.com/office/drawing/2014/main" id="{DA2886D8-A70E-59A4-C39D-9CB7414DFE78}"/>
              </a:ext>
            </a:extLst>
          </p:cNvPr>
          <p:cNvSpPr txBox="1"/>
          <p:nvPr/>
        </p:nvSpPr>
        <p:spPr>
          <a:xfrm>
            <a:off x="4000089" y="88325"/>
            <a:ext cx="5047631" cy="52322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r" fontAlgn="base"/>
            <a:r>
              <a:rPr lang="en-GB" sz="2800" dirty="0">
                <a:solidFill>
                  <a:srgbClr val="0C377B"/>
                </a:solidFill>
                <a:latin typeface="Verdana"/>
              </a:rPr>
              <a:t>ECR </a:t>
            </a:r>
            <a:r>
              <a:rPr sz="2800" b="0" i="0" u="none" strike="noStrike" dirty="0">
                <a:solidFill>
                  <a:srgbClr val="0C377B"/>
                </a:solidFill>
                <a:latin typeface="Verdana"/>
              </a:rPr>
              <a:t>Under Approval</a:t>
            </a:r>
            <a:endParaRPr lang="en-GB" sz="2800" b="0" i="0" u="none" strike="noStrike" dirty="0">
              <a:solidFill>
                <a:srgbClr val="0C377B"/>
              </a:solidFill>
              <a:latin typeface="Verdana"/>
            </a:endParaRPr>
          </a:p>
        </p:txBody>
      </p:sp>
      <p:sp>
        <p:nvSpPr>
          <p:cNvPr id="9" name="TextBox 8">
            <a:extLst>
              <a:ext uri="{FF2B5EF4-FFF2-40B4-BE49-F238E27FC236}">
                <a16:creationId xmlns:a16="http://schemas.microsoft.com/office/drawing/2014/main" id="{865F828A-3556-A719-C342-7237CA8EFFEF}"/>
              </a:ext>
            </a:extLst>
          </p:cNvPr>
          <p:cNvSpPr txBox="1"/>
          <p:nvPr/>
        </p:nvSpPr>
        <p:spPr>
          <a:xfrm>
            <a:off x="345424" y="601121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5" name="Date Placeholder 2">
            <a:extLst>
              <a:ext uri="{FF2B5EF4-FFF2-40B4-BE49-F238E27FC236}">
                <a16:creationId xmlns:a16="http://schemas.microsoft.com/office/drawing/2014/main" id="{31EC525F-2E6A-EAC6-CC83-3A8EB05F5CDE}"/>
              </a:ext>
            </a:extLst>
          </p:cNvPr>
          <p:cNvSpPr>
            <a:spLocks noGrp="1"/>
          </p:cNvSpPr>
          <p:nvPr>
            <p:ph type="dt" sz="half" idx="10"/>
          </p:nvPr>
        </p:nvSpPr>
        <p:spPr>
          <a:xfrm>
            <a:off x="2295525" y="6356350"/>
            <a:ext cx="1371600" cy="365125"/>
          </a:xfrm>
        </p:spPr>
        <p:txBody>
          <a:bodyPr/>
          <a:lstStyle/>
          <a:p>
            <a:pPr>
              <a:defRPr/>
            </a:pPr>
            <a:r>
              <a:rPr lang="fr-FR" dirty="0"/>
              <a:t>15-07-2025</a:t>
            </a:r>
            <a:endParaRPr lang="en-US" dirty="0"/>
          </a:p>
        </p:txBody>
      </p:sp>
      <p:sp>
        <p:nvSpPr>
          <p:cNvPr id="10" name="Footer Placeholder 3">
            <a:extLst>
              <a:ext uri="{FF2B5EF4-FFF2-40B4-BE49-F238E27FC236}">
                <a16:creationId xmlns:a16="http://schemas.microsoft.com/office/drawing/2014/main" id="{A1E06780-7145-E473-D2C9-F6258774C8C5}"/>
              </a:ext>
            </a:extLst>
          </p:cNvPr>
          <p:cNvSpPr>
            <a:spLocks noGrp="1"/>
          </p:cNvSpPr>
          <p:nvPr>
            <p:ph type="ftr" sz="quarter" idx="11"/>
          </p:nvPr>
        </p:nvSpPr>
        <p:spPr>
          <a:xfrm>
            <a:off x="3667125" y="6356350"/>
            <a:ext cx="4289425" cy="365125"/>
          </a:xfrm>
        </p:spPr>
        <p:txBody>
          <a:bodyPr/>
          <a:lstStyle/>
          <a:p>
            <a:pPr>
              <a:defRPr/>
            </a:pPr>
            <a:r>
              <a:rPr lang="en-US" dirty="0"/>
              <a:t>187</a:t>
            </a:r>
            <a:r>
              <a:rPr lang="en-US" baseline="30000" dirty="0"/>
              <a:t>th</a:t>
            </a:r>
            <a:r>
              <a:rPr lang="en-US" dirty="0"/>
              <a:t> EATM Meeting</a:t>
            </a:r>
          </a:p>
        </p:txBody>
      </p:sp>
      <p:sp>
        <p:nvSpPr>
          <p:cNvPr id="3" name="TextBox 2">
            <a:extLst>
              <a:ext uri="{FF2B5EF4-FFF2-40B4-BE49-F238E27FC236}">
                <a16:creationId xmlns:a16="http://schemas.microsoft.com/office/drawing/2014/main" id="{0DF1A625-BE10-7F97-D311-A02DB749093A}"/>
              </a:ext>
            </a:extLst>
          </p:cNvPr>
          <p:cNvSpPr txBox="1"/>
          <p:nvPr/>
        </p:nvSpPr>
        <p:spPr>
          <a:xfrm>
            <a:off x="248709" y="542823"/>
            <a:ext cx="3549650" cy="923330"/>
          </a:xfrm>
          <a:prstGeom prst="rect">
            <a:avLst/>
          </a:prstGeom>
          <a:noFill/>
        </p:spPr>
        <p:txBody>
          <a:bodyPr wrap="square" lIns="90000" rIns="90000" rtlCol="0">
            <a:noAutofit/>
          </a:bodyPr>
          <a:lstStyle/>
          <a:p>
            <a:r>
              <a:rPr lang="en-GB" dirty="0"/>
              <a:t>PSZ-M-EC-0002</a:t>
            </a:r>
            <a:br>
              <a:rPr lang="en-GB" dirty="0"/>
            </a:br>
            <a:r>
              <a:rPr lang="en-GB" sz="1400" b="0" i="0" u="none" strike="noStrike" dirty="0">
                <a:solidFill>
                  <a:srgbClr val="FF6600"/>
                </a:solidFill>
                <a:latin typeface="Verdana"/>
              </a:rPr>
              <a:t>Version </a:t>
            </a:r>
            <a:r>
              <a:rPr lang="en-GB" sz="1400" b="1" dirty="0">
                <a:solidFill>
                  <a:srgbClr val="FF6600"/>
                </a:solidFill>
                <a:latin typeface="Verdana"/>
              </a:rPr>
              <a:t>0.2</a:t>
            </a:r>
          </a:p>
          <a:p>
            <a:endParaRPr lang="en-US" sz="1400" b="1" dirty="0">
              <a:solidFill>
                <a:srgbClr val="FF6600"/>
              </a:solidFill>
              <a:latin typeface="Verdana"/>
            </a:endParaRP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4C161226-921D-7DBA-A7FF-BA7609B2B1C2}"/>
              </a:ext>
            </a:extLst>
          </p:cNvPr>
          <p:cNvSpPr txBox="1"/>
          <p:nvPr/>
        </p:nvSpPr>
        <p:spPr>
          <a:xfrm>
            <a:off x="2159001" y="681322"/>
            <a:ext cx="6612805" cy="369332"/>
          </a:xfrm>
          <a:prstGeom prst="rect">
            <a:avLst/>
          </a:prstGeom>
          <a:noFill/>
        </p:spPr>
        <p:txBody>
          <a:bodyPr wrap="square" rtlCol="0">
            <a:spAutoFit/>
          </a:bodyPr>
          <a:lstStyle/>
          <a:p>
            <a:pPr eaLnBrk="1" fontAlgn="t" hangingPunct="1"/>
            <a:r>
              <a:rPr lang="en-GB" dirty="0"/>
              <a:t>MDX Magnet Installation for User Set-Up in T10</a:t>
            </a:r>
          </a:p>
        </p:txBody>
      </p:sp>
      <p:sp>
        <p:nvSpPr>
          <p:cNvPr id="6" name="TextBox 5">
            <a:extLst>
              <a:ext uri="{FF2B5EF4-FFF2-40B4-BE49-F238E27FC236}">
                <a16:creationId xmlns:a16="http://schemas.microsoft.com/office/drawing/2014/main" id="{4DF181C3-3D0C-FC58-8A18-FA8AAA8CCECE}"/>
              </a:ext>
            </a:extLst>
          </p:cNvPr>
          <p:cNvSpPr txBox="1"/>
          <p:nvPr/>
        </p:nvSpPr>
        <p:spPr>
          <a:xfrm>
            <a:off x="277963" y="1118541"/>
            <a:ext cx="1771650" cy="230832"/>
          </a:xfrm>
          <a:prstGeom prst="rect">
            <a:avLst/>
          </a:prstGeom>
          <a:noFill/>
        </p:spPr>
        <p:txBody>
          <a:bodyPr wrap="square" rtlCol="0">
            <a:spAutoFit/>
          </a:bodyPr>
          <a:lstStyle/>
          <a:p>
            <a:pPr fontAlgn="t"/>
            <a:r>
              <a:rPr lang="en-US" sz="900" i="1" dirty="0"/>
              <a:t>By Maarten Van Dijk</a:t>
            </a:r>
          </a:p>
        </p:txBody>
      </p:sp>
      <p:pic>
        <p:nvPicPr>
          <p:cNvPr id="8" name="Picture 7">
            <a:extLst>
              <a:ext uri="{FF2B5EF4-FFF2-40B4-BE49-F238E27FC236}">
                <a16:creationId xmlns:a16="http://schemas.microsoft.com/office/drawing/2014/main" id="{BA1DDBF2-FEFA-8A55-556A-C20DB4346FEA}"/>
              </a:ext>
            </a:extLst>
          </p:cNvPr>
          <p:cNvPicPr>
            <a:picLocks noChangeAspect="1"/>
          </p:cNvPicPr>
          <p:nvPr/>
        </p:nvPicPr>
        <p:blipFill>
          <a:blip r:embed="rId3"/>
          <a:stretch>
            <a:fillRect/>
          </a:stretch>
        </p:blipFill>
        <p:spPr>
          <a:xfrm>
            <a:off x="2052286" y="2695472"/>
            <a:ext cx="5039428" cy="1467055"/>
          </a:xfrm>
          <a:prstGeom prst="rect">
            <a:avLst/>
          </a:prstGeom>
        </p:spPr>
      </p:pic>
    </p:spTree>
    <p:extLst>
      <p:ext uri="{BB962C8B-B14F-4D97-AF65-F5344CB8AC3E}">
        <p14:creationId xmlns:p14="http://schemas.microsoft.com/office/powerpoint/2010/main" val="171983385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31368</TotalTime>
  <Words>1938</Words>
  <Application>Microsoft Office PowerPoint</Application>
  <PresentationFormat>On-screen Show (4:3)</PresentationFormat>
  <Paragraphs>396</Paragraphs>
  <Slides>24</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MS PGothic</vt:lpstr>
      <vt:lpstr>Arial</vt:lpstr>
      <vt:lpstr>Calibri</vt:lpstr>
      <vt:lpstr>Corbel</vt:lpstr>
      <vt:lpstr>Verdana</vt:lpstr>
      <vt:lpstr>CERN_ENdept_Presentation_ArialFont copy</vt:lpstr>
      <vt:lpstr>ECR/Documents for Information and Approval</vt:lpstr>
      <vt:lpstr>LIST OF DOCUMENTS for Info</vt:lpstr>
      <vt:lpstr>LIST OF DOCs for FUTURE APPROVAL</vt:lpstr>
      <vt:lpstr>LIST OF DOCs for FUTURE APPROVAL</vt:lpstr>
      <vt:lpstr>LIST OF DOCs for APPROVAL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Natalya Kahn</cp:lastModifiedBy>
  <cp:revision>1789</cp:revision>
  <cp:lastPrinted>2021-09-07T15:36:10Z</cp:lastPrinted>
  <dcterms:created xsi:type="dcterms:W3CDTF">2016-04-11T07:30:05Z</dcterms:created>
  <dcterms:modified xsi:type="dcterms:W3CDTF">2025-07-15T11:56:34Z</dcterms:modified>
</cp:coreProperties>
</file>