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61" r:id="rId4"/>
    <p:sldId id="262" r:id="rId5"/>
    <p:sldId id="2585" r:id="rId6"/>
    <p:sldId id="2575" r:id="rId7"/>
    <p:sldId id="2588" r:id="rId8"/>
    <p:sldId id="263" r:id="rId9"/>
    <p:sldId id="264" r:id="rId10"/>
    <p:sldId id="2589" r:id="rId11"/>
    <p:sldId id="2592" r:id="rId12"/>
    <p:sldId id="2590" r:id="rId13"/>
    <p:sldId id="2591" r:id="rId14"/>
    <p:sldId id="265" r:id="rId15"/>
    <p:sldId id="2593" r:id="rId16"/>
    <p:sldId id="2594" r:id="rId17"/>
    <p:sldId id="25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E4C70"/>
    <a:srgbClr val="FDB717"/>
    <a:srgbClr val="CF9929"/>
    <a:srgbClr val="ED5C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7FE976-C2BC-4ECF-8728-AE5AB91538EF}" v="199" dt="2025-11-07T08:16:44.1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95" d="100"/>
          <a:sy n="95" d="100"/>
        </p:scale>
        <p:origin x="163"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co Statera" userId="14834cdb-0591-4458-a932-529965d1d44f" providerId="ADAL" clId="{68CAB45D-EA7E-4512-A466-A87068B28D81}"/>
    <pc:docChg chg="undo redo custSel addSld delSld modSld sldOrd modMainMaster">
      <pc:chgData name="Marco Statera" userId="14834cdb-0591-4458-a932-529965d1d44f" providerId="ADAL" clId="{68CAB45D-EA7E-4512-A466-A87068B28D81}" dt="2025-11-07T08:19:05.494" v="5801" actId="478"/>
      <pc:docMkLst>
        <pc:docMk/>
      </pc:docMkLst>
      <pc:sldChg chg="addSp delSp modSp mod">
        <pc:chgData name="Marco Statera" userId="14834cdb-0591-4458-a932-529965d1d44f" providerId="ADAL" clId="{68CAB45D-EA7E-4512-A466-A87068B28D81}" dt="2025-11-04T16:21:02.420" v="2557" actId="207"/>
        <pc:sldMkLst>
          <pc:docMk/>
          <pc:sldMk cId="2147664974" sldId="256"/>
        </pc:sldMkLst>
        <pc:spChg chg="mod">
          <ac:chgData name="Marco Statera" userId="14834cdb-0591-4458-a932-529965d1d44f" providerId="ADAL" clId="{68CAB45D-EA7E-4512-A466-A87068B28D81}" dt="2025-11-04T16:20:30.637" v="2546" actId="14100"/>
          <ac:spMkLst>
            <pc:docMk/>
            <pc:sldMk cId="2147664974" sldId="256"/>
            <ac:spMk id="2" creationId="{B9B624A2-92B7-DD4B-4256-BC4559CE95E8}"/>
          </ac:spMkLst>
        </pc:spChg>
        <pc:spChg chg="mod">
          <ac:chgData name="Marco Statera" userId="14834cdb-0591-4458-a932-529965d1d44f" providerId="ADAL" clId="{68CAB45D-EA7E-4512-A466-A87068B28D81}" dt="2025-11-04T16:20:37.602" v="2550" actId="27636"/>
          <ac:spMkLst>
            <pc:docMk/>
            <pc:sldMk cId="2147664974" sldId="256"/>
            <ac:spMk id="3" creationId="{2BDA75C3-B1C5-190E-67FB-B87379CC73BC}"/>
          </ac:spMkLst>
        </pc:spChg>
        <pc:spChg chg="add mod">
          <ac:chgData name="Marco Statera" userId="14834cdb-0591-4458-a932-529965d1d44f" providerId="ADAL" clId="{68CAB45D-EA7E-4512-A466-A87068B28D81}" dt="2025-11-04T16:21:02.420" v="2557" actId="207"/>
          <ac:spMkLst>
            <pc:docMk/>
            <pc:sldMk cId="2147664974" sldId="256"/>
            <ac:spMk id="11" creationId="{625A873F-0D01-9538-3818-8CF6F8702989}"/>
          </ac:spMkLst>
        </pc:spChg>
        <pc:picChg chg="add mod">
          <ac:chgData name="Marco Statera" userId="14834cdb-0591-4458-a932-529965d1d44f" providerId="ADAL" clId="{68CAB45D-EA7E-4512-A466-A87068B28D81}" dt="2025-11-04T16:20:46.068" v="2554" actId="1076"/>
          <ac:picMkLst>
            <pc:docMk/>
            <pc:sldMk cId="2147664974" sldId="256"/>
            <ac:picMk id="4" creationId="{678DDA95-4733-EB75-A5F1-F4310C920982}"/>
          </ac:picMkLst>
        </pc:picChg>
        <pc:picChg chg="add mod">
          <ac:chgData name="Marco Statera" userId="14834cdb-0591-4458-a932-529965d1d44f" providerId="ADAL" clId="{68CAB45D-EA7E-4512-A466-A87068B28D81}" dt="2025-11-04T16:20:42.391" v="2552" actId="1076"/>
          <ac:picMkLst>
            <pc:docMk/>
            <pc:sldMk cId="2147664974" sldId="256"/>
            <ac:picMk id="6" creationId="{60FE4643-3A88-288E-7222-707094412CB5}"/>
          </ac:picMkLst>
        </pc:picChg>
        <pc:picChg chg="add mod modCrop">
          <ac:chgData name="Marco Statera" userId="14834cdb-0591-4458-a932-529965d1d44f" providerId="ADAL" clId="{68CAB45D-EA7E-4512-A466-A87068B28D81}" dt="2025-11-04T16:20:44.013" v="2553" actId="1076"/>
          <ac:picMkLst>
            <pc:docMk/>
            <pc:sldMk cId="2147664974" sldId="256"/>
            <ac:picMk id="8" creationId="{C3B20F95-CB89-B588-A34E-30F2097543D5}"/>
          </ac:picMkLst>
        </pc:picChg>
        <pc:picChg chg="add mod">
          <ac:chgData name="Marco Statera" userId="14834cdb-0591-4458-a932-529965d1d44f" providerId="ADAL" clId="{68CAB45D-EA7E-4512-A466-A87068B28D81}" dt="2025-11-04T16:20:40.506" v="2551" actId="1076"/>
          <ac:picMkLst>
            <pc:docMk/>
            <pc:sldMk cId="2147664974" sldId="256"/>
            <ac:picMk id="10" creationId="{F55448E0-97F7-8188-CCD0-68E61A51D550}"/>
          </ac:picMkLst>
        </pc:picChg>
      </pc:sldChg>
      <pc:sldChg chg="delSp modSp mod">
        <pc:chgData name="Marco Statera" userId="14834cdb-0591-4458-a932-529965d1d44f" providerId="ADAL" clId="{68CAB45D-EA7E-4512-A466-A87068B28D81}" dt="2025-11-07T07:43:04.314" v="5214" actId="14100"/>
        <pc:sldMkLst>
          <pc:docMk/>
          <pc:sldMk cId="985702811" sldId="257"/>
        </pc:sldMkLst>
        <pc:spChg chg="mod">
          <ac:chgData name="Marco Statera" userId="14834cdb-0591-4458-a932-529965d1d44f" providerId="ADAL" clId="{68CAB45D-EA7E-4512-A466-A87068B28D81}" dt="2025-11-07T07:43:04.314" v="5214" actId="14100"/>
          <ac:spMkLst>
            <pc:docMk/>
            <pc:sldMk cId="985702811" sldId="257"/>
            <ac:spMk id="2" creationId="{9FFAF25B-D255-F9C1-9E5E-555C70CDA4D0}"/>
          </ac:spMkLst>
        </pc:spChg>
        <pc:spChg chg="mod">
          <ac:chgData name="Marco Statera" userId="14834cdb-0591-4458-a932-529965d1d44f" providerId="ADAL" clId="{68CAB45D-EA7E-4512-A466-A87068B28D81}" dt="2025-11-04T16:13:42.174" v="2490" actId="20577"/>
          <ac:spMkLst>
            <pc:docMk/>
            <pc:sldMk cId="985702811" sldId="257"/>
            <ac:spMk id="5" creationId="{7D7E5263-65BC-1FBA-E8DE-6DA5BD149399}"/>
          </ac:spMkLst>
        </pc:spChg>
      </pc:sldChg>
      <pc:sldChg chg="addSp modSp mod">
        <pc:chgData name="Marco Statera" userId="14834cdb-0591-4458-a932-529965d1d44f" providerId="ADAL" clId="{68CAB45D-EA7E-4512-A466-A87068B28D81}" dt="2025-11-06T16:37:04.321" v="4875" actId="1076"/>
        <pc:sldMkLst>
          <pc:docMk/>
          <pc:sldMk cId="4013983073" sldId="258"/>
        </pc:sldMkLst>
        <pc:picChg chg="add mod">
          <ac:chgData name="Marco Statera" userId="14834cdb-0591-4458-a932-529965d1d44f" providerId="ADAL" clId="{68CAB45D-EA7E-4512-A466-A87068B28D81}" dt="2025-11-06T16:37:00.165" v="4872" actId="1076"/>
          <ac:picMkLst>
            <pc:docMk/>
            <pc:sldMk cId="4013983073" sldId="258"/>
            <ac:picMk id="3" creationId="{B32A241D-6CCE-299E-9EC0-F4A5DA17A76C}"/>
          </ac:picMkLst>
        </pc:picChg>
        <pc:picChg chg="add mod">
          <ac:chgData name="Marco Statera" userId="14834cdb-0591-4458-a932-529965d1d44f" providerId="ADAL" clId="{68CAB45D-EA7E-4512-A466-A87068B28D81}" dt="2025-11-06T16:37:02.913" v="4874" actId="1076"/>
          <ac:picMkLst>
            <pc:docMk/>
            <pc:sldMk cId="4013983073" sldId="258"/>
            <ac:picMk id="4" creationId="{B28742DF-860D-EF36-D1DE-7377E5FE2D1B}"/>
          </ac:picMkLst>
        </pc:picChg>
        <pc:picChg chg="add mod">
          <ac:chgData name="Marco Statera" userId="14834cdb-0591-4458-a932-529965d1d44f" providerId="ADAL" clId="{68CAB45D-EA7E-4512-A466-A87068B28D81}" dt="2025-11-06T16:37:04.321" v="4875" actId="1076"/>
          <ac:picMkLst>
            <pc:docMk/>
            <pc:sldMk cId="4013983073" sldId="258"/>
            <ac:picMk id="5" creationId="{D15B88BA-EBFC-28D1-9EC4-D582C2124B31}"/>
          </ac:picMkLst>
        </pc:picChg>
        <pc:picChg chg="add mod">
          <ac:chgData name="Marco Statera" userId="14834cdb-0591-4458-a932-529965d1d44f" providerId="ADAL" clId="{68CAB45D-EA7E-4512-A466-A87068B28D81}" dt="2025-11-06T16:36:58.349" v="4871" actId="1076"/>
          <ac:picMkLst>
            <pc:docMk/>
            <pc:sldMk cId="4013983073" sldId="258"/>
            <ac:picMk id="6" creationId="{CDE74A0A-0AD3-40D3-C40A-ACFB0E67E178}"/>
          </ac:picMkLst>
        </pc:picChg>
      </pc:sldChg>
      <pc:sldChg chg="delSp modSp del mod modShow">
        <pc:chgData name="Marco Statera" userId="14834cdb-0591-4458-a932-529965d1d44f" providerId="ADAL" clId="{68CAB45D-EA7E-4512-A466-A87068B28D81}" dt="2025-11-06T16:16:36.859" v="3566" actId="47"/>
        <pc:sldMkLst>
          <pc:docMk/>
          <pc:sldMk cId="3055832643" sldId="260"/>
        </pc:sldMkLst>
      </pc:sldChg>
      <pc:sldChg chg="addSp delSp modSp mod chgLayout">
        <pc:chgData name="Marco Statera" userId="14834cdb-0591-4458-a932-529965d1d44f" providerId="ADAL" clId="{68CAB45D-EA7E-4512-A466-A87068B28D81}" dt="2025-11-07T07:48:10.020" v="5241" actId="20577"/>
        <pc:sldMkLst>
          <pc:docMk/>
          <pc:sldMk cId="556770045" sldId="261"/>
        </pc:sldMkLst>
        <pc:spChg chg="add del mod">
          <ac:chgData name="Marco Statera" userId="14834cdb-0591-4458-a932-529965d1d44f" providerId="ADAL" clId="{68CAB45D-EA7E-4512-A466-A87068B28D81}" dt="2025-11-06T15:40:55.984" v="2871"/>
          <ac:spMkLst>
            <pc:docMk/>
            <pc:sldMk cId="556770045" sldId="261"/>
            <ac:spMk id="3" creationId="{B0525F71-69B5-98D6-7ACD-60831A882658}"/>
          </ac:spMkLst>
        </pc:spChg>
        <pc:spChg chg="mod ord">
          <ac:chgData name="Marco Statera" userId="14834cdb-0591-4458-a932-529965d1d44f" providerId="ADAL" clId="{68CAB45D-EA7E-4512-A466-A87068B28D81}" dt="2025-11-03T17:08:08.572" v="478" actId="700"/>
          <ac:spMkLst>
            <pc:docMk/>
            <pc:sldMk cId="556770045" sldId="261"/>
            <ac:spMk id="6" creationId="{C780EDCF-6B6D-2178-6AEF-DD6C434ACAF9}"/>
          </ac:spMkLst>
        </pc:spChg>
        <pc:spChg chg="mod ord">
          <ac:chgData name="Marco Statera" userId="14834cdb-0591-4458-a932-529965d1d44f" providerId="ADAL" clId="{68CAB45D-EA7E-4512-A466-A87068B28D81}" dt="2025-11-03T17:08:08.572" v="478" actId="700"/>
          <ac:spMkLst>
            <pc:docMk/>
            <pc:sldMk cId="556770045" sldId="261"/>
            <ac:spMk id="7" creationId="{46A139B2-9A70-B0D2-9B12-2BAD73516D4E}"/>
          </ac:spMkLst>
        </pc:spChg>
        <pc:spChg chg="add del mod">
          <ac:chgData name="Marco Statera" userId="14834cdb-0591-4458-a932-529965d1d44f" providerId="ADAL" clId="{68CAB45D-EA7E-4512-A466-A87068B28D81}" dt="2025-11-06T15:42:15.450" v="2878"/>
          <ac:spMkLst>
            <pc:docMk/>
            <pc:sldMk cId="556770045" sldId="261"/>
            <ac:spMk id="9" creationId="{4591295F-683D-85E2-6429-62CE94671FDE}"/>
          </ac:spMkLst>
        </pc:spChg>
        <pc:spChg chg="add mod">
          <ac:chgData name="Marco Statera" userId="14834cdb-0591-4458-a932-529965d1d44f" providerId="ADAL" clId="{68CAB45D-EA7E-4512-A466-A87068B28D81}" dt="2025-11-06T15:45:54.133" v="3062" actId="6549"/>
          <ac:spMkLst>
            <pc:docMk/>
            <pc:sldMk cId="556770045" sldId="261"/>
            <ac:spMk id="14" creationId="{0B4AEC01-62C5-7C1E-3CC6-921F2F857862}"/>
          </ac:spMkLst>
        </pc:spChg>
        <pc:spChg chg="add mod ord">
          <ac:chgData name="Marco Statera" userId="14834cdb-0591-4458-a932-529965d1d44f" providerId="ADAL" clId="{68CAB45D-EA7E-4512-A466-A87068B28D81}" dt="2025-11-04T16:21:45.806" v="2573" actId="20577"/>
          <ac:spMkLst>
            <pc:docMk/>
            <pc:sldMk cId="556770045" sldId="261"/>
            <ac:spMk id="17" creationId="{43148A54-1AE9-D2D5-8570-FC2DD1EEB6F5}"/>
          </ac:spMkLst>
        </pc:spChg>
        <pc:spChg chg="add mod ord">
          <ac:chgData name="Marco Statera" userId="14834cdb-0591-4458-a932-529965d1d44f" providerId="ADAL" clId="{68CAB45D-EA7E-4512-A466-A87068B28D81}" dt="2025-11-06T15:44:41.135" v="2981" actId="20577"/>
          <ac:spMkLst>
            <pc:docMk/>
            <pc:sldMk cId="556770045" sldId="261"/>
            <ac:spMk id="18" creationId="{4AC38556-0110-89C9-4CBF-3C26681FCC61}"/>
          </ac:spMkLst>
        </pc:spChg>
        <pc:spChg chg="add mod ord">
          <ac:chgData name="Marco Statera" userId="14834cdb-0591-4458-a932-529965d1d44f" providerId="ADAL" clId="{68CAB45D-EA7E-4512-A466-A87068B28D81}" dt="2025-11-06T15:45:22.640" v="3049" actId="1076"/>
          <ac:spMkLst>
            <pc:docMk/>
            <pc:sldMk cId="556770045" sldId="261"/>
            <ac:spMk id="19" creationId="{8B511A95-BB80-F618-0052-6566FF757BCB}"/>
          </ac:spMkLst>
        </pc:spChg>
        <pc:spChg chg="add mod">
          <ac:chgData name="Marco Statera" userId="14834cdb-0591-4458-a932-529965d1d44f" providerId="ADAL" clId="{68CAB45D-EA7E-4512-A466-A87068B28D81}" dt="2025-11-06T15:47:26.452" v="3103" actId="14100"/>
          <ac:spMkLst>
            <pc:docMk/>
            <pc:sldMk cId="556770045" sldId="261"/>
            <ac:spMk id="20" creationId="{CCB85F05-E9AE-307B-E9CC-E495614E2602}"/>
          </ac:spMkLst>
        </pc:spChg>
        <pc:spChg chg="add mod">
          <ac:chgData name="Marco Statera" userId="14834cdb-0591-4458-a932-529965d1d44f" providerId="ADAL" clId="{68CAB45D-EA7E-4512-A466-A87068B28D81}" dt="2025-11-06T15:47:00.456" v="3078" actId="1076"/>
          <ac:spMkLst>
            <pc:docMk/>
            <pc:sldMk cId="556770045" sldId="261"/>
            <ac:spMk id="21" creationId="{79248C29-A65D-28BE-CDB3-BCB2E2E73DBE}"/>
          </ac:spMkLst>
        </pc:spChg>
        <pc:spChg chg="add mod">
          <ac:chgData name="Marco Statera" userId="14834cdb-0591-4458-a932-529965d1d44f" providerId="ADAL" clId="{68CAB45D-EA7E-4512-A466-A87068B28D81}" dt="2025-11-06T15:45:50.884" v="3061" actId="14100"/>
          <ac:spMkLst>
            <pc:docMk/>
            <pc:sldMk cId="556770045" sldId="261"/>
            <ac:spMk id="23" creationId="{A967D92E-AE9F-4994-AFE1-B69E8F289079}"/>
          </ac:spMkLst>
        </pc:spChg>
        <pc:spChg chg="add del">
          <ac:chgData name="Marco Statera" userId="14834cdb-0591-4458-a932-529965d1d44f" providerId="ADAL" clId="{68CAB45D-EA7E-4512-A466-A87068B28D81}" dt="2025-11-06T15:46:18.698" v="3067" actId="22"/>
          <ac:spMkLst>
            <pc:docMk/>
            <pc:sldMk cId="556770045" sldId="261"/>
            <ac:spMk id="25" creationId="{20589C26-EF3D-AC42-B90A-4D1EFA492D85}"/>
          </ac:spMkLst>
        </pc:spChg>
        <pc:spChg chg="add del mod">
          <ac:chgData name="Marco Statera" userId="14834cdb-0591-4458-a932-529965d1d44f" providerId="ADAL" clId="{68CAB45D-EA7E-4512-A466-A87068B28D81}" dt="2025-11-06T16:19:15.045" v="3579" actId="478"/>
          <ac:spMkLst>
            <pc:docMk/>
            <pc:sldMk cId="556770045" sldId="261"/>
            <ac:spMk id="29" creationId="{C23780D9-FB99-863A-90FA-A81811864F05}"/>
          </ac:spMkLst>
        </pc:spChg>
        <pc:spChg chg="add mod">
          <ac:chgData name="Marco Statera" userId="14834cdb-0591-4458-a932-529965d1d44f" providerId="ADAL" clId="{68CAB45D-EA7E-4512-A466-A87068B28D81}" dt="2025-11-07T07:48:10.020" v="5241" actId="20577"/>
          <ac:spMkLst>
            <pc:docMk/>
            <pc:sldMk cId="556770045" sldId="261"/>
            <ac:spMk id="30" creationId="{FA158B3F-1CFF-87AD-810F-F5A7493DD278}"/>
          </ac:spMkLst>
        </pc:spChg>
        <pc:picChg chg="add mod">
          <ac:chgData name="Marco Statera" userId="14834cdb-0591-4458-a932-529965d1d44f" providerId="ADAL" clId="{68CAB45D-EA7E-4512-A466-A87068B28D81}" dt="2025-11-06T15:42:25.983" v="2881" actId="1076"/>
          <ac:picMkLst>
            <pc:docMk/>
            <pc:sldMk cId="556770045" sldId="261"/>
            <ac:picMk id="4" creationId="{0D842B18-3278-428B-D420-B67ACD72F313}"/>
          </ac:picMkLst>
        </pc:picChg>
        <pc:picChg chg="add del mod">
          <ac:chgData name="Marco Statera" userId="14834cdb-0591-4458-a932-529965d1d44f" providerId="ADAL" clId="{68CAB45D-EA7E-4512-A466-A87068B28D81}" dt="2025-11-06T15:42:09.697" v="2876" actId="478"/>
          <ac:picMkLst>
            <pc:docMk/>
            <pc:sldMk cId="556770045" sldId="261"/>
            <ac:picMk id="5" creationId="{2A03CA1B-F497-EAAC-EFBC-38CC69234826}"/>
          </ac:picMkLst>
        </pc:picChg>
        <pc:picChg chg="add mod">
          <ac:chgData name="Marco Statera" userId="14834cdb-0591-4458-a932-529965d1d44f" providerId="ADAL" clId="{68CAB45D-EA7E-4512-A466-A87068B28D81}" dt="2025-11-06T15:42:11.531" v="2877"/>
          <ac:picMkLst>
            <pc:docMk/>
            <pc:sldMk cId="556770045" sldId="261"/>
            <ac:picMk id="10" creationId="{F2DDB1D1-6026-9EF3-1C32-5C52EEAC3C45}"/>
          </ac:picMkLst>
        </pc:picChg>
        <pc:picChg chg="add del mod ord">
          <ac:chgData name="Marco Statera" userId="14834cdb-0591-4458-a932-529965d1d44f" providerId="ADAL" clId="{68CAB45D-EA7E-4512-A466-A87068B28D81}" dt="2025-11-06T15:40:52.822" v="2870" actId="478"/>
          <ac:picMkLst>
            <pc:docMk/>
            <pc:sldMk cId="556770045" sldId="261"/>
            <ac:picMk id="11" creationId="{8CF09C75-53D8-FC77-7A66-047A46BC88BC}"/>
          </ac:picMkLst>
        </pc:picChg>
        <pc:picChg chg="add mod">
          <ac:chgData name="Marco Statera" userId="14834cdb-0591-4458-a932-529965d1d44f" providerId="ADAL" clId="{68CAB45D-EA7E-4512-A466-A87068B28D81}" dt="2025-11-06T15:45:59.593" v="3063" actId="1076"/>
          <ac:picMkLst>
            <pc:docMk/>
            <pc:sldMk cId="556770045" sldId="261"/>
            <ac:picMk id="12" creationId="{1C366288-267B-8D3C-114C-CA7AA24E128A}"/>
          </ac:picMkLst>
        </pc:picChg>
        <pc:picChg chg="add del mod ord modCrop">
          <ac:chgData name="Marco Statera" userId="14834cdb-0591-4458-a932-529965d1d44f" providerId="ADAL" clId="{68CAB45D-EA7E-4512-A466-A87068B28D81}" dt="2025-11-06T15:42:00.196" v="2874" actId="478"/>
          <ac:picMkLst>
            <pc:docMk/>
            <pc:sldMk cId="556770045" sldId="261"/>
            <ac:picMk id="13" creationId="{E1F6061B-4B5A-5DA3-885D-3E9E0C537FDB}"/>
          </ac:picMkLst>
        </pc:picChg>
        <pc:picChg chg="add mod modCrop">
          <ac:chgData name="Marco Statera" userId="14834cdb-0591-4458-a932-529965d1d44f" providerId="ADAL" clId="{68CAB45D-EA7E-4512-A466-A87068B28D81}" dt="2025-11-06T15:48:08.824" v="3147" actId="1076"/>
          <ac:picMkLst>
            <pc:docMk/>
            <pc:sldMk cId="556770045" sldId="261"/>
            <ac:picMk id="15" creationId="{E7AAFE4E-4C9D-18E3-14A0-26BB5703EDFD}"/>
          </ac:picMkLst>
        </pc:picChg>
        <pc:picChg chg="add mod">
          <ac:chgData name="Marco Statera" userId="14834cdb-0591-4458-a932-529965d1d44f" providerId="ADAL" clId="{68CAB45D-EA7E-4512-A466-A87068B28D81}" dt="2025-11-06T15:48:07.619" v="3146" actId="1076"/>
          <ac:picMkLst>
            <pc:docMk/>
            <pc:sldMk cId="556770045" sldId="261"/>
            <ac:picMk id="16" creationId="{74F599D7-FDC4-AAA9-50F1-7B7E88FE4074}"/>
          </ac:picMkLst>
        </pc:picChg>
        <pc:picChg chg="add del">
          <ac:chgData name="Marco Statera" userId="14834cdb-0591-4458-a932-529965d1d44f" providerId="ADAL" clId="{68CAB45D-EA7E-4512-A466-A87068B28D81}" dt="2025-11-06T15:46:20.868" v="3069" actId="22"/>
          <ac:picMkLst>
            <pc:docMk/>
            <pc:sldMk cId="556770045" sldId="261"/>
            <ac:picMk id="27" creationId="{F4C2D072-DBEB-BC07-C22C-55BCF3873EF3}"/>
          </ac:picMkLst>
        </pc:picChg>
        <pc:picChg chg="add mod">
          <ac:chgData name="Marco Statera" userId="14834cdb-0591-4458-a932-529965d1d44f" providerId="ADAL" clId="{68CAB45D-EA7E-4512-A466-A87068B28D81}" dt="2025-11-07T07:47:13.146" v="5221" actId="1076"/>
          <ac:picMkLst>
            <pc:docMk/>
            <pc:sldMk cId="556770045" sldId="261"/>
            <ac:picMk id="32" creationId="{A01A8104-187A-B960-45C8-8C661BBC24C9}"/>
          </ac:picMkLst>
        </pc:picChg>
      </pc:sldChg>
      <pc:sldChg chg="addSp delSp modSp mod modClrScheme chgLayout">
        <pc:chgData name="Marco Statera" userId="14834cdb-0591-4458-a932-529965d1d44f" providerId="ADAL" clId="{68CAB45D-EA7E-4512-A466-A87068B28D81}" dt="2025-11-06T15:48:53.049" v="3154" actId="478"/>
        <pc:sldMkLst>
          <pc:docMk/>
          <pc:sldMk cId="1135377989" sldId="262"/>
        </pc:sldMkLst>
        <pc:spChg chg="mod ord">
          <ac:chgData name="Marco Statera" userId="14834cdb-0591-4458-a932-529965d1d44f" providerId="ADAL" clId="{68CAB45D-EA7E-4512-A466-A87068B28D81}" dt="2025-11-03T14:47:04.365" v="227" actId="700"/>
          <ac:spMkLst>
            <pc:docMk/>
            <pc:sldMk cId="1135377989" sldId="262"/>
            <ac:spMk id="4" creationId="{D9297DAB-F68A-19A8-ABDC-3AD63BA2F15B}"/>
          </ac:spMkLst>
        </pc:spChg>
        <pc:spChg chg="mod ord">
          <ac:chgData name="Marco Statera" userId="14834cdb-0591-4458-a932-529965d1d44f" providerId="ADAL" clId="{68CAB45D-EA7E-4512-A466-A87068B28D81}" dt="2025-11-03T14:47:04.365" v="227" actId="700"/>
          <ac:spMkLst>
            <pc:docMk/>
            <pc:sldMk cId="1135377989" sldId="262"/>
            <ac:spMk id="5" creationId="{4452CB67-45EE-B2E6-1674-190C84D30EF0}"/>
          </ac:spMkLst>
        </pc:spChg>
        <pc:spChg chg="mod ord">
          <ac:chgData name="Marco Statera" userId="14834cdb-0591-4458-a932-529965d1d44f" providerId="ADAL" clId="{68CAB45D-EA7E-4512-A466-A87068B28D81}" dt="2025-11-03T14:47:04.365" v="227" actId="700"/>
          <ac:spMkLst>
            <pc:docMk/>
            <pc:sldMk cId="1135377989" sldId="262"/>
            <ac:spMk id="6" creationId="{4B4F4502-0B47-981B-5CE8-63D07D4E7BE8}"/>
          </ac:spMkLst>
        </pc:spChg>
        <pc:spChg chg="add mod">
          <ac:chgData name="Marco Statera" userId="14834cdb-0591-4458-a932-529965d1d44f" providerId="ADAL" clId="{68CAB45D-EA7E-4512-A466-A87068B28D81}" dt="2025-11-03T14:53:54.810" v="340" actId="14100"/>
          <ac:spMkLst>
            <pc:docMk/>
            <pc:sldMk cId="1135377989" sldId="262"/>
            <ac:spMk id="10" creationId="{0C3A698B-94D1-A631-FE24-E76F6D7F48C2}"/>
          </ac:spMkLst>
        </pc:spChg>
        <pc:spChg chg="add del mod ord">
          <ac:chgData name="Marco Statera" userId="14834cdb-0591-4458-a932-529965d1d44f" providerId="ADAL" clId="{68CAB45D-EA7E-4512-A466-A87068B28D81}" dt="2025-11-06T15:48:53.049" v="3154" actId="478"/>
          <ac:spMkLst>
            <pc:docMk/>
            <pc:sldMk cId="1135377989" sldId="262"/>
            <ac:spMk id="12" creationId="{656E7AC8-96C6-DC3E-2A5D-32CC7DD4FB58}"/>
          </ac:spMkLst>
        </pc:spChg>
        <pc:spChg chg="add mod">
          <ac:chgData name="Marco Statera" userId="14834cdb-0591-4458-a932-529965d1d44f" providerId="ADAL" clId="{68CAB45D-EA7E-4512-A466-A87068B28D81}" dt="2025-11-06T15:48:47.015" v="3152" actId="1076"/>
          <ac:spMkLst>
            <pc:docMk/>
            <pc:sldMk cId="1135377989" sldId="262"/>
            <ac:spMk id="20" creationId="{2833B099-9424-EFE5-ABD7-5D4EC17C3745}"/>
          </ac:spMkLst>
        </pc:spChg>
        <pc:spChg chg="add mod">
          <ac:chgData name="Marco Statera" userId="14834cdb-0591-4458-a932-529965d1d44f" providerId="ADAL" clId="{68CAB45D-EA7E-4512-A466-A87068B28D81}" dt="2025-11-03T14:48:18.233" v="248" actId="1076"/>
          <ac:spMkLst>
            <pc:docMk/>
            <pc:sldMk cId="1135377989" sldId="262"/>
            <ac:spMk id="21" creationId="{509D8FAC-2254-3D12-768A-A594DA83185A}"/>
          </ac:spMkLst>
        </pc:spChg>
        <pc:spChg chg="add mod">
          <ac:chgData name="Marco Statera" userId="14834cdb-0591-4458-a932-529965d1d44f" providerId="ADAL" clId="{68CAB45D-EA7E-4512-A466-A87068B28D81}" dt="2025-11-03T14:53:17.210" v="333" actId="1076"/>
          <ac:spMkLst>
            <pc:docMk/>
            <pc:sldMk cId="1135377989" sldId="262"/>
            <ac:spMk id="22" creationId="{6DEE6772-52AE-01CC-97CE-8A1F9DDCD55A}"/>
          </ac:spMkLst>
        </pc:spChg>
        <pc:spChg chg="mod">
          <ac:chgData name="Marco Statera" userId="14834cdb-0591-4458-a932-529965d1d44f" providerId="ADAL" clId="{68CAB45D-EA7E-4512-A466-A87068B28D81}" dt="2025-11-03T14:48:46.450" v="258"/>
          <ac:spMkLst>
            <pc:docMk/>
            <pc:sldMk cId="1135377989" sldId="262"/>
            <ac:spMk id="29" creationId="{A7F2A8C8-FAE6-993C-C35F-CC333D2147B8}"/>
          </ac:spMkLst>
        </pc:spChg>
        <pc:spChg chg="add mod">
          <ac:chgData name="Marco Statera" userId="14834cdb-0591-4458-a932-529965d1d44f" providerId="ADAL" clId="{68CAB45D-EA7E-4512-A466-A87068B28D81}" dt="2025-11-03T14:51:07.482" v="295" actId="1076"/>
          <ac:spMkLst>
            <pc:docMk/>
            <pc:sldMk cId="1135377989" sldId="262"/>
            <ac:spMk id="32" creationId="{AFFA2CC5-4901-9D1F-D425-B7727F5F5380}"/>
          </ac:spMkLst>
        </pc:spChg>
        <pc:spChg chg="add mod">
          <ac:chgData name="Marco Statera" userId="14834cdb-0591-4458-a932-529965d1d44f" providerId="ADAL" clId="{68CAB45D-EA7E-4512-A466-A87068B28D81}" dt="2025-11-03T14:52:24.206" v="314" actId="1582"/>
          <ac:spMkLst>
            <pc:docMk/>
            <pc:sldMk cId="1135377989" sldId="262"/>
            <ac:spMk id="36" creationId="{B4743B11-E5D1-E26C-C9B6-87D7A8AC5145}"/>
          </ac:spMkLst>
        </pc:spChg>
        <pc:grpChg chg="mod">
          <ac:chgData name="Marco Statera" userId="14834cdb-0591-4458-a932-529965d1d44f" providerId="ADAL" clId="{68CAB45D-EA7E-4512-A466-A87068B28D81}" dt="2025-11-03T14:53:07.027" v="330" actId="1076"/>
          <ac:grpSpMkLst>
            <pc:docMk/>
            <pc:sldMk cId="1135377989" sldId="262"/>
            <ac:grpSpMk id="14" creationId="{7B0C0FDB-FB4E-6DAE-671D-68E502A707F9}"/>
          </ac:grpSpMkLst>
        </pc:grpChg>
        <pc:grpChg chg="add mod">
          <ac:chgData name="Marco Statera" userId="14834cdb-0591-4458-a932-529965d1d44f" providerId="ADAL" clId="{68CAB45D-EA7E-4512-A466-A87068B28D81}" dt="2025-11-03T14:52:44.185" v="322" actId="1076"/>
          <ac:grpSpMkLst>
            <pc:docMk/>
            <pc:sldMk cId="1135377989" sldId="262"/>
            <ac:grpSpMk id="27" creationId="{143BFD2A-D969-FF71-A946-8D3E91843BEE}"/>
          </ac:grpSpMkLst>
        </pc:grpChg>
        <pc:graphicFrameChg chg="add mod">
          <ac:chgData name="Marco Statera" userId="14834cdb-0591-4458-a932-529965d1d44f" providerId="ADAL" clId="{68CAB45D-EA7E-4512-A466-A87068B28D81}" dt="2025-11-03T14:53:51.352" v="339" actId="1076"/>
          <ac:graphicFrameMkLst>
            <pc:docMk/>
            <pc:sldMk cId="1135377989" sldId="262"/>
            <ac:graphicFrameMk id="11" creationId="{B39186C7-0D41-DD8F-1173-2155B0AC2242}"/>
          </ac:graphicFrameMkLst>
        </pc:graphicFrameChg>
        <pc:picChg chg="del">
          <ac:chgData name="Marco Statera" userId="14834cdb-0591-4458-a932-529965d1d44f" providerId="ADAL" clId="{68CAB45D-EA7E-4512-A466-A87068B28D81}" dt="2025-11-06T15:48:50.803" v="3153" actId="478"/>
          <ac:picMkLst>
            <pc:docMk/>
            <pc:sldMk cId="1135377989" sldId="262"/>
            <ac:picMk id="7" creationId="{A5506026-E526-80EF-CCA2-13DF0BE20A19}"/>
          </ac:picMkLst>
        </pc:picChg>
        <pc:picChg chg="add mod">
          <ac:chgData name="Marco Statera" userId="14834cdb-0591-4458-a932-529965d1d44f" providerId="ADAL" clId="{68CAB45D-EA7E-4512-A466-A87068B28D81}" dt="2025-11-03T14:48:31.247" v="254" actId="1076"/>
          <ac:picMkLst>
            <pc:docMk/>
            <pc:sldMk cId="1135377989" sldId="262"/>
            <ac:picMk id="13" creationId="{F872416F-F91C-8B5D-B95D-23E4D1512F42}"/>
          </ac:picMkLst>
        </pc:picChg>
        <pc:picChg chg="mod">
          <ac:chgData name="Marco Statera" userId="14834cdb-0591-4458-a932-529965d1d44f" providerId="ADAL" clId="{68CAB45D-EA7E-4512-A466-A87068B28D81}" dt="2025-11-03T14:47:20.852" v="228"/>
          <ac:picMkLst>
            <pc:docMk/>
            <pc:sldMk cId="1135377989" sldId="262"/>
            <ac:picMk id="15" creationId="{E273FC28-9149-E0AE-017B-B730A708EC48}"/>
          </ac:picMkLst>
        </pc:picChg>
        <pc:picChg chg="mod">
          <ac:chgData name="Marco Statera" userId="14834cdb-0591-4458-a932-529965d1d44f" providerId="ADAL" clId="{68CAB45D-EA7E-4512-A466-A87068B28D81}" dt="2025-11-03T14:47:20.852" v="228"/>
          <ac:picMkLst>
            <pc:docMk/>
            <pc:sldMk cId="1135377989" sldId="262"/>
            <ac:picMk id="16" creationId="{084E3012-ED71-649C-1245-7D826833EEA5}"/>
          </ac:picMkLst>
        </pc:picChg>
        <pc:picChg chg="add mod">
          <ac:chgData name="Marco Statera" userId="14834cdb-0591-4458-a932-529965d1d44f" providerId="ADAL" clId="{68CAB45D-EA7E-4512-A466-A87068B28D81}" dt="2025-11-03T14:48:36.976" v="255" actId="1076"/>
          <ac:picMkLst>
            <pc:docMk/>
            <pc:sldMk cId="1135377989" sldId="262"/>
            <ac:picMk id="17" creationId="{5919F528-D00E-349E-92E8-57F49CC23772}"/>
          </ac:picMkLst>
        </pc:picChg>
        <pc:picChg chg="add mod">
          <ac:chgData name="Marco Statera" userId="14834cdb-0591-4458-a932-529965d1d44f" providerId="ADAL" clId="{68CAB45D-EA7E-4512-A466-A87068B28D81}" dt="2025-11-03T14:53:10.320" v="331" actId="1076"/>
          <ac:picMkLst>
            <pc:docMk/>
            <pc:sldMk cId="1135377989" sldId="262"/>
            <ac:picMk id="18" creationId="{3B2A3917-A975-EABD-D161-4E4A7F5118BB}"/>
          </ac:picMkLst>
        </pc:picChg>
        <pc:picChg chg="add mod">
          <ac:chgData name="Marco Statera" userId="14834cdb-0591-4458-a932-529965d1d44f" providerId="ADAL" clId="{68CAB45D-EA7E-4512-A466-A87068B28D81}" dt="2025-11-03T14:48:38.339" v="256" actId="1076"/>
          <ac:picMkLst>
            <pc:docMk/>
            <pc:sldMk cId="1135377989" sldId="262"/>
            <ac:picMk id="19" creationId="{5CDF046C-A10D-1148-AE75-DE588B9E51EB}"/>
          </ac:picMkLst>
        </pc:picChg>
        <pc:picChg chg="add mod">
          <ac:chgData name="Marco Statera" userId="14834cdb-0591-4458-a932-529965d1d44f" providerId="ADAL" clId="{68CAB45D-EA7E-4512-A466-A87068B28D81}" dt="2025-11-03T14:47:30.208" v="230" actId="1076"/>
          <ac:picMkLst>
            <pc:docMk/>
            <pc:sldMk cId="1135377989" sldId="262"/>
            <ac:picMk id="23" creationId="{56038EF6-C069-1774-A118-C4B7CCC91960}"/>
          </ac:picMkLst>
        </pc:picChg>
        <pc:picChg chg="add mod">
          <ac:chgData name="Marco Statera" userId="14834cdb-0591-4458-a932-529965d1d44f" providerId="ADAL" clId="{68CAB45D-EA7E-4512-A466-A87068B28D81}" dt="2025-11-03T14:48:03.937" v="243" actId="1076"/>
          <ac:picMkLst>
            <pc:docMk/>
            <pc:sldMk cId="1135377989" sldId="262"/>
            <ac:picMk id="24" creationId="{CA4986D2-CD0E-A9A1-A157-C3BC24624A55}"/>
          </ac:picMkLst>
        </pc:picChg>
        <pc:picChg chg="add mod ord">
          <ac:chgData name="Marco Statera" userId="14834cdb-0591-4458-a932-529965d1d44f" providerId="ADAL" clId="{68CAB45D-EA7E-4512-A466-A87068B28D81}" dt="2025-11-03T14:53:24.713" v="334" actId="1076"/>
          <ac:picMkLst>
            <pc:docMk/>
            <pc:sldMk cId="1135377989" sldId="262"/>
            <ac:picMk id="25" creationId="{2BD67D77-D842-7B6B-B9E4-C5CB551F400A}"/>
          </ac:picMkLst>
        </pc:picChg>
        <pc:picChg chg="add mod">
          <ac:chgData name="Marco Statera" userId="14834cdb-0591-4458-a932-529965d1d44f" providerId="ADAL" clId="{68CAB45D-EA7E-4512-A466-A87068B28D81}" dt="2025-11-03T14:48:04.896" v="244" actId="1076"/>
          <ac:picMkLst>
            <pc:docMk/>
            <pc:sldMk cId="1135377989" sldId="262"/>
            <ac:picMk id="26" creationId="{BB4ECF03-49CE-7799-F2B2-DDA3F2E2137D}"/>
          </ac:picMkLst>
        </pc:picChg>
        <pc:picChg chg="mod">
          <ac:chgData name="Marco Statera" userId="14834cdb-0591-4458-a932-529965d1d44f" providerId="ADAL" clId="{68CAB45D-EA7E-4512-A466-A87068B28D81}" dt="2025-11-03T14:48:46.450" v="258"/>
          <ac:picMkLst>
            <pc:docMk/>
            <pc:sldMk cId="1135377989" sldId="262"/>
            <ac:picMk id="28" creationId="{C7BB25C0-F9E0-C7C4-C4F4-2491C9CAF2C2}"/>
          </ac:picMkLst>
        </pc:picChg>
        <pc:picChg chg="add mod">
          <ac:chgData name="Marco Statera" userId="14834cdb-0591-4458-a932-529965d1d44f" providerId="ADAL" clId="{68CAB45D-EA7E-4512-A466-A87068B28D81}" dt="2025-11-03T14:52:50.489" v="324" actId="1076"/>
          <ac:picMkLst>
            <pc:docMk/>
            <pc:sldMk cId="1135377989" sldId="262"/>
            <ac:picMk id="30" creationId="{F90006FC-EDB3-DFD5-F30E-F8069F4E4509}"/>
          </ac:picMkLst>
        </pc:picChg>
        <pc:picChg chg="add mod">
          <ac:chgData name="Marco Statera" userId="14834cdb-0591-4458-a932-529965d1d44f" providerId="ADAL" clId="{68CAB45D-EA7E-4512-A466-A87068B28D81}" dt="2025-11-03T14:52:56.897" v="327" actId="1076"/>
          <ac:picMkLst>
            <pc:docMk/>
            <pc:sldMk cId="1135377989" sldId="262"/>
            <ac:picMk id="31" creationId="{80F153E8-54E9-EFF9-B20D-956E20A4B340}"/>
          </ac:picMkLst>
        </pc:picChg>
        <pc:picChg chg="add mod">
          <ac:chgData name="Marco Statera" userId="14834cdb-0591-4458-a932-529965d1d44f" providerId="ADAL" clId="{68CAB45D-EA7E-4512-A466-A87068B28D81}" dt="2025-11-03T14:53:56.282" v="341" actId="1076"/>
          <ac:picMkLst>
            <pc:docMk/>
            <pc:sldMk cId="1135377989" sldId="262"/>
            <ac:picMk id="37" creationId="{42762960-176F-BD20-E5C4-22575BE91D0E}"/>
          </ac:picMkLst>
        </pc:picChg>
      </pc:sldChg>
      <pc:sldChg chg="addSp delSp modSp mod">
        <pc:chgData name="Marco Statera" userId="14834cdb-0591-4458-a932-529965d1d44f" providerId="ADAL" clId="{68CAB45D-EA7E-4512-A466-A87068B28D81}" dt="2025-11-06T16:10:34.431" v="3466" actId="6549"/>
        <pc:sldMkLst>
          <pc:docMk/>
          <pc:sldMk cId="3985728600" sldId="263"/>
        </pc:sldMkLst>
        <pc:spChg chg="mod">
          <ac:chgData name="Marco Statera" userId="14834cdb-0591-4458-a932-529965d1d44f" providerId="ADAL" clId="{68CAB45D-EA7E-4512-A466-A87068B28D81}" dt="2025-11-06T16:10:34.431" v="3466" actId="6549"/>
          <ac:spMkLst>
            <pc:docMk/>
            <pc:sldMk cId="3985728600" sldId="263"/>
            <ac:spMk id="4" creationId="{7C89D684-B882-2778-E9DF-CA790D647896}"/>
          </ac:spMkLst>
        </pc:spChg>
        <pc:spChg chg="add mod">
          <ac:chgData name="Marco Statera" userId="14834cdb-0591-4458-a932-529965d1d44f" providerId="ADAL" clId="{68CAB45D-EA7E-4512-A466-A87068B28D81}" dt="2025-11-04T16:34:02.456" v="2718" actId="207"/>
          <ac:spMkLst>
            <pc:docMk/>
            <pc:sldMk cId="3985728600" sldId="263"/>
            <ac:spMk id="10" creationId="{62B5D54B-C168-B7A4-3598-D553CCC1FA06}"/>
          </ac:spMkLst>
        </pc:spChg>
        <pc:spChg chg="add mod">
          <ac:chgData name="Marco Statera" userId="14834cdb-0591-4458-a932-529965d1d44f" providerId="ADAL" clId="{68CAB45D-EA7E-4512-A466-A87068B28D81}" dt="2025-11-04T16:34:15.992" v="2721" actId="1076"/>
          <ac:spMkLst>
            <pc:docMk/>
            <pc:sldMk cId="3985728600" sldId="263"/>
            <ac:spMk id="12" creationId="{0B901B1C-13E8-FAE4-BA23-A6AEFC24B8C9}"/>
          </ac:spMkLst>
        </pc:spChg>
        <pc:spChg chg="add mod">
          <ac:chgData name="Marco Statera" userId="14834cdb-0591-4458-a932-529965d1d44f" providerId="ADAL" clId="{68CAB45D-EA7E-4512-A466-A87068B28D81}" dt="2025-11-04T16:32:04.523" v="2673" actId="1035"/>
          <ac:spMkLst>
            <pc:docMk/>
            <pc:sldMk cId="3985728600" sldId="263"/>
            <ac:spMk id="18" creationId="{3645B936-4CDA-E489-8A87-2C1B457BEDCE}"/>
          </ac:spMkLst>
        </pc:spChg>
        <pc:spChg chg="mod">
          <ac:chgData name="Marco Statera" userId="14834cdb-0591-4458-a932-529965d1d44f" providerId="ADAL" clId="{68CAB45D-EA7E-4512-A466-A87068B28D81}" dt="2025-11-03T14:54:59.572" v="345"/>
          <ac:spMkLst>
            <pc:docMk/>
            <pc:sldMk cId="3985728600" sldId="263"/>
            <ac:spMk id="20" creationId="{C292D15E-F556-23F0-EA81-8C5D050B5887}"/>
          </ac:spMkLst>
        </pc:spChg>
        <pc:spChg chg="mod">
          <ac:chgData name="Marco Statera" userId="14834cdb-0591-4458-a932-529965d1d44f" providerId="ADAL" clId="{68CAB45D-EA7E-4512-A466-A87068B28D81}" dt="2025-11-03T14:54:59.572" v="345"/>
          <ac:spMkLst>
            <pc:docMk/>
            <pc:sldMk cId="3985728600" sldId="263"/>
            <ac:spMk id="21" creationId="{39045511-8688-08D3-4570-F01C7133E463}"/>
          </ac:spMkLst>
        </pc:spChg>
        <pc:spChg chg="mod">
          <ac:chgData name="Marco Statera" userId="14834cdb-0591-4458-a932-529965d1d44f" providerId="ADAL" clId="{68CAB45D-EA7E-4512-A466-A87068B28D81}" dt="2025-11-03T14:54:59.572" v="345"/>
          <ac:spMkLst>
            <pc:docMk/>
            <pc:sldMk cId="3985728600" sldId="263"/>
            <ac:spMk id="22" creationId="{35932C6F-D327-F98F-9553-8D8F18649467}"/>
          </ac:spMkLst>
        </pc:spChg>
        <pc:spChg chg="mod">
          <ac:chgData name="Marco Statera" userId="14834cdb-0591-4458-a932-529965d1d44f" providerId="ADAL" clId="{68CAB45D-EA7E-4512-A466-A87068B28D81}" dt="2025-11-03T14:54:59.572" v="345"/>
          <ac:spMkLst>
            <pc:docMk/>
            <pc:sldMk cId="3985728600" sldId="263"/>
            <ac:spMk id="24" creationId="{0E2C5380-FA00-F747-0632-173F807716C8}"/>
          </ac:spMkLst>
        </pc:spChg>
        <pc:spChg chg="mod">
          <ac:chgData name="Marco Statera" userId="14834cdb-0591-4458-a932-529965d1d44f" providerId="ADAL" clId="{68CAB45D-EA7E-4512-A466-A87068B28D81}" dt="2025-11-03T14:54:59.572" v="345"/>
          <ac:spMkLst>
            <pc:docMk/>
            <pc:sldMk cId="3985728600" sldId="263"/>
            <ac:spMk id="25" creationId="{7B036CCB-09CE-F2F3-DB71-336751F3434E}"/>
          </ac:spMkLst>
        </pc:spChg>
        <pc:spChg chg="mod">
          <ac:chgData name="Marco Statera" userId="14834cdb-0591-4458-a932-529965d1d44f" providerId="ADAL" clId="{68CAB45D-EA7E-4512-A466-A87068B28D81}" dt="2025-11-03T14:54:59.572" v="345"/>
          <ac:spMkLst>
            <pc:docMk/>
            <pc:sldMk cId="3985728600" sldId="263"/>
            <ac:spMk id="26" creationId="{C0143EFF-3A1B-811F-1ABE-7E748FEE4402}"/>
          </ac:spMkLst>
        </pc:spChg>
        <pc:spChg chg="mod">
          <ac:chgData name="Marco Statera" userId="14834cdb-0591-4458-a932-529965d1d44f" providerId="ADAL" clId="{68CAB45D-EA7E-4512-A466-A87068B28D81}" dt="2025-11-03T14:54:59.572" v="345"/>
          <ac:spMkLst>
            <pc:docMk/>
            <pc:sldMk cId="3985728600" sldId="263"/>
            <ac:spMk id="27" creationId="{18480A9E-21BF-E0B5-5AB4-C04F56175C67}"/>
          </ac:spMkLst>
        </pc:spChg>
        <pc:spChg chg="mod">
          <ac:chgData name="Marco Statera" userId="14834cdb-0591-4458-a932-529965d1d44f" providerId="ADAL" clId="{68CAB45D-EA7E-4512-A466-A87068B28D81}" dt="2025-11-03T14:54:59.572" v="345"/>
          <ac:spMkLst>
            <pc:docMk/>
            <pc:sldMk cId="3985728600" sldId="263"/>
            <ac:spMk id="28" creationId="{A6157180-B849-97DB-E673-9FDC4C381101}"/>
          </ac:spMkLst>
        </pc:spChg>
        <pc:spChg chg="mod">
          <ac:chgData name="Marco Statera" userId="14834cdb-0591-4458-a932-529965d1d44f" providerId="ADAL" clId="{68CAB45D-EA7E-4512-A466-A87068B28D81}" dt="2025-11-03T14:54:59.572" v="345"/>
          <ac:spMkLst>
            <pc:docMk/>
            <pc:sldMk cId="3985728600" sldId="263"/>
            <ac:spMk id="29" creationId="{0EF7DED4-1FB5-A560-3CE0-768F7B22019E}"/>
          </ac:spMkLst>
        </pc:spChg>
        <pc:grpChg chg="mod">
          <ac:chgData name="Marco Statera" userId="14834cdb-0591-4458-a932-529965d1d44f" providerId="ADAL" clId="{68CAB45D-EA7E-4512-A466-A87068B28D81}" dt="2025-11-04T16:32:04.523" v="2673" actId="1035"/>
          <ac:grpSpMkLst>
            <pc:docMk/>
            <pc:sldMk cId="3985728600" sldId="263"/>
            <ac:grpSpMk id="19" creationId="{F1E16658-7303-ED25-674B-0D6E31F7F5AE}"/>
          </ac:grpSpMkLst>
        </pc:grpChg>
        <pc:grpChg chg="mod">
          <ac:chgData name="Marco Statera" userId="14834cdb-0591-4458-a932-529965d1d44f" providerId="ADAL" clId="{68CAB45D-EA7E-4512-A466-A87068B28D81}" dt="2025-11-04T16:32:04.523" v="2673" actId="1035"/>
          <ac:grpSpMkLst>
            <pc:docMk/>
            <pc:sldMk cId="3985728600" sldId="263"/>
            <ac:grpSpMk id="23" creationId="{E2971C88-3E21-D300-3F90-5A3B9C219AD1}"/>
          </ac:grpSpMkLst>
        </pc:grpChg>
        <pc:picChg chg="add mod modCrop">
          <ac:chgData name="Marco Statera" userId="14834cdb-0591-4458-a932-529965d1d44f" providerId="ADAL" clId="{68CAB45D-EA7E-4512-A466-A87068B28D81}" dt="2025-11-04T16:33:07.134" v="2707" actId="1076"/>
          <ac:picMkLst>
            <pc:docMk/>
            <pc:sldMk cId="3985728600" sldId="263"/>
            <ac:picMk id="6" creationId="{3815E9E1-104E-B637-5A5E-F4E8BDA5882A}"/>
          </ac:picMkLst>
        </pc:picChg>
        <pc:picChg chg="add mod modCrop">
          <ac:chgData name="Marco Statera" userId="14834cdb-0591-4458-a932-529965d1d44f" providerId="ADAL" clId="{68CAB45D-EA7E-4512-A466-A87068B28D81}" dt="2025-11-04T16:32:08.289" v="2674" actId="1076"/>
          <ac:picMkLst>
            <pc:docMk/>
            <pc:sldMk cId="3985728600" sldId="263"/>
            <ac:picMk id="8" creationId="{A4A18293-8C6E-C697-7368-1D51180C6EEF}"/>
          </ac:picMkLst>
        </pc:picChg>
        <pc:picChg chg="add mod">
          <ac:chgData name="Marco Statera" userId="14834cdb-0591-4458-a932-529965d1d44f" providerId="ADAL" clId="{68CAB45D-EA7E-4512-A466-A87068B28D81}" dt="2025-11-04T16:34:53.709" v="2724" actId="1076"/>
          <ac:picMkLst>
            <pc:docMk/>
            <pc:sldMk cId="3985728600" sldId="263"/>
            <ac:picMk id="9" creationId="{0A8B7C30-57C0-8E85-6D25-55E87BFBA541}"/>
          </ac:picMkLst>
        </pc:picChg>
        <pc:picChg chg="add mod">
          <ac:chgData name="Marco Statera" userId="14834cdb-0591-4458-a932-529965d1d44f" providerId="ADAL" clId="{68CAB45D-EA7E-4512-A466-A87068B28D81}" dt="2025-11-04T16:35:02.602" v="2726" actId="1076"/>
          <ac:picMkLst>
            <pc:docMk/>
            <pc:sldMk cId="3985728600" sldId="263"/>
            <ac:picMk id="13" creationId="{DECB177F-B927-0CC1-44BD-DE64CCADDFB0}"/>
          </ac:picMkLst>
        </pc:picChg>
      </pc:sldChg>
      <pc:sldChg chg="addSp delSp modSp mod modClrScheme modAnim chgLayout">
        <pc:chgData name="Marco Statera" userId="14834cdb-0591-4458-a932-529965d1d44f" providerId="ADAL" clId="{68CAB45D-EA7E-4512-A466-A87068B28D81}" dt="2025-11-06T16:11:18.769" v="3499" actId="1076"/>
        <pc:sldMkLst>
          <pc:docMk/>
          <pc:sldMk cId="2941698086" sldId="264"/>
        </pc:sldMkLst>
        <pc:spChg chg="add mod">
          <ac:chgData name="Marco Statera" userId="14834cdb-0591-4458-a932-529965d1d44f" providerId="ADAL" clId="{68CAB45D-EA7E-4512-A466-A87068B28D81}" dt="2025-11-06T16:11:18.769" v="3499" actId="1076"/>
          <ac:spMkLst>
            <pc:docMk/>
            <pc:sldMk cId="2941698086" sldId="264"/>
            <ac:spMk id="2" creationId="{AAB052A7-E80D-9522-CC24-AFAFFE0344DA}"/>
          </ac:spMkLst>
        </pc:spChg>
        <pc:spChg chg="mod ord">
          <ac:chgData name="Marco Statera" userId="14834cdb-0591-4458-a932-529965d1d44f" providerId="ADAL" clId="{68CAB45D-EA7E-4512-A466-A87068B28D81}" dt="2025-11-03T16:52:45.835" v="363" actId="700"/>
          <ac:spMkLst>
            <pc:docMk/>
            <pc:sldMk cId="2941698086" sldId="264"/>
            <ac:spMk id="3" creationId="{87B9ED29-6910-612D-BDF1-A82EBED3DA51}"/>
          </ac:spMkLst>
        </pc:spChg>
        <pc:spChg chg="mod ord">
          <ac:chgData name="Marco Statera" userId="14834cdb-0591-4458-a932-529965d1d44f" providerId="ADAL" clId="{68CAB45D-EA7E-4512-A466-A87068B28D81}" dt="2025-11-03T16:52:45.835" v="363" actId="700"/>
          <ac:spMkLst>
            <pc:docMk/>
            <pc:sldMk cId="2941698086" sldId="264"/>
            <ac:spMk id="4" creationId="{A1D11F16-88B0-4C09-A20A-09BFDDC33EAE}"/>
          </ac:spMkLst>
        </pc:spChg>
        <pc:spChg chg="add mod ord">
          <ac:chgData name="Marco Statera" userId="14834cdb-0591-4458-a932-529965d1d44f" providerId="ADAL" clId="{68CAB45D-EA7E-4512-A466-A87068B28D81}" dt="2025-11-03T16:52:55.425" v="366"/>
          <ac:spMkLst>
            <pc:docMk/>
            <pc:sldMk cId="2941698086" sldId="264"/>
            <ac:spMk id="9" creationId="{9C261066-428D-605B-24C5-A358D9521744}"/>
          </ac:spMkLst>
        </pc:spChg>
        <pc:spChg chg="mod">
          <ac:chgData name="Marco Statera" userId="14834cdb-0591-4458-a932-529965d1d44f" providerId="ADAL" clId="{68CAB45D-EA7E-4512-A466-A87068B28D81}" dt="2025-11-04T08:22:41.167" v="511" actId="1076"/>
          <ac:spMkLst>
            <pc:docMk/>
            <pc:sldMk cId="2941698086" sldId="264"/>
            <ac:spMk id="16" creationId="{8E49563B-CE58-BDFA-CEEE-953784E97982}"/>
          </ac:spMkLst>
        </pc:spChg>
        <pc:spChg chg="add mod">
          <ac:chgData name="Marco Statera" userId="14834cdb-0591-4458-a932-529965d1d44f" providerId="ADAL" clId="{68CAB45D-EA7E-4512-A466-A87068B28D81}" dt="2025-11-04T08:25:39.718" v="604" actId="207"/>
          <ac:spMkLst>
            <pc:docMk/>
            <pc:sldMk cId="2941698086" sldId="264"/>
            <ac:spMk id="20" creationId="{5C99ED68-EB84-BE71-ECCA-9C07522E81E6}"/>
          </ac:spMkLst>
        </pc:spChg>
        <pc:grpChg chg="add mod">
          <ac:chgData name="Marco Statera" userId="14834cdb-0591-4458-a932-529965d1d44f" providerId="ADAL" clId="{68CAB45D-EA7E-4512-A466-A87068B28D81}" dt="2025-11-04T08:22:08.702" v="498" actId="1038"/>
          <ac:grpSpMkLst>
            <pc:docMk/>
            <pc:sldMk cId="2941698086" sldId="264"/>
            <ac:grpSpMk id="13" creationId="{D64BB8A6-E26C-3490-0FC2-BF090A075DD5}"/>
          </ac:grpSpMkLst>
        </pc:grpChg>
        <pc:picChg chg="add mod">
          <ac:chgData name="Marco Statera" userId="14834cdb-0591-4458-a932-529965d1d44f" providerId="ADAL" clId="{68CAB45D-EA7E-4512-A466-A87068B28D81}" dt="2025-11-04T08:22:23.335" v="509" actId="1036"/>
          <ac:picMkLst>
            <pc:docMk/>
            <pc:sldMk cId="2941698086" sldId="264"/>
            <ac:picMk id="11" creationId="{E767A8EA-9638-13ED-BD1C-0AF0125987CE}"/>
          </ac:picMkLst>
        </pc:picChg>
        <pc:picChg chg="add mod">
          <ac:chgData name="Marco Statera" userId="14834cdb-0591-4458-a932-529965d1d44f" providerId="ADAL" clId="{68CAB45D-EA7E-4512-A466-A87068B28D81}" dt="2025-11-04T08:24:35.720" v="522" actId="1076"/>
          <ac:picMkLst>
            <pc:docMk/>
            <pc:sldMk cId="2941698086" sldId="264"/>
            <ac:picMk id="12" creationId="{87AC17A1-0CBC-6040-44B5-D7F20CFE9846}"/>
          </ac:picMkLst>
        </pc:picChg>
        <pc:picChg chg="mod">
          <ac:chgData name="Marco Statera" userId="14834cdb-0591-4458-a932-529965d1d44f" providerId="ADAL" clId="{68CAB45D-EA7E-4512-A466-A87068B28D81}" dt="2025-11-04T08:22:08.702" v="498" actId="1038"/>
          <ac:picMkLst>
            <pc:docMk/>
            <pc:sldMk cId="2941698086" sldId="264"/>
            <ac:picMk id="14" creationId="{CDDC1769-DC33-1661-5C7E-B615F109BE81}"/>
          </ac:picMkLst>
        </pc:picChg>
        <pc:cxnChg chg="mod">
          <ac:chgData name="Marco Statera" userId="14834cdb-0591-4458-a932-529965d1d44f" providerId="ADAL" clId="{68CAB45D-EA7E-4512-A466-A87068B28D81}" dt="2025-11-04T08:22:37.687" v="510" actId="14100"/>
          <ac:cxnSpMkLst>
            <pc:docMk/>
            <pc:sldMk cId="2941698086" sldId="264"/>
            <ac:cxnSpMk id="15" creationId="{A2BA7297-C07A-151A-80AB-1767D5458F7D}"/>
          </ac:cxnSpMkLst>
        </pc:cxnChg>
      </pc:sldChg>
      <pc:sldChg chg="addSp delSp modSp mod modClrScheme chgLayout">
        <pc:chgData name="Marco Statera" userId="14834cdb-0591-4458-a932-529965d1d44f" providerId="ADAL" clId="{68CAB45D-EA7E-4512-A466-A87068B28D81}" dt="2025-11-06T16:16:23.868" v="3565" actId="1076"/>
        <pc:sldMkLst>
          <pc:docMk/>
          <pc:sldMk cId="4014010950" sldId="265"/>
        </pc:sldMkLst>
        <pc:spChg chg="add mod">
          <ac:chgData name="Marco Statera" userId="14834cdb-0591-4458-a932-529965d1d44f" providerId="ADAL" clId="{68CAB45D-EA7E-4512-A466-A87068B28D81}" dt="2025-11-06T16:14:41.889" v="3527" actId="207"/>
          <ac:spMkLst>
            <pc:docMk/>
            <pc:sldMk cId="4014010950" sldId="265"/>
            <ac:spMk id="3" creationId="{A62D8506-66AF-0AD7-63FE-8EBBE80072DB}"/>
          </ac:spMkLst>
        </pc:spChg>
        <pc:spChg chg="mod ord">
          <ac:chgData name="Marco Statera" userId="14834cdb-0591-4458-a932-529965d1d44f" providerId="ADAL" clId="{68CAB45D-EA7E-4512-A466-A87068B28D81}" dt="2025-11-04T15:20:09.983" v="1562" actId="700"/>
          <ac:spMkLst>
            <pc:docMk/>
            <pc:sldMk cId="4014010950" sldId="265"/>
            <ac:spMk id="5" creationId="{F5DBD2E0-57D0-440A-74E1-7C8931EBEF63}"/>
          </ac:spMkLst>
        </pc:spChg>
        <pc:spChg chg="mod ord">
          <ac:chgData name="Marco Statera" userId="14834cdb-0591-4458-a932-529965d1d44f" providerId="ADAL" clId="{68CAB45D-EA7E-4512-A466-A87068B28D81}" dt="2025-11-04T15:20:09.983" v="1562" actId="700"/>
          <ac:spMkLst>
            <pc:docMk/>
            <pc:sldMk cId="4014010950" sldId="265"/>
            <ac:spMk id="6" creationId="{FE61C8EB-8673-9821-CC1F-8789F4802792}"/>
          </ac:spMkLst>
        </pc:spChg>
        <pc:spChg chg="add mod ord">
          <ac:chgData name="Marco Statera" userId="14834cdb-0591-4458-a932-529965d1d44f" providerId="ADAL" clId="{68CAB45D-EA7E-4512-A466-A87068B28D81}" dt="2025-11-04T15:52:06.661" v="1790"/>
          <ac:spMkLst>
            <pc:docMk/>
            <pc:sldMk cId="4014010950" sldId="265"/>
            <ac:spMk id="9" creationId="{59245998-F8BB-1EBA-012E-92EA319EE02D}"/>
          </ac:spMkLst>
        </pc:spChg>
        <pc:spChg chg="add mod">
          <ac:chgData name="Marco Statera" userId="14834cdb-0591-4458-a932-529965d1d44f" providerId="ADAL" clId="{68CAB45D-EA7E-4512-A466-A87068B28D81}" dt="2025-11-04T15:28:15.991" v="1633" actId="1076"/>
          <ac:spMkLst>
            <pc:docMk/>
            <pc:sldMk cId="4014010950" sldId="265"/>
            <ac:spMk id="11" creationId="{EA39823A-C734-555D-919B-F09E9AAF9C1B}"/>
          </ac:spMkLst>
        </pc:spChg>
        <pc:spChg chg="add mod">
          <ac:chgData name="Marco Statera" userId="14834cdb-0591-4458-a932-529965d1d44f" providerId="ADAL" clId="{68CAB45D-EA7E-4512-A466-A87068B28D81}" dt="2025-11-06T16:14:28.791" v="3523" actId="14100"/>
          <ac:spMkLst>
            <pc:docMk/>
            <pc:sldMk cId="4014010950" sldId="265"/>
            <ac:spMk id="12" creationId="{902AE133-E9E8-96BF-EF45-F287ADD13899}"/>
          </ac:spMkLst>
        </pc:spChg>
        <pc:spChg chg="add mod">
          <ac:chgData name="Marco Statera" userId="14834cdb-0591-4458-a932-529965d1d44f" providerId="ADAL" clId="{68CAB45D-EA7E-4512-A466-A87068B28D81}" dt="2025-11-06T16:14:57.347" v="3531" actId="1076"/>
          <ac:spMkLst>
            <pc:docMk/>
            <pc:sldMk cId="4014010950" sldId="265"/>
            <ac:spMk id="15" creationId="{F6C7B7AC-1419-274E-86D4-BB8F39C512F0}"/>
          </ac:spMkLst>
        </pc:spChg>
        <pc:spChg chg="add mod">
          <ac:chgData name="Marco Statera" userId="14834cdb-0591-4458-a932-529965d1d44f" providerId="ADAL" clId="{68CAB45D-EA7E-4512-A466-A87068B28D81}" dt="2025-11-04T15:43:43.143" v="1756" actId="1076"/>
          <ac:spMkLst>
            <pc:docMk/>
            <pc:sldMk cId="4014010950" sldId="265"/>
            <ac:spMk id="18" creationId="{7B2B7B99-B417-DC9F-87E1-B1994C1A21A4}"/>
          </ac:spMkLst>
        </pc:spChg>
        <pc:spChg chg="add mod ord">
          <ac:chgData name="Marco Statera" userId="14834cdb-0591-4458-a932-529965d1d44f" providerId="ADAL" clId="{68CAB45D-EA7E-4512-A466-A87068B28D81}" dt="2025-11-06T16:15:43.934" v="3549" actId="12"/>
          <ac:spMkLst>
            <pc:docMk/>
            <pc:sldMk cId="4014010950" sldId="265"/>
            <ac:spMk id="19" creationId="{B5D93962-997B-DB69-4CB4-790489AF94A4}"/>
          </ac:spMkLst>
        </pc:spChg>
        <pc:picChg chg="add mod">
          <ac:chgData name="Marco Statera" userId="14834cdb-0591-4458-a932-529965d1d44f" providerId="ADAL" clId="{68CAB45D-EA7E-4512-A466-A87068B28D81}" dt="2025-11-06T16:16:20.850" v="3564" actId="1076"/>
          <ac:picMkLst>
            <pc:docMk/>
            <pc:sldMk cId="4014010950" sldId="265"/>
            <ac:picMk id="2" creationId="{FA3079E8-2CFB-45F0-31DD-33E5DDA80DA7}"/>
          </ac:picMkLst>
        </pc:picChg>
        <pc:picChg chg="mod ord">
          <ac:chgData name="Marco Statera" userId="14834cdb-0591-4458-a932-529965d1d44f" providerId="ADAL" clId="{68CAB45D-EA7E-4512-A466-A87068B28D81}" dt="2025-11-06T16:16:23.868" v="3565" actId="1076"/>
          <ac:picMkLst>
            <pc:docMk/>
            <pc:sldMk cId="4014010950" sldId="265"/>
            <ac:picMk id="7" creationId="{02CC88C1-36CD-679B-0437-7E9E771DD57B}"/>
          </ac:picMkLst>
        </pc:picChg>
        <pc:picChg chg="add mod modCrop">
          <ac:chgData name="Marco Statera" userId="14834cdb-0591-4458-a932-529965d1d44f" providerId="ADAL" clId="{68CAB45D-EA7E-4512-A466-A87068B28D81}" dt="2025-11-06T16:14:23.465" v="3522" actId="1076"/>
          <ac:picMkLst>
            <pc:docMk/>
            <pc:sldMk cId="4014010950" sldId="265"/>
            <ac:picMk id="10" creationId="{DA5AC6CE-491C-9BB2-83EF-9F09CC033A95}"/>
          </ac:picMkLst>
        </pc:picChg>
        <pc:picChg chg="add mod">
          <ac:chgData name="Marco Statera" userId="14834cdb-0591-4458-a932-529965d1d44f" providerId="ADAL" clId="{68CAB45D-EA7E-4512-A466-A87068B28D81}" dt="2025-11-06T16:15:13.030" v="3540" actId="1076"/>
          <ac:picMkLst>
            <pc:docMk/>
            <pc:sldMk cId="4014010950" sldId="265"/>
            <ac:picMk id="13" creationId="{D3DC046D-497A-76CA-5B90-EBA95F018374}"/>
          </ac:picMkLst>
        </pc:picChg>
        <pc:picChg chg="add mod">
          <ac:chgData name="Marco Statera" userId="14834cdb-0591-4458-a932-529965d1d44f" providerId="ADAL" clId="{68CAB45D-EA7E-4512-A466-A87068B28D81}" dt="2025-11-06T16:15:18.859" v="3542" actId="1035"/>
          <ac:picMkLst>
            <pc:docMk/>
            <pc:sldMk cId="4014010950" sldId="265"/>
            <ac:picMk id="14" creationId="{85D0634C-5793-564C-F53E-49B3CBE5F767}"/>
          </ac:picMkLst>
        </pc:picChg>
        <pc:picChg chg="add mod">
          <ac:chgData name="Marco Statera" userId="14834cdb-0591-4458-a932-529965d1d44f" providerId="ADAL" clId="{68CAB45D-EA7E-4512-A466-A87068B28D81}" dt="2025-11-06T16:16:02.175" v="3554" actId="1076"/>
          <ac:picMkLst>
            <pc:docMk/>
            <pc:sldMk cId="4014010950" sldId="265"/>
            <ac:picMk id="23" creationId="{01F6ACEC-92E6-0670-D03F-1AC8CEAFD708}"/>
          </ac:picMkLst>
        </pc:picChg>
      </pc:sldChg>
      <pc:sldChg chg="addSp delSp modSp add mod modClrScheme chgLayout">
        <pc:chgData name="Marco Statera" userId="14834cdb-0591-4458-a932-529965d1d44f" providerId="ADAL" clId="{68CAB45D-EA7E-4512-A466-A87068B28D81}" dt="2025-11-07T08:11:39.539" v="5676" actId="1076"/>
        <pc:sldMkLst>
          <pc:docMk/>
          <pc:sldMk cId="3852689513" sldId="2575"/>
        </pc:sldMkLst>
        <pc:spChg chg="mod ord">
          <ac:chgData name="Marco Statera" userId="14834cdb-0591-4458-a932-529965d1d44f" providerId="ADAL" clId="{68CAB45D-EA7E-4512-A466-A87068B28D81}" dt="2025-11-06T16:08:59.072" v="3421" actId="700"/>
          <ac:spMkLst>
            <pc:docMk/>
            <pc:sldMk cId="3852689513" sldId="2575"/>
            <ac:spMk id="3" creationId="{0E654D99-BEFA-1803-8145-5B7788172898}"/>
          </ac:spMkLst>
        </pc:spChg>
        <pc:spChg chg="mod ord">
          <ac:chgData name="Marco Statera" userId="14834cdb-0591-4458-a932-529965d1d44f" providerId="ADAL" clId="{68CAB45D-EA7E-4512-A466-A87068B28D81}" dt="2025-11-07T08:04:53.474" v="5414" actId="113"/>
          <ac:spMkLst>
            <pc:docMk/>
            <pc:sldMk cId="3852689513" sldId="2575"/>
            <ac:spMk id="5" creationId="{644BADCD-53BC-19BC-1FBE-15050F123962}"/>
          </ac:spMkLst>
        </pc:spChg>
        <pc:spChg chg="add del mod ord">
          <ac:chgData name="Marco Statera" userId="14834cdb-0591-4458-a932-529965d1d44f" providerId="ADAL" clId="{68CAB45D-EA7E-4512-A466-A87068B28D81}" dt="2025-11-06T15:57:01.410" v="3204" actId="478"/>
          <ac:spMkLst>
            <pc:docMk/>
            <pc:sldMk cId="3852689513" sldId="2575"/>
            <ac:spMk id="6" creationId="{57F6C10F-340B-FAC5-0463-EB459ECBD710}"/>
          </ac:spMkLst>
        </pc:spChg>
        <pc:spChg chg="mod">
          <ac:chgData name="Marco Statera" userId="14834cdb-0591-4458-a932-529965d1d44f" providerId="ADAL" clId="{68CAB45D-EA7E-4512-A466-A87068B28D81}" dt="2025-11-06T16:05:07.651" v="3246" actId="1076"/>
          <ac:spMkLst>
            <pc:docMk/>
            <pc:sldMk cId="3852689513" sldId="2575"/>
            <ac:spMk id="10" creationId="{0C3F765D-B5DC-29BF-9CF8-E071BD214FEF}"/>
          </ac:spMkLst>
        </pc:spChg>
        <pc:spChg chg="mod">
          <ac:chgData name="Marco Statera" userId="14834cdb-0591-4458-a932-529965d1d44f" providerId="ADAL" clId="{68CAB45D-EA7E-4512-A466-A87068B28D81}" dt="2025-11-03T16:37:43.896" v="354" actId="1076"/>
          <ac:spMkLst>
            <pc:docMk/>
            <pc:sldMk cId="3852689513" sldId="2575"/>
            <ac:spMk id="11" creationId="{72F63531-6F8C-8A30-CC5C-126E9F539E5E}"/>
          </ac:spMkLst>
        </pc:spChg>
        <pc:spChg chg="mod ord">
          <ac:chgData name="Marco Statera" userId="14834cdb-0591-4458-a932-529965d1d44f" providerId="ADAL" clId="{68CAB45D-EA7E-4512-A466-A87068B28D81}" dt="2025-11-06T16:08:59.072" v="3421" actId="700"/>
          <ac:spMkLst>
            <pc:docMk/>
            <pc:sldMk cId="3852689513" sldId="2575"/>
            <ac:spMk id="12" creationId="{973B56BC-3B54-7A8F-E190-3542B0D8DC6A}"/>
          </ac:spMkLst>
        </pc:spChg>
        <pc:spChg chg="mod ord">
          <ac:chgData name="Marco Statera" userId="14834cdb-0591-4458-a932-529965d1d44f" providerId="ADAL" clId="{68CAB45D-EA7E-4512-A466-A87068B28D81}" dt="2025-11-06T16:08:59.072" v="3421" actId="700"/>
          <ac:spMkLst>
            <pc:docMk/>
            <pc:sldMk cId="3852689513" sldId="2575"/>
            <ac:spMk id="13" creationId="{D437FD48-CCFF-8F3B-0A9E-86A1AB8B4284}"/>
          </ac:spMkLst>
        </pc:spChg>
        <pc:spChg chg="add mod">
          <ac:chgData name="Marco Statera" userId="14834cdb-0591-4458-a932-529965d1d44f" providerId="ADAL" clId="{68CAB45D-EA7E-4512-A466-A87068B28D81}" dt="2025-11-06T15:57:56.092" v="3237" actId="20577"/>
          <ac:spMkLst>
            <pc:docMk/>
            <pc:sldMk cId="3852689513" sldId="2575"/>
            <ac:spMk id="17" creationId="{3DE36B12-EB89-B60A-93AB-3B14FBEE4DC1}"/>
          </ac:spMkLst>
        </pc:spChg>
        <pc:spChg chg="add mod">
          <ac:chgData name="Marco Statera" userId="14834cdb-0591-4458-a932-529965d1d44f" providerId="ADAL" clId="{68CAB45D-EA7E-4512-A466-A87068B28D81}" dt="2025-11-06T16:06:34.674" v="3285" actId="20577"/>
          <ac:spMkLst>
            <pc:docMk/>
            <pc:sldMk cId="3852689513" sldId="2575"/>
            <ac:spMk id="18" creationId="{2D99D06F-B462-66AD-F4E7-7ACDFFB26806}"/>
          </ac:spMkLst>
        </pc:spChg>
        <pc:spChg chg="add mod">
          <ac:chgData name="Marco Statera" userId="14834cdb-0591-4458-a932-529965d1d44f" providerId="ADAL" clId="{68CAB45D-EA7E-4512-A466-A87068B28D81}" dt="2025-11-07T08:06:51.713" v="5448" actId="1076"/>
          <ac:spMkLst>
            <pc:docMk/>
            <pc:sldMk cId="3852689513" sldId="2575"/>
            <ac:spMk id="19" creationId="{0A672476-A5D7-BA59-9AE5-CE025A4ADEE5}"/>
          </ac:spMkLst>
        </pc:spChg>
        <pc:spChg chg="add mod">
          <ac:chgData name="Marco Statera" userId="14834cdb-0591-4458-a932-529965d1d44f" providerId="ADAL" clId="{68CAB45D-EA7E-4512-A466-A87068B28D81}" dt="2025-11-07T08:11:39.539" v="5676" actId="1076"/>
          <ac:spMkLst>
            <pc:docMk/>
            <pc:sldMk cId="3852689513" sldId="2575"/>
            <ac:spMk id="24" creationId="{D37400DF-81AE-9555-CAAF-7DF7E069FA28}"/>
          </ac:spMkLst>
        </pc:spChg>
        <pc:spChg chg="mod ord">
          <ac:chgData name="Marco Statera" userId="14834cdb-0591-4458-a932-529965d1d44f" providerId="ADAL" clId="{68CAB45D-EA7E-4512-A466-A87068B28D81}" dt="2025-11-07T08:06:44.197" v="5446" actId="27636"/>
          <ac:spMkLst>
            <pc:docMk/>
            <pc:sldMk cId="3852689513" sldId="2575"/>
            <ac:spMk id="58" creationId="{F6DF94B6-67F2-872B-3AA2-8F440E7DD3A1}"/>
          </ac:spMkLst>
        </pc:spChg>
        <pc:grpChg chg="mod ord">
          <ac:chgData name="Marco Statera" userId="14834cdb-0591-4458-a932-529965d1d44f" providerId="ADAL" clId="{68CAB45D-EA7E-4512-A466-A87068B28D81}" dt="2025-11-07T08:06:46.900" v="5447" actId="1076"/>
          <ac:grpSpMkLst>
            <pc:docMk/>
            <pc:sldMk cId="3852689513" sldId="2575"/>
            <ac:grpSpMk id="9" creationId="{E5F8B7F5-37EE-42CE-B0C9-11A60BA82838}"/>
          </ac:grpSpMkLst>
        </pc:grpChg>
        <pc:picChg chg="mod">
          <ac:chgData name="Marco Statera" userId="14834cdb-0591-4458-a932-529965d1d44f" providerId="ADAL" clId="{68CAB45D-EA7E-4512-A466-A87068B28D81}" dt="2025-11-06T15:56:26.892" v="3191" actId="1076"/>
          <ac:picMkLst>
            <pc:docMk/>
            <pc:sldMk cId="3852689513" sldId="2575"/>
            <ac:picMk id="8" creationId="{303BA8CC-8865-FF02-6A0C-E3F328530B20}"/>
          </ac:picMkLst>
        </pc:picChg>
        <pc:picChg chg="del mod">
          <ac:chgData name="Marco Statera" userId="14834cdb-0591-4458-a932-529965d1d44f" providerId="ADAL" clId="{68CAB45D-EA7E-4512-A466-A87068B28D81}" dt="2025-11-07T08:10:36.549" v="5593" actId="478"/>
          <ac:picMkLst>
            <pc:docMk/>
            <pc:sldMk cId="3852689513" sldId="2575"/>
            <ac:picMk id="14" creationId="{21EFCB4B-ED69-E16C-D479-5538BC5053B2}"/>
          </ac:picMkLst>
        </pc:picChg>
        <pc:picChg chg="add mod">
          <ac:chgData name="Marco Statera" userId="14834cdb-0591-4458-a932-529965d1d44f" providerId="ADAL" clId="{68CAB45D-EA7E-4512-A466-A87068B28D81}" dt="2025-11-06T15:56:29.576" v="3192" actId="1076"/>
          <ac:picMkLst>
            <pc:docMk/>
            <pc:sldMk cId="3852689513" sldId="2575"/>
            <ac:picMk id="16" creationId="{E56F23C2-1DB3-4CC8-DA1C-FDD69BD3A0C9}"/>
          </ac:picMkLst>
        </pc:picChg>
        <pc:picChg chg="add mod">
          <ac:chgData name="Marco Statera" userId="14834cdb-0591-4458-a932-529965d1d44f" providerId="ADAL" clId="{68CAB45D-EA7E-4512-A466-A87068B28D81}" dt="2025-11-07T08:06:53.819" v="5449" actId="1076"/>
          <ac:picMkLst>
            <pc:docMk/>
            <pc:sldMk cId="3852689513" sldId="2575"/>
            <ac:picMk id="20" creationId="{CFDA5657-C635-D45C-9C21-298DA3A03D44}"/>
          </ac:picMkLst>
        </pc:picChg>
        <pc:picChg chg="add del mod ord">
          <ac:chgData name="Marco Statera" userId="14834cdb-0591-4458-a932-529965d1d44f" providerId="ADAL" clId="{68CAB45D-EA7E-4512-A466-A87068B28D81}" dt="2025-11-07T08:06:19.323" v="5441" actId="1076"/>
          <ac:picMkLst>
            <pc:docMk/>
            <pc:sldMk cId="3852689513" sldId="2575"/>
            <ac:picMk id="21" creationId="{E26E2002-A3D6-5437-C34A-68F3A2E3F720}"/>
          </ac:picMkLst>
        </pc:picChg>
        <pc:picChg chg="add mod">
          <ac:chgData name="Marco Statera" userId="14834cdb-0591-4458-a932-529965d1d44f" providerId="ADAL" clId="{68CAB45D-EA7E-4512-A466-A87068B28D81}" dt="2025-11-07T08:06:40.029" v="5444" actId="1076"/>
          <ac:picMkLst>
            <pc:docMk/>
            <pc:sldMk cId="3852689513" sldId="2575"/>
            <ac:picMk id="22" creationId="{D2FCFF01-CD63-6DE3-5BE6-B1CF3047A036}"/>
          </ac:picMkLst>
        </pc:picChg>
      </pc:sldChg>
      <pc:sldChg chg="addSp delSp modSp add mod modClrScheme chgLayout">
        <pc:chgData name="Marco Statera" userId="14834cdb-0591-4458-a932-529965d1d44f" providerId="ADAL" clId="{68CAB45D-EA7E-4512-A466-A87068B28D81}" dt="2025-11-07T08:19:05.494" v="5801" actId="478"/>
        <pc:sldMkLst>
          <pc:docMk/>
          <pc:sldMk cId="1778257229" sldId="2585"/>
        </pc:sldMkLst>
        <pc:spChg chg="mod ord">
          <ac:chgData name="Marco Statera" userId="14834cdb-0591-4458-a932-529965d1d44f" providerId="ADAL" clId="{68CAB45D-EA7E-4512-A466-A87068B28D81}" dt="2025-11-07T07:51:09.585" v="5244" actId="6549"/>
          <ac:spMkLst>
            <pc:docMk/>
            <pc:sldMk cId="1778257229" sldId="2585"/>
            <ac:spMk id="2" creationId="{08021387-0C37-E805-DD69-AF2F0FE46815}"/>
          </ac:spMkLst>
        </pc:spChg>
        <pc:spChg chg="add del mod ord">
          <ac:chgData name="Marco Statera" userId="14834cdb-0591-4458-a932-529965d1d44f" providerId="ADAL" clId="{68CAB45D-EA7E-4512-A466-A87068B28D81}" dt="2025-11-06T15:49:32.873" v="3158" actId="478"/>
          <ac:spMkLst>
            <pc:docMk/>
            <pc:sldMk cId="1778257229" sldId="2585"/>
            <ac:spMk id="3" creationId="{DF9AC627-0F24-2AF2-327F-CDA1F43371DF}"/>
          </ac:spMkLst>
        </pc:spChg>
        <pc:spChg chg="mod ord">
          <ac:chgData name="Marco Statera" userId="14834cdb-0591-4458-a932-529965d1d44f" providerId="ADAL" clId="{68CAB45D-EA7E-4512-A466-A87068B28D81}" dt="2025-11-03T16:37:26.914" v="348" actId="700"/>
          <ac:spMkLst>
            <pc:docMk/>
            <pc:sldMk cId="1778257229" sldId="2585"/>
            <ac:spMk id="5" creationId="{5951774C-4834-3196-4C5C-CB664FD240C8}"/>
          </ac:spMkLst>
        </pc:spChg>
        <pc:spChg chg="mod ord">
          <ac:chgData name="Marco Statera" userId="14834cdb-0591-4458-a932-529965d1d44f" providerId="ADAL" clId="{68CAB45D-EA7E-4512-A466-A87068B28D81}" dt="2025-11-03T16:37:26.914" v="348" actId="700"/>
          <ac:spMkLst>
            <pc:docMk/>
            <pc:sldMk cId="1778257229" sldId="2585"/>
            <ac:spMk id="6" creationId="{B9CB96A1-37D4-163B-E8A0-321BFC8799F3}"/>
          </ac:spMkLst>
        </pc:spChg>
        <pc:spChg chg="mod ord">
          <ac:chgData name="Marco Statera" userId="14834cdb-0591-4458-a932-529965d1d44f" providerId="ADAL" clId="{68CAB45D-EA7E-4512-A466-A87068B28D81}" dt="2025-11-07T08:17:07.016" v="5765" actId="1076"/>
          <ac:spMkLst>
            <pc:docMk/>
            <pc:sldMk cId="1778257229" sldId="2585"/>
            <ac:spMk id="7" creationId="{CE2C086C-555B-3C68-7927-15499E3230F5}"/>
          </ac:spMkLst>
        </pc:spChg>
        <pc:spChg chg="mod">
          <ac:chgData name="Marco Statera" userId="14834cdb-0591-4458-a932-529965d1d44f" providerId="ADAL" clId="{68CAB45D-EA7E-4512-A466-A87068B28D81}" dt="2025-11-07T08:18:07.773" v="5799" actId="1076"/>
          <ac:spMkLst>
            <pc:docMk/>
            <pc:sldMk cId="1778257229" sldId="2585"/>
            <ac:spMk id="15" creationId="{2690CD69-42DA-AE75-07FF-E479EEE91902}"/>
          </ac:spMkLst>
        </pc:spChg>
        <pc:spChg chg="del">
          <ac:chgData name="Marco Statera" userId="14834cdb-0591-4458-a932-529965d1d44f" providerId="ADAL" clId="{68CAB45D-EA7E-4512-A466-A87068B28D81}" dt="2025-11-07T08:19:05.494" v="5801" actId="478"/>
          <ac:spMkLst>
            <pc:docMk/>
            <pc:sldMk cId="1778257229" sldId="2585"/>
            <ac:spMk id="18" creationId="{54126BA1-1EB6-DE0A-9B35-096A84956103}"/>
          </ac:spMkLst>
        </pc:spChg>
        <pc:grpChg chg="mod">
          <ac:chgData name="Marco Statera" userId="14834cdb-0591-4458-a932-529965d1d44f" providerId="ADAL" clId="{68CAB45D-EA7E-4512-A466-A87068B28D81}" dt="2025-11-07T07:58:04.828" v="5322" actId="1076"/>
          <ac:grpSpMkLst>
            <pc:docMk/>
            <pc:sldMk cId="1778257229" sldId="2585"/>
            <ac:grpSpMk id="8" creationId="{C28C22A1-8292-B432-1FCC-4C2AC93F6F35}"/>
          </ac:grpSpMkLst>
        </pc:grpChg>
        <pc:grpChg chg="mod">
          <ac:chgData name="Marco Statera" userId="14834cdb-0591-4458-a932-529965d1d44f" providerId="ADAL" clId="{68CAB45D-EA7E-4512-A466-A87068B28D81}" dt="2025-11-07T08:18:03.367" v="5798" actId="1037"/>
          <ac:grpSpMkLst>
            <pc:docMk/>
            <pc:sldMk cId="1778257229" sldId="2585"/>
            <ac:grpSpMk id="13" creationId="{DBC6F84F-C4CA-6693-E6E3-C384771DF24F}"/>
          </ac:grpSpMkLst>
        </pc:grpChg>
        <pc:picChg chg="mod">
          <ac:chgData name="Marco Statera" userId="14834cdb-0591-4458-a932-529965d1d44f" providerId="ADAL" clId="{68CAB45D-EA7E-4512-A466-A87068B28D81}" dt="2025-11-07T08:15:55.433" v="5751" actId="1076"/>
          <ac:picMkLst>
            <pc:docMk/>
            <pc:sldMk cId="1778257229" sldId="2585"/>
            <ac:picMk id="9" creationId="{91C9353B-EEA5-124A-B687-B6B4C7940AE6}"/>
          </ac:picMkLst>
        </pc:picChg>
        <pc:picChg chg="mod">
          <ac:chgData name="Marco Statera" userId="14834cdb-0591-4458-a932-529965d1d44f" providerId="ADAL" clId="{68CAB45D-EA7E-4512-A466-A87068B28D81}" dt="2025-11-07T08:15:57.503" v="5752" actId="1076"/>
          <ac:picMkLst>
            <pc:docMk/>
            <pc:sldMk cId="1778257229" sldId="2585"/>
            <ac:picMk id="10" creationId="{B3EA39EF-508A-B4D6-448B-6F7FA725ED2C}"/>
          </ac:picMkLst>
        </pc:picChg>
        <pc:picChg chg="mod">
          <ac:chgData name="Marco Statera" userId="14834cdb-0591-4458-a932-529965d1d44f" providerId="ADAL" clId="{68CAB45D-EA7E-4512-A466-A87068B28D81}" dt="2025-11-07T08:18:10.891" v="5800" actId="1076"/>
          <ac:picMkLst>
            <pc:docMk/>
            <pc:sldMk cId="1778257229" sldId="2585"/>
            <ac:picMk id="11" creationId="{0CA115CD-142A-4376-F276-D3623E507032}"/>
          </ac:picMkLst>
        </pc:picChg>
        <pc:picChg chg="del mod ord modCrop">
          <ac:chgData name="Marco Statera" userId="14834cdb-0591-4458-a932-529965d1d44f" providerId="ADAL" clId="{68CAB45D-EA7E-4512-A466-A87068B28D81}" dt="2025-11-07T07:57:09.302" v="5311" actId="478"/>
          <ac:picMkLst>
            <pc:docMk/>
            <pc:sldMk cId="1778257229" sldId="2585"/>
            <ac:picMk id="12" creationId="{F1B1F95B-B837-66E4-6928-5442C98DBA50}"/>
          </ac:picMkLst>
        </pc:picChg>
        <pc:picChg chg="mod ord">
          <ac:chgData name="Marco Statera" userId="14834cdb-0591-4458-a932-529965d1d44f" providerId="ADAL" clId="{68CAB45D-EA7E-4512-A466-A87068B28D81}" dt="2025-11-07T07:57:55.375" v="5319" actId="1076"/>
          <ac:picMkLst>
            <pc:docMk/>
            <pc:sldMk cId="1778257229" sldId="2585"/>
            <ac:picMk id="17" creationId="{24CD8B65-04A9-827F-D7F0-1BEAED450479}"/>
          </ac:picMkLst>
        </pc:picChg>
        <pc:picChg chg="mod">
          <ac:chgData name="Marco Statera" userId="14834cdb-0591-4458-a932-529965d1d44f" providerId="ADAL" clId="{68CAB45D-EA7E-4512-A466-A87068B28D81}" dt="2025-11-07T08:17:02.016" v="5764" actId="1076"/>
          <ac:picMkLst>
            <pc:docMk/>
            <pc:sldMk cId="1778257229" sldId="2585"/>
            <ac:picMk id="19" creationId="{A6D030D4-BDEC-9379-1C06-A3DF53134412}"/>
          </ac:picMkLst>
        </pc:picChg>
        <pc:picChg chg="add mod modCrop">
          <ac:chgData name="Marco Statera" userId="14834cdb-0591-4458-a932-529965d1d44f" providerId="ADAL" clId="{68CAB45D-EA7E-4512-A466-A87068B28D81}" dt="2025-11-07T08:16:37.386" v="5759" actId="11530"/>
          <ac:picMkLst>
            <pc:docMk/>
            <pc:sldMk cId="1778257229" sldId="2585"/>
            <ac:picMk id="21" creationId="{92DB3B35-14EC-8E50-4A98-BF870E07E457}"/>
          </ac:picMkLst>
        </pc:picChg>
        <pc:picChg chg="add del mod">
          <ac:chgData name="Marco Statera" userId="14834cdb-0591-4458-a932-529965d1d44f" providerId="ADAL" clId="{68CAB45D-EA7E-4512-A466-A87068B28D81}" dt="2025-11-07T07:56:09.192" v="5298" actId="478"/>
          <ac:picMkLst>
            <pc:docMk/>
            <pc:sldMk cId="1778257229" sldId="2585"/>
            <ac:picMk id="22" creationId="{9C1997C1-DC8C-F231-7022-C9E3E8688972}"/>
          </ac:picMkLst>
        </pc:picChg>
        <pc:picChg chg="add del mod">
          <ac:chgData name="Marco Statera" userId="14834cdb-0591-4458-a932-529965d1d44f" providerId="ADAL" clId="{68CAB45D-EA7E-4512-A466-A87068B28D81}" dt="2025-11-07T07:56:50.751" v="5307" actId="478"/>
          <ac:picMkLst>
            <pc:docMk/>
            <pc:sldMk cId="1778257229" sldId="2585"/>
            <ac:picMk id="23" creationId="{D05DDAC7-91FF-9079-C4CD-80E95925ADD6}"/>
          </ac:picMkLst>
        </pc:picChg>
        <pc:picChg chg="add mod">
          <ac:chgData name="Marco Statera" userId="14834cdb-0591-4458-a932-529965d1d44f" providerId="ADAL" clId="{68CAB45D-EA7E-4512-A466-A87068B28D81}" dt="2025-11-07T08:17:29.005" v="5769" actId="1076"/>
          <ac:picMkLst>
            <pc:docMk/>
            <pc:sldMk cId="1778257229" sldId="2585"/>
            <ac:picMk id="24" creationId="{C7E3205D-CB12-41A0-74F9-C858C154E86B}"/>
          </ac:picMkLst>
        </pc:picChg>
        <pc:picChg chg="add mod">
          <ac:chgData name="Marco Statera" userId="14834cdb-0591-4458-a932-529965d1d44f" providerId="ADAL" clId="{68CAB45D-EA7E-4512-A466-A87068B28D81}" dt="2025-11-07T08:16:44.142" v="5760" actId="11530"/>
          <ac:picMkLst>
            <pc:docMk/>
            <pc:sldMk cId="1778257229" sldId="2585"/>
            <ac:picMk id="26" creationId="{22C281F2-400F-A902-E9CE-EE6D16AF9B64}"/>
          </ac:picMkLst>
        </pc:picChg>
      </pc:sldChg>
      <pc:sldChg chg="addSp delSp modSp add mod modClrScheme chgLayout">
        <pc:chgData name="Marco Statera" userId="14834cdb-0591-4458-a932-529965d1d44f" providerId="ADAL" clId="{68CAB45D-EA7E-4512-A466-A87068B28D81}" dt="2025-11-07T08:04:23.926" v="5413" actId="14100"/>
        <pc:sldMkLst>
          <pc:docMk/>
          <pc:sldMk cId="796012116" sldId="2588"/>
        </pc:sldMkLst>
        <pc:spChg chg="mod ord">
          <ac:chgData name="Marco Statera" userId="14834cdb-0591-4458-a932-529965d1d44f" providerId="ADAL" clId="{68CAB45D-EA7E-4512-A466-A87068B28D81}" dt="2025-11-06T16:09:17.444" v="3425" actId="700"/>
          <ac:spMkLst>
            <pc:docMk/>
            <pc:sldMk cId="796012116" sldId="2588"/>
            <ac:spMk id="3" creationId="{7D743C94-76EE-636A-E7A5-1DB9632A4E12}"/>
          </ac:spMkLst>
        </pc:spChg>
        <pc:spChg chg="mod ord">
          <ac:chgData name="Marco Statera" userId="14834cdb-0591-4458-a932-529965d1d44f" providerId="ADAL" clId="{68CAB45D-EA7E-4512-A466-A87068B28D81}" dt="2025-11-06T16:09:17.444" v="3425" actId="700"/>
          <ac:spMkLst>
            <pc:docMk/>
            <pc:sldMk cId="796012116" sldId="2588"/>
            <ac:spMk id="5" creationId="{5491FACE-5EE5-967E-BF64-F57758F07EC7}"/>
          </ac:spMkLst>
        </pc:spChg>
        <pc:spChg chg="add del mod ord">
          <ac:chgData name="Marco Statera" userId="14834cdb-0591-4458-a932-529965d1d44f" providerId="ADAL" clId="{68CAB45D-EA7E-4512-A466-A87068B28D81}" dt="2025-11-06T16:09:17.444" v="3425" actId="700"/>
          <ac:spMkLst>
            <pc:docMk/>
            <pc:sldMk cId="796012116" sldId="2588"/>
            <ac:spMk id="6" creationId="{7F211F9A-9D24-D075-D2A8-52D69C85F583}"/>
          </ac:spMkLst>
        </pc:spChg>
        <pc:spChg chg="add del mod ord">
          <ac:chgData name="Marco Statera" userId="14834cdb-0591-4458-a932-529965d1d44f" providerId="ADAL" clId="{68CAB45D-EA7E-4512-A466-A87068B28D81}" dt="2025-11-06T16:09:17.444" v="3425" actId="700"/>
          <ac:spMkLst>
            <pc:docMk/>
            <pc:sldMk cId="796012116" sldId="2588"/>
            <ac:spMk id="8" creationId="{286E06C7-9F13-AE12-CBDF-8E7CB81F892B}"/>
          </ac:spMkLst>
        </pc:spChg>
        <pc:spChg chg="mod ord">
          <ac:chgData name="Marco Statera" userId="14834cdb-0591-4458-a932-529965d1d44f" providerId="ADAL" clId="{68CAB45D-EA7E-4512-A466-A87068B28D81}" dt="2025-11-06T16:09:17.444" v="3425" actId="700"/>
          <ac:spMkLst>
            <pc:docMk/>
            <pc:sldMk cId="796012116" sldId="2588"/>
            <ac:spMk id="9" creationId="{F153C3A0-F6C5-0894-3172-971CE6CD91FC}"/>
          </ac:spMkLst>
        </pc:spChg>
        <pc:spChg chg="add del mod ord">
          <ac:chgData name="Marco Statera" userId="14834cdb-0591-4458-a932-529965d1d44f" providerId="ADAL" clId="{68CAB45D-EA7E-4512-A466-A87068B28D81}" dt="2025-11-06T16:09:17.444" v="3425" actId="700"/>
          <ac:spMkLst>
            <pc:docMk/>
            <pc:sldMk cId="796012116" sldId="2588"/>
            <ac:spMk id="10" creationId="{B8FBD172-BEA7-98B9-1328-270D4E69D8C4}"/>
          </ac:spMkLst>
        </pc:spChg>
        <pc:spChg chg="mod">
          <ac:chgData name="Marco Statera" userId="14834cdb-0591-4458-a932-529965d1d44f" providerId="ADAL" clId="{68CAB45D-EA7E-4512-A466-A87068B28D81}" dt="2025-11-07T08:03:59.246" v="5412" actId="1076"/>
          <ac:spMkLst>
            <pc:docMk/>
            <pc:sldMk cId="796012116" sldId="2588"/>
            <ac:spMk id="11" creationId="{2A10EB31-2E0B-B24F-12F0-14729ED826B7}"/>
          </ac:spMkLst>
        </pc:spChg>
        <pc:spChg chg="mod">
          <ac:chgData name="Marco Statera" userId="14834cdb-0591-4458-a932-529965d1d44f" providerId="ADAL" clId="{68CAB45D-EA7E-4512-A466-A87068B28D81}" dt="2025-11-07T08:04:23.926" v="5413" actId="14100"/>
          <ac:spMkLst>
            <pc:docMk/>
            <pc:sldMk cId="796012116" sldId="2588"/>
            <ac:spMk id="12" creationId="{50D2B6FA-AFD9-545C-D1AB-FBBE04E43FB0}"/>
          </ac:spMkLst>
        </pc:spChg>
        <pc:spChg chg="mod ord">
          <ac:chgData name="Marco Statera" userId="14834cdb-0591-4458-a932-529965d1d44f" providerId="ADAL" clId="{68CAB45D-EA7E-4512-A466-A87068B28D81}" dt="2025-11-06T16:09:17.444" v="3425" actId="700"/>
          <ac:spMkLst>
            <pc:docMk/>
            <pc:sldMk cId="796012116" sldId="2588"/>
            <ac:spMk id="13" creationId="{8D28001E-CD0F-A6E0-1351-01A321A5CA6A}"/>
          </ac:spMkLst>
        </pc:spChg>
        <pc:spChg chg="mod ord">
          <ac:chgData name="Marco Statera" userId="14834cdb-0591-4458-a932-529965d1d44f" providerId="ADAL" clId="{68CAB45D-EA7E-4512-A466-A87068B28D81}" dt="2025-11-06T16:09:17.444" v="3425" actId="700"/>
          <ac:spMkLst>
            <pc:docMk/>
            <pc:sldMk cId="796012116" sldId="2588"/>
            <ac:spMk id="14" creationId="{4D9D9C16-ADCA-6100-79AD-4E187316EA89}"/>
          </ac:spMkLst>
        </pc:spChg>
        <pc:spChg chg="mod">
          <ac:chgData name="Marco Statera" userId="14834cdb-0591-4458-a932-529965d1d44f" providerId="ADAL" clId="{68CAB45D-EA7E-4512-A466-A87068B28D81}" dt="2025-11-07T08:02:27.259" v="5377" actId="14100"/>
          <ac:spMkLst>
            <pc:docMk/>
            <pc:sldMk cId="796012116" sldId="2588"/>
            <ac:spMk id="20" creationId="{4C1F6CC2-90AD-C505-31BA-5C3F0F930234}"/>
          </ac:spMkLst>
        </pc:spChg>
        <pc:spChg chg="mod">
          <ac:chgData name="Marco Statera" userId="14834cdb-0591-4458-a932-529965d1d44f" providerId="ADAL" clId="{68CAB45D-EA7E-4512-A466-A87068B28D81}" dt="2025-11-07T08:01:21.272" v="5366" actId="14100"/>
          <ac:spMkLst>
            <pc:docMk/>
            <pc:sldMk cId="796012116" sldId="2588"/>
            <ac:spMk id="23" creationId="{330271ED-03D8-3EFB-040B-DA3FE9D7138F}"/>
          </ac:spMkLst>
        </pc:spChg>
        <pc:spChg chg="mod">
          <ac:chgData name="Marco Statera" userId="14834cdb-0591-4458-a932-529965d1d44f" providerId="ADAL" clId="{68CAB45D-EA7E-4512-A466-A87068B28D81}" dt="2025-11-07T08:03:18.068" v="5391" actId="1076"/>
          <ac:spMkLst>
            <pc:docMk/>
            <pc:sldMk cId="796012116" sldId="2588"/>
            <ac:spMk id="24" creationId="{A9E56E4E-3105-C83E-86C4-33CF0AF7BE39}"/>
          </ac:spMkLst>
        </pc:spChg>
        <pc:spChg chg="mod">
          <ac:chgData name="Marco Statera" userId="14834cdb-0591-4458-a932-529965d1d44f" providerId="ADAL" clId="{68CAB45D-EA7E-4512-A466-A87068B28D81}" dt="2025-11-07T08:01:21.272" v="5366" actId="14100"/>
          <ac:spMkLst>
            <pc:docMk/>
            <pc:sldMk cId="796012116" sldId="2588"/>
            <ac:spMk id="27" creationId="{4CFC3C53-2913-21A6-2883-4491E32B46E4}"/>
          </ac:spMkLst>
        </pc:spChg>
        <pc:spChg chg="mod">
          <ac:chgData name="Marco Statera" userId="14834cdb-0591-4458-a932-529965d1d44f" providerId="ADAL" clId="{68CAB45D-EA7E-4512-A466-A87068B28D81}" dt="2025-11-07T08:01:21.272" v="5366" actId="14100"/>
          <ac:spMkLst>
            <pc:docMk/>
            <pc:sldMk cId="796012116" sldId="2588"/>
            <ac:spMk id="28" creationId="{388A3246-5905-9866-E463-900A18937E3C}"/>
          </ac:spMkLst>
        </pc:spChg>
        <pc:spChg chg="add mod">
          <ac:chgData name="Marco Statera" userId="14834cdb-0591-4458-a932-529965d1d44f" providerId="ADAL" clId="{68CAB45D-EA7E-4512-A466-A87068B28D81}" dt="2025-11-07T08:02:58.704" v="5387" actId="14100"/>
          <ac:spMkLst>
            <pc:docMk/>
            <pc:sldMk cId="796012116" sldId="2588"/>
            <ac:spMk id="29" creationId="{5174363E-370F-524A-DB52-FA12FEBC3C79}"/>
          </ac:spMkLst>
        </pc:spChg>
        <pc:spChg chg="add mod">
          <ac:chgData name="Marco Statera" userId="14834cdb-0591-4458-a932-529965d1d44f" providerId="ADAL" clId="{68CAB45D-EA7E-4512-A466-A87068B28D81}" dt="2025-11-07T08:03:53.480" v="5411" actId="113"/>
          <ac:spMkLst>
            <pc:docMk/>
            <pc:sldMk cId="796012116" sldId="2588"/>
            <ac:spMk id="32" creationId="{5AB3D5A2-6156-321E-DFB0-3435E6A65AAB}"/>
          </ac:spMkLst>
        </pc:spChg>
        <pc:spChg chg="mod">
          <ac:chgData name="Marco Statera" userId="14834cdb-0591-4458-a932-529965d1d44f" providerId="ADAL" clId="{68CAB45D-EA7E-4512-A466-A87068B28D81}" dt="2025-11-07T08:02:33.087" v="5379" actId="14100"/>
          <ac:spMkLst>
            <pc:docMk/>
            <pc:sldMk cId="796012116" sldId="2588"/>
            <ac:spMk id="43" creationId="{80FEE31A-9EAC-EECF-BB9F-34B0B24B4574}"/>
          </ac:spMkLst>
        </pc:spChg>
        <pc:grpChg chg="add del mod">
          <ac:chgData name="Marco Statera" userId="14834cdb-0591-4458-a932-529965d1d44f" providerId="ADAL" clId="{68CAB45D-EA7E-4512-A466-A87068B28D81}" dt="2025-11-07T08:01:22.580" v="5367" actId="478"/>
          <ac:grpSpMkLst>
            <pc:docMk/>
            <pc:sldMk cId="796012116" sldId="2588"/>
            <ac:grpSpMk id="16" creationId="{E8089E45-4738-4292-FEEA-819523E34445}"/>
          </ac:grpSpMkLst>
        </pc:grpChg>
        <pc:picChg chg="mod">
          <ac:chgData name="Marco Statera" userId="14834cdb-0591-4458-a932-529965d1d44f" providerId="ADAL" clId="{68CAB45D-EA7E-4512-A466-A87068B28D81}" dt="2025-11-07T08:02:39.773" v="5381" actId="14100"/>
          <ac:picMkLst>
            <pc:docMk/>
            <pc:sldMk cId="796012116" sldId="2588"/>
            <ac:picMk id="2" creationId="{AD247409-C35B-DB61-84F7-B2351A3CC94F}"/>
          </ac:picMkLst>
        </pc:picChg>
        <pc:picChg chg="del">
          <ac:chgData name="Marco Statera" userId="14834cdb-0591-4458-a932-529965d1d44f" providerId="ADAL" clId="{68CAB45D-EA7E-4512-A466-A87068B28D81}" dt="2025-11-06T16:05:48.153" v="3269" actId="478"/>
          <ac:picMkLst>
            <pc:docMk/>
            <pc:sldMk cId="796012116" sldId="2588"/>
            <ac:picMk id="4" creationId="{60894445-BC19-F32D-7206-8840969E47D6}"/>
          </ac:picMkLst>
        </pc:picChg>
        <pc:picChg chg="mod">
          <ac:chgData name="Marco Statera" userId="14834cdb-0591-4458-a932-529965d1d44f" providerId="ADAL" clId="{68CAB45D-EA7E-4512-A466-A87068B28D81}" dt="2025-11-07T08:02:35.786" v="5380" actId="1076"/>
          <ac:picMkLst>
            <pc:docMk/>
            <pc:sldMk cId="796012116" sldId="2588"/>
            <ac:picMk id="7" creationId="{9C772CFE-F562-DB59-59E0-BF2EA8142376}"/>
          </ac:picMkLst>
        </pc:picChg>
        <pc:picChg chg="mod">
          <ac:chgData name="Marco Statera" userId="14834cdb-0591-4458-a932-529965d1d44f" providerId="ADAL" clId="{68CAB45D-EA7E-4512-A466-A87068B28D81}" dt="2025-11-07T08:03:31.815" v="5392" actId="1076"/>
          <ac:picMkLst>
            <pc:docMk/>
            <pc:sldMk cId="796012116" sldId="2588"/>
            <ac:picMk id="15" creationId="{C50B54F8-83FA-96C6-9AB0-CAC273D27BD1}"/>
          </ac:picMkLst>
        </pc:picChg>
        <pc:picChg chg="mod">
          <ac:chgData name="Marco Statera" userId="14834cdb-0591-4458-a932-529965d1d44f" providerId="ADAL" clId="{68CAB45D-EA7E-4512-A466-A87068B28D81}" dt="2025-11-07T08:01:21.272" v="5366" actId="14100"/>
          <ac:picMkLst>
            <pc:docMk/>
            <pc:sldMk cId="796012116" sldId="2588"/>
            <ac:picMk id="17" creationId="{AF627C92-4485-D1B5-D99B-D1CFD56B54E3}"/>
          </ac:picMkLst>
        </pc:picChg>
        <pc:picChg chg="mod">
          <ac:chgData name="Marco Statera" userId="14834cdb-0591-4458-a932-529965d1d44f" providerId="ADAL" clId="{68CAB45D-EA7E-4512-A466-A87068B28D81}" dt="2025-11-07T08:02:23.858" v="5376" actId="14100"/>
          <ac:picMkLst>
            <pc:docMk/>
            <pc:sldMk cId="796012116" sldId="2588"/>
            <ac:picMk id="18" creationId="{CF0D30C7-F2B2-804A-E411-D566C3124DF1}"/>
          </ac:picMkLst>
        </pc:picChg>
        <pc:picChg chg="mod">
          <ac:chgData name="Marco Statera" userId="14834cdb-0591-4458-a932-529965d1d44f" providerId="ADAL" clId="{68CAB45D-EA7E-4512-A466-A87068B28D81}" dt="2025-11-07T08:01:21.272" v="5366" actId="14100"/>
          <ac:picMkLst>
            <pc:docMk/>
            <pc:sldMk cId="796012116" sldId="2588"/>
            <ac:picMk id="19" creationId="{A05CE28B-A61D-4C42-F928-ABB794379457}"/>
          </ac:picMkLst>
        </pc:picChg>
        <pc:picChg chg="mod">
          <ac:chgData name="Marco Statera" userId="14834cdb-0591-4458-a932-529965d1d44f" providerId="ADAL" clId="{68CAB45D-EA7E-4512-A466-A87068B28D81}" dt="2025-11-07T08:01:21.272" v="5366" actId="14100"/>
          <ac:picMkLst>
            <pc:docMk/>
            <pc:sldMk cId="796012116" sldId="2588"/>
            <ac:picMk id="26" creationId="{F70D979F-47E1-B26E-0FAB-A323A0B0A25F}"/>
          </ac:picMkLst>
        </pc:picChg>
        <pc:picChg chg="add mod">
          <ac:chgData name="Marco Statera" userId="14834cdb-0591-4458-a932-529965d1d44f" providerId="ADAL" clId="{68CAB45D-EA7E-4512-A466-A87068B28D81}" dt="2025-11-07T08:02:11.906" v="5375" actId="1076"/>
          <ac:picMkLst>
            <pc:docMk/>
            <pc:sldMk cId="796012116" sldId="2588"/>
            <ac:picMk id="30" creationId="{7920308F-8064-7F12-6322-5CFB3EEEC616}"/>
          </ac:picMkLst>
        </pc:picChg>
        <pc:cxnChg chg="mod">
          <ac:chgData name="Marco Statera" userId="14834cdb-0591-4458-a932-529965d1d44f" providerId="ADAL" clId="{68CAB45D-EA7E-4512-A466-A87068B28D81}" dt="2025-11-07T08:01:21.272" v="5366" actId="14100"/>
          <ac:cxnSpMkLst>
            <pc:docMk/>
            <pc:sldMk cId="796012116" sldId="2588"/>
            <ac:cxnSpMk id="21" creationId="{8ED7DE12-F31C-7171-AB98-293064FDB988}"/>
          </ac:cxnSpMkLst>
        </pc:cxnChg>
        <pc:cxnChg chg="mod">
          <ac:chgData name="Marco Statera" userId="14834cdb-0591-4458-a932-529965d1d44f" providerId="ADAL" clId="{68CAB45D-EA7E-4512-A466-A87068B28D81}" dt="2025-11-07T08:01:21.272" v="5366" actId="14100"/>
          <ac:cxnSpMkLst>
            <pc:docMk/>
            <pc:sldMk cId="796012116" sldId="2588"/>
            <ac:cxnSpMk id="22" creationId="{787E7506-E010-4782-ECFB-521FB8962B5C}"/>
          </ac:cxnSpMkLst>
        </pc:cxnChg>
        <pc:cxnChg chg="mod">
          <ac:chgData name="Marco Statera" userId="14834cdb-0591-4458-a932-529965d1d44f" providerId="ADAL" clId="{68CAB45D-EA7E-4512-A466-A87068B28D81}" dt="2025-11-07T08:01:21.272" v="5366" actId="14100"/>
          <ac:cxnSpMkLst>
            <pc:docMk/>
            <pc:sldMk cId="796012116" sldId="2588"/>
            <ac:cxnSpMk id="25" creationId="{481EA343-7DE9-0215-A3E9-49E406716057}"/>
          </ac:cxnSpMkLst>
        </pc:cxnChg>
        <pc:cxnChg chg="mod">
          <ac:chgData name="Marco Statera" userId="14834cdb-0591-4458-a932-529965d1d44f" providerId="ADAL" clId="{68CAB45D-EA7E-4512-A466-A87068B28D81}" dt="2025-11-07T08:02:30.313" v="5378" actId="14100"/>
          <ac:cxnSpMkLst>
            <pc:docMk/>
            <pc:sldMk cId="796012116" sldId="2588"/>
            <ac:cxnSpMk id="40" creationId="{7DB12696-0F01-9EE0-9777-52B22576D183}"/>
          </ac:cxnSpMkLst>
        </pc:cxnChg>
      </pc:sldChg>
      <pc:sldChg chg="addSp delSp modSp new mod ord">
        <pc:chgData name="Marco Statera" userId="14834cdb-0591-4458-a932-529965d1d44f" providerId="ADAL" clId="{68CAB45D-EA7E-4512-A466-A87068B28D81}" dt="2025-11-07T08:12:08.769" v="5687" actId="20577"/>
        <pc:sldMkLst>
          <pc:docMk/>
          <pc:sldMk cId="3541583516" sldId="2589"/>
        </pc:sldMkLst>
        <pc:spChg chg="mod">
          <ac:chgData name="Marco Statera" userId="14834cdb-0591-4458-a932-529965d1d44f" providerId="ADAL" clId="{68CAB45D-EA7E-4512-A466-A87068B28D81}" dt="2025-11-04T08:47:06.414" v="918" actId="20577"/>
          <ac:spMkLst>
            <pc:docMk/>
            <pc:sldMk cId="3541583516" sldId="2589"/>
            <ac:spMk id="5" creationId="{1FA220E3-1904-3706-952A-CB1B4B5AC47B}"/>
          </ac:spMkLst>
        </pc:spChg>
        <pc:spChg chg="add mod">
          <ac:chgData name="Marco Statera" userId="14834cdb-0591-4458-a932-529965d1d44f" providerId="ADAL" clId="{68CAB45D-EA7E-4512-A466-A87068B28D81}" dt="2025-11-04T08:45:18.501" v="866" actId="20577"/>
          <ac:spMkLst>
            <pc:docMk/>
            <pc:sldMk cId="3541583516" sldId="2589"/>
            <ac:spMk id="8" creationId="{0DFC4A63-3EA3-2CE1-6C4F-9EC9EAD678B2}"/>
          </ac:spMkLst>
        </pc:spChg>
        <pc:spChg chg="add mod">
          <ac:chgData name="Marco Statera" userId="14834cdb-0591-4458-a932-529965d1d44f" providerId="ADAL" clId="{68CAB45D-EA7E-4512-A466-A87068B28D81}" dt="2025-11-04T08:54:21.455" v="1031" actId="1076"/>
          <ac:spMkLst>
            <pc:docMk/>
            <pc:sldMk cId="3541583516" sldId="2589"/>
            <ac:spMk id="24" creationId="{4C6FC493-1BAF-879D-FB58-42B59F865632}"/>
          </ac:spMkLst>
        </pc:spChg>
        <pc:spChg chg="add mod">
          <ac:chgData name="Marco Statera" userId="14834cdb-0591-4458-a932-529965d1d44f" providerId="ADAL" clId="{68CAB45D-EA7E-4512-A466-A87068B28D81}" dt="2025-11-04T08:45:32.680" v="867" actId="1076"/>
          <ac:spMkLst>
            <pc:docMk/>
            <pc:sldMk cId="3541583516" sldId="2589"/>
            <ac:spMk id="25" creationId="{06352BF6-0120-7BCD-0364-7C4D9B5A5E79}"/>
          </ac:spMkLst>
        </pc:spChg>
        <pc:spChg chg="add mod">
          <ac:chgData name="Marco Statera" userId="14834cdb-0591-4458-a932-529965d1d44f" providerId="ADAL" clId="{68CAB45D-EA7E-4512-A466-A87068B28D81}" dt="2025-11-04T08:45:36.103" v="868" actId="1076"/>
          <ac:spMkLst>
            <pc:docMk/>
            <pc:sldMk cId="3541583516" sldId="2589"/>
            <ac:spMk id="26" creationId="{98AEDC9F-C012-C29C-9748-015BD7F87BDB}"/>
          </ac:spMkLst>
        </pc:spChg>
        <pc:spChg chg="add mod">
          <ac:chgData name="Marco Statera" userId="14834cdb-0591-4458-a932-529965d1d44f" providerId="ADAL" clId="{68CAB45D-EA7E-4512-A466-A87068B28D81}" dt="2025-11-07T08:12:08.769" v="5687" actId="20577"/>
          <ac:spMkLst>
            <pc:docMk/>
            <pc:sldMk cId="3541583516" sldId="2589"/>
            <ac:spMk id="27" creationId="{59983AB4-8C46-DA83-7C18-5203B9FC62E7}"/>
          </ac:spMkLst>
        </pc:spChg>
        <pc:spChg chg="add mod">
          <ac:chgData name="Marco Statera" userId="14834cdb-0591-4458-a932-529965d1d44f" providerId="ADAL" clId="{68CAB45D-EA7E-4512-A466-A87068B28D81}" dt="2025-11-04T08:52:09.802" v="1025" actId="1582"/>
          <ac:spMkLst>
            <pc:docMk/>
            <pc:sldMk cId="3541583516" sldId="2589"/>
            <ac:spMk id="30" creationId="{0F89169E-636F-7BEF-7BE8-063613D079F9}"/>
          </ac:spMkLst>
        </pc:spChg>
        <pc:spChg chg="add mod">
          <ac:chgData name="Marco Statera" userId="14834cdb-0591-4458-a932-529965d1d44f" providerId="ADAL" clId="{68CAB45D-EA7E-4512-A466-A87068B28D81}" dt="2025-11-04T08:54:14.502" v="1030" actId="14100"/>
          <ac:spMkLst>
            <pc:docMk/>
            <pc:sldMk cId="3541583516" sldId="2589"/>
            <ac:spMk id="31" creationId="{AE48FE72-FBCC-F880-361E-74698F310C20}"/>
          </ac:spMkLst>
        </pc:spChg>
        <pc:picChg chg="add del mod ord">
          <ac:chgData name="Marco Statera" userId="14834cdb-0591-4458-a932-529965d1d44f" providerId="ADAL" clId="{68CAB45D-EA7E-4512-A466-A87068B28D81}" dt="2025-11-04T08:47:40.248" v="925" actId="1076"/>
          <ac:picMkLst>
            <pc:docMk/>
            <pc:sldMk cId="3541583516" sldId="2589"/>
            <ac:picMk id="6" creationId="{E1867330-BC0B-E66B-9331-695DEE8EDF0A}"/>
          </ac:picMkLst>
        </pc:picChg>
        <pc:picChg chg="add mod modCrop">
          <ac:chgData name="Marco Statera" userId="14834cdb-0591-4458-a932-529965d1d44f" providerId="ADAL" clId="{68CAB45D-EA7E-4512-A466-A87068B28D81}" dt="2025-11-04T08:47:34.105" v="924" actId="732"/>
          <ac:picMkLst>
            <pc:docMk/>
            <pc:sldMk cId="3541583516" sldId="2589"/>
            <ac:picMk id="7" creationId="{CDF68BC1-D760-B6BE-FD14-8D619BC308E9}"/>
          </ac:picMkLst>
        </pc:picChg>
        <pc:picChg chg="add mod">
          <ac:chgData name="Marco Statera" userId="14834cdb-0591-4458-a932-529965d1d44f" providerId="ADAL" clId="{68CAB45D-EA7E-4512-A466-A87068B28D81}" dt="2025-11-04T08:54:29.096" v="1034" actId="1076"/>
          <ac:picMkLst>
            <pc:docMk/>
            <pc:sldMk cId="3541583516" sldId="2589"/>
            <ac:picMk id="19" creationId="{AFCE9771-B781-2F8D-7FF4-8EC47F15C90D}"/>
          </ac:picMkLst>
        </pc:picChg>
        <pc:picChg chg="add mod">
          <ac:chgData name="Marco Statera" userId="14834cdb-0591-4458-a932-529965d1d44f" providerId="ADAL" clId="{68CAB45D-EA7E-4512-A466-A87068B28D81}" dt="2025-11-04T08:54:27.208" v="1033" actId="1076"/>
          <ac:picMkLst>
            <pc:docMk/>
            <pc:sldMk cId="3541583516" sldId="2589"/>
            <ac:picMk id="20" creationId="{996814D0-267C-A7DB-D619-5E082759DC35}"/>
          </ac:picMkLst>
        </pc:picChg>
        <pc:picChg chg="add mod">
          <ac:chgData name="Marco Statera" userId="14834cdb-0591-4458-a932-529965d1d44f" providerId="ADAL" clId="{68CAB45D-EA7E-4512-A466-A87068B28D81}" dt="2025-11-04T08:45:32.680" v="867" actId="1076"/>
          <ac:picMkLst>
            <pc:docMk/>
            <pc:sldMk cId="3541583516" sldId="2589"/>
            <ac:picMk id="21" creationId="{B343CA34-2A1F-2345-098C-4E9442C6E23B}"/>
          </ac:picMkLst>
        </pc:picChg>
        <pc:picChg chg="add mod">
          <ac:chgData name="Marco Statera" userId="14834cdb-0591-4458-a932-529965d1d44f" providerId="ADAL" clId="{68CAB45D-EA7E-4512-A466-A87068B28D81}" dt="2025-11-04T08:45:32.680" v="867" actId="1076"/>
          <ac:picMkLst>
            <pc:docMk/>
            <pc:sldMk cId="3541583516" sldId="2589"/>
            <ac:picMk id="22" creationId="{42D94F97-F4A1-A88C-711F-AA2766E05F05}"/>
          </ac:picMkLst>
        </pc:picChg>
        <pc:picChg chg="add mod">
          <ac:chgData name="Marco Statera" userId="14834cdb-0591-4458-a932-529965d1d44f" providerId="ADAL" clId="{68CAB45D-EA7E-4512-A466-A87068B28D81}" dt="2025-11-04T08:45:32.680" v="867" actId="1076"/>
          <ac:picMkLst>
            <pc:docMk/>
            <pc:sldMk cId="3541583516" sldId="2589"/>
            <ac:picMk id="23" creationId="{61C41E47-FD70-29F9-01F8-F6A9682055FE}"/>
          </ac:picMkLst>
        </pc:picChg>
      </pc:sldChg>
      <pc:sldChg chg="addSp delSp modSp new mod">
        <pc:chgData name="Marco Statera" userId="14834cdb-0591-4458-a932-529965d1d44f" providerId="ADAL" clId="{68CAB45D-EA7E-4512-A466-A87068B28D81}" dt="2025-11-07T08:13:27.796" v="5742" actId="1076"/>
        <pc:sldMkLst>
          <pc:docMk/>
          <pc:sldMk cId="2188255325" sldId="2590"/>
        </pc:sldMkLst>
        <pc:spChg chg="mod">
          <ac:chgData name="Marco Statera" userId="14834cdb-0591-4458-a932-529965d1d44f" providerId="ADAL" clId="{68CAB45D-EA7E-4512-A466-A87068B28D81}" dt="2025-11-04T08:55:54.245" v="1039" actId="20577"/>
          <ac:spMkLst>
            <pc:docMk/>
            <pc:sldMk cId="2188255325" sldId="2590"/>
            <ac:spMk id="5" creationId="{0E83B9AD-975A-BA39-9D12-00630F086247}"/>
          </ac:spMkLst>
        </pc:spChg>
        <pc:spChg chg="add mod">
          <ac:chgData name="Marco Statera" userId="14834cdb-0591-4458-a932-529965d1d44f" providerId="ADAL" clId="{68CAB45D-EA7E-4512-A466-A87068B28D81}" dt="2025-11-04T16:04:37.482" v="2070" actId="20577"/>
          <ac:spMkLst>
            <pc:docMk/>
            <pc:sldMk cId="2188255325" sldId="2590"/>
            <ac:spMk id="6" creationId="{585D7184-11CF-006D-0F10-B0BFE1397EE2}"/>
          </ac:spMkLst>
        </pc:spChg>
        <pc:spChg chg="add mod">
          <ac:chgData name="Marco Statera" userId="14834cdb-0591-4458-a932-529965d1d44f" providerId="ADAL" clId="{68CAB45D-EA7E-4512-A466-A87068B28D81}" dt="2025-11-07T08:13:27.796" v="5742" actId="1076"/>
          <ac:spMkLst>
            <pc:docMk/>
            <pc:sldMk cId="2188255325" sldId="2590"/>
            <ac:spMk id="7" creationId="{56E75F49-025A-CE70-DD30-6A89AA0A3F4D}"/>
          </ac:spMkLst>
        </pc:spChg>
        <pc:picChg chg="add mod">
          <ac:chgData name="Marco Statera" userId="14834cdb-0591-4458-a932-529965d1d44f" providerId="ADAL" clId="{68CAB45D-EA7E-4512-A466-A87068B28D81}" dt="2025-11-04T15:52:15.805" v="1792"/>
          <ac:picMkLst>
            <pc:docMk/>
            <pc:sldMk cId="2188255325" sldId="2590"/>
            <ac:picMk id="8" creationId="{E9DEDD8B-21A2-695F-174C-98A3C397A2B7}"/>
          </ac:picMkLst>
        </pc:picChg>
      </pc:sldChg>
      <pc:sldChg chg="addSp delSp modSp new mod modClrScheme chgLayout">
        <pc:chgData name="Marco Statera" userId="14834cdb-0591-4458-a932-529965d1d44f" providerId="ADAL" clId="{68CAB45D-EA7E-4512-A466-A87068B28D81}" dt="2025-11-06T16:12:02.325" v="3502" actId="1076"/>
        <pc:sldMkLst>
          <pc:docMk/>
          <pc:sldMk cId="783960505" sldId="2591"/>
        </pc:sldMkLst>
        <pc:spChg chg="mod ord">
          <ac:chgData name="Marco Statera" userId="14834cdb-0591-4458-a932-529965d1d44f" providerId="ADAL" clId="{68CAB45D-EA7E-4512-A466-A87068B28D81}" dt="2025-11-04T08:58:17.664" v="1110" actId="700"/>
          <ac:spMkLst>
            <pc:docMk/>
            <pc:sldMk cId="783960505" sldId="2591"/>
            <ac:spMk id="2" creationId="{B7DC5E64-3697-C340-06F6-ADFB742FB06E}"/>
          </ac:spMkLst>
        </pc:spChg>
        <pc:spChg chg="mod ord">
          <ac:chgData name="Marco Statera" userId="14834cdb-0591-4458-a932-529965d1d44f" providerId="ADAL" clId="{68CAB45D-EA7E-4512-A466-A87068B28D81}" dt="2025-11-04T08:58:17.664" v="1110" actId="700"/>
          <ac:spMkLst>
            <pc:docMk/>
            <pc:sldMk cId="783960505" sldId="2591"/>
            <ac:spMk id="3" creationId="{8A3A79C5-6D0B-453F-3E75-3C76B341E6A0}"/>
          </ac:spMkLst>
        </pc:spChg>
        <pc:spChg chg="mod ord">
          <ac:chgData name="Marco Statera" userId="14834cdb-0591-4458-a932-529965d1d44f" providerId="ADAL" clId="{68CAB45D-EA7E-4512-A466-A87068B28D81}" dt="2025-11-04T08:58:17.664" v="1110" actId="700"/>
          <ac:spMkLst>
            <pc:docMk/>
            <pc:sldMk cId="783960505" sldId="2591"/>
            <ac:spMk id="4" creationId="{519B08D5-0DA0-08A0-24B2-BB63D690C9DB}"/>
          </ac:spMkLst>
        </pc:spChg>
        <pc:spChg chg="add mod">
          <ac:chgData name="Marco Statera" userId="14834cdb-0591-4458-a932-529965d1d44f" providerId="ADAL" clId="{68CAB45D-EA7E-4512-A466-A87068B28D81}" dt="2025-11-04T08:57:24.265" v="1109" actId="1076"/>
          <ac:spMkLst>
            <pc:docMk/>
            <pc:sldMk cId="783960505" sldId="2591"/>
            <ac:spMk id="5" creationId="{A7B34D08-255D-0E7C-3EA1-A78ACD7FA909}"/>
          </ac:spMkLst>
        </pc:spChg>
        <pc:spChg chg="add mod">
          <ac:chgData name="Marco Statera" userId="14834cdb-0591-4458-a932-529965d1d44f" providerId="ADAL" clId="{68CAB45D-EA7E-4512-A466-A87068B28D81}" dt="2025-11-04T15:51:36.706" v="1787" actId="1076"/>
          <ac:spMkLst>
            <pc:docMk/>
            <pc:sldMk cId="783960505" sldId="2591"/>
            <ac:spMk id="6" creationId="{AB2E54FB-CF18-F81C-4BDA-620E45BDE671}"/>
          </ac:spMkLst>
        </pc:spChg>
        <pc:spChg chg="add mod ord">
          <ac:chgData name="Marco Statera" userId="14834cdb-0591-4458-a932-529965d1d44f" providerId="ADAL" clId="{68CAB45D-EA7E-4512-A466-A87068B28D81}" dt="2025-11-06T16:11:54.989" v="3501" actId="20577"/>
          <ac:spMkLst>
            <pc:docMk/>
            <pc:sldMk cId="783960505" sldId="2591"/>
            <ac:spMk id="7" creationId="{FE3B13DE-DCF2-6872-0151-A88AD516FF98}"/>
          </ac:spMkLst>
        </pc:spChg>
        <pc:spChg chg="add mod">
          <ac:chgData name="Marco Statera" userId="14834cdb-0591-4458-a932-529965d1d44f" providerId="ADAL" clId="{68CAB45D-EA7E-4512-A466-A87068B28D81}" dt="2025-11-06T16:12:02.325" v="3502" actId="1076"/>
          <ac:spMkLst>
            <pc:docMk/>
            <pc:sldMk cId="783960505" sldId="2591"/>
            <ac:spMk id="10" creationId="{BD4EEFAD-910B-CACB-E308-F52931524AF8}"/>
          </ac:spMkLst>
        </pc:spChg>
        <pc:graphicFrameChg chg="add mod modGraphic">
          <ac:chgData name="Marco Statera" userId="14834cdb-0591-4458-a932-529965d1d44f" providerId="ADAL" clId="{68CAB45D-EA7E-4512-A466-A87068B28D81}" dt="2025-11-04T15:51:31.200" v="1786" actId="1076"/>
          <ac:graphicFrameMkLst>
            <pc:docMk/>
            <pc:sldMk cId="783960505" sldId="2591"/>
            <ac:graphicFrameMk id="11" creationId="{12718003-29C5-7CF4-476D-D751A8AA6B09}"/>
          </ac:graphicFrameMkLst>
        </pc:graphicFrameChg>
        <pc:picChg chg="add mod">
          <ac:chgData name="Marco Statera" userId="14834cdb-0591-4458-a932-529965d1d44f" providerId="ADAL" clId="{68CAB45D-EA7E-4512-A466-A87068B28D81}" dt="2025-11-04T15:50:52.346" v="1773" actId="1076"/>
          <ac:picMkLst>
            <pc:docMk/>
            <pc:sldMk cId="783960505" sldId="2591"/>
            <ac:picMk id="8" creationId="{3CB9E573-8D57-422E-C3DF-AEAF9FA73961}"/>
          </ac:picMkLst>
        </pc:picChg>
        <pc:picChg chg="add mod">
          <ac:chgData name="Marco Statera" userId="14834cdb-0591-4458-a932-529965d1d44f" providerId="ADAL" clId="{68CAB45D-EA7E-4512-A466-A87068B28D81}" dt="2025-11-04T15:50:53.784" v="1774" actId="1076"/>
          <ac:picMkLst>
            <pc:docMk/>
            <pc:sldMk cId="783960505" sldId="2591"/>
            <ac:picMk id="9" creationId="{8DD1ED2E-2B54-0118-6088-4E4E01163CF4}"/>
          </ac:picMkLst>
        </pc:picChg>
        <pc:picChg chg="add mod">
          <ac:chgData name="Marco Statera" userId="14834cdb-0591-4458-a932-529965d1d44f" providerId="ADAL" clId="{68CAB45D-EA7E-4512-A466-A87068B28D81}" dt="2025-11-04T15:51:21.625" v="1784" actId="14100"/>
          <ac:picMkLst>
            <pc:docMk/>
            <pc:sldMk cId="783960505" sldId="2591"/>
            <ac:picMk id="12" creationId="{C21CAFA9-17C9-6DB3-79F4-A02E07FDC3DB}"/>
          </ac:picMkLst>
        </pc:picChg>
      </pc:sldChg>
      <pc:sldChg chg="addSp modSp new mod">
        <pc:chgData name="Marco Statera" userId="14834cdb-0591-4458-a932-529965d1d44f" providerId="ADAL" clId="{68CAB45D-EA7E-4512-A466-A87068B28D81}" dt="2025-11-04T15:09:03.079" v="1561" actId="1076"/>
        <pc:sldMkLst>
          <pc:docMk/>
          <pc:sldMk cId="3625118962" sldId="2592"/>
        </pc:sldMkLst>
        <pc:spChg chg="mod">
          <ac:chgData name="Marco Statera" userId="14834cdb-0591-4458-a932-529965d1d44f" providerId="ADAL" clId="{68CAB45D-EA7E-4512-A466-A87068B28D81}" dt="2025-11-04T15:07:36.539" v="1433" actId="20577"/>
          <ac:spMkLst>
            <pc:docMk/>
            <pc:sldMk cId="3625118962" sldId="2592"/>
            <ac:spMk id="4" creationId="{8797F405-E0E9-F6A2-8716-8BFEE5046EE5}"/>
          </ac:spMkLst>
        </pc:spChg>
        <pc:spChg chg="add mod">
          <ac:chgData name="Marco Statera" userId="14834cdb-0591-4458-a932-529965d1d44f" providerId="ADAL" clId="{68CAB45D-EA7E-4512-A466-A87068B28D81}" dt="2025-11-04T15:06:54.300" v="1394" actId="693"/>
          <ac:spMkLst>
            <pc:docMk/>
            <pc:sldMk cId="3625118962" sldId="2592"/>
            <ac:spMk id="12" creationId="{167D0FC9-1D99-48F1-9DCB-D9BFAE538E1E}"/>
          </ac:spMkLst>
        </pc:spChg>
        <pc:spChg chg="add mod">
          <ac:chgData name="Marco Statera" userId="14834cdb-0591-4458-a932-529965d1d44f" providerId="ADAL" clId="{68CAB45D-EA7E-4512-A466-A87068B28D81}" dt="2025-11-04T15:06:54.300" v="1394" actId="693"/>
          <ac:spMkLst>
            <pc:docMk/>
            <pc:sldMk cId="3625118962" sldId="2592"/>
            <ac:spMk id="13" creationId="{535EB769-2170-6989-6714-06C65F384FC8}"/>
          </ac:spMkLst>
        </pc:spChg>
        <pc:spChg chg="add mod">
          <ac:chgData name="Marco Statera" userId="14834cdb-0591-4458-a932-529965d1d44f" providerId="ADAL" clId="{68CAB45D-EA7E-4512-A466-A87068B28D81}" dt="2025-11-04T15:09:03.079" v="1561" actId="1076"/>
          <ac:spMkLst>
            <pc:docMk/>
            <pc:sldMk cId="3625118962" sldId="2592"/>
            <ac:spMk id="14" creationId="{F12D073C-C920-3549-33AF-B8B3BA38C5EA}"/>
          </ac:spMkLst>
        </pc:spChg>
        <pc:picChg chg="add mod">
          <ac:chgData name="Marco Statera" userId="14834cdb-0591-4458-a932-529965d1d44f" providerId="ADAL" clId="{68CAB45D-EA7E-4512-A466-A87068B28D81}" dt="2025-11-04T15:05:58.720" v="1386" actId="1076"/>
          <ac:picMkLst>
            <pc:docMk/>
            <pc:sldMk cId="3625118962" sldId="2592"/>
            <ac:picMk id="6" creationId="{1240872D-E8EC-DA3A-A80A-B5E5821080AC}"/>
          </ac:picMkLst>
        </pc:picChg>
        <pc:picChg chg="add mod">
          <ac:chgData name="Marco Statera" userId="14834cdb-0591-4458-a932-529965d1d44f" providerId="ADAL" clId="{68CAB45D-EA7E-4512-A466-A87068B28D81}" dt="2025-11-04T15:05:58.720" v="1386" actId="1076"/>
          <ac:picMkLst>
            <pc:docMk/>
            <pc:sldMk cId="3625118962" sldId="2592"/>
            <ac:picMk id="9" creationId="{0BC7B263-B1EF-03B7-77E6-B20A6F8B9CEB}"/>
          </ac:picMkLst>
        </pc:picChg>
        <pc:picChg chg="add mod">
          <ac:chgData name="Marco Statera" userId="14834cdb-0591-4458-a932-529965d1d44f" providerId="ADAL" clId="{68CAB45D-EA7E-4512-A466-A87068B28D81}" dt="2025-11-04T15:07:09.168" v="1395" actId="1076"/>
          <ac:picMkLst>
            <pc:docMk/>
            <pc:sldMk cId="3625118962" sldId="2592"/>
            <ac:picMk id="11" creationId="{3F75F0AB-D4CD-7D4A-94BA-85EBDC045D66}"/>
          </ac:picMkLst>
        </pc:picChg>
      </pc:sldChg>
      <pc:sldChg chg="addSp delSp modSp new mod modClrScheme chgLayout">
        <pc:chgData name="Marco Statera" userId="14834cdb-0591-4458-a932-529965d1d44f" providerId="ADAL" clId="{68CAB45D-EA7E-4512-A466-A87068B28D81}" dt="2025-11-06T16:37:15.896" v="4876" actId="20577"/>
        <pc:sldMkLst>
          <pc:docMk/>
          <pc:sldMk cId="1558316917" sldId="2593"/>
        </pc:sldMkLst>
        <pc:spChg chg="mod ord">
          <ac:chgData name="Marco Statera" userId="14834cdb-0591-4458-a932-529965d1d44f" providerId="ADAL" clId="{68CAB45D-EA7E-4512-A466-A87068B28D81}" dt="2025-11-06T16:35:37.838" v="4836" actId="700"/>
          <ac:spMkLst>
            <pc:docMk/>
            <pc:sldMk cId="1558316917" sldId="2593"/>
            <ac:spMk id="2" creationId="{4A7F3028-6FFC-B7E6-DA32-B6FCFE135ADB}"/>
          </ac:spMkLst>
        </pc:spChg>
        <pc:spChg chg="mod ord">
          <ac:chgData name="Marco Statera" userId="14834cdb-0591-4458-a932-529965d1d44f" providerId="ADAL" clId="{68CAB45D-EA7E-4512-A466-A87068B28D81}" dt="2025-11-06T16:35:37.838" v="4836" actId="700"/>
          <ac:spMkLst>
            <pc:docMk/>
            <pc:sldMk cId="1558316917" sldId="2593"/>
            <ac:spMk id="3" creationId="{E8FAE230-2A69-7F3A-092D-5FE2CD428076}"/>
          </ac:spMkLst>
        </pc:spChg>
        <pc:spChg chg="mod ord">
          <ac:chgData name="Marco Statera" userId="14834cdb-0591-4458-a932-529965d1d44f" providerId="ADAL" clId="{68CAB45D-EA7E-4512-A466-A87068B28D81}" dt="2025-11-06T16:36:03.795" v="4853" actId="20577"/>
          <ac:spMkLst>
            <pc:docMk/>
            <pc:sldMk cId="1558316917" sldId="2593"/>
            <ac:spMk id="4" creationId="{2C2699B1-D47A-41A2-5826-8B85440B57E6}"/>
          </ac:spMkLst>
        </pc:spChg>
        <pc:spChg chg="add del mod">
          <ac:chgData name="Marco Statera" userId="14834cdb-0591-4458-a932-529965d1d44f" providerId="ADAL" clId="{68CAB45D-EA7E-4512-A466-A87068B28D81}" dt="2025-11-06T16:19:41.249" v="3597"/>
          <ac:spMkLst>
            <pc:docMk/>
            <pc:sldMk cId="1558316917" sldId="2593"/>
            <ac:spMk id="5" creationId="{1F82EB37-48F1-2835-02C9-50A4D13993D7}"/>
          </ac:spMkLst>
        </pc:spChg>
        <pc:spChg chg="add del mod">
          <ac:chgData name="Marco Statera" userId="14834cdb-0591-4458-a932-529965d1d44f" providerId="ADAL" clId="{68CAB45D-EA7E-4512-A466-A87068B28D81}" dt="2025-11-06T16:35:48.246" v="4839" actId="478"/>
          <ac:spMkLst>
            <pc:docMk/>
            <pc:sldMk cId="1558316917" sldId="2593"/>
            <ac:spMk id="6" creationId="{2349FAE8-9D4E-F9DC-5BFB-162F85164983}"/>
          </ac:spMkLst>
        </pc:spChg>
        <pc:spChg chg="add del mod">
          <ac:chgData name="Marco Statera" userId="14834cdb-0591-4458-a932-529965d1d44f" providerId="ADAL" clId="{68CAB45D-EA7E-4512-A466-A87068B28D81}" dt="2025-11-06T16:35:33.470" v="4835" actId="478"/>
          <ac:spMkLst>
            <pc:docMk/>
            <pc:sldMk cId="1558316917" sldId="2593"/>
            <ac:spMk id="8" creationId="{F10FC848-D342-D82B-E323-45E794D62F76}"/>
          </ac:spMkLst>
        </pc:spChg>
        <pc:spChg chg="add mod ord">
          <ac:chgData name="Marco Statera" userId="14834cdb-0591-4458-a932-529965d1d44f" providerId="ADAL" clId="{68CAB45D-EA7E-4512-A466-A87068B28D81}" dt="2025-11-06T16:37:15.896" v="4876" actId="20577"/>
          <ac:spMkLst>
            <pc:docMk/>
            <pc:sldMk cId="1558316917" sldId="2593"/>
            <ac:spMk id="11" creationId="{EAE9C3EA-97D1-DB0A-1996-4DBACB4759B3}"/>
          </ac:spMkLst>
        </pc:spChg>
        <pc:picChg chg="add del mod">
          <ac:chgData name="Marco Statera" userId="14834cdb-0591-4458-a932-529965d1d44f" providerId="ADAL" clId="{68CAB45D-EA7E-4512-A466-A87068B28D81}" dt="2025-11-06T16:35:10.478" v="4825" actId="21"/>
          <ac:picMkLst>
            <pc:docMk/>
            <pc:sldMk cId="1558316917" sldId="2593"/>
            <ac:picMk id="9" creationId="{3FB34478-F36E-4B30-15E5-0160E46840F9}"/>
          </ac:picMkLst>
        </pc:picChg>
        <pc:picChg chg="add del mod">
          <ac:chgData name="Marco Statera" userId="14834cdb-0591-4458-a932-529965d1d44f" providerId="ADAL" clId="{68CAB45D-EA7E-4512-A466-A87068B28D81}" dt="2025-11-06T16:35:10.478" v="4825" actId="21"/>
          <ac:picMkLst>
            <pc:docMk/>
            <pc:sldMk cId="1558316917" sldId="2593"/>
            <ac:picMk id="10" creationId="{1B59C52B-0D91-8F34-9F7E-95CDF3C37ED0}"/>
          </ac:picMkLst>
        </pc:picChg>
      </pc:sldChg>
      <pc:sldChg chg="addSp delSp modSp new mod modClrScheme chgLayout">
        <pc:chgData name="Marco Statera" userId="14834cdb-0591-4458-a932-529965d1d44f" providerId="ADAL" clId="{68CAB45D-EA7E-4512-A466-A87068B28D81}" dt="2025-11-07T07:42:35.151" v="5211" actId="20577"/>
        <pc:sldMkLst>
          <pc:docMk/>
          <pc:sldMk cId="3228211728" sldId="2594"/>
        </pc:sldMkLst>
        <pc:spChg chg="mod ord">
          <ac:chgData name="Marco Statera" userId="14834cdb-0591-4458-a932-529965d1d44f" providerId="ADAL" clId="{68CAB45D-EA7E-4512-A466-A87068B28D81}" dt="2025-11-06T16:34:57.643" v="4823" actId="700"/>
          <ac:spMkLst>
            <pc:docMk/>
            <pc:sldMk cId="3228211728" sldId="2594"/>
            <ac:spMk id="2" creationId="{B4B2942B-3674-2E08-6C4E-9097B0CC6EC6}"/>
          </ac:spMkLst>
        </pc:spChg>
        <pc:spChg chg="mod ord">
          <ac:chgData name="Marco Statera" userId="14834cdb-0591-4458-a932-529965d1d44f" providerId="ADAL" clId="{68CAB45D-EA7E-4512-A466-A87068B28D81}" dt="2025-11-06T16:34:57.643" v="4823" actId="700"/>
          <ac:spMkLst>
            <pc:docMk/>
            <pc:sldMk cId="3228211728" sldId="2594"/>
            <ac:spMk id="3" creationId="{0898C837-80A5-7DF6-BDAA-633B830C0EC0}"/>
          </ac:spMkLst>
        </pc:spChg>
        <pc:spChg chg="del mod ord">
          <ac:chgData name="Marco Statera" userId="14834cdb-0591-4458-a932-529965d1d44f" providerId="ADAL" clId="{68CAB45D-EA7E-4512-A466-A87068B28D81}" dt="2025-11-06T16:34:57.643" v="4823" actId="700"/>
          <ac:spMkLst>
            <pc:docMk/>
            <pc:sldMk cId="3228211728" sldId="2594"/>
            <ac:spMk id="4" creationId="{96671C46-36F2-1285-D166-9C00F20D7A89}"/>
          </ac:spMkLst>
        </pc:spChg>
        <pc:spChg chg="add mod ord">
          <ac:chgData name="Marco Statera" userId="14834cdb-0591-4458-a932-529965d1d44f" providerId="ADAL" clId="{68CAB45D-EA7E-4512-A466-A87068B28D81}" dt="2025-11-06T16:35:59.716" v="4851" actId="20577"/>
          <ac:spMkLst>
            <pc:docMk/>
            <pc:sldMk cId="3228211728" sldId="2594"/>
            <ac:spMk id="5" creationId="{51074789-BD16-B6B8-7E28-2D2203266676}"/>
          </ac:spMkLst>
        </pc:spChg>
        <pc:spChg chg="add mod ord">
          <ac:chgData name="Marco Statera" userId="14834cdb-0591-4458-a932-529965d1d44f" providerId="ADAL" clId="{68CAB45D-EA7E-4512-A466-A87068B28D81}" dt="2025-11-07T07:42:35.151" v="5211" actId="20577"/>
          <ac:spMkLst>
            <pc:docMk/>
            <pc:sldMk cId="3228211728" sldId="2594"/>
            <ac:spMk id="6" creationId="{701A7689-A638-DAB8-8B10-47CA952F71BA}"/>
          </ac:spMkLst>
        </pc:spChg>
        <pc:picChg chg="add mod">
          <ac:chgData name="Marco Statera" userId="14834cdb-0591-4458-a932-529965d1d44f" providerId="ADAL" clId="{68CAB45D-EA7E-4512-A466-A87068B28D81}" dt="2025-11-07T07:42:21.320" v="5206" actId="1076"/>
          <ac:picMkLst>
            <pc:docMk/>
            <pc:sldMk cId="3228211728" sldId="2594"/>
            <ac:picMk id="9" creationId="{3FB34478-F36E-4B30-15E5-0160E46840F9}"/>
          </ac:picMkLst>
        </pc:picChg>
        <pc:picChg chg="add mod">
          <ac:chgData name="Marco Statera" userId="14834cdb-0591-4458-a932-529965d1d44f" providerId="ADAL" clId="{68CAB45D-EA7E-4512-A466-A87068B28D81}" dt="2025-11-07T07:42:23.525" v="5207" actId="1076"/>
          <ac:picMkLst>
            <pc:docMk/>
            <pc:sldMk cId="3228211728" sldId="2594"/>
            <ac:picMk id="10" creationId="{1B59C52B-0D91-8F34-9F7E-95CDF3C37ED0}"/>
          </ac:picMkLst>
        </pc:picChg>
      </pc:sldChg>
      <pc:sldMasterChg chg="addSp delSp modSp mod delSldLayout modSldLayout">
        <pc:chgData name="Marco Statera" userId="14834cdb-0591-4458-a932-529965d1d44f" providerId="ADAL" clId="{68CAB45D-EA7E-4512-A466-A87068B28D81}" dt="2025-11-03T17:04:29.038" v="472" actId="478"/>
        <pc:sldMasterMkLst>
          <pc:docMk/>
          <pc:sldMasterMk cId="3040450553" sldId="2147483660"/>
        </pc:sldMasterMkLst>
        <pc:picChg chg="add mod">
          <ac:chgData name="Marco Statera" userId="14834cdb-0591-4458-a932-529965d1d44f" providerId="ADAL" clId="{68CAB45D-EA7E-4512-A466-A87068B28D81}" dt="2025-11-03T17:04:24.764" v="471" actId="1076"/>
          <ac:picMkLst>
            <pc:docMk/>
            <pc:sldMasterMk cId="3040450553" sldId="2147483660"/>
            <ac:picMk id="11" creationId="{800CD3FC-0CE8-2CE8-40EE-B92C5738AEE5}"/>
          </ac:picMkLst>
        </pc:picChg>
        <pc:picChg chg="add mod">
          <ac:chgData name="Marco Statera" userId="14834cdb-0591-4458-a932-529965d1d44f" providerId="ADAL" clId="{68CAB45D-EA7E-4512-A466-A87068B28D81}" dt="2025-11-03T17:04:23.779" v="470" actId="1076"/>
          <ac:picMkLst>
            <pc:docMk/>
            <pc:sldMasterMk cId="3040450553" sldId="2147483660"/>
            <ac:picMk id="14" creationId="{4151260B-3307-D09A-B48A-CD5109716EE7}"/>
          </ac:picMkLst>
        </pc:picChg>
        <pc:sldLayoutChg chg="addSp delSp modSp mod">
          <pc:chgData name="Marco Statera" userId="14834cdb-0591-4458-a932-529965d1d44f" providerId="ADAL" clId="{68CAB45D-EA7E-4512-A466-A87068B28D81}" dt="2025-11-03T17:00:41.784" v="439" actId="478"/>
          <pc:sldLayoutMkLst>
            <pc:docMk/>
            <pc:sldMasterMk cId="3040450553" sldId="2147483660"/>
            <pc:sldLayoutMk cId="372065760" sldId="2147483661"/>
          </pc:sldLayoutMkLst>
          <pc:picChg chg="mod">
            <ac:chgData name="Marco Statera" userId="14834cdb-0591-4458-a932-529965d1d44f" providerId="ADAL" clId="{68CAB45D-EA7E-4512-A466-A87068B28D81}" dt="2025-11-03T17:00:34.497" v="438" actId="1076"/>
            <ac:picMkLst>
              <pc:docMk/>
              <pc:sldMasterMk cId="3040450553" sldId="2147483660"/>
              <pc:sldLayoutMk cId="372065760" sldId="2147483661"/>
              <ac:picMk id="7" creationId="{F5900F7E-F8A3-9A61-B338-3C71409C3422}"/>
            </ac:picMkLst>
          </pc:picChg>
        </pc:sldLayoutChg>
        <pc:sldLayoutChg chg="delSp mod">
          <pc:chgData name="Marco Statera" userId="14834cdb-0591-4458-a932-529965d1d44f" providerId="ADAL" clId="{68CAB45D-EA7E-4512-A466-A87068B28D81}" dt="2025-11-03T17:00:54.903" v="440" actId="478"/>
          <pc:sldLayoutMkLst>
            <pc:docMk/>
            <pc:sldMasterMk cId="3040450553" sldId="2147483660"/>
            <pc:sldLayoutMk cId="1221765481" sldId="2147483662"/>
          </pc:sldLayoutMkLst>
        </pc:sldLayoutChg>
        <pc:sldLayoutChg chg="delSp mod">
          <pc:chgData name="Marco Statera" userId="14834cdb-0591-4458-a932-529965d1d44f" providerId="ADAL" clId="{68CAB45D-EA7E-4512-A466-A87068B28D81}" dt="2025-11-03T17:00:59.588" v="442" actId="478"/>
          <pc:sldLayoutMkLst>
            <pc:docMk/>
            <pc:sldMasterMk cId="3040450553" sldId="2147483660"/>
            <pc:sldLayoutMk cId="1965558554" sldId="2147483663"/>
          </pc:sldLayoutMkLst>
        </pc:sldLayoutChg>
        <pc:sldLayoutChg chg="delSp mod">
          <pc:chgData name="Marco Statera" userId="14834cdb-0591-4458-a932-529965d1d44f" providerId="ADAL" clId="{68CAB45D-EA7E-4512-A466-A87068B28D81}" dt="2025-11-03T17:01:02.319" v="443" actId="478"/>
          <pc:sldLayoutMkLst>
            <pc:docMk/>
            <pc:sldMasterMk cId="3040450553" sldId="2147483660"/>
            <pc:sldLayoutMk cId="71169792" sldId="2147483664"/>
          </pc:sldLayoutMkLst>
        </pc:sldLayoutChg>
        <pc:sldLayoutChg chg="delSp mod">
          <pc:chgData name="Marco Statera" userId="14834cdb-0591-4458-a932-529965d1d44f" providerId="ADAL" clId="{68CAB45D-EA7E-4512-A466-A87068B28D81}" dt="2025-11-03T17:01:05.366" v="444" actId="478"/>
          <pc:sldLayoutMkLst>
            <pc:docMk/>
            <pc:sldMasterMk cId="3040450553" sldId="2147483660"/>
            <pc:sldLayoutMk cId="186517265" sldId="2147483665"/>
          </pc:sldLayoutMkLst>
        </pc:sldLayoutChg>
        <pc:sldLayoutChg chg="delSp mod">
          <pc:chgData name="Marco Statera" userId="14834cdb-0591-4458-a932-529965d1d44f" providerId="ADAL" clId="{68CAB45D-EA7E-4512-A466-A87068B28D81}" dt="2025-11-03T17:01:12.202" v="446" actId="478"/>
          <pc:sldLayoutMkLst>
            <pc:docMk/>
            <pc:sldMasterMk cId="3040450553" sldId="2147483660"/>
            <pc:sldLayoutMk cId="4230006926" sldId="2147483667"/>
          </pc:sldLayoutMkLst>
        </pc:sldLayoutChg>
        <pc:sldLayoutChg chg="delSp mod">
          <pc:chgData name="Marco Statera" userId="14834cdb-0591-4458-a932-529965d1d44f" providerId="ADAL" clId="{68CAB45D-EA7E-4512-A466-A87068B28D81}" dt="2025-11-03T17:01:18.275" v="448" actId="478"/>
          <pc:sldLayoutMkLst>
            <pc:docMk/>
            <pc:sldMasterMk cId="3040450553" sldId="2147483660"/>
            <pc:sldLayoutMk cId="1838040002" sldId="2147483668"/>
          </pc:sldLayoutMkLst>
        </pc:sldLayoutChg>
        <pc:sldLayoutChg chg="delSp mod">
          <pc:chgData name="Marco Statera" userId="14834cdb-0591-4458-a932-529965d1d44f" providerId="ADAL" clId="{68CAB45D-EA7E-4512-A466-A87068B28D81}" dt="2025-11-03T17:01:14.971" v="447" actId="478"/>
          <pc:sldLayoutMkLst>
            <pc:docMk/>
            <pc:sldMasterMk cId="3040450553" sldId="2147483660"/>
            <pc:sldLayoutMk cId="61115068" sldId="2147483669"/>
          </pc:sldLayoutMkLst>
        </pc:sldLayoutChg>
        <pc:sldLayoutChg chg="delSp mod">
          <pc:chgData name="Marco Statera" userId="14834cdb-0591-4458-a932-529965d1d44f" providerId="ADAL" clId="{68CAB45D-EA7E-4512-A466-A87068B28D81}" dt="2025-11-03T17:01:08.288" v="445" actId="478"/>
          <pc:sldLayoutMkLst>
            <pc:docMk/>
            <pc:sldMasterMk cId="3040450553" sldId="2147483660"/>
            <pc:sldLayoutMk cId="1331962300" sldId="2147483671"/>
          </pc:sldLayoutMkLst>
        </pc:sldLayoutChg>
        <pc:sldLayoutChg chg="addSp delSp modSp mod">
          <pc:chgData name="Marco Statera" userId="14834cdb-0591-4458-a932-529965d1d44f" providerId="ADAL" clId="{68CAB45D-EA7E-4512-A466-A87068B28D81}" dt="2025-11-03T17:02:29.884" v="456" actId="1076"/>
          <pc:sldLayoutMkLst>
            <pc:docMk/>
            <pc:sldMasterMk cId="3040450553" sldId="2147483660"/>
            <pc:sldLayoutMk cId="262003881" sldId="2147483673"/>
          </pc:sldLayoutMkLst>
          <pc:picChg chg="add mod">
            <ac:chgData name="Marco Statera" userId="14834cdb-0591-4458-a932-529965d1d44f" providerId="ADAL" clId="{68CAB45D-EA7E-4512-A466-A87068B28D81}" dt="2025-11-03T17:02:29.884" v="456" actId="1076"/>
            <ac:picMkLst>
              <pc:docMk/>
              <pc:sldMasterMk cId="3040450553" sldId="2147483660"/>
              <pc:sldLayoutMk cId="262003881" sldId="2147483673"/>
              <ac:picMk id="9" creationId="{188FC0FE-E099-E920-F8F8-A392A5FD68EB}"/>
            </ac:picMkLst>
          </pc:pic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D5AB17-A5FD-43AE-9E91-BE59B1AE17F2}" type="doc">
      <dgm:prSet loTypeId="urn:microsoft.com/office/officeart/2005/8/layout/cycle6" loCatId="cycle" qsTypeId="urn:microsoft.com/office/officeart/2005/8/quickstyle/simple1" qsCatId="simple" csTypeId="urn:microsoft.com/office/officeart/2005/8/colors/colorful3" csCatId="colorful" phldr="1"/>
      <dgm:spPr/>
      <dgm:t>
        <a:bodyPr/>
        <a:lstStyle/>
        <a:p>
          <a:endParaRPr lang="it-IT"/>
        </a:p>
      </dgm:t>
    </dgm:pt>
    <dgm:pt modelId="{4BC43F9C-81A1-42CB-9275-F95768DB9CE8}">
      <dgm:prSet phldrT="[Text]" phldr="0" custT="1"/>
      <dgm:spPr/>
      <dgm:t>
        <a:bodyPr/>
        <a:lstStyle/>
        <a:p>
          <a:r>
            <a:rPr lang="it-IT" sz="1100" dirty="0" err="1"/>
            <a:t>Operation</a:t>
          </a:r>
          <a:endParaRPr lang="it-IT" sz="1100" dirty="0"/>
        </a:p>
      </dgm:t>
    </dgm:pt>
    <dgm:pt modelId="{0038D3C3-ACE9-43E9-AA4A-4633869C8C15}" type="parTrans" cxnId="{2E15FB00-D881-418D-9C74-AD7D0D7998B5}">
      <dgm:prSet/>
      <dgm:spPr/>
      <dgm:t>
        <a:bodyPr/>
        <a:lstStyle/>
        <a:p>
          <a:endParaRPr lang="it-IT" sz="1100"/>
        </a:p>
      </dgm:t>
    </dgm:pt>
    <dgm:pt modelId="{56F0D127-B9CA-4A5E-B140-7178A135E0AA}" type="sibTrans" cxnId="{2E15FB00-D881-418D-9C74-AD7D0D7998B5}">
      <dgm:prSet/>
      <dgm:spPr/>
      <dgm:t>
        <a:bodyPr/>
        <a:lstStyle/>
        <a:p>
          <a:endParaRPr lang="it-IT" sz="1100"/>
        </a:p>
      </dgm:t>
    </dgm:pt>
    <dgm:pt modelId="{909D6BB5-20F3-497E-9580-57B9FBC7A13E}">
      <dgm:prSet phldrT="[Text]" phldr="0" custT="1"/>
      <dgm:spPr/>
      <dgm:t>
        <a:bodyPr/>
        <a:lstStyle/>
        <a:p>
          <a:r>
            <a:rPr lang="it-IT" sz="1100"/>
            <a:t>Safety</a:t>
          </a:r>
          <a:endParaRPr lang="it-IT" sz="1100" dirty="0"/>
        </a:p>
      </dgm:t>
    </dgm:pt>
    <dgm:pt modelId="{B8C1DFAC-36EF-4AF2-9D1E-7451B7F1C0FA}" type="parTrans" cxnId="{75ADF179-296F-48F2-90D9-7D658805C08A}">
      <dgm:prSet/>
      <dgm:spPr/>
      <dgm:t>
        <a:bodyPr/>
        <a:lstStyle/>
        <a:p>
          <a:endParaRPr lang="it-IT" sz="1100"/>
        </a:p>
      </dgm:t>
    </dgm:pt>
    <dgm:pt modelId="{56E17D20-4250-462B-8304-D60EC3AAB9D3}" type="sibTrans" cxnId="{75ADF179-296F-48F2-90D9-7D658805C08A}">
      <dgm:prSet/>
      <dgm:spPr/>
      <dgm:t>
        <a:bodyPr/>
        <a:lstStyle/>
        <a:p>
          <a:endParaRPr lang="it-IT" sz="1100"/>
        </a:p>
      </dgm:t>
    </dgm:pt>
    <dgm:pt modelId="{FA17670F-9FCD-4D7E-96CC-9A939E50BA03}">
      <dgm:prSet phldrT="[Text]" phldr="0" custT="1"/>
      <dgm:spPr/>
      <dgm:t>
        <a:bodyPr/>
        <a:lstStyle/>
        <a:p>
          <a:r>
            <a:rPr lang="it-IT" sz="1100"/>
            <a:t>Integration</a:t>
          </a:r>
          <a:endParaRPr lang="it-IT" sz="1100" dirty="0"/>
        </a:p>
      </dgm:t>
    </dgm:pt>
    <dgm:pt modelId="{4FE1DA70-7A83-483B-AFE2-667DAA0B9278}" type="parTrans" cxnId="{0B3654CB-2D03-4D42-BE6D-5C5B02ACE410}">
      <dgm:prSet/>
      <dgm:spPr/>
      <dgm:t>
        <a:bodyPr/>
        <a:lstStyle/>
        <a:p>
          <a:endParaRPr lang="it-IT" sz="1100"/>
        </a:p>
      </dgm:t>
    </dgm:pt>
    <dgm:pt modelId="{1C243B1D-D8D3-4261-BD16-D7591F7D18C6}" type="sibTrans" cxnId="{0B3654CB-2D03-4D42-BE6D-5C5B02ACE410}">
      <dgm:prSet/>
      <dgm:spPr/>
      <dgm:t>
        <a:bodyPr/>
        <a:lstStyle/>
        <a:p>
          <a:endParaRPr lang="it-IT" sz="1100"/>
        </a:p>
      </dgm:t>
    </dgm:pt>
    <dgm:pt modelId="{6F79C5CE-BD05-40E6-8CC2-CFD1FFD724CD}">
      <dgm:prSet phldrT="[Text]" phldr="0" custT="1"/>
      <dgm:spPr/>
      <dgm:t>
        <a:bodyPr/>
        <a:lstStyle/>
        <a:p>
          <a:r>
            <a:rPr lang="it-IT" sz="1100" dirty="0"/>
            <a:t>Procurement Manufacturing</a:t>
          </a:r>
        </a:p>
      </dgm:t>
    </dgm:pt>
    <dgm:pt modelId="{DF84181A-ACBB-4F51-801B-B56E26E26A9A}" type="parTrans" cxnId="{6BDC7546-684F-4C5E-9104-675E442FC6C7}">
      <dgm:prSet/>
      <dgm:spPr/>
      <dgm:t>
        <a:bodyPr/>
        <a:lstStyle/>
        <a:p>
          <a:endParaRPr lang="it-IT" sz="1100"/>
        </a:p>
      </dgm:t>
    </dgm:pt>
    <dgm:pt modelId="{D438D752-4FB7-4570-80FF-2D0C48DD7FDE}" type="sibTrans" cxnId="{6BDC7546-684F-4C5E-9104-675E442FC6C7}">
      <dgm:prSet/>
      <dgm:spPr/>
      <dgm:t>
        <a:bodyPr/>
        <a:lstStyle/>
        <a:p>
          <a:endParaRPr lang="it-IT" sz="1100"/>
        </a:p>
      </dgm:t>
    </dgm:pt>
    <dgm:pt modelId="{2B9225AE-5E79-444B-A894-E266B88F93C2}" type="pres">
      <dgm:prSet presAssocID="{EFD5AB17-A5FD-43AE-9E91-BE59B1AE17F2}" presName="cycle" presStyleCnt="0">
        <dgm:presLayoutVars>
          <dgm:dir/>
          <dgm:resizeHandles val="exact"/>
        </dgm:presLayoutVars>
      </dgm:prSet>
      <dgm:spPr/>
    </dgm:pt>
    <dgm:pt modelId="{02D16DE4-04C6-4C94-8BB6-F00F93723B37}" type="pres">
      <dgm:prSet presAssocID="{4BC43F9C-81A1-42CB-9275-F95768DB9CE8}" presName="node" presStyleLbl="node1" presStyleIdx="0" presStyleCnt="4">
        <dgm:presLayoutVars>
          <dgm:bulletEnabled val="1"/>
        </dgm:presLayoutVars>
      </dgm:prSet>
      <dgm:spPr/>
    </dgm:pt>
    <dgm:pt modelId="{ADFB027D-F1DD-46C0-B816-B5FFE8277E28}" type="pres">
      <dgm:prSet presAssocID="{4BC43F9C-81A1-42CB-9275-F95768DB9CE8}" presName="spNode" presStyleCnt="0"/>
      <dgm:spPr/>
    </dgm:pt>
    <dgm:pt modelId="{918D02CD-77D2-4337-9897-A5C9D7E6DBF7}" type="pres">
      <dgm:prSet presAssocID="{56F0D127-B9CA-4A5E-B140-7178A135E0AA}" presName="sibTrans" presStyleLbl="sibTrans1D1" presStyleIdx="0" presStyleCnt="4"/>
      <dgm:spPr/>
    </dgm:pt>
    <dgm:pt modelId="{213B1043-7BF8-4797-9A35-1806996026D8}" type="pres">
      <dgm:prSet presAssocID="{FA17670F-9FCD-4D7E-96CC-9A939E50BA03}" presName="node" presStyleLbl="node1" presStyleIdx="1" presStyleCnt="4">
        <dgm:presLayoutVars>
          <dgm:bulletEnabled val="1"/>
        </dgm:presLayoutVars>
      </dgm:prSet>
      <dgm:spPr/>
    </dgm:pt>
    <dgm:pt modelId="{1D92631C-044F-4AF2-A103-B11874330082}" type="pres">
      <dgm:prSet presAssocID="{FA17670F-9FCD-4D7E-96CC-9A939E50BA03}" presName="spNode" presStyleCnt="0"/>
      <dgm:spPr/>
    </dgm:pt>
    <dgm:pt modelId="{01A81D6A-4E64-47BE-A39A-C54280863126}" type="pres">
      <dgm:prSet presAssocID="{1C243B1D-D8D3-4261-BD16-D7591F7D18C6}" presName="sibTrans" presStyleLbl="sibTrans1D1" presStyleIdx="1" presStyleCnt="4"/>
      <dgm:spPr/>
    </dgm:pt>
    <dgm:pt modelId="{ED1B22DA-D97C-473A-896E-9E9EC4FF5FBC}" type="pres">
      <dgm:prSet presAssocID="{6F79C5CE-BD05-40E6-8CC2-CFD1FFD724CD}" presName="node" presStyleLbl="node1" presStyleIdx="2" presStyleCnt="4" custScaleX="117791">
        <dgm:presLayoutVars>
          <dgm:bulletEnabled val="1"/>
        </dgm:presLayoutVars>
      </dgm:prSet>
      <dgm:spPr/>
    </dgm:pt>
    <dgm:pt modelId="{BEF7C51C-AD86-43DF-BD46-7494BDAB6B18}" type="pres">
      <dgm:prSet presAssocID="{6F79C5CE-BD05-40E6-8CC2-CFD1FFD724CD}" presName="spNode" presStyleCnt="0"/>
      <dgm:spPr/>
    </dgm:pt>
    <dgm:pt modelId="{07903E04-46F2-4BC3-A66B-70D0743FD32D}" type="pres">
      <dgm:prSet presAssocID="{D438D752-4FB7-4570-80FF-2D0C48DD7FDE}" presName="sibTrans" presStyleLbl="sibTrans1D1" presStyleIdx="2" presStyleCnt="4"/>
      <dgm:spPr/>
    </dgm:pt>
    <dgm:pt modelId="{A7D1D67C-F632-4DAA-A5AF-B09AF37CFC7B}" type="pres">
      <dgm:prSet presAssocID="{909D6BB5-20F3-497E-9580-57B9FBC7A13E}" presName="node" presStyleLbl="node1" presStyleIdx="3" presStyleCnt="4">
        <dgm:presLayoutVars>
          <dgm:bulletEnabled val="1"/>
        </dgm:presLayoutVars>
      </dgm:prSet>
      <dgm:spPr/>
    </dgm:pt>
    <dgm:pt modelId="{8269BD60-035F-46EB-B5C9-212B4E061AA4}" type="pres">
      <dgm:prSet presAssocID="{909D6BB5-20F3-497E-9580-57B9FBC7A13E}" presName="spNode" presStyleCnt="0"/>
      <dgm:spPr/>
    </dgm:pt>
    <dgm:pt modelId="{8A06FDDF-4C50-425E-AD5D-EA071C71E073}" type="pres">
      <dgm:prSet presAssocID="{56E17D20-4250-462B-8304-D60EC3AAB9D3}" presName="sibTrans" presStyleLbl="sibTrans1D1" presStyleIdx="3" presStyleCnt="4"/>
      <dgm:spPr/>
    </dgm:pt>
  </dgm:ptLst>
  <dgm:cxnLst>
    <dgm:cxn modelId="{2E15FB00-D881-418D-9C74-AD7D0D7998B5}" srcId="{EFD5AB17-A5FD-43AE-9E91-BE59B1AE17F2}" destId="{4BC43F9C-81A1-42CB-9275-F95768DB9CE8}" srcOrd="0" destOrd="0" parTransId="{0038D3C3-ACE9-43E9-AA4A-4633869C8C15}" sibTransId="{56F0D127-B9CA-4A5E-B140-7178A135E0AA}"/>
    <dgm:cxn modelId="{0C96E60F-051B-4E15-8C4B-46572CA20ADE}" type="presOf" srcId="{4BC43F9C-81A1-42CB-9275-F95768DB9CE8}" destId="{02D16DE4-04C6-4C94-8BB6-F00F93723B37}" srcOrd="0" destOrd="0" presId="urn:microsoft.com/office/officeart/2005/8/layout/cycle6"/>
    <dgm:cxn modelId="{C89F2419-0536-43F1-BD35-02F1F59766C1}" type="presOf" srcId="{EFD5AB17-A5FD-43AE-9E91-BE59B1AE17F2}" destId="{2B9225AE-5E79-444B-A894-E266B88F93C2}" srcOrd="0" destOrd="0" presId="urn:microsoft.com/office/officeart/2005/8/layout/cycle6"/>
    <dgm:cxn modelId="{182AB95E-100D-4AE7-8ACB-40AE5CC5F3F7}" type="presOf" srcId="{56F0D127-B9CA-4A5E-B140-7178A135E0AA}" destId="{918D02CD-77D2-4337-9897-A5C9D7E6DBF7}" srcOrd="0" destOrd="0" presId="urn:microsoft.com/office/officeart/2005/8/layout/cycle6"/>
    <dgm:cxn modelId="{6BDC7546-684F-4C5E-9104-675E442FC6C7}" srcId="{EFD5AB17-A5FD-43AE-9E91-BE59B1AE17F2}" destId="{6F79C5CE-BD05-40E6-8CC2-CFD1FFD724CD}" srcOrd="2" destOrd="0" parTransId="{DF84181A-ACBB-4F51-801B-B56E26E26A9A}" sibTransId="{D438D752-4FB7-4570-80FF-2D0C48DD7FDE}"/>
    <dgm:cxn modelId="{F414AA70-8FB3-4E9F-8DCC-4B9B723D754D}" type="presOf" srcId="{D438D752-4FB7-4570-80FF-2D0C48DD7FDE}" destId="{07903E04-46F2-4BC3-A66B-70D0743FD32D}" srcOrd="0" destOrd="0" presId="urn:microsoft.com/office/officeart/2005/8/layout/cycle6"/>
    <dgm:cxn modelId="{75ADF179-296F-48F2-90D9-7D658805C08A}" srcId="{EFD5AB17-A5FD-43AE-9E91-BE59B1AE17F2}" destId="{909D6BB5-20F3-497E-9580-57B9FBC7A13E}" srcOrd="3" destOrd="0" parTransId="{B8C1DFAC-36EF-4AF2-9D1E-7451B7F1C0FA}" sibTransId="{56E17D20-4250-462B-8304-D60EC3AAB9D3}"/>
    <dgm:cxn modelId="{91C1A77E-4705-4468-B0DA-25D5A4E9B7EA}" type="presOf" srcId="{FA17670F-9FCD-4D7E-96CC-9A939E50BA03}" destId="{213B1043-7BF8-4797-9A35-1806996026D8}" srcOrd="0" destOrd="0" presId="urn:microsoft.com/office/officeart/2005/8/layout/cycle6"/>
    <dgm:cxn modelId="{409B4990-2595-453B-8229-A1C157362308}" type="presOf" srcId="{909D6BB5-20F3-497E-9580-57B9FBC7A13E}" destId="{A7D1D67C-F632-4DAA-A5AF-B09AF37CFC7B}" srcOrd="0" destOrd="0" presId="urn:microsoft.com/office/officeart/2005/8/layout/cycle6"/>
    <dgm:cxn modelId="{EF6CCCAA-2F34-4AE0-8598-7648249F4772}" type="presOf" srcId="{56E17D20-4250-462B-8304-D60EC3AAB9D3}" destId="{8A06FDDF-4C50-425E-AD5D-EA071C71E073}" srcOrd="0" destOrd="0" presId="urn:microsoft.com/office/officeart/2005/8/layout/cycle6"/>
    <dgm:cxn modelId="{EEE443B5-2E91-4249-A809-29B02BD2138F}" type="presOf" srcId="{6F79C5CE-BD05-40E6-8CC2-CFD1FFD724CD}" destId="{ED1B22DA-D97C-473A-896E-9E9EC4FF5FBC}" srcOrd="0" destOrd="0" presId="urn:microsoft.com/office/officeart/2005/8/layout/cycle6"/>
    <dgm:cxn modelId="{0B3654CB-2D03-4D42-BE6D-5C5B02ACE410}" srcId="{EFD5AB17-A5FD-43AE-9E91-BE59B1AE17F2}" destId="{FA17670F-9FCD-4D7E-96CC-9A939E50BA03}" srcOrd="1" destOrd="0" parTransId="{4FE1DA70-7A83-483B-AFE2-667DAA0B9278}" sibTransId="{1C243B1D-D8D3-4261-BD16-D7591F7D18C6}"/>
    <dgm:cxn modelId="{236B95EC-4862-44A7-A1ED-E008835709B7}" type="presOf" srcId="{1C243B1D-D8D3-4261-BD16-D7591F7D18C6}" destId="{01A81D6A-4E64-47BE-A39A-C54280863126}" srcOrd="0" destOrd="0" presId="urn:microsoft.com/office/officeart/2005/8/layout/cycle6"/>
    <dgm:cxn modelId="{71F6B495-4B4B-41BD-8958-EACE3DCB6679}" type="presParOf" srcId="{2B9225AE-5E79-444B-A894-E266B88F93C2}" destId="{02D16DE4-04C6-4C94-8BB6-F00F93723B37}" srcOrd="0" destOrd="0" presId="urn:microsoft.com/office/officeart/2005/8/layout/cycle6"/>
    <dgm:cxn modelId="{6EC95764-73E6-4B4B-80FB-0F56B56BC014}" type="presParOf" srcId="{2B9225AE-5E79-444B-A894-E266B88F93C2}" destId="{ADFB027D-F1DD-46C0-B816-B5FFE8277E28}" srcOrd="1" destOrd="0" presId="urn:microsoft.com/office/officeart/2005/8/layout/cycle6"/>
    <dgm:cxn modelId="{F8BA6847-4EF1-4DA9-A19C-0FCC9C9F960C}" type="presParOf" srcId="{2B9225AE-5E79-444B-A894-E266B88F93C2}" destId="{918D02CD-77D2-4337-9897-A5C9D7E6DBF7}" srcOrd="2" destOrd="0" presId="urn:microsoft.com/office/officeart/2005/8/layout/cycle6"/>
    <dgm:cxn modelId="{0AE012D0-8F6A-426C-89C2-4818D2970D48}" type="presParOf" srcId="{2B9225AE-5E79-444B-A894-E266B88F93C2}" destId="{213B1043-7BF8-4797-9A35-1806996026D8}" srcOrd="3" destOrd="0" presId="urn:microsoft.com/office/officeart/2005/8/layout/cycle6"/>
    <dgm:cxn modelId="{6BFA3400-7DF6-4937-A76B-2445B80C1617}" type="presParOf" srcId="{2B9225AE-5E79-444B-A894-E266B88F93C2}" destId="{1D92631C-044F-4AF2-A103-B11874330082}" srcOrd="4" destOrd="0" presId="urn:microsoft.com/office/officeart/2005/8/layout/cycle6"/>
    <dgm:cxn modelId="{F801E3C1-C4DA-4372-BA85-389B0765A663}" type="presParOf" srcId="{2B9225AE-5E79-444B-A894-E266B88F93C2}" destId="{01A81D6A-4E64-47BE-A39A-C54280863126}" srcOrd="5" destOrd="0" presId="urn:microsoft.com/office/officeart/2005/8/layout/cycle6"/>
    <dgm:cxn modelId="{0A72A6B0-FBE8-4076-A156-872F9DE92586}" type="presParOf" srcId="{2B9225AE-5E79-444B-A894-E266B88F93C2}" destId="{ED1B22DA-D97C-473A-896E-9E9EC4FF5FBC}" srcOrd="6" destOrd="0" presId="urn:microsoft.com/office/officeart/2005/8/layout/cycle6"/>
    <dgm:cxn modelId="{577CAF29-68C0-4263-985F-974CB569EE28}" type="presParOf" srcId="{2B9225AE-5E79-444B-A894-E266B88F93C2}" destId="{BEF7C51C-AD86-43DF-BD46-7494BDAB6B18}" srcOrd="7" destOrd="0" presId="urn:microsoft.com/office/officeart/2005/8/layout/cycle6"/>
    <dgm:cxn modelId="{E32E03BE-BD56-46EF-A971-60F159F2E0B4}" type="presParOf" srcId="{2B9225AE-5E79-444B-A894-E266B88F93C2}" destId="{07903E04-46F2-4BC3-A66B-70D0743FD32D}" srcOrd="8" destOrd="0" presId="urn:microsoft.com/office/officeart/2005/8/layout/cycle6"/>
    <dgm:cxn modelId="{E7008A39-F7C0-43C0-981E-89C633D36E99}" type="presParOf" srcId="{2B9225AE-5E79-444B-A894-E266B88F93C2}" destId="{A7D1D67C-F632-4DAA-A5AF-B09AF37CFC7B}" srcOrd="9" destOrd="0" presId="urn:microsoft.com/office/officeart/2005/8/layout/cycle6"/>
    <dgm:cxn modelId="{110617B9-B724-4E40-93EA-132C40BBEC87}" type="presParOf" srcId="{2B9225AE-5E79-444B-A894-E266B88F93C2}" destId="{8269BD60-035F-46EB-B5C9-212B4E061AA4}" srcOrd="10" destOrd="0" presId="urn:microsoft.com/office/officeart/2005/8/layout/cycle6"/>
    <dgm:cxn modelId="{D54310E5-58CF-447E-86C5-7517D1C71456}" type="presParOf" srcId="{2B9225AE-5E79-444B-A894-E266B88F93C2}" destId="{8A06FDDF-4C50-425E-AD5D-EA071C71E073}" srcOrd="11"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D16DE4-04C6-4C94-8BB6-F00F93723B37}">
      <dsp:nvSpPr>
        <dsp:cNvPr id="0" name=""/>
        <dsp:cNvSpPr/>
      </dsp:nvSpPr>
      <dsp:spPr>
        <a:xfrm>
          <a:off x="1117327" y="862"/>
          <a:ext cx="965745" cy="627734"/>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it-IT" sz="1100" kern="1200" dirty="0" err="1"/>
            <a:t>Operation</a:t>
          </a:r>
          <a:endParaRPr lang="it-IT" sz="1100" kern="1200" dirty="0"/>
        </a:p>
      </dsp:txBody>
      <dsp:txXfrm>
        <a:off x="1147970" y="31505"/>
        <a:ext cx="904459" cy="566448"/>
      </dsp:txXfrm>
    </dsp:sp>
    <dsp:sp modelId="{918D02CD-77D2-4337-9897-A5C9D7E6DBF7}">
      <dsp:nvSpPr>
        <dsp:cNvPr id="0" name=""/>
        <dsp:cNvSpPr/>
      </dsp:nvSpPr>
      <dsp:spPr>
        <a:xfrm>
          <a:off x="563174" y="314730"/>
          <a:ext cx="2074051" cy="2074051"/>
        </a:xfrm>
        <a:custGeom>
          <a:avLst/>
          <a:gdLst/>
          <a:ahLst/>
          <a:cxnLst/>
          <a:rect l="0" t="0" r="0" b="0"/>
          <a:pathLst>
            <a:path>
              <a:moveTo>
                <a:pt x="1526854" y="122973"/>
              </a:moveTo>
              <a:arcTo wR="1037025" hR="1037025" stAng="17891176" swAng="2625667"/>
            </a:path>
          </a:pathLst>
        </a:custGeom>
        <a:noFill/>
        <a:ln w="6350" cap="flat" cmpd="sng" algn="ctr">
          <a:solidFill>
            <a:schemeClr val="accent3">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13B1043-7BF8-4797-9A35-1806996026D8}">
      <dsp:nvSpPr>
        <dsp:cNvPr id="0" name=""/>
        <dsp:cNvSpPr/>
      </dsp:nvSpPr>
      <dsp:spPr>
        <a:xfrm>
          <a:off x="2154353" y="1037888"/>
          <a:ext cx="965745" cy="627734"/>
        </a:xfrm>
        <a:prstGeom prst="roundRect">
          <a:avLst/>
        </a:prstGeom>
        <a:solidFill>
          <a:schemeClr val="accent3">
            <a:hueOff val="903533"/>
            <a:satOff val="33333"/>
            <a:lumOff val="-4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it-IT" sz="1100" kern="1200"/>
            <a:t>Integration</a:t>
          </a:r>
          <a:endParaRPr lang="it-IT" sz="1100" kern="1200" dirty="0"/>
        </a:p>
      </dsp:txBody>
      <dsp:txXfrm>
        <a:off x="2184996" y="1068531"/>
        <a:ext cx="904459" cy="566448"/>
      </dsp:txXfrm>
    </dsp:sp>
    <dsp:sp modelId="{01A81D6A-4E64-47BE-A39A-C54280863126}">
      <dsp:nvSpPr>
        <dsp:cNvPr id="0" name=""/>
        <dsp:cNvSpPr/>
      </dsp:nvSpPr>
      <dsp:spPr>
        <a:xfrm>
          <a:off x="563174" y="314730"/>
          <a:ext cx="2074051" cy="2074051"/>
        </a:xfrm>
        <a:custGeom>
          <a:avLst/>
          <a:gdLst/>
          <a:ahLst/>
          <a:cxnLst/>
          <a:rect l="0" t="0" r="0" b="0"/>
          <a:pathLst>
            <a:path>
              <a:moveTo>
                <a:pt x="2023289" y="1357504"/>
              </a:moveTo>
              <a:arcTo wR="1037025" hR="1037025" stAng="1080069" swAng="2301173"/>
            </a:path>
          </a:pathLst>
        </a:custGeom>
        <a:noFill/>
        <a:ln w="6350" cap="flat" cmpd="sng" algn="ctr">
          <a:solidFill>
            <a:schemeClr val="accent3">
              <a:hueOff val="903533"/>
              <a:satOff val="33333"/>
              <a:lumOff val="-4902"/>
              <a:alphaOff val="0"/>
            </a:schemeClr>
          </a:solidFill>
          <a:prstDash val="solid"/>
          <a:miter lim="800000"/>
        </a:ln>
        <a:effectLst/>
      </dsp:spPr>
      <dsp:style>
        <a:lnRef idx="1">
          <a:scrgbClr r="0" g="0" b="0"/>
        </a:lnRef>
        <a:fillRef idx="0">
          <a:scrgbClr r="0" g="0" b="0"/>
        </a:fillRef>
        <a:effectRef idx="0">
          <a:scrgbClr r="0" g="0" b="0"/>
        </a:effectRef>
        <a:fontRef idx="minor"/>
      </dsp:style>
    </dsp:sp>
    <dsp:sp modelId="{ED1B22DA-D97C-473A-896E-9E9EC4FF5FBC}">
      <dsp:nvSpPr>
        <dsp:cNvPr id="0" name=""/>
        <dsp:cNvSpPr/>
      </dsp:nvSpPr>
      <dsp:spPr>
        <a:xfrm>
          <a:off x="1031419" y="2074914"/>
          <a:ext cx="1137561" cy="627734"/>
        </a:xfrm>
        <a:prstGeom prst="roundRect">
          <a:avLst/>
        </a:prstGeom>
        <a:solidFill>
          <a:schemeClr val="accent3">
            <a:hueOff val="1807066"/>
            <a:satOff val="66667"/>
            <a:lumOff val="-9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it-IT" sz="1100" kern="1200" dirty="0"/>
            <a:t>Procurement Manufacturing</a:t>
          </a:r>
        </a:p>
      </dsp:txBody>
      <dsp:txXfrm>
        <a:off x="1062062" y="2105557"/>
        <a:ext cx="1076275" cy="566448"/>
      </dsp:txXfrm>
    </dsp:sp>
    <dsp:sp modelId="{07903E04-46F2-4BC3-A66B-70D0743FD32D}">
      <dsp:nvSpPr>
        <dsp:cNvPr id="0" name=""/>
        <dsp:cNvSpPr/>
      </dsp:nvSpPr>
      <dsp:spPr>
        <a:xfrm>
          <a:off x="563174" y="314730"/>
          <a:ext cx="2074051" cy="2074051"/>
        </a:xfrm>
        <a:custGeom>
          <a:avLst/>
          <a:gdLst/>
          <a:ahLst/>
          <a:cxnLst/>
          <a:rect l="0" t="0" r="0" b="0"/>
          <a:pathLst>
            <a:path>
              <a:moveTo>
                <a:pt x="462451" y="1900326"/>
              </a:moveTo>
              <a:arcTo wR="1037025" hR="1037025" stAng="7418758" swAng="2301173"/>
            </a:path>
          </a:pathLst>
        </a:custGeom>
        <a:noFill/>
        <a:ln w="6350" cap="flat" cmpd="sng" algn="ctr">
          <a:solidFill>
            <a:schemeClr val="accent3">
              <a:hueOff val="1807066"/>
              <a:satOff val="66667"/>
              <a:lumOff val="-9804"/>
              <a:alphaOff val="0"/>
            </a:schemeClr>
          </a:solidFill>
          <a:prstDash val="solid"/>
          <a:miter lim="800000"/>
        </a:ln>
        <a:effectLst/>
      </dsp:spPr>
      <dsp:style>
        <a:lnRef idx="1">
          <a:scrgbClr r="0" g="0" b="0"/>
        </a:lnRef>
        <a:fillRef idx="0">
          <a:scrgbClr r="0" g="0" b="0"/>
        </a:fillRef>
        <a:effectRef idx="0">
          <a:scrgbClr r="0" g="0" b="0"/>
        </a:effectRef>
        <a:fontRef idx="minor"/>
      </dsp:style>
    </dsp:sp>
    <dsp:sp modelId="{A7D1D67C-F632-4DAA-A5AF-B09AF37CFC7B}">
      <dsp:nvSpPr>
        <dsp:cNvPr id="0" name=""/>
        <dsp:cNvSpPr/>
      </dsp:nvSpPr>
      <dsp:spPr>
        <a:xfrm>
          <a:off x="80301" y="1037888"/>
          <a:ext cx="965745" cy="627734"/>
        </a:xfrm>
        <a:prstGeom prst="roundRect">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it-IT" sz="1100" kern="1200"/>
            <a:t>Safety</a:t>
          </a:r>
          <a:endParaRPr lang="it-IT" sz="1100" kern="1200" dirty="0"/>
        </a:p>
      </dsp:txBody>
      <dsp:txXfrm>
        <a:off x="110944" y="1068531"/>
        <a:ext cx="904459" cy="566448"/>
      </dsp:txXfrm>
    </dsp:sp>
    <dsp:sp modelId="{8A06FDDF-4C50-425E-AD5D-EA071C71E073}">
      <dsp:nvSpPr>
        <dsp:cNvPr id="0" name=""/>
        <dsp:cNvSpPr/>
      </dsp:nvSpPr>
      <dsp:spPr>
        <a:xfrm>
          <a:off x="563174" y="314730"/>
          <a:ext cx="2074051" cy="2074051"/>
        </a:xfrm>
        <a:custGeom>
          <a:avLst/>
          <a:gdLst/>
          <a:ahLst/>
          <a:cxnLst/>
          <a:rect l="0" t="0" r="0" b="0"/>
          <a:pathLst>
            <a:path>
              <a:moveTo>
                <a:pt x="51050" y="715661"/>
              </a:moveTo>
              <a:arcTo wR="1037025" hR="1037025" stAng="11883157" swAng="2625667"/>
            </a:path>
          </a:pathLst>
        </a:custGeom>
        <a:noFill/>
        <a:ln w="6350" cap="flat" cmpd="sng" algn="ctr">
          <a:solidFill>
            <a:schemeClr val="accent3">
              <a:hueOff val="2710599"/>
              <a:satOff val="100000"/>
              <a:lumOff val="-14706"/>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06/11/2025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2ADCDE-0910-1AFD-33A1-A3A7A8BF29FD}"/>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C78C3C7-5998-84A2-5026-C2A3A70E5B6A}"/>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E6441B9D-71C2-2AF7-8F44-83FA3FC4655F}"/>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61328777-B1D0-254D-FC74-490D76A42E66}"/>
              </a:ext>
            </a:extLst>
          </p:cNvPr>
          <p:cNvSpPr>
            <a:spLocks noGrp="1"/>
          </p:cNvSpPr>
          <p:nvPr>
            <p:ph type="sldNum" sz="quarter" idx="5"/>
          </p:nvPr>
        </p:nvSpPr>
        <p:spPr/>
        <p:txBody>
          <a:bodyPr/>
          <a:lstStyle/>
          <a:p>
            <a:fld id="{A37793E5-EE3A-4FD6-8289-13B21F0CF1FB}" type="slidenum">
              <a:rPr lang="it-IT" smtClean="0"/>
              <a:t>6</a:t>
            </a:fld>
            <a:endParaRPr lang="it-IT"/>
          </a:p>
        </p:txBody>
      </p:sp>
    </p:spTree>
    <p:extLst>
      <p:ext uri="{BB962C8B-B14F-4D97-AF65-F5344CB8AC3E}">
        <p14:creationId xmlns:p14="http://schemas.microsoft.com/office/powerpoint/2010/main" val="2594503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AF5C37-D31A-D1B5-D033-D1123896F388}"/>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6554E12A-C52C-7731-85ED-E755BBE3C4C0}"/>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0C0E846-D337-5EE6-95D0-016FC7535BB2}"/>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E8658632-7518-7F5E-5F05-32F45E447F69}"/>
              </a:ext>
            </a:extLst>
          </p:cNvPr>
          <p:cNvSpPr>
            <a:spLocks noGrp="1"/>
          </p:cNvSpPr>
          <p:nvPr>
            <p:ph type="sldNum" sz="quarter" idx="5"/>
          </p:nvPr>
        </p:nvSpPr>
        <p:spPr/>
        <p:txBody>
          <a:bodyPr/>
          <a:lstStyle/>
          <a:p>
            <a:fld id="{A37793E5-EE3A-4FD6-8289-13B21F0CF1FB}" type="slidenum">
              <a:rPr lang="it-IT" smtClean="0"/>
              <a:t>7</a:t>
            </a:fld>
            <a:endParaRPr lang="it-IT"/>
          </a:p>
        </p:txBody>
      </p:sp>
    </p:spTree>
    <p:extLst>
      <p:ext uri="{BB962C8B-B14F-4D97-AF65-F5344CB8AC3E}">
        <p14:creationId xmlns:p14="http://schemas.microsoft.com/office/powerpoint/2010/main" val="7297299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3" y="5620426"/>
            <a:ext cx="12192000" cy="1243584"/>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249543" y="5860322"/>
            <a:ext cx="3491972" cy="72992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38527"/>
          </a:xfrm>
          <a:prstGeom prst="rect">
            <a:avLst/>
          </a:prstGeom>
          <a:noFill/>
        </p:spPr>
        <p:txBody>
          <a:bodyPr wrap="square">
            <a:spAutoFit/>
          </a:bodyPr>
          <a:lstStyle/>
          <a:p>
            <a:pPr algn="ctr"/>
            <a:r>
              <a:rPr kumimoji="0" lang="en-US" altLang="en-US" sz="9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9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780739"/>
            <a:ext cx="9043446" cy="523220"/>
          </a:xfrm>
          <a:prstGeom prst="rect">
            <a:avLst/>
          </a:prstGeom>
          <a:noFill/>
        </p:spPr>
        <p:txBody>
          <a:bodyPr wrap="square" rtlCol="0">
            <a:spAutoFit/>
          </a:bodyPr>
          <a:lstStyle/>
          <a:p>
            <a:pPr algn="just"/>
            <a:r>
              <a:rPr lang="fr-FR" sz="1400" i="1" dirty="0" err="1">
                <a:solidFill>
                  <a:srgbClr val="222222"/>
                </a:solidFill>
                <a:effectLst/>
                <a:latin typeface="Arial Narrow" panose="020B0604020202020204" pitchFamily="34" charset="0"/>
                <a:cs typeface="Arial Narrow" panose="020B0604020202020204" pitchFamily="34" charset="0"/>
              </a:rPr>
              <a:t>Funded</a:t>
            </a:r>
            <a:r>
              <a:rPr lang="fr-FR" sz="1400" i="1" dirty="0">
                <a:solidFill>
                  <a:srgbClr val="222222"/>
                </a:solidFill>
                <a:effectLst/>
                <a:latin typeface="Arial Narrow" panose="020B0604020202020204" pitchFamily="34" charset="0"/>
                <a:cs typeface="Arial Narrow" panose="020B0604020202020204" pitchFamily="34" charset="0"/>
              </a:rPr>
              <a:t> by the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Union (EU). </a:t>
            </a:r>
            <a:r>
              <a:rPr lang="fr-FR" sz="1400" i="1" dirty="0" err="1">
                <a:solidFill>
                  <a:srgbClr val="222222"/>
                </a:solidFill>
                <a:effectLst/>
                <a:latin typeface="Arial Narrow" panose="020B0604020202020204" pitchFamily="34" charset="0"/>
                <a:cs typeface="Arial Narrow" panose="020B0604020202020204" pitchFamily="34" charset="0"/>
              </a:rPr>
              <a:t>Views</a:t>
            </a:r>
            <a:r>
              <a:rPr lang="fr-FR" sz="1400" i="1" dirty="0">
                <a:solidFill>
                  <a:srgbClr val="222222"/>
                </a:solidFill>
                <a:effectLst/>
                <a:latin typeface="Arial Narrow" panose="020B0604020202020204" pitchFamily="34" charset="0"/>
                <a:cs typeface="Arial Narrow" panose="020B0604020202020204" pitchFamily="34" charset="0"/>
              </a:rPr>
              <a:t> and opinions </a:t>
            </a:r>
            <a:r>
              <a:rPr lang="fr-FR" sz="1400" i="1" dirty="0" err="1">
                <a:solidFill>
                  <a:srgbClr val="222222"/>
                </a:solidFill>
                <a:effectLst/>
                <a:latin typeface="Arial Narrow" panose="020B0604020202020204" pitchFamily="34" charset="0"/>
                <a:cs typeface="Arial Narrow" panose="020B0604020202020204" pitchFamily="34" charset="0"/>
              </a:rPr>
              <a:t>expressed</a:t>
            </a:r>
            <a:r>
              <a:rPr lang="fr-FR" sz="1400" i="1" dirty="0">
                <a:solidFill>
                  <a:srgbClr val="222222"/>
                </a:solidFill>
                <a:effectLst/>
                <a:latin typeface="Arial Narrow" panose="020B0604020202020204" pitchFamily="34" charset="0"/>
                <a:cs typeface="Arial Narrow" panose="020B0604020202020204" pitchFamily="34" charset="0"/>
              </a:rPr>
              <a:t> are </a:t>
            </a:r>
            <a:r>
              <a:rPr lang="fr-FR" sz="1400" i="1" dirty="0" err="1">
                <a:solidFill>
                  <a:srgbClr val="222222"/>
                </a:solidFill>
                <a:effectLst/>
                <a:latin typeface="Arial Narrow" panose="020B0604020202020204" pitchFamily="34" charset="0"/>
                <a:cs typeface="Arial Narrow" panose="020B0604020202020204" pitchFamily="34" charset="0"/>
              </a:rPr>
              <a:t>however</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a:t>
            </a:r>
            <a:r>
              <a:rPr lang="fr-FR" sz="1400" i="1" dirty="0" err="1">
                <a:solidFill>
                  <a:srgbClr val="222222"/>
                </a:solidFill>
                <a:effectLst/>
                <a:latin typeface="Arial Narrow" panose="020B0604020202020204" pitchFamily="34" charset="0"/>
                <a:cs typeface="Arial Narrow" panose="020B0604020202020204" pitchFamily="34" charset="0"/>
              </a:rPr>
              <a:t>author</a:t>
            </a:r>
            <a:r>
              <a:rPr lang="fr-FR" sz="1400" i="1" dirty="0">
                <a:solidFill>
                  <a:srgbClr val="222222"/>
                </a:solidFill>
                <a:effectLst/>
                <a:latin typeface="Arial Narrow" panose="020B0604020202020204" pitchFamily="34" charset="0"/>
                <a:cs typeface="Arial Narrow" panose="020B0604020202020204" pitchFamily="34" charset="0"/>
              </a:rPr>
              <a:t>(s) </a:t>
            </a:r>
            <a:r>
              <a:rPr lang="fr-FR" sz="1400" i="1" dirty="0" err="1">
                <a:solidFill>
                  <a:srgbClr val="222222"/>
                </a:solidFill>
                <a:effectLst/>
                <a:latin typeface="Arial Narrow" panose="020B0604020202020204" pitchFamily="34" charset="0"/>
                <a:cs typeface="Arial Narrow" panose="020B0604020202020204" pitchFamily="34" charset="0"/>
              </a:rPr>
              <a:t>only</a:t>
            </a:r>
            <a:r>
              <a:rPr lang="fr-FR" sz="1400" i="1" dirty="0">
                <a:solidFill>
                  <a:srgbClr val="222222"/>
                </a:solidFill>
                <a:effectLst/>
                <a:latin typeface="Arial Narrow" panose="020B0604020202020204" pitchFamily="34" charset="0"/>
                <a:cs typeface="Arial Narrow" panose="020B0604020202020204" pitchFamily="34" charset="0"/>
              </a:rPr>
              <a:t> and do not </a:t>
            </a:r>
            <a:r>
              <a:rPr lang="fr-FR" sz="1400" i="1" dirty="0" err="1">
                <a:solidFill>
                  <a:srgbClr val="222222"/>
                </a:solidFill>
                <a:effectLst/>
                <a:latin typeface="Arial Narrow" panose="020B0604020202020204" pitchFamily="34" charset="0"/>
                <a:cs typeface="Arial Narrow" panose="020B0604020202020204" pitchFamily="34" charset="0"/>
              </a:rPr>
              <a:t>necessarily</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reflect</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EU or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Research</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Executive</a:t>
            </a:r>
            <a:r>
              <a:rPr lang="fr-FR" sz="1400" i="1" dirty="0">
                <a:solidFill>
                  <a:srgbClr val="222222"/>
                </a:solidFill>
                <a:effectLst/>
                <a:latin typeface="Arial Narrow" panose="020B0604020202020204" pitchFamily="34" charset="0"/>
                <a:cs typeface="Arial Narrow" panose="020B0604020202020204" pitchFamily="34" charset="0"/>
              </a:rPr>
              <a:t> Agency (REA). </a:t>
            </a:r>
            <a:r>
              <a:rPr lang="fr-FR" sz="1400" i="1" dirty="0" err="1">
                <a:solidFill>
                  <a:srgbClr val="222222"/>
                </a:solidFill>
                <a:effectLst/>
                <a:latin typeface="Arial Narrow" panose="020B0604020202020204" pitchFamily="34" charset="0"/>
                <a:cs typeface="Arial Narrow" panose="020B0604020202020204" pitchFamily="34" charset="0"/>
              </a:rPr>
              <a:t>Neither</a:t>
            </a:r>
            <a:r>
              <a:rPr lang="fr-FR" sz="1400" i="1" dirty="0">
                <a:solidFill>
                  <a:srgbClr val="222222"/>
                </a:solidFill>
                <a:effectLst/>
                <a:latin typeface="Arial Narrow" panose="020B0604020202020204" pitchFamily="34" charset="0"/>
                <a:cs typeface="Arial Narrow" panose="020B0604020202020204" pitchFamily="34" charset="0"/>
              </a:rPr>
              <a:t> the EU </a:t>
            </a:r>
            <a:r>
              <a:rPr lang="fr-FR" sz="1400" i="1" dirty="0" err="1">
                <a:solidFill>
                  <a:srgbClr val="222222"/>
                </a:solidFill>
                <a:effectLst/>
                <a:latin typeface="Arial Narrow" panose="020B0604020202020204" pitchFamily="34" charset="0"/>
                <a:cs typeface="Arial Narrow" panose="020B0604020202020204" pitchFamily="34" charset="0"/>
              </a:rPr>
              <a:t>nor</a:t>
            </a:r>
            <a:r>
              <a:rPr lang="fr-FR" sz="1400" i="1" dirty="0">
                <a:solidFill>
                  <a:srgbClr val="222222"/>
                </a:solidFill>
                <a:effectLst/>
                <a:latin typeface="Arial Narrow" panose="020B0604020202020204" pitchFamily="34" charset="0"/>
                <a:cs typeface="Arial Narrow" panose="020B0604020202020204" pitchFamily="34" charset="0"/>
              </a:rPr>
              <a:t> the REA can </a:t>
            </a:r>
            <a:r>
              <a:rPr lang="fr-FR" sz="1400" i="1" dirty="0" err="1">
                <a:solidFill>
                  <a:srgbClr val="222222"/>
                </a:solidFill>
                <a:effectLst/>
                <a:latin typeface="Arial Narrow" panose="020B0604020202020204" pitchFamily="34" charset="0"/>
                <a:cs typeface="Arial Narrow" panose="020B0604020202020204" pitchFamily="34" charset="0"/>
              </a:rPr>
              <a:t>be</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held</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responsible</a:t>
            </a:r>
            <a:r>
              <a:rPr lang="fr-FR" sz="1400" i="1" dirty="0">
                <a:solidFill>
                  <a:srgbClr val="222222"/>
                </a:solidFill>
                <a:effectLst/>
                <a:latin typeface="Arial Narrow" panose="020B0604020202020204" pitchFamily="34" charset="0"/>
                <a:cs typeface="Arial Narrow" panose="020B0604020202020204" pitchFamily="34" charset="0"/>
              </a:rPr>
              <a:t> for </a:t>
            </a:r>
            <a:r>
              <a:rPr lang="fr-FR" sz="1400" i="1" dirty="0" err="1">
                <a:solidFill>
                  <a:srgbClr val="222222"/>
                </a:solidFill>
                <a:effectLst/>
                <a:latin typeface="Arial Narrow" panose="020B0604020202020204" pitchFamily="34" charset="0"/>
                <a:cs typeface="Arial Narrow" panose="020B0604020202020204" pitchFamily="34" charset="0"/>
              </a:rPr>
              <a:t>them</a:t>
            </a:r>
            <a:r>
              <a:rPr lang="fr-FR" sz="1400" i="1" dirty="0">
                <a:solidFill>
                  <a:srgbClr val="222222"/>
                </a:solidFill>
                <a:effectLst/>
                <a:latin typeface="Arial Narrow" panose="020B0604020202020204" pitchFamily="34" charset="0"/>
                <a:cs typeface="Arial Narrow" panose="020B0604020202020204" pitchFamily="34" charset="0"/>
              </a:rPr>
              <a:t>.</a:t>
            </a:r>
            <a:endParaRPr lang="fr-FR" sz="140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927261" y="2327201"/>
            <a:ext cx="8330170" cy="2899637"/>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3653" y="0"/>
            <a:ext cx="12192000" cy="1889760"/>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a:xfrm>
            <a:off x="609601" y="249945"/>
            <a:ext cx="10969139" cy="940443"/>
          </a:xfrm>
        </p:spPr>
        <p:txBody>
          <a:bodyPr/>
          <a:lstStyle>
            <a:lvl1pPr algn="l">
              <a:defRPr/>
            </a:lvl1pPr>
          </a:lstStyle>
          <a:p>
            <a:r>
              <a:rPr kumimoji="0" lang="en-GB" noProof="0"/>
              <a:t>Click to edit Master title style</a:t>
            </a:r>
          </a:p>
        </p:txBody>
      </p:sp>
      <p:sp>
        <p:nvSpPr>
          <p:cNvPr id="3" name="Espace réservé du contenu 2"/>
          <p:cNvSpPr>
            <a:spLocks noGrp="1"/>
          </p:cNvSpPr>
          <p:nvPr>
            <p:ph idx="1"/>
          </p:nvPr>
        </p:nvSpPr>
        <p:spPr>
          <a:xfrm>
            <a:off x="609601" y="1322832"/>
            <a:ext cx="10969139" cy="4670196"/>
          </a:xfrm>
        </p:spPr>
        <p:txBody>
          <a:bodyPr/>
          <a:lstStyle>
            <a:lvl1pPr marL="370313" indent="-342882">
              <a:buClr>
                <a:schemeClr val="tx1"/>
              </a:buClr>
              <a:buFont typeface="Arial" panose="020B0604020202020204" pitchFamily="34" charset="0"/>
              <a:buChar char="•"/>
              <a:defRPr/>
            </a:lvl1pPr>
            <a:lvl2pPr>
              <a:buClr>
                <a:schemeClr val="tx1"/>
              </a:buClr>
              <a:defRPr/>
            </a:lvl2pPr>
            <a:lvl3pPr>
              <a:buClr>
                <a:schemeClr val="tx1"/>
              </a:buClr>
              <a:defRPr/>
            </a:lvl3pPr>
            <a:lvl4pPr>
              <a:buClr>
                <a:schemeClr val="tx1"/>
              </a:buClr>
              <a:defRPr/>
            </a:lvl4pPr>
            <a:lvl5pPr>
              <a:buClr>
                <a:schemeClr val="tx1"/>
              </a:buClr>
              <a:defRPr/>
            </a:lvl5pPr>
          </a:lstStyle>
          <a:p>
            <a:pPr lvl="0" eaLnBrk="1" latinLnBrk="0" hangingPunct="1"/>
            <a:r>
              <a:rPr lang="en-GB" noProof="0"/>
              <a:t>Click to edit Master text styles</a:t>
            </a:r>
          </a:p>
          <a:p>
            <a:pPr lvl="1" eaLnBrk="1" latinLnBrk="0" hangingPunct="1"/>
            <a:r>
              <a:rPr lang="en-GB" noProof="0"/>
              <a:t>Second level</a:t>
            </a:r>
          </a:p>
          <a:p>
            <a:pPr lvl="2" eaLnBrk="1" latinLnBrk="0" hangingPunct="1"/>
            <a:r>
              <a:rPr lang="en-GB" noProof="0"/>
              <a:t>Third level</a:t>
            </a:r>
          </a:p>
          <a:p>
            <a:pPr lvl="3" eaLnBrk="1" latinLnBrk="0" hangingPunct="1"/>
            <a:r>
              <a:rPr lang="en-GB" noProof="0"/>
              <a:t>Fourth level</a:t>
            </a:r>
          </a:p>
          <a:p>
            <a:pPr lvl="4" eaLnBrk="1" latinLnBrk="0" hangingPunct="1"/>
            <a:r>
              <a:rPr lang="en-GB" noProof="0"/>
              <a:t>Fifth level</a:t>
            </a:r>
            <a:endParaRPr kumimoji="0" lang="en-GB" noProof="0"/>
          </a:p>
        </p:txBody>
      </p:sp>
      <p:sp>
        <p:nvSpPr>
          <p:cNvPr id="4" name="Date Placeholder 1"/>
          <p:cNvSpPr>
            <a:spLocks noGrp="1"/>
          </p:cNvSpPr>
          <p:nvPr>
            <p:ph type="dt" sz="half" idx="2"/>
          </p:nvPr>
        </p:nvSpPr>
        <p:spPr>
          <a:xfrm>
            <a:off x="3959113" y="6362386"/>
            <a:ext cx="2844800" cy="365125"/>
          </a:xfrm>
          <a:prstGeom prst="rect">
            <a:avLst/>
          </a:prstGeom>
        </p:spPr>
        <p:txBody>
          <a:bodyPr vert="horz" lIns="91440" tIns="45720" rIns="91440" bIns="45720" rtlCol="0" anchor="ctr"/>
          <a:lstStyle>
            <a:lvl1pPr algn="l">
              <a:defRPr sz="1100">
                <a:solidFill>
                  <a:schemeClr val="bg1"/>
                </a:solidFill>
              </a:defRPr>
            </a:lvl1pPr>
          </a:lstStyle>
          <a:p>
            <a:endParaRPr lang="en-US" dirty="0"/>
          </a:p>
        </p:txBody>
      </p:sp>
      <p:sp>
        <p:nvSpPr>
          <p:cNvPr id="5" name="Footer Placeholder 2"/>
          <p:cNvSpPr>
            <a:spLocks noGrp="1"/>
          </p:cNvSpPr>
          <p:nvPr>
            <p:ph type="ftr" sz="quarter" idx="3"/>
          </p:nvPr>
        </p:nvSpPr>
        <p:spPr>
          <a:xfrm>
            <a:off x="6910341" y="6356359"/>
            <a:ext cx="3860800" cy="365125"/>
          </a:xfrm>
          <a:prstGeom prst="rect">
            <a:avLst/>
          </a:prstGeom>
        </p:spPr>
        <p:txBody>
          <a:bodyPr vert="horz" lIns="91440" tIns="45720" rIns="91440" bIns="45720" rtlCol="0" anchor="ctr"/>
          <a:lstStyle>
            <a:lvl1pPr algn="l">
              <a:defRPr sz="1100">
                <a:solidFill>
                  <a:schemeClr val="bg1"/>
                </a:solidFill>
              </a:defRPr>
            </a:lvl1pPr>
          </a:lstStyle>
          <a:p>
            <a:r>
              <a:rPr lang="en-US"/>
              <a:t>IMCC Cooling Demonstrator Workshop - Cooling Demo R&amp;D Plan  / Marco Statera,  INFN Milano  LASA</a:t>
            </a:r>
            <a:endParaRPr lang="en-US" dirty="0"/>
          </a:p>
        </p:txBody>
      </p:sp>
      <p:sp>
        <p:nvSpPr>
          <p:cNvPr id="6" name="Slide Number Placeholder 3"/>
          <p:cNvSpPr>
            <a:spLocks noGrp="1"/>
          </p:cNvSpPr>
          <p:nvPr>
            <p:ph type="sldNum" sz="quarter" idx="4"/>
          </p:nvPr>
        </p:nvSpPr>
        <p:spPr>
          <a:xfrm>
            <a:off x="10913836" y="6356359"/>
            <a:ext cx="668565" cy="365125"/>
          </a:xfrm>
          <a:prstGeom prst="rect">
            <a:avLst/>
          </a:prstGeom>
        </p:spPr>
        <p:txBody>
          <a:bodyPr vert="horz" lIns="91440" tIns="45720" rIns="91440" bIns="45720" rtlCol="0" anchor="ctr"/>
          <a:lstStyle>
            <a:lvl1pPr algn="r">
              <a:defRPr sz="1600">
                <a:solidFill>
                  <a:schemeClr val="bg1"/>
                </a:solidFill>
              </a:defRPr>
            </a:lvl1pPr>
          </a:lstStyle>
          <a:p>
            <a:fld id="{17918391-D411-FE40-AAD7-861AE5233E0E}" type="slidenum">
              <a:rPr lang="en-US" smtClean="0"/>
              <a:pPr/>
              <a:t>‹#›</a:t>
            </a:fld>
            <a:endParaRPr lang="en-US"/>
          </a:p>
        </p:txBody>
      </p:sp>
    </p:spTree>
    <p:extLst>
      <p:ext uri="{BB962C8B-B14F-4D97-AF65-F5344CB8AC3E}">
        <p14:creationId xmlns:p14="http://schemas.microsoft.com/office/powerpoint/2010/main" val="29009564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olo e contenuto">
    <p:spTree>
      <p:nvGrpSpPr>
        <p:cNvPr id="1" name=""/>
        <p:cNvGrpSpPr/>
        <p:nvPr/>
      </p:nvGrpSpPr>
      <p:grpSpPr>
        <a:xfrm>
          <a:off x="0" y="0"/>
          <a:ext cx="0" cy="0"/>
          <a:chOff x="0" y="0"/>
          <a:chExt cx="0" cy="0"/>
        </a:xfrm>
      </p:grpSpPr>
      <p:pic>
        <p:nvPicPr>
          <p:cNvPr id="22" name="Image 8" descr="MUON-Slide-graphBase-pagebottom.jpg">
            <a:extLst>
              <a:ext uri="{FF2B5EF4-FFF2-40B4-BE49-F238E27FC236}">
                <a16:creationId xmlns:a16="http://schemas.microsoft.com/office/drawing/2014/main" id="{B6225800-B930-FB56-9EDD-E421D45C78B4}"/>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0" y="6202015"/>
            <a:ext cx="12189822" cy="663982"/>
          </a:xfrm>
          <a:prstGeom prst="rect">
            <a:avLst/>
          </a:prstGeom>
        </p:spPr>
      </p:pic>
      <p:sp>
        <p:nvSpPr>
          <p:cNvPr id="16" name="Segnaposto testo 2">
            <a:extLst>
              <a:ext uri="{FF2B5EF4-FFF2-40B4-BE49-F238E27FC236}">
                <a16:creationId xmlns:a16="http://schemas.microsoft.com/office/drawing/2014/main" id="{497CAC99-CE2D-C668-9482-6D18316DB82F}"/>
              </a:ext>
            </a:extLst>
          </p:cNvPr>
          <p:cNvSpPr>
            <a:spLocks noGrp="1"/>
          </p:cNvSpPr>
          <p:nvPr>
            <p:ph idx="1" hasCustomPrompt="1"/>
          </p:nvPr>
        </p:nvSpPr>
        <p:spPr>
          <a:xfrm>
            <a:off x="838200" y="1260000"/>
            <a:ext cx="10515600" cy="4916963"/>
          </a:xfrm>
          <a:prstGeom prst="rect">
            <a:avLst/>
          </a:prstGeom>
        </p:spPr>
        <p:txBody>
          <a:bodyPr vert="horz" lIns="91440" tIns="45720" rIns="91440" bIns="45720" rtlCol="0">
            <a:normAutofit/>
          </a:bodyPr>
          <a:lstStyle>
            <a:lvl1pPr marL="320040" indent="-320040">
              <a:buClr>
                <a:srgbClr val="FF0000"/>
              </a:buClr>
              <a:buFont typeface="Wingdings" panose="05000000000000000000" pitchFamily="2" charset="2"/>
              <a:buChar char="§"/>
              <a:defRPr lang="it-IT" sz="3600" kern="1200" dirty="0">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777240" indent="-320040">
              <a:buClr>
                <a:srgbClr val="FF0000"/>
              </a:buClr>
              <a:buFont typeface="Wingdings" panose="05000000000000000000" pitchFamily="2" charset="2"/>
              <a:buChar char="§"/>
              <a:defRPr lang="it-IT" sz="3200" kern="1200" dirty="0">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buClr>
                <a:srgbClr val="FF0000"/>
              </a:buClr>
              <a:buFont typeface="Wingdings" panose="05000000000000000000" pitchFamily="2" charset="2"/>
              <a:buChar char="§"/>
              <a:defRPr lang="it-IT" sz="2800" kern="1200" dirty="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buClr>
                <a:srgbClr val="FF0000"/>
              </a:buClr>
              <a:buFont typeface="Wingdings" panose="05000000000000000000" pitchFamily="2" charset="2"/>
              <a:buChar char="§"/>
              <a:defRPr lang="it-IT" sz="2400" kern="1200" dirty="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buClr>
                <a:srgbClr val="FF0000"/>
              </a:buClr>
              <a:buFont typeface="Wingdings" panose="05000000000000000000" pitchFamily="2" charset="2"/>
              <a:buChar char="§"/>
              <a:defRPr lang="en-GB" sz="1800" kern="1200" dirty="0">
                <a:solidFill>
                  <a:schemeClr val="tx1"/>
                </a:solidFill>
                <a:latin typeface="Calibri" panose="020F0502020204030204" pitchFamily="34" charset="0"/>
                <a:ea typeface="Calibri" panose="020F0502020204030204" pitchFamily="34" charset="0"/>
                <a:cs typeface="Calibri" panose="020F0502020204030204" pitchFamily="34" charset="0"/>
              </a:defRPr>
            </a:lvl5pPr>
          </a:lstStyle>
          <a:p>
            <a:pPr lvl="0"/>
            <a:r>
              <a:rPr lang="it-IT" dirty="0"/>
              <a:t>Select to </a:t>
            </a:r>
            <a:r>
              <a:rPr lang="it-IT" dirty="0" err="1"/>
              <a:t>modify</a:t>
            </a:r>
            <a:r>
              <a:rPr lang="it-IT" dirty="0"/>
              <a:t> styles </a:t>
            </a:r>
          </a:p>
          <a:p>
            <a:pPr lvl="1"/>
            <a:r>
              <a:rPr lang="it-IT" dirty="0"/>
              <a:t>Second </a:t>
            </a:r>
            <a:r>
              <a:rPr lang="it-IT" dirty="0" err="1"/>
              <a:t>level</a:t>
            </a:r>
            <a:endParaRPr lang="it-IT" dirty="0"/>
          </a:p>
          <a:p>
            <a:pPr lvl="2"/>
            <a:r>
              <a:rPr lang="it-IT" dirty="0"/>
              <a:t>Third </a:t>
            </a:r>
            <a:r>
              <a:rPr lang="it-IT" dirty="0" err="1"/>
              <a:t>level</a:t>
            </a:r>
            <a:endParaRPr lang="it-IT" dirty="0"/>
          </a:p>
          <a:p>
            <a:pPr lvl="3"/>
            <a:r>
              <a:rPr lang="it-IT" dirty="0" err="1"/>
              <a:t>Fourth</a:t>
            </a:r>
            <a:r>
              <a:rPr lang="it-IT" dirty="0"/>
              <a:t> </a:t>
            </a:r>
            <a:r>
              <a:rPr lang="it-IT" dirty="0" err="1"/>
              <a:t>level</a:t>
            </a:r>
            <a:endParaRPr lang="it-IT" dirty="0"/>
          </a:p>
          <a:p>
            <a:pPr lvl="4"/>
            <a:r>
              <a:rPr lang="it-IT" dirty="0"/>
              <a:t>Fifth </a:t>
            </a:r>
            <a:r>
              <a:rPr lang="it-IT" dirty="0" err="1"/>
              <a:t>level</a:t>
            </a:r>
            <a:endParaRPr lang="en-GB" dirty="0"/>
          </a:p>
        </p:txBody>
      </p:sp>
      <p:sp>
        <p:nvSpPr>
          <p:cNvPr id="17" name="Segnaposto data 3">
            <a:extLst>
              <a:ext uri="{FF2B5EF4-FFF2-40B4-BE49-F238E27FC236}">
                <a16:creationId xmlns:a16="http://schemas.microsoft.com/office/drawing/2014/main" id="{6A474FD9-F076-E648-1C70-BF4EE7BB1F21}"/>
              </a:ext>
            </a:extLst>
          </p:cNvPr>
          <p:cNvSpPr>
            <a:spLocks noGrp="1" noRot="1" noMove="1" noResize="1" noEditPoints="1" noAdjustHandles="1" noChangeArrowheads="1" noChangeShapeType="1"/>
          </p:cNvSpPr>
          <p:nvPr>
            <p:ph type="dt" sz="half" idx="2"/>
          </p:nvPr>
        </p:nvSpPr>
        <p:spPr>
          <a:xfrm>
            <a:off x="735496" y="6393928"/>
            <a:ext cx="2845904" cy="365125"/>
          </a:xfrm>
          <a:prstGeom prst="rect">
            <a:avLst/>
          </a:prstGeom>
        </p:spPr>
        <p:txBody>
          <a:bodyPr vert="horz" lIns="91440" tIns="45720" rIns="91440" bIns="45720" rtlCol="0" anchor="ctr"/>
          <a:lstStyle>
            <a:lvl1pPr algn="l">
              <a:defRPr lang="en-US" sz="1200" kern="1200" smtClean="0">
                <a:solidFill>
                  <a:schemeClr val="tx1">
                    <a:tint val="75000"/>
                  </a:schemeClr>
                </a:solidFill>
                <a:latin typeface="+mn-lt"/>
                <a:ea typeface="+mn-ea"/>
                <a:cs typeface="+mn-cs"/>
              </a:defRPr>
            </a:lvl1pPr>
          </a:lstStyle>
          <a:p>
            <a:endParaRPr lang="en-GB" dirty="0"/>
          </a:p>
        </p:txBody>
      </p:sp>
      <p:sp>
        <p:nvSpPr>
          <p:cNvPr id="19" name="Segnaposto numero diapositiva 5">
            <a:extLst>
              <a:ext uri="{FF2B5EF4-FFF2-40B4-BE49-F238E27FC236}">
                <a16:creationId xmlns:a16="http://schemas.microsoft.com/office/drawing/2014/main" id="{B39162C5-9BC6-7F5F-4512-CDC3408B283E}"/>
              </a:ext>
            </a:extLst>
          </p:cNvPr>
          <p:cNvSpPr>
            <a:spLocks noGrp="1" noRot="1" noMove="1" noResize="1" noEditPoints="1" noAdjustHandles="1" noChangeArrowheads="1" noChangeShapeType="1"/>
          </p:cNvSpPr>
          <p:nvPr>
            <p:ph type="sldNum" sz="quarter" idx="4"/>
          </p:nvPr>
        </p:nvSpPr>
        <p:spPr>
          <a:xfrm>
            <a:off x="8591811" y="6356350"/>
            <a:ext cx="2743200" cy="365125"/>
          </a:xfrm>
          <a:prstGeom prst="rect">
            <a:avLst/>
          </a:prstGeom>
        </p:spPr>
        <p:txBody>
          <a:bodyPr vert="horz" lIns="91440" tIns="45720" rIns="91440" bIns="45720" rtlCol="0" anchor="ctr"/>
          <a:lstStyle>
            <a:lvl1pPr algn="r">
              <a:defRPr sz="1200" b="1">
                <a:solidFill>
                  <a:schemeClr val="bg1">
                    <a:lumMod val="95000"/>
                  </a:schemeClr>
                </a:solidFill>
              </a:defRPr>
            </a:lvl1pPr>
          </a:lstStyle>
          <a:p>
            <a:fld id="{A16AB2F8-5338-F742-A59E-35F5B82165E6}" type="slidenum">
              <a:rPr lang="en-GB" smtClean="0"/>
              <a:pPr/>
              <a:t>‹#›</a:t>
            </a:fld>
            <a:endParaRPr lang="en-GB" dirty="0"/>
          </a:p>
        </p:txBody>
      </p:sp>
      <p:pic>
        <p:nvPicPr>
          <p:cNvPr id="2" name="Image 85" descr="MCC-inernational-finalV01.png">
            <a:extLst>
              <a:ext uri="{FF2B5EF4-FFF2-40B4-BE49-F238E27FC236}">
                <a16:creationId xmlns:a16="http://schemas.microsoft.com/office/drawing/2014/main" id="{FA1E9B68-C5BB-B40D-6373-05E9B70C11B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0"/>
            <a:ext cx="1258807" cy="1260000"/>
          </a:xfrm>
          <a:prstGeom prst="rect">
            <a:avLst/>
          </a:prstGeom>
        </p:spPr>
      </p:pic>
      <p:sp>
        <p:nvSpPr>
          <p:cNvPr id="4" name="Titolo 1">
            <a:extLst>
              <a:ext uri="{FF2B5EF4-FFF2-40B4-BE49-F238E27FC236}">
                <a16:creationId xmlns:a16="http://schemas.microsoft.com/office/drawing/2014/main" id="{088F58E1-5B85-E45C-9ADA-B79659903AF6}"/>
              </a:ext>
            </a:extLst>
          </p:cNvPr>
          <p:cNvSpPr>
            <a:spLocks noGrp="1"/>
          </p:cNvSpPr>
          <p:nvPr>
            <p:ph type="title" hasCustomPrompt="1"/>
          </p:nvPr>
        </p:nvSpPr>
        <p:spPr>
          <a:xfrm>
            <a:off x="1259994" y="308170"/>
            <a:ext cx="9553371" cy="681159"/>
          </a:xfrm>
          <a:prstGeom prst="rect">
            <a:avLst/>
          </a:prstGeom>
        </p:spPr>
        <p:txBody>
          <a:bodyPr>
            <a:noAutofit/>
          </a:bodyPr>
          <a:lstStyle>
            <a:lvl1pPr algn="ctr">
              <a:defRPr lang="en-GB" sz="4400" b="1" kern="1200" cap="small" dirty="0">
                <a:solidFill>
                  <a:schemeClr val="tx1"/>
                </a:solidFill>
                <a:latin typeface="Calibri" panose="020F0502020204030204" pitchFamily="34" charset="0"/>
                <a:ea typeface="Calibri" panose="020F0502020204030204" pitchFamily="34" charset="0"/>
                <a:cs typeface="Calibri" panose="020F0502020204030204" pitchFamily="34" charset="0"/>
              </a:defRPr>
            </a:lvl1pPr>
          </a:lstStyle>
          <a:p>
            <a:r>
              <a:rPr lang="it-IT" sz="4000" dirty="0"/>
              <a:t>TITLE</a:t>
            </a:r>
            <a:endParaRPr lang="en-GB" sz="4000" dirty="0"/>
          </a:p>
        </p:txBody>
      </p:sp>
      <p:sp>
        <p:nvSpPr>
          <p:cNvPr id="7" name="Date Placeholder 2">
            <a:extLst>
              <a:ext uri="{FF2B5EF4-FFF2-40B4-BE49-F238E27FC236}">
                <a16:creationId xmlns:a16="http://schemas.microsoft.com/office/drawing/2014/main" id="{36A425A5-E202-730C-E988-F0D493B28D49}"/>
              </a:ext>
            </a:extLst>
          </p:cNvPr>
          <p:cNvSpPr txBox="1">
            <a:spLocks/>
          </p:cNvSpPr>
          <p:nvPr userDrawn="1"/>
        </p:nvSpPr>
        <p:spPr>
          <a:xfrm>
            <a:off x="735496" y="6546328"/>
            <a:ext cx="2998304"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sp>
        <p:nvSpPr>
          <p:cNvPr id="5" name="Footer Placeholder 3">
            <a:extLst>
              <a:ext uri="{FF2B5EF4-FFF2-40B4-BE49-F238E27FC236}">
                <a16:creationId xmlns:a16="http://schemas.microsoft.com/office/drawing/2014/main" id="{3502DF86-BCC2-6C4F-811D-421817A93AF9}"/>
              </a:ext>
            </a:extLst>
          </p:cNvPr>
          <p:cNvSpPr txBox="1">
            <a:spLocks/>
          </p:cNvSpPr>
          <p:nvPr userDrawn="1"/>
        </p:nvSpPr>
        <p:spPr>
          <a:xfrm>
            <a:off x="4141304" y="5362927"/>
            <a:ext cx="4114800"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sp>
        <p:nvSpPr>
          <p:cNvPr id="6" name="Date Placeholder 2">
            <a:extLst>
              <a:ext uri="{FF2B5EF4-FFF2-40B4-BE49-F238E27FC236}">
                <a16:creationId xmlns:a16="http://schemas.microsoft.com/office/drawing/2014/main" id="{E2F0AE32-5762-9601-80C5-0370FF74A8CB}"/>
              </a:ext>
            </a:extLst>
          </p:cNvPr>
          <p:cNvSpPr txBox="1">
            <a:spLocks/>
          </p:cNvSpPr>
          <p:nvPr userDrawn="1"/>
        </p:nvSpPr>
        <p:spPr>
          <a:xfrm>
            <a:off x="838200" y="5362927"/>
            <a:ext cx="3179556"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b="1" dirty="0">
              <a:solidFill>
                <a:schemeClr val="bg1"/>
              </a:solidFill>
            </a:endParaRPr>
          </a:p>
        </p:txBody>
      </p:sp>
      <p:pic>
        <p:nvPicPr>
          <p:cNvPr id="9" name="Picture 8" descr="A blue and black logo&#10;&#10;AI-generated content may be incorrect.">
            <a:extLst>
              <a:ext uri="{FF2B5EF4-FFF2-40B4-BE49-F238E27FC236}">
                <a16:creationId xmlns:a16="http://schemas.microsoft.com/office/drawing/2014/main" id="{188FC0FE-E099-E920-F8F8-A392A5FD68E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632132" y="213523"/>
            <a:ext cx="1716386" cy="775806"/>
          </a:xfrm>
          <a:prstGeom prst="rect">
            <a:avLst/>
          </a:prstGeom>
        </p:spPr>
      </p:pic>
    </p:spTree>
    <p:extLst>
      <p:ext uri="{BB962C8B-B14F-4D97-AF65-F5344CB8AC3E}">
        <p14:creationId xmlns:p14="http://schemas.microsoft.com/office/powerpoint/2010/main" val="262003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a:t>
            </a:fld>
            <a:endParaRPr lang="en-GB"/>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321191" y="5992264"/>
            <a:ext cx="3397286" cy="673467"/>
          </a:xfrm>
          <a:prstGeom prst="rect">
            <a:avLst/>
          </a:prstGeom>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4"/>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4"/>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5"/>
          <a:stretch>
            <a:fillRect/>
          </a:stretch>
        </p:blipFill>
        <p:spPr>
          <a:xfrm>
            <a:off x="91281" y="68967"/>
            <a:ext cx="2295079" cy="122288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6"/>
          <a:stretch>
            <a:fillRect/>
          </a:stretch>
        </p:blipFill>
        <p:spPr>
          <a:xfrm rot="21067063" flipH="1">
            <a:off x="11571297" y="6381319"/>
            <a:ext cx="520700" cy="533400"/>
          </a:xfrm>
          <a:prstGeom prst="rect">
            <a:avLst/>
          </a:prstGeom>
        </p:spPr>
      </p:pic>
      <p:pic>
        <p:nvPicPr>
          <p:cNvPr id="11" name="Picture 10" descr="A blue and black logo&#10;&#10;AI-generated content may be incorrect.">
            <a:extLst>
              <a:ext uri="{FF2B5EF4-FFF2-40B4-BE49-F238E27FC236}">
                <a16:creationId xmlns:a16="http://schemas.microsoft.com/office/drawing/2014/main" id="{800CD3FC-0CE8-2CE8-40EE-B92C5738AEE5}"/>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0495607" y="137184"/>
            <a:ext cx="1716386" cy="775806"/>
          </a:xfrm>
          <a:prstGeom prst="rect">
            <a:avLst/>
          </a:prstGeom>
        </p:spPr>
      </p:pic>
      <p:pic>
        <p:nvPicPr>
          <p:cNvPr id="14" name="Picture 13" descr="A blue circle with a statue and text&#10;&#10;AI-generated content may be incorrect.">
            <a:extLst>
              <a:ext uri="{FF2B5EF4-FFF2-40B4-BE49-F238E27FC236}">
                <a16:creationId xmlns:a16="http://schemas.microsoft.com/office/drawing/2014/main" id="{4151260B-3307-D09A-B48A-CD5109716EE7}"/>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671540" y="125280"/>
            <a:ext cx="824067" cy="824067"/>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 id="2147483672" r:id="rId11"/>
    <p:sldLayoutId id="2147483673" r:id="rId12"/>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0.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35.png"/><Relationship Id="rId7" Type="http://schemas.openxmlformats.org/officeDocument/2006/relationships/image" Target="../media/image33.png"/><Relationship Id="rId2" Type="http://schemas.openxmlformats.org/officeDocument/2006/relationships/image" Target="../media/image58.png"/><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19.jpg"/><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7.xml"/><Relationship Id="rId4" Type="http://schemas.openxmlformats.org/officeDocument/2006/relationships/image" Target="../media/image62.png"/></Relationships>
</file>

<file path=ppt/slides/_rels/slide1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diagramLayout" Target="../diagrams/layout1.xml"/><Relationship Id="rId7" Type="http://schemas.openxmlformats.org/officeDocument/2006/relationships/image" Target="../media/image64.png"/><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63.png"/></Relationships>
</file>

<file path=ppt/slides/_rels/slide14.xml.rels><?xml version="1.0" encoding="UTF-8" standalone="yes"?>
<Relationships xmlns="http://schemas.openxmlformats.org/package/2006/relationships"><Relationship Id="rId3" Type="http://schemas.openxmlformats.org/officeDocument/2006/relationships/image" Target="../media/image67.jpeg"/><Relationship Id="rId7" Type="http://schemas.openxmlformats.org/officeDocument/2006/relationships/image" Target="../media/image16.png"/><Relationship Id="rId2" Type="http://schemas.openxmlformats.org/officeDocument/2006/relationships/image" Target="../media/image66.png"/><Relationship Id="rId1" Type="http://schemas.openxmlformats.org/officeDocument/2006/relationships/slideLayout" Target="../slideLayouts/slideLayout7.xml"/><Relationship Id="rId6" Type="http://schemas.openxmlformats.org/officeDocument/2006/relationships/image" Target="../media/image69.png"/><Relationship Id="rId5" Type="http://schemas.openxmlformats.org/officeDocument/2006/relationships/image" Target="../media/image63.png"/><Relationship Id="rId4" Type="http://schemas.openxmlformats.org/officeDocument/2006/relationships/image" Target="../media/image6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png"/><Relationship Id="rId1" Type="http://schemas.openxmlformats.org/officeDocument/2006/relationships/slideLayout" Target="../slideLayouts/slideLayout10.xml"/><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Layout" Target="../slideLayouts/slideLayout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19.jp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png"/></Relationships>
</file>

<file path=ppt/slides/_rels/slide5.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jpeg"/><Relationship Id="rId2"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image" Target="../media/image41.png"/><Relationship Id="rId11" Type="http://schemas.openxmlformats.org/officeDocument/2006/relationships/image" Target="../media/image45.jpg"/><Relationship Id="rId5" Type="http://schemas.openxmlformats.org/officeDocument/2006/relationships/image" Target="../media/image40.png"/><Relationship Id="rId10" Type="http://schemas.openxmlformats.org/officeDocument/2006/relationships/image" Target="../media/image44.png"/><Relationship Id="rId4" Type="http://schemas.openxmlformats.org/officeDocument/2006/relationships/image" Target="../media/image39.png"/><Relationship Id="rId9" Type="http://schemas.microsoft.com/office/2007/relationships/hdphoto" Target="../media/hdphoto1.wdp"/></Relationships>
</file>

<file path=ppt/slides/_rels/slide6.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slideLayout" Target="../slideLayouts/slideLayout7.xml"/><Relationship Id="rId7" Type="http://schemas.openxmlformats.org/officeDocument/2006/relationships/image" Target="../media/image41.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46.png"/><Relationship Id="rId5" Type="http://schemas.openxmlformats.org/officeDocument/2006/relationships/image" Target="../media/image16.png"/><Relationship Id="rId10" Type="http://schemas.openxmlformats.org/officeDocument/2006/relationships/image" Target="../media/image17.png"/><Relationship Id="rId4" Type="http://schemas.openxmlformats.org/officeDocument/2006/relationships/notesSlide" Target="../notesSlides/notesSlide1.xml"/><Relationship Id="rId9" Type="http://schemas.openxmlformats.org/officeDocument/2006/relationships/image" Target="../media/image48.png"/></Relationships>
</file>

<file path=ppt/slides/_rels/slide7.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slideLayout" Target="../slideLayouts/slideLayout7.xml"/><Relationship Id="rId7" Type="http://schemas.openxmlformats.org/officeDocument/2006/relationships/image" Target="../media/image41.pn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50.emf"/><Relationship Id="rId5" Type="http://schemas.openxmlformats.org/officeDocument/2006/relationships/image" Target="../media/image49.png"/><Relationship Id="rId4" Type="http://schemas.openxmlformats.org/officeDocument/2006/relationships/notesSlide" Target="../notesSlides/notesSlide2.xml"/><Relationship Id="rId9" Type="http://schemas.openxmlformats.org/officeDocument/2006/relationships/image" Target="../media/image52.png"/></Relationships>
</file>

<file path=ppt/slides/_rels/slide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7.xml"/><Relationship Id="rId4" Type="http://schemas.openxmlformats.org/officeDocument/2006/relationships/image" Target="../media/image5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a:xfrm>
            <a:off x="914400" y="1725348"/>
            <a:ext cx="10363200" cy="1437303"/>
          </a:xfrm>
        </p:spPr>
        <p:txBody>
          <a:bodyPr/>
          <a:lstStyle/>
          <a:p>
            <a:r>
              <a:rPr lang="da-DK" dirty="0">
                <a:solidFill>
                  <a:srgbClr val="AE4C70"/>
                </a:solidFill>
              </a:rPr>
              <a:t>Cooling Demo R&amp;D Plan</a:t>
            </a:r>
            <a:endParaRPr lang="en-GB" dirty="0">
              <a:solidFill>
                <a:srgbClr val="AE4C70"/>
              </a:solidFill>
            </a:endParaRPr>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a:xfrm>
            <a:off x="421178" y="3335344"/>
            <a:ext cx="11349644" cy="2392125"/>
          </a:xfrm>
        </p:spPr>
        <p:txBody>
          <a:bodyPr>
            <a:normAutofit fontScale="85000" lnSpcReduction="20000"/>
          </a:bodyPr>
          <a:lstStyle/>
          <a:p>
            <a:r>
              <a:rPr lang="en-GB" dirty="0">
                <a:solidFill>
                  <a:srgbClr val="AE4C70"/>
                </a:solidFill>
              </a:rPr>
              <a:t>Marco Statera, INFN</a:t>
            </a:r>
          </a:p>
          <a:p>
            <a:pPr algn="l"/>
            <a:r>
              <a:rPr lang="en-GB" dirty="0"/>
              <a:t>With the contribution of </a:t>
            </a:r>
          </a:p>
          <a:p>
            <a:pPr algn="l"/>
            <a:r>
              <a:rPr lang="en-GB" dirty="0"/>
              <a:t>Lucio Rossi and Stefano Sorti, UNIMI and INFN</a:t>
            </a:r>
          </a:p>
          <a:p>
            <a:pPr algn="l"/>
            <a:r>
              <a:rPr lang="en-GB" dirty="0"/>
              <a:t>Dario Giove, Barbara </a:t>
            </a:r>
            <a:r>
              <a:rPr lang="en-GB" dirty="0" err="1"/>
              <a:t>Caiffi</a:t>
            </a:r>
            <a:r>
              <a:rPr lang="en-GB" dirty="0"/>
              <a:t> and Mattia Castoldi INFN</a:t>
            </a:r>
          </a:p>
          <a:p>
            <a:pPr algn="l"/>
            <a:r>
              <a:rPr lang="en-GB" dirty="0"/>
              <a:t>Giuseppe Scarantino, Roma Sapienza and INFN</a:t>
            </a:r>
          </a:p>
          <a:p>
            <a:pPr algn="l"/>
            <a:r>
              <a:rPr lang="en-GB" dirty="0"/>
              <a:t>Luca </a:t>
            </a:r>
            <a:r>
              <a:rPr lang="en-GB" dirty="0" err="1"/>
              <a:t>Bottura</a:t>
            </a:r>
            <a:r>
              <a:rPr lang="en-GB" dirty="0"/>
              <a:t>, Cédric Garion  and Rui Franqueira Ximenes CERN  </a:t>
            </a:r>
          </a:p>
        </p:txBody>
      </p:sp>
      <p:pic>
        <p:nvPicPr>
          <p:cNvPr id="4" name="Image 4">
            <a:extLst>
              <a:ext uri="{FF2B5EF4-FFF2-40B4-BE49-F238E27FC236}">
                <a16:creationId xmlns:a16="http://schemas.microsoft.com/office/drawing/2014/main" id="{678DDA95-4733-EB75-A5F1-F4310C920982}"/>
              </a:ext>
            </a:extLst>
          </p:cNvPr>
          <p:cNvPicPr>
            <a:picLocks noChangeAspect="1"/>
          </p:cNvPicPr>
          <p:nvPr/>
        </p:nvPicPr>
        <p:blipFill>
          <a:blip r:embed="rId2"/>
          <a:stretch>
            <a:fillRect/>
          </a:stretch>
        </p:blipFill>
        <p:spPr>
          <a:xfrm>
            <a:off x="10776056" y="4212356"/>
            <a:ext cx="1287948" cy="1287946"/>
          </a:xfrm>
          <a:prstGeom prst="rect">
            <a:avLst/>
          </a:prstGeom>
        </p:spPr>
      </p:pic>
      <p:pic>
        <p:nvPicPr>
          <p:cNvPr id="6" name="Picture 5" descr="A blue circle with a statue and text&#10;&#10;AI-generated content may be incorrect.">
            <a:extLst>
              <a:ext uri="{FF2B5EF4-FFF2-40B4-BE49-F238E27FC236}">
                <a16:creationId xmlns:a16="http://schemas.microsoft.com/office/drawing/2014/main" id="{60FE4643-3A88-288E-7222-707094412C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51141" y="3061063"/>
            <a:ext cx="1215200" cy="1215198"/>
          </a:xfrm>
          <a:prstGeom prst="rect">
            <a:avLst/>
          </a:prstGeom>
        </p:spPr>
      </p:pic>
      <p:pic>
        <p:nvPicPr>
          <p:cNvPr id="8" name="Picture 7">
            <a:extLst>
              <a:ext uri="{FF2B5EF4-FFF2-40B4-BE49-F238E27FC236}">
                <a16:creationId xmlns:a16="http://schemas.microsoft.com/office/drawing/2014/main" id="{C3B20F95-CB89-B588-A34E-30F2097543D5}"/>
              </a:ext>
            </a:extLst>
          </p:cNvPr>
          <p:cNvPicPr>
            <a:picLocks noChangeAspect="1"/>
          </p:cNvPicPr>
          <p:nvPr/>
        </p:nvPicPr>
        <p:blipFill>
          <a:blip r:embed="rId4">
            <a:extLst>
              <a:ext uri="{28A0092B-C50C-407E-A947-70E740481C1C}">
                <a14:useLocalDpi xmlns:a14="http://schemas.microsoft.com/office/drawing/2010/main" val="0"/>
              </a:ext>
            </a:extLst>
          </a:blip>
          <a:srcRect l="7085" t="-88" r="9028" b="88"/>
          <a:stretch>
            <a:fillRect/>
          </a:stretch>
        </p:blipFill>
        <p:spPr>
          <a:xfrm>
            <a:off x="10018408" y="2930611"/>
            <a:ext cx="2117142" cy="1476102"/>
          </a:xfrm>
          <a:prstGeom prst="rect">
            <a:avLst/>
          </a:prstGeom>
        </p:spPr>
      </p:pic>
      <p:pic>
        <p:nvPicPr>
          <p:cNvPr id="10" name="Picture 9">
            <a:extLst>
              <a:ext uri="{FF2B5EF4-FFF2-40B4-BE49-F238E27FC236}">
                <a16:creationId xmlns:a16="http://schemas.microsoft.com/office/drawing/2014/main" id="{F55448E0-97F7-8188-CCD0-68E61A51D5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31451" y="4276261"/>
            <a:ext cx="2792538" cy="1160136"/>
          </a:xfrm>
          <a:prstGeom prst="rect">
            <a:avLst/>
          </a:prstGeom>
        </p:spPr>
      </p:pic>
      <p:sp>
        <p:nvSpPr>
          <p:cNvPr id="11" name="Rectangle 10">
            <a:extLst>
              <a:ext uri="{FF2B5EF4-FFF2-40B4-BE49-F238E27FC236}">
                <a16:creationId xmlns:a16="http://schemas.microsoft.com/office/drawing/2014/main" id="{625A873F-0D01-9538-3818-8CF6F8702989}"/>
              </a:ext>
            </a:extLst>
          </p:cNvPr>
          <p:cNvSpPr/>
          <p:nvPr/>
        </p:nvSpPr>
        <p:spPr>
          <a:xfrm>
            <a:off x="9358741" y="0"/>
            <a:ext cx="2776809" cy="104740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3E3812F-CC39-058A-17BD-D5800E5EB713}"/>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3804F271-C079-EC29-2ABC-54034FA8EDBB}"/>
              </a:ext>
            </a:extLst>
          </p:cNvPr>
          <p:cNvSpPr>
            <a:spLocks noGrp="1"/>
          </p:cNvSpPr>
          <p:nvPr>
            <p:ph type="sldNum" sz="quarter" idx="12"/>
          </p:nvPr>
        </p:nvSpPr>
        <p:spPr/>
        <p:txBody>
          <a:bodyPr/>
          <a:lstStyle/>
          <a:p>
            <a:fld id="{005C7FBA-D4E9-46CA-9321-3ADA2E368FCD}" type="slidenum">
              <a:rPr lang="en-GB" smtClean="0"/>
              <a:t>10</a:t>
            </a:fld>
            <a:endParaRPr lang="en-GB"/>
          </a:p>
        </p:txBody>
      </p:sp>
      <p:sp>
        <p:nvSpPr>
          <p:cNvPr id="5" name="Title 4">
            <a:extLst>
              <a:ext uri="{FF2B5EF4-FFF2-40B4-BE49-F238E27FC236}">
                <a16:creationId xmlns:a16="http://schemas.microsoft.com/office/drawing/2014/main" id="{1FA220E3-1904-3706-952A-CB1B4B5AC47B}"/>
              </a:ext>
            </a:extLst>
          </p:cNvPr>
          <p:cNvSpPr>
            <a:spLocks noGrp="1"/>
          </p:cNvSpPr>
          <p:nvPr>
            <p:ph type="title"/>
          </p:nvPr>
        </p:nvSpPr>
        <p:spPr/>
        <p:txBody>
          <a:bodyPr/>
          <a:lstStyle/>
          <a:p>
            <a:r>
              <a:rPr lang="it-IT" dirty="0"/>
              <a:t>Split coils </a:t>
            </a:r>
            <a:r>
              <a:rPr lang="it-IT" dirty="0" err="1"/>
              <a:t>Demonstrator</a:t>
            </a:r>
            <a:endParaRPr lang="it-IT" dirty="0"/>
          </a:p>
        </p:txBody>
      </p:sp>
      <p:pic>
        <p:nvPicPr>
          <p:cNvPr id="7" name="Picture 6">
            <a:extLst>
              <a:ext uri="{FF2B5EF4-FFF2-40B4-BE49-F238E27FC236}">
                <a16:creationId xmlns:a16="http://schemas.microsoft.com/office/drawing/2014/main" id="{CDF68BC1-D760-B6BE-FD14-8D619BC308E9}"/>
              </a:ext>
            </a:extLst>
          </p:cNvPr>
          <p:cNvPicPr>
            <a:picLocks noChangeAspect="1"/>
          </p:cNvPicPr>
          <p:nvPr/>
        </p:nvPicPr>
        <p:blipFill>
          <a:blip r:embed="rId2">
            <a:extLst>
              <a:ext uri="{28A0092B-C50C-407E-A947-70E740481C1C}">
                <a14:useLocalDpi xmlns:a14="http://schemas.microsoft.com/office/drawing/2010/main" val="0"/>
              </a:ext>
            </a:extLst>
          </a:blip>
          <a:srcRect t="1078" b="-1"/>
          <a:stretch>
            <a:fillRect/>
          </a:stretch>
        </p:blipFill>
        <p:spPr>
          <a:xfrm>
            <a:off x="8886" y="2400300"/>
            <a:ext cx="7315200" cy="4026201"/>
          </a:xfrm>
          <a:prstGeom prst="rect">
            <a:avLst/>
          </a:prstGeom>
        </p:spPr>
      </p:pic>
      <p:sp>
        <p:nvSpPr>
          <p:cNvPr id="8" name="TextBox 7">
            <a:extLst>
              <a:ext uri="{FF2B5EF4-FFF2-40B4-BE49-F238E27FC236}">
                <a16:creationId xmlns:a16="http://schemas.microsoft.com/office/drawing/2014/main" id="{0DFC4A63-3EA3-2CE1-6C4F-9EC9EAD678B2}"/>
              </a:ext>
            </a:extLst>
          </p:cNvPr>
          <p:cNvSpPr txBox="1"/>
          <p:nvPr/>
        </p:nvSpPr>
        <p:spPr>
          <a:xfrm>
            <a:off x="7345833" y="1474903"/>
            <a:ext cx="1016817" cy="369332"/>
          </a:xfrm>
          <a:prstGeom prst="rect">
            <a:avLst/>
          </a:prstGeom>
          <a:noFill/>
        </p:spPr>
        <p:txBody>
          <a:bodyPr wrap="none" rtlCol="0">
            <a:spAutoFit/>
          </a:bodyPr>
          <a:lstStyle/>
          <a:p>
            <a:r>
              <a:rPr lang="it-IT" dirty="0"/>
              <a:t>Updates </a:t>
            </a:r>
          </a:p>
        </p:txBody>
      </p:sp>
      <p:pic>
        <p:nvPicPr>
          <p:cNvPr id="19" name="Picture 8">
            <a:extLst>
              <a:ext uri="{FF2B5EF4-FFF2-40B4-BE49-F238E27FC236}">
                <a16:creationId xmlns:a16="http://schemas.microsoft.com/office/drawing/2014/main" id="{AFCE9771-B781-2F8D-7FF4-8EC47F15C90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8254609" y="1989460"/>
            <a:ext cx="1448125" cy="1251816"/>
          </a:xfrm>
          <a:prstGeom prst="rect">
            <a:avLst/>
          </a:prstGeom>
          <a:effectLst>
            <a:outerShdw blurRad="152400" dist="863600" dir="1440000" sx="92000" sy="92000" algn="l" rotWithShape="0">
              <a:prstClr val="black">
                <a:alpha val="15000"/>
              </a:prstClr>
            </a:outerShdw>
          </a:effectLst>
        </p:spPr>
      </p:pic>
      <p:pic>
        <p:nvPicPr>
          <p:cNvPr id="20" name="Picture 50">
            <a:extLst>
              <a:ext uri="{FF2B5EF4-FFF2-40B4-BE49-F238E27FC236}">
                <a16:creationId xmlns:a16="http://schemas.microsoft.com/office/drawing/2014/main" id="{996814D0-267C-A7DB-D619-5E082759DC3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49714" y="1998881"/>
            <a:ext cx="977639" cy="858173"/>
          </a:xfrm>
          <a:prstGeom prst="rect">
            <a:avLst/>
          </a:prstGeom>
        </p:spPr>
      </p:pic>
      <p:pic>
        <p:nvPicPr>
          <p:cNvPr id="21" name="Picture 20" descr="A blue logo with white text&#10;&#10;AI-generated content may be incorrect.">
            <a:extLst>
              <a:ext uri="{FF2B5EF4-FFF2-40B4-BE49-F238E27FC236}">
                <a16:creationId xmlns:a16="http://schemas.microsoft.com/office/drawing/2014/main" id="{B343CA34-2A1F-2345-098C-4E9442C6E23B}"/>
              </a:ext>
            </a:extLst>
          </p:cNvPr>
          <p:cNvPicPr>
            <a:picLocks noChangeAspect="1"/>
          </p:cNvPicPr>
          <p:nvPr/>
        </p:nvPicPr>
        <p:blipFill>
          <a:blip r:embed="rId5">
            <a:extLst>
              <a:ext uri="{28A0092B-C50C-407E-A947-70E740481C1C}">
                <a14:useLocalDpi xmlns:a14="http://schemas.microsoft.com/office/drawing/2010/main" val="0"/>
              </a:ext>
            </a:extLst>
          </a:blip>
          <a:srcRect l="37977" r="40059"/>
          <a:stretch>
            <a:fillRect/>
          </a:stretch>
        </p:blipFill>
        <p:spPr>
          <a:xfrm>
            <a:off x="7374853" y="3359083"/>
            <a:ext cx="878606" cy="1054731"/>
          </a:xfrm>
          <a:prstGeom prst="rect">
            <a:avLst/>
          </a:prstGeom>
        </p:spPr>
      </p:pic>
      <p:pic>
        <p:nvPicPr>
          <p:cNvPr id="22" name="Picture 19" descr="A close-up of a machine&#10;&#10;Description automatically generated">
            <a:extLst>
              <a:ext uri="{FF2B5EF4-FFF2-40B4-BE49-F238E27FC236}">
                <a16:creationId xmlns:a16="http://schemas.microsoft.com/office/drawing/2014/main" id="{42D94F97-F4A1-A88C-711F-AA2766E05F05}"/>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flipH="1">
            <a:off x="8447358" y="3359083"/>
            <a:ext cx="1075313" cy="748443"/>
          </a:xfrm>
          <a:prstGeom prst="rect">
            <a:avLst/>
          </a:prstGeom>
        </p:spPr>
      </p:pic>
      <p:pic>
        <p:nvPicPr>
          <p:cNvPr id="23" name="Picture 27" descr="A yellow and orange object&#10;&#10;Description automatically generated">
            <a:extLst>
              <a:ext uri="{FF2B5EF4-FFF2-40B4-BE49-F238E27FC236}">
                <a16:creationId xmlns:a16="http://schemas.microsoft.com/office/drawing/2014/main" id="{61C41E47-FD70-29F9-01F8-F6A9682055FE}"/>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9171420" y="2949239"/>
            <a:ext cx="1868251" cy="1401189"/>
          </a:xfrm>
          <a:prstGeom prst="rect">
            <a:avLst/>
          </a:prstGeom>
        </p:spPr>
      </p:pic>
      <p:sp>
        <p:nvSpPr>
          <p:cNvPr id="24" name="TextBox 23">
            <a:extLst>
              <a:ext uri="{FF2B5EF4-FFF2-40B4-BE49-F238E27FC236}">
                <a16:creationId xmlns:a16="http://schemas.microsoft.com/office/drawing/2014/main" id="{4C6FC493-1BAF-879D-FB58-42B59F865632}"/>
              </a:ext>
            </a:extLst>
          </p:cNvPr>
          <p:cNvSpPr txBox="1"/>
          <p:nvPr/>
        </p:nvSpPr>
        <p:spPr>
          <a:xfrm>
            <a:off x="9719858" y="2106583"/>
            <a:ext cx="2356855" cy="923330"/>
          </a:xfrm>
          <a:prstGeom prst="rect">
            <a:avLst/>
          </a:prstGeom>
          <a:noFill/>
        </p:spPr>
        <p:txBody>
          <a:bodyPr wrap="square" rtlCol="0">
            <a:spAutoFit/>
          </a:bodyPr>
          <a:lstStyle/>
          <a:p>
            <a:r>
              <a:rPr lang="it-IT" dirty="0"/>
              <a:t>ESMA </a:t>
            </a:r>
            <a:r>
              <a:rPr lang="it-IT" dirty="0" err="1"/>
              <a:t>dipole</a:t>
            </a:r>
            <a:r>
              <a:rPr lang="it-IT" dirty="0"/>
              <a:t> in </a:t>
            </a:r>
            <a:r>
              <a:rPr lang="it-IT" dirty="0" err="1"/>
              <a:t>construction</a:t>
            </a:r>
            <a:endParaRPr lang="it-IT" dirty="0"/>
          </a:p>
          <a:p>
            <a:r>
              <a:rPr lang="en-US" dirty="0"/>
              <a:t>1.5 km 12 mm tape eq.</a:t>
            </a:r>
            <a:r>
              <a:rPr lang="it-IT" dirty="0"/>
              <a:t> </a:t>
            </a:r>
          </a:p>
        </p:txBody>
      </p:sp>
      <p:sp>
        <p:nvSpPr>
          <p:cNvPr id="25" name="TextBox 24">
            <a:extLst>
              <a:ext uri="{FF2B5EF4-FFF2-40B4-BE49-F238E27FC236}">
                <a16:creationId xmlns:a16="http://schemas.microsoft.com/office/drawing/2014/main" id="{06352BF6-0120-7BCD-0364-7C4D9B5A5E79}"/>
              </a:ext>
            </a:extLst>
          </p:cNvPr>
          <p:cNvSpPr txBox="1"/>
          <p:nvPr/>
        </p:nvSpPr>
        <p:spPr>
          <a:xfrm>
            <a:off x="8403254" y="4145848"/>
            <a:ext cx="1074974" cy="369332"/>
          </a:xfrm>
          <a:prstGeom prst="rect">
            <a:avLst/>
          </a:prstGeom>
          <a:noFill/>
        </p:spPr>
        <p:txBody>
          <a:bodyPr wrap="none" rtlCol="0">
            <a:spAutoFit/>
          </a:bodyPr>
          <a:lstStyle/>
          <a:p>
            <a:r>
              <a:rPr lang="it-IT" dirty="0"/>
              <a:t>Test coils </a:t>
            </a:r>
          </a:p>
        </p:txBody>
      </p:sp>
      <p:sp>
        <p:nvSpPr>
          <p:cNvPr id="26" name="TextBox 25">
            <a:extLst>
              <a:ext uri="{FF2B5EF4-FFF2-40B4-BE49-F238E27FC236}">
                <a16:creationId xmlns:a16="http://schemas.microsoft.com/office/drawing/2014/main" id="{98AEDC9F-C012-C29C-9748-015BD7F87BDB}"/>
              </a:ext>
            </a:extLst>
          </p:cNvPr>
          <p:cNvSpPr txBox="1"/>
          <p:nvPr/>
        </p:nvSpPr>
        <p:spPr>
          <a:xfrm flipH="1">
            <a:off x="10557396" y="3680827"/>
            <a:ext cx="1634604" cy="646331"/>
          </a:xfrm>
          <a:prstGeom prst="rect">
            <a:avLst/>
          </a:prstGeom>
          <a:noFill/>
        </p:spPr>
        <p:txBody>
          <a:bodyPr wrap="square" rtlCol="0">
            <a:spAutoFit/>
          </a:bodyPr>
          <a:lstStyle/>
          <a:p>
            <a:r>
              <a:rPr lang="it-IT" dirty="0" err="1"/>
              <a:t>Demonstrator</a:t>
            </a:r>
            <a:r>
              <a:rPr lang="it-IT" dirty="0"/>
              <a:t> 2028</a:t>
            </a:r>
          </a:p>
        </p:txBody>
      </p:sp>
      <p:sp>
        <p:nvSpPr>
          <p:cNvPr id="27" name="TextBox 26">
            <a:extLst>
              <a:ext uri="{FF2B5EF4-FFF2-40B4-BE49-F238E27FC236}">
                <a16:creationId xmlns:a16="http://schemas.microsoft.com/office/drawing/2014/main" id="{59983AB4-8C46-DA83-7C18-5203B9FC62E7}"/>
              </a:ext>
            </a:extLst>
          </p:cNvPr>
          <p:cNvSpPr txBox="1"/>
          <p:nvPr/>
        </p:nvSpPr>
        <p:spPr>
          <a:xfrm>
            <a:off x="7324086" y="4605801"/>
            <a:ext cx="4647375" cy="1754326"/>
          </a:xfrm>
          <a:prstGeom prst="rect">
            <a:avLst/>
          </a:prstGeom>
          <a:noFill/>
        </p:spPr>
        <p:txBody>
          <a:bodyPr wrap="square" rtlCol="0">
            <a:spAutoFit/>
          </a:bodyPr>
          <a:lstStyle/>
          <a:p>
            <a:r>
              <a:rPr lang="en-US" dirty="0">
                <a:solidFill>
                  <a:schemeClr val="accent6"/>
                </a:solidFill>
              </a:rPr>
              <a:t>Delivered</a:t>
            </a:r>
            <a:r>
              <a:rPr lang="en-US" dirty="0"/>
              <a:t> </a:t>
            </a:r>
          </a:p>
          <a:p>
            <a:r>
              <a:rPr lang="en-US" dirty="0"/>
              <a:t>5 km of 4 mm tape form SST by INFN R&amp;D MC</a:t>
            </a:r>
            <a:endParaRPr lang="it-IT" dirty="0"/>
          </a:p>
          <a:p>
            <a:r>
              <a:rPr lang="it-IT" dirty="0">
                <a:solidFill>
                  <a:schemeClr val="accent2"/>
                </a:solidFill>
              </a:rPr>
              <a:t>Funding </a:t>
            </a:r>
            <a:r>
              <a:rPr lang="it-IT" dirty="0" err="1">
                <a:solidFill>
                  <a:schemeClr val="accent2"/>
                </a:solidFill>
              </a:rPr>
              <a:t>requests</a:t>
            </a:r>
            <a:endParaRPr lang="it-IT" dirty="0">
              <a:solidFill>
                <a:schemeClr val="accent2"/>
              </a:solidFill>
            </a:endParaRPr>
          </a:p>
          <a:p>
            <a:r>
              <a:rPr lang="it-IT" dirty="0"/>
              <a:t>HE-EPITA 50k€ tape</a:t>
            </a:r>
          </a:p>
          <a:p>
            <a:r>
              <a:rPr lang="en-US" dirty="0"/>
              <a:t>ASTRA (MUR, IRIS continuation)): 685 k€ for Cryo-mechanics mechanics</a:t>
            </a:r>
            <a:endParaRPr lang="it-IT" dirty="0"/>
          </a:p>
        </p:txBody>
      </p:sp>
      <p:pic>
        <p:nvPicPr>
          <p:cNvPr id="6" name="Picture 5" descr="A cartoon character standing next to a machine&#10;&#10;Description automatically generated">
            <a:extLst>
              <a:ext uri="{FF2B5EF4-FFF2-40B4-BE49-F238E27FC236}">
                <a16:creationId xmlns:a16="http://schemas.microsoft.com/office/drawing/2014/main" id="{E1867330-BC0B-E66B-9331-695DEE8EDF0A}"/>
              </a:ext>
            </a:extLst>
          </p:cNvPr>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22862" t="16270" r="12161" b="13551"/>
          <a:stretch/>
        </p:blipFill>
        <p:spPr>
          <a:xfrm>
            <a:off x="2309546" y="993262"/>
            <a:ext cx="2264772" cy="1701945"/>
          </a:xfrm>
          <a:prstGeom prst="rect">
            <a:avLst/>
          </a:prstGeom>
        </p:spPr>
      </p:pic>
      <p:sp>
        <p:nvSpPr>
          <p:cNvPr id="30" name="Rectangle: Rounded Corners 29">
            <a:extLst>
              <a:ext uri="{FF2B5EF4-FFF2-40B4-BE49-F238E27FC236}">
                <a16:creationId xmlns:a16="http://schemas.microsoft.com/office/drawing/2014/main" id="{0F89169E-636F-7BEF-7BE8-063613D079F9}"/>
              </a:ext>
            </a:extLst>
          </p:cNvPr>
          <p:cNvSpPr/>
          <p:nvPr/>
        </p:nvSpPr>
        <p:spPr>
          <a:xfrm>
            <a:off x="57150" y="3632200"/>
            <a:ext cx="6873208" cy="513647"/>
          </a:xfrm>
          <a:prstGeom prst="roundRect">
            <a:avLst/>
          </a:prstGeom>
          <a:noFill/>
          <a:ln w="28575">
            <a:solidFill>
              <a:srgbClr val="AE4C7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Rectangle: Rounded Corners 30">
            <a:extLst>
              <a:ext uri="{FF2B5EF4-FFF2-40B4-BE49-F238E27FC236}">
                <a16:creationId xmlns:a16="http://schemas.microsoft.com/office/drawing/2014/main" id="{AE48FE72-FBCC-F880-361E-74698F310C20}"/>
              </a:ext>
            </a:extLst>
          </p:cNvPr>
          <p:cNvSpPr/>
          <p:nvPr/>
        </p:nvSpPr>
        <p:spPr>
          <a:xfrm>
            <a:off x="7324086" y="1871652"/>
            <a:ext cx="4810764" cy="4488475"/>
          </a:xfrm>
          <a:prstGeom prst="roundRect">
            <a:avLst>
              <a:gd name="adj" fmla="val 4359"/>
            </a:avLst>
          </a:prstGeom>
          <a:noFill/>
          <a:ln w="28575">
            <a:solidFill>
              <a:srgbClr val="AE4C7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35415835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F411C76-D987-F819-FD7A-DDDB25BDD11C}"/>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5576B3B6-35C8-BE21-EA1B-BB101DE21907}"/>
              </a:ext>
            </a:extLst>
          </p:cNvPr>
          <p:cNvSpPr>
            <a:spLocks noGrp="1"/>
          </p:cNvSpPr>
          <p:nvPr>
            <p:ph type="sldNum" sz="quarter" idx="12"/>
          </p:nvPr>
        </p:nvSpPr>
        <p:spPr/>
        <p:txBody>
          <a:bodyPr/>
          <a:lstStyle/>
          <a:p>
            <a:fld id="{005C7FBA-D4E9-46CA-9321-3ADA2E368FCD}" type="slidenum">
              <a:rPr lang="en-GB" smtClean="0"/>
              <a:t>11</a:t>
            </a:fld>
            <a:endParaRPr lang="en-GB"/>
          </a:p>
        </p:txBody>
      </p:sp>
      <p:sp>
        <p:nvSpPr>
          <p:cNvPr id="4" name="Title 3">
            <a:extLst>
              <a:ext uri="{FF2B5EF4-FFF2-40B4-BE49-F238E27FC236}">
                <a16:creationId xmlns:a16="http://schemas.microsoft.com/office/drawing/2014/main" id="{8797F405-E0E9-F6A2-8716-8BFEE5046EE5}"/>
              </a:ext>
            </a:extLst>
          </p:cNvPr>
          <p:cNvSpPr>
            <a:spLocks noGrp="1"/>
          </p:cNvSpPr>
          <p:nvPr>
            <p:ph type="title"/>
          </p:nvPr>
        </p:nvSpPr>
        <p:spPr/>
        <p:txBody>
          <a:bodyPr/>
          <a:lstStyle/>
          <a:p>
            <a:r>
              <a:rPr lang="it-IT" dirty="0"/>
              <a:t>People and Cost </a:t>
            </a:r>
            <a:r>
              <a:rPr lang="it-IT" dirty="0" err="1"/>
              <a:t>profiles</a:t>
            </a:r>
            <a:endParaRPr lang="it-IT" dirty="0"/>
          </a:p>
        </p:txBody>
      </p:sp>
      <p:pic>
        <p:nvPicPr>
          <p:cNvPr id="6" name="Picture 5">
            <a:extLst>
              <a:ext uri="{FF2B5EF4-FFF2-40B4-BE49-F238E27FC236}">
                <a16:creationId xmlns:a16="http://schemas.microsoft.com/office/drawing/2014/main" id="{1240872D-E8EC-DA3A-A80A-B5E5821080AC}"/>
              </a:ext>
            </a:extLst>
          </p:cNvPr>
          <p:cNvPicPr>
            <a:picLocks noChangeAspect="1"/>
          </p:cNvPicPr>
          <p:nvPr/>
        </p:nvPicPr>
        <p:blipFill>
          <a:blip r:embed="rId2"/>
          <a:stretch>
            <a:fillRect/>
          </a:stretch>
        </p:blipFill>
        <p:spPr>
          <a:xfrm>
            <a:off x="0" y="2825696"/>
            <a:ext cx="6053853" cy="3529890"/>
          </a:xfrm>
          <a:prstGeom prst="rect">
            <a:avLst/>
          </a:prstGeom>
        </p:spPr>
      </p:pic>
      <p:pic>
        <p:nvPicPr>
          <p:cNvPr id="9" name="Picture 8">
            <a:extLst>
              <a:ext uri="{FF2B5EF4-FFF2-40B4-BE49-F238E27FC236}">
                <a16:creationId xmlns:a16="http://schemas.microsoft.com/office/drawing/2014/main" id="{0BC7B263-B1EF-03B7-77E6-B20A6F8B9CEB}"/>
              </a:ext>
            </a:extLst>
          </p:cNvPr>
          <p:cNvPicPr>
            <a:picLocks noChangeAspect="1"/>
          </p:cNvPicPr>
          <p:nvPr/>
        </p:nvPicPr>
        <p:blipFill>
          <a:blip r:embed="rId3"/>
          <a:stretch>
            <a:fillRect/>
          </a:stretch>
        </p:blipFill>
        <p:spPr>
          <a:xfrm>
            <a:off x="6144244" y="2825696"/>
            <a:ext cx="6047756" cy="3542083"/>
          </a:xfrm>
          <a:prstGeom prst="rect">
            <a:avLst/>
          </a:prstGeom>
        </p:spPr>
      </p:pic>
      <p:pic>
        <p:nvPicPr>
          <p:cNvPr id="11" name="Picture 10">
            <a:extLst>
              <a:ext uri="{FF2B5EF4-FFF2-40B4-BE49-F238E27FC236}">
                <a16:creationId xmlns:a16="http://schemas.microsoft.com/office/drawing/2014/main" id="{3F75F0AB-D4CD-7D4A-94BA-85EBDC045D66}"/>
              </a:ext>
            </a:extLst>
          </p:cNvPr>
          <p:cNvPicPr>
            <a:picLocks noChangeAspect="1"/>
          </p:cNvPicPr>
          <p:nvPr/>
        </p:nvPicPr>
        <p:blipFill>
          <a:blip r:embed="rId4"/>
          <a:stretch>
            <a:fillRect/>
          </a:stretch>
        </p:blipFill>
        <p:spPr>
          <a:xfrm>
            <a:off x="718166" y="1472714"/>
            <a:ext cx="6706181" cy="967824"/>
          </a:xfrm>
          <a:prstGeom prst="rect">
            <a:avLst/>
          </a:prstGeom>
        </p:spPr>
      </p:pic>
      <p:sp>
        <p:nvSpPr>
          <p:cNvPr id="12" name="Rectangle: Rounded Corners 11">
            <a:extLst>
              <a:ext uri="{FF2B5EF4-FFF2-40B4-BE49-F238E27FC236}">
                <a16:creationId xmlns:a16="http://schemas.microsoft.com/office/drawing/2014/main" id="{167D0FC9-1D99-48F1-9DCB-D9BFAE538E1E}"/>
              </a:ext>
            </a:extLst>
          </p:cNvPr>
          <p:cNvSpPr/>
          <p:nvPr/>
        </p:nvSpPr>
        <p:spPr>
          <a:xfrm>
            <a:off x="522514" y="4278086"/>
            <a:ext cx="2620736" cy="1469571"/>
          </a:xfrm>
          <a:prstGeom prst="roundRect">
            <a:avLst/>
          </a:prstGeom>
          <a:noFill/>
          <a:ln w="28575">
            <a:solidFill>
              <a:srgbClr val="AE4C7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ctangle: Rounded Corners 12">
            <a:extLst>
              <a:ext uri="{FF2B5EF4-FFF2-40B4-BE49-F238E27FC236}">
                <a16:creationId xmlns:a16="http://schemas.microsoft.com/office/drawing/2014/main" id="{535EB769-2170-6989-6714-06C65F384FC8}"/>
              </a:ext>
            </a:extLst>
          </p:cNvPr>
          <p:cNvSpPr/>
          <p:nvPr/>
        </p:nvSpPr>
        <p:spPr>
          <a:xfrm>
            <a:off x="6866164" y="4563836"/>
            <a:ext cx="2610978" cy="1183821"/>
          </a:xfrm>
          <a:prstGeom prst="roundRect">
            <a:avLst/>
          </a:prstGeom>
          <a:noFill/>
          <a:ln w="28575">
            <a:solidFill>
              <a:srgbClr val="AE4C7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TextBox 13">
            <a:extLst>
              <a:ext uri="{FF2B5EF4-FFF2-40B4-BE49-F238E27FC236}">
                <a16:creationId xmlns:a16="http://schemas.microsoft.com/office/drawing/2014/main" id="{F12D073C-C920-3549-33AF-B8B3BA38C5EA}"/>
              </a:ext>
            </a:extLst>
          </p:cNvPr>
          <p:cNvSpPr txBox="1"/>
          <p:nvPr/>
        </p:nvSpPr>
        <p:spPr>
          <a:xfrm>
            <a:off x="7912847" y="2054269"/>
            <a:ext cx="4044049" cy="646331"/>
          </a:xfrm>
          <a:prstGeom prst="rect">
            <a:avLst/>
          </a:prstGeom>
          <a:noFill/>
        </p:spPr>
        <p:txBody>
          <a:bodyPr wrap="square" rtlCol="0">
            <a:spAutoFit/>
          </a:bodyPr>
          <a:lstStyle/>
          <a:p>
            <a:r>
              <a:rPr lang="it-IT" b="1" dirty="0" err="1">
                <a:solidFill>
                  <a:srgbClr val="AE4C70"/>
                </a:solidFill>
              </a:rPr>
              <a:t>Ongoing</a:t>
            </a:r>
            <a:r>
              <a:rPr lang="it-IT" b="1" dirty="0">
                <a:solidFill>
                  <a:srgbClr val="AE4C70"/>
                </a:solidFill>
              </a:rPr>
              <a:t> , </a:t>
            </a:r>
            <a:r>
              <a:rPr lang="it-IT" b="1" dirty="0" err="1">
                <a:solidFill>
                  <a:srgbClr val="AE4C70"/>
                </a:solidFill>
              </a:rPr>
              <a:t>partially</a:t>
            </a:r>
            <a:r>
              <a:rPr lang="it-IT" b="1" dirty="0">
                <a:solidFill>
                  <a:srgbClr val="AE4C70"/>
                </a:solidFill>
              </a:rPr>
              <a:t> </a:t>
            </a:r>
            <a:r>
              <a:rPr lang="it-IT" b="1" dirty="0" err="1">
                <a:solidFill>
                  <a:srgbClr val="AE4C70"/>
                </a:solidFill>
              </a:rPr>
              <a:t>completed</a:t>
            </a:r>
            <a:r>
              <a:rPr lang="it-IT" b="1" dirty="0">
                <a:solidFill>
                  <a:srgbClr val="AE4C70"/>
                </a:solidFill>
              </a:rPr>
              <a:t> or </a:t>
            </a:r>
            <a:r>
              <a:rPr lang="it-IT" b="1" dirty="0" err="1">
                <a:solidFill>
                  <a:srgbClr val="AE4C70"/>
                </a:solidFill>
              </a:rPr>
              <a:t>expected</a:t>
            </a:r>
            <a:r>
              <a:rPr lang="it-IT" b="1" dirty="0">
                <a:solidFill>
                  <a:srgbClr val="AE4C70"/>
                </a:solidFill>
              </a:rPr>
              <a:t> to be </a:t>
            </a:r>
            <a:r>
              <a:rPr lang="it-IT" b="1" dirty="0" err="1">
                <a:solidFill>
                  <a:srgbClr val="AE4C70"/>
                </a:solidFill>
              </a:rPr>
              <a:t>completed</a:t>
            </a:r>
            <a:r>
              <a:rPr lang="it-IT" b="1" dirty="0">
                <a:solidFill>
                  <a:srgbClr val="AE4C70"/>
                </a:solidFill>
              </a:rPr>
              <a:t> </a:t>
            </a:r>
            <a:r>
              <a:rPr lang="it-IT" b="1" dirty="0" err="1">
                <a:solidFill>
                  <a:srgbClr val="AE4C70"/>
                </a:solidFill>
              </a:rPr>
              <a:t>within</a:t>
            </a:r>
            <a:r>
              <a:rPr lang="it-IT" b="1" dirty="0">
                <a:solidFill>
                  <a:srgbClr val="AE4C70"/>
                </a:solidFill>
              </a:rPr>
              <a:t> 2026</a:t>
            </a:r>
          </a:p>
        </p:txBody>
      </p:sp>
    </p:spTree>
    <p:extLst>
      <p:ext uri="{BB962C8B-B14F-4D97-AF65-F5344CB8AC3E}">
        <p14:creationId xmlns:p14="http://schemas.microsoft.com/office/powerpoint/2010/main" val="36251189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6BCA37F-7FB0-0789-2523-888A0A951F77}"/>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61BE03FE-953E-FD96-E4C2-D0477AEB45CD}"/>
              </a:ext>
            </a:extLst>
          </p:cNvPr>
          <p:cNvSpPr>
            <a:spLocks noGrp="1"/>
          </p:cNvSpPr>
          <p:nvPr>
            <p:ph type="sldNum" sz="quarter" idx="12"/>
          </p:nvPr>
        </p:nvSpPr>
        <p:spPr/>
        <p:txBody>
          <a:bodyPr/>
          <a:lstStyle/>
          <a:p>
            <a:fld id="{005C7FBA-D4E9-46CA-9321-3ADA2E368FCD}" type="slidenum">
              <a:rPr lang="en-GB" smtClean="0"/>
              <a:t>12</a:t>
            </a:fld>
            <a:endParaRPr lang="en-GB"/>
          </a:p>
        </p:txBody>
      </p:sp>
      <p:sp>
        <p:nvSpPr>
          <p:cNvPr id="5" name="Title 4">
            <a:extLst>
              <a:ext uri="{FF2B5EF4-FFF2-40B4-BE49-F238E27FC236}">
                <a16:creationId xmlns:a16="http://schemas.microsoft.com/office/drawing/2014/main" id="{0E83B9AD-975A-BA39-9D12-00630F086247}"/>
              </a:ext>
            </a:extLst>
          </p:cNvPr>
          <p:cNvSpPr>
            <a:spLocks noGrp="1"/>
          </p:cNvSpPr>
          <p:nvPr>
            <p:ph type="title"/>
          </p:nvPr>
        </p:nvSpPr>
        <p:spPr/>
        <p:txBody>
          <a:bodyPr/>
          <a:lstStyle/>
          <a:p>
            <a:r>
              <a:rPr lang="it-IT" dirty="0"/>
              <a:t>RF</a:t>
            </a:r>
          </a:p>
        </p:txBody>
      </p:sp>
      <p:sp>
        <p:nvSpPr>
          <p:cNvPr id="6" name="TextBox 5">
            <a:extLst>
              <a:ext uri="{FF2B5EF4-FFF2-40B4-BE49-F238E27FC236}">
                <a16:creationId xmlns:a16="http://schemas.microsoft.com/office/drawing/2014/main" id="{585D7184-11CF-006D-0F10-B0BFE1397EE2}"/>
              </a:ext>
            </a:extLst>
          </p:cNvPr>
          <p:cNvSpPr txBox="1"/>
          <p:nvPr/>
        </p:nvSpPr>
        <p:spPr>
          <a:xfrm>
            <a:off x="9188450" y="6109835"/>
            <a:ext cx="2407710" cy="369332"/>
          </a:xfrm>
          <a:prstGeom prst="rect">
            <a:avLst/>
          </a:prstGeom>
          <a:noFill/>
        </p:spPr>
        <p:txBody>
          <a:bodyPr wrap="none" rtlCol="0">
            <a:spAutoFit/>
          </a:bodyPr>
          <a:lstStyle/>
          <a:p>
            <a:r>
              <a:rPr lang="it-IT" dirty="0" err="1">
                <a:solidFill>
                  <a:srgbClr val="AE4C70"/>
                </a:solidFill>
              </a:rPr>
              <a:t>Courtesy</a:t>
            </a:r>
            <a:r>
              <a:rPr lang="it-IT" dirty="0">
                <a:solidFill>
                  <a:srgbClr val="AE4C70"/>
                </a:solidFill>
              </a:rPr>
              <a:t> of Dario Giove</a:t>
            </a:r>
          </a:p>
        </p:txBody>
      </p:sp>
      <p:sp>
        <p:nvSpPr>
          <p:cNvPr id="7" name="TextBox 6">
            <a:extLst>
              <a:ext uri="{FF2B5EF4-FFF2-40B4-BE49-F238E27FC236}">
                <a16:creationId xmlns:a16="http://schemas.microsoft.com/office/drawing/2014/main" id="{56E75F49-025A-CE70-DD30-6A89AA0A3F4D}"/>
              </a:ext>
            </a:extLst>
          </p:cNvPr>
          <p:cNvSpPr txBox="1"/>
          <p:nvPr/>
        </p:nvSpPr>
        <p:spPr>
          <a:xfrm>
            <a:off x="0" y="1490440"/>
            <a:ext cx="7104123" cy="4154984"/>
          </a:xfrm>
          <a:prstGeom prst="rect">
            <a:avLst/>
          </a:prstGeom>
          <a:noFill/>
        </p:spPr>
        <p:txBody>
          <a:bodyPr wrap="square">
            <a:spAutoFit/>
          </a:bodyPr>
          <a:lstStyle/>
          <a:p>
            <a:pPr>
              <a:buNone/>
            </a:pPr>
            <a:r>
              <a:rPr lang="it-IT" sz="2400" b="1" dirty="0">
                <a:solidFill>
                  <a:srgbClr val="AE4C70"/>
                </a:solidFill>
              </a:rPr>
              <a:t>R&amp;D</a:t>
            </a:r>
          </a:p>
          <a:p>
            <a:pPr marL="342900" indent="-342900">
              <a:buFont typeface="Arial" panose="020B0604020202020204" pitchFamily="34" charset="0"/>
              <a:buChar char="•"/>
            </a:pPr>
            <a:r>
              <a:rPr lang="it-IT" sz="2400" dirty="0" err="1"/>
              <a:t>Aluminum</a:t>
            </a:r>
            <a:r>
              <a:rPr lang="it-IT" sz="2400" dirty="0"/>
              <a:t> </a:t>
            </a:r>
            <a:r>
              <a:rPr lang="it-IT" sz="2400" dirty="0" err="1"/>
              <a:t>foils</a:t>
            </a:r>
            <a:r>
              <a:rPr lang="it-IT" sz="2400" dirty="0"/>
              <a:t> production and positioning </a:t>
            </a:r>
          </a:p>
          <a:p>
            <a:pPr marL="342900" indent="-342900">
              <a:buFont typeface="Arial" panose="020B0604020202020204" pitchFamily="34" charset="0"/>
              <a:buChar char="•"/>
            </a:pPr>
            <a:r>
              <a:rPr lang="it-IT" sz="2400" dirty="0"/>
              <a:t>Custom </a:t>
            </a:r>
            <a:r>
              <a:rPr lang="it-IT" sz="2400" dirty="0" err="1"/>
              <a:t>waveguide</a:t>
            </a:r>
            <a:endParaRPr lang="it-IT" sz="2400" dirty="0"/>
          </a:p>
          <a:p>
            <a:pPr>
              <a:buNone/>
            </a:pPr>
            <a:r>
              <a:rPr lang="it-IT" sz="2400" dirty="0"/>
              <a:t>About 10 </a:t>
            </a:r>
            <a:r>
              <a:rPr lang="it-IT" sz="2400" dirty="0" err="1"/>
              <a:t>months</a:t>
            </a:r>
            <a:r>
              <a:rPr lang="it-IT" sz="2400" dirty="0"/>
              <a:t> - 40k€ </a:t>
            </a:r>
          </a:p>
          <a:p>
            <a:pPr>
              <a:buNone/>
            </a:pPr>
            <a:r>
              <a:rPr lang="it-IT" sz="2400" dirty="0" err="1"/>
              <a:t>Cavity</a:t>
            </a:r>
            <a:r>
              <a:rPr lang="it-IT" sz="2400" dirty="0"/>
              <a:t> design </a:t>
            </a:r>
            <a:r>
              <a:rPr lang="it-IT" sz="2400" dirty="0" err="1"/>
              <a:t>done</a:t>
            </a:r>
            <a:r>
              <a:rPr lang="it-IT" sz="2400" dirty="0"/>
              <a:t> and </a:t>
            </a:r>
            <a:r>
              <a:rPr lang="it-IT" sz="2400" dirty="0" err="1"/>
              <a:t>integrated</a:t>
            </a:r>
            <a:endParaRPr lang="it-IT" sz="2400" dirty="0"/>
          </a:p>
          <a:p>
            <a:pPr>
              <a:buNone/>
            </a:pPr>
            <a:r>
              <a:rPr lang="it-IT" sz="2400" dirty="0"/>
              <a:t>Production of one test </a:t>
            </a:r>
            <a:r>
              <a:rPr lang="it-IT" sz="2400" dirty="0" err="1"/>
              <a:t>cavity</a:t>
            </a:r>
            <a:r>
              <a:rPr lang="it-IT" sz="2400" dirty="0"/>
              <a:t> </a:t>
            </a:r>
            <a:r>
              <a:rPr lang="it-IT" sz="2400" dirty="0" err="1"/>
              <a:t>about</a:t>
            </a:r>
            <a:r>
              <a:rPr lang="it-IT" sz="2400" dirty="0"/>
              <a:t> 7 </a:t>
            </a:r>
            <a:r>
              <a:rPr lang="it-IT" sz="2400" dirty="0" err="1"/>
              <a:t>months</a:t>
            </a:r>
            <a:r>
              <a:rPr lang="it-IT" sz="2400" dirty="0"/>
              <a:t> - 120 k€</a:t>
            </a:r>
          </a:p>
          <a:p>
            <a:pPr>
              <a:buNone/>
            </a:pPr>
            <a:r>
              <a:rPr lang="it-IT" sz="2400" dirty="0"/>
              <a:t>8 </a:t>
            </a:r>
            <a:r>
              <a:rPr lang="it-IT" sz="2400" dirty="0" err="1"/>
              <a:t>person</a:t>
            </a:r>
            <a:r>
              <a:rPr lang="it-IT" sz="2400" dirty="0"/>
              <a:t> </a:t>
            </a:r>
            <a:r>
              <a:rPr lang="it-IT" sz="2400" dirty="0" err="1"/>
              <a:t>month</a:t>
            </a:r>
            <a:r>
              <a:rPr lang="it-IT" sz="2400" dirty="0"/>
              <a:t> </a:t>
            </a:r>
            <a:r>
              <a:rPr lang="it-IT" sz="2400" dirty="0" err="1"/>
              <a:t>required</a:t>
            </a:r>
            <a:endParaRPr lang="it-IT" sz="2400" dirty="0"/>
          </a:p>
          <a:p>
            <a:pPr>
              <a:buNone/>
            </a:pPr>
            <a:endParaRPr lang="it-IT" sz="2400" dirty="0"/>
          </a:p>
          <a:p>
            <a:pPr>
              <a:buNone/>
            </a:pPr>
            <a:r>
              <a:rPr lang="it-IT" sz="2400" dirty="0" err="1"/>
              <a:t>Issue</a:t>
            </a:r>
            <a:r>
              <a:rPr lang="it-IT" sz="2400" dirty="0"/>
              <a:t> on 704 MHz modulator and klystron</a:t>
            </a:r>
          </a:p>
          <a:p>
            <a:pPr>
              <a:buNone/>
            </a:pPr>
            <a:r>
              <a:rPr lang="it-IT" sz="2400" dirty="0"/>
              <a:t>2 </a:t>
            </a:r>
            <a:r>
              <a:rPr lang="it-IT" sz="2400" dirty="0" err="1"/>
              <a:t>years</a:t>
            </a:r>
            <a:r>
              <a:rPr lang="it-IT" sz="2400" dirty="0"/>
              <a:t> + 2 M€ </a:t>
            </a:r>
          </a:p>
          <a:p>
            <a:pPr>
              <a:buNone/>
            </a:pPr>
            <a:r>
              <a:rPr lang="it-IT" sz="2400" dirty="0" err="1"/>
              <a:t>Showstopper</a:t>
            </a:r>
            <a:r>
              <a:rPr lang="it-IT" sz="2400" dirty="0"/>
              <a:t>? See </a:t>
            </a:r>
            <a:r>
              <a:rPr lang="it-IT" sz="2400" dirty="0" err="1"/>
              <a:t>discussion</a:t>
            </a:r>
            <a:r>
              <a:rPr lang="it-IT" sz="2400" dirty="0"/>
              <a:t> in the </a:t>
            </a:r>
            <a:r>
              <a:rPr lang="it-IT" sz="2400" dirty="0" err="1"/>
              <a:t>dedicated</a:t>
            </a:r>
            <a:r>
              <a:rPr lang="it-IT" sz="2400" dirty="0"/>
              <a:t>  session</a:t>
            </a:r>
          </a:p>
        </p:txBody>
      </p:sp>
      <p:pic>
        <p:nvPicPr>
          <p:cNvPr id="8" name="Picture 7">
            <a:extLst>
              <a:ext uri="{FF2B5EF4-FFF2-40B4-BE49-F238E27FC236}">
                <a16:creationId xmlns:a16="http://schemas.microsoft.com/office/drawing/2014/main" id="{E9DEDD8B-21A2-695F-174C-98A3C397A2B7}"/>
              </a:ext>
            </a:extLst>
          </p:cNvPr>
          <p:cNvPicPr>
            <a:picLocks noChangeAspect="1"/>
          </p:cNvPicPr>
          <p:nvPr/>
        </p:nvPicPr>
        <p:blipFill>
          <a:blip r:embed="rId2">
            <a:extLst>
              <a:ext uri="{28A0092B-C50C-407E-A947-70E740481C1C}">
                <a14:useLocalDpi xmlns:a14="http://schemas.microsoft.com/office/drawing/2010/main" val="0"/>
              </a:ext>
            </a:extLst>
          </a:blip>
          <a:srcRect l="11222" r="10794"/>
          <a:stretch>
            <a:fillRect/>
          </a:stretch>
        </p:blipFill>
        <p:spPr>
          <a:xfrm>
            <a:off x="6329124" y="2068629"/>
            <a:ext cx="5862876" cy="4027498"/>
          </a:xfrm>
          <a:prstGeom prst="rect">
            <a:avLst/>
          </a:prstGeom>
        </p:spPr>
      </p:pic>
    </p:spTree>
    <p:extLst>
      <p:ext uri="{BB962C8B-B14F-4D97-AF65-F5344CB8AC3E}">
        <p14:creationId xmlns:p14="http://schemas.microsoft.com/office/powerpoint/2010/main" val="21882553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10">
            <a:extLst>
              <a:ext uri="{FF2B5EF4-FFF2-40B4-BE49-F238E27FC236}">
                <a16:creationId xmlns:a16="http://schemas.microsoft.com/office/drawing/2014/main" id="{12718003-29C5-7CF4-476D-D751A8AA6B09}"/>
              </a:ext>
            </a:extLst>
          </p:cNvPr>
          <p:cNvGraphicFramePr>
            <a:graphicFrameLocks noGrp="1"/>
          </p:cNvGraphicFramePr>
          <p:nvPr>
            <p:ph sz="half" idx="1"/>
            <p:extLst>
              <p:ext uri="{D42A27DB-BD31-4B8C-83A1-F6EECF244321}">
                <p14:modId xmlns:p14="http://schemas.microsoft.com/office/powerpoint/2010/main" val="1373345110"/>
              </p:ext>
            </p:extLst>
          </p:nvPr>
        </p:nvGraphicFramePr>
        <p:xfrm>
          <a:off x="303603" y="3684531"/>
          <a:ext cx="3200400" cy="2703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ontent Placeholder 6">
            <a:extLst>
              <a:ext uri="{FF2B5EF4-FFF2-40B4-BE49-F238E27FC236}">
                <a16:creationId xmlns:a16="http://schemas.microsoft.com/office/drawing/2014/main" id="{FE3B13DE-DCF2-6872-0151-A88AD516FF98}"/>
              </a:ext>
            </a:extLst>
          </p:cNvPr>
          <p:cNvSpPr>
            <a:spLocks noGrp="1"/>
          </p:cNvSpPr>
          <p:nvPr>
            <p:ph sz="half" idx="2"/>
          </p:nvPr>
        </p:nvSpPr>
        <p:spPr>
          <a:xfrm>
            <a:off x="211013" y="1473214"/>
            <a:ext cx="6921307" cy="2252510"/>
          </a:xfrm>
        </p:spPr>
        <p:txBody>
          <a:bodyPr>
            <a:normAutofit fontScale="85000" lnSpcReduction="20000"/>
          </a:bodyPr>
          <a:lstStyle/>
          <a:p>
            <a:pPr marL="0" indent="0">
              <a:buNone/>
            </a:pPr>
            <a:r>
              <a:rPr lang="it-IT" dirty="0" err="1"/>
              <a:t>Lithium</a:t>
            </a:r>
            <a:r>
              <a:rPr lang="it-IT" dirty="0"/>
              <a:t> </a:t>
            </a:r>
            <a:r>
              <a:rPr lang="it-IT" dirty="0" err="1"/>
              <a:t>hydride</a:t>
            </a:r>
            <a:r>
              <a:rPr lang="it-IT" dirty="0"/>
              <a:t> (</a:t>
            </a:r>
            <a:r>
              <a:rPr lang="it-IT" dirty="0" err="1"/>
              <a:t>LiH</a:t>
            </a:r>
            <a:r>
              <a:rPr lang="it-IT" dirty="0"/>
              <a:t>) </a:t>
            </a:r>
          </a:p>
          <a:p>
            <a:r>
              <a:rPr lang="it-IT" dirty="0" err="1"/>
              <a:t>Melts</a:t>
            </a:r>
            <a:r>
              <a:rPr lang="it-IT" dirty="0"/>
              <a:t> </a:t>
            </a:r>
            <a:r>
              <a:rPr lang="it-IT" dirty="0" err="1"/>
              <a:t>at</a:t>
            </a:r>
            <a:r>
              <a:rPr lang="it-IT" dirty="0"/>
              <a:t> ~690 C</a:t>
            </a:r>
          </a:p>
          <a:p>
            <a:r>
              <a:rPr lang="it-IT" dirty="0" err="1"/>
              <a:t>Coated</a:t>
            </a:r>
            <a:r>
              <a:rPr lang="it-IT" dirty="0"/>
              <a:t> </a:t>
            </a:r>
            <a:r>
              <a:rPr lang="it-IT" dirty="0" err="1"/>
              <a:t>is</a:t>
            </a:r>
            <a:r>
              <a:rPr lang="it-IT" dirty="0"/>
              <a:t> </a:t>
            </a:r>
            <a:r>
              <a:rPr lang="it-IT" dirty="0" err="1"/>
              <a:t>compatible</a:t>
            </a:r>
            <a:r>
              <a:rPr lang="it-IT" dirty="0"/>
              <a:t> with low vacuum</a:t>
            </a:r>
          </a:p>
          <a:p>
            <a:r>
              <a:rPr lang="it-IT" dirty="0" err="1"/>
              <a:t>Reactive</a:t>
            </a:r>
            <a:r>
              <a:rPr lang="it-IT" dirty="0"/>
              <a:t>! </a:t>
            </a:r>
          </a:p>
          <a:p>
            <a:pPr lvl="1"/>
            <a:r>
              <a:rPr lang="it-IT" dirty="0"/>
              <a:t>w/ H2O </a:t>
            </a:r>
            <a:r>
              <a:rPr lang="it-IT" dirty="0" err="1"/>
              <a:t>produces</a:t>
            </a:r>
            <a:r>
              <a:rPr lang="it-IT" dirty="0"/>
              <a:t> Li </a:t>
            </a:r>
            <a:r>
              <a:rPr lang="it-IT" dirty="0" err="1"/>
              <a:t>hydroxide</a:t>
            </a:r>
            <a:r>
              <a:rPr lang="it-IT" dirty="0"/>
              <a:t> and H2 gas</a:t>
            </a:r>
          </a:p>
          <a:p>
            <a:pPr lvl="1"/>
            <a:r>
              <a:rPr lang="it-IT" dirty="0"/>
              <a:t>Can </a:t>
            </a:r>
            <a:r>
              <a:rPr lang="it-IT" dirty="0" err="1"/>
              <a:t>explode</a:t>
            </a:r>
            <a:r>
              <a:rPr lang="it-IT" dirty="0"/>
              <a:t> </a:t>
            </a:r>
            <a:r>
              <a:rPr lang="it-IT" dirty="0" err="1"/>
              <a:t>even</a:t>
            </a:r>
            <a:r>
              <a:rPr lang="it-IT" dirty="0"/>
              <a:t> with </a:t>
            </a:r>
            <a:r>
              <a:rPr lang="it-IT" dirty="0" err="1"/>
              <a:t>humid</a:t>
            </a:r>
            <a:r>
              <a:rPr lang="it-IT" dirty="0"/>
              <a:t> air or due to </a:t>
            </a:r>
            <a:r>
              <a:rPr lang="it-IT" dirty="0" err="1"/>
              <a:t>static</a:t>
            </a:r>
            <a:r>
              <a:rPr lang="it-IT" dirty="0"/>
              <a:t> </a:t>
            </a:r>
            <a:r>
              <a:rPr lang="it-IT" dirty="0" err="1"/>
              <a:t>electricity</a:t>
            </a:r>
            <a:endParaRPr lang="it-IT" dirty="0"/>
          </a:p>
          <a:p>
            <a:pPr lvl="1"/>
            <a:r>
              <a:rPr lang="it-IT" dirty="0" err="1"/>
              <a:t>Flammable</a:t>
            </a:r>
            <a:r>
              <a:rPr lang="it-IT" dirty="0"/>
              <a:t>, corrosive, </a:t>
            </a:r>
            <a:r>
              <a:rPr lang="it-IT" dirty="0" err="1"/>
              <a:t>toxic</a:t>
            </a:r>
            <a:r>
              <a:rPr lang="it-IT" dirty="0"/>
              <a:t>…</a:t>
            </a:r>
          </a:p>
          <a:p>
            <a:endParaRPr lang="it-IT" dirty="0"/>
          </a:p>
        </p:txBody>
      </p:sp>
      <p:sp>
        <p:nvSpPr>
          <p:cNvPr id="2" name="Footer Placeholder 1">
            <a:extLst>
              <a:ext uri="{FF2B5EF4-FFF2-40B4-BE49-F238E27FC236}">
                <a16:creationId xmlns:a16="http://schemas.microsoft.com/office/drawing/2014/main" id="{B7DC5E64-3697-C340-06F6-ADFB742FB06E}"/>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8A3A79C5-6D0B-453F-3E75-3C76B341E6A0}"/>
              </a:ext>
            </a:extLst>
          </p:cNvPr>
          <p:cNvSpPr>
            <a:spLocks noGrp="1"/>
          </p:cNvSpPr>
          <p:nvPr>
            <p:ph type="sldNum" sz="quarter" idx="12"/>
          </p:nvPr>
        </p:nvSpPr>
        <p:spPr/>
        <p:txBody>
          <a:bodyPr/>
          <a:lstStyle/>
          <a:p>
            <a:fld id="{005C7FBA-D4E9-46CA-9321-3ADA2E368FCD}" type="slidenum">
              <a:rPr lang="en-GB" smtClean="0"/>
              <a:t>13</a:t>
            </a:fld>
            <a:endParaRPr lang="en-GB"/>
          </a:p>
        </p:txBody>
      </p:sp>
      <p:sp>
        <p:nvSpPr>
          <p:cNvPr id="4" name="Title 3">
            <a:extLst>
              <a:ext uri="{FF2B5EF4-FFF2-40B4-BE49-F238E27FC236}">
                <a16:creationId xmlns:a16="http://schemas.microsoft.com/office/drawing/2014/main" id="{519B08D5-0DA0-08A0-24B2-BB63D690C9DB}"/>
              </a:ext>
            </a:extLst>
          </p:cNvPr>
          <p:cNvSpPr>
            <a:spLocks noGrp="1"/>
          </p:cNvSpPr>
          <p:nvPr>
            <p:ph type="title"/>
          </p:nvPr>
        </p:nvSpPr>
        <p:spPr/>
        <p:txBody>
          <a:bodyPr/>
          <a:lstStyle/>
          <a:p>
            <a:r>
              <a:rPr lang="it-IT" dirty="0" err="1"/>
              <a:t>Adsorber</a:t>
            </a:r>
            <a:r>
              <a:rPr lang="it-IT" dirty="0"/>
              <a:t> and Vacuum</a:t>
            </a:r>
          </a:p>
        </p:txBody>
      </p:sp>
      <p:sp>
        <p:nvSpPr>
          <p:cNvPr id="5" name="TextBox 4">
            <a:extLst>
              <a:ext uri="{FF2B5EF4-FFF2-40B4-BE49-F238E27FC236}">
                <a16:creationId xmlns:a16="http://schemas.microsoft.com/office/drawing/2014/main" id="{A7B34D08-255D-0E7C-3EA1-A78ACD7FA909}"/>
              </a:ext>
            </a:extLst>
          </p:cNvPr>
          <p:cNvSpPr txBox="1"/>
          <p:nvPr/>
        </p:nvSpPr>
        <p:spPr>
          <a:xfrm>
            <a:off x="7747000" y="6109835"/>
            <a:ext cx="3579698" cy="369332"/>
          </a:xfrm>
          <a:prstGeom prst="rect">
            <a:avLst/>
          </a:prstGeom>
          <a:noFill/>
        </p:spPr>
        <p:txBody>
          <a:bodyPr wrap="none" rtlCol="0">
            <a:spAutoFit/>
          </a:bodyPr>
          <a:lstStyle/>
          <a:p>
            <a:r>
              <a:rPr lang="it-IT" dirty="0" err="1">
                <a:solidFill>
                  <a:srgbClr val="AE4C70"/>
                </a:solidFill>
              </a:rPr>
              <a:t>Courtesy</a:t>
            </a:r>
            <a:r>
              <a:rPr lang="it-IT" dirty="0">
                <a:solidFill>
                  <a:srgbClr val="AE4C70"/>
                </a:solidFill>
              </a:rPr>
              <a:t> of Rui </a:t>
            </a:r>
            <a:r>
              <a:rPr lang="it-IT" dirty="0" err="1">
                <a:solidFill>
                  <a:srgbClr val="AE4C70"/>
                </a:solidFill>
              </a:rPr>
              <a:t>Franqueira</a:t>
            </a:r>
            <a:r>
              <a:rPr lang="it-IT" dirty="0">
                <a:solidFill>
                  <a:srgbClr val="AE4C70"/>
                </a:solidFill>
              </a:rPr>
              <a:t> Ximenes </a:t>
            </a:r>
          </a:p>
        </p:txBody>
      </p:sp>
      <p:pic>
        <p:nvPicPr>
          <p:cNvPr id="8" name="Picture 7">
            <a:extLst>
              <a:ext uri="{FF2B5EF4-FFF2-40B4-BE49-F238E27FC236}">
                <a16:creationId xmlns:a16="http://schemas.microsoft.com/office/drawing/2014/main" id="{3CB9E573-8D57-422E-C3DF-AEAF9FA73961}"/>
              </a:ext>
            </a:extLst>
          </p:cNvPr>
          <p:cNvPicPr>
            <a:picLocks noChangeAspect="1"/>
          </p:cNvPicPr>
          <p:nvPr/>
        </p:nvPicPr>
        <p:blipFill>
          <a:blip r:embed="rId7"/>
          <a:stretch>
            <a:fillRect/>
          </a:stretch>
        </p:blipFill>
        <p:spPr>
          <a:xfrm>
            <a:off x="5316894" y="4686508"/>
            <a:ext cx="1012230" cy="1564355"/>
          </a:xfrm>
          <a:prstGeom prst="rect">
            <a:avLst/>
          </a:prstGeom>
        </p:spPr>
      </p:pic>
      <p:pic>
        <p:nvPicPr>
          <p:cNvPr id="9" name="Picture 8">
            <a:extLst>
              <a:ext uri="{FF2B5EF4-FFF2-40B4-BE49-F238E27FC236}">
                <a16:creationId xmlns:a16="http://schemas.microsoft.com/office/drawing/2014/main" id="{8DD1ED2E-2B54-0118-6088-4E4E01163CF4}"/>
              </a:ext>
            </a:extLst>
          </p:cNvPr>
          <p:cNvPicPr>
            <a:picLocks noChangeAspect="1"/>
          </p:cNvPicPr>
          <p:nvPr/>
        </p:nvPicPr>
        <p:blipFill>
          <a:blip r:embed="rId8"/>
          <a:stretch>
            <a:fillRect/>
          </a:stretch>
        </p:blipFill>
        <p:spPr>
          <a:xfrm>
            <a:off x="3738137" y="5258298"/>
            <a:ext cx="1264719" cy="1036203"/>
          </a:xfrm>
          <a:prstGeom prst="rect">
            <a:avLst/>
          </a:prstGeom>
        </p:spPr>
      </p:pic>
      <p:sp>
        <p:nvSpPr>
          <p:cNvPr id="10" name="TextBox 9">
            <a:extLst>
              <a:ext uri="{FF2B5EF4-FFF2-40B4-BE49-F238E27FC236}">
                <a16:creationId xmlns:a16="http://schemas.microsoft.com/office/drawing/2014/main" id="{BD4EEFAD-910B-CACB-E308-F52931524AF8}"/>
              </a:ext>
            </a:extLst>
          </p:cNvPr>
          <p:cNvSpPr txBox="1"/>
          <p:nvPr/>
        </p:nvSpPr>
        <p:spPr>
          <a:xfrm>
            <a:off x="3778089" y="4189615"/>
            <a:ext cx="1264719" cy="646331"/>
          </a:xfrm>
          <a:prstGeom prst="rect">
            <a:avLst/>
          </a:prstGeom>
          <a:noFill/>
        </p:spPr>
        <p:txBody>
          <a:bodyPr wrap="square" rtlCol="0">
            <a:spAutoFit/>
          </a:bodyPr>
          <a:lstStyle/>
          <a:p>
            <a:pPr algn="ctr"/>
            <a:r>
              <a:rPr lang="it-IT" dirty="0"/>
              <a:t>MICE </a:t>
            </a:r>
            <a:r>
              <a:rPr lang="it-IT" dirty="0" err="1"/>
              <a:t>experience</a:t>
            </a:r>
            <a:endParaRPr lang="it-IT" dirty="0"/>
          </a:p>
        </p:txBody>
      </p:sp>
      <p:sp>
        <p:nvSpPr>
          <p:cNvPr id="6" name="TextBox 5">
            <a:extLst>
              <a:ext uri="{FF2B5EF4-FFF2-40B4-BE49-F238E27FC236}">
                <a16:creationId xmlns:a16="http://schemas.microsoft.com/office/drawing/2014/main" id="{AB2E54FB-CF18-F81C-4BDA-620E45BDE671}"/>
              </a:ext>
            </a:extLst>
          </p:cNvPr>
          <p:cNvSpPr txBox="1"/>
          <p:nvPr/>
        </p:nvSpPr>
        <p:spPr>
          <a:xfrm>
            <a:off x="1487646" y="4766724"/>
            <a:ext cx="832315" cy="461665"/>
          </a:xfrm>
          <a:prstGeom prst="rect">
            <a:avLst/>
          </a:prstGeom>
          <a:noFill/>
        </p:spPr>
        <p:txBody>
          <a:bodyPr wrap="square" rtlCol="0">
            <a:spAutoFit/>
          </a:bodyPr>
          <a:lstStyle/>
          <a:p>
            <a:r>
              <a:rPr lang="it-IT" sz="2400" b="1" dirty="0">
                <a:solidFill>
                  <a:srgbClr val="AE4C70"/>
                </a:solidFill>
              </a:rPr>
              <a:t>R&amp;D</a:t>
            </a:r>
          </a:p>
        </p:txBody>
      </p:sp>
      <p:pic>
        <p:nvPicPr>
          <p:cNvPr id="12" name="Picture 11">
            <a:extLst>
              <a:ext uri="{FF2B5EF4-FFF2-40B4-BE49-F238E27FC236}">
                <a16:creationId xmlns:a16="http://schemas.microsoft.com/office/drawing/2014/main" id="{C21CAFA9-17C9-6DB3-79F4-A02E07FDC3DB}"/>
              </a:ext>
            </a:extLst>
          </p:cNvPr>
          <p:cNvPicPr>
            <a:picLocks noChangeAspect="1"/>
          </p:cNvPicPr>
          <p:nvPr/>
        </p:nvPicPr>
        <p:blipFill>
          <a:blip r:embed="rId9">
            <a:extLst>
              <a:ext uri="{28A0092B-C50C-407E-A947-70E740481C1C}">
                <a14:useLocalDpi xmlns:a14="http://schemas.microsoft.com/office/drawing/2010/main" val="0"/>
              </a:ext>
            </a:extLst>
          </a:blip>
          <a:srcRect l="11222" r="10794"/>
          <a:stretch>
            <a:fillRect/>
          </a:stretch>
        </p:blipFill>
        <p:spPr>
          <a:xfrm>
            <a:off x="6329124" y="2068629"/>
            <a:ext cx="5862876" cy="4027498"/>
          </a:xfrm>
          <a:prstGeom prst="rect">
            <a:avLst/>
          </a:prstGeom>
        </p:spPr>
      </p:pic>
    </p:spTree>
    <p:extLst>
      <p:ext uri="{BB962C8B-B14F-4D97-AF65-F5344CB8AC3E}">
        <p14:creationId xmlns:p14="http://schemas.microsoft.com/office/powerpoint/2010/main" val="7839605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F5DBD2E0-57D0-440A-74E1-7C8931EBEF63}"/>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FE61C8EB-8673-9821-CC1F-8789F4802792}"/>
              </a:ext>
            </a:extLst>
          </p:cNvPr>
          <p:cNvSpPr>
            <a:spLocks noGrp="1"/>
          </p:cNvSpPr>
          <p:nvPr>
            <p:ph type="sldNum" sz="quarter" idx="12"/>
          </p:nvPr>
        </p:nvSpPr>
        <p:spPr/>
        <p:txBody>
          <a:bodyPr/>
          <a:lstStyle/>
          <a:p>
            <a:fld id="{005C7FBA-D4E9-46CA-9321-3ADA2E368FCD}" type="slidenum">
              <a:rPr lang="en-GB" smtClean="0"/>
              <a:t>14</a:t>
            </a:fld>
            <a:endParaRPr lang="en-GB"/>
          </a:p>
        </p:txBody>
      </p:sp>
      <p:sp>
        <p:nvSpPr>
          <p:cNvPr id="9" name="Title 8">
            <a:extLst>
              <a:ext uri="{FF2B5EF4-FFF2-40B4-BE49-F238E27FC236}">
                <a16:creationId xmlns:a16="http://schemas.microsoft.com/office/drawing/2014/main" id="{59245998-F8BB-1EBA-012E-92EA319EE02D}"/>
              </a:ext>
            </a:extLst>
          </p:cNvPr>
          <p:cNvSpPr>
            <a:spLocks noGrp="1"/>
          </p:cNvSpPr>
          <p:nvPr>
            <p:ph type="title"/>
          </p:nvPr>
        </p:nvSpPr>
        <p:spPr/>
        <p:txBody>
          <a:bodyPr/>
          <a:lstStyle/>
          <a:p>
            <a:r>
              <a:rPr lang="it-IT" dirty="0" err="1"/>
              <a:t>Adsorber</a:t>
            </a:r>
            <a:r>
              <a:rPr lang="it-IT" dirty="0"/>
              <a:t> and Vacuum</a:t>
            </a:r>
          </a:p>
        </p:txBody>
      </p:sp>
      <p:pic>
        <p:nvPicPr>
          <p:cNvPr id="10" name="Immagine 3" descr="Immagine che contiene testo, diagramma, cerchio, Piano&#10;&#10;Il contenuto generato dall'IA potrebbe non essere corretto.">
            <a:extLst>
              <a:ext uri="{FF2B5EF4-FFF2-40B4-BE49-F238E27FC236}">
                <a16:creationId xmlns:a16="http://schemas.microsoft.com/office/drawing/2014/main" id="{DA5AC6CE-491C-9BB2-83EF-9F09CC033A95}"/>
              </a:ext>
            </a:extLst>
          </p:cNvPr>
          <p:cNvPicPr>
            <a:picLocks noChangeAspect="1"/>
          </p:cNvPicPr>
          <p:nvPr/>
        </p:nvPicPr>
        <p:blipFill>
          <a:blip r:embed="rId2">
            <a:extLst>
              <a:ext uri="{28A0092B-C50C-407E-A947-70E740481C1C}">
                <a14:useLocalDpi xmlns:a14="http://schemas.microsoft.com/office/drawing/2010/main" val="0"/>
              </a:ext>
            </a:extLst>
          </a:blip>
          <a:srcRect l="8513" t="41468" r="36175"/>
          <a:stretch>
            <a:fillRect/>
          </a:stretch>
        </p:blipFill>
        <p:spPr>
          <a:xfrm>
            <a:off x="147881" y="1944190"/>
            <a:ext cx="1932448" cy="2257260"/>
          </a:xfrm>
          <a:prstGeom prst="rect">
            <a:avLst/>
          </a:prstGeom>
        </p:spPr>
      </p:pic>
      <p:sp>
        <p:nvSpPr>
          <p:cNvPr id="11" name="CasellaDiTesto 4">
            <a:extLst>
              <a:ext uri="{FF2B5EF4-FFF2-40B4-BE49-F238E27FC236}">
                <a16:creationId xmlns:a16="http://schemas.microsoft.com/office/drawing/2014/main" id="{EA39823A-C734-555D-919B-F09E9AAF9C1B}"/>
              </a:ext>
            </a:extLst>
          </p:cNvPr>
          <p:cNvSpPr txBox="1"/>
          <p:nvPr/>
        </p:nvSpPr>
        <p:spPr>
          <a:xfrm>
            <a:off x="1620271" y="1401558"/>
            <a:ext cx="4210962" cy="584775"/>
          </a:xfrm>
          <a:prstGeom prst="rect">
            <a:avLst/>
          </a:prstGeom>
          <a:noFill/>
        </p:spPr>
        <p:txBody>
          <a:bodyPr wrap="square" rtlCol="0">
            <a:spAutoFit/>
          </a:bodyPr>
          <a:lstStyle/>
          <a:p>
            <a:pPr algn="ctr"/>
            <a:r>
              <a:rPr lang="it-IT" sz="3200" b="1" i="1" dirty="0" err="1"/>
              <a:t>Pillow</a:t>
            </a:r>
            <a:r>
              <a:rPr lang="it-IT" sz="3200" b="1" i="1" dirty="0"/>
              <a:t> </a:t>
            </a:r>
            <a:r>
              <a:rPr lang="it-IT" sz="3200" b="1" i="1" dirty="0" err="1"/>
              <a:t>seal</a:t>
            </a:r>
            <a:r>
              <a:rPr lang="it-IT" sz="3200" b="1" i="1" dirty="0"/>
              <a:t> system</a:t>
            </a:r>
          </a:p>
        </p:txBody>
      </p:sp>
      <p:sp>
        <p:nvSpPr>
          <p:cNvPr id="12" name="CasellaDiTesto 18">
            <a:extLst>
              <a:ext uri="{FF2B5EF4-FFF2-40B4-BE49-F238E27FC236}">
                <a16:creationId xmlns:a16="http://schemas.microsoft.com/office/drawing/2014/main" id="{902AE133-E9E8-96BF-EF45-F287ADD13899}"/>
              </a:ext>
            </a:extLst>
          </p:cNvPr>
          <p:cNvSpPr txBox="1"/>
          <p:nvPr/>
        </p:nvSpPr>
        <p:spPr>
          <a:xfrm>
            <a:off x="1973179" y="1868872"/>
            <a:ext cx="2515472" cy="369332"/>
          </a:xfrm>
          <a:prstGeom prst="rect">
            <a:avLst/>
          </a:prstGeom>
          <a:noFill/>
        </p:spPr>
        <p:txBody>
          <a:bodyPr wrap="square" rtlCol="0">
            <a:spAutoFit/>
          </a:bodyPr>
          <a:lstStyle/>
          <a:p>
            <a:pPr algn="ctr"/>
            <a:r>
              <a:rPr lang="it-IT" b="1" i="1" dirty="0"/>
              <a:t>To be </a:t>
            </a:r>
            <a:r>
              <a:rPr lang="it-IT" b="1" i="1" dirty="0" err="1"/>
              <a:t>fully</a:t>
            </a:r>
            <a:r>
              <a:rPr lang="it-IT" b="1" i="1" dirty="0"/>
              <a:t>  </a:t>
            </a:r>
            <a:r>
              <a:rPr lang="it-IT" b="1" i="1" dirty="0" err="1"/>
              <a:t>integrated</a:t>
            </a:r>
            <a:endParaRPr lang="it-IT" b="1" i="1" dirty="0"/>
          </a:p>
        </p:txBody>
      </p:sp>
      <p:pic>
        <p:nvPicPr>
          <p:cNvPr id="13" name="Picture 2">
            <a:extLst>
              <a:ext uri="{FF2B5EF4-FFF2-40B4-BE49-F238E27FC236}">
                <a16:creationId xmlns:a16="http://schemas.microsoft.com/office/drawing/2014/main" id="{D3DC046D-497A-76CA-5B90-EBA95F0183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2243" y="1871342"/>
            <a:ext cx="2120053" cy="148506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a:extLst>
              <a:ext uri="{FF2B5EF4-FFF2-40B4-BE49-F238E27FC236}">
                <a16:creationId xmlns:a16="http://schemas.microsoft.com/office/drawing/2014/main" id="{85D0634C-5793-564C-F53E-49B3CBE5F7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5885" y="1868748"/>
            <a:ext cx="1530187" cy="529401"/>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F6C7B7AC-1419-274E-86D4-BB8F39C512F0}"/>
              </a:ext>
            </a:extLst>
          </p:cNvPr>
          <p:cNvSpPr txBox="1"/>
          <p:nvPr/>
        </p:nvSpPr>
        <p:spPr>
          <a:xfrm>
            <a:off x="1678915" y="3136070"/>
            <a:ext cx="1996059" cy="646331"/>
          </a:xfrm>
          <a:prstGeom prst="rect">
            <a:avLst/>
          </a:prstGeom>
          <a:noFill/>
        </p:spPr>
        <p:txBody>
          <a:bodyPr wrap="none" rtlCol="0">
            <a:spAutoFit/>
          </a:bodyPr>
          <a:lstStyle/>
          <a:p>
            <a:r>
              <a:rPr lang="it-IT" dirty="0"/>
              <a:t>NIMB 317 734-738 </a:t>
            </a:r>
          </a:p>
          <a:p>
            <a:r>
              <a:rPr lang="it-IT" dirty="0"/>
              <a:t>Tanaka et al.</a:t>
            </a:r>
          </a:p>
        </p:txBody>
      </p:sp>
      <p:sp>
        <p:nvSpPr>
          <p:cNvPr id="18" name="TextBox 17">
            <a:extLst>
              <a:ext uri="{FF2B5EF4-FFF2-40B4-BE49-F238E27FC236}">
                <a16:creationId xmlns:a16="http://schemas.microsoft.com/office/drawing/2014/main" id="{7B2B7B99-B417-DC9F-87E1-B1994C1A21A4}"/>
              </a:ext>
            </a:extLst>
          </p:cNvPr>
          <p:cNvSpPr txBox="1"/>
          <p:nvPr/>
        </p:nvSpPr>
        <p:spPr>
          <a:xfrm>
            <a:off x="6450226" y="6096126"/>
            <a:ext cx="5518463" cy="369332"/>
          </a:xfrm>
          <a:prstGeom prst="rect">
            <a:avLst/>
          </a:prstGeom>
          <a:noFill/>
        </p:spPr>
        <p:txBody>
          <a:bodyPr wrap="square">
            <a:spAutoFit/>
          </a:bodyPr>
          <a:lstStyle/>
          <a:p>
            <a:r>
              <a:rPr lang="it-IT" dirty="0" err="1">
                <a:solidFill>
                  <a:srgbClr val="AE4C70"/>
                </a:solidFill>
              </a:rPr>
              <a:t>Courtesy</a:t>
            </a:r>
            <a:r>
              <a:rPr lang="it-IT" dirty="0">
                <a:solidFill>
                  <a:srgbClr val="AE4C70"/>
                </a:solidFill>
              </a:rPr>
              <a:t> of Cédric </a:t>
            </a:r>
            <a:r>
              <a:rPr lang="it-IT" dirty="0" err="1">
                <a:solidFill>
                  <a:srgbClr val="AE4C70"/>
                </a:solidFill>
              </a:rPr>
              <a:t>Garion</a:t>
            </a:r>
            <a:r>
              <a:rPr lang="it-IT" dirty="0">
                <a:solidFill>
                  <a:srgbClr val="AE4C70"/>
                </a:solidFill>
              </a:rPr>
              <a:t>  and Rui </a:t>
            </a:r>
            <a:r>
              <a:rPr lang="it-IT" dirty="0" err="1">
                <a:solidFill>
                  <a:srgbClr val="AE4C70"/>
                </a:solidFill>
              </a:rPr>
              <a:t>Franqueira</a:t>
            </a:r>
            <a:r>
              <a:rPr lang="it-IT" dirty="0">
                <a:solidFill>
                  <a:srgbClr val="AE4C70"/>
                </a:solidFill>
              </a:rPr>
              <a:t> Ximenes  </a:t>
            </a:r>
          </a:p>
        </p:txBody>
      </p:sp>
      <p:sp>
        <p:nvSpPr>
          <p:cNvPr id="19" name="TextBox 18">
            <a:extLst>
              <a:ext uri="{FF2B5EF4-FFF2-40B4-BE49-F238E27FC236}">
                <a16:creationId xmlns:a16="http://schemas.microsoft.com/office/drawing/2014/main" id="{B5D93962-997B-DB69-4CB4-790489AF94A4}"/>
              </a:ext>
            </a:extLst>
          </p:cNvPr>
          <p:cNvSpPr txBox="1"/>
          <p:nvPr/>
        </p:nvSpPr>
        <p:spPr>
          <a:xfrm>
            <a:off x="159601" y="4394346"/>
            <a:ext cx="3486943" cy="1938992"/>
          </a:xfrm>
          <a:prstGeom prst="rect">
            <a:avLst/>
          </a:prstGeom>
          <a:noFill/>
        </p:spPr>
        <p:txBody>
          <a:bodyPr wrap="square" rtlCol="0">
            <a:spAutoFit/>
          </a:bodyPr>
          <a:lstStyle/>
          <a:p>
            <a:pPr marL="342900" indent="-342900">
              <a:buFont typeface="Arial" panose="020B0604020202020204" pitchFamily="34" charset="0"/>
              <a:buChar char="•"/>
            </a:pPr>
            <a:r>
              <a:rPr lang="it-IT" sz="2400" dirty="0" err="1"/>
              <a:t>Axial</a:t>
            </a:r>
            <a:r>
              <a:rPr lang="it-IT" sz="2400" dirty="0"/>
              <a:t> force</a:t>
            </a:r>
          </a:p>
          <a:p>
            <a:pPr marL="342900" indent="-342900">
              <a:buFont typeface="Arial" panose="020B0604020202020204" pitchFamily="34" charset="0"/>
              <a:buChar char="•"/>
            </a:pPr>
            <a:r>
              <a:rPr lang="it-IT" sz="2400" dirty="0"/>
              <a:t>Double </a:t>
            </a:r>
            <a:r>
              <a:rPr lang="it-IT" sz="2400" dirty="0" err="1"/>
              <a:t>differential</a:t>
            </a:r>
            <a:r>
              <a:rPr lang="it-IT" sz="2400" dirty="0"/>
              <a:t> vacuum metal/metal</a:t>
            </a:r>
          </a:p>
          <a:p>
            <a:pPr marL="342900" indent="-342900">
              <a:buFont typeface="Arial" panose="020B0604020202020204" pitchFamily="34" charset="0"/>
              <a:buChar char="•"/>
            </a:pPr>
            <a:r>
              <a:rPr lang="it-IT" sz="2400" dirty="0"/>
              <a:t>Single vacuum for </a:t>
            </a:r>
            <a:r>
              <a:rPr lang="it-IT" sz="2400" dirty="0" err="1"/>
              <a:t>oring</a:t>
            </a:r>
            <a:endParaRPr lang="it-IT" sz="2400" dirty="0"/>
          </a:p>
          <a:p>
            <a:pPr marL="342900" indent="-342900">
              <a:buFont typeface="Arial" panose="020B0604020202020204" pitchFamily="34" charset="0"/>
              <a:buChar char="•"/>
            </a:pPr>
            <a:r>
              <a:rPr lang="it-IT" sz="2400" dirty="0" err="1"/>
              <a:t>Migth</a:t>
            </a:r>
            <a:r>
              <a:rPr lang="it-IT" sz="2400" dirty="0"/>
              <a:t> be </a:t>
            </a:r>
            <a:r>
              <a:rPr lang="it-IT" sz="2400" dirty="0" err="1"/>
              <a:t>bulky</a:t>
            </a:r>
            <a:r>
              <a:rPr lang="it-IT" sz="2400" dirty="0"/>
              <a:t> </a:t>
            </a:r>
          </a:p>
        </p:txBody>
      </p:sp>
      <p:pic>
        <p:nvPicPr>
          <p:cNvPr id="23" name="Picture 22">
            <a:extLst>
              <a:ext uri="{FF2B5EF4-FFF2-40B4-BE49-F238E27FC236}">
                <a16:creationId xmlns:a16="http://schemas.microsoft.com/office/drawing/2014/main" id="{01F6ACEC-92E6-0670-D03F-1AC8CEAFD708}"/>
              </a:ext>
            </a:extLst>
          </p:cNvPr>
          <p:cNvPicPr>
            <a:picLocks noChangeAspect="1"/>
          </p:cNvPicPr>
          <p:nvPr/>
        </p:nvPicPr>
        <p:blipFill>
          <a:blip r:embed="rId5">
            <a:extLst>
              <a:ext uri="{28A0092B-C50C-407E-A947-70E740481C1C}">
                <a14:useLocalDpi xmlns:a14="http://schemas.microsoft.com/office/drawing/2010/main" val="0"/>
              </a:ext>
            </a:extLst>
          </a:blip>
          <a:srcRect l="11222" r="10794"/>
          <a:stretch>
            <a:fillRect/>
          </a:stretch>
        </p:blipFill>
        <p:spPr>
          <a:xfrm>
            <a:off x="6329124" y="2068629"/>
            <a:ext cx="5862876" cy="4027498"/>
          </a:xfrm>
          <a:prstGeom prst="rect">
            <a:avLst/>
          </a:prstGeom>
        </p:spPr>
      </p:pic>
      <p:pic>
        <p:nvPicPr>
          <p:cNvPr id="2" name="Picture 1">
            <a:extLst>
              <a:ext uri="{FF2B5EF4-FFF2-40B4-BE49-F238E27FC236}">
                <a16:creationId xmlns:a16="http://schemas.microsoft.com/office/drawing/2014/main" id="{FA3079E8-2CFB-45F0-31DD-33E5DDA80DA7}"/>
              </a:ext>
            </a:extLst>
          </p:cNvPr>
          <p:cNvPicPr>
            <a:picLocks noChangeAspect="1"/>
          </p:cNvPicPr>
          <p:nvPr/>
        </p:nvPicPr>
        <p:blipFill>
          <a:blip r:embed="rId6"/>
          <a:stretch>
            <a:fillRect/>
          </a:stretch>
        </p:blipFill>
        <p:spPr>
          <a:xfrm>
            <a:off x="3511750" y="3331018"/>
            <a:ext cx="2776065" cy="3134440"/>
          </a:xfrm>
          <a:prstGeom prst="rect">
            <a:avLst/>
          </a:prstGeom>
        </p:spPr>
      </p:pic>
      <p:sp>
        <p:nvSpPr>
          <p:cNvPr id="3" name="Rectangle 2">
            <a:extLst>
              <a:ext uri="{FF2B5EF4-FFF2-40B4-BE49-F238E27FC236}">
                <a16:creationId xmlns:a16="http://schemas.microsoft.com/office/drawing/2014/main" id="{A62D8506-66AF-0AD7-63FE-8EBBE80072DB}"/>
              </a:ext>
            </a:extLst>
          </p:cNvPr>
          <p:cNvSpPr/>
          <p:nvPr/>
        </p:nvSpPr>
        <p:spPr>
          <a:xfrm>
            <a:off x="1002632" y="1868873"/>
            <a:ext cx="1077697" cy="4446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age 4">
            <a:extLst>
              <a:ext uri="{FF2B5EF4-FFF2-40B4-BE49-F238E27FC236}">
                <a16:creationId xmlns:a16="http://schemas.microsoft.com/office/drawing/2014/main" id="{02CC88C1-36CD-679B-0437-7E9E771DD57B}"/>
              </a:ext>
            </a:extLst>
          </p:cNvPr>
          <p:cNvPicPr>
            <a:picLocks noChangeAspect="1"/>
          </p:cNvPicPr>
          <p:nvPr/>
        </p:nvPicPr>
        <p:blipFill>
          <a:blip r:embed="rId7"/>
          <a:stretch>
            <a:fillRect/>
          </a:stretch>
        </p:blipFill>
        <p:spPr>
          <a:xfrm>
            <a:off x="3154168" y="4604948"/>
            <a:ext cx="715163" cy="715163"/>
          </a:xfrm>
          <a:prstGeom prst="rect">
            <a:avLst/>
          </a:prstGeom>
        </p:spPr>
      </p:pic>
    </p:spTree>
    <p:extLst>
      <p:ext uri="{BB962C8B-B14F-4D97-AF65-F5344CB8AC3E}">
        <p14:creationId xmlns:p14="http://schemas.microsoft.com/office/powerpoint/2010/main" val="4014010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EAE9C3EA-97D1-DB0A-1996-4DBACB4759B3}"/>
              </a:ext>
            </a:extLst>
          </p:cNvPr>
          <p:cNvSpPr>
            <a:spLocks noGrp="1"/>
          </p:cNvSpPr>
          <p:nvPr>
            <p:ph idx="1"/>
          </p:nvPr>
        </p:nvSpPr>
        <p:spPr/>
        <p:txBody>
          <a:bodyPr>
            <a:normAutofit lnSpcReduction="10000"/>
          </a:bodyPr>
          <a:lstStyle/>
          <a:p>
            <a:pPr marL="285750" indent="-285750"/>
            <a:r>
              <a:rPr lang="it-IT" dirty="0"/>
              <a:t>Clear vision of the R&amp;D goals: </a:t>
            </a:r>
            <a:r>
              <a:rPr lang="en-US" dirty="0"/>
              <a:t>RFMFTF  and  S5-like cell are </a:t>
            </a:r>
            <a:r>
              <a:rPr lang="it-IT" dirty="0" err="1"/>
              <a:t>technology</a:t>
            </a:r>
            <a:r>
              <a:rPr lang="it-IT" dirty="0"/>
              <a:t> </a:t>
            </a:r>
            <a:r>
              <a:rPr lang="it-IT" dirty="0" err="1"/>
              <a:t>demonstrators</a:t>
            </a:r>
            <a:endParaRPr lang="it-IT" dirty="0"/>
          </a:p>
          <a:p>
            <a:pPr marL="285750" indent="-285750"/>
            <a:r>
              <a:rPr lang="it-IT" dirty="0"/>
              <a:t>HTS R&amp;D </a:t>
            </a:r>
          </a:p>
          <a:p>
            <a:pPr marL="742950" lvl="1" indent="-285750"/>
            <a:r>
              <a:rPr lang="it-IT" dirty="0"/>
              <a:t>Probe tapes </a:t>
            </a:r>
            <a:r>
              <a:rPr lang="it-IT" dirty="0" err="1"/>
              <a:t>specs</a:t>
            </a:r>
            <a:r>
              <a:rPr lang="it-IT" dirty="0"/>
              <a:t> (to be </a:t>
            </a:r>
            <a:r>
              <a:rPr lang="it-IT" dirty="0" err="1"/>
              <a:t>able</a:t>
            </a:r>
            <a:r>
              <a:rPr lang="it-IT" dirty="0"/>
              <a:t> to </a:t>
            </a:r>
            <a:r>
              <a:rPr lang="it-IT" dirty="0" err="1"/>
              <a:t>better</a:t>
            </a:r>
            <a:r>
              <a:rPr lang="it-IT" dirty="0"/>
              <a:t> </a:t>
            </a:r>
            <a:r>
              <a:rPr lang="it-IT" dirty="0" err="1"/>
              <a:t>specify</a:t>
            </a:r>
            <a:r>
              <a:rPr lang="it-IT" dirty="0"/>
              <a:t> </a:t>
            </a:r>
            <a:r>
              <a:rPr lang="it-IT" dirty="0" err="1"/>
              <a:t>next</a:t>
            </a:r>
            <a:r>
              <a:rPr lang="it-IT" dirty="0"/>
              <a:t> procurements)</a:t>
            </a:r>
          </a:p>
          <a:p>
            <a:pPr marL="742950" lvl="1" indent="-285750"/>
            <a:r>
              <a:rPr lang="it-IT" dirty="0"/>
              <a:t>Test </a:t>
            </a:r>
            <a:r>
              <a:rPr lang="it-IT" dirty="0" err="1"/>
              <a:t>winding</a:t>
            </a:r>
            <a:r>
              <a:rPr lang="it-IT" dirty="0"/>
              <a:t> techniques and </a:t>
            </a:r>
            <a:r>
              <a:rPr lang="it-IT" dirty="0" err="1"/>
              <a:t>conductor</a:t>
            </a:r>
            <a:endParaRPr lang="it-IT" dirty="0"/>
          </a:p>
          <a:p>
            <a:pPr marL="742950" lvl="1" indent="-285750"/>
            <a:r>
              <a:rPr lang="it-IT" dirty="0" err="1"/>
              <a:t>Incremental</a:t>
            </a:r>
            <a:r>
              <a:rPr lang="it-IT" dirty="0"/>
              <a:t> </a:t>
            </a:r>
            <a:r>
              <a:rPr lang="it-IT" dirty="0" err="1"/>
              <a:t>complexity</a:t>
            </a:r>
            <a:r>
              <a:rPr lang="it-IT" dirty="0"/>
              <a:t> </a:t>
            </a:r>
            <a:r>
              <a:rPr lang="it-IT" dirty="0" err="1"/>
              <a:t>tests</a:t>
            </a:r>
            <a:endParaRPr lang="it-IT" dirty="0"/>
          </a:p>
          <a:p>
            <a:pPr marL="742950" lvl="1" indent="-285750"/>
            <a:r>
              <a:rPr lang="it-IT" dirty="0" err="1"/>
              <a:t>Both</a:t>
            </a:r>
            <a:r>
              <a:rPr lang="it-IT" dirty="0"/>
              <a:t> common and </a:t>
            </a:r>
            <a:r>
              <a:rPr lang="it-IT" dirty="0" err="1"/>
              <a:t>complementary</a:t>
            </a:r>
            <a:r>
              <a:rPr lang="it-IT" dirty="0"/>
              <a:t> studies with the </a:t>
            </a:r>
            <a:r>
              <a:rPr lang="it-IT" dirty="0" err="1"/>
              <a:t>final</a:t>
            </a:r>
            <a:r>
              <a:rPr lang="it-IT" dirty="0"/>
              <a:t> </a:t>
            </a:r>
            <a:r>
              <a:rPr lang="it-IT" dirty="0" err="1"/>
              <a:t>cooling</a:t>
            </a:r>
            <a:r>
              <a:rPr lang="it-IT" dirty="0"/>
              <a:t> </a:t>
            </a:r>
            <a:r>
              <a:rPr lang="it-IT" dirty="0" err="1"/>
              <a:t>solenoid</a:t>
            </a:r>
            <a:r>
              <a:rPr lang="it-IT" dirty="0"/>
              <a:t> </a:t>
            </a:r>
            <a:r>
              <a:rPr lang="it-IT" dirty="0" err="1"/>
              <a:t>development</a:t>
            </a:r>
            <a:endParaRPr lang="it-IT" dirty="0"/>
          </a:p>
          <a:p>
            <a:pPr marL="285750" indent="-285750"/>
            <a:r>
              <a:rPr lang="it-IT" dirty="0"/>
              <a:t>Some </a:t>
            </a:r>
            <a:r>
              <a:rPr lang="it-IT" dirty="0" err="1"/>
              <a:t>infomations</a:t>
            </a:r>
            <a:r>
              <a:rPr lang="it-IT" dirty="0"/>
              <a:t> </a:t>
            </a:r>
            <a:r>
              <a:rPr lang="it-IT" dirty="0" err="1"/>
              <a:t>will</a:t>
            </a:r>
            <a:r>
              <a:rPr lang="it-IT" dirty="0"/>
              <a:t> </a:t>
            </a:r>
            <a:r>
              <a:rPr lang="it-IT" dirty="0" err="1"/>
              <a:t>arrive</a:t>
            </a:r>
            <a:r>
              <a:rPr lang="it-IT" dirty="0"/>
              <a:t> by  ESMA </a:t>
            </a:r>
            <a:r>
              <a:rPr lang="it-IT" dirty="0" err="1"/>
              <a:t>magnet</a:t>
            </a:r>
            <a:r>
              <a:rPr lang="it-IT" dirty="0"/>
              <a:t> by IRIS</a:t>
            </a:r>
          </a:p>
          <a:p>
            <a:pPr marL="285750" indent="-285750"/>
            <a:r>
              <a:rPr lang="it-IT" dirty="0"/>
              <a:t>Strong </a:t>
            </a:r>
            <a:r>
              <a:rPr lang="it-IT" dirty="0" err="1"/>
              <a:t>improvements</a:t>
            </a:r>
            <a:r>
              <a:rPr lang="it-IT" dirty="0"/>
              <a:t> in </a:t>
            </a:r>
            <a:r>
              <a:rPr lang="it-IT" dirty="0" err="1"/>
              <a:t>modeling</a:t>
            </a:r>
            <a:endParaRPr lang="it-IT" dirty="0"/>
          </a:p>
          <a:p>
            <a:pPr marL="742950" lvl="1" indent="-285750"/>
            <a:r>
              <a:rPr lang="it-IT" dirty="0"/>
              <a:t>Some tools are </a:t>
            </a:r>
            <a:r>
              <a:rPr lang="it-IT" dirty="0" err="1"/>
              <a:t>available</a:t>
            </a:r>
            <a:r>
              <a:rPr lang="it-IT" dirty="0"/>
              <a:t>, some are in </a:t>
            </a:r>
            <a:r>
              <a:rPr lang="it-IT" dirty="0" err="1"/>
              <a:t>development</a:t>
            </a:r>
            <a:endParaRPr lang="it-IT" dirty="0"/>
          </a:p>
          <a:p>
            <a:pPr marL="742950" lvl="1" indent="-285750"/>
            <a:r>
              <a:rPr lang="it-IT" dirty="0" err="1"/>
              <a:t>We</a:t>
            </a:r>
            <a:r>
              <a:rPr lang="it-IT" dirty="0"/>
              <a:t> </a:t>
            </a:r>
            <a:r>
              <a:rPr lang="it-IT" dirty="0" err="1"/>
              <a:t>need</a:t>
            </a:r>
            <a:r>
              <a:rPr lang="it-IT" dirty="0"/>
              <a:t> </a:t>
            </a:r>
            <a:r>
              <a:rPr lang="it-IT" dirty="0" err="1"/>
              <a:t>experimental</a:t>
            </a:r>
            <a:r>
              <a:rPr lang="it-IT" dirty="0"/>
              <a:t> </a:t>
            </a:r>
            <a:r>
              <a:rPr lang="it-IT" dirty="0" err="1"/>
              <a:t>crosschecks</a:t>
            </a:r>
            <a:endParaRPr lang="it-IT" dirty="0"/>
          </a:p>
          <a:p>
            <a:endParaRPr lang="it-IT" dirty="0"/>
          </a:p>
        </p:txBody>
      </p:sp>
      <p:sp>
        <p:nvSpPr>
          <p:cNvPr id="2" name="Footer Placeholder 1">
            <a:extLst>
              <a:ext uri="{FF2B5EF4-FFF2-40B4-BE49-F238E27FC236}">
                <a16:creationId xmlns:a16="http://schemas.microsoft.com/office/drawing/2014/main" id="{4A7F3028-6FFC-B7E6-DA32-B6FCFE135ADB}"/>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E8FAE230-2A69-7F3A-092D-5FE2CD428076}"/>
              </a:ext>
            </a:extLst>
          </p:cNvPr>
          <p:cNvSpPr>
            <a:spLocks noGrp="1"/>
          </p:cNvSpPr>
          <p:nvPr>
            <p:ph type="sldNum" sz="quarter" idx="12"/>
          </p:nvPr>
        </p:nvSpPr>
        <p:spPr/>
        <p:txBody>
          <a:bodyPr/>
          <a:lstStyle/>
          <a:p>
            <a:fld id="{005C7FBA-D4E9-46CA-9321-3ADA2E368FCD}" type="slidenum">
              <a:rPr lang="en-GB" smtClean="0"/>
              <a:t>15</a:t>
            </a:fld>
            <a:endParaRPr lang="en-GB"/>
          </a:p>
        </p:txBody>
      </p:sp>
      <p:sp>
        <p:nvSpPr>
          <p:cNvPr id="4" name="Title 3">
            <a:extLst>
              <a:ext uri="{FF2B5EF4-FFF2-40B4-BE49-F238E27FC236}">
                <a16:creationId xmlns:a16="http://schemas.microsoft.com/office/drawing/2014/main" id="{2C2699B1-D47A-41A2-5826-8B85440B57E6}"/>
              </a:ext>
            </a:extLst>
          </p:cNvPr>
          <p:cNvSpPr>
            <a:spLocks noGrp="1"/>
          </p:cNvSpPr>
          <p:nvPr>
            <p:ph type="title"/>
          </p:nvPr>
        </p:nvSpPr>
        <p:spPr/>
        <p:txBody>
          <a:bodyPr/>
          <a:lstStyle/>
          <a:p>
            <a:r>
              <a:rPr lang="it-IT" dirty="0" err="1"/>
              <a:t>Conclusion</a:t>
            </a:r>
            <a:r>
              <a:rPr lang="it-IT" dirty="0"/>
              <a:t> 1</a:t>
            </a:r>
          </a:p>
        </p:txBody>
      </p:sp>
    </p:spTree>
    <p:extLst>
      <p:ext uri="{BB962C8B-B14F-4D97-AF65-F5344CB8AC3E}">
        <p14:creationId xmlns:p14="http://schemas.microsoft.com/office/powerpoint/2010/main" val="15583169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701A7689-A638-DAB8-8B10-47CA952F71BA}"/>
              </a:ext>
            </a:extLst>
          </p:cNvPr>
          <p:cNvSpPr>
            <a:spLocks noGrp="1"/>
          </p:cNvSpPr>
          <p:nvPr>
            <p:ph idx="1"/>
          </p:nvPr>
        </p:nvSpPr>
        <p:spPr>
          <a:xfrm>
            <a:off x="314274" y="1492988"/>
            <a:ext cx="10960768" cy="4972469"/>
          </a:xfrm>
        </p:spPr>
        <p:txBody>
          <a:bodyPr>
            <a:normAutofit fontScale="92500" lnSpcReduction="10000"/>
          </a:bodyPr>
          <a:lstStyle/>
          <a:p>
            <a:pPr marL="285750" indent="-285750"/>
            <a:r>
              <a:rPr lang="it-IT" dirty="0" err="1"/>
              <a:t>Magnets</a:t>
            </a:r>
            <a:endParaRPr lang="it-IT" dirty="0"/>
          </a:p>
          <a:p>
            <a:pPr marL="742950" lvl="1" indent="-285750"/>
            <a:r>
              <a:rPr lang="it-IT" dirty="0"/>
              <a:t>a </a:t>
            </a:r>
            <a:r>
              <a:rPr lang="it-IT" dirty="0" err="1"/>
              <a:t>path</a:t>
            </a:r>
            <a:r>
              <a:rPr lang="it-IT" dirty="0"/>
              <a:t> </a:t>
            </a:r>
            <a:r>
              <a:rPr lang="it-IT" dirty="0" err="1"/>
              <a:t>has</a:t>
            </a:r>
            <a:r>
              <a:rPr lang="it-IT" dirty="0"/>
              <a:t> </a:t>
            </a:r>
            <a:r>
              <a:rPr lang="it-IT" dirty="0" err="1"/>
              <a:t>been</a:t>
            </a:r>
            <a:r>
              <a:rPr lang="it-IT" dirty="0"/>
              <a:t> </a:t>
            </a:r>
            <a:r>
              <a:rPr lang="it-IT" dirty="0" err="1"/>
              <a:t>prepared</a:t>
            </a:r>
            <a:r>
              <a:rPr lang="it-IT" dirty="0"/>
              <a:t>, </a:t>
            </a:r>
            <a:r>
              <a:rPr lang="it-IT" dirty="0" err="1"/>
              <a:t>it</a:t>
            </a:r>
            <a:r>
              <a:rPr lang="it-IT" dirty="0"/>
              <a:t> </a:t>
            </a:r>
            <a:r>
              <a:rPr lang="it-IT" dirty="0" err="1"/>
              <a:t>has</a:t>
            </a:r>
            <a:r>
              <a:rPr lang="it-IT" dirty="0"/>
              <a:t> to be </a:t>
            </a:r>
            <a:r>
              <a:rPr lang="it-IT" dirty="0" err="1"/>
              <a:t>financed</a:t>
            </a:r>
            <a:endParaRPr lang="it-IT" dirty="0"/>
          </a:p>
          <a:p>
            <a:pPr marL="742950" lvl="1" indent="-285750"/>
            <a:r>
              <a:rPr lang="it-IT" dirty="0" err="1"/>
              <a:t>many</a:t>
            </a:r>
            <a:r>
              <a:rPr lang="it-IT" dirty="0"/>
              <a:t> </a:t>
            </a:r>
            <a:r>
              <a:rPr lang="it-IT" dirty="0" err="1"/>
              <a:t>synergies</a:t>
            </a:r>
            <a:r>
              <a:rPr lang="it-IT" dirty="0"/>
              <a:t> with </a:t>
            </a:r>
            <a:r>
              <a:rPr lang="it-IT" dirty="0" err="1"/>
              <a:t>final</a:t>
            </a:r>
            <a:r>
              <a:rPr lang="it-IT" dirty="0"/>
              <a:t> </a:t>
            </a:r>
            <a:r>
              <a:rPr lang="it-IT" dirty="0" err="1"/>
              <a:t>cooling</a:t>
            </a:r>
            <a:r>
              <a:rPr lang="it-IT" dirty="0"/>
              <a:t> and HFM</a:t>
            </a:r>
          </a:p>
          <a:p>
            <a:pPr marL="742950" lvl="1" indent="-285750"/>
            <a:r>
              <a:rPr lang="it-IT" dirty="0"/>
              <a:t>Some funding </a:t>
            </a:r>
            <a:r>
              <a:rPr lang="it-IT" dirty="0" err="1"/>
              <a:t>requested</a:t>
            </a:r>
            <a:endParaRPr lang="it-IT" dirty="0"/>
          </a:p>
          <a:p>
            <a:pPr marL="285750" indent="-285750"/>
            <a:r>
              <a:rPr lang="it-IT" dirty="0"/>
              <a:t>RF</a:t>
            </a:r>
          </a:p>
          <a:p>
            <a:pPr marL="742950" lvl="1" indent="-285750"/>
            <a:r>
              <a:rPr lang="it-IT" dirty="0"/>
              <a:t>a baseline design </a:t>
            </a:r>
            <a:r>
              <a:rPr lang="it-IT" dirty="0" err="1"/>
              <a:t>has</a:t>
            </a:r>
            <a:r>
              <a:rPr lang="it-IT" dirty="0"/>
              <a:t> </a:t>
            </a:r>
            <a:r>
              <a:rPr lang="it-IT" dirty="0" err="1"/>
              <a:t>been</a:t>
            </a:r>
            <a:r>
              <a:rPr lang="it-IT" dirty="0"/>
              <a:t> </a:t>
            </a:r>
            <a:r>
              <a:rPr lang="it-IT" dirty="0" err="1"/>
              <a:t>finalized</a:t>
            </a:r>
            <a:endParaRPr lang="it-IT" dirty="0"/>
          </a:p>
          <a:p>
            <a:pPr marL="742950" lvl="1" indent="-285750"/>
            <a:r>
              <a:rPr lang="it-IT" dirty="0" err="1"/>
              <a:t>Main</a:t>
            </a:r>
            <a:r>
              <a:rPr lang="it-IT" dirty="0"/>
              <a:t> </a:t>
            </a:r>
            <a:r>
              <a:rPr lang="it-IT" dirty="0" err="1"/>
              <a:t>issues</a:t>
            </a:r>
            <a:r>
              <a:rPr lang="it-IT" dirty="0"/>
              <a:t> </a:t>
            </a:r>
            <a:r>
              <a:rPr lang="it-IT" dirty="0" err="1"/>
              <a:t>have</a:t>
            </a:r>
            <a:r>
              <a:rPr lang="it-IT" dirty="0"/>
              <a:t> </a:t>
            </a:r>
            <a:r>
              <a:rPr lang="it-IT" dirty="0" err="1"/>
              <a:t>been</a:t>
            </a:r>
            <a:r>
              <a:rPr lang="it-IT" dirty="0"/>
              <a:t> </a:t>
            </a:r>
            <a:r>
              <a:rPr lang="it-IT" dirty="0" err="1"/>
              <a:t>highlighted</a:t>
            </a:r>
            <a:endParaRPr lang="it-IT" dirty="0"/>
          </a:p>
          <a:p>
            <a:pPr marL="285750" indent="-285750"/>
            <a:r>
              <a:rPr lang="it-IT" dirty="0" err="1"/>
              <a:t>Adsorber</a:t>
            </a:r>
            <a:r>
              <a:rPr lang="it-IT" dirty="0"/>
              <a:t> and Vacuum</a:t>
            </a:r>
          </a:p>
          <a:p>
            <a:pPr marL="742950" lvl="1" indent="-285750"/>
            <a:r>
              <a:rPr lang="it-IT" dirty="0"/>
              <a:t>Baseline </a:t>
            </a:r>
            <a:r>
              <a:rPr lang="it-IT" dirty="0" err="1"/>
              <a:t>solution</a:t>
            </a:r>
            <a:r>
              <a:rPr lang="it-IT" dirty="0"/>
              <a:t> </a:t>
            </a:r>
            <a:r>
              <a:rPr lang="it-IT" dirty="0" err="1"/>
              <a:t>have</a:t>
            </a:r>
            <a:r>
              <a:rPr lang="it-IT" dirty="0"/>
              <a:t> </a:t>
            </a:r>
            <a:r>
              <a:rPr lang="it-IT" dirty="0" err="1"/>
              <a:t>been</a:t>
            </a:r>
            <a:r>
              <a:rPr lang="it-IT" dirty="0"/>
              <a:t> </a:t>
            </a:r>
            <a:r>
              <a:rPr lang="it-IT" dirty="0" err="1"/>
              <a:t>identified</a:t>
            </a:r>
            <a:r>
              <a:rPr lang="it-IT" dirty="0"/>
              <a:t> for vacuum connections and </a:t>
            </a:r>
            <a:r>
              <a:rPr lang="it-IT" dirty="0" err="1"/>
              <a:t>adsorber</a:t>
            </a:r>
            <a:endParaRPr lang="it-IT" dirty="0"/>
          </a:p>
          <a:p>
            <a:pPr marL="742950" lvl="1" indent="-285750"/>
            <a:r>
              <a:rPr lang="it-IT" dirty="0"/>
              <a:t>Solutions </a:t>
            </a:r>
            <a:r>
              <a:rPr lang="it-IT" dirty="0" err="1"/>
              <a:t>have</a:t>
            </a:r>
            <a:r>
              <a:rPr lang="it-IT" dirty="0"/>
              <a:t> to be </a:t>
            </a:r>
            <a:r>
              <a:rPr lang="it-IT" dirty="0" err="1"/>
              <a:t>developed</a:t>
            </a:r>
            <a:endParaRPr lang="it-IT" dirty="0"/>
          </a:p>
          <a:p>
            <a:pPr marL="742950" lvl="1" indent="-285750"/>
            <a:endParaRPr lang="it-IT" dirty="0"/>
          </a:p>
          <a:p>
            <a:pPr marL="0" indent="0" algn="ctr">
              <a:buNone/>
            </a:pPr>
            <a:r>
              <a:rPr lang="it-IT" sz="3500" i="1" dirty="0">
                <a:solidFill>
                  <a:srgbClr val="AE4C70"/>
                </a:solidFill>
                <a:latin typeface="Amasis MT Pro Black" panose="020F0502020204030204" pitchFamily="18" charset="0"/>
              </a:rPr>
              <a:t>Takeaway </a:t>
            </a:r>
            <a:r>
              <a:rPr lang="it-IT" sz="3500" i="1" dirty="0" err="1">
                <a:solidFill>
                  <a:srgbClr val="AE4C70"/>
                </a:solidFill>
                <a:latin typeface="Amasis MT Pro Black" panose="020F0502020204030204" pitchFamily="18" charset="0"/>
              </a:rPr>
              <a:t>message</a:t>
            </a:r>
            <a:endParaRPr lang="it-IT" sz="3500" i="1" dirty="0">
              <a:solidFill>
                <a:srgbClr val="AE4C70"/>
              </a:solidFill>
              <a:latin typeface="Amasis MT Pro Black" panose="020F0502020204030204" pitchFamily="18" charset="0"/>
            </a:endParaRPr>
          </a:p>
          <a:p>
            <a:pPr marL="285750" indent="-285750"/>
            <a:r>
              <a:rPr lang="it-IT" i="1" dirty="0">
                <a:solidFill>
                  <a:srgbClr val="AE4C70"/>
                </a:solidFill>
                <a:latin typeface="Amasis MT Pro Black" panose="020F0502020204030204" pitchFamily="18" charset="0"/>
              </a:rPr>
              <a:t>Funding R&amp;D and device </a:t>
            </a:r>
            <a:r>
              <a:rPr lang="it-IT" i="1" dirty="0" err="1">
                <a:solidFill>
                  <a:srgbClr val="AE4C70"/>
                </a:solidFill>
                <a:latin typeface="Amasis MT Pro Black" panose="020F0502020204030204" pitchFamily="18" charset="0"/>
              </a:rPr>
              <a:t>construction</a:t>
            </a:r>
            <a:r>
              <a:rPr lang="it-IT" i="1" dirty="0">
                <a:solidFill>
                  <a:srgbClr val="AE4C70"/>
                </a:solidFill>
                <a:latin typeface="Amasis MT Pro Black" panose="020F0502020204030204" pitchFamily="18" charset="0"/>
              </a:rPr>
              <a:t> </a:t>
            </a:r>
            <a:r>
              <a:rPr lang="it-IT" i="1" dirty="0" err="1">
                <a:solidFill>
                  <a:srgbClr val="AE4C70"/>
                </a:solidFill>
                <a:latin typeface="Amasis MT Pro Black" panose="020F0502020204030204" pitchFamily="18" charset="0"/>
              </a:rPr>
              <a:t>is</a:t>
            </a:r>
            <a:r>
              <a:rPr lang="it-IT" i="1" dirty="0">
                <a:solidFill>
                  <a:srgbClr val="AE4C70"/>
                </a:solidFill>
                <a:latin typeface="Amasis MT Pro Black" panose="020F0502020204030204" pitchFamily="18" charset="0"/>
              </a:rPr>
              <a:t> </a:t>
            </a:r>
            <a:r>
              <a:rPr lang="it-IT" i="1" dirty="0" err="1">
                <a:solidFill>
                  <a:srgbClr val="AE4C70"/>
                </a:solidFill>
                <a:latin typeface="Amasis MT Pro Black" panose="020F0502020204030204" pitchFamily="18" charset="0"/>
              </a:rPr>
              <a:t>crucial</a:t>
            </a:r>
            <a:r>
              <a:rPr lang="it-IT" i="1" dirty="0">
                <a:solidFill>
                  <a:srgbClr val="AE4C70"/>
                </a:solidFill>
                <a:latin typeface="Amasis MT Pro Black" panose="020F0502020204030204" pitchFamily="18" charset="0"/>
              </a:rPr>
              <a:t> for </a:t>
            </a:r>
            <a:r>
              <a:rPr lang="it-IT" i="1" dirty="0" err="1">
                <a:solidFill>
                  <a:srgbClr val="AE4C70"/>
                </a:solidFill>
                <a:latin typeface="Amasis MT Pro Black" panose="020F0502020204030204" pitchFamily="18" charset="0"/>
              </a:rPr>
              <a:t>technology</a:t>
            </a:r>
            <a:r>
              <a:rPr lang="it-IT" i="1" dirty="0">
                <a:solidFill>
                  <a:srgbClr val="AE4C70"/>
                </a:solidFill>
                <a:latin typeface="Amasis MT Pro Black" panose="020F0502020204030204" pitchFamily="18" charset="0"/>
              </a:rPr>
              <a:t> </a:t>
            </a:r>
            <a:r>
              <a:rPr lang="it-IT" i="1" dirty="0" err="1">
                <a:solidFill>
                  <a:srgbClr val="AE4C70"/>
                </a:solidFill>
                <a:latin typeface="Amasis MT Pro Black" panose="020F0502020204030204" pitchFamily="18" charset="0"/>
              </a:rPr>
              <a:t>development</a:t>
            </a:r>
            <a:endParaRPr lang="it-IT" i="1" dirty="0">
              <a:solidFill>
                <a:srgbClr val="AE4C70"/>
              </a:solidFill>
              <a:latin typeface="Amasis MT Pro Black" panose="020F0502020204030204" pitchFamily="18" charset="0"/>
            </a:endParaRPr>
          </a:p>
          <a:p>
            <a:pPr marL="285750" indent="-285750"/>
            <a:r>
              <a:rPr lang="it-IT" i="1" dirty="0" err="1">
                <a:solidFill>
                  <a:srgbClr val="AE4C70"/>
                </a:solidFill>
                <a:latin typeface="Amasis MT Pro Black" panose="020F0502020204030204" pitchFamily="18" charset="0"/>
              </a:rPr>
              <a:t>We</a:t>
            </a:r>
            <a:r>
              <a:rPr lang="it-IT" i="1" dirty="0">
                <a:solidFill>
                  <a:srgbClr val="AE4C70"/>
                </a:solidFill>
                <a:latin typeface="Amasis MT Pro Black" panose="020F0502020204030204" pitchFamily="18" charset="0"/>
              </a:rPr>
              <a:t> are </a:t>
            </a:r>
            <a:r>
              <a:rPr lang="it-IT" i="1" dirty="0" err="1">
                <a:solidFill>
                  <a:srgbClr val="AE4C70"/>
                </a:solidFill>
                <a:latin typeface="Amasis MT Pro Black" panose="020F0502020204030204" pitchFamily="18" charset="0"/>
              </a:rPr>
              <a:t>looking</a:t>
            </a:r>
            <a:r>
              <a:rPr lang="it-IT" i="1" dirty="0">
                <a:solidFill>
                  <a:srgbClr val="AE4C70"/>
                </a:solidFill>
                <a:latin typeface="Amasis MT Pro Black" panose="020F0502020204030204" pitchFamily="18" charset="0"/>
              </a:rPr>
              <a:t> for funding </a:t>
            </a:r>
            <a:r>
              <a:rPr lang="it-IT" i="1" dirty="0" err="1">
                <a:solidFill>
                  <a:srgbClr val="AE4C70"/>
                </a:solidFill>
                <a:latin typeface="Amasis MT Pro Black" panose="020F0502020204030204" pitchFamily="18" charset="0"/>
              </a:rPr>
              <a:t>through</a:t>
            </a:r>
            <a:r>
              <a:rPr lang="it-IT" i="1" dirty="0">
                <a:solidFill>
                  <a:srgbClr val="AE4C70"/>
                </a:solidFill>
                <a:latin typeface="Amasis MT Pro Black" panose="020F0502020204030204" pitchFamily="18" charset="0"/>
              </a:rPr>
              <a:t> </a:t>
            </a:r>
            <a:r>
              <a:rPr lang="it-IT" i="1" dirty="0" err="1">
                <a:solidFill>
                  <a:srgbClr val="AE4C70"/>
                </a:solidFill>
                <a:latin typeface="Amasis MT Pro Black" panose="020F0502020204030204" pitchFamily="18" charset="0"/>
              </a:rPr>
              <a:t>different</a:t>
            </a:r>
            <a:r>
              <a:rPr lang="it-IT" i="1" dirty="0">
                <a:solidFill>
                  <a:srgbClr val="AE4C70"/>
                </a:solidFill>
                <a:latin typeface="Amasis MT Pro Black" panose="020F0502020204030204" pitchFamily="18" charset="0"/>
              </a:rPr>
              <a:t> lines and by </a:t>
            </a:r>
            <a:r>
              <a:rPr lang="it-IT" i="1" dirty="0" err="1">
                <a:solidFill>
                  <a:srgbClr val="AE4C70"/>
                </a:solidFill>
                <a:latin typeface="Amasis MT Pro Black" panose="020F0502020204030204" pitchFamily="18" charset="0"/>
              </a:rPr>
              <a:t>sinergies</a:t>
            </a:r>
            <a:r>
              <a:rPr lang="it-IT" i="1" dirty="0">
                <a:solidFill>
                  <a:srgbClr val="AE4C70"/>
                </a:solidFill>
                <a:latin typeface="Amasis MT Pro Black" panose="020F0502020204030204" pitchFamily="18" charset="0"/>
              </a:rPr>
              <a:t> with HFM </a:t>
            </a:r>
          </a:p>
        </p:txBody>
      </p:sp>
      <p:sp>
        <p:nvSpPr>
          <p:cNvPr id="2" name="Footer Placeholder 1">
            <a:extLst>
              <a:ext uri="{FF2B5EF4-FFF2-40B4-BE49-F238E27FC236}">
                <a16:creationId xmlns:a16="http://schemas.microsoft.com/office/drawing/2014/main" id="{B4B2942B-3674-2E08-6C4E-9097B0CC6EC6}"/>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0898C837-80A5-7DF6-BDAA-633B830C0EC0}"/>
              </a:ext>
            </a:extLst>
          </p:cNvPr>
          <p:cNvSpPr>
            <a:spLocks noGrp="1"/>
          </p:cNvSpPr>
          <p:nvPr>
            <p:ph type="sldNum" sz="quarter" idx="12"/>
          </p:nvPr>
        </p:nvSpPr>
        <p:spPr/>
        <p:txBody>
          <a:bodyPr/>
          <a:lstStyle/>
          <a:p>
            <a:fld id="{005C7FBA-D4E9-46CA-9321-3ADA2E368FCD}" type="slidenum">
              <a:rPr lang="en-GB" smtClean="0"/>
              <a:t>16</a:t>
            </a:fld>
            <a:endParaRPr lang="en-GB"/>
          </a:p>
        </p:txBody>
      </p:sp>
      <p:sp>
        <p:nvSpPr>
          <p:cNvPr id="5" name="Title 4">
            <a:extLst>
              <a:ext uri="{FF2B5EF4-FFF2-40B4-BE49-F238E27FC236}">
                <a16:creationId xmlns:a16="http://schemas.microsoft.com/office/drawing/2014/main" id="{51074789-BD16-B6B8-7E28-2D2203266676}"/>
              </a:ext>
            </a:extLst>
          </p:cNvPr>
          <p:cNvSpPr>
            <a:spLocks noGrp="1"/>
          </p:cNvSpPr>
          <p:nvPr>
            <p:ph type="title"/>
          </p:nvPr>
        </p:nvSpPr>
        <p:spPr/>
        <p:txBody>
          <a:bodyPr/>
          <a:lstStyle/>
          <a:p>
            <a:r>
              <a:rPr lang="it-IT" dirty="0" err="1"/>
              <a:t>Conclusion</a:t>
            </a:r>
            <a:r>
              <a:rPr lang="it-IT" dirty="0"/>
              <a:t> 2</a:t>
            </a:r>
          </a:p>
        </p:txBody>
      </p:sp>
      <p:pic>
        <p:nvPicPr>
          <p:cNvPr id="9" name="Content Placeholder 3">
            <a:extLst>
              <a:ext uri="{FF2B5EF4-FFF2-40B4-BE49-F238E27FC236}">
                <a16:creationId xmlns:a16="http://schemas.microsoft.com/office/drawing/2014/main" id="{3FB34478-F36E-4B30-15E5-0160E46840F9}"/>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9036527" y="1829871"/>
            <a:ext cx="3057768" cy="2681252"/>
          </a:xfrm>
          <a:prstGeom prst="rect">
            <a:avLst/>
          </a:prstGeom>
        </p:spPr>
      </p:pic>
      <p:pic>
        <p:nvPicPr>
          <p:cNvPr id="10" name="Content Placeholder 11" descr="A machine with pipes and a black background&#10;&#10;AI-generated content may be incorrect.">
            <a:extLst>
              <a:ext uri="{FF2B5EF4-FFF2-40B4-BE49-F238E27FC236}">
                <a16:creationId xmlns:a16="http://schemas.microsoft.com/office/drawing/2014/main" id="{1B59C52B-0D91-8F34-9F7E-95CDF3C37ED0}"/>
              </a:ext>
            </a:extLst>
          </p:cNvPr>
          <p:cNvPicPr>
            <a:picLocks noChangeAspect="1"/>
          </p:cNvPicPr>
          <p:nvPr/>
        </p:nvPicPr>
        <p:blipFill>
          <a:blip r:embed="rId3">
            <a:extLst>
              <a:ext uri="{28A0092B-C50C-407E-A947-70E740481C1C}">
                <a14:useLocalDpi xmlns:a14="http://schemas.microsoft.com/office/drawing/2010/main" val="0"/>
              </a:ext>
            </a:extLst>
          </a:blip>
          <a:srcRect l="28461" t="17278" r="45265"/>
          <a:stretch>
            <a:fillRect/>
          </a:stretch>
        </p:blipFill>
        <p:spPr>
          <a:xfrm>
            <a:off x="6964996" y="1492987"/>
            <a:ext cx="1527431" cy="2557989"/>
          </a:xfrm>
          <a:prstGeom prst="rect">
            <a:avLst/>
          </a:prstGeom>
        </p:spPr>
      </p:pic>
    </p:spTree>
    <p:extLst>
      <p:ext uri="{BB962C8B-B14F-4D97-AF65-F5344CB8AC3E}">
        <p14:creationId xmlns:p14="http://schemas.microsoft.com/office/powerpoint/2010/main" val="3228211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3"/>
          </p:nvPr>
        </p:nvSpPr>
        <p:spPr>
          <a:xfrm>
            <a:off x="595223" y="6470573"/>
            <a:ext cx="10731260" cy="365125"/>
          </a:xfrm>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pic>
        <p:nvPicPr>
          <p:cNvPr id="3" name="Image 4">
            <a:extLst>
              <a:ext uri="{FF2B5EF4-FFF2-40B4-BE49-F238E27FC236}">
                <a16:creationId xmlns:a16="http://schemas.microsoft.com/office/drawing/2014/main" id="{B32A241D-6CCE-299E-9EC0-F4A5DA17A76C}"/>
              </a:ext>
            </a:extLst>
          </p:cNvPr>
          <p:cNvPicPr>
            <a:picLocks noChangeAspect="1"/>
          </p:cNvPicPr>
          <p:nvPr/>
        </p:nvPicPr>
        <p:blipFill>
          <a:blip r:embed="rId2"/>
          <a:stretch>
            <a:fillRect/>
          </a:stretch>
        </p:blipFill>
        <p:spPr>
          <a:xfrm>
            <a:off x="7945866" y="4963785"/>
            <a:ext cx="805804" cy="805802"/>
          </a:xfrm>
          <a:prstGeom prst="rect">
            <a:avLst/>
          </a:prstGeom>
        </p:spPr>
      </p:pic>
      <p:pic>
        <p:nvPicPr>
          <p:cNvPr id="4" name="Picture 3" descr="A blue circle with a statue and text&#10;&#10;AI-generated content may be incorrect.">
            <a:extLst>
              <a:ext uri="{FF2B5EF4-FFF2-40B4-BE49-F238E27FC236}">
                <a16:creationId xmlns:a16="http://schemas.microsoft.com/office/drawing/2014/main" id="{B28742DF-860D-EF36-D1DE-7377E5FE2D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0583" y="4950534"/>
            <a:ext cx="832306" cy="832304"/>
          </a:xfrm>
          <a:prstGeom prst="rect">
            <a:avLst/>
          </a:prstGeom>
        </p:spPr>
      </p:pic>
      <p:pic>
        <p:nvPicPr>
          <p:cNvPr id="5" name="Picture 4">
            <a:extLst>
              <a:ext uri="{FF2B5EF4-FFF2-40B4-BE49-F238E27FC236}">
                <a16:creationId xmlns:a16="http://schemas.microsoft.com/office/drawing/2014/main" id="{D15B88BA-EBFC-28D1-9EC4-D582C2124B31}"/>
              </a:ext>
            </a:extLst>
          </p:cNvPr>
          <p:cNvPicPr>
            <a:picLocks noChangeAspect="1"/>
          </p:cNvPicPr>
          <p:nvPr/>
        </p:nvPicPr>
        <p:blipFill>
          <a:blip r:embed="rId4">
            <a:extLst>
              <a:ext uri="{28A0092B-C50C-407E-A947-70E740481C1C}">
                <a14:useLocalDpi xmlns:a14="http://schemas.microsoft.com/office/drawing/2010/main" val="0"/>
              </a:ext>
            </a:extLst>
          </a:blip>
          <a:srcRect l="7085" t="-88" r="9028" b="88"/>
          <a:stretch>
            <a:fillRect/>
          </a:stretch>
        </p:blipFill>
        <p:spPr>
          <a:xfrm>
            <a:off x="2703862" y="4902433"/>
            <a:ext cx="1524329" cy="1062784"/>
          </a:xfrm>
          <a:prstGeom prst="rect">
            <a:avLst/>
          </a:prstGeom>
        </p:spPr>
      </p:pic>
      <p:pic>
        <p:nvPicPr>
          <p:cNvPr id="6" name="Picture 5">
            <a:extLst>
              <a:ext uri="{FF2B5EF4-FFF2-40B4-BE49-F238E27FC236}">
                <a16:creationId xmlns:a16="http://schemas.microsoft.com/office/drawing/2014/main" id="{CDE74A0A-0AD3-40D3-C40A-ACFB0E67E1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7673" y="4870611"/>
            <a:ext cx="2488193" cy="1033698"/>
          </a:xfrm>
          <a:prstGeom prst="rect">
            <a:avLst/>
          </a:prstGeom>
        </p:spPr>
      </p:pic>
    </p:spTree>
    <p:extLst>
      <p:ext uri="{BB962C8B-B14F-4D97-AF65-F5344CB8AC3E}">
        <p14:creationId xmlns:p14="http://schemas.microsoft.com/office/powerpoint/2010/main" val="4013983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a:xfrm>
            <a:off x="838199" y="2189747"/>
            <a:ext cx="10784305" cy="3987216"/>
          </a:xfrm>
        </p:spPr>
        <p:txBody>
          <a:bodyPr>
            <a:normAutofit/>
          </a:bodyPr>
          <a:lstStyle/>
          <a:p>
            <a:r>
              <a:rPr lang="en-GB" sz="3200" dirty="0"/>
              <a:t>6D cooling R&amp;D: a common development with HFM</a:t>
            </a:r>
          </a:p>
          <a:p>
            <a:r>
              <a:rPr lang="en-GB" sz="3200" dirty="0"/>
              <a:t>The R&amp;D for the cooling cell demo: time, people and cost</a:t>
            </a:r>
          </a:p>
          <a:p>
            <a:pPr lvl="1"/>
            <a:r>
              <a:rPr lang="en-GB" sz="3200" dirty="0"/>
              <a:t>Magnets</a:t>
            </a:r>
          </a:p>
          <a:p>
            <a:pPr lvl="1"/>
            <a:r>
              <a:rPr lang="en-GB" sz="3200" dirty="0"/>
              <a:t>RF</a:t>
            </a:r>
          </a:p>
          <a:p>
            <a:pPr lvl="1"/>
            <a:r>
              <a:rPr lang="en-GB" sz="3200" dirty="0"/>
              <a:t>Adsorber and vacuum </a:t>
            </a:r>
          </a:p>
          <a:p>
            <a:r>
              <a:rPr lang="en-GB" sz="3200" dirty="0"/>
              <a:t>Conclusion </a:t>
            </a:r>
          </a:p>
        </p:txBody>
      </p:sp>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2</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a:xfrm>
            <a:off x="2355696" y="152484"/>
            <a:ext cx="7408824" cy="1325563"/>
          </a:xfrm>
        </p:spPr>
        <p:txBody>
          <a:bodyPr/>
          <a:lstStyle/>
          <a:p>
            <a:r>
              <a:rPr lang="en-GB" dirty="0"/>
              <a:t>Outline</a:t>
            </a:r>
          </a:p>
        </p:txBody>
      </p:sp>
    </p:spTree>
    <p:extLst>
      <p:ext uri="{BB962C8B-B14F-4D97-AF65-F5344CB8AC3E}">
        <p14:creationId xmlns:p14="http://schemas.microsoft.com/office/powerpoint/2010/main" val="985702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4AC38556-0110-89C9-4CBF-3C26681FCC61}"/>
              </a:ext>
            </a:extLst>
          </p:cNvPr>
          <p:cNvSpPr>
            <a:spLocks noGrp="1"/>
          </p:cNvSpPr>
          <p:nvPr>
            <p:ph type="body" idx="1"/>
          </p:nvPr>
        </p:nvSpPr>
        <p:spPr>
          <a:xfrm>
            <a:off x="455374" y="1681163"/>
            <a:ext cx="3908674" cy="428374"/>
          </a:xfrm>
        </p:spPr>
        <p:txBody>
          <a:bodyPr/>
          <a:lstStyle/>
          <a:p>
            <a:r>
              <a:rPr lang="en-GB" dirty="0"/>
              <a:t>What do want to build?</a:t>
            </a:r>
            <a:endParaRPr lang="it-IT" dirty="0"/>
          </a:p>
        </p:txBody>
      </p:sp>
      <p:sp>
        <p:nvSpPr>
          <p:cNvPr id="19" name="Text Placeholder 18">
            <a:extLst>
              <a:ext uri="{FF2B5EF4-FFF2-40B4-BE49-F238E27FC236}">
                <a16:creationId xmlns:a16="http://schemas.microsoft.com/office/drawing/2014/main" id="{8B511A95-BB80-F618-0052-6566FF757BCB}"/>
              </a:ext>
            </a:extLst>
          </p:cNvPr>
          <p:cNvSpPr>
            <a:spLocks noGrp="1"/>
          </p:cNvSpPr>
          <p:nvPr>
            <p:ph type="body" sz="quarter" idx="3"/>
          </p:nvPr>
        </p:nvSpPr>
        <p:spPr>
          <a:xfrm>
            <a:off x="4557490" y="1489834"/>
            <a:ext cx="2829589" cy="757237"/>
          </a:xfrm>
        </p:spPr>
        <p:txBody>
          <a:bodyPr>
            <a:normAutofit fontScale="92500"/>
          </a:bodyPr>
          <a:lstStyle/>
          <a:p>
            <a:r>
              <a:rPr lang="it-IT" dirty="0" err="1"/>
              <a:t>What</a:t>
            </a:r>
            <a:r>
              <a:rPr lang="it-IT" dirty="0"/>
              <a:t> </a:t>
            </a:r>
            <a:r>
              <a:rPr lang="it-IT" dirty="0" err="1"/>
              <a:t>is</a:t>
            </a:r>
            <a:r>
              <a:rPr lang="it-IT" dirty="0"/>
              <a:t> a good intermediate goal?</a:t>
            </a:r>
          </a:p>
        </p:txBody>
      </p:sp>
      <p:sp>
        <p:nvSpPr>
          <p:cNvPr id="6" name="Footer Placeholder 5">
            <a:extLst>
              <a:ext uri="{FF2B5EF4-FFF2-40B4-BE49-F238E27FC236}">
                <a16:creationId xmlns:a16="http://schemas.microsoft.com/office/drawing/2014/main" id="{C780EDCF-6B6D-2178-6AEF-DD6C434ACAF9}"/>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46A139B2-9A70-B0D2-9B12-2BAD73516D4E}"/>
              </a:ext>
            </a:extLst>
          </p:cNvPr>
          <p:cNvSpPr>
            <a:spLocks noGrp="1"/>
          </p:cNvSpPr>
          <p:nvPr>
            <p:ph type="sldNum" sz="quarter" idx="12"/>
          </p:nvPr>
        </p:nvSpPr>
        <p:spPr/>
        <p:txBody>
          <a:bodyPr/>
          <a:lstStyle/>
          <a:p>
            <a:fld id="{005C7FBA-D4E9-46CA-9321-3ADA2E368FCD}" type="slidenum">
              <a:rPr lang="en-GB" smtClean="0"/>
              <a:t>3</a:t>
            </a:fld>
            <a:endParaRPr lang="en-GB"/>
          </a:p>
        </p:txBody>
      </p:sp>
      <p:sp>
        <p:nvSpPr>
          <p:cNvPr id="17" name="Title 16">
            <a:extLst>
              <a:ext uri="{FF2B5EF4-FFF2-40B4-BE49-F238E27FC236}">
                <a16:creationId xmlns:a16="http://schemas.microsoft.com/office/drawing/2014/main" id="{43148A54-1AE9-D2D5-8570-FC2DD1EEB6F5}"/>
              </a:ext>
            </a:extLst>
          </p:cNvPr>
          <p:cNvSpPr>
            <a:spLocks noGrp="1"/>
          </p:cNvSpPr>
          <p:nvPr>
            <p:ph type="title"/>
          </p:nvPr>
        </p:nvSpPr>
        <p:spPr/>
        <p:txBody>
          <a:bodyPr/>
          <a:lstStyle/>
          <a:p>
            <a:r>
              <a:rPr lang="it-IT" dirty="0"/>
              <a:t>R&amp;D MC and HFM</a:t>
            </a:r>
          </a:p>
        </p:txBody>
      </p:sp>
      <p:pic>
        <p:nvPicPr>
          <p:cNvPr id="15" name="Picture 14" descr="A blue logo with white text&#10;&#10;AI-generated content may be incorrect.">
            <a:extLst>
              <a:ext uri="{FF2B5EF4-FFF2-40B4-BE49-F238E27FC236}">
                <a16:creationId xmlns:a16="http://schemas.microsoft.com/office/drawing/2014/main" id="{E7AAFE4E-4C9D-18E3-14A0-26BB5703EDFD}"/>
              </a:ext>
            </a:extLst>
          </p:cNvPr>
          <p:cNvPicPr>
            <a:picLocks noChangeAspect="1"/>
          </p:cNvPicPr>
          <p:nvPr/>
        </p:nvPicPr>
        <p:blipFill>
          <a:blip r:embed="rId2">
            <a:extLst>
              <a:ext uri="{28A0092B-C50C-407E-A947-70E740481C1C}">
                <a14:useLocalDpi xmlns:a14="http://schemas.microsoft.com/office/drawing/2010/main" val="0"/>
              </a:ext>
            </a:extLst>
          </a:blip>
          <a:srcRect l="37977" r="40059"/>
          <a:stretch>
            <a:fillRect/>
          </a:stretch>
        </p:blipFill>
        <p:spPr>
          <a:xfrm>
            <a:off x="8499894" y="3271954"/>
            <a:ext cx="1684821" cy="2022557"/>
          </a:xfrm>
          <a:prstGeom prst="rect">
            <a:avLst/>
          </a:prstGeom>
        </p:spPr>
      </p:pic>
      <p:pic>
        <p:nvPicPr>
          <p:cNvPr id="16" name="Picture 15">
            <a:extLst>
              <a:ext uri="{FF2B5EF4-FFF2-40B4-BE49-F238E27FC236}">
                <a16:creationId xmlns:a16="http://schemas.microsoft.com/office/drawing/2014/main" id="{74F599D7-FDC4-AAA9-50F1-7B7E88FE4074}"/>
              </a:ext>
            </a:extLst>
          </p:cNvPr>
          <p:cNvPicPr>
            <a:picLocks noChangeAspect="1"/>
          </p:cNvPicPr>
          <p:nvPr/>
        </p:nvPicPr>
        <p:blipFill>
          <a:blip r:embed="rId3"/>
          <a:stretch>
            <a:fillRect/>
          </a:stretch>
        </p:blipFill>
        <p:spPr>
          <a:xfrm>
            <a:off x="10329142" y="3995261"/>
            <a:ext cx="1443466" cy="817316"/>
          </a:xfrm>
          <a:prstGeom prst="rect">
            <a:avLst/>
          </a:prstGeom>
        </p:spPr>
      </p:pic>
      <p:pic>
        <p:nvPicPr>
          <p:cNvPr id="4" name="Content Placeholder 3">
            <a:extLst>
              <a:ext uri="{FF2B5EF4-FFF2-40B4-BE49-F238E27FC236}">
                <a16:creationId xmlns:a16="http://schemas.microsoft.com/office/drawing/2014/main" id="{0D842B18-3278-428B-D420-B67ACD72F313}"/>
              </a:ext>
            </a:extLst>
          </p:cNvPr>
          <p:cNvPicPr>
            <a:picLocks noGrp="1" noChangeAspect="1"/>
          </p:cNvPicPr>
          <p:nvPr>
            <p:ph sz="half" idx="2"/>
          </p:nvPr>
        </p:nvPicPr>
        <p:blipFill>
          <a:blip r:embed="rId4"/>
          <a:stretch>
            <a:fillRect/>
          </a:stretch>
        </p:blipFill>
        <p:spPr>
          <a:xfrm>
            <a:off x="720501" y="3066291"/>
            <a:ext cx="3267739" cy="2865368"/>
          </a:xfrm>
          <a:prstGeom prst="rect">
            <a:avLst/>
          </a:prstGeom>
        </p:spPr>
      </p:pic>
      <p:pic>
        <p:nvPicPr>
          <p:cNvPr id="12" name="Content Placeholder 11" descr="A machine with pipes and a black background&#10;&#10;AI-generated content may be incorrect.">
            <a:extLst>
              <a:ext uri="{FF2B5EF4-FFF2-40B4-BE49-F238E27FC236}">
                <a16:creationId xmlns:a16="http://schemas.microsoft.com/office/drawing/2014/main" id="{1C366288-267B-8D3C-114C-CA7AA24E128A}"/>
              </a:ext>
            </a:extLst>
          </p:cNvPr>
          <p:cNvPicPr>
            <a:picLocks noGrp="1" noChangeAspect="1"/>
          </p:cNvPicPr>
          <p:nvPr>
            <p:ph sz="quarter" idx="4"/>
          </p:nvPr>
        </p:nvPicPr>
        <p:blipFill>
          <a:blip r:embed="rId5">
            <a:extLst>
              <a:ext uri="{28A0092B-C50C-407E-A947-70E740481C1C}">
                <a14:useLocalDpi xmlns:a14="http://schemas.microsoft.com/office/drawing/2010/main" val="0"/>
              </a:ext>
            </a:extLst>
          </a:blip>
          <a:srcRect l="28461" t="17278" r="45265"/>
          <a:stretch>
            <a:fillRect/>
          </a:stretch>
        </p:blipFill>
        <p:spPr>
          <a:xfrm>
            <a:off x="5387726" y="3036608"/>
            <a:ext cx="1999353" cy="3348316"/>
          </a:xfrm>
          <a:prstGeom prst="rect">
            <a:avLst/>
          </a:prstGeom>
        </p:spPr>
      </p:pic>
      <p:sp>
        <p:nvSpPr>
          <p:cNvPr id="14" name="TextBox 13">
            <a:extLst>
              <a:ext uri="{FF2B5EF4-FFF2-40B4-BE49-F238E27FC236}">
                <a16:creationId xmlns:a16="http://schemas.microsoft.com/office/drawing/2014/main" id="{0B4AEC01-62C5-7C1E-3CC6-921F2F857862}"/>
              </a:ext>
            </a:extLst>
          </p:cNvPr>
          <p:cNvSpPr txBox="1"/>
          <p:nvPr/>
        </p:nvSpPr>
        <p:spPr>
          <a:xfrm>
            <a:off x="839789" y="2268354"/>
            <a:ext cx="1996187" cy="646331"/>
          </a:xfrm>
          <a:prstGeom prst="rect">
            <a:avLst/>
          </a:prstGeom>
          <a:noFill/>
        </p:spPr>
        <p:txBody>
          <a:bodyPr wrap="none" rtlCol="0">
            <a:spAutoFit/>
          </a:bodyPr>
          <a:lstStyle/>
          <a:p>
            <a:r>
              <a:rPr lang="en-GB" b="1" dirty="0"/>
              <a:t>building S5 like cell</a:t>
            </a:r>
          </a:p>
          <a:p>
            <a:endParaRPr lang="it-IT" dirty="0"/>
          </a:p>
        </p:txBody>
      </p:sp>
      <p:sp>
        <p:nvSpPr>
          <p:cNvPr id="20" name="Text Placeholder 17">
            <a:extLst>
              <a:ext uri="{FF2B5EF4-FFF2-40B4-BE49-F238E27FC236}">
                <a16:creationId xmlns:a16="http://schemas.microsoft.com/office/drawing/2014/main" id="{CCB85F05-E9AE-307B-E9CC-E495614E2602}"/>
              </a:ext>
            </a:extLst>
          </p:cNvPr>
          <p:cNvSpPr txBox="1">
            <a:spLocks/>
          </p:cNvSpPr>
          <p:nvPr/>
        </p:nvSpPr>
        <p:spPr>
          <a:xfrm>
            <a:off x="8438147" y="1672634"/>
            <a:ext cx="3518750" cy="428374"/>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All R&amp;D by ourself?</a:t>
            </a:r>
            <a:endParaRPr lang="it-IT" dirty="0"/>
          </a:p>
        </p:txBody>
      </p:sp>
      <p:sp>
        <p:nvSpPr>
          <p:cNvPr id="21" name="TextBox 20">
            <a:extLst>
              <a:ext uri="{FF2B5EF4-FFF2-40B4-BE49-F238E27FC236}">
                <a16:creationId xmlns:a16="http://schemas.microsoft.com/office/drawing/2014/main" id="{79248C29-A65D-28BE-CDB3-BCB2E2E73DBE}"/>
              </a:ext>
            </a:extLst>
          </p:cNvPr>
          <p:cNvSpPr txBox="1"/>
          <p:nvPr/>
        </p:nvSpPr>
        <p:spPr>
          <a:xfrm>
            <a:off x="4364048" y="2263783"/>
            <a:ext cx="3466590" cy="923330"/>
          </a:xfrm>
          <a:prstGeom prst="rect">
            <a:avLst/>
          </a:prstGeom>
          <a:noFill/>
        </p:spPr>
        <p:txBody>
          <a:bodyPr wrap="none" rtlCol="0">
            <a:spAutoFit/>
          </a:bodyPr>
          <a:lstStyle/>
          <a:p>
            <a:r>
              <a:rPr lang="en-GB" b="1" dirty="0"/>
              <a:t>building </a:t>
            </a:r>
            <a:r>
              <a:rPr lang="en-US" dirty="0"/>
              <a:t>RFMFTF</a:t>
            </a:r>
            <a:endParaRPr lang="en-GB" b="1" dirty="0"/>
          </a:p>
          <a:p>
            <a:r>
              <a:rPr lang="en-US" dirty="0"/>
              <a:t>Radio Frequency in Magnetic Field </a:t>
            </a:r>
          </a:p>
          <a:p>
            <a:r>
              <a:rPr lang="en-US" dirty="0"/>
              <a:t>Test Facility</a:t>
            </a:r>
            <a:endParaRPr lang="it-IT" dirty="0"/>
          </a:p>
        </p:txBody>
      </p:sp>
      <p:sp>
        <p:nvSpPr>
          <p:cNvPr id="23" name="TextBox 22">
            <a:extLst>
              <a:ext uri="{FF2B5EF4-FFF2-40B4-BE49-F238E27FC236}">
                <a16:creationId xmlns:a16="http://schemas.microsoft.com/office/drawing/2014/main" id="{A967D92E-AE9F-4994-AFE1-B69E8F289079}"/>
              </a:ext>
            </a:extLst>
          </p:cNvPr>
          <p:cNvSpPr txBox="1"/>
          <p:nvPr/>
        </p:nvSpPr>
        <p:spPr>
          <a:xfrm>
            <a:off x="2308942" y="6045275"/>
            <a:ext cx="3078784" cy="369332"/>
          </a:xfrm>
          <a:prstGeom prst="rect">
            <a:avLst/>
          </a:prstGeom>
          <a:noFill/>
        </p:spPr>
        <p:txBody>
          <a:bodyPr wrap="square">
            <a:spAutoFit/>
          </a:bodyPr>
          <a:lstStyle/>
          <a:p>
            <a:r>
              <a:rPr lang="en-GB" dirty="0"/>
              <a:t>See L. Rossi  and G. Scarantino</a:t>
            </a:r>
          </a:p>
        </p:txBody>
      </p:sp>
      <p:sp>
        <p:nvSpPr>
          <p:cNvPr id="30" name="TextBox 29">
            <a:extLst>
              <a:ext uri="{FF2B5EF4-FFF2-40B4-BE49-F238E27FC236}">
                <a16:creationId xmlns:a16="http://schemas.microsoft.com/office/drawing/2014/main" id="{FA158B3F-1CFF-87AD-810F-F5A7493DD278}"/>
              </a:ext>
            </a:extLst>
          </p:cNvPr>
          <p:cNvSpPr txBox="1"/>
          <p:nvPr/>
        </p:nvSpPr>
        <p:spPr>
          <a:xfrm>
            <a:off x="8499894" y="2169707"/>
            <a:ext cx="2690352" cy="1200329"/>
          </a:xfrm>
          <a:prstGeom prst="rect">
            <a:avLst/>
          </a:prstGeom>
          <a:noFill/>
        </p:spPr>
        <p:txBody>
          <a:bodyPr wrap="none" rtlCol="0">
            <a:spAutoFit/>
          </a:bodyPr>
          <a:lstStyle/>
          <a:p>
            <a:r>
              <a:rPr lang="en-GB" b="1" dirty="0"/>
              <a:t>No</a:t>
            </a:r>
          </a:p>
          <a:p>
            <a:r>
              <a:rPr lang="en-GB" dirty="0"/>
              <a:t>Strong synergies with HFM</a:t>
            </a:r>
          </a:p>
          <a:p>
            <a:r>
              <a:rPr lang="en-GB" dirty="0"/>
              <a:t>HTS magnets program</a:t>
            </a:r>
          </a:p>
          <a:p>
            <a:endParaRPr lang="it-IT" dirty="0"/>
          </a:p>
        </p:txBody>
      </p:sp>
      <p:pic>
        <p:nvPicPr>
          <p:cNvPr id="32" name="Picture 31">
            <a:extLst>
              <a:ext uri="{FF2B5EF4-FFF2-40B4-BE49-F238E27FC236}">
                <a16:creationId xmlns:a16="http://schemas.microsoft.com/office/drawing/2014/main" id="{A01A8104-187A-B960-45C8-8C661BBC24C9}"/>
              </a:ext>
            </a:extLst>
          </p:cNvPr>
          <p:cNvPicPr>
            <a:picLocks noChangeAspect="1"/>
          </p:cNvPicPr>
          <p:nvPr/>
        </p:nvPicPr>
        <p:blipFill>
          <a:blip r:embed="rId6">
            <a:clrChange>
              <a:clrFrom>
                <a:srgbClr val="FFFFFF"/>
              </a:clrFrom>
              <a:clrTo>
                <a:srgbClr val="FFFFFF">
                  <a:alpha val="0"/>
                </a:srgbClr>
              </a:clrTo>
            </a:clrChange>
          </a:blip>
          <a:stretch>
            <a:fillRect/>
          </a:stretch>
        </p:blipFill>
        <p:spPr>
          <a:xfrm rot="16200000">
            <a:off x="-2065428" y="3718429"/>
            <a:ext cx="4820241" cy="572116"/>
          </a:xfrm>
          <a:prstGeom prst="rect">
            <a:avLst/>
          </a:prstGeom>
        </p:spPr>
      </p:pic>
    </p:spTree>
    <p:extLst>
      <p:ext uri="{BB962C8B-B14F-4D97-AF65-F5344CB8AC3E}">
        <p14:creationId xmlns:p14="http://schemas.microsoft.com/office/powerpoint/2010/main" val="556770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9297DAB-F68A-19A8-ABDC-3AD63BA2F15B}"/>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4452CB67-45EE-B2E6-1674-190C84D30EF0}"/>
              </a:ext>
            </a:extLst>
          </p:cNvPr>
          <p:cNvSpPr>
            <a:spLocks noGrp="1"/>
          </p:cNvSpPr>
          <p:nvPr>
            <p:ph type="sldNum" sz="quarter" idx="12"/>
          </p:nvPr>
        </p:nvSpPr>
        <p:spPr/>
        <p:txBody>
          <a:bodyPr/>
          <a:lstStyle/>
          <a:p>
            <a:fld id="{005C7FBA-D4E9-46CA-9321-3ADA2E368FCD}" type="slidenum">
              <a:rPr lang="en-GB" smtClean="0"/>
              <a:t>4</a:t>
            </a:fld>
            <a:endParaRPr lang="en-GB"/>
          </a:p>
        </p:txBody>
      </p:sp>
      <p:sp>
        <p:nvSpPr>
          <p:cNvPr id="6" name="Title 5">
            <a:extLst>
              <a:ext uri="{FF2B5EF4-FFF2-40B4-BE49-F238E27FC236}">
                <a16:creationId xmlns:a16="http://schemas.microsoft.com/office/drawing/2014/main" id="{4B4F4502-0B47-981B-5CE8-63D07D4E7BE8}"/>
              </a:ext>
            </a:extLst>
          </p:cNvPr>
          <p:cNvSpPr>
            <a:spLocks noGrp="1"/>
          </p:cNvSpPr>
          <p:nvPr>
            <p:ph type="title"/>
          </p:nvPr>
        </p:nvSpPr>
        <p:spPr/>
        <p:txBody>
          <a:bodyPr/>
          <a:lstStyle/>
          <a:p>
            <a:r>
              <a:rPr lang="en-GB" dirty="0"/>
              <a:t>INFN HFM-HTS Roadmap: target</a:t>
            </a:r>
          </a:p>
        </p:txBody>
      </p:sp>
      <p:sp>
        <p:nvSpPr>
          <p:cNvPr id="10" name="Content Placeholder 7">
            <a:extLst>
              <a:ext uri="{FF2B5EF4-FFF2-40B4-BE49-F238E27FC236}">
                <a16:creationId xmlns:a16="http://schemas.microsoft.com/office/drawing/2014/main" id="{0C3A698B-94D1-A631-FE24-E76F6D7F48C2}"/>
              </a:ext>
            </a:extLst>
          </p:cNvPr>
          <p:cNvSpPr txBox="1">
            <a:spLocks/>
          </p:cNvSpPr>
          <p:nvPr/>
        </p:nvSpPr>
        <p:spPr>
          <a:xfrm>
            <a:off x="1623759" y="1479276"/>
            <a:ext cx="10274710" cy="531495"/>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Already identified some conceptual designs:</a:t>
            </a:r>
          </a:p>
        </p:txBody>
      </p:sp>
      <p:graphicFrame>
        <p:nvGraphicFramePr>
          <p:cNvPr id="11" name="Table 10">
            <a:extLst>
              <a:ext uri="{FF2B5EF4-FFF2-40B4-BE49-F238E27FC236}">
                <a16:creationId xmlns:a16="http://schemas.microsoft.com/office/drawing/2014/main" id="{B39186C7-0D41-DD8F-1173-2155B0AC2242}"/>
              </a:ext>
            </a:extLst>
          </p:cNvPr>
          <p:cNvGraphicFramePr>
            <a:graphicFrameLocks noGrp="1"/>
          </p:cNvGraphicFramePr>
          <p:nvPr>
            <p:extLst>
              <p:ext uri="{D42A27DB-BD31-4B8C-83A1-F6EECF244321}">
                <p14:modId xmlns:p14="http://schemas.microsoft.com/office/powerpoint/2010/main" val="594696792"/>
              </p:ext>
            </p:extLst>
          </p:nvPr>
        </p:nvGraphicFramePr>
        <p:xfrm>
          <a:off x="1623759" y="2058683"/>
          <a:ext cx="9543636" cy="1280160"/>
        </p:xfrm>
        <a:graphic>
          <a:graphicData uri="http://schemas.openxmlformats.org/drawingml/2006/table">
            <a:tbl>
              <a:tblPr firstRow="1" bandRow="1">
                <a:tableStyleId>{3B4B98B0-60AC-42C2-AFA5-B58CD77FA1E5}</a:tableStyleId>
              </a:tblPr>
              <a:tblGrid>
                <a:gridCol w="1624027">
                  <a:extLst>
                    <a:ext uri="{9D8B030D-6E8A-4147-A177-3AD203B41FA5}">
                      <a16:colId xmlns:a16="http://schemas.microsoft.com/office/drawing/2014/main" val="519293306"/>
                    </a:ext>
                  </a:extLst>
                </a:gridCol>
                <a:gridCol w="1584069">
                  <a:extLst>
                    <a:ext uri="{9D8B030D-6E8A-4147-A177-3AD203B41FA5}">
                      <a16:colId xmlns:a16="http://schemas.microsoft.com/office/drawing/2014/main" val="3506770829"/>
                    </a:ext>
                  </a:extLst>
                </a:gridCol>
                <a:gridCol w="889075">
                  <a:extLst>
                    <a:ext uri="{9D8B030D-6E8A-4147-A177-3AD203B41FA5}">
                      <a16:colId xmlns:a16="http://schemas.microsoft.com/office/drawing/2014/main" val="3312159452"/>
                    </a:ext>
                  </a:extLst>
                </a:gridCol>
                <a:gridCol w="1664035">
                  <a:extLst>
                    <a:ext uri="{9D8B030D-6E8A-4147-A177-3AD203B41FA5}">
                      <a16:colId xmlns:a16="http://schemas.microsoft.com/office/drawing/2014/main" val="673171619"/>
                    </a:ext>
                  </a:extLst>
                </a:gridCol>
                <a:gridCol w="1836253">
                  <a:extLst>
                    <a:ext uri="{9D8B030D-6E8A-4147-A177-3AD203B41FA5}">
                      <a16:colId xmlns:a16="http://schemas.microsoft.com/office/drawing/2014/main" val="2055891431"/>
                    </a:ext>
                  </a:extLst>
                </a:gridCol>
                <a:gridCol w="1946177">
                  <a:extLst>
                    <a:ext uri="{9D8B030D-6E8A-4147-A177-3AD203B41FA5}">
                      <a16:colId xmlns:a16="http://schemas.microsoft.com/office/drawing/2014/main" val="4160997345"/>
                    </a:ext>
                  </a:extLst>
                </a:gridCol>
              </a:tblGrid>
              <a:tr h="370840">
                <a:tc>
                  <a:txBody>
                    <a:bodyPr/>
                    <a:lstStyle/>
                    <a:p>
                      <a:pPr algn="ctr"/>
                      <a:r>
                        <a:rPr lang="en-GB" sz="2400" noProof="0" dirty="0"/>
                        <a:t>B centre</a:t>
                      </a:r>
                    </a:p>
                  </a:txBody>
                  <a:tcPr anchor="ctr"/>
                </a:tc>
                <a:tc>
                  <a:txBody>
                    <a:bodyPr/>
                    <a:lstStyle/>
                    <a:p>
                      <a:pPr algn="ctr"/>
                      <a:r>
                        <a:rPr lang="en-GB" sz="2400" noProof="0" dirty="0"/>
                        <a:t>Aperture </a:t>
                      </a:r>
                      <a:br>
                        <a:rPr lang="en-GB" sz="2400" noProof="0" dirty="0"/>
                      </a:br>
                      <a:r>
                        <a:rPr lang="en-GB" sz="2400" noProof="0" dirty="0"/>
                        <a:t>diameter</a:t>
                      </a:r>
                      <a:endParaRPr lang="en-GB" sz="2400" i="1" baseline="30000" noProof="0" dirty="0"/>
                    </a:p>
                  </a:txBody>
                  <a:tcPr anchor="ctr"/>
                </a:tc>
                <a:tc>
                  <a:txBody>
                    <a:bodyPr/>
                    <a:lstStyle/>
                    <a:p>
                      <a:pPr algn="ctr"/>
                      <a:r>
                        <a:rPr lang="en-GB" sz="2400" noProof="0" dirty="0"/>
                        <a:t>T</a:t>
                      </a:r>
                      <a:r>
                        <a:rPr lang="en-GB" sz="2400" baseline="-25000" noProof="0" dirty="0"/>
                        <a:t>op </a:t>
                      </a:r>
                    </a:p>
                  </a:txBody>
                  <a:tcPr anchor="ctr"/>
                </a:tc>
                <a:tc>
                  <a:txBody>
                    <a:bodyPr/>
                    <a:lstStyle/>
                    <a:p>
                      <a:pPr algn="ctr"/>
                      <a:r>
                        <a:rPr lang="en-GB" sz="2400" b="1" kern="1200" noProof="0" dirty="0">
                          <a:solidFill>
                            <a:schemeClr val="tx1"/>
                          </a:solidFill>
                          <a:latin typeface="+mn-lt"/>
                          <a:ea typeface="+mn-ea"/>
                          <a:cs typeface="+mn-cs"/>
                        </a:rPr>
                        <a:t>Straight section</a:t>
                      </a:r>
                      <a:endParaRPr lang="en-GB" sz="2400" baseline="30000" noProof="0" dirty="0"/>
                    </a:p>
                  </a:txBody>
                  <a:tcPr anchor="ctr"/>
                </a:tc>
                <a:tc>
                  <a:txBody>
                    <a:bodyPr/>
                    <a:lstStyle/>
                    <a:p>
                      <a:pPr algn="ctr"/>
                      <a:r>
                        <a:rPr lang="en-GB" sz="2400" b="1" i="0" noProof="0" dirty="0"/>
                        <a:t>Fiel quality</a:t>
                      </a:r>
                      <a:br>
                        <a:rPr lang="en-GB" sz="2400" b="1" i="0" noProof="0" dirty="0"/>
                      </a:br>
                      <a:r>
                        <a:rPr lang="en-GB" sz="2400" b="1" i="0" noProof="0" dirty="0"/>
                        <a:t>target</a:t>
                      </a:r>
                    </a:p>
                  </a:txBody>
                  <a:tcPr anchor="ctr"/>
                </a:tc>
                <a:tc>
                  <a:txBody>
                    <a:bodyPr/>
                    <a:lstStyle/>
                    <a:p>
                      <a:pPr algn="ctr"/>
                      <a:r>
                        <a:rPr lang="en-GB" sz="2400" noProof="0" dirty="0"/>
                        <a:t>Target </a:t>
                      </a:r>
                      <a:r>
                        <a:rPr lang="en-GB" sz="2400" noProof="0" dirty="0" err="1"/>
                        <a:t>J</a:t>
                      </a:r>
                      <a:r>
                        <a:rPr lang="en-GB" sz="2400" baseline="-25000" noProof="0" dirty="0" err="1"/>
                        <a:t>Cu</a:t>
                      </a:r>
                      <a:endParaRPr lang="en-GB" sz="2400" noProof="0" dirty="0"/>
                    </a:p>
                  </a:txBody>
                  <a:tcPr anchor="ctr"/>
                </a:tc>
                <a:extLst>
                  <a:ext uri="{0D108BD9-81ED-4DB2-BD59-A6C34878D82A}">
                    <a16:rowId xmlns:a16="http://schemas.microsoft.com/office/drawing/2014/main" val="3263219430"/>
                  </a:ext>
                </a:extLst>
              </a:tr>
              <a:tr h="370840">
                <a:tc>
                  <a:txBody>
                    <a:bodyPr/>
                    <a:lstStyle/>
                    <a:p>
                      <a:pPr algn="ctr"/>
                      <a:r>
                        <a:rPr lang="en-GB" sz="2400" noProof="0" dirty="0"/>
                        <a:t>10 T</a:t>
                      </a:r>
                    </a:p>
                  </a:txBody>
                  <a:tcPr anchor="ctr"/>
                </a:tc>
                <a:tc>
                  <a:txBody>
                    <a:bodyPr/>
                    <a:lstStyle/>
                    <a:p>
                      <a:pPr algn="ctr"/>
                      <a:r>
                        <a:rPr lang="en-GB" sz="2400" noProof="0" dirty="0"/>
                        <a:t>50 mm</a:t>
                      </a:r>
                    </a:p>
                  </a:txBody>
                  <a:tcPr anchor="ctr"/>
                </a:tc>
                <a:tc>
                  <a:txBody>
                    <a:bodyPr/>
                    <a:lstStyle/>
                    <a:p>
                      <a:pPr algn="ctr"/>
                      <a:r>
                        <a:rPr lang="en-GB" sz="2400" noProof="0" dirty="0"/>
                        <a:t>20 K</a:t>
                      </a:r>
                    </a:p>
                  </a:txBody>
                  <a:tcPr anchor="ctr"/>
                </a:tc>
                <a:tc>
                  <a:txBody>
                    <a:bodyPr/>
                    <a:lstStyle/>
                    <a:p>
                      <a:pPr algn="ctr"/>
                      <a:r>
                        <a:rPr lang="en-GB" sz="2400" noProof="0" dirty="0"/>
                        <a:t>400 mm</a:t>
                      </a:r>
                    </a:p>
                  </a:txBody>
                  <a:tcPr anchor="ctr"/>
                </a:tc>
                <a:tc>
                  <a:txBody>
                    <a:bodyPr/>
                    <a:lstStyle/>
                    <a:p>
                      <a:pPr algn="ctr"/>
                      <a:r>
                        <a:rPr lang="en-GB" sz="2400" noProof="0" dirty="0"/>
                        <a:t>units</a:t>
                      </a:r>
                    </a:p>
                  </a:txBody>
                  <a:tcPr anchor="ctr"/>
                </a:tc>
                <a:tc>
                  <a:txBody>
                    <a:bodyPr/>
                    <a:lstStyle/>
                    <a:p>
                      <a:pPr algn="ctr"/>
                      <a:r>
                        <a:rPr lang="en-GB" sz="2400" noProof="0" dirty="0"/>
                        <a:t>800 A/mm</a:t>
                      </a:r>
                      <a:r>
                        <a:rPr lang="en-GB" sz="2400" baseline="30000" noProof="0" dirty="0"/>
                        <a:t>2</a:t>
                      </a:r>
                    </a:p>
                  </a:txBody>
                  <a:tcPr anchor="ctr"/>
                </a:tc>
                <a:extLst>
                  <a:ext uri="{0D108BD9-81ED-4DB2-BD59-A6C34878D82A}">
                    <a16:rowId xmlns:a16="http://schemas.microsoft.com/office/drawing/2014/main" val="173377066"/>
                  </a:ext>
                </a:extLst>
              </a:tr>
            </a:tbl>
          </a:graphicData>
        </a:graphic>
      </p:graphicFrame>
      <p:pic>
        <p:nvPicPr>
          <p:cNvPr id="13" name="Picture 12">
            <a:extLst>
              <a:ext uri="{FF2B5EF4-FFF2-40B4-BE49-F238E27FC236}">
                <a16:creationId xmlns:a16="http://schemas.microsoft.com/office/drawing/2014/main" id="{F872416F-F91C-8B5D-B95D-23E4D1512F42}"/>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233488" y="4938433"/>
            <a:ext cx="2312522" cy="1486622"/>
          </a:xfrm>
          <a:prstGeom prst="rect">
            <a:avLst/>
          </a:prstGeom>
        </p:spPr>
      </p:pic>
      <p:grpSp>
        <p:nvGrpSpPr>
          <p:cNvPr id="14" name="Group 13">
            <a:extLst>
              <a:ext uri="{FF2B5EF4-FFF2-40B4-BE49-F238E27FC236}">
                <a16:creationId xmlns:a16="http://schemas.microsoft.com/office/drawing/2014/main" id="{7B0C0FDB-FB4E-6DAE-671D-68E502A707F9}"/>
              </a:ext>
            </a:extLst>
          </p:cNvPr>
          <p:cNvGrpSpPr/>
          <p:nvPr/>
        </p:nvGrpSpPr>
        <p:grpSpPr>
          <a:xfrm>
            <a:off x="479366" y="4768441"/>
            <a:ext cx="2047408" cy="1629229"/>
            <a:chOff x="966938" y="4279058"/>
            <a:chExt cx="3237629" cy="2576350"/>
          </a:xfrm>
        </p:grpSpPr>
        <p:pic>
          <p:nvPicPr>
            <p:cNvPr id="15" name="Immagine 4">
              <a:extLst>
                <a:ext uri="{FF2B5EF4-FFF2-40B4-BE49-F238E27FC236}">
                  <a16:creationId xmlns:a16="http://schemas.microsoft.com/office/drawing/2014/main" id="{E273FC28-9149-E0AE-017B-B730A708EC4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66938" y="4765142"/>
              <a:ext cx="2596938" cy="1909178"/>
            </a:xfrm>
            <a:prstGeom prst="rect">
              <a:avLst/>
            </a:prstGeom>
          </p:spPr>
        </p:pic>
        <p:pic>
          <p:nvPicPr>
            <p:cNvPr id="16" name="Immagine 13">
              <a:extLst>
                <a:ext uri="{FF2B5EF4-FFF2-40B4-BE49-F238E27FC236}">
                  <a16:creationId xmlns:a16="http://schemas.microsoft.com/office/drawing/2014/main" id="{084E3012-ED71-649C-1245-7D826833EEA5}"/>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635818" y="4279058"/>
              <a:ext cx="568749" cy="2576350"/>
            </a:xfrm>
            <a:prstGeom prst="rect">
              <a:avLst/>
            </a:prstGeom>
          </p:spPr>
        </p:pic>
      </p:grpSp>
      <p:pic>
        <p:nvPicPr>
          <p:cNvPr id="17" name="Picture 16">
            <a:extLst>
              <a:ext uri="{FF2B5EF4-FFF2-40B4-BE49-F238E27FC236}">
                <a16:creationId xmlns:a16="http://schemas.microsoft.com/office/drawing/2014/main" id="{5919F528-D00E-349E-92E8-57F49CC2377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34339" y="4969843"/>
            <a:ext cx="1907041" cy="1401189"/>
          </a:xfrm>
          <a:prstGeom prst="rect">
            <a:avLst/>
          </a:prstGeom>
        </p:spPr>
      </p:pic>
      <p:pic>
        <p:nvPicPr>
          <p:cNvPr id="18" name="Immagine 6" descr="Immagine che contiene luce&#10;&#10;Descrizione generata automaticamente con attendibilità media">
            <a:extLst>
              <a:ext uri="{FF2B5EF4-FFF2-40B4-BE49-F238E27FC236}">
                <a16:creationId xmlns:a16="http://schemas.microsoft.com/office/drawing/2014/main" id="{3B2A3917-A975-EABD-D161-4E4A7F5118BB}"/>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316826" y="4410776"/>
            <a:ext cx="1813890" cy="811805"/>
          </a:xfrm>
          <a:prstGeom prst="rect">
            <a:avLst/>
          </a:prstGeom>
        </p:spPr>
      </p:pic>
      <p:pic>
        <p:nvPicPr>
          <p:cNvPr id="19" name="Picture 18" descr="A yellow slipper on a black background&#10;&#10;AI-generated content may be incorrect.">
            <a:extLst>
              <a:ext uri="{FF2B5EF4-FFF2-40B4-BE49-F238E27FC236}">
                <a16:creationId xmlns:a16="http://schemas.microsoft.com/office/drawing/2014/main" id="{5CDF046C-A10D-1148-AE75-DE588B9E51EB}"/>
              </a:ext>
            </a:extLst>
          </p:cNvPr>
          <p:cNvPicPr>
            <a:picLocks noChangeAspect="1"/>
          </p:cNvPicPr>
          <p:nvPr/>
        </p:nvPicPr>
        <p:blipFill>
          <a:blip r:embed="rId7" cstate="hqprint">
            <a:extLst>
              <a:ext uri="{28A0092B-C50C-407E-A947-70E740481C1C}">
                <a14:useLocalDpi xmlns:a14="http://schemas.microsoft.com/office/drawing/2010/main"/>
              </a:ext>
            </a:extLst>
          </a:blip>
          <a:srcRect l="18643" t="42363" b="26046"/>
          <a:stretch>
            <a:fillRect/>
          </a:stretch>
        </p:blipFill>
        <p:spPr>
          <a:xfrm flipH="1">
            <a:off x="6930819" y="4239926"/>
            <a:ext cx="2269397" cy="863718"/>
          </a:xfrm>
          <a:prstGeom prst="rect">
            <a:avLst/>
          </a:prstGeom>
        </p:spPr>
      </p:pic>
      <p:sp>
        <p:nvSpPr>
          <p:cNvPr id="20" name="TextBox 19">
            <a:extLst>
              <a:ext uri="{FF2B5EF4-FFF2-40B4-BE49-F238E27FC236}">
                <a16:creationId xmlns:a16="http://schemas.microsoft.com/office/drawing/2014/main" id="{2833B099-9424-EFE5-ABD7-5D4EC17C3745}"/>
              </a:ext>
            </a:extLst>
          </p:cNvPr>
          <p:cNvSpPr txBox="1"/>
          <p:nvPr/>
        </p:nvSpPr>
        <p:spPr>
          <a:xfrm>
            <a:off x="446155" y="3602873"/>
            <a:ext cx="1813891" cy="707886"/>
          </a:xfrm>
          <a:prstGeom prst="rect">
            <a:avLst/>
          </a:prstGeom>
          <a:noFill/>
        </p:spPr>
        <p:txBody>
          <a:bodyPr wrap="square" rtlCol="0">
            <a:spAutoFit/>
          </a:bodyPr>
          <a:lstStyle/>
          <a:p>
            <a:pPr algn="ctr"/>
            <a:r>
              <a:rPr lang="it-IT" sz="2000" b="1" dirty="0"/>
              <a:t>8.5 km da 4 mm </a:t>
            </a:r>
            <a:r>
              <a:rPr lang="it-IT" sz="2000" b="1" dirty="0" err="1"/>
              <a:t>equiv</a:t>
            </a:r>
            <a:r>
              <a:rPr lang="it-IT" sz="2000" b="1" dirty="0"/>
              <a:t>.</a:t>
            </a:r>
            <a:endParaRPr lang="en-GB" sz="2000" b="1" dirty="0"/>
          </a:p>
        </p:txBody>
      </p:sp>
      <p:sp>
        <p:nvSpPr>
          <p:cNvPr id="21" name="TextBox 20">
            <a:extLst>
              <a:ext uri="{FF2B5EF4-FFF2-40B4-BE49-F238E27FC236}">
                <a16:creationId xmlns:a16="http://schemas.microsoft.com/office/drawing/2014/main" id="{509D8FAC-2254-3D12-768A-A594DA83185A}"/>
              </a:ext>
            </a:extLst>
          </p:cNvPr>
          <p:cNvSpPr txBox="1"/>
          <p:nvPr/>
        </p:nvSpPr>
        <p:spPr>
          <a:xfrm>
            <a:off x="3489428" y="3559932"/>
            <a:ext cx="1620398" cy="707886"/>
          </a:xfrm>
          <a:prstGeom prst="rect">
            <a:avLst/>
          </a:prstGeom>
          <a:noFill/>
        </p:spPr>
        <p:txBody>
          <a:bodyPr wrap="square" rtlCol="0">
            <a:spAutoFit/>
          </a:bodyPr>
          <a:lstStyle/>
          <a:p>
            <a:pPr algn="ctr"/>
            <a:r>
              <a:rPr lang="it-IT" sz="2000" b="1" dirty="0"/>
              <a:t>13 km da 4 mm </a:t>
            </a:r>
            <a:r>
              <a:rPr lang="it-IT" sz="2000" b="1" dirty="0" err="1"/>
              <a:t>equiv</a:t>
            </a:r>
            <a:r>
              <a:rPr lang="it-IT" sz="2000" b="1" dirty="0"/>
              <a:t>.</a:t>
            </a:r>
            <a:endParaRPr lang="en-GB" sz="2000" b="1" dirty="0"/>
          </a:p>
        </p:txBody>
      </p:sp>
      <p:sp>
        <p:nvSpPr>
          <p:cNvPr id="22" name="TextBox 21">
            <a:extLst>
              <a:ext uri="{FF2B5EF4-FFF2-40B4-BE49-F238E27FC236}">
                <a16:creationId xmlns:a16="http://schemas.microsoft.com/office/drawing/2014/main" id="{6DEE6772-52AE-01CC-97CE-8A1F9DDCD55A}"/>
              </a:ext>
            </a:extLst>
          </p:cNvPr>
          <p:cNvSpPr txBox="1"/>
          <p:nvPr/>
        </p:nvSpPr>
        <p:spPr>
          <a:xfrm>
            <a:off x="7311095" y="3464817"/>
            <a:ext cx="1620398" cy="707886"/>
          </a:xfrm>
          <a:prstGeom prst="rect">
            <a:avLst/>
          </a:prstGeom>
          <a:noFill/>
        </p:spPr>
        <p:txBody>
          <a:bodyPr wrap="square" rtlCol="0">
            <a:spAutoFit/>
          </a:bodyPr>
          <a:lstStyle/>
          <a:p>
            <a:pPr algn="ctr"/>
            <a:r>
              <a:rPr lang="it-IT" sz="2000" b="1" dirty="0"/>
              <a:t>12 km da 4 mm </a:t>
            </a:r>
            <a:r>
              <a:rPr lang="it-IT" sz="2000" b="1" dirty="0" err="1"/>
              <a:t>equiv</a:t>
            </a:r>
            <a:r>
              <a:rPr lang="it-IT" sz="2000" b="1" dirty="0"/>
              <a:t>.</a:t>
            </a:r>
            <a:endParaRPr lang="en-GB" sz="2000" b="1" dirty="0"/>
          </a:p>
        </p:txBody>
      </p:sp>
      <p:pic>
        <p:nvPicPr>
          <p:cNvPr id="23" name="Picture 22" descr="A yellow object with a black background&#10;&#10;AI-generated content may be incorrect.">
            <a:extLst>
              <a:ext uri="{FF2B5EF4-FFF2-40B4-BE49-F238E27FC236}">
                <a16:creationId xmlns:a16="http://schemas.microsoft.com/office/drawing/2014/main" id="{56038EF6-C069-1774-A118-C4B7CCC91960}"/>
              </a:ext>
            </a:extLst>
          </p:cNvPr>
          <p:cNvPicPr>
            <a:picLocks noChangeAspect="1"/>
          </p:cNvPicPr>
          <p:nvPr/>
        </p:nvPicPr>
        <p:blipFill>
          <a:blip r:embed="rId8"/>
          <a:srcRect l="8447" t="31569" r="10075" b="21811"/>
          <a:stretch>
            <a:fillRect/>
          </a:stretch>
        </p:blipFill>
        <p:spPr>
          <a:xfrm>
            <a:off x="2844555" y="4230547"/>
            <a:ext cx="2030178" cy="1259655"/>
          </a:xfrm>
          <a:prstGeom prst="rect">
            <a:avLst/>
          </a:prstGeom>
        </p:spPr>
      </p:pic>
      <p:pic>
        <p:nvPicPr>
          <p:cNvPr id="24" name="Picture 25" descr="A chart of numbers and a number of numbers&#10;&#10;Description automatically generated with medium confidence">
            <a:extLst>
              <a:ext uri="{FF2B5EF4-FFF2-40B4-BE49-F238E27FC236}">
                <a16:creationId xmlns:a16="http://schemas.microsoft.com/office/drawing/2014/main" id="{CA4986D2-CD0E-A9A1-A157-C3BC24624A55}"/>
              </a:ext>
            </a:extLst>
          </p:cNvPr>
          <p:cNvPicPr>
            <a:picLocks noChangeAspect="1"/>
          </p:cNvPicPr>
          <p:nvPr/>
        </p:nvPicPr>
        <p:blipFill>
          <a:blip r:embed="rId9"/>
          <a:stretch>
            <a:fillRect/>
          </a:stretch>
        </p:blipFill>
        <p:spPr>
          <a:xfrm>
            <a:off x="10759501" y="4816679"/>
            <a:ext cx="289145" cy="1554353"/>
          </a:xfrm>
          <a:prstGeom prst="rect">
            <a:avLst/>
          </a:prstGeom>
        </p:spPr>
      </p:pic>
      <p:pic>
        <p:nvPicPr>
          <p:cNvPr id="26" name="Picture 8" descr="A rainbow colored lines with numbers&#10;&#10;Description automatically generated">
            <a:extLst>
              <a:ext uri="{FF2B5EF4-FFF2-40B4-BE49-F238E27FC236}">
                <a16:creationId xmlns:a16="http://schemas.microsoft.com/office/drawing/2014/main" id="{BB4ECF03-49CE-7799-F2B2-DDA3F2E2137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71750" y="5151792"/>
            <a:ext cx="1517180" cy="1280161"/>
          </a:xfrm>
          <a:prstGeom prst="rect">
            <a:avLst/>
          </a:prstGeom>
        </p:spPr>
      </p:pic>
      <p:pic>
        <p:nvPicPr>
          <p:cNvPr id="25" name="Picture 27" descr="A yellow and orange object&#10;&#10;Description automatically generated">
            <a:extLst>
              <a:ext uri="{FF2B5EF4-FFF2-40B4-BE49-F238E27FC236}">
                <a16:creationId xmlns:a16="http://schemas.microsoft.com/office/drawing/2014/main" id="{2BD67D77-D842-7B6B-B9E4-C5CB551F400A}"/>
              </a:ext>
            </a:extLst>
          </p:cNvPr>
          <p:cNvPicPr>
            <a:picLocks noChangeAspect="1"/>
          </p:cNvPicPr>
          <p:nvPr/>
        </p:nvPicPr>
        <p:blipFill>
          <a:blip r:embed="rId11">
            <a:clrChange>
              <a:clrFrom>
                <a:srgbClr val="FFFFFF"/>
              </a:clrFrom>
              <a:clrTo>
                <a:srgbClr val="FFFFFF">
                  <a:alpha val="0"/>
                </a:srgbClr>
              </a:clrTo>
            </a:clrChange>
          </a:blip>
          <a:stretch>
            <a:fillRect/>
          </a:stretch>
        </p:blipFill>
        <p:spPr>
          <a:xfrm>
            <a:off x="8926989" y="3764504"/>
            <a:ext cx="1868251" cy="1401189"/>
          </a:xfrm>
          <a:prstGeom prst="rect">
            <a:avLst/>
          </a:prstGeom>
        </p:spPr>
      </p:pic>
      <p:grpSp>
        <p:nvGrpSpPr>
          <p:cNvPr id="27" name="Group 26">
            <a:extLst>
              <a:ext uri="{FF2B5EF4-FFF2-40B4-BE49-F238E27FC236}">
                <a16:creationId xmlns:a16="http://schemas.microsoft.com/office/drawing/2014/main" id="{143BFD2A-D969-FF71-A946-8D3E91843BEE}"/>
              </a:ext>
            </a:extLst>
          </p:cNvPr>
          <p:cNvGrpSpPr/>
          <p:nvPr/>
        </p:nvGrpSpPr>
        <p:grpSpPr>
          <a:xfrm>
            <a:off x="5670494" y="4768441"/>
            <a:ext cx="1356881" cy="1190024"/>
            <a:chOff x="10386430" y="499934"/>
            <a:chExt cx="992157" cy="870151"/>
          </a:xfrm>
        </p:grpSpPr>
        <p:pic>
          <p:nvPicPr>
            <p:cNvPr id="28" name="Picture 27">
              <a:extLst>
                <a:ext uri="{FF2B5EF4-FFF2-40B4-BE49-F238E27FC236}">
                  <a16:creationId xmlns:a16="http://schemas.microsoft.com/office/drawing/2014/main" id="{C7BB25C0-F9E0-C7C4-C4F4-2491C9CAF2C2}"/>
                </a:ext>
              </a:extLst>
            </p:cNvPr>
            <p:cNvPicPr>
              <a:picLocks noChangeAspect="1"/>
            </p:cNvPicPr>
            <p:nvPr/>
          </p:nvPicPr>
          <p:blipFill>
            <a:blip r:embed="rId12"/>
            <a:srcRect l="55330" b="53835"/>
            <a:stretch>
              <a:fillRect/>
            </a:stretch>
          </p:blipFill>
          <p:spPr>
            <a:xfrm>
              <a:off x="10454641" y="499934"/>
              <a:ext cx="923946" cy="832877"/>
            </a:xfrm>
            <a:prstGeom prst="rect">
              <a:avLst/>
            </a:prstGeom>
          </p:spPr>
        </p:pic>
        <p:sp>
          <p:nvSpPr>
            <p:cNvPr id="29" name="Partial Circle 28">
              <a:extLst>
                <a:ext uri="{FF2B5EF4-FFF2-40B4-BE49-F238E27FC236}">
                  <a16:creationId xmlns:a16="http://schemas.microsoft.com/office/drawing/2014/main" id="{A7F2A8C8-FAE6-993C-C35F-CC333D2147B8}"/>
                </a:ext>
              </a:extLst>
            </p:cNvPr>
            <p:cNvSpPr/>
            <p:nvPr/>
          </p:nvSpPr>
          <p:spPr>
            <a:xfrm>
              <a:off x="10386430" y="1181859"/>
              <a:ext cx="188226" cy="188226"/>
            </a:xfrm>
            <a:prstGeom prst="pie">
              <a:avLst>
                <a:gd name="adj1" fmla="val 16146586"/>
                <a:gd name="adj2" fmla="val 22061"/>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30" name="Picture 8">
            <a:extLst>
              <a:ext uri="{FF2B5EF4-FFF2-40B4-BE49-F238E27FC236}">
                <a16:creationId xmlns:a16="http://schemas.microsoft.com/office/drawing/2014/main" id="{F90006FC-EDB3-DFD5-F30E-F8069F4E4509}"/>
              </a:ext>
            </a:extLst>
          </p:cNvPr>
          <p:cNvPicPr>
            <a:picLocks noChangeAspect="1"/>
          </p:cNvPicPr>
          <p:nvPr/>
        </p:nvPicPr>
        <p:blipFill>
          <a:blip r:embed="rId13" cstate="screen">
            <a:extLst>
              <a:ext uri="{28A0092B-C50C-407E-A947-70E740481C1C}">
                <a14:useLocalDpi xmlns:a14="http://schemas.microsoft.com/office/drawing/2010/main"/>
              </a:ext>
            </a:extLst>
          </a:blip>
          <a:srcRect/>
          <a:stretch/>
        </p:blipFill>
        <p:spPr>
          <a:xfrm flipH="1">
            <a:off x="5862736" y="3896999"/>
            <a:ext cx="1215265" cy="1050523"/>
          </a:xfrm>
          <a:prstGeom prst="rect">
            <a:avLst/>
          </a:prstGeom>
          <a:effectLst>
            <a:outerShdw blurRad="152400" dist="863600" dir="1440000" sx="92000" sy="92000" algn="l" rotWithShape="0">
              <a:prstClr val="black">
                <a:alpha val="15000"/>
              </a:prstClr>
            </a:outerShdw>
          </a:effectLst>
        </p:spPr>
      </p:pic>
      <p:pic>
        <p:nvPicPr>
          <p:cNvPr id="31" name="Picture 50">
            <a:extLst>
              <a:ext uri="{FF2B5EF4-FFF2-40B4-BE49-F238E27FC236}">
                <a16:creationId xmlns:a16="http://schemas.microsoft.com/office/drawing/2014/main" id="{80F153E8-54E9-EFF9-B20D-956E20A4B340}"/>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5675937" y="3484762"/>
            <a:ext cx="694730" cy="609835"/>
          </a:xfrm>
          <a:prstGeom prst="rect">
            <a:avLst/>
          </a:prstGeom>
        </p:spPr>
      </p:pic>
      <p:sp>
        <p:nvSpPr>
          <p:cNvPr id="32" name="TextBox 31">
            <a:extLst>
              <a:ext uri="{FF2B5EF4-FFF2-40B4-BE49-F238E27FC236}">
                <a16:creationId xmlns:a16="http://schemas.microsoft.com/office/drawing/2014/main" id="{AFFA2CC5-4901-9D1F-D425-B7727F5F5380}"/>
              </a:ext>
            </a:extLst>
          </p:cNvPr>
          <p:cNvSpPr txBox="1"/>
          <p:nvPr/>
        </p:nvSpPr>
        <p:spPr>
          <a:xfrm>
            <a:off x="5575434" y="5933100"/>
            <a:ext cx="1620398" cy="307777"/>
          </a:xfrm>
          <a:prstGeom prst="rect">
            <a:avLst/>
          </a:prstGeom>
          <a:noFill/>
        </p:spPr>
        <p:txBody>
          <a:bodyPr wrap="square" rtlCol="0">
            <a:spAutoFit/>
          </a:bodyPr>
          <a:lstStyle/>
          <a:p>
            <a:pPr algn="ctr"/>
            <a:r>
              <a:rPr lang="it-IT" sz="1400" b="1" dirty="0"/>
              <a:t>15 km da 12 mm</a:t>
            </a:r>
            <a:endParaRPr lang="en-GB" sz="1400" b="1" dirty="0"/>
          </a:p>
        </p:txBody>
      </p:sp>
      <p:sp>
        <p:nvSpPr>
          <p:cNvPr id="36" name="Rectangle: Rounded Corners 35">
            <a:extLst>
              <a:ext uri="{FF2B5EF4-FFF2-40B4-BE49-F238E27FC236}">
                <a16:creationId xmlns:a16="http://schemas.microsoft.com/office/drawing/2014/main" id="{B4743B11-E5D1-E26C-C9B6-87D7A8AC5145}"/>
              </a:ext>
            </a:extLst>
          </p:cNvPr>
          <p:cNvSpPr/>
          <p:nvPr/>
        </p:nvSpPr>
        <p:spPr>
          <a:xfrm>
            <a:off x="5615409" y="3429000"/>
            <a:ext cx="1448359" cy="2873464"/>
          </a:xfrm>
          <a:prstGeom prst="roundRect">
            <a:avLst/>
          </a:prstGeom>
          <a:noFill/>
          <a:ln w="28575">
            <a:solidFill>
              <a:srgbClr val="AE4C7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7" name="Picture 36" descr="A blue logo with white text&#10;&#10;AI-generated content may be incorrect.">
            <a:extLst>
              <a:ext uri="{FF2B5EF4-FFF2-40B4-BE49-F238E27FC236}">
                <a16:creationId xmlns:a16="http://schemas.microsoft.com/office/drawing/2014/main" id="{42762960-176F-BD20-E5C4-22575BE91D0E}"/>
              </a:ext>
            </a:extLst>
          </p:cNvPr>
          <p:cNvPicPr>
            <a:picLocks noChangeAspect="1"/>
          </p:cNvPicPr>
          <p:nvPr/>
        </p:nvPicPr>
        <p:blipFill>
          <a:blip r:embed="rId15">
            <a:extLst>
              <a:ext uri="{28A0092B-C50C-407E-A947-70E740481C1C}">
                <a14:useLocalDpi xmlns:a14="http://schemas.microsoft.com/office/drawing/2010/main" val="0"/>
              </a:ext>
            </a:extLst>
          </a:blip>
          <a:srcRect l="37977" r="40059"/>
          <a:stretch>
            <a:fillRect/>
          </a:stretch>
        </p:blipFill>
        <p:spPr>
          <a:xfrm>
            <a:off x="236355" y="1672880"/>
            <a:ext cx="1167212" cy="1401189"/>
          </a:xfrm>
          <a:prstGeom prst="rect">
            <a:avLst/>
          </a:prstGeom>
        </p:spPr>
      </p:pic>
    </p:spTree>
    <p:extLst>
      <p:ext uri="{BB962C8B-B14F-4D97-AF65-F5344CB8AC3E}">
        <p14:creationId xmlns:p14="http://schemas.microsoft.com/office/powerpoint/2010/main" val="1135377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CE2C086C-555B-3C68-7927-15499E3230F5}"/>
              </a:ext>
            </a:extLst>
          </p:cNvPr>
          <p:cNvSpPr>
            <a:spLocks noGrp="1"/>
          </p:cNvSpPr>
          <p:nvPr>
            <p:ph idx="1"/>
          </p:nvPr>
        </p:nvSpPr>
        <p:spPr>
          <a:xfrm>
            <a:off x="98824" y="1521560"/>
            <a:ext cx="5385648" cy="4351338"/>
          </a:xfrm>
        </p:spPr>
        <p:txBody>
          <a:bodyPr>
            <a:normAutofit fontScale="92500" lnSpcReduction="20000"/>
          </a:bodyPr>
          <a:lstStyle/>
          <a:p>
            <a:pPr>
              <a:spcAft>
                <a:spcPts val="600"/>
              </a:spcAft>
            </a:pPr>
            <a:r>
              <a:rPr lang="en-GB" sz="2000" b="1" noProof="0" dirty="0"/>
              <a:t>Tape QA </a:t>
            </a:r>
            <a:r>
              <a:rPr lang="en-GB" sz="2000" noProof="0" dirty="0"/>
              <a:t>and characterization</a:t>
            </a:r>
            <a:br>
              <a:rPr lang="en-GB" sz="2000" noProof="0" dirty="0"/>
            </a:br>
            <a:r>
              <a:rPr lang="en-GB" sz="2000" noProof="0" dirty="0">
                <a:latin typeface="Calibri" panose="020F0502020204030204" pitchFamily="34" charset="0"/>
                <a:ea typeface="Calibri" panose="020F0502020204030204" pitchFamily="34" charset="0"/>
                <a:cs typeface="Calibri" panose="020F0502020204030204" pitchFamily="34" charset="0"/>
              </a:rPr>
              <a:t>→ ordered EF </a:t>
            </a:r>
            <a:r>
              <a:rPr lang="en-GB" sz="2000" noProof="0" dirty="0" err="1">
                <a:latin typeface="Calibri" panose="020F0502020204030204" pitchFamily="34" charset="0"/>
                <a:ea typeface="Calibri" panose="020F0502020204030204" pitchFamily="34" charset="0"/>
                <a:cs typeface="Calibri" panose="020F0502020204030204" pitchFamily="34" charset="0"/>
              </a:rPr>
              <a:t>Mcorder</a:t>
            </a:r>
            <a:br>
              <a:rPr lang="en-GB" sz="2000" noProof="0" dirty="0">
                <a:latin typeface="Calibri" panose="020F0502020204030204" pitchFamily="34" charset="0"/>
                <a:ea typeface="Calibri" panose="020F0502020204030204" pitchFamily="34" charset="0"/>
                <a:cs typeface="Calibri" panose="020F0502020204030204" pitchFamily="34" charset="0"/>
              </a:rPr>
            </a:br>
            <a:r>
              <a:rPr lang="en-GB" sz="1600" noProof="0" dirty="0">
                <a:latin typeface="Calibri" panose="020F0502020204030204" pitchFamily="34" charset="0"/>
                <a:ea typeface="Calibri" panose="020F0502020204030204" pitchFamily="34" charset="0"/>
                <a:cs typeface="Calibri" panose="020F0502020204030204" pitchFamily="34" charset="0"/>
              </a:rPr>
              <a:t>(with</a:t>
            </a:r>
            <a:r>
              <a:rPr lang="en-GB" sz="1600" dirty="0">
                <a:latin typeface="Calibri" panose="020F0502020204030204" pitchFamily="34" charset="0"/>
                <a:ea typeface="Calibri" panose="020F0502020204030204" pitchFamily="34" charset="0"/>
                <a:cs typeface="Calibri" panose="020F0502020204030204" pitchFamily="34" charset="0"/>
              </a:rPr>
              <a:t> </a:t>
            </a:r>
            <a:r>
              <a:rPr lang="en-GB" sz="1600" noProof="0" dirty="0">
                <a:latin typeface="Calibri" panose="020F0502020204030204" pitchFamily="34" charset="0"/>
                <a:ea typeface="Calibri" panose="020F0502020204030204" pitchFamily="34" charset="0"/>
                <a:cs typeface="Calibri" panose="020F0502020204030204" pitchFamily="34" charset="0"/>
              </a:rPr>
              <a:t>visual inspection module)</a:t>
            </a:r>
            <a:endParaRPr lang="en-GB" sz="1600" noProof="0" dirty="0"/>
          </a:p>
          <a:p>
            <a:pPr>
              <a:spcAft>
                <a:spcPts val="600"/>
              </a:spcAft>
            </a:pPr>
            <a:r>
              <a:rPr lang="en-GB" sz="2000" b="1" noProof="0" dirty="0"/>
              <a:t>Splicing</a:t>
            </a:r>
            <a:r>
              <a:rPr lang="en-GB" sz="2000" noProof="0" dirty="0"/>
              <a:t> and joints repeatable manufacturing online </a:t>
            </a:r>
            <a:br>
              <a:rPr lang="en-GB" sz="2000" noProof="0" dirty="0"/>
            </a:br>
            <a:r>
              <a:rPr lang="en-GB" sz="2000" noProof="0" dirty="0"/>
              <a:t>(while winding)</a:t>
            </a:r>
          </a:p>
          <a:p>
            <a:pPr>
              <a:spcAft>
                <a:spcPts val="600"/>
              </a:spcAft>
            </a:pPr>
            <a:r>
              <a:rPr lang="en-GB" sz="2000" b="1" dirty="0"/>
              <a:t>Small coils </a:t>
            </a:r>
            <a:r>
              <a:rPr lang="en-GB" sz="2000" dirty="0"/>
              <a:t>with different insulation technologies</a:t>
            </a:r>
            <a:br>
              <a:rPr lang="en-GB" sz="2000" dirty="0"/>
            </a:br>
            <a:r>
              <a:rPr lang="en-GB" sz="2000" noProof="0" dirty="0">
                <a:latin typeface="Calibri" panose="020F0502020204030204" pitchFamily="34" charset="0"/>
                <a:ea typeface="Calibri" panose="020F0502020204030204" pitchFamily="34" charset="0"/>
                <a:cs typeface="Calibri" panose="020F0502020204030204" pitchFamily="34" charset="0"/>
              </a:rPr>
              <a:t>→ multi-tape winding machine </a:t>
            </a:r>
            <a:endParaRPr lang="en-GB" sz="2000" dirty="0"/>
          </a:p>
          <a:p>
            <a:pPr>
              <a:spcAft>
                <a:spcPts val="600"/>
              </a:spcAft>
            </a:pPr>
            <a:r>
              <a:rPr lang="en-GB" sz="2000" noProof="0" dirty="0"/>
              <a:t>Under-development apparatus for </a:t>
            </a:r>
            <a:r>
              <a:rPr lang="en-GB" sz="2000" b="1" noProof="0" dirty="0"/>
              <a:t>varia</a:t>
            </a:r>
            <a:r>
              <a:rPr lang="en-GB" sz="2000" b="1" dirty="0" err="1"/>
              <a:t>ble</a:t>
            </a:r>
            <a:r>
              <a:rPr lang="en-GB" sz="2000" b="1" dirty="0"/>
              <a:t>-temperature tests</a:t>
            </a:r>
            <a:r>
              <a:rPr lang="en-GB" sz="2000" dirty="0"/>
              <a:t>, with optional background field</a:t>
            </a:r>
          </a:p>
          <a:p>
            <a:pPr>
              <a:spcAft>
                <a:spcPts val="600"/>
              </a:spcAft>
            </a:pPr>
            <a:r>
              <a:rPr lang="en-GB" sz="2000" noProof="0" dirty="0"/>
              <a:t>Commissioned in-house Additive Manufacturing </a:t>
            </a:r>
            <a:r>
              <a:rPr lang="en-GB" sz="2000" b="1" noProof="0" dirty="0"/>
              <a:t>polymeric</a:t>
            </a:r>
            <a:r>
              <a:rPr lang="en-GB" sz="2000" noProof="0" dirty="0"/>
              <a:t> &amp; </a:t>
            </a:r>
            <a:r>
              <a:rPr lang="en-GB" sz="2000" b="1" noProof="0" dirty="0"/>
              <a:t>metallic (3D printer)</a:t>
            </a:r>
            <a:r>
              <a:rPr lang="en-GB" sz="2000" noProof="0" dirty="0"/>
              <a:t>, starting R&amp;D activity on mechanical structures for advanced 3D winding of tapes.</a:t>
            </a:r>
          </a:p>
        </p:txBody>
      </p:sp>
      <p:sp>
        <p:nvSpPr>
          <p:cNvPr id="5" name="Segnaposto piè di pagina 4">
            <a:extLst>
              <a:ext uri="{FF2B5EF4-FFF2-40B4-BE49-F238E27FC236}">
                <a16:creationId xmlns:a16="http://schemas.microsoft.com/office/drawing/2014/main" id="{5951774C-4834-3196-4C5C-CB664FD240C8}"/>
              </a:ext>
            </a:extLst>
          </p:cNvPr>
          <p:cNvSpPr>
            <a:spLocks noGrp="1"/>
          </p:cNvSpPr>
          <p:nvPr>
            <p:ph type="ftr" sz="quarter" idx="11"/>
          </p:nvPr>
        </p:nvSpPr>
        <p:spPr/>
        <p:txBody>
          <a:bodyPr/>
          <a:lstStyle/>
          <a:p>
            <a:r>
              <a:rPr lang="en-US"/>
              <a:t>IMCC Cooling Demonstrator Workshop - Cooling Demo R&amp;D Plan  / Marco Statera,  INFN Milano  LASA</a:t>
            </a:r>
            <a:endParaRPr lang="en-US" dirty="0"/>
          </a:p>
        </p:txBody>
      </p:sp>
      <p:sp>
        <p:nvSpPr>
          <p:cNvPr id="6" name="Segnaposto numero diapositiva 5">
            <a:extLst>
              <a:ext uri="{FF2B5EF4-FFF2-40B4-BE49-F238E27FC236}">
                <a16:creationId xmlns:a16="http://schemas.microsoft.com/office/drawing/2014/main" id="{B9CB96A1-37D4-163B-E8A0-321BFC8799F3}"/>
              </a:ext>
            </a:extLst>
          </p:cNvPr>
          <p:cNvSpPr>
            <a:spLocks noGrp="1"/>
          </p:cNvSpPr>
          <p:nvPr>
            <p:ph type="sldNum" sz="quarter" idx="12"/>
          </p:nvPr>
        </p:nvSpPr>
        <p:spPr/>
        <p:txBody>
          <a:bodyPr/>
          <a:lstStyle/>
          <a:p>
            <a:fld id="{17918391-D411-FE40-AAD7-861AE5233E0E}" type="slidenum">
              <a:rPr lang="en-US" smtClean="0"/>
              <a:pPr/>
              <a:t>5</a:t>
            </a:fld>
            <a:endParaRPr lang="en-US"/>
          </a:p>
        </p:txBody>
      </p:sp>
      <p:sp>
        <p:nvSpPr>
          <p:cNvPr id="2" name="Titolo 1">
            <a:extLst>
              <a:ext uri="{FF2B5EF4-FFF2-40B4-BE49-F238E27FC236}">
                <a16:creationId xmlns:a16="http://schemas.microsoft.com/office/drawing/2014/main" id="{08021387-0C37-E805-DD69-AF2F0FE46815}"/>
              </a:ext>
            </a:extLst>
          </p:cNvPr>
          <p:cNvSpPr>
            <a:spLocks noGrp="1"/>
          </p:cNvSpPr>
          <p:nvPr>
            <p:ph type="title"/>
          </p:nvPr>
        </p:nvSpPr>
        <p:spPr/>
        <p:txBody>
          <a:bodyPr/>
          <a:lstStyle/>
          <a:p>
            <a:r>
              <a:rPr lang="en-US" sz="3200" dirty="0"/>
              <a:t>HTS R&amp;D: experimental activities</a:t>
            </a:r>
            <a:endParaRPr lang="it-IT" dirty="0"/>
          </a:p>
        </p:txBody>
      </p:sp>
      <p:grpSp>
        <p:nvGrpSpPr>
          <p:cNvPr id="8" name="Group 12">
            <a:extLst>
              <a:ext uri="{FF2B5EF4-FFF2-40B4-BE49-F238E27FC236}">
                <a16:creationId xmlns:a16="http://schemas.microsoft.com/office/drawing/2014/main" id="{C28C22A1-8292-B432-1FCC-4C2AC93F6F35}"/>
              </a:ext>
            </a:extLst>
          </p:cNvPr>
          <p:cNvGrpSpPr/>
          <p:nvPr/>
        </p:nvGrpSpPr>
        <p:grpSpPr>
          <a:xfrm>
            <a:off x="9006914" y="4142977"/>
            <a:ext cx="3063723" cy="2214914"/>
            <a:chOff x="8317492" y="1562978"/>
            <a:chExt cx="3595916" cy="2599660"/>
          </a:xfrm>
        </p:grpSpPr>
        <p:pic>
          <p:nvPicPr>
            <p:cNvPr id="9" name="Picture 19" descr="A close-up of a machine&#10;&#10;Description automatically generated">
              <a:extLst>
                <a:ext uri="{FF2B5EF4-FFF2-40B4-BE49-F238E27FC236}">
                  <a16:creationId xmlns:a16="http://schemas.microsoft.com/office/drawing/2014/main" id="{91C9353B-EEA5-124A-B687-B6B4C7940AE6}"/>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flipH="1">
              <a:off x="9146545" y="1562978"/>
              <a:ext cx="2766863" cy="1925800"/>
            </a:xfrm>
            <a:prstGeom prst="rect">
              <a:avLst/>
            </a:prstGeom>
          </p:spPr>
        </p:pic>
        <p:pic>
          <p:nvPicPr>
            <p:cNvPr id="10" name="Picture 6" descr="A close-up of a device&#10;&#10;Description automatically generated">
              <a:extLst>
                <a:ext uri="{FF2B5EF4-FFF2-40B4-BE49-F238E27FC236}">
                  <a16:creationId xmlns:a16="http://schemas.microsoft.com/office/drawing/2014/main" id="{B3EA39EF-508A-B4D6-448B-6F7FA725ED2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317492" y="2563996"/>
              <a:ext cx="2437671" cy="1598642"/>
            </a:xfrm>
            <a:prstGeom prst="rect">
              <a:avLst/>
            </a:prstGeom>
          </p:spPr>
        </p:pic>
      </p:grpSp>
      <p:pic>
        <p:nvPicPr>
          <p:cNvPr id="11" name="Picture 5">
            <a:extLst>
              <a:ext uri="{FF2B5EF4-FFF2-40B4-BE49-F238E27FC236}">
                <a16:creationId xmlns:a16="http://schemas.microsoft.com/office/drawing/2014/main" id="{0CA115CD-142A-4376-F276-D3623E50703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243007" y="2527138"/>
            <a:ext cx="850169" cy="746279"/>
          </a:xfrm>
          <a:prstGeom prst="rect">
            <a:avLst/>
          </a:prstGeom>
        </p:spPr>
      </p:pic>
      <p:grpSp>
        <p:nvGrpSpPr>
          <p:cNvPr id="13" name="Gruppo 12">
            <a:extLst>
              <a:ext uri="{FF2B5EF4-FFF2-40B4-BE49-F238E27FC236}">
                <a16:creationId xmlns:a16="http://schemas.microsoft.com/office/drawing/2014/main" id="{DBC6F84F-C4CA-6693-E6E3-C384771DF24F}"/>
              </a:ext>
            </a:extLst>
          </p:cNvPr>
          <p:cNvGrpSpPr/>
          <p:nvPr/>
        </p:nvGrpSpPr>
        <p:grpSpPr>
          <a:xfrm>
            <a:off x="9415246" y="923659"/>
            <a:ext cx="2475227" cy="3350969"/>
            <a:chOff x="6711656" y="1708484"/>
            <a:chExt cx="3300891" cy="4468755"/>
          </a:xfrm>
        </p:grpSpPr>
        <p:pic>
          <p:nvPicPr>
            <p:cNvPr id="14" name="Picture 5">
              <a:extLst>
                <a:ext uri="{FF2B5EF4-FFF2-40B4-BE49-F238E27FC236}">
                  <a16:creationId xmlns:a16="http://schemas.microsoft.com/office/drawing/2014/main" id="{981F624B-B5BF-FD1A-C1AB-FA122D16B15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11656" y="1708484"/>
              <a:ext cx="2530059" cy="4468755"/>
            </a:xfrm>
            <a:prstGeom prst="rect">
              <a:avLst/>
            </a:prstGeom>
          </p:spPr>
        </p:pic>
        <p:sp>
          <p:nvSpPr>
            <p:cNvPr id="15" name="TextBox 7">
              <a:extLst>
                <a:ext uri="{FF2B5EF4-FFF2-40B4-BE49-F238E27FC236}">
                  <a16:creationId xmlns:a16="http://schemas.microsoft.com/office/drawing/2014/main" id="{2690CD69-42DA-AE75-07FF-E479EEE91902}"/>
                </a:ext>
              </a:extLst>
            </p:cNvPr>
            <p:cNvSpPr txBox="1"/>
            <p:nvPr/>
          </p:nvSpPr>
          <p:spPr>
            <a:xfrm>
              <a:off x="7593868" y="5555882"/>
              <a:ext cx="851240" cy="533575"/>
            </a:xfrm>
            <a:prstGeom prst="rect">
              <a:avLst/>
            </a:prstGeom>
            <a:noFill/>
          </p:spPr>
          <p:txBody>
            <a:bodyPr wrap="none" rtlCol="0">
              <a:spAutoFit/>
            </a:bodyPr>
            <a:lstStyle/>
            <a:p>
              <a:r>
                <a:rPr lang="en-US" sz="2000" b="1" dirty="0">
                  <a:solidFill>
                    <a:schemeClr val="accent5"/>
                  </a:solidFill>
                  <a:latin typeface="Titillium" panose="00000500000000000000" pitchFamily="50" charset="0"/>
                </a:rPr>
                <a:t>55K</a:t>
              </a:r>
            </a:p>
          </p:txBody>
        </p:sp>
        <p:sp>
          <p:nvSpPr>
            <p:cNvPr id="16" name="TextBox 8">
              <a:extLst>
                <a:ext uri="{FF2B5EF4-FFF2-40B4-BE49-F238E27FC236}">
                  <a16:creationId xmlns:a16="http://schemas.microsoft.com/office/drawing/2014/main" id="{DB5F67D5-9473-34D7-9E2A-BAA083F7667B}"/>
                </a:ext>
              </a:extLst>
            </p:cNvPr>
            <p:cNvSpPr txBox="1"/>
            <p:nvPr/>
          </p:nvSpPr>
          <p:spPr>
            <a:xfrm>
              <a:off x="8996929" y="5110089"/>
              <a:ext cx="1015618" cy="533575"/>
            </a:xfrm>
            <a:prstGeom prst="rect">
              <a:avLst/>
            </a:prstGeom>
            <a:noFill/>
          </p:spPr>
          <p:txBody>
            <a:bodyPr wrap="square" rtlCol="0">
              <a:spAutoFit/>
            </a:bodyPr>
            <a:lstStyle/>
            <a:p>
              <a:r>
                <a:rPr lang="en-US" sz="2000" b="1" dirty="0">
                  <a:solidFill>
                    <a:schemeClr val="accent5"/>
                  </a:solidFill>
                  <a:latin typeface="Titillium" panose="00000500000000000000" pitchFamily="50" charset="0"/>
                </a:rPr>
                <a:t>20 K</a:t>
              </a:r>
            </a:p>
          </p:txBody>
        </p:sp>
      </p:grpSp>
      <p:pic>
        <p:nvPicPr>
          <p:cNvPr id="19" name="Immagine 18">
            <a:extLst>
              <a:ext uri="{FF2B5EF4-FFF2-40B4-BE49-F238E27FC236}">
                <a16:creationId xmlns:a16="http://schemas.microsoft.com/office/drawing/2014/main" id="{A6D030D4-BDEC-9379-1C06-A3DF53134412}"/>
              </a:ext>
            </a:extLst>
          </p:cNvPr>
          <p:cNvPicPr>
            <a:picLocks noChangeAspect="1"/>
          </p:cNvPicPr>
          <p:nvPr/>
        </p:nvPicPr>
        <p:blipFill>
          <a:blip r:embed="rId6" cstate="screen">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195944" y="5912048"/>
            <a:ext cx="5766317" cy="423994"/>
          </a:xfrm>
          <a:prstGeom prst="rect">
            <a:avLst/>
          </a:prstGeom>
        </p:spPr>
      </p:pic>
      <p:pic>
        <p:nvPicPr>
          <p:cNvPr id="21" name="Picture 20" descr="A group of metal cabinets in a room&#10;&#10;AI-generated content may be incorrect.">
            <a:extLst>
              <a:ext uri="{FF2B5EF4-FFF2-40B4-BE49-F238E27FC236}">
                <a16:creationId xmlns:a16="http://schemas.microsoft.com/office/drawing/2014/main" id="{92DB3B35-14EC-8E50-4A98-BF870E07E457}"/>
              </a:ext>
            </a:extLst>
          </p:cNvPr>
          <p:cNvPicPr>
            <a:picLocks noChangeAspect="1"/>
          </p:cNvPicPr>
          <p:nvPr/>
        </p:nvPicPr>
        <p:blipFill>
          <a:blip r:embed="rId7">
            <a:extLst>
              <a:ext uri="{28A0092B-C50C-407E-A947-70E740481C1C}">
                <a14:useLocalDpi xmlns:a14="http://schemas.microsoft.com/office/drawing/2010/main" val="0"/>
              </a:ext>
            </a:extLst>
          </a:blip>
          <a:srcRect r="16741" b="9261"/>
          <a:stretch>
            <a:fillRect/>
          </a:stretch>
        </p:blipFill>
        <p:spPr>
          <a:xfrm>
            <a:off x="6567055" y="1443696"/>
            <a:ext cx="2658923" cy="2181882"/>
          </a:xfrm>
          <a:prstGeom prst="roundRect">
            <a:avLst/>
          </a:prstGeom>
        </p:spPr>
      </p:pic>
      <p:pic>
        <p:nvPicPr>
          <p:cNvPr id="17" name="Picture 15">
            <a:extLst>
              <a:ext uri="{FF2B5EF4-FFF2-40B4-BE49-F238E27FC236}">
                <a16:creationId xmlns:a16="http://schemas.microsoft.com/office/drawing/2014/main" id="{24CD8B65-04A9-827F-D7F0-1BEAED450479}"/>
              </a:ext>
            </a:extLst>
          </p:cNvPr>
          <p:cNvPicPr>
            <a:picLocks noChangeAspect="1"/>
          </p:cNvPicPr>
          <p:nvPr/>
        </p:nvPicPr>
        <p:blipFill>
          <a:blip r:embed="rId8" cstate="screen">
            <a:extLst>
              <a:ext uri="{BEBA8EAE-BF5A-486C-A8C5-ECC9F3942E4B}">
                <a14:imgProps xmlns:a14="http://schemas.microsoft.com/office/drawing/2010/main">
                  <a14:imgLayer r:embed="rId9">
                    <a14:imgEffect>
                      <a14:brightnessContrast contrast="20000"/>
                    </a14:imgEffect>
                  </a14:imgLayer>
                </a14:imgProps>
              </a:ext>
              <a:ext uri="{28A0092B-C50C-407E-A947-70E740481C1C}">
                <a14:useLocalDpi xmlns:a14="http://schemas.microsoft.com/office/drawing/2010/main"/>
              </a:ext>
            </a:extLst>
          </a:blip>
          <a:stretch>
            <a:fillRect/>
          </a:stretch>
        </p:blipFill>
        <p:spPr>
          <a:xfrm>
            <a:off x="5849641" y="4094165"/>
            <a:ext cx="1690898" cy="1427825"/>
          </a:xfrm>
          <a:prstGeom prst="rect">
            <a:avLst/>
          </a:prstGeom>
        </p:spPr>
      </p:pic>
      <p:pic>
        <p:nvPicPr>
          <p:cNvPr id="24" name="Picture 23">
            <a:extLst>
              <a:ext uri="{FF2B5EF4-FFF2-40B4-BE49-F238E27FC236}">
                <a16:creationId xmlns:a16="http://schemas.microsoft.com/office/drawing/2014/main" id="{C7E3205D-CB12-41A0-74F9-C858C154E86B}"/>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5072476" y="2497057"/>
            <a:ext cx="1906576" cy="1115085"/>
          </a:xfrm>
          <a:prstGeom prst="rect">
            <a:avLst/>
          </a:prstGeom>
        </p:spPr>
      </p:pic>
      <p:pic>
        <p:nvPicPr>
          <p:cNvPr id="26" name="Picture 25" descr="A group of men working on a machine&#10;&#10;AI-generated content may be incorrect.">
            <a:extLst>
              <a:ext uri="{FF2B5EF4-FFF2-40B4-BE49-F238E27FC236}">
                <a16:creationId xmlns:a16="http://schemas.microsoft.com/office/drawing/2014/main" id="{22C281F2-400F-A902-E9CE-EE6D16AF9B6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460969" y="3679634"/>
            <a:ext cx="3610431" cy="2029880"/>
          </a:xfrm>
          <a:prstGeom prst="roundRect">
            <a:avLst/>
          </a:prstGeom>
        </p:spPr>
      </p:pic>
    </p:spTree>
    <p:extLst>
      <p:ext uri="{BB962C8B-B14F-4D97-AF65-F5344CB8AC3E}">
        <p14:creationId xmlns:p14="http://schemas.microsoft.com/office/powerpoint/2010/main" val="1778257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D2B083-F92C-4DD8-CDAC-4A52CF5D667F}"/>
            </a:ext>
          </a:extLst>
        </p:cNvPr>
        <p:cNvGrpSpPr/>
        <p:nvPr/>
      </p:nvGrpSpPr>
      <p:grpSpPr>
        <a:xfrm>
          <a:off x="0" y="0"/>
          <a:ext cx="0" cy="0"/>
          <a:chOff x="0" y="0"/>
          <a:chExt cx="0" cy="0"/>
        </a:xfrm>
      </p:grpSpPr>
      <p:pic>
        <p:nvPicPr>
          <p:cNvPr id="21" name="Image 4">
            <a:extLst>
              <a:ext uri="{FF2B5EF4-FFF2-40B4-BE49-F238E27FC236}">
                <a16:creationId xmlns:a16="http://schemas.microsoft.com/office/drawing/2014/main" id="{E26E2002-A3D6-5437-C34A-68F3A2E3F720}"/>
              </a:ext>
            </a:extLst>
          </p:cNvPr>
          <p:cNvPicPr>
            <a:picLocks noChangeAspect="1"/>
          </p:cNvPicPr>
          <p:nvPr/>
        </p:nvPicPr>
        <p:blipFill>
          <a:blip r:embed="rId5"/>
          <a:stretch>
            <a:fillRect/>
          </a:stretch>
        </p:blipFill>
        <p:spPr>
          <a:xfrm>
            <a:off x="11181329" y="2500664"/>
            <a:ext cx="928338" cy="928336"/>
          </a:xfrm>
          <a:prstGeom prst="rect">
            <a:avLst/>
          </a:prstGeom>
        </p:spPr>
      </p:pic>
      <p:grpSp>
        <p:nvGrpSpPr>
          <p:cNvPr id="9" name="Gruppo 8">
            <a:extLst>
              <a:ext uri="{FF2B5EF4-FFF2-40B4-BE49-F238E27FC236}">
                <a16:creationId xmlns:a16="http://schemas.microsoft.com/office/drawing/2014/main" id="{E5F8B7F5-37EE-42CE-B0C9-11A60BA82838}"/>
              </a:ext>
            </a:extLst>
          </p:cNvPr>
          <p:cNvGrpSpPr/>
          <p:nvPr/>
        </p:nvGrpSpPr>
        <p:grpSpPr>
          <a:xfrm>
            <a:off x="4840264" y="1540611"/>
            <a:ext cx="3343889" cy="2633722"/>
            <a:chOff x="6340160" y="1203169"/>
            <a:chExt cx="5899475" cy="4646558"/>
          </a:xfrm>
        </p:grpSpPr>
        <p:pic>
          <p:nvPicPr>
            <p:cNvPr id="2" name="video_opt">
              <a:hlinkClick r:id="" action="ppaction://media"/>
              <a:extLst>
                <a:ext uri="{FF2B5EF4-FFF2-40B4-BE49-F238E27FC236}">
                  <a16:creationId xmlns:a16="http://schemas.microsoft.com/office/drawing/2014/main" id="{8ED6228F-A5EB-5621-E142-0485AC36F6BB}"/>
                </a:ext>
              </a:extLst>
            </p:cNvPr>
            <p:cNvPicPr>
              <a:picLocks noChangeAspect="1"/>
            </p:cNvPicPr>
            <p:nvPr>
              <a:videoFile r:link="rId2"/>
              <p:extLst>
                <p:ext uri="{DAA4B4D4-6D71-4841-9C94-3DE7FCFB9230}">
                  <p14:media xmlns:p14="http://schemas.microsoft.com/office/powerpoint/2010/main" r:embed="rId1"/>
                </p:ext>
              </p:extLst>
            </p:nvPr>
          </p:nvPicPr>
          <p:blipFill>
            <a:blip r:embed="rId6"/>
            <a:srcRect l="4507" t="2114" r="5968" b="4054"/>
            <a:stretch/>
          </p:blipFill>
          <p:spPr>
            <a:xfrm>
              <a:off x="6340160" y="1203169"/>
              <a:ext cx="5899475" cy="4646558"/>
            </a:xfrm>
            <a:prstGeom prst="rect">
              <a:avLst/>
            </a:prstGeom>
          </p:spPr>
        </p:pic>
        <p:sp>
          <p:nvSpPr>
            <p:cNvPr id="4" name="Rectangle 25">
              <a:extLst>
                <a:ext uri="{FF2B5EF4-FFF2-40B4-BE49-F238E27FC236}">
                  <a16:creationId xmlns:a16="http://schemas.microsoft.com/office/drawing/2014/main" id="{EFD1AED2-962E-AA9C-BAD0-F7C97C63B4C8}"/>
                </a:ext>
              </a:extLst>
            </p:cNvPr>
            <p:cNvSpPr/>
            <p:nvPr/>
          </p:nvSpPr>
          <p:spPr>
            <a:xfrm>
              <a:off x="7083658" y="1708243"/>
              <a:ext cx="2007476" cy="25001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600" b="1" dirty="0">
                  <a:solidFill>
                    <a:srgbClr val="000000"/>
                  </a:solidFill>
                </a:rPr>
                <a:t>Jc×mm</a:t>
              </a:r>
              <a:r>
                <a:rPr lang="it-IT" sz="1600" b="1" baseline="30000" dirty="0">
                  <a:solidFill>
                    <a:srgbClr val="000000"/>
                  </a:solidFill>
                </a:rPr>
                <a:t>2</a:t>
              </a:r>
              <a:endParaRPr lang="en-GB" sz="1600" b="1" baseline="30000" dirty="0">
                <a:solidFill>
                  <a:srgbClr val="000000"/>
                </a:solidFill>
              </a:endParaRPr>
            </a:p>
          </p:txBody>
        </p:sp>
        <p:sp>
          <p:nvSpPr>
            <p:cNvPr id="7" name="Oval 29">
              <a:extLst>
                <a:ext uri="{FF2B5EF4-FFF2-40B4-BE49-F238E27FC236}">
                  <a16:creationId xmlns:a16="http://schemas.microsoft.com/office/drawing/2014/main" id="{939CDC1D-C7F5-D547-C931-B498A8C90C88}"/>
                </a:ext>
              </a:extLst>
            </p:cNvPr>
            <p:cNvSpPr/>
            <p:nvPr/>
          </p:nvSpPr>
          <p:spPr>
            <a:xfrm>
              <a:off x="6836817" y="4248969"/>
              <a:ext cx="720621" cy="1358344"/>
            </a:xfrm>
            <a:prstGeom prst="ellipse">
              <a:avLst/>
            </a:prstGeom>
            <a:noFill/>
            <a:ln w="28575">
              <a:solidFill>
                <a:srgbClr val="FF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 name="Segnaposto piè di pagina 12">
            <a:extLst>
              <a:ext uri="{FF2B5EF4-FFF2-40B4-BE49-F238E27FC236}">
                <a16:creationId xmlns:a16="http://schemas.microsoft.com/office/drawing/2014/main" id="{D437FD48-CCFF-8F3B-0A9E-86A1AB8B4284}"/>
              </a:ext>
            </a:extLst>
          </p:cNvPr>
          <p:cNvSpPr>
            <a:spLocks noGrp="1"/>
          </p:cNvSpPr>
          <p:nvPr>
            <p:ph type="ftr" sz="quarter" idx="11"/>
          </p:nvPr>
        </p:nvSpPr>
        <p:spPr/>
        <p:txBody>
          <a:bodyPr/>
          <a:lstStyle/>
          <a:p>
            <a:r>
              <a:rPr lang="en-US"/>
              <a:t>IMCC Cooling Demonstrator Workshop - Cooling Demo R&amp;D Plan  / Marco Statera,  INFN Milano  LASA</a:t>
            </a:r>
            <a:endParaRPr lang="en-US" dirty="0"/>
          </a:p>
        </p:txBody>
      </p:sp>
      <p:sp>
        <p:nvSpPr>
          <p:cNvPr id="3" name="Segnaposto numero diapositiva 2">
            <a:extLst>
              <a:ext uri="{FF2B5EF4-FFF2-40B4-BE49-F238E27FC236}">
                <a16:creationId xmlns:a16="http://schemas.microsoft.com/office/drawing/2014/main" id="{0E654D99-BEFA-1803-8145-5B7788172898}"/>
              </a:ext>
            </a:extLst>
          </p:cNvPr>
          <p:cNvSpPr>
            <a:spLocks noGrp="1"/>
          </p:cNvSpPr>
          <p:nvPr>
            <p:ph type="sldNum" sz="quarter" idx="12"/>
          </p:nvPr>
        </p:nvSpPr>
        <p:spPr/>
        <p:txBody>
          <a:bodyPr/>
          <a:lstStyle/>
          <a:p>
            <a:fld id="{A6D6D798-1883-974D-96D0-4E82B243DEDE}" type="slidenum">
              <a:rPr lang="it-IT" smtClean="0"/>
              <a:t>6</a:t>
            </a:fld>
            <a:endParaRPr lang="it-IT" dirty="0"/>
          </a:p>
        </p:txBody>
      </p:sp>
      <p:sp>
        <p:nvSpPr>
          <p:cNvPr id="5" name="Titolo 4">
            <a:extLst>
              <a:ext uri="{FF2B5EF4-FFF2-40B4-BE49-F238E27FC236}">
                <a16:creationId xmlns:a16="http://schemas.microsoft.com/office/drawing/2014/main" id="{644BADCD-53BC-19BC-1FBE-15050F123962}"/>
              </a:ext>
            </a:extLst>
          </p:cNvPr>
          <p:cNvSpPr>
            <a:spLocks noGrp="1"/>
          </p:cNvSpPr>
          <p:nvPr>
            <p:ph type="title"/>
          </p:nvPr>
        </p:nvSpPr>
        <p:spPr/>
        <p:txBody>
          <a:bodyPr>
            <a:noAutofit/>
          </a:bodyPr>
          <a:lstStyle/>
          <a:p>
            <a:r>
              <a:rPr lang="en-US" sz="3600" b="1" dirty="0"/>
              <a:t>HTS R&amp;D : numerical tools</a:t>
            </a:r>
            <a:endParaRPr lang="it-IT" sz="3600" b="1" dirty="0"/>
          </a:p>
        </p:txBody>
      </p:sp>
      <p:sp>
        <p:nvSpPr>
          <p:cNvPr id="58" name="Content Placeholder 6">
            <a:extLst>
              <a:ext uri="{FF2B5EF4-FFF2-40B4-BE49-F238E27FC236}">
                <a16:creationId xmlns:a16="http://schemas.microsoft.com/office/drawing/2014/main" id="{F6DF94B6-67F2-872B-3AA2-8F440E7DD3A1}"/>
              </a:ext>
            </a:extLst>
          </p:cNvPr>
          <p:cNvSpPr>
            <a:spLocks noGrp="1"/>
          </p:cNvSpPr>
          <p:nvPr>
            <p:ph idx="4294967295"/>
          </p:nvPr>
        </p:nvSpPr>
        <p:spPr>
          <a:xfrm>
            <a:off x="0" y="1985963"/>
            <a:ext cx="4930060" cy="3840162"/>
          </a:xfrm>
        </p:spPr>
        <p:txBody>
          <a:bodyPr anchor="ctr">
            <a:normAutofit fontScale="92500"/>
          </a:bodyPr>
          <a:lstStyle/>
          <a:p>
            <a:pPr marL="0" indent="0">
              <a:spcAft>
                <a:spcPts val="600"/>
              </a:spcAft>
              <a:buNone/>
            </a:pPr>
            <a:r>
              <a:rPr lang="en-GB" sz="2400" noProof="0" dirty="0" err="1"/>
              <a:t>Matlab</a:t>
            </a:r>
            <a:r>
              <a:rPr lang="en-GB" sz="2400" dirty="0"/>
              <a:t> + FEMM f</a:t>
            </a:r>
            <a:r>
              <a:rPr lang="en-GB" sz="2400" noProof="0" dirty="0"/>
              <a:t>or </a:t>
            </a:r>
            <a:r>
              <a:rPr lang="en-GB" sz="2400" b="1" noProof="0" dirty="0"/>
              <a:t>Magnet design</a:t>
            </a:r>
            <a:r>
              <a:rPr lang="en-GB" sz="2400" dirty="0"/>
              <a:t>, a</a:t>
            </a:r>
            <a:r>
              <a:rPr lang="en-GB" sz="2400" noProof="0" dirty="0" err="1"/>
              <a:t>iming</a:t>
            </a:r>
            <a:r>
              <a:rPr lang="en-GB" sz="2400" noProof="0" dirty="0"/>
              <a:t> at ad-hoc routines for HTS, </a:t>
            </a:r>
          </a:p>
          <a:p>
            <a:pPr marL="0" indent="0">
              <a:spcAft>
                <a:spcPts val="600"/>
              </a:spcAft>
              <a:buNone/>
            </a:pPr>
            <a:r>
              <a:rPr lang="en-GB" sz="2400" noProof="0" dirty="0"/>
              <a:t>allowing for:</a:t>
            </a:r>
          </a:p>
          <a:p>
            <a:pPr marL="914400" lvl="1" indent="-457200">
              <a:spcAft>
                <a:spcPts val="600"/>
              </a:spcAft>
              <a:buFont typeface="+mj-lt"/>
              <a:buAutoNum type="arabicPeriod"/>
            </a:pPr>
            <a:r>
              <a:rPr lang="en-GB" dirty="0"/>
              <a:t>Estimation of losses and dynamic field quality </a:t>
            </a:r>
            <a:br>
              <a:rPr lang="en-GB" dirty="0"/>
            </a:br>
            <a:r>
              <a:rPr lang="en-GB" dirty="0"/>
              <a:t>from the beginning </a:t>
            </a:r>
            <a:r>
              <a:rPr lang="en-GB" sz="2000" noProof="0" dirty="0"/>
              <a:t>(semi-analytical models)</a:t>
            </a:r>
          </a:p>
          <a:p>
            <a:pPr marL="914400" lvl="1" indent="-457200">
              <a:spcAft>
                <a:spcPts val="600"/>
              </a:spcAft>
              <a:buFont typeface="+mj-lt"/>
              <a:buAutoNum type="arabicPeriod"/>
            </a:pPr>
            <a:r>
              <a:rPr lang="en-GB" dirty="0"/>
              <a:t>(Cost) optimization of magnet design accounting </a:t>
            </a:r>
            <a:br>
              <a:rPr lang="en-GB" dirty="0"/>
            </a:br>
            <a:r>
              <a:rPr lang="en-GB" dirty="0"/>
              <a:t>for tape features </a:t>
            </a:r>
            <a:br>
              <a:rPr lang="en-GB" sz="2000" noProof="0" dirty="0"/>
            </a:br>
            <a:r>
              <a:rPr lang="en-GB" sz="2000" dirty="0">
                <a:latin typeface="Calibri" panose="020F0502020204030204" pitchFamily="34" charset="0"/>
                <a:ea typeface="Calibri" panose="020F0502020204030204" pitchFamily="34" charset="0"/>
                <a:cs typeface="Calibri" panose="020F0502020204030204" pitchFamily="34" charset="0"/>
              </a:rPr>
              <a:t>→ also to explore non-standard geometries</a:t>
            </a:r>
          </a:p>
        </p:txBody>
      </p:sp>
      <p:sp>
        <p:nvSpPr>
          <p:cNvPr id="23" name="TextBox 22">
            <a:extLst>
              <a:ext uri="{FF2B5EF4-FFF2-40B4-BE49-F238E27FC236}">
                <a16:creationId xmlns:a16="http://schemas.microsoft.com/office/drawing/2014/main" id="{1F0C529F-1FB3-E39D-95A9-1E78917B87FD}"/>
              </a:ext>
            </a:extLst>
          </p:cNvPr>
          <p:cNvSpPr txBox="1"/>
          <p:nvPr/>
        </p:nvSpPr>
        <p:spPr>
          <a:xfrm>
            <a:off x="-56553" y="6989036"/>
            <a:ext cx="7651700" cy="369332"/>
          </a:xfrm>
          <a:prstGeom prst="rect">
            <a:avLst/>
          </a:prstGeom>
          <a:noFill/>
        </p:spPr>
        <p:txBody>
          <a:bodyPr wrap="square" rtlCol="0">
            <a:spAutoFit/>
          </a:bodyPr>
          <a:lstStyle/>
          <a:p>
            <a:r>
              <a:rPr lang="it-IT" i="1" dirty="0">
                <a:solidFill>
                  <a:schemeClr val="bg1">
                    <a:lumMod val="65000"/>
                  </a:schemeClr>
                </a:solidFill>
              </a:rPr>
              <a:t>Mariani, Mariotto, Scarantino, Sorti</a:t>
            </a:r>
            <a:endParaRPr lang="en-GB" i="1" dirty="0">
              <a:solidFill>
                <a:schemeClr val="bg1">
                  <a:lumMod val="65000"/>
                </a:schemeClr>
              </a:solidFill>
            </a:endParaRPr>
          </a:p>
        </p:txBody>
      </p:sp>
      <p:pic>
        <p:nvPicPr>
          <p:cNvPr id="8" name="Immagine 7">
            <a:extLst>
              <a:ext uri="{FF2B5EF4-FFF2-40B4-BE49-F238E27FC236}">
                <a16:creationId xmlns:a16="http://schemas.microsoft.com/office/drawing/2014/main" id="{303BA8CC-8865-FF02-6A0C-E3F328530B20}"/>
              </a:ext>
            </a:extLst>
          </p:cNvPr>
          <p:cNvPicPr>
            <a:picLocks noChangeAspect="1"/>
          </p:cNvPicPr>
          <p:nvPr/>
        </p:nvPicPr>
        <p:blipFill>
          <a:blip r:embed="rId7" cstate="screen">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65904" y="5789397"/>
            <a:ext cx="7026876" cy="516682"/>
          </a:xfrm>
          <a:prstGeom prst="rect">
            <a:avLst/>
          </a:prstGeom>
        </p:spPr>
      </p:pic>
      <p:sp>
        <p:nvSpPr>
          <p:cNvPr id="11" name="CasellaDiTesto 10">
            <a:extLst>
              <a:ext uri="{FF2B5EF4-FFF2-40B4-BE49-F238E27FC236}">
                <a16:creationId xmlns:a16="http://schemas.microsoft.com/office/drawing/2014/main" id="{72F63531-6F8C-8A30-CC5C-126E9F539E5E}"/>
              </a:ext>
            </a:extLst>
          </p:cNvPr>
          <p:cNvSpPr txBox="1"/>
          <p:nvPr/>
        </p:nvSpPr>
        <p:spPr>
          <a:xfrm>
            <a:off x="3094544" y="885342"/>
            <a:ext cx="6174828" cy="461665"/>
          </a:xfrm>
          <a:prstGeom prst="rect">
            <a:avLst/>
          </a:prstGeom>
          <a:noFill/>
        </p:spPr>
        <p:txBody>
          <a:bodyPr wrap="square">
            <a:spAutoFit/>
          </a:bodyPr>
          <a:lstStyle/>
          <a:p>
            <a:r>
              <a:rPr lang="en-US" sz="2400" dirty="0"/>
              <a:t>(in addition to commercial software)</a:t>
            </a:r>
            <a:endParaRPr lang="it-IT" sz="2400" dirty="0"/>
          </a:p>
        </p:txBody>
      </p:sp>
      <p:sp>
        <p:nvSpPr>
          <p:cNvPr id="10" name="Rectangle 25">
            <a:extLst>
              <a:ext uri="{FF2B5EF4-FFF2-40B4-BE49-F238E27FC236}">
                <a16:creationId xmlns:a16="http://schemas.microsoft.com/office/drawing/2014/main" id="{0C3F765D-B5DC-29BF-9CF8-E071BD214FEF}"/>
              </a:ext>
            </a:extLst>
          </p:cNvPr>
          <p:cNvSpPr/>
          <p:nvPr/>
        </p:nvSpPr>
        <p:spPr>
          <a:xfrm>
            <a:off x="597578" y="1507960"/>
            <a:ext cx="3285570" cy="40850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3200" b="1" i="1" dirty="0" err="1">
                <a:solidFill>
                  <a:schemeClr val="tx1"/>
                </a:solidFill>
              </a:rPr>
              <a:t>Optimization</a:t>
            </a:r>
            <a:endParaRPr lang="en-GB" sz="3200" b="1" i="1" baseline="30000" dirty="0">
              <a:solidFill>
                <a:schemeClr val="tx1"/>
              </a:solidFill>
            </a:endParaRPr>
          </a:p>
        </p:txBody>
      </p:sp>
      <p:pic>
        <p:nvPicPr>
          <p:cNvPr id="16" name="Picture 15">
            <a:extLst>
              <a:ext uri="{FF2B5EF4-FFF2-40B4-BE49-F238E27FC236}">
                <a16:creationId xmlns:a16="http://schemas.microsoft.com/office/drawing/2014/main" id="{E56F23C2-1DB3-4CC8-DA1C-FDD69BD3A0C9}"/>
              </a:ext>
            </a:extLst>
          </p:cNvPr>
          <p:cNvPicPr>
            <a:picLocks noChangeAspect="1"/>
          </p:cNvPicPr>
          <p:nvPr/>
        </p:nvPicPr>
        <p:blipFill>
          <a:blip r:embed="rId8"/>
          <a:stretch>
            <a:fillRect/>
          </a:stretch>
        </p:blipFill>
        <p:spPr>
          <a:xfrm>
            <a:off x="7479701" y="4433886"/>
            <a:ext cx="4503111" cy="1693784"/>
          </a:xfrm>
          <a:prstGeom prst="rect">
            <a:avLst/>
          </a:prstGeom>
        </p:spPr>
      </p:pic>
      <p:sp>
        <p:nvSpPr>
          <p:cNvPr id="17" name="TextBox 16">
            <a:extLst>
              <a:ext uri="{FF2B5EF4-FFF2-40B4-BE49-F238E27FC236}">
                <a16:creationId xmlns:a16="http://schemas.microsoft.com/office/drawing/2014/main" id="{3DE36B12-EB89-B60A-93AB-3B14FBEE4DC1}"/>
              </a:ext>
            </a:extLst>
          </p:cNvPr>
          <p:cNvSpPr txBox="1"/>
          <p:nvPr/>
        </p:nvSpPr>
        <p:spPr>
          <a:xfrm>
            <a:off x="8542638" y="6073179"/>
            <a:ext cx="2849178" cy="369332"/>
          </a:xfrm>
          <a:prstGeom prst="rect">
            <a:avLst/>
          </a:prstGeom>
          <a:noFill/>
        </p:spPr>
        <p:txBody>
          <a:bodyPr wrap="none" rtlCol="0">
            <a:spAutoFit/>
          </a:bodyPr>
          <a:lstStyle/>
          <a:p>
            <a:r>
              <a:rPr lang="it-IT" dirty="0" err="1"/>
              <a:t>Courtesy</a:t>
            </a:r>
            <a:r>
              <a:rPr lang="it-IT" dirty="0"/>
              <a:t> of T. Boulder, CERN</a:t>
            </a:r>
          </a:p>
        </p:txBody>
      </p:sp>
      <p:sp>
        <p:nvSpPr>
          <p:cNvPr id="18" name="Rectangle 25">
            <a:extLst>
              <a:ext uri="{FF2B5EF4-FFF2-40B4-BE49-F238E27FC236}">
                <a16:creationId xmlns:a16="http://schemas.microsoft.com/office/drawing/2014/main" id="{2D99D06F-B462-66AD-F4E7-7ACDFFB26806}"/>
              </a:ext>
            </a:extLst>
          </p:cNvPr>
          <p:cNvSpPr/>
          <p:nvPr/>
        </p:nvSpPr>
        <p:spPr>
          <a:xfrm>
            <a:off x="8542638" y="1538573"/>
            <a:ext cx="3285570" cy="40850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3200" b="1" i="1" dirty="0" err="1">
                <a:solidFill>
                  <a:schemeClr val="tx1"/>
                </a:solidFill>
              </a:rPr>
              <a:t>Protection</a:t>
            </a:r>
            <a:endParaRPr lang="en-GB" sz="3200" b="1" i="1" baseline="30000" dirty="0">
              <a:solidFill>
                <a:schemeClr val="tx1"/>
              </a:solidFill>
            </a:endParaRPr>
          </a:p>
        </p:txBody>
      </p:sp>
      <p:sp>
        <p:nvSpPr>
          <p:cNvPr id="19" name="TextBox 18">
            <a:extLst>
              <a:ext uri="{FF2B5EF4-FFF2-40B4-BE49-F238E27FC236}">
                <a16:creationId xmlns:a16="http://schemas.microsoft.com/office/drawing/2014/main" id="{0A672476-A5D7-BA59-9AE5-CE025A4ADEE5}"/>
              </a:ext>
            </a:extLst>
          </p:cNvPr>
          <p:cNvSpPr txBox="1"/>
          <p:nvPr/>
        </p:nvSpPr>
        <p:spPr>
          <a:xfrm>
            <a:off x="8403971" y="2312281"/>
            <a:ext cx="2732706" cy="2031325"/>
          </a:xfrm>
          <a:prstGeom prst="rect">
            <a:avLst/>
          </a:prstGeom>
          <a:noFill/>
        </p:spPr>
        <p:txBody>
          <a:bodyPr wrap="square" rtlCol="0">
            <a:spAutoFit/>
          </a:bodyPr>
          <a:lstStyle/>
          <a:p>
            <a:r>
              <a:rPr lang="it-IT" dirty="0" err="1"/>
              <a:t>Quench</a:t>
            </a:r>
            <a:r>
              <a:rPr lang="it-IT" dirty="0"/>
              <a:t> </a:t>
            </a:r>
            <a:r>
              <a:rPr lang="it-IT" dirty="0" err="1"/>
              <a:t>simulations</a:t>
            </a:r>
            <a:r>
              <a:rPr lang="it-IT" dirty="0"/>
              <a:t> </a:t>
            </a:r>
          </a:p>
          <a:p>
            <a:pPr marL="285750" indent="-285750">
              <a:buFontTx/>
              <a:buChar char="-"/>
            </a:pPr>
            <a:r>
              <a:rPr lang="it-IT" dirty="0" err="1"/>
              <a:t>Littel</a:t>
            </a:r>
            <a:r>
              <a:rPr lang="it-IT" dirty="0"/>
              <a:t> </a:t>
            </a:r>
            <a:r>
              <a:rPr lang="it-IT" dirty="0" err="1"/>
              <a:t>Beast</a:t>
            </a:r>
            <a:r>
              <a:rPr lang="it-IT" dirty="0"/>
              <a:t> Engineering</a:t>
            </a:r>
          </a:p>
          <a:p>
            <a:pPr marL="285750" indent="-285750">
              <a:buFontTx/>
              <a:buChar char="-"/>
            </a:pPr>
            <a:r>
              <a:rPr lang="it-IT" dirty="0"/>
              <a:t>CERN </a:t>
            </a:r>
          </a:p>
          <a:p>
            <a:pPr marL="285750" indent="-285750">
              <a:buFontTx/>
              <a:buChar char="-"/>
            </a:pPr>
            <a:r>
              <a:rPr lang="it-IT" dirty="0"/>
              <a:t>QLASA </a:t>
            </a:r>
            <a:r>
              <a:rPr lang="it-IT" dirty="0" err="1"/>
              <a:t>including</a:t>
            </a:r>
            <a:r>
              <a:rPr lang="it-IT" dirty="0"/>
              <a:t> HTS</a:t>
            </a:r>
          </a:p>
          <a:p>
            <a:r>
              <a:rPr lang="it-IT" dirty="0" err="1"/>
              <a:t>Quench</a:t>
            </a:r>
            <a:r>
              <a:rPr lang="it-IT" dirty="0"/>
              <a:t> </a:t>
            </a:r>
            <a:r>
              <a:rPr lang="it-IT" dirty="0" err="1"/>
              <a:t>development</a:t>
            </a:r>
            <a:r>
              <a:rPr lang="it-IT" dirty="0"/>
              <a:t> over time </a:t>
            </a:r>
            <a:r>
              <a:rPr lang="it-IT" dirty="0" err="1"/>
              <a:t>is</a:t>
            </a:r>
            <a:r>
              <a:rPr lang="it-IT" dirty="0"/>
              <a:t> </a:t>
            </a:r>
            <a:r>
              <a:rPr lang="it-IT" dirty="0" err="1"/>
              <a:t>critical</a:t>
            </a:r>
            <a:r>
              <a:rPr lang="it-IT" dirty="0"/>
              <a:t> for </a:t>
            </a:r>
            <a:r>
              <a:rPr lang="it-IT" dirty="0" err="1"/>
              <a:t>detection</a:t>
            </a:r>
            <a:r>
              <a:rPr lang="it-IT" dirty="0"/>
              <a:t> and </a:t>
            </a:r>
            <a:r>
              <a:rPr lang="it-IT" dirty="0" err="1"/>
              <a:t>protection</a:t>
            </a:r>
            <a:r>
              <a:rPr lang="it-IT" dirty="0"/>
              <a:t> </a:t>
            </a:r>
            <a:r>
              <a:rPr lang="it-IT" dirty="0" err="1"/>
              <a:t>schemes</a:t>
            </a:r>
            <a:endParaRPr lang="it-IT" dirty="0"/>
          </a:p>
        </p:txBody>
      </p:sp>
      <p:pic>
        <p:nvPicPr>
          <p:cNvPr id="20" name="Picture 19">
            <a:extLst>
              <a:ext uri="{FF2B5EF4-FFF2-40B4-BE49-F238E27FC236}">
                <a16:creationId xmlns:a16="http://schemas.microsoft.com/office/drawing/2014/main" id="{CFDA5657-C635-D45C-9C21-298DA3A03D44}"/>
              </a:ext>
            </a:extLst>
          </p:cNvPr>
          <p:cNvPicPr>
            <a:picLocks noChangeAspect="1"/>
          </p:cNvPicPr>
          <p:nvPr/>
        </p:nvPicPr>
        <p:blipFill>
          <a:blip r:embed="rId9"/>
          <a:stretch>
            <a:fillRect/>
          </a:stretch>
        </p:blipFill>
        <p:spPr>
          <a:xfrm>
            <a:off x="10784335" y="1897066"/>
            <a:ext cx="1144320" cy="740150"/>
          </a:xfrm>
          <a:prstGeom prst="rect">
            <a:avLst/>
          </a:prstGeom>
        </p:spPr>
      </p:pic>
      <p:pic>
        <p:nvPicPr>
          <p:cNvPr id="22" name="Picture 21">
            <a:extLst>
              <a:ext uri="{FF2B5EF4-FFF2-40B4-BE49-F238E27FC236}">
                <a16:creationId xmlns:a16="http://schemas.microsoft.com/office/drawing/2014/main" id="{D2FCFF01-CD63-6DE3-5BE6-B1CF3047A036}"/>
              </a:ext>
            </a:extLst>
          </p:cNvPr>
          <p:cNvPicPr>
            <a:picLocks noChangeAspect="1"/>
          </p:cNvPicPr>
          <p:nvPr/>
        </p:nvPicPr>
        <p:blipFill>
          <a:blip r:embed="rId10">
            <a:extLst>
              <a:ext uri="{28A0092B-C50C-407E-A947-70E740481C1C}">
                <a14:useLocalDpi xmlns:a14="http://schemas.microsoft.com/office/drawing/2010/main" val="0"/>
              </a:ext>
            </a:extLst>
          </a:blip>
          <a:srcRect l="7085" t="-88" r="9028" b="88"/>
          <a:stretch>
            <a:fillRect/>
          </a:stretch>
        </p:blipFill>
        <p:spPr>
          <a:xfrm>
            <a:off x="11309574" y="3499647"/>
            <a:ext cx="882336" cy="615177"/>
          </a:xfrm>
          <a:prstGeom prst="rect">
            <a:avLst/>
          </a:prstGeom>
        </p:spPr>
      </p:pic>
      <p:sp>
        <p:nvSpPr>
          <p:cNvPr id="24" name="TextBox 23">
            <a:extLst>
              <a:ext uri="{FF2B5EF4-FFF2-40B4-BE49-F238E27FC236}">
                <a16:creationId xmlns:a16="http://schemas.microsoft.com/office/drawing/2014/main" id="{D37400DF-81AE-9555-CAAF-7DF7E069FA28}"/>
              </a:ext>
            </a:extLst>
          </p:cNvPr>
          <p:cNvSpPr txBox="1"/>
          <p:nvPr/>
        </p:nvSpPr>
        <p:spPr>
          <a:xfrm>
            <a:off x="4376175" y="4410274"/>
            <a:ext cx="3177423" cy="923330"/>
          </a:xfrm>
          <a:prstGeom prst="rect">
            <a:avLst/>
          </a:prstGeom>
          <a:noFill/>
          <a:ln w="28575">
            <a:solidFill>
              <a:srgbClr val="AE4C70"/>
            </a:solidFill>
          </a:ln>
        </p:spPr>
        <p:txBody>
          <a:bodyPr wrap="square" rtlCol="0">
            <a:spAutoFit/>
          </a:bodyPr>
          <a:lstStyle/>
          <a:p>
            <a:r>
              <a:rPr lang="it-IT" dirty="0" err="1">
                <a:solidFill>
                  <a:srgbClr val="AE4C70"/>
                </a:solidFill>
              </a:rPr>
              <a:t>Define</a:t>
            </a:r>
            <a:r>
              <a:rPr lang="it-IT" dirty="0">
                <a:solidFill>
                  <a:srgbClr val="AE4C70"/>
                </a:solidFill>
              </a:rPr>
              <a:t> </a:t>
            </a:r>
            <a:r>
              <a:rPr lang="it-IT" dirty="0" err="1">
                <a:solidFill>
                  <a:srgbClr val="AE4C70"/>
                </a:solidFill>
              </a:rPr>
              <a:t>margin</a:t>
            </a:r>
            <a:r>
              <a:rPr lang="it-IT" dirty="0">
                <a:solidFill>
                  <a:srgbClr val="AE4C70"/>
                </a:solidFill>
              </a:rPr>
              <a:t> for HTS tape</a:t>
            </a:r>
          </a:p>
          <a:p>
            <a:r>
              <a:rPr lang="it-IT" dirty="0">
                <a:solidFill>
                  <a:srgbClr val="AE4C70"/>
                </a:solidFill>
              </a:rPr>
              <a:t>The </a:t>
            </a:r>
            <a:r>
              <a:rPr lang="it-IT" dirty="0" err="1">
                <a:solidFill>
                  <a:srgbClr val="AE4C70"/>
                </a:solidFill>
              </a:rPr>
              <a:t>margin</a:t>
            </a:r>
            <a:r>
              <a:rPr lang="it-IT" dirty="0">
                <a:solidFill>
                  <a:srgbClr val="AE4C70"/>
                </a:solidFill>
              </a:rPr>
              <a:t> </a:t>
            </a:r>
            <a:r>
              <a:rPr lang="it-IT" dirty="0" err="1">
                <a:solidFill>
                  <a:srgbClr val="AE4C70"/>
                </a:solidFill>
              </a:rPr>
              <a:t>may</a:t>
            </a:r>
            <a:r>
              <a:rPr lang="it-IT" dirty="0">
                <a:solidFill>
                  <a:srgbClr val="AE4C70"/>
                </a:solidFill>
              </a:rPr>
              <a:t> </a:t>
            </a:r>
            <a:r>
              <a:rPr lang="it-IT" dirty="0" err="1">
                <a:solidFill>
                  <a:srgbClr val="AE4C70"/>
                </a:solidFill>
              </a:rPr>
              <a:t>vary</a:t>
            </a:r>
            <a:r>
              <a:rPr lang="it-IT" dirty="0">
                <a:solidFill>
                  <a:srgbClr val="AE4C70"/>
                </a:solidFill>
              </a:rPr>
              <a:t> on cross </a:t>
            </a:r>
            <a:r>
              <a:rPr lang="it-IT" dirty="0" err="1">
                <a:solidFill>
                  <a:srgbClr val="AE4C70"/>
                </a:solidFill>
              </a:rPr>
              <a:t>section</a:t>
            </a:r>
            <a:r>
              <a:rPr lang="it-IT" dirty="0">
                <a:solidFill>
                  <a:srgbClr val="AE4C70"/>
                </a:solidFill>
              </a:rPr>
              <a:t> of the tape</a:t>
            </a:r>
          </a:p>
        </p:txBody>
      </p:sp>
    </p:spTree>
    <p:extLst>
      <p:ext uri="{BB962C8B-B14F-4D97-AF65-F5344CB8AC3E}">
        <p14:creationId xmlns:p14="http://schemas.microsoft.com/office/powerpoint/2010/main" val="3852689513"/>
      </p:ext>
    </p:extLst>
  </p:cSld>
  <p:clrMapOvr>
    <a:masterClrMapping/>
  </p:clrMapOvr>
  <p:timing>
    <p:tnLst>
      <p:par>
        <p:cTn id="1" dur="indefinite" restart="never" nodeType="tmRoot">
          <p:childTnLst>
            <p:video>
              <p:cMediaNode vol="80000">
                <p:cTn id="2" fill="hold" display="0">
                  <p:stCondLst>
                    <p:cond delay="indefinite"/>
                  </p:stCondLst>
                </p:cTn>
                <p:tgtEl>
                  <p:spTgt spid="2"/>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1930A5-7E60-4EE3-9823-3522C3F989C5}"/>
            </a:ext>
          </a:extLst>
        </p:cNvPr>
        <p:cNvGrpSpPr/>
        <p:nvPr/>
      </p:nvGrpSpPr>
      <p:grpSpPr>
        <a:xfrm>
          <a:off x="0" y="0"/>
          <a:ext cx="0" cy="0"/>
          <a:chOff x="0" y="0"/>
          <a:chExt cx="0" cy="0"/>
        </a:xfrm>
      </p:grpSpPr>
      <p:pic>
        <p:nvPicPr>
          <p:cNvPr id="7" name="yourvideo">
            <a:hlinkClick r:id="" action="ppaction://media"/>
            <a:extLst>
              <a:ext uri="{FF2B5EF4-FFF2-40B4-BE49-F238E27FC236}">
                <a16:creationId xmlns:a16="http://schemas.microsoft.com/office/drawing/2014/main" id="{9C772CFE-F562-DB59-59E0-BF2EA8142376}"/>
              </a:ext>
            </a:extLst>
          </p:cNvPr>
          <p:cNvPicPr>
            <a:picLocks noChangeAspect="1"/>
          </p:cNvPicPr>
          <p:nvPr>
            <a:videoFile r:link="rId2"/>
            <p:extLst>
              <p:ext uri="{DAA4B4D4-6D71-4841-9C94-3DE7FCFB9230}">
                <p14:media xmlns:p14="http://schemas.microsoft.com/office/powerpoint/2010/main" r:embed="rId1"/>
              </p:ext>
            </p:extLst>
          </p:nvPr>
        </p:nvPicPr>
        <p:blipFill>
          <a:blip r:embed="rId5"/>
          <a:srcRect l="8338"/>
          <a:stretch/>
        </p:blipFill>
        <p:spPr>
          <a:xfrm>
            <a:off x="5598454" y="3067059"/>
            <a:ext cx="2538871" cy="2077371"/>
          </a:xfrm>
          <a:prstGeom prst="rect">
            <a:avLst/>
          </a:prstGeom>
        </p:spPr>
      </p:pic>
      <p:sp>
        <p:nvSpPr>
          <p:cNvPr id="3" name="Segnaposto numero diapositiva 2">
            <a:extLst>
              <a:ext uri="{FF2B5EF4-FFF2-40B4-BE49-F238E27FC236}">
                <a16:creationId xmlns:a16="http://schemas.microsoft.com/office/drawing/2014/main" id="{7D743C94-76EE-636A-E7A5-1DB9632A4E12}"/>
              </a:ext>
            </a:extLst>
          </p:cNvPr>
          <p:cNvSpPr>
            <a:spLocks noGrp="1"/>
          </p:cNvSpPr>
          <p:nvPr>
            <p:ph type="sldNum" sz="quarter" idx="12"/>
          </p:nvPr>
        </p:nvSpPr>
        <p:spPr/>
        <p:txBody>
          <a:bodyPr/>
          <a:lstStyle/>
          <a:p>
            <a:fld id="{A6D6D798-1883-974D-96D0-4E82B243DEDE}" type="slidenum">
              <a:rPr lang="it-IT" smtClean="0"/>
              <a:t>7</a:t>
            </a:fld>
            <a:endParaRPr lang="it-IT" dirty="0"/>
          </a:p>
        </p:txBody>
      </p:sp>
      <p:sp>
        <p:nvSpPr>
          <p:cNvPr id="5" name="Titolo 4">
            <a:extLst>
              <a:ext uri="{FF2B5EF4-FFF2-40B4-BE49-F238E27FC236}">
                <a16:creationId xmlns:a16="http://schemas.microsoft.com/office/drawing/2014/main" id="{5491FACE-5EE5-967E-BF64-F57758F07EC7}"/>
              </a:ext>
            </a:extLst>
          </p:cNvPr>
          <p:cNvSpPr>
            <a:spLocks noGrp="1"/>
          </p:cNvSpPr>
          <p:nvPr>
            <p:ph type="title"/>
          </p:nvPr>
        </p:nvSpPr>
        <p:spPr/>
        <p:txBody>
          <a:bodyPr>
            <a:normAutofit/>
          </a:bodyPr>
          <a:lstStyle/>
          <a:p>
            <a:r>
              <a:rPr lang="en-US" sz="3600" b="1" dirty="0"/>
              <a:t>HTS R&amp;D: numerical tools</a:t>
            </a:r>
            <a:endParaRPr lang="it-IT" sz="3600" b="1" dirty="0"/>
          </a:p>
        </p:txBody>
      </p:sp>
      <p:sp>
        <p:nvSpPr>
          <p:cNvPr id="9" name="Content Placeholder 8">
            <a:extLst>
              <a:ext uri="{FF2B5EF4-FFF2-40B4-BE49-F238E27FC236}">
                <a16:creationId xmlns:a16="http://schemas.microsoft.com/office/drawing/2014/main" id="{F153C3A0-F6C5-0894-3172-971CE6CD91FC}"/>
              </a:ext>
            </a:extLst>
          </p:cNvPr>
          <p:cNvSpPr>
            <a:spLocks noGrp="1"/>
          </p:cNvSpPr>
          <p:nvPr>
            <p:ph idx="4294967295"/>
          </p:nvPr>
        </p:nvSpPr>
        <p:spPr>
          <a:xfrm>
            <a:off x="0" y="1419225"/>
            <a:ext cx="5527675" cy="1673225"/>
          </a:xfrm>
        </p:spPr>
        <p:txBody>
          <a:bodyPr anchor="ctr">
            <a:normAutofit fontScale="92500" lnSpcReduction="10000"/>
          </a:bodyPr>
          <a:lstStyle/>
          <a:p>
            <a:pPr marL="0" indent="0">
              <a:buNone/>
            </a:pPr>
            <a:r>
              <a:rPr lang="en-GB" sz="2400" dirty="0"/>
              <a:t>For </a:t>
            </a:r>
            <a:r>
              <a:rPr lang="en-GB" sz="2400" b="1" dirty="0"/>
              <a:t>Magnet operation</a:t>
            </a:r>
            <a:r>
              <a:rPr lang="en-GB" sz="2400" dirty="0"/>
              <a:t>: Aiming at</a:t>
            </a:r>
            <a:r>
              <a:rPr lang="en-GB" sz="2400" noProof="0" dirty="0"/>
              <a:t> modern automation for HTS magnets:</a:t>
            </a:r>
          </a:p>
          <a:p>
            <a:pPr marL="914400" lvl="1" indent="-457200">
              <a:spcAft>
                <a:spcPts val="600"/>
              </a:spcAft>
              <a:buFont typeface="+mj-lt"/>
              <a:buAutoNum type="arabicPeriod"/>
            </a:pPr>
            <a:r>
              <a:rPr lang="en-GB" sz="2000" dirty="0"/>
              <a:t>Model + data online monitoring, measurements and diagnostic</a:t>
            </a:r>
          </a:p>
          <a:p>
            <a:pPr marL="914400" lvl="1" indent="-457200">
              <a:spcAft>
                <a:spcPts val="600"/>
              </a:spcAft>
              <a:buFont typeface="+mj-lt"/>
              <a:buAutoNum type="arabicPeriod"/>
            </a:pPr>
            <a:r>
              <a:rPr lang="en-GB" sz="2000" dirty="0"/>
              <a:t>Optimal control of charge/discharge:</a:t>
            </a:r>
          </a:p>
        </p:txBody>
      </p:sp>
      <p:sp>
        <p:nvSpPr>
          <p:cNvPr id="14" name="Segnaposto piè di pagina 13">
            <a:extLst>
              <a:ext uri="{FF2B5EF4-FFF2-40B4-BE49-F238E27FC236}">
                <a16:creationId xmlns:a16="http://schemas.microsoft.com/office/drawing/2014/main" id="{4D9D9C16-ADCA-6100-79AD-4E187316EA89}"/>
              </a:ext>
            </a:extLst>
          </p:cNvPr>
          <p:cNvSpPr>
            <a:spLocks noGrp="1"/>
          </p:cNvSpPr>
          <p:nvPr>
            <p:ph type="ftr" sz="quarter" idx="11"/>
          </p:nvPr>
        </p:nvSpPr>
        <p:spPr/>
        <p:txBody>
          <a:bodyPr/>
          <a:lstStyle/>
          <a:p>
            <a:r>
              <a:rPr lang="en-US"/>
              <a:t>IMCC Cooling Demonstrator Workshop - Cooling Demo R&amp;D Plan  / Marco Statera,  INFN Milano  LASA</a:t>
            </a:r>
            <a:endParaRPr lang="en-US" dirty="0"/>
          </a:p>
        </p:txBody>
      </p:sp>
      <p:pic>
        <p:nvPicPr>
          <p:cNvPr id="18" name="Immagine 11">
            <a:extLst>
              <a:ext uri="{FF2B5EF4-FFF2-40B4-BE49-F238E27FC236}">
                <a16:creationId xmlns:a16="http://schemas.microsoft.com/office/drawing/2014/main" id="{CF0D30C7-F2B2-804A-E411-D566C3124DF1}"/>
              </a:ext>
            </a:extLst>
          </p:cNvPr>
          <p:cNvPicPr>
            <a:picLocks noChangeAspect="1"/>
          </p:cNvPicPr>
          <p:nvPr/>
        </p:nvPicPr>
        <p:blipFill>
          <a:blip r:embed="rId6"/>
          <a:srcRect l="4888" r="6657"/>
          <a:stretch/>
        </p:blipFill>
        <p:spPr>
          <a:xfrm>
            <a:off x="202790" y="3176334"/>
            <a:ext cx="4909538" cy="1587054"/>
          </a:xfrm>
          <a:prstGeom prst="rect">
            <a:avLst/>
          </a:prstGeom>
        </p:spPr>
      </p:pic>
      <p:sp>
        <p:nvSpPr>
          <p:cNvPr id="20" name="TextBox 19">
            <a:extLst>
              <a:ext uri="{FF2B5EF4-FFF2-40B4-BE49-F238E27FC236}">
                <a16:creationId xmlns:a16="http://schemas.microsoft.com/office/drawing/2014/main" id="{4C1F6CC2-90AD-C505-31BA-5C3F0F930234}"/>
              </a:ext>
            </a:extLst>
          </p:cNvPr>
          <p:cNvSpPr txBox="1"/>
          <p:nvPr/>
        </p:nvSpPr>
        <p:spPr>
          <a:xfrm>
            <a:off x="567711" y="5121885"/>
            <a:ext cx="4461489" cy="461665"/>
          </a:xfrm>
          <a:prstGeom prst="rect">
            <a:avLst/>
          </a:prstGeom>
          <a:noFill/>
        </p:spPr>
        <p:txBody>
          <a:bodyPr wrap="square">
            <a:spAutoFit/>
          </a:bodyPr>
          <a:lstStyle/>
          <a:p>
            <a:r>
              <a:rPr lang="en-US" sz="1200" i="1" dirty="0"/>
              <a:t>Charging optimization based on </a:t>
            </a:r>
            <a:r>
              <a:rPr lang="en-US" sz="1200" i="1" dirty="0" err="1"/>
              <a:t>Pontryagin's</a:t>
            </a:r>
            <a:r>
              <a:rPr lang="en-US" sz="1200" i="1" dirty="0"/>
              <a:t> Min. Principle</a:t>
            </a:r>
            <a:br>
              <a:rPr lang="en-US" sz="1200" i="1" dirty="0"/>
            </a:br>
            <a:r>
              <a:rPr lang="en-US" sz="1200" i="1" dirty="0"/>
              <a:t> [</a:t>
            </a:r>
            <a:r>
              <a:rPr lang="en-GB" sz="1200" b="0" i="1" dirty="0">
                <a:effectLst/>
                <a:latin typeface="Arial" panose="020B0604020202020204" pitchFamily="34" charset="0"/>
              </a:rPr>
              <a:t>Balconi</a:t>
            </a:r>
            <a:r>
              <a:rPr lang="en-GB" sz="1200" i="1" dirty="0">
                <a:latin typeface="Arial" panose="020B0604020202020204" pitchFamily="34" charset="0"/>
              </a:rPr>
              <a:t> et al. </a:t>
            </a:r>
            <a:r>
              <a:rPr lang="en-GB" sz="1200" b="0" i="1" dirty="0">
                <a:effectLst/>
                <a:latin typeface="Arial" panose="020B0604020202020204" pitchFamily="34" charset="0"/>
              </a:rPr>
              <a:t>IEEE TAS (2024)]</a:t>
            </a:r>
            <a:endParaRPr lang="en-GB" sz="1200" i="1" dirty="0"/>
          </a:p>
        </p:txBody>
      </p:sp>
      <p:sp>
        <p:nvSpPr>
          <p:cNvPr id="24" name="TextBox 23">
            <a:extLst>
              <a:ext uri="{FF2B5EF4-FFF2-40B4-BE49-F238E27FC236}">
                <a16:creationId xmlns:a16="http://schemas.microsoft.com/office/drawing/2014/main" id="{A9E56E4E-3105-C83E-86C4-33CF0AF7BE39}"/>
              </a:ext>
            </a:extLst>
          </p:cNvPr>
          <p:cNvSpPr txBox="1"/>
          <p:nvPr/>
        </p:nvSpPr>
        <p:spPr>
          <a:xfrm>
            <a:off x="10497714" y="3322098"/>
            <a:ext cx="1652908" cy="1420202"/>
          </a:xfrm>
          <a:prstGeom prst="rect">
            <a:avLst/>
          </a:prstGeom>
          <a:noFill/>
        </p:spPr>
        <p:txBody>
          <a:bodyPr wrap="square">
            <a:spAutoFit/>
          </a:bodyPr>
          <a:lstStyle/>
          <a:p>
            <a:r>
              <a:rPr lang="en-US" sz="1200" i="1" dirty="0"/>
              <a:t>Model-order reduction through Proper Orthogonal Decomposition for real time applications</a:t>
            </a:r>
            <a:br>
              <a:rPr lang="en-US" sz="1200" i="1" dirty="0"/>
            </a:br>
            <a:r>
              <a:rPr lang="en-US" sz="1200" i="1" dirty="0"/>
              <a:t> [</a:t>
            </a:r>
            <a:r>
              <a:rPr lang="en-GB" sz="1200" b="0" i="1" dirty="0">
                <a:effectLst/>
                <a:latin typeface="Arial" panose="020B0604020202020204" pitchFamily="34" charset="0"/>
              </a:rPr>
              <a:t>Sorti</a:t>
            </a:r>
            <a:r>
              <a:rPr lang="en-GB" sz="1200" i="1" dirty="0">
                <a:latin typeface="Arial" panose="020B0604020202020204" pitchFamily="34" charset="0"/>
              </a:rPr>
              <a:t> et al. </a:t>
            </a:r>
            <a:r>
              <a:rPr lang="en-GB" sz="1200" b="0" i="1" dirty="0">
                <a:effectLst/>
                <a:latin typeface="Arial" panose="020B0604020202020204" pitchFamily="34" charset="0"/>
              </a:rPr>
              <a:t>IEEE TAS (2025)]</a:t>
            </a:r>
            <a:endParaRPr lang="en-GB" sz="1200" i="1" dirty="0"/>
          </a:p>
        </p:txBody>
      </p:sp>
      <p:pic>
        <p:nvPicPr>
          <p:cNvPr id="2" name="Immagine 1">
            <a:extLst>
              <a:ext uri="{FF2B5EF4-FFF2-40B4-BE49-F238E27FC236}">
                <a16:creationId xmlns:a16="http://schemas.microsoft.com/office/drawing/2014/main" id="{AD247409-C35B-DB61-84F7-B2351A3CC94F}"/>
              </a:ext>
            </a:extLst>
          </p:cNvPr>
          <p:cNvPicPr>
            <a:picLocks noChangeAspect="1"/>
          </p:cNvPicPr>
          <p:nvPr/>
        </p:nvPicPr>
        <p:blipFill>
          <a:blip r:embed="rId7" cstate="screen">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1" y="5812162"/>
            <a:ext cx="5112328" cy="375906"/>
          </a:xfrm>
          <a:prstGeom prst="rect">
            <a:avLst/>
          </a:prstGeom>
        </p:spPr>
      </p:pic>
      <p:sp>
        <p:nvSpPr>
          <p:cNvPr id="11" name="CasellaDiTesto 10">
            <a:extLst>
              <a:ext uri="{FF2B5EF4-FFF2-40B4-BE49-F238E27FC236}">
                <a16:creationId xmlns:a16="http://schemas.microsoft.com/office/drawing/2014/main" id="{2A10EB31-2E0B-B24F-12F0-14729ED826B7}"/>
              </a:ext>
            </a:extLst>
          </p:cNvPr>
          <p:cNvSpPr txBox="1"/>
          <p:nvPr/>
        </p:nvSpPr>
        <p:spPr>
          <a:xfrm>
            <a:off x="6295848" y="1444898"/>
            <a:ext cx="5716527" cy="1708160"/>
          </a:xfrm>
          <a:prstGeom prst="rect">
            <a:avLst/>
          </a:prstGeom>
          <a:noFill/>
        </p:spPr>
        <p:txBody>
          <a:bodyPr wrap="square">
            <a:spAutoFit/>
          </a:bodyPr>
          <a:lstStyle/>
          <a:p>
            <a:pPr marL="0" indent="0">
              <a:spcAft>
                <a:spcPts val="600"/>
              </a:spcAft>
              <a:buNone/>
            </a:pPr>
            <a:r>
              <a:rPr lang="en-GB" sz="2000" dirty="0">
                <a:latin typeface="Calibri" panose="020F0502020204030204" pitchFamily="34" charset="0"/>
                <a:ea typeface="Calibri" panose="020F0502020204030204" pitchFamily="34" charset="0"/>
                <a:cs typeface="Calibri" panose="020F0502020204030204" pitchFamily="34" charset="0"/>
              </a:rPr>
              <a:t>Strongly physics-based approach: full 3D model of magnet, E.M., thermal and possibly mechanical</a:t>
            </a:r>
            <a:br>
              <a:rPr lang="en-GB" sz="2000" dirty="0">
                <a:latin typeface="Calibri" panose="020F0502020204030204" pitchFamily="34" charset="0"/>
                <a:ea typeface="Calibri" panose="020F0502020204030204" pitchFamily="34" charset="0"/>
                <a:cs typeface="Calibri" panose="020F0502020204030204" pitchFamily="34" charset="0"/>
              </a:rPr>
            </a:br>
            <a:r>
              <a:rPr lang="en-GB" sz="2000" b="1" dirty="0">
                <a:latin typeface="Calibri" panose="020F0502020204030204" pitchFamily="34" charset="0"/>
                <a:ea typeface="Calibri" panose="020F0502020204030204" pitchFamily="34" charset="0"/>
                <a:cs typeface="Calibri" panose="020F0502020204030204" pitchFamily="34" charset="0"/>
              </a:rPr>
              <a:t>+</a:t>
            </a:r>
            <a:r>
              <a:rPr lang="en-GB" sz="2000" dirty="0">
                <a:latin typeface="Calibri" panose="020F0502020204030204" pitchFamily="34" charset="0"/>
                <a:ea typeface="Calibri" panose="020F0502020204030204" pitchFamily="34" charset="0"/>
                <a:cs typeface="Calibri" panose="020F0502020204030204" pitchFamily="34" charset="0"/>
              </a:rPr>
              <a:t> model order-reduction and data-driven correction</a:t>
            </a:r>
          </a:p>
          <a:p>
            <a:pPr marL="0" indent="0">
              <a:spcAft>
                <a:spcPts val="600"/>
              </a:spcAft>
              <a:buNone/>
            </a:pPr>
            <a:r>
              <a:rPr lang="en-GB" sz="2000" dirty="0">
                <a:latin typeface="Calibri" panose="020F0502020204030204" pitchFamily="34" charset="0"/>
                <a:ea typeface="Calibri" panose="020F0502020204030204" pitchFamily="34" charset="0"/>
                <a:cs typeface="Calibri" panose="020F0502020204030204" pitchFamily="34" charset="0"/>
              </a:rPr>
              <a:t>The same code will serve also as complementary </a:t>
            </a:r>
            <a:br>
              <a:rPr lang="en-GB" sz="2000" dirty="0">
                <a:latin typeface="Calibri" panose="020F0502020204030204" pitchFamily="34" charset="0"/>
                <a:ea typeface="Calibri" panose="020F0502020204030204" pitchFamily="34" charset="0"/>
                <a:cs typeface="Calibri" panose="020F0502020204030204" pitchFamily="34" charset="0"/>
              </a:rPr>
            </a:br>
            <a:r>
              <a:rPr lang="en-GB" sz="2000" dirty="0">
                <a:latin typeface="Calibri" panose="020F0502020204030204" pitchFamily="34" charset="0"/>
                <a:ea typeface="Calibri" panose="020F0502020204030204" pitchFamily="34" charset="0"/>
                <a:cs typeface="Calibri" panose="020F0502020204030204" pitchFamily="34" charset="0"/>
              </a:rPr>
              <a:t>to </a:t>
            </a:r>
            <a:r>
              <a:rPr lang="en-GB" sz="2000" b="1" dirty="0">
                <a:latin typeface="Calibri" panose="020F0502020204030204" pitchFamily="34" charset="0"/>
                <a:ea typeface="Calibri" panose="020F0502020204030204" pitchFamily="34" charset="0"/>
                <a:cs typeface="Calibri" panose="020F0502020204030204" pitchFamily="34" charset="0"/>
              </a:rPr>
              <a:t>QLASA</a:t>
            </a:r>
            <a:r>
              <a:rPr lang="en-GB" sz="2000" dirty="0">
                <a:latin typeface="Calibri" panose="020F0502020204030204" pitchFamily="34" charset="0"/>
                <a:ea typeface="Calibri" panose="020F0502020204030204" pitchFamily="34" charset="0"/>
                <a:cs typeface="Calibri" panose="020F0502020204030204" pitchFamily="34" charset="0"/>
              </a:rPr>
              <a:t>, for quench of NI magnets</a:t>
            </a:r>
          </a:p>
        </p:txBody>
      </p:sp>
      <p:sp>
        <p:nvSpPr>
          <p:cNvPr id="12" name="CasellaDiTesto 11">
            <a:extLst>
              <a:ext uri="{FF2B5EF4-FFF2-40B4-BE49-F238E27FC236}">
                <a16:creationId xmlns:a16="http://schemas.microsoft.com/office/drawing/2014/main" id="{50D2B6FA-AFD9-545C-D1AB-FBBE04E43FB0}"/>
              </a:ext>
            </a:extLst>
          </p:cNvPr>
          <p:cNvSpPr txBox="1"/>
          <p:nvPr/>
        </p:nvSpPr>
        <p:spPr>
          <a:xfrm>
            <a:off x="3217024" y="855273"/>
            <a:ext cx="5546259" cy="461665"/>
          </a:xfrm>
          <a:prstGeom prst="rect">
            <a:avLst/>
          </a:prstGeom>
          <a:noFill/>
        </p:spPr>
        <p:txBody>
          <a:bodyPr wrap="square">
            <a:spAutoFit/>
          </a:bodyPr>
          <a:lstStyle/>
          <a:p>
            <a:r>
              <a:rPr lang="en-US" sz="2400" dirty="0"/>
              <a:t>(in addition to commercial software)</a:t>
            </a:r>
            <a:endParaRPr lang="it-IT" sz="2400" dirty="0"/>
          </a:p>
        </p:txBody>
      </p:sp>
      <p:pic>
        <p:nvPicPr>
          <p:cNvPr id="15" name="Picture 14" descr="A cartoon characters holding a video game&#10;&#10;AI-generated content may be incorrect.">
            <a:extLst>
              <a:ext uri="{FF2B5EF4-FFF2-40B4-BE49-F238E27FC236}">
                <a16:creationId xmlns:a16="http://schemas.microsoft.com/office/drawing/2014/main" id="{C50B54F8-83FA-96C6-9AB0-CAC273D27BD1}"/>
              </a:ext>
            </a:extLst>
          </p:cNvPr>
          <p:cNvPicPr>
            <a:picLocks noChangeAspect="1"/>
          </p:cNvPicPr>
          <p:nvPr/>
        </p:nvPicPr>
        <p:blipFill>
          <a:blip r:embed="rId8"/>
          <a:stretch>
            <a:fillRect/>
          </a:stretch>
        </p:blipFill>
        <p:spPr>
          <a:xfrm>
            <a:off x="8241579" y="3584513"/>
            <a:ext cx="2125147" cy="1336911"/>
          </a:xfrm>
          <a:prstGeom prst="rect">
            <a:avLst/>
          </a:prstGeom>
        </p:spPr>
      </p:pic>
      <p:cxnSp>
        <p:nvCxnSpPr>
          <p:cNvPr id="40" name="Straight Arrow Connector 39">
            <a:extLst>
              <a:ext uri="{FF2B5EF4-FFF2-40B4-BE49-F238E27FC236}">
                <a16:creationId xmlns:a16="http://schemas.microsoft.com/office/drawing/2014/main" id="{7DB12696-0F01-9EE0-9777-52B22576D183}"/>
              </a:ext>
            </a:extLst>
          </p:cNvPr>
          <p:cNvCxnSpPr>
            <a:cxnSpLocks/>
          </p:cNvCxnSpPr>
          <p:nvPr/>
        </p:nvCxnSpPr>
        <p:spPr>
          <a:xfrm>
            <a:off x="5029200" y="2255984"/>
            <a:ext cx="780522" cy="0"/>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3" name="Freeform: Shape 42">
            <a:extLst>
              <a:ext uri="{FF2B5EF4-FFF2-40B4-BE49-F238E27FC236}">
                <a16:creationId xmlns:a16="http://schemas.microsoft.com/office/drawing/2014/main" id="{80FEE31A-9EAC-EECF-BB9F-34B0B24B4574}"/>
              </a:ext>
            </a:extLst>
          </p:cNvPr>
          <p:cNvSpPr/>
          <p:nvPr/>
        </p:nvSpPr>
        <p:spPr>
          <a:xfrm>
            <a:off x="6018748" y="1440411"/>
            <a:ext cx="370148" cy="1735922"/>
          </a:xfrm>
          <a:custGeom>
            <a:avLst/>
            <a:gdLst>
              <a:gd name="connsiteX0" fmla="*/ 182880 w 188976"/>
              <a:gd name="connsiteY0" fmla="*/ 0 h 1517904"/>
              <a:gd name="connsiteX1" fmla="*/ 0 w 188976"/>
              <a:gd name="connsiteY1" fmla="*/ 0 h 1517904"/>
              <a:gd name="connsiteX2" fmla="*/ 0 w 188976"/>
              <a:gd name="connsiteY2" fmla="*/ 1517904 h 1517904"/>
              <a:gd name="connsiteX3" fmla="*/ 188976 w 188976"/>
              <a:gd name="connsiteY3" fmla="*/ 1517904 h 1517904"/>
            </a:gdLst>
            <a:ahLst/>
            <a:cxnLst>
              <a:cxn ang="0">
                <a:pos x="connsiteX0" y="connsiteY0"/>
              </a:cxn>
              <a:cxn ang="0">
                <a:pos x="connsiteX1" y="connsiteY1"/>
              </a:cxn>
              <a:cxn ang="0">
                <a:pos x="connsiteX2" y="connsiteY2"/>
              </a:cxn>
              <a:cxn ang="0">
                <a:pos x="connsiteX3" y="connsiteY3"/>
              </a:cxn>
            </a:cxnLst>
            <a:rect l="l" t="t" r="r" b="b"/>
            <a:pathLst>
              <a:path w="188976" h="1517904">
                <a:moveTo>
                  <a:pt x="182880" y="0"/>
                </a:moveTo>
                <a:lnTo>
                  <a:pt x="0" y="0"/>
                </a:lnTo>
                <a:lnTo>
                  <a:pt x="0" y="1517904"/>
                </a:lnTo>
                <a:lnTo>
                  <a:pt x="188976" y="1517904"/>
                </a:lnTo>
              </a:path>
            </a:pathLst>
          </a:cu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29" name="CasellaDiTesto 45">
            <a:extLst>
              <a:ext uri="{FF2B5EF4-FFF2-40B4-BE49-F238E27FC236}">
                <a16:creationId xmlns:a16="http://schemas.microsoft.com/office/drawing/2014/main" id="{5174363E-370F-524A-DB52-FA12FEBC3C79}"/>
              </a:ext>
            </a:extLst>
          </p:cNvPr>
          <p:cNvSpPr txBox="1"/>
          <p:nvPr/>
        </p:nvSpPr>
        <p:spPr>
          <a:xfrm>
            <a:off x="5461462" y="5171847"/>
            <a:ext cx="3770622" cy="1200329"/>
          </a:xfrm>
          <a:prstGeom prst="rect">
            <a:avLst/>
          </a:prstGeom>
          <a:noFill/>
        </p:spPr>
        <p:txBody>
          <a:bodyPr wrap="square">
            <a:spAutoFit/>
          </a:bodyPr>
          <a:lstStyle/>
          <a:p>
            <a:r>
              <a:rPr lang="en-GB" sz="2400" noProof="0" dirty="0"/>
              <a:t>Effort to develop protection schemes based on </a:t>
            </a:r>
          </a:p>
          <a:p>
            <a:r>
              <a:rPr lang="en-GB" sz="2400" b="1" noProof="0" dirty="0"/>
              <a:t>quench prevention</a:t>
            </a:r>
            <a:endParaRPr lang="en-GB" sz="2400" noProof="0" dirty="0"/>
          </a:p>
        </p:txBody>
      </p:sp>
      <p:pic>
        <p:nvPicPr>
          <p:cNvPr id="30" name="Picture 29">
            <a:extLst>
              <a:ext uri="{FF2B5EF4-FFF2-40B4-BE49-F238E27FC236}">
                <a16:creationId xmlns:a16="http://schemas.microsoft.com/office/drawing/2014/main" id="{7920308F-8064-7F12-6322-5CFB3EEEC616}"/>
              </a:ext>
            </a:extLst>
          </p:cNvPr>
          <p:cNvPicPr>
            <a:picLocks noChangeAspect="1"/>
          </p:cNvPicPr>
          <p:nvPr/>
        </p:nvPicPr>
        <p:blipFill>
          <a:blip r:embed="rId9"/>
          <a:stretch>
            <a:fillRect/>
          </a:stretch>
        </p:blipFill>
        <p:spPr>
          <a:xfrm>
            <a:off x="9221025" y="4913855"/>
            <a:ext cx="3101387" cy="1524186"/>
          </a:xfrm>
          <a:prstGeom prst="rect">
            <a:avLst/>
          </a:prstGeom>
        </p:spPr>
      </p:pic>
      <p:sp>
        <p:nvSpPr>
          <p:cNvPr id="32" name="TextBox 31">
            <a:extLst>
              <a:ext uri="{FF2B5EF4-FFF2-40B4-BE49-F238E27FC236}">
                <a16:creationId xmlns:a16="http://schemas.microsoft.com/office/drawing/2014/main" id="{5AB3D5A2-6156-321E-DFB0-3435E6A65AAB}"/>
              </a:ext>
            </a:extLst>
          </p:cNvPr>
          <p:cNvSpPr txBox="1"/>
          <p:nvPr/>
        </p:nvSpPr>
        <p:spPr>
          <a:xfrm>
            <a:off x="8607361" y="3180475"/>
            <a:ext cx="1302472" cy="369332"/>
          </a:xfrm>
          <a:prstGeom prst="rect">
            <a:avLst/>
          </a:prstGeom>
          <a:noFill/>
        </p:spPr>
        <p:txBody>
          <a:bodyPr wrap="none" rtlCol="0">
            <a:spAutoFit/>
          </a:bodyPr>
          <a:lstStyle/>
          <a:p>
            <a:r>
              <a:rPr lang="it-IT" b="1" i="1" dirty="0"/>
              <a:t>Digital twin</a:t>
            </a:r>
          </a:p>
        </p:txBody>
      </p:sp>
    </p:spTree>
    <p:extLst>
      <p:ext uri="{BB962C8B-B14F-4D97-AF65-F5344CB8AC3E}">
        <p14:creationId xmlns:p14="http://schemas.microsoft.com/office/powerpoint/2010/main" val="796012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0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7"/>
                                        </p:tgtEl>
                                      </p:cBhvr>
                                    </p:cmd>
                                  </p:childTnLst>
                                </p:cTn>
                              </p:par>
                            </p:childTnLst>
                          </p:cTn>
                        </p:par>
                      </p:childTnLst>
                    </p:cTn>
                  </p:par>
                </p:childTnLst>
              </p:cTn>
              <p:nextCondLst>
                <p:cond evt="onClick" delay="0">
                  <p:tgtEl>
                    <p:spTgt spid="7"/>
                  </p:tgtEl>
                </p:cond>
              </p:nextCondLst>
            </p:seq>
            <p:video>
              <p:cMediaNode vol="80000">
                <p:cTn id="12" repeatCount="indefinite" fill="hold" display="0">
                  <p:stCondLst>
                    <p:cond delay="indefinite"/>
                  </p:stCondLst>
                </p:cTn>
                <p:tgtEl>
                  <p:spTgt spid="7"/>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D1F70F7-B874-3ED4-07C0-6519226B3DEF}"/>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BC1E8D33-9801-EB98-605C-7C1ED5BDD2C1}"/>
              </a:ext>
            </a:extLst>
          </p:cNvPr>
          <p:cNvSpPr>
            <a:spLocks noGrp="1"/>
          </p:cNvSpPr>
          <p:nvPr>
            <p:ph type="sldNum" sz="quarter" idx="12"/>
          </p:nvPr>
        </p:nvSpPr>
        <p:spPr/>
        <p:txBody>
          <a:bodyPr/>
          <a:lstStyle/>
          <a:p>
            <a:fld id="{005C7FBA-D4E9-46CA-9321-3ADA2E368FCD}" type="slidenum">
              <a:rPr lang="en-GB" smtClean="0"/>
              <a:t>8</a:t>
            </a:fld>
            <a:endParaRPr lang="en-GB"/>
          </a:p>
        </p:txBody>
      </p:sp>
      <p:sp>
        <p:nvSpPr>
          <p:cNvPr id="4" name="Title 3">
            <a:extLst>
              <a:ext uri="{FF2B5EF4-FFF2-40B4-BE49-F238E27FC236}">
                <a16:creationId xmlns:a16="http://schemas.microsoft.com/office/drawing/2014/main" id="{7C89D684-B882-2778-E9DF-CA790D647896}"/>
              </a:ext>
            </a:extLst>
          </p:cNvPr>
          <p:cNvSpPr>
            <a:spLocks noGrp="1"/>
          </p:cNvSpPr>
          <p:nvPr>
            <p:ph type="title"/>
          </p:nvPr>
        </p:nvSpPr>
        <p:spPr>
          <a:xfrm>
            <a:off x="2355696" y="152484"/>
            <a:ext cx="7408824" cy="1325563"/>
          </a:xfrm>
        </p:spPr>
        <p:txBody>
          <a:bodyPr/>
          <a:lstStyle/>
          <a:p>
            <a:r>
              <a:rPr lang="it-IT" dirty="0"/>
              <a:t>HTS R&amp;D</a:t>
            </a:r>
            <a:endParaRPr lang="en-GB" dirty="0"/>
          </a:p>
        </p:txBody>
      </p:sp>
      <p:sp>
        <p:nvSpPr>
          <p:cNvPr id="18" name="CasellaDiTesto 10">
            <a:extLst>
              <a:ext uri="{FF2B5EF4-FFF2-40B4-BE49-F238E27FC236}">
                <a16:creationId xmlns:a16="http://schemas.microsoft.com/office/drawing/2014/main" id="{3645B936-4CDA-E489-8A87-2C1B457BEDCE}"/>
              </a:ext>
            </a:extLst>
          </p:cNvPr>
          <p:cNvSpPr txBox="1"/>
          <p:nvPr/>
        </p:nvSpPr>
        <p:spPr>
          <a:xfrm>
            <a:off x="132646" y="1772669"/>
            <a:ext cx="3098682" cy="2677656"/>
          </a:xfrm>
          <a:prstGeom prst="rect">
            <a:avLst/>
          </a:prstGeom>
          <a:noFill/>
          <a:ln w="38100">
            <a:solidFill>
              <a:srgbClr val="0055A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2800" b="0" i="0" u="none" strike="noStrike" kern="0" cap="none" spc="0" normalizeH="0" baseline="0" noProof="0" dirty="0">
                <a:ln>
                  <a:noFill/>
                </a:ln>
                <a:solidFill>
                  <a:srgbClr val="0055A0"/>
                </a:solidFill>
                <a:effectLst/>
                <a:uLnTx/>
                <a:uFillTx/>
                <a:latin typeface="Arial"/>
              </a:rPr>
              <a:t>IRIS </a:t>
            </a:r>
          </a:p>
          <a:p>
            <a:pPr marL="457200" marR="0" lvl="0" indent="-4572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2800" b="0" i="0" u="none" strike="noStrike" kern="0" cap="none" spc="0" normalizeH="0" baseline="0" noProof="0" dirty="0" err="1">
                <a:ln>
                  <a:noFill/>
                </a:ln>
                <a:solidFill>
                  <a:srgbClr val="0055A0"/>
                </a:solidFill>
                <a:effectLst/>
                <a:uLnTx/>
                <a:uFillTx/>
                <a:latin typeface="Arial"/>
              </a:rPr>
              <a:t>Modeling</a:t>
            </a:r>
            <a:endParaRPr kumimoji="0" lang="it-IT" sz="2800" b="0" i="0" u="none" strike="noStrike" kern="0" cap="none" spc="0" normalizeH="0" baseline="0" noProof="0" dirty="0">
              <a:ln>
                <a:noFill/>
              </a:ln>
              <a:solidFill>
                <a:srgbClr val="0055A0"/>
              </a:solidFill>
              <a:effectLst/>
              <a:uLnTx/>
              <a:uFillTx/>
              <a:latin typeface="Arial"/>
            </a:endParaRPr>
          </a:p>
          <a:p>
            <a:pPr marL="457200" marR="0" lvl="0" indent="-4572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2800" b="0" i="0" u="none" strike="noStrike" kern="0" cap="none" spc="0" normalizeH="0" baseline="0" noProof="0" dirty="0" err="1">
                <a:ln>
                  <a:noFill/>
                </a:ln>
                <a:solidFill>
                  <a:srgbClr val="0055A0"/>
                </a:solidFill>
                <a:effectLst/>
                <a:uLnTx/>
                <a:uFillTx/>
                <a:latin typeface="Arial"/>
              </a:rPr>
              <a:t>Conductor</a:t>
            </a:r>
            <a:endParaRPr kumimoji="0" lang="it-IT" sz="2800" b="0" i="0" u="none" strike="noStrike" kern="0" cap="none" spc="0" normalizeH="0" baseline="0" noProof="0" dirty="0">
              <a:ln>
                <a:noFill/>
              </a:ln>
              <a:solidFill>
                <a:srgbClr val="0055A0"/>
              </a:solidFill>
              <a:effectLst/>
              <a:uLnTx/>
              <a:uFillTx/>
              <a:latin typeface="Arial"/>
            </a:endParaRPr>
          </a:p>
          <a:p>
            <a:pPr marL="457200" marR="0" lvl="0" indent="-4572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2800" b="0" i="0" u="none" strike="noStrike" kern="0" cap="none" spc="0" normalizeH="0" baseline="0" noProof="0" dirty="0">
                <a:ln>
                  <a:noFill/>
                </a:ln>
                <a:solidFill>
                  <a:srgbClr val="0055A0"/>
                </a:solidFill>
                <a:effectLst/>
                <a:uLnTx/>
                <a:uFillTx/>
                <a:latin typeface="Arial"/>
              </a:rPr>
              <a:t>Design  </a:t>
            </a:r>
          </a:p>
          <a:p>
            <a:pPr marL="457200" marR="0" lvl="0" indent="-4572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2800" b="0" i="0" u="none" strike="noStrike" kern="0" cap="none" spc="0" normalizeH="0" baseline="0" noProof="0" dirty="0">
                <a:ln>
                  <a:noFill/>
                </a:ln>
                <a:solidFill>
                  <a:srgbClr val="0055A0"/>
                </a:solidFill>
                <a:effectLst/>
                <a:uLnTx/>
                <a:uFillTx/>
                <a:latin typeface="Arial"/>
              </a:rPr>
              <a:t>Construction</a:t>
            </a:r>
          </a:p>
          <a:p>
            <a:pPr marL="457200" marR="0" lvl="0" indent="-4572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2800" b="0" i="0" u="none" strike="noStrike" kern="0" cap="none" spc="0" normalizeH="0" baseline="0" noProof="0" dirty="0">
                <a:ln>
                  <a:noFill/>
                </a:ln>
                <a:solidFill>
                  <a:srgbClr val="0055A0"/>
                </a:solidFill>
                <a:effectLst/>
                <a:uLnTx/>
                <a:uFillTx/>
                <a:latin typeface="Arial"/>
              </a:rPr>
              <a:t>Test</a:t>
            </a:r>
          </a:p>
        </p:txBody>
      </p:sp>
      <p:grpSp>
        <p:nvGrpSpPr>
          <p:cNvPr id="19" name="Gruppo 25">
            <a:extLst>
              <a:ext uri="{FF2B5EF4-FFF2-40B4-BE49-F238E27FC236}">
                <a16:creationId xmlns:a16="http://schemas.microsoft.com/office/drawing/2014/main" id="{F1E16658-7303-ED25-674B-0D6E31F7F5AE}"/>
              </a:ext>
            </a:extLst>
          </p:cNvPr>
          <p:cNvGrpSpPr/>
          <p:nvPr/>
        </p:nvGrpSpPr>
        <p:grpSpPr>
          <a:xfrm>
            <a:off x="3742835" y="1772548"/>
            <a:ext cx="2612558" cy="2834418"/>
            <a:chOff x="3850820" y="2370908"/>
            <a:chExt cx="2612558" cy="2834418"/>
          </a:xfrm>
        </p:grpSpPr>
        <p:sp>
          <p:nvSpPr>
            <p:cNvPr id="20" name="Freccia a destra 15">
              <a:extLst>
                <a:ext uri="{FF2B5EF4-FFF2-40B4-BE49-F238E27FC236}">
                  <a16:creationId xmlns:a16="http://schemas.microsoft.com/office/drawing/2014/main" id="{C292D15E-F556-23F0-EA81-8C5D050B5887}"/>
                </a:ext>
              </a:extLst>
            </p:cNvPr>
            <p:cNvSpPr/>
            <p:nvPr/>
          </p:nvSpPr>
          <p:spPr>
            <a:xfrm>
              <a:off x="3856422" y="2370908"/>
              <a:ext cx="2585754" cy="936000"/>
            </a:xfrm>
            <a:prstGeom prst="rightArrow">
              <a:avLst/>
            </a:prstGeom>
            <a:gradFill rotWithShape="1">
              <a:gsLst>
                <a:gs pos="0">
                  <a:srgbClr val="0055A0">
                    <a:tint val="73000"/>
                    <a:satMod val="150000"/>
                  </a:srgbClr>
                </a:gs>
                <a:gs pos="25000">
                  <a:srgbClr val="0055A0">
                    <a:tint val="96000"/>
                    <a:shade val="80000"/>
                    <a:satMod val="105000"/>
                  </a:srgbClr>
                </a:gs>
                <a:gs pos="38000">
                  <a:srgbClr val="0055A0">
                    <a:tint val="96000"/>
                    <a:shade val="59000"/>
                    <a:satMod val="120000"/>
                  </a:srgbClr>
                </a:gs>
                <a:gs pos="55000">
                  <a:srgbClr val="0055A0">
                    <a:shade val="57000"/>
                    <a:satMod val="120000"/>
                  </a:srgbClr>
                </a:gs>
                <a:gs pos="80000">
                  <a:srgbClr val="0055A0">
                    <a:shade val="56000"/>
                    <a:satMod val="145000"/>
                  </a:srgbClr>
                </a:gs>
                <a:gs pos="88000">
                  <a:srgbClr val="0055A0">
                    <a:shade val="63000"/>
                    <a:satMod val="160000"/>
                  </a:srgbClr>
                </a:gs>
                <a:gs pos="100000">
                  <a:srgbClr val="0055A0">
                    <a:tint val="99555"/>
                    <a:satMod val="155000"/>
                  </a:srgbClr>
                </a:gs>
              </a:gsLst>
              <a:lin ang="5400000" scaled="1"/>
            </a:gradFill>
            <a:ln w="9525" cap="flat" cmpd="sng" algn="ctr">
              <a:solidFill>
                <a:srgbClr val="0055A0">
                  <a:shade val="60000"/>
                  <a:satMod val="300000"/>
                </a:srgbClr>
              </a:solidFill>
              <a:prstDash val="solid"/>
            </a:ln>
            <a:effectLst>
              <a:glow rad="70000">
                <a:srgbClr val="0055A0">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b="0" i="0" u="none" strike="noStrike" kern="0" cap="none" spc="0" normalizeH="0" baseline="0" noProof="0" dirty="0">
                  <a:ln>
                    <a:noFill/>
                  </a:ln>
                  <a:solidFill>
                    <a:prstClr val="white"/>
                  </a:solidFill>
                  <a:effectLst/>
                  <a:uLnTx/>
                  <a:uFillTx/>
                  <a:latin typeface="Arial"/>
                  <a:ea typeface="+mn-ea"/>
                  <a:cs typeface="+mn-cs"/>
                </a:rPr>
                <a:t>CONDUCTOR</a:t>
              </a:r>
            </a:p>
          </p:txBody>
        </p:sp>
        <p:sp>
          <p:nvSpPr>
            <p:cNvPr id="21" name="Freccia a destra 16">
              <a:extLst>
                <a:ext uri="{FF2B5EF4-FFF2-40B4-BE49-F238E27FC236}">
                  <a16:creationId xmlns:a16="http://schemas.microsoft.com/office/drawing/2014/main" id="{39045511-8688-08D3-4570-F01C7133E463}"/>
                </a:ext>
              </a:extLst>
            </p:cNvPr>
            <p:cNvSpPr/>
            <p:nvPr/>
          </p:nvSpPr>
          <p:spPr>
            <a:xfrm>
              <a:off x="3877624" y="3333326"/>
              <a:ext cx="2585754" cy="936000"/>
            </a:xfrm>
            <a:prstGeom prst="rightArrow">
              <a:avLst/>
            </a:prstGeom>
            <a:gradFill rotWithShape="1">
              <a:gsLst>
                <a:gs pos="0">
                  <a:srgbClr val="0055A0">
                    <a:tint val="73000"/>
                    <a:satMod val="150000"/>
                  </a:srgbClr>
                </a:gs>
                <a:gs pos="25000">
                  <a:srgbClr val="0055A0">
                    <a:tint val="96000"/>
                    <a:shade val="80000"/>
                    <a:satMod val="105000"/>
                  </a:srgbClr>
                </a:gs>
                <a:gs pos="38000">
                  <a:srgbClr val="0055A0">
                    <a:tint val="96000"/>
                    <a:shade val="59000"/>
                    <a:satMod val="120000"/>
                  </a:srgbClr>
                </a:gs>
                <a:gs pos="55000">
                  <a:srgbClr val="0055A0">
                    <a:shade val="57000"/>
                    <a:satMod val="120000"/>
                  </a:srgbClr>
                </a:gs>
                <a:gs pos="80000">
                  <a:srgbClr val="0055A0">
                    <a:shade val="56000"/>
                    <a:satMod val="145000"/>
                  </a:srgbClr>
                </a:gs>
                <a:gs pos="88000">
                  <a:srgbClr val="0055A0">
                    <a:shade val="63000"/>
                    <a:satMod val="160000"/>
                  </a:srgbClr>
                </a:gs>
                <a:gs pos="100000">
                  <a:srgbClr val="0055A0">
                    <a:tint val="99555"/>
                    <a:satMod val="155000"/>
                  </a:srgbClr>
                </a:gs>
              </a:gsLst>
              <a:lin ang="5400000" scaled="1"/>
            </a:gradFill>
            <a:ln w="9525" cap="flat" cmpd="sng" algn="ctr">
              <a:solidFill>
                <a:srgbClr val="0055A0">
                  <a:shade val="60000"/>
                  <a:satMod val="300000"/>
                </a:srgbClr>
              </a:solidFill>
              <a:prstDash val="solid"/>
            </a:ln>
            <a:effectLst>
              <a:glow rad="70000">
                <a:srgbClr val="0055A0">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b="0" i="0" u="none" strike="noStrike" kern="0" cap="none" spc="0" normalizeH="0" baseline="0" noProof="0" dirty="0">
                  <a:ln>
                    <a:noFill/>
                  </a:ln>
                  <a:solidFill>
                    <a:prstClr val="white"/>
                  </a:solidFill>
                  <a:effectLst/>
                  <a:uLnTx/>
                  <a:uFillTx/>
                  <a:latin typeface="Arial"/>
                  <a:ea typeface="+mn-ea"/>
                  <a:cs typeface="+mn-cs"/>
                </a:rPr>
                <a:t>MODELING</a:t>
              </a:r>
            </a:p>
          </p:txBody>
        </p:sp>
        <p:sp>
          <p:nvSpPr>
            <p:cNvPr id="22" name="Freccia a destra 17">
              <a:extLst>
                <a:ext uri="{FF2B5EF4-FFF2-40B4-BE49-F238E27FC236}">
                  <a16:creationId xmlns:a16="http://schemas.microsoft.com/office/drawing/2014/main" id="{35932C6F-D327-F98F-9553-8D8F18649467}"/>
                </a:ext>
              </a:extLst>
            </p:cNvPr>
            <p:cNvSpPr/>
            <p:nvPr/>
          </p:nvSpPr>
          <p:spPr>
            <a:xfrm>
              <a:off x="3850820" y="4351139"/>
              <a:ext cx="2585754" cy="854187"/>
            </a:xfrm>
            <a:prstGeom prst="rightArrow">
              <a:avLst/>
            </a:prstGeom>
            <a:gradFill rotWithShape="1">
              <a:gsLst>
                <a:gs pos="0">
                  <a:srgbClr val="0055A0">
                    <a:tint val="73000"/>
                    <a:satMod val="150000"/>
                  </a:srgbClr>
                </a:gs>
                <a:gs pos="25000">
                  <a:srgbClr val="0055A0">
                    <a:tint val="96000"/>
                    <a:shade val="80000"/>
                    <a:satMod val="105000"/>
                  </a:srgbClr>
                </a:gs>
                <a:gs pos="38000">
                  <a:srgbClr val="0055A0">
                    <a:tint val="96000"/>
                    <a:shade val="59000"/>
                    <a:satMod val="120000"/>
                  </a:srgbClr>
                </a:gs>
                <a:gs pos="55000">
                  <a:srgbClr val="0055A0">
                    <a:shade val="57000"/>
                    <a:satMod val="120000"/>
                  </a:srgbClr>
                </a:gs>
                <a:gs pos="80000">
                  <a:srgbClr val="0055A0">
                    <a:shade val="56000"/>
                    <a:satMod val="145000"/>
                  </a:srgbClr>
                </a:gs>
                <a:gs pos="88000">
                  <a:srgbClr val="0055A0">
                    <a:shade val="63000"/>
                    <a:satMod val="160000"/>
                  </a:srgbClr>
                </a:gs>
                <a:gs pos="100000">
                  <a:srgbClr val="0055A0">
                    <a:tint val="99555"/>
                    <a:satMod val="155000"/>
                  </a:srgbClr>
                </a:gs>
              </a:gsLst>
              <a:lin ang="5400000" scaled="1"/>
            </a:gradFill>
            <a:ln w="9525" cap="flat" cmpd="sng" algn="ctr">
              <a:solidFill>
                <a:srgbClr val="0055A0">
                  <a:shade val="60000"/>
                  <a:satMod val="300000"/>
                </a:srgbClr>
              </a:solidFill>
              <a:prstDash val="solid"/>
            </a:ln>
            <a:effectLst>
              <a:glow rad="70000">
                <a:srgbClr val="0055A0">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b="0" i="0" u="none" strike="noStrike" kern="0" cap="none" spc="0" normalizeH="0" baseline="0" noProof="0" dirty="0">
                  <a:ln>
                    <a:noFill/>
                  </a:ln>
                  <a:solidFill>
                    <a:prstClr val="white"/>
                  </a:solidFill>
                  <a:effectLst/>
                  <a:uLnTx/>
                  <a:uFillTx/>
                  <a:latin typeface="Arial"/>
                  <a:ea typeface="+mn-ea"/>
                  <a:cs typeface="+mn-cs"/>
                </a:rPr>
                <a:t>DESIGN</a:t>
              </a:r>
            </a:p>
          </p:txBody>
        </p:sp>
      </p:grpSp>
      <p:grpSp>
        <p:nvGrpSpPr>
          <p:cNvPr id="23" name="Gruppo 24">
            <a:extLst>
              <a:ext uri="{FF2B5EF4-FFF2-40B4-BE49-F238E27FC236}">
                <a16:creationId xmlns:a16="http://schemas.microsoft.com/office/drawing/2014/main" id="{E2971C88-3E21-D300-3F90-5A3B9C219AD1}"/>
              </a:ext>
            </a:extLst>
          </p:cNvPr>
          <p:cNvGrpSpPr/>
          <p:nvPr/>
        </p:nvGrpSpPr>
        <p:grpSpPr>
          <a:xfrm>
            <a:off x="6657314" y="1612133"/>
            <a:ext cx="5299582" cy="3090161"/>
            <a:chOff x="6708543" y="2314257"/>
            <a:chExt cx="5299582" cy="3090161"/>
          </a:xfrm>
        </p:grpSpPr>
        <p:sp>
          <p:nvSpPr>
            <p:cNvPr id="24" name="CasellaDiTesto 18">
              <a:extLst>
                <a:ext uri="{FF2B5EF4-FFF2-40B4-BE49-F238E27FC236}">
                  <a16:creationId xmlns:a16="http://schemas.microsoft.com/office/drawing/2014/main" id="{0E2C5380-FA00-F747-0632-173F807716C8}"/>
                </a:ext>
              </a:extLst>
            </p:cNvPr>
            <p:cNvSpPr txBox="1"/>
            <p:nvPr/>
          </p:nvSpPr>
          <p:spPr>
            <a:xfrm>
              <a:off x="6910341" y="2591057"/>
              <a:ext cx="2245115" cy="224676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2800" b="0" i="0" u="none" strike="noStrike" kern="0" cap="none" spc="0" normalizeH="0" baseline="0" noProof="0" dirty="0" err="1">
                  <a:ln>
                    <a:noFill/>
                  </a:ln>
                  <a:solidFill>
                    <a:srgbClr val="0055A0"/>
                  </a:solidFill>
                  <a:effectLst/>
                  <a:uLnTx/>
                  <a:uFillTx/>
                  <a:latin typeface="Arial"/>
                </a:rPr>
                <a:t>Explore</a:t>
              </a:r>
              <a:endParaRPr kumimoji="0" lang="it-IT" sz="2800" b="0" i="0" u="none" strike="noStrike" kern="0" cap="none" spc="0" normalizeH="0" baseline="0" noProof="0" dirty="0">
                <a:ln>
                  <a:noFill/>
                </a:ln>
                <a:solidFill>
                  <a:srgbClr val="0055A0"/>
                </a:solidFill>
                <a:effectLst/>
                <a:uLnTx/>
                <a:uFillTx/>
                <a:latin typeface="Arial"/>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2800" b="0" i="0" u="none" strike="noStrike" kern="0" cap="none" spc="0" normalizeH="0" baseline="0" noProof="0" dirty="0" err="1">
                  <a:ln>
                    <a:noFill/>
                  </a:ln>
                  <a:solidFill>
                    <a:srgbClr val="0055A0"/>
                  </a:solidFill>
                  <a:effectLst/>
                  <a:uLnTx/>
                  <a:uFillTx/>
                  <a:latin typeface="Arial"/>
                </a:rPr>
                <a:t>conductor</a:t>
              </a:r>
              <a:endParaRPr kumimoji="0" lang="it-IT" sz="2800" b="0" i="0" u="none" strike="noStrike" kern="0" cap="none" spc="0" normalizeH="0" baseline="0" noProof="0" dirty="0">
                <a:ln>
                  <a:noFill/>
                </a:ln>
                <a:solidFill>
                  <a:srgbClr val="0055A0"/>
                </a:solidFill>
                <a:effectLst/>
                <a:uLnTx/>
                <a:uFillTx/>
                <a:latin typeface="Arial"/>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2800" b="0" i="0" u="none" strike="noStrike" kern="0" cap="none" spc="0" normalizeH="0" baseline="0" noProof="0" dirty="0" err="1">
                  <a:ln>
                    <a:noFill/>
                  </a:ln>
                  <a:solidFill>
                    <a:srgbClr val="0055A0"/>
                  </a:solidFill>
                  <a:effectLst/>
                  <a:uLnTx/>
                  <a:uFillTx/>
                  <a:latin typeface="Arial"/>
                </a:rPr>
                <a:t>geometry</a:t>
              </a:r>
              <a:endParaRPr kumimoji="0" lang="it-IT" sz="2800" b="0" i="0" u="none" strike="noStrike" kern="0" cap="none" spc="0" normalizeH="0" baseline="0" noProof="0" dirty="0">
                <a:ln>
                  <a:noFill/>
                </a:ln>
                <a:solidFill>
                  <a:srgbClr val="0055A0"/>
                </a:solidFill>
                <a:effectLst/>
                <a:uLnTx/>
                <a:uFillTx/>
                <a:latin typeface="Arial"/>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2800" b="0" i="0" u="none" strike="noStrike" kern="0" cap="none" spc="0" normalizeH="0" baseline="0" noProof="0" dirty="0">
                  <a:ln>
                    <a:noFill/>
                  </a:ln>
                  <a:solidFill>
                    <a:srgbClr val="0055A0"/>
                  </a:solidFill>
                  <a:effectLst/>
                  <a:uLnTx/>
                  <a:uFillTx/>
                  <a:latin typeface="Arial"/>
                </a:rPr>
                <a:t>design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2800" b="0" i="0" u="none" strike="noStrike" kern="0" cap="none" spc="0" normalizeH="0" baseline="0" noProof="0" dirty="0" err="1">
                  <a:ln>
                    <a:noFill/>
                  </a:ln>
                  <a:solidFill>
                    <a:srgbClr val="0055A0"/>
                  </a:solidFill>
                  <a:effectLst/>
                  <a:uLnTx/>
                  <a:uFillTx/>
                  <a:latin typeface="Arial"/>
                </a:rPr>
                <a:t>protection</a:t>
              </a:r>
              <a:r>
                <a:rPr kumimoji="0" lang="it-IT" sz="2800" b="0" i="0" u="none" strike="noStrike" kern="0" cap="none" spc="0" normalizeH="0" baseline="0" noProof="0" dirty="0">
                  <a:ln>
                    <a:noFill/>
                  </a:ln>
                  <a:solidFill>
                    <a:srgbClr val="0055A0"/>
                  </a:solidFill>
                  <a:effectLst/>
                  <a:uLnTx/>
                  <a:uFillTx/>
                  <a:latin typeface="Arial"/>
                </a:rPr>
                <a:t> </a:t>
              </a:r>
            </a:p>
          </p:txBody>
        </p:sp>
        <p:sp>
          <p:nvSpPr>
            <p:cNvPr id="25" name="Rettangolo 19">
              <a:extLst>
                <a:ext uri="{FF2B5EF4-FFF2-40B4-BE49-F238E27FC236}">
                  <a16:creationId xmlns:a16="http://schemas.microsoft.com/office/drawing/2014/main" id="{7B036CCB-09CE-F2F3-DB71-336751F3434E}"/>
                </a:ext>
              </a:extLst>
            </p:cNvPr>
            <p:cNvSpPr/>
            <p:nvPr/>
          </p:nvSpPr>
          <p:spPr>
            <a:xfrm>
              <a:off x="6708543" y="2314257"/>
              <a:ext cx="5299582" cy="3090161"/>
            </a:xfrm>
            <a:prstGeom prst="rect">
              <a:avLst/>
            </a:prstGeom>
            <a:noFill/>
            <a:ln w="28575" cap="flat" cmpd="sng" algn="ctr">
              <a:solidFill>
                <a:srgbClr val="0055A0"/>
              </a:solidFill>
              <a:prstDash val="solid"/>
            </a:ln>
            <a:effectLst>
              <a:glow rad="70000">
                <a:srgbClr val="DDDDDD">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26" name="Ovale 20">
              <a:extLst>
                <a:ext uri="{FF2B5EF4-FFF2-40B4-BE49-F238E27FC236}">
                  <a16:creationId xmlns:a16="http://schemas.microsoft.com/office/drawing/2014/main" id="{C0143EFF-3A1B-811F-1ABE-7E748FEE4402}"/>
                </a:ext>
              </a:extLst>
            </p:cNvPr>
            <p:cNvSpPr/>
            <p:nvPr/>
          </p:nvSpPr>
          <p:spPr>
            <a:xfrm>
              <a:off x="9062257" y="2591057"/>
              <a:ext cx="2739917" cy="1084667"/>
            </a:xfrm>
            <a:prstGeom prst="ellipse">
              <a:avLst/>
            </a:prstGeom>
            <a:gradFill rotWithShape="1">
              <a:gsLst>
                <a:gs pos="0">
                  <a:srgbClr val="0055A0">
                    <a:tint val="73000"/>
                    <a:satMod val="150000"/>
                  </a:srgbClr>
                </a:gs>
                <a:gs pos="25000">
                  <a:srgbClr val="0055A0">
                    <a:tint val="96000"/>
                    <a:shade val="80000"/>
                    <a:satMod val="105000"/>
                  </a:srgbClr>
                </a:gs>
                <a:gs pos="38000">
                  <a:srgbClr val="0055A0">
                    <a:tint val="96000"/>
                    <a:shade val="59000"/>
                    <a:satMod val="120000"/>
                  </a:srgbClr>
                </a:gs>
                <a:gs pos="55000">
                  <a:srgbClr val="0055A0">
                    <a:shade val="57000"/>
                    <a:satMod val="120000"/>
                  </a:srgbClr>
                </a:gs>
                <a:gs pos="80000">
                  <a:srgbClr val="0055A0">
                    <a:shade val="56000"/>
                    <a:satMod val="145000"/>
                  </a:srgbClr>
                </a:gs>
                <a:gs pos="88000">
                  <a:srgbClr val="0055A0">
                    <a:shade val="63000"/>
                    <a:satMod val="160000"/>
                  </a:srgbClr>
                </a:gs>
                <a:gs pos="100000">
                  <a:srgbClr val="0055A0">
                    <a:tint val="99555"/>
                    <a:satMod val="155000"/>
                  </a:srgbClr>
                </a:gs>
              </a:gsLst>
              <a:lin ang="5400000" scaled="1"/>
            </a:gradFill>
            <a:ln w="9525" cap="flat" cmpd="sng" algn="ctr">
              <a:noFill/>
              <a:prstDash val="solid"/>
            </a:ln>
            <a:effectLst>
              <a:glow rad="70000">
                <a:srgbClr val="0055A0">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dirty="0">
                <a:ln>
                  <a:noFill/>
                </a:ln>
                <a:solidFill>
                  <a:prstClr val="white"/>
                </a:solidFill>
                <a:effectLst/>
                <a:uLnTx/>
                <a:uFillTx/>
                <a:latin typeface="Arial"/>
                <a:ea typeface="+mn-ea"/>
                <a:cs typeface="+mn-cs"/>
              </a:endParaRPr>
            </a:p>
          </p:txBody>
        </p:sp>
        <p:sp>
          <p:nvSpPr>
            <p:cNvPr id="27" name="Ovale 21">
              <a:extLst>
                <a:ext uri="{FF2B5EF4-FFF2-40B4-BE49-F238E27FC236}">
                  <a16:creationId xmlns:a16="http://schemas.microsoft.com/office/drawing/2014/main" id="{18480A9E-21BF-E0B5-5AB4-C04F56175C67}"/>
                </a:ext>
              </a:extLst>
            </p:cNvPr>
            <p:cNvSpPr/>
            <p:nvPr/>
          </p:nvSpPr>
          <p:spPr>
            <a:xfrm>
              <a:off x="9062258" y="3801326"/>
              <a:ext cx="2739916" cy="1411940"/>
            </a:xfrm>
            <a:prstGeom prst="ellipse">
              <a:avLst/>
            </a:prstGeom>
            <a:gradFill rotWithShape="1">
              <a:gsLst>
                <a:gs pos="0">
                  <a:srgbClr val="0055A0">
                    <a:tint val="73000"/>
                    <a:satMod val="150000"/>
                  </a:srgbClr>
                </a:gs>
                <a:gs pos="25000">
                  <a:srgbClr val="0055A0">
                    <a:tint val="96000"/>
                    <a:shade val="80000"/>
                    <a:satMod val="105000"/>
                  </a:srgbClr>
                </a:gs>
                <a:gs pos="38000">
                  <a:srgbClr val="0055A0">
                    <a:tint val="96000"/>
                    <a:shade val="59000"/>
                    <a:satMod val="120000"/>
                  </a:srgbClr>
                </a:gs>
                <a:gs pos="55000">
                  <a:srgbClr val="0055A0">
                    <a:shade val="57000"/>
                    <a:satMod val="120000"/>
                  </a:srgbClr>
                </a:gs>
                <a:gs pos="80000">
                  <a:srgbClr val="0055A0">
                    <a:shade val="56000"/>
                    <a:satMod val="145000"/>
                  </a:srgbClr>
                </a:gs>
                <a:gs pos="88000">
                  <a:srgbClr val="0055A0">
                    <a:shade val="63000"/>
                    <a:satMod val="160000"/>
                  </a:srgbClr>
                </a:gs>
                <a:gs pos="100000">
                  <a:srgbClr val="0055A0">
                    <a:tint val="99555"/>
                    <a:satMod val="155000"/>
                  </a:srgbClr>
                </a:gs>
              </a:gsLst>
              <a:lin ang="5400000" scaled="1"/>
            </a:gradFill>
            <a:ln w="9525" cap="flat" cmpd="sng" algn="ctr">
              <a:noFill/>
              <a:prstDash val="solid"/>
            </a:ln>
            <a:effectLst>
              <a:glow rad="70000">
                <a:srgbClr val="0055A0">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dirty="0">
                <a:ln>
                  <a:noFill/>
                </a:ln>
                <a:solidFill>
                  <a:prstClr val="white"/>
                </a:solidFill>
                <a:effectLst/>
                <a:uLnTx/>
                <a:uFillTx/>
                <a:latin typeface="Arial"/>
                <a:ea typeface="+mn-ea"/>
                <a:cs typeface="+mn-cs"/>
              </a:endParaRPr>
            </a:p>
          </p:txBody>
        </p:sp>
        <p:sp>
          <p:nvSpPr>
            <p:cNvPr id="28" name="CasellaDiTesto 22">
              <a:extLst>
                <a:ext uri="{FF2B5EF4-FFF2-40B4-BE49-F238E27FC236}">
                  <a16:creationId xmlns:a16="http://schemas.microsoft.com/office/drawing/2014/main" id="{A6157180-B849-97DB-E673-9FDC4C381101}"/>
                </a:ext>
              </a:extLst>
            </p:cNvPr>
            <p:cNvSpPr txBox="1"/>
            <p:nvPr/>
          </p:nvSpPr>
          <p:spPr>
            <a:xfrm>
              <a:off x="9062258" y="2871661"/>
              <a:ext cx="2739917"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2400" b="0" i="0" u="none" strike="noStrike" kern="0" cap="none" spc="0" normalizeH="0" baseline="0" noProof="0" dirty="0">
                  <a:ln>
                    <a:noFill/>
                  </a:ln>
                  <a:solidFill>
                    <a:srgbClr val="F8F8F8"/>
                  </a:solidFill>
                  <a:effectLst/>
                  <a:uLnTx/>
                  <a:uFillTx/>
                  <a:latin typeface="Arial"/>
                </a:rPr>
                <a:t>10 T </a:t>
              </a:r>
              <a:r>
                <a:rPr kumimoji="0" lang="it-IT" sz="2400" b="0" i="0" u="none" strike="noStrike" kern="0" cap="none" spc="0" normalizeH="0" baseline="0" noProof="0" dirty="0" err="1">
                  <a:ln>
                    <a:noFill/>
                  </a:ln>
                  <a:solidFill>
                    <a:srgbClr val="F8F8F8"/>
                  </a:solidFill>
                  <a:effectLst/>
                  <a:uLnTx/>
                  <a:uFillTx/>
                  <a:latin typeface="Arial"/>
                </a:rPr>
                <a:t>Demonstrator</a:t>
              </a:r>
              <a:endParaRPr kumimoji="0" lang="it-IT" sz="2400" b="0" i="0" u="none" strike="noStrike" kern="0" cap="none" spc="0" normalizeH="0" baseline="0" noProof="0" dirty="0">
                <a:ln>
                  <a:noFill/>
                </a:ln>
                <a:solidFill>
                  <a:srgbClr val="F8F8F8"/>
                </a:solidFill>
                <a:effectLst/>
                <a:uLnTx/>
                <a:uFillTx/>
                <a:latin typeface="Arial"/>
              </a:endParaRPr>
            </a:p>
          </p:txBody>
        </p:sp>
        <p:sp>
          <p:nvSpPr>
            <p:cNvPr id="29" name="CasellaDiTesto 23">
              <a:extLst>
                <a:ext uri="{FF2B5EF4-FFF2-40B4-BE49-F238E27FC236}">
                  <a16:creationId xmlns:a16="http://schemas.microsoft.com/office/drawing/2014/main" id="{0EF7DED4-1FB5-A560-3CE0-768F7B22019E}"/>
                </a:ext>
              </a:extLst>
            </p:cNvPr>
            <p:cNvSpPr txBox="1"/>
            <p:nvPr/>
          </p:nvSpPr>
          <p:spPr>
            <a:xfrm>
              <a:off x="9132854" y="4006829"/>
              <a:ext cx="2669320" cy="83099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400" b="0" i="0" u="none" strike="noStrike" kern="0" cap="none" spc="0" normalizeH="0" baseline="0" noProof="0" dirty="0">
                  <a:ln>
                    <a:noFill/>
                  </a:ln>
                  <a:solidFill>
                    <a:srgbClr val="F8F8F8"/>
                  </a:solidFill>
                  <a:effectLst/>
                  <a:uLnTx/>
                  <a:uFillTx/>
                  <a:latin typeface="Arial"/>
                </a:rPr>
                <a:t>14 T </a:t>
              </a:r>
            </a:p>
            <a:p>
              <a:pPr marL="0" marR="0" lvl="0" indent="0" defTabSz="914400" eaLnBrk="1" fontAlgn="auto" latinLnBrk="0" hangingPunct="1">
                <a:lnSpc>
                  <a:spcPct val="100000"/>
                </a:lnSpc>
                <a:spcBef>
                  <a:spcPts val="0"/>
                </a:spcBef>
                <a:spcAft>
                  <a:spcPts val="0"/>
                </a:spcAft>
                <a:buClrTx/>
                <a:buSzTx/>
                <a:buFontTx/>
                <a:buNone/>
                <a:tabLst/>
                <a:defRPr/>
              </a:pPr>
              <a:r>
                <a:rPr kumimoji="0" lang="it-IT" sz="2400" b="0" i="0" u="none" strike="noStrike" kern="0" cap="none" spc="0" normalizeH="0" baseline="0" noProof="0" dirty="0" err="1">
                  <a:ln>
                    <a:noFill/>
                  </a:ln>
                  <a:solidFill>
                    <a:srgbClr val="F8F8F8"/>
                  </a:solidFill>
                  <a:effectLst/>
                  <a:uLnTx/>
                  <a:uFillTx/>
                  <a:latin typeface="Arial"/>
                </a:rPr>
                <a:t>conceptual</a:t>
              </a:r>
              <a:r>
                <a:rPr kumimoji="0" lang="it-IT" sz="2400" b="0" i="0" u="none" strike="noStrike" kern="0" cap="none" spc="0" normalizeH="0" baseline="0" noProof="0" dirty="0">
                  <a:ln>
                    <a:noFill/>
                  </a:ln>
                  <a:solidFill>
                    <a:srgbClr val="F8F8F8"/>
                  </a:solidFill>
                  <a:effectLst/>
                  <a:uLnTx/>
                  <a:uFillTx/>
                  <a:latin typeface="Arial"/>
                </a:rPr>
                <a:t> design</a:t>
              </a:r>
            </a:p>
          </p:txBody>
        </p:sp>
      </p:grpSp>
      <p:pic>
        <p:nvPicPr>
          <p:cNvPr id="6" name="Content Placeholder 12" descr="A machine with wires and wires&#10;&#10;AI-generated content may be incorrect.">
            <a:extLst>
              <a:ext uri="{FF2B5EF4-FFF2-40B4-BE49-F238E27FC236}">
                <a16:creationId xmlns:a16="http://schemas.microsoft.com/office/drawing/2014/main" id="{3815E9E1-104E-B637-5A5E-F4E8BDA5882A}"/>
              </a:ext>
            </a:extLst>
          </p:cNvPr>
          <p:cNvPicPr>
            <a:picLocks noChangeAspect="1"/>
          </p:cNvPicPr>
          <p:nvPr/>
        </p:nvPicPr>
        <p:blipFill>
          <a:blip r:embed="rId2">
            <a:extLst>
              <a:ext uri="{28A0092B-C50C-407E-A947-70E740481C1C}">
                <a14:useLocalDpi xmlns:a14="http://schemas.microsoft.com/office/drawing/2010/main" val="0"/>
              </a:ext>
            </a:extLst>
          </a:blip>
          <a:srcRect l="16661" r="33442"/>
          <a:stretch>
            <a:fillRect/>
          </a:stretch>
        </p:blipFill>
        <p:spPr>
          <a:xfrm>
            <a:off x="6022428" y="4419799"/>
            <a:ext cx="1866044" cy="2103602"/>
          </a:xfrm>
          <a:prstGeom prst="rect">
            <a:avLst/>
          </a:prstGeom>
        </p:spPr>
      </p:pic>
      <p:pic>
        <p:nvPicPr>
          <p:cNvPr id="8" name="Picture 7">
            <a:extLst>
              <a:ext uri="{FF2B5EF4-FFF2-40B4-BE49-F238E27FC236}">
                <a16:creationId xmlns:a16="http://schemas.microsoft.com/office/drawing/2014/main" id="{A4A18293-8C6E-C697-7368-1D51180C6EEF}"/>
              </a:ext>
            </a:extLst>
          </p:cNvPr>
          <p:cNvPicPr>
            <a:picLocks noChangeAspect="1"/>
          </p:cNvPicPr>
          <p:nvPr/>
        </p:nvPicPr>
        <p:blipFill>
          <a:blip r:embed="rId3">
            <a:extLst>
              <a:ext uri="{28A0092B-C50C-407E-A947-70E740481C1C}">
                <a14:useLocalDpi xmlns:a14="http://schemas.microsoft.com/office/drawing/2010/main" val="0"/>
              </a:ext>
            </a:extLst>
          </a:blip>
          <a:srcRect l="9514" r="40143"/>
          <a:stretch>
            <a:fillRect/>
          </a:stretch>
        </p:blipFill>
        <p:spPr>
          <a:xfrm>
            <a:off x="9935896" y="4313586"/>
            <a:ext cx="2022158" cy="2151872"/>
          </a:xfrm>
          <a:prstGeom prst="rect">
            <a:avLst/>
          </a:prstGeom>
        </p:spPr>
      </p:pic>
      <p:pic>
        <p:nvPicPr>
          <p:cNvPr id="9" name="Immagine 6" descr="Immagine che contiene luce&#10;&#10;Descrizione generata automaticamente con attendibilità media">
            <a:extLst>
              <a:ext uri="{FF2B5EF4-FFF2-40B4-BE49-F238E27FC236}">
                <a16:creationId xmlns:a16="http://schemas.microsoft.com/office/drawing/2014/main" id="{0A8B7C30-57C0-8E85-6D25-55E87BFBA541}"/>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9771063" y="1397226"/>
            <a:ext cx="1813890" cy="811805"/>
          </a:xfrm>
          <a:prstGeom prst="rect">
            <a:avLst/>
          </a:prstGeom>
        </p:spPr>
      </p:pic>
      <p:sp>
        <p:nvSpPr>
          <p:cNvPr id="10" name="CasellaDiTesto 18">
            <a:extLst>
              <a:ext uri="{FF2B5EF4-FFF2-40B4-BE49-F238E27FC236}">
                <a16:creationId xmlns:a16="http://schemas.microsoft.com/office/drawing/2014/main" id="{62B5D54B-C168-B7A4-3598-D553CCC1FA06}"/>
              </a:ext>
            </a:extLst>
          </p:cNvPr>
          <p:cNvSpPr txBox="1"/>
          <p:nvPr/>
        </p:nvSpPr>
        <p:spPr>
          <a:xfrm>
            <a:off x="7922984" y="5120531"/>
            <a:ext cx="2245115" cy="95410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it-IT" sz="2800" kern="0" dirty="0" err="1">
                <a:solidFill>
                  <a:srgbClr val="AE4C70"/>
                </a:solidFill>
                <a:latin typeface="Arial"/>
              </a:rPr>
              <a:t>Cooling</a:t>
            </a:r>
            <a:r>
              <a:rPr lang="it-IT" sz="2800" kern="0" dirty="0">
                <a:solidFill>
                  <a:srgbClr val="AE4C70"/>
                </a:solidFill>
                <a:latin typeface="Arial"/>
              </a:rPr>
              <a:t> </a:t>
            </a:r>
            <a:r>
              <a:rPr lang="it-IT" sz="2800" kern="0" dirty="0" err="1">
                <a:solidFill>
                  <a:srgbClr val="AE4C70"/>
                </a:solidFill>
                <a:latin typeface="Arial"/>
              </a:rPr>
              <a:t>cell</a:t>
            </a:r>
            <a:r>
              <a:rPr lang="it-IT" sz="2800" kern="0" dirty="0">
                <a:solidFill>
                  <a:srgbClr val="AE4C70"/>
                </a:solidFill>
                <a:latin typeface="Arial"/>
              </a:rPr>
              <a:t> Demo</a:t>
            </a:r>
            <a:endParaRPr kumimoji="0" lang="it-IT" sz="2800" b="0" i="0" u="none" strike="noStrike" kern="0" cap="none" spc="0" normalizeH="0" baseline="0" noProof="0" dirty="0">
              <a:ln>
                <a:noFill/>
              </a:ln>
              <a:solidFill>
                <a:srgbClr val="AE4C70"/>
              </a:solidFill>
              <a:effectLst/>
              <a:uLnTx/>
              <a:uFillTx/>
              <a:latin typeface="Arial"/>
            </a:endParaRPr>
          </a:p>
        </p:txBody>
      </p:sp>
      <p:sp>
        <p:nvSpPr>
          <p:cNvPr id="12" name="TextBox 11">
            <a:extLst>
              <a:ext uri="{FF2B5EF4-FFF2-40B4-BE49-F238E27FC236}">
                <a16:creationId xmlns:a16="http://schemas.microsoft.com/office/drawing/2014/main" id="{0B901B1C-13E8-FAE4-BA23-A6AEFC24B8C9}"/>
              </a:ext>
            </a:extLst>
          </p:cNvPr>
          <p:cNvSpPr txBox="1"/>
          <p:nvPr/>
        </p:nvSpPr>
        <p:spPr>
          <a:xfrm>
            <a:off x="2868665" y="5199158"/>
            <a:ext cx="3313293" cy="954107"/>
          </a:xfrm>
          <a:prstGeom prst="rect">
            <a:avLst/>
          </a:prstGeom>
          <a:noFill/>
        </p:spPr>
        <p:txBody>
          <a:bodyPr wrap="square">
            <a:spAutoFit/>
          </a:bodyPr>
          <a:lstStyle/>
          <a:p>
            <a:r>
              <a:rPr lang="en-US" sz="2800" dirty="0">
                <a:solidFill>
                  <a:srgbClr val="AE4C70"/>
                </a:solidFill>
              </a:rPr>
              <a:t>RF in Magnetic Field Test Facility</a:t>
            </a:r>
            <a:endParaRPr lang="it-IT" sz="2800" dirty="0">
              <a:solidFill>
                <a:srgbClr val="AE4C70"/>
              </a:solidFill>
            </a:endParaRPr>
          </a:p>
        </p:txBody>
      </p:sp>
      <p:pic>
        <p:nvPicPr>
          <p:cNvPr id="13" name="Picture 8">
            <a:extLst>
              <a:ext uri="{FF2B5EF4-FFF2-40B4-BE49-F238E27FC236}">
                <a16:creationId xmlns:a16="http://schemas.microsoft.com/office/drawing/2014/main" id="{DECB177F-B927-0CC1-44BD-DE64CCADDFB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flipH="1">
            <a:off x="2189704" y="1333997"/>
            <a:ext cx="1466304" cy="1267531"/>
          </a:xfrm>
          <a:prstGeom prst="rect">
            <a:avLst/>
          </a:prstGeom>
          <a:effectLst>
            <a:outerShdw blurRad="152400" dist="863600" dir="1440000" sx="92000" sy="92000" algn="l" rotWithShape="0">
              <a:prstClr val="black">
                <a:alpha val="15000"/>
              </a:prstClr>
            </a:outerShdw>
          </a:effectLst>
        </p:spPr>
      </p:pic>
    </p:spTree>
    <p:extLst>
      <p:ext uri="{BB962C8B-B14F-4D97-AF65-F5344CB8AC3E}">
        <p14:creationId xmlns:p14="http://schemas.microsoft.com/office/powerpoint/2010/main" val="3985728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87B9ED29-6910-612D-BDF1-A82EBED3DA51}"/>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IMCC Cooling Demonstrator Workshop - Cooling Demo R&amp;D Plan  / Marco Statera,  INFN Milano  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1D11F16-88B0-4C09-A20A-09BFDDC33EAE}"/>
              </a:ext>
            </a:extLst>
          </p:cNvPr>
          <p:cNvSpPr>
            <a:spLocks noGrp="1"/>
          </p:cNvSpPr>
          <p:nvPr>
            <p:ph type="sldNum" sz="quarter" idx="12"/>
          </p:nvPr>
        </p:nvSpPr>
        <p:spPr/>
        <p:txBody>
          <a:bodyPr/>
          <a:lstStyle/>
          <a:p>
            <a:fld id="{005C7FBA-D4E9-46CA-9321-3ADA2E368FCD}" type="slidenum">
              <a:rPr lang="en-GB" smtClean="0"/>
              <a:t>9</a:t>
            </a:fld>
            <a:endParaRPr lang="en-GB"/>
          </a:p>
        </p:txBody>
      </p:sp>
      <p:sp>
        <p:nvSpPr>
          <p:cNvPr id="9" name="Title 8">
            <a:extLst>
              <a:ext uri="{FF2B5EF4-FFF2-40B4-BE49-F238E27FC236}">
                <a16:creationId xmlns:a16="http://schemas.microsoft.com/office/drawing/2014/main" id="{9C261066-428D-605B-24C5-A358D9521744}"/>
              </a:ext>
            </a:extLst>
          </p:cNvPr>
          <p:cNvSpPr>
            <a:spLocks noGrp="1"/>
          </p:cNvSpPr>
          <p:nvPr>
            <p:ph type="title"/>
          </p:nvPr>
        </p:nvSpPr>
        <p:spPr/>
        <p:txBody>
          <a:bodyPr/>
          <a:lstStyle/>
          <a:p>
            <a:r>
              <a:rPr lang="en-US" dirty="0"/>
              <a:t>TRL Drives the R&amp;D</a:t>
            </a:r>
            <a:endParaRPr lang="it-IT" dirty="0"/>
          </a:p>
        </p:txBody>
      </p:sp>
      <p:pic>
        <p:nvPicPr>
          <p:cNvPr id="11" name="Picture 10" descr="A graph with blue squares&#10;&#10;AI-generated content may be incorrect.">
            <a:extLst>
              <a:ext uri="{FF2B5EF4-FFF2-40B4-BE49-F238E27FC236}">
                <a16:creationId xmlns:a16="http://schemas.microsoft.com/office/drawing/2014/main" id="{E767A8EA-9638-13ED-BD1C-0AF0125987CE}"/>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7020" y="1343473"/>
            <a:ext cx="4752039" cy="5186097"/>
          </a:xfrm>
          <a:prstGeom prst="rect">
            <a:avLst/>
          </a:prstGeom>
        </p:spPr>
      </p:pic>
      <p:pic>
        <p:nvPicPr>
          <p:cNvPr id="12" name="Picture 2" descr="TECHNOLOGY READINESS LEVELS (TRLs) Explained - NilePreneurs">
            <a:extLst>
              <a:ext uri="{FF2B5EF4-FFF2-40B4-BE49-F238E27FC236}">
                <a16:creationId xmlns:a16="http://schemas.microsoft.com/office/drawing/2014/main" id="{87AC17A1-0CBC-6040-44B5-D7F20CFE9846}"/>
              </a:ext>
            </a:extLst>
          </p:cNvPr>
          <p:cNvPicPr>
            <a:picLocks noChangeAspect="1" noChangeArrowheads="1"/>
          </p:cNvPicPr>
          <p:nvPr/>
        </p:nvPicPr>
        <p:blipFill rotWithShape="1">
          <a:blip r:embed="rId3">
            <a:clrChange>
              <a:clrFrom>
                <a:srgbClr val="F9FBFC"/>
              </a:clrFrom>
              <a:clrTo>
                <a:srgbClr val="F9FBFC">
                  <a:alpha val="0"/>
                </a:srgbClr>
              </a:clrTo>
            </a:clrChange>
            <a:extLst>
              <a:ext uri="{28A0092B-C50C-407E-A947-70E740481C1C}">
                <a14:useLocalDpi xmlns:a14="http://schemas.microsoft.com/office/drawing/2010/main" val="0"/>
              </a:ext>
            </a:extLst>
          </a:blip>
          <a:srcRect r="18473"/>
          <a:stretch/>
        </p:blipFill>
        <p:spPr bwMode="auto">
          <a:xfrm>
            <a:off x="5506447" y="1206892"/>
            <a:ext cx="4830062" cy="3827986"/>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a16="http://schemas.microsoft.com/office/drawing/2014/main" id="{D64BB8A6-E26C-3490-0FC2-BF090A075DD5}"/>
              </a:ext>
            </a:extLst>
          </p:cNvPr>
          <p:cNvGrpSpPr/>
          <p:nvPr/>
        </p:nvGrpSpPr>
        <p:grpSpPr>
          <a:xfrm>
            <a:off x="4192860" y="931105"/>
            <a:ext cx="7045956" cy="5168359"/>
            <a:chOff x="4657087" y="911356"/>
            <a:chExt cx="7045956" cy="5168359"/>
          </a:xfrm>
        </p:grpSpPr>
        <p:pic>
          <p:nvPicPr>
            <p:cNvPr id="14" name="Picture 2" descr="Red flag icon. Concept of pointer, tag and important sign Vector triangle  silk on stick | Premium Vector">
              <a:extLst>
                <a:ext uri="{FF2B5EF4-FFF2-40B4-BE49-F238E27FC236}">
                  <a16:creationId xmlns:a16="http://schemas.microsoft.com/office/drawing/2014/main" id="{CDDC1769-DC33-1661-5C7E-B615F109BE8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5946" t="17650" r="15489" b="12210"/>
            <a:stretch/>
          </p:blipFill>
          <p:spPr bwMode="auto">
            <a:xfrm>
              <a:off x="4657087" y="911356"/>
              <a:ext cx="388125" cy="464829"/>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Straight Connector 14">
              <a:extLst>
                <a:ext uri="{FF2B5EF4-FFF2-40B4-BE49-F238E27FC236}">
                  <a16:creationId xmlns:a16="http://schemas.microsoft.com/office/drawing/2014/main" id="{A2BA7297-C07A-151A-80AB-1767D5458F7D}"/>
                </a:ext>
              </a:extLst>
            </p:cNvPr>
            <p:cNvCxnSpPr>
              <a:cxnSpLocks/>
            </p:cNvCxnSpPr>
            <p:nvPr/>
          </p:nvCxnSpPr>
          <p:spPr>
            <a:xfrm flipV="1">
              <a:off x="4682845" y="1376185"/>
              <a:ext cx="0" cy="470353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8E49563B-CE58-BDFA-CEEE-953784E97982}"/>
                </a:ext>
              </a:extLst>
            </p:cNvPr>
            <p:cNvSpPr txBox="1"/>
            <p:nvPr/>
          </p:nvSpPr>
          <p:spPr>
            <a:xfrm>
              <a:off x="5860328" y="4812445"/>
              <a:ext cx="5842715" cy="1267270"/>
            </a:xfrm>
            <a:prstGeom prst="rect">
              <a:avLst/>
            </a:prstGeom>
            <a:noFill/>
          </p:spPr>
          <p:txBody>
            <a:bodyPr wrap="square" rtlCol="0">
              <a:spAutoFit/>
            </a:bodyPr>
            <a:lstStyle/>
            <a:p>
              <a:r>
                <a:rPr lang="en-US" sz="2545" dirty="0">
                  <a:solidFill>
                    <a:srgbClr val="FF0000"/>
                  </a:solidFill>
                </a:rPr>
                <a:t>We wish to reach a TRL 6 for the decision of construction, the level of readiness appropriate to enter the industrialization</a:t>
              </a:r>
            </a:p>
          </p:txBody>
        </p:sp>
      </p:grpSp>
      <p:sp>
        <p:nvSpPr>
          <p:cNvPr id="20" name="Arrow: Right 19">
            <a:extLst>
              <a:ext uri="{FF2B5EF4-FFF2-40B4-BE49-F238E27FC236}">
                <a16:creationId xmlns:a16="http://schemas.microsoft.com/office/drawing/2014/main" id="{5C99ED68-EB84-BE71-ECCA-9C07522E81E6}"/>
              </a:ext>
            </a:extLst>
          </p:cNvPr>
          <p:cNvSpPr/>
          <p:nvPr/>
        </p:nvSpPr>
        <p:spPr>
          <a:xfrm>
            <a:off x="3657600" y="5034878"/>
            <a:ext cx="636346" cy="446809"/>
          </a:xfrm>
          <a:prstGeom prst="rightArrow">
            <a:avLst/>
          </a:prstGeom>
          <a:gradFill flip="none" rotWithShape="1">
            <a:gsLst>
              <a:gs pos="0">
                <a:srgbClr val="ED5C23"/>
              </a:gs>
              <a:gs pos="61000">
                <a:srgbClr val="FDB717"/>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 name="TextBox 1">
            <a:extLst>
              <a:ext uri="{FF2B5EF4-FFF2-40B4-BE49-F238E27FC236}">
                <a16:creationId xmlns:a16="http://schemas.microsoft.com/office/drawing/2014/main" id="{AAB052A7-E80D-9522-CC24-AFAFFE0344DA}"/>
              </a:ext>
            </a:extLst>
          </p:cNvPr>
          <p:cNvSpPr txBox="1"/>
          <p:nvPr/>
        </p:nvSpPr>
        <p:spPr>
          <a:xfrm>
            <a:off x="0" y="6160238"/>
            <a:ext cx="2864837" cy="369332"/>
          </a:xfrm>
          <a:prstGeom prst="rect">
            <a:avLst/>
          </a:prstGeom>
          <a:noFill/>
        </p:spPr>
        <p:txBody>
          <a:bodyPr wrap="square" rtlCol="0">
            <a:spAutoFit/>
          </a:bodyPr>
          <a:lstStyle/>
          <a:p>
            <a:r>
              <a:rPr lang="it-IT" dirty="0" err="1"/>
              <a:t>Courtesy</a:t>
            </a:r>
            <a:r>
              <a:rPr lang="it-IT" dirty="0"/>
              <a:t> of L. Bottura</a:t>
            </a:r>
          </a:p>
        </p:txBody>
      </p:sp>
    </p:spTree>
    <p:extLst>
      <p:ext uri="{BB962C8B-B14F-4D97-AF65-F5344CB8AC3E}">
        <p14:creationId xmlns:p14="http://schemas.microsoft.com/office/powerpoint/2010/main" val="2941698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2736</TotalTime>
  <Words>1307</Words>
  <Application>Microsoft Office PowerPoint</Application>
  <PresentationFormat>Widescreen</PresentationFormat>
  <Paragraphs>215</Paragraphs>
  <Slides>17</Slides>
  <Notes>2</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Amasis MT Pro Black</vt:lpstr>
      <vt:lpstr>Arial</vt:lpstr>
      <vt:lpstr>Arial Narrow</vt:lpstr>
      <vt:lpstr>Calibri</vt:lpstr>
      <vt:lpstr>Titillium</vt:lpstr>
      <vt:lpstr>Wingdings</vt:lpstr>
      <vt:lpstr>Office Theme</vt:lpstr>
      <vt:lpstr>Cooling Demo R&amp;D Plan</vt:lpstr>
      <vt:lpstr>Outline</vt:lpstr>
      <vt:lpstr>R&amp;D MC and HFM</vt:lpstr>
      <vt:lpstr>INFN HFM-HTS Roadmap: target</vt:lpstr>
      <vt:lpstr>HTS R&amp;D: experimental activities</vt:lpstr>
      <vt:lpstr>HTS R&amp;D : numerical tools</vt:lpstr>
      <vt:lpstr>HTS R&amp;D: numerical tools</vt:lpstr>
      <vt:lpstr>HTS R&amp;D</vt:lpstr>
      <vt:lpstr>TRL Drives the R&amp;D</vt:lpstr>
      <vt:lpstr>Split coils Demonstrator</vt:lpstr>
      <vt:lpstr>People and Cost profiles</vt:lpstr>
      <vt:lpstr>RF</vt:lpstr>
      <vt:lpstr>Adsorber and Vacuum</vt:lpstr>
      <vt:lpstr>Adsorber and Vacuum</vt:lpstr>
      <vt:lpstr>Conclusion 1</vt:lpstr>
      <vt:lpstr>Conclusion 2</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Marco Statera</cp:lastModifiedBy>
  <cp:revision>4</cp:revision>
  <dcterms:created xsi:type="dcterms:W3CDTF">2024-02-26T13:42:26Z</dcterms:created>
  <dcterms:modified xsi:type="dcterms:W3CDTF">2025-11-07T08:19:15Z</dcterms:modified>
</cp:coreProperties>
</file>