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3" r:id="rId2"/>
    <p:sldId id="258" r:id="rId3"/>
    <p:sldId id="265" r:id="rId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27" d="100"/>
          <a:sy n="127" d="100"/>
        </p:scale>
        <p:origin x="1483" y="51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28/07/2025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DQW Cryomodule - CERN/STFC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DQW Cryomodule - CERN/STFC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DQW Cryomodule - CERN/STFC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DQW Cryomodule - CERN/STFC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DQW Cryomodule - CERN/STFC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DQW Cryomodule - CERN/STFC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DQW Cryomodule - CERN/STFC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DQW Cryomodule - CERN/STFC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1941830"/>
            <a:ext cx="7376864" cy="1350000"/>
          </a:xfrm>
        </p:spPr>
        <p:txBody>
          <a:bodyPr/>
          <a:lstStyle/>
          <a:p>
            <a:r>
              <a:rPr lang="en-GB" dirty="0"/>
              <a:t>DQW CM series</a:t>
            </a:r>
            <a:br>
              <a:rPr lang="en-GB" dirty="0"/>
            </a:br>
            <a:r>
              <a:rPr lang="en-GB" sz="2400" dirty="0"/>
              <a:t>STFC- Update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600450"/>
            <a:ext cx="7088832" cy="742950"/>
          </a:xfrm>
        </p:spPr>
        <p:txBody>
          <a:bodyPr/>
          <a:lstStyle/>
          <a:p>
            <a:r>
              <a:rPr lang="en-US" i="1" dirty="0"/>
              <a:t>C</a:t>
            </a:r>
            <a:r>
              <a:rPr lang="en-GB" i="1" dirty="0"/>
              <a:t>ERN WP4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Zoom Meeting – 28/07/2024 – CERN/STFC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</a:t>
            </a:r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13F9CD-11A6-6587-2F57-A0803CC2D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2CBF5F62-65E3-0AF4-C5C4-DFC6F199E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sz="900" noProof="0"/>
              <a:t>DQW Cryomodule - CERN/STFC</a:t>
            </a:r>
            <a:endParaRPr lang="en-GB" sz="900" noProof="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0C5028-EA13-D943-F305-D8388A1F7160}"/>
              </a:ext>
            </a:extLst>
          </p:cNvPr>
          <p:cNvSpPr txBox="1"/>
          <p:nvPr/>
        </p:nvSpPr>
        <p:spPr>
          <a:xfrm>
            <a:off x="447863" y="754127"/>
            <a:ext cx="756084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Before site visit </a:t>
            </a:r>
            <a:r>
              <a:rPr lang="en-GB" sz="1400" dirty="0">
                <a:sym typeface="Wingdings" panose="05000000000000000000" pitchFamily="2" charset="2"/>
              </a:rPr>
              <a:t> problems with the bellows of the </a:t>
            </a:r>
            <a:r>
              <a:rPr lang="en-GB" sz="1400" dirty="0" err="1">
                <a:sym typeface="Wingdings" panose="05000000000000000000" pitchFamily="2" charset="2"/>
              </a:rPr>
              <a:t>biphase</a:t>
            </a:r>
            <a:r>
              <a:rPr lang="en-GB" sz="1400" dirty="0">
                <a:sym typeface="Wingdings" panose="05000000000000000000" pitchFamily="2" charset="2"/>
              </a:rPr>
              <a:t> 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sym typeface="Wingdings" panose="05000000000000000000" pitchFamily="2" charset="2"/>
              </a:rPr>
              <a:t>HyDE</a:t>
            </a:r>
            <a:r>
              <a:rPr lang="en-GB" sz="1400" dirty="0">
                <a:sym typeface="Wingdings" panose="05000000000000000000" pitchFamily="2" charset="2"/>
              </a:rPr>
              <a:t> left the bellow protection while welding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ym typeface="Wingdings" panose="05000000000000000000" pitchFamily="2" charset="2"/>
              </a:rPr>
              <a:t>Bellows protections (3D printed PLA and ASA) were melted and had to be cleaned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ym typeface="Wingdings" panose="05000000000000000000" pitchFamily="2" charset="2"/>
              </a:rPr>
              <a:t>Rosas recommended dichloroethylene for cleaning. Test on SS 1.4429 was done before bellows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effectLst/>
              <a:ea typeface="Times New Roman" panose="02020603050405020304" pitchFamily="18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28333BD-A733-2B90-5B0E-1617BCDBAAB9}"/>
              </a:ext>
            </a:extLst>
          </p:cNvPr>
          <p:cNvGrpSpPr/>
          <p:nvPr/>
        </p:nvGrpSpPr>
        <p:grpSpPr>
          <a:xfrm>
            <a:off x="899592" y="1922874"/>
            <a:ext cx="6222564" cy="1638040"/>
            <a:chOff x="1763688" y="2120184"/>
            <a:chExt cx="5219227" cy="137392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5968D09-DEF0-ABB1-B6D5-77EDE0BF54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2059481" y="1824391"/>
              <a:ext cx="1337501" cy="192908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5A38675-E165-D2B6-0F62-1A774DB974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81176" y="2120184"/>
              <a:ext cx="1223216" cy="137392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9D54263-F836-9C50-7F3E-E5C5DF06AD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37354" y="2126488"/>
              <a:ext cx="1745561" cy="1367616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968AF36-1F5B-0ED0-E296-DC925DD8A345}"/>
              </a:ext>
            </a:extLst>
          </p:cNvPr>
          <p:cNvSpPr txBox="1"/>
          <p:nvPr/>
        </p:nvSpPr>
        <p:spPr>
          <a:xfrm>
            <a:off x="611999" y="3690689"/>
            <a:ext cx="73967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After cleaning, </a:t>
            </a:r>
            <a:r>
              <a:rPr lang="en-GB" sz="1400" dirty="0" err="1"/>
              <a:t>biphase</a:t>
            </a:r>
            <a:r>
              <a:rPr lang="en-GB" sz="1400" dirty="0"/>
              <a:t> line passed the final leak test on July 22</a:t>
            </a:r>
            <a:r>
              <a:rPr lang="en-GB" sz="1400" baseline="30000" dirty="0"/>
              <a:t>nd</a:t>
            </a:r>
            <a:r>
              <a:rPr lang="en-GB" sz="1400" dirty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DD14D5F-97C9-B4CB-4D30-AFE5DCFD6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Equipment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845D5F7-EB2A-016D-A427-7EB943576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DQW Cryomodule - CERN/STFC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FC4815-AA43-D946-7A87-9D91BE971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DB8F5A-6556-475E-C741-CAD973BC93A7}"/>
              </a:ext>
            </a:extLst>
          </p:cNvPr>
          <p:cNvSpPr txBox="1"/>
          <p:nvPr/>
        </p:nvSpPr>
        <p:spPr>
          <a:xfrm>
            <a:off x="612000" y="771550"/>
            <a:ext cx="71105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Site visit 23-25</a:t>
            </a:r>
            <a:r>
              <a:rPr lang="en-GB" sz="1400" baseline="30000" dirty="0"/>
              <a:t>th</a:t>
            </a:r>
            <a:r>
              <a:rPr lang="en-GB" sz="1400" dirty="0"/>
              <a:t> </a:t>
            </a:r>
            <a:r>
              <a:rPr lang="en-GB" sz="1400" dirty="0">
                <a:sym typeface="Wingdings" panose="05000000000000000000" pitchFamily="2" charset="2"/>
              </a:rPr>
              <a:t> alignment of the </a:t>
            </a:r>
            <a:r>
              <a:rPr lang="en-GB" sz="1400" dirty="0" err="1">
                <a:sym typeface="Wingdings" panose="05000000000000000000" pitchFamily="2" charset="2"/>
              </a:rPr>
              <a:t>biphase</a:t>
            </a:r>
            <a:r>
              <a:rPr lang="en-GB" sz="1400" dirty="0">
                <a:sym typeface="Wingdings" panose="05000000000000000000" pitchFamily="2" charset="2"/>
              </a:rPr>
              <a:t> line with respect to cavities. All correct (took a whole day)</a:t>
            </a:r>
            <a:endParaRPr lang="en-GB" sz="1400" dirty="0"/>
          </a:p>
        </p:txBody>
      </p:sp>
      <p:pic>
        <p:nvPicPr>
          <p:cNvPr id="5" name="Picture 4" descr="A machine on a table&#10;&#10;AI-generated content may be incorrect.">
            <a:extLst>
              <a:ext uri="{FF2B5EF4-FFF2-40B4-BE49-F238E27FC236}">
                <a16:creationId xmlns:a16="http://schemas.microsoft.com/office/drawing/2014/main" id="{E7CED17E-6C8F-8986-8DB8-67D7E4B8288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9401"/>
          <a:stretch>
            <a:fillRect/>
          </a:stretch>
        </p:blipFill>
        <p:spPr>
          <a:xfrm>
            <a:off x="1979712" y="1286789"/>
            <a:ext cx="2004306" cy="3231054"/>
          </a:xfrm>
          <a:prstGeom prst="rect">
            <a:avLst/>
          </a:prstGeom>
        </p:spPr>
      </p:pic>
      <p:pic>
        <p:nvPicPr>
          <p:cNvPr id="10" name="Picture 9" descr="A machine with many rolls of material&#10;&#10;AI-generated content may be incorrect.">
            <a:extLst>
              <a:ext uri="{FF2B5EF4-FFF2-40B4-BE49-F238E27FC236}">
                <a16:creationId xmlns:a16="http://schemas.microsoft.com/office/drawing/2014/main" id="{968349B9-8B03-A3C8-4522-E3C5D2CDB87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-12" b="9381"/>
          <a:stretch>
            <a:fillRect/>
          </a:stretch>
        </p:blipFill>
        <p:spPr>
          <a:xfrm>
            <a:off x="4932040" y="1294770"/>
            <a:ext cx="1976560" cy="3187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6843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4089</TotalTime>
  <Words>118</Words>
  <Application>Microsoft Office PowerPoint</Application>
  <PresentationFormat>On-screen Show (16:9)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Wingdings</vt:lpstr>
      <vt:lpstr>Thème Office</vt:lpstr>
      <vt:lpstr>DQW CM series STFC- Update</vt:lpstr>
      <vt:lpstr>Update</vt:lpstr>
      <vt:lpstr>Vacuum Equipment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Claudia Tatiana Santos Maldonado</cp:lastModifiedBy>
  <cp:revision>56</cp:revision>
  <dcterms:created xsi:type="dcterms:W3CDTF">2016-02-12T09:02:01Z</dcterms:created>
  <dcterms:modified xsi:type="dcterms:W3CDTF">2025-07-28T12:24:33Z</dcterms:modified>
</cp:coreProperties>
</file>