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08" r:id="rId3"/>
    <p:sldId id="309" r:id="rId4"/>
    <p:sldId id="300" r:id="rId5"/>
    <p:sldId id="301" r:id="rId6"/>
    <p:sldId id="303" r:id="rId7"/>
    <p:sldId id="304" r:id="rId8"/>
    <p:sldId id="305" r:id="rId9"/>
    <p:sldId id="306" r:id="rId10"/>
    <p:sldId id="307" r:id="rId11"/>
    <p:sldId id="278" r:id="rId12"/>
    <p:sldId id="310" r:id="rId13"/>
    <p:sldId id="293" r:id="rId14"/>
    <p:sldId id="289" r:id="rId15"/>
    <p:sldId id="290" r:id="rId16"/>
    <p:sldId id="291" r:id="rId17"/>
    <p:sldId id="292" r:id="rId18"/>
    <p:sldId id="294" r:id="rId19"/>
    <p:sldId id="295" r:id="rId20"/>
    <p:sldId id="296" r:id="rId21"/>
    <p:sldId id="297" r:id="rId22"/>
    <p:sldId id="298" r:id="rId23"/>
    <p:sldId id="299" r:id="rId2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3232"/>
    <a:srgbClr val="D7E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C1F82F-A9CD-4DF6-9732-A63778D30022}" v="10" dt="2025-07-15T12:42:03.467"/>
    <p1510:client id="{CB24AEDA-543C-457D-8CBE-9DA5BE804957}" v="53" dt="2025-07-15T09:01:34.611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4660"/>
  </p:normalViewPr>
  <p:slideViewPr>
    <p:cSldViewPr snapToGrid="0">
      <p:cViewPr>
        <p:scale>
          <a:sx n="125" d="100"/>
          <a:sy n="125" d="100"/>
        </p:scale>
        <p:origin x="192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2FC1F82F-A9CD-4DF6-9732-A63778D30022}"/>
    <pc:docChg chg="undo custSel addSld delSld modSld sldOrd">
      <pc:chgData name="Gemma Stacey Humphreys" userId="ec960c71-227a-4d37-905b-69bbf3565b70" providerId="ADAL" clId="{2FC1F82F-A9CD-4DF6-9732-A63778D30022}" dt="2025-07-15T12:42:54.443" v="566" actId="1076"/>
      <pc:docMkLst>
        <pc:docMk/>
      </pc:docMkLst>
      <pc:sldChg chg="modSp mod">
        <pc:chgData name="Gemma Stacey Humphreys" userId="ec960c71-227a-4d37-905b-69bbf3565b70" providerId="ADAL" clId="{2FC1F82F-A9CD-4DF6-9732-A63778D30022}" dt="2025-07-15T09:04:27.015" v="82" actId="20577"/>
        <pc:sldMkLst>
          <pc:docMk/>
          <pc:sldMk cId="0" sldId="256"/>
        </pc:sldMkLst>
        <pc:spChg chg="mod">
          <ac:chgData name="Gemma Stacey Humphreys" userId="ec960c71-227a-4d37-905b-69bbf3565b70" providerId="ADAL" clId="{2FC1F82F-A9CD-4DF6-9732-A63778D30022}" dt="2025-07-15T09:04:27.015" v="82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2FC1F82F-A9CD-4DF6-9732-A63778D30022}" dt="2025-07-15T09:03:13.729" v="3" actId="20577"/>
          <ac:spMkLst>
            <pc:docMk/>
            <pc:sldMk cId="0" sldId="256"/>
            <ac:spMk id="5" creationId="{00000000-0000-0000-0000-000000000000}"/>
          </ac:spMkLst>
        </pc:spChg>
      </pc:sldChg>
      <pc:sldChg chg="ord">
        <pc:chgData name="Gemma Stacey Humphreys" userId="ec960c71-227a-4d37-905b-69bbf3565b70" providerId="ADAL" clId="{2FC1F82F-A9CD-4DF6-9732-A63778D30022}" dt="2025-07-15T09:08:58.657" v="172"/>
        <pc:sldMkLst>
          <pc:docMk/>
          <pc:sldMk cId="0" sldId="278"/>
        </pc:sldMkLst>
      </pc:sldChg>
      <pc:sldChg chg="del">
        <pc:chgData name="Gemma Stacey Humphreys" userId="ec960c71-227a-4d37-905b-69bbf3565b70" providerId="ADAL" clId="{2FC1F82F-A9CD-4DF6-9732-A63778D30022}" dt="2025-07-15T09:03:25.674" v="4" actId="47"/>
        <pc:sldMkLst>
          <pc:docMk/>
          <pc:sldMk cId="3464301028" sldId="279"/>
        </pc:sldMkLst>
      </pc:sldChg>
      <pc:sldChg chg="del">
        <pc:chgData name="Gemma Stacey Humphreys" userId="ec960c71-227a-4d37-905b-69bbf3565b70" providerId="ADAL" clId="{2FC1F82F-A9CD-4DF6-9732-A63778D30022}" dt="2025-07-15T09:03:26.300" v="5" actId="47"/>
        <pc:sldMkLst>
          <pc:docMk/>
          <pc:sldMk cId="3572334911" sldId="280"/>
        </pc:sldMkLst>
      </pc:sldChg>
      <pc:sldChg chg="del">
        <pc:chgData name="Gemma Stacey Humphreys" userId="ec960c71-227a-4d37-905b-69bbf3565b70" providerId="ADAL" clId="{2FC1F82F-A9CD-4DF6-9732-A63778D30022}" dt="2025-07-15T09:03:26.795" v="6" actId="47"/>
        <pc:sldMkLst>
          <pc:docMk/>
          <pc:sldMk cId="3380603243" sldId="281"/>
        </pc:sldMkLst>
      </pc:sldChg>
      <pc:sldChg chg="del">
        <pc:chgData name="Gemma Stacey Humphreys" userId="ec960c71-227a-4d37-905b-69bbf3565b70" providerId="ADAL" clId="{2FC1F82F-A9CD-4DF6-9732-A63778D30022}" dt="2025-07-15T09:03:27.232" v="7" actId="47"/>
        <pc:sldMkLst>
          <pc:docMk/>
          <pc:sldMk cId="2953015538" sldId="282"/>
        </pc:sldMkLst>
      </pc:sldChg>
      <pc:sldChg chg="del">
        <pc:chgData name="Gemma Stacey Humphreys" userId="ec960c71-227a-4d37-905b-69bbf3565b70" providerId="ADAL" clId="{2FC1F82F-A9CD-4DF6-9732-A63778D30022}" dt="2025-07-15T09:03:27.585" v="8" actId="47"/>
        <pc:sldMkLst>
          <pc:docMk/>
          <pc:sldMk cId="3603745057" sldId="283"/>
        </pc:sldMkLst>
      </pc:sldChg>
      <pc:sldChg chg="del">
        <pc:chgData name="Gemma Stacey Humphreys" userId="ec960c71-227a-4d37-905b-69bbf3565b70" providerId="ADAL" clId="{2FC1F82F-A9CD-4DF6-9732-A63778D30022}" dt="2025-07-15T09:03:27.968" v="9" actId="47"/>
        <pc:sldMkLst>
          <pc:docMk/>
          <pc:sldMk cId="2572093902" sldId="284"/>
        </pc:sldMkLst>
      </pc:sldChg>
      <pc:sldChg chg="del">
        <pc:chgData name="Gemma Stacey Humphreys" userId="ec960c71-227a-4d37-905b-69bbf3565b70" providerId="ADAL" clId="{2FC1F82F-A9CD-4DF6-9732-A63778D30022}" dt="2025-07-15T09:03:28.333" v="10" actId="47"/>
        <pc:sldMkLst>
          <pc:docMk/>
          <pc:sldMk cId="4035326514" sldId="285"/>
        </pc:sldMkLst>
      </pc:sldChg>
      <pc:sldChg chg="del">
        <pc:chgData name="Gemma Stacey Humphreys" userId="ec960c71-227a-4d37-905b-69bbf3565b70" providerId="ADAL" clId="{2FC1F82F-A9CD-4DF6-9732-A63778D30022}" dt="2025-07-15T09:03:28.760" v="11" actId="47"/>
        <pc:sldMkLst>
          <pc:docMk/>
          <pc:sldMk cId="3649930891" sldId="286"/>
        </pc:sldMkLst>
      </pc:sldChg>
      <pc:sldChg chg="del">
        <pc:chgData name="Gemma Stacey Humphreys" userId="ec960c71-227a-4d37-905b-69bbf3565b70" providerId="ADAL" clId="{2FC1F82F-A9CD-4DF6-9732-A63778D30022}" dt="2025-07-15T09:03:29.553" v="12" actId="47"/>
        <pc:sldMkLst>
          <pc:docMk/>
          <pc:sldMk cId="1114973145" sldId="287"/>
        </pc:sldMkLst>
      </pc:sldChg>
      <pc:sldChg chg="del">
        <pc:chgData name="Gemma Stacey Humphreys" userId="ec960c71-227a-4d37-905b-69bbf3565b70" providerId="ADAL" clId="{2FC1F82F-A9CD-4DF6-9732-A63778D30022}" dt="2025-07-15T09:03:29.977" v="13" actId="47"/>
        <pc:sldMkLst>
          <pc:docMk/>
          <pc:sldMk cId="1961962898" sldId="288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757501354" sldId="289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2044777570" sldId="290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3667707960" sldId="291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3544784809" sldId="292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2911349838" sldId="293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3562212650" sldId="294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152017454" sldId="295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2837593420" sldId="296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3754700145" sldId="297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3153637569" sldId="298"/>
        </pc:sldMkLst>
      </pc:sldChg>
      <pc:sldChg chg="ord">
        <pc:chgData name="Gemma Stacey Humphreys" userId="ec960c71-227a-4d37-905b-69bbf3565b70" providerId="ADAL" clId="{2FC1F82F-A9CD-4DF6-9732-A63778D30022}" dt="2025-07-15T09:04:52.118" v="84"/>
        <pc:sldMkLst>
          <pc:docMk/>
          <pc:sldMk cId="817990437" sldId="299"/>
        </pc:sldMkLst>
      </pc:sldChg>
      <pc:sldChg chg="modSp mod">
        <pc:chgData name="Gemma Stacey Humphreys" userId="ec960c71-227a-4d37-905b-69bbf3565b70" providerId="ADAL" clId="{2FC1F82F-A9CD-4DF6-9732-A63778D30022}" dt="2025-07-15T12:30:22.638" v="466" actId="1076"/>
        <pc:sldMkLst>
          <pc:docMk/>
          <pc:sldMk cId="122186925" sldId="301"/>
        </pc:sldMkLst>
        <pc:cxnChg chg="mod">
          <ac:chgData name="Gemma Stacey Humphreys" userId="ec960c71-227a-4d37-905b-69bbf3565b70" providerId="ADAL" clId="{2FC1F82F-A9CD-4DF6-9732-A63778D30022}" dt="2025-07-15T12:30:22.638" v="466" actId="1076"/>
          <ac:cxnSpMkLst>
            <pc:docMk/>
            <pc:sldMk cId="122186925" sldId="301"/>
            <ac:cxnSpMk id="6" creationId="{6C70244E-F16F-9657-C257-E0770C70748C}"/>
          </ac:cxnSpMkLst>
        </pc:cxnChg>
      </pc:sldChg>
      <pc:sldChg chg="del">
        <pc:chgData name="Gemma Stacey Humphreys" userId="ec960c71-227a-4d37-905b-69bbf3565b70" providerId="ADAL" clId="{2FC1F82F-A9CD-4DF6-9732-A63778D30022}" dt="2025-07-15T09:08:44.833" v="169" actId="47"/>
        <pc:sldMkLst>
          <pc:docMk/>
          <pc:sldMk cId="1266120040" sldId="302"/>
        </pc:sldMkLst>
      </pc:sldChg>
      <pc:sldChg chg="addSp modSp mod">
        <pc:chgData name="Gemma Stacey Humphreys" userId="ec960c71-227a-4d37-905b-69bbf3565b70" providerId="ADAL" clId="{2FC1F82F-A9CD-4DF6-9732-A63778D30022}" dt="2025-07-15T09:10:43.596" v="255" actId="1076"/>
        <pc:sldMkLst>
          <pc:docMk/>
          <pc:sldMk cId="3654626920" sldId="303"/>
        </pc:sldMkLst>
        <pc:spChg chg="add mod">
          <ac:chgData name="Gemma Stacey Humphreys" userId="ec960c71-227a-4d37-905b-69bbf3565b70" providerId="ADAL" clId="{2FC1F82F-A9CD-4DF6-9732-A63778D30022}" dt="2025-07-15T09:10:43.596" v="255" actId="1076"/>
          <ac:spMkLst>
            <pc:docMk/>
            <pc:sldMk cId="3654626920" sldId="303"/>
            <ac:spMk id="2" creationId="{820A1AD3-E1F5-7C2A-D75E-7560A73863ED}"/>
          </ac:spMkLst>
        </pc:spChg>
      </pc:sldChg>
      <pc:sldChg chg="addSp modSp mod">
        <pc:chgData name="Gemma Stacey Humphreys" userId="ec960c71-227a-4d37-905b-69bbf3565b70" providerId="ADAL" clId="{2FC1F82F-A9CD-4DF6-9732-A63778D30022}" dt="2025-07-15T09:05:32.949" v="153" actId="20577"/>
        <pc:sldMkLst>
          <pc:docMk/>
          <pc:sldMk cId="4080681614" sldId="304"/>
        </pc:sldMkLst>
        <pc:spChg chg="add mod">
          <ac:chgData name="Gemma Stacey Humphreys" userId="ec960c71-227a-4d37-905b-69bbf3565b70" providerId="ADAL" clId="{2FC1F82F-A9CD-4DF6-9732-A63778D30022}" dt="2025-07-15T09:05:32.949" v="153" actId="20577"/>
          <ac:spMkLst>
            <pc:docMk/>
            <pc:sldMk cId="4080681614" sldId="304"/>
            <ac:spMk id="2" creationId="{646F07D6-D025-11A8-F8F0-767467C1B62F}"/>
          </ac:spMkLst>
        </pc:spChg>
      </pc:sldChg>
      <pc:sldChg chg="modSp mod">
        <pc:chgData name="Gemma Stacey Humphreys" userId="ec960c71-227a-4d37-905b-69bbf3565b70" providerId="ADAL" clId="{2FC1F82F-A9CD-4DF6-9732-A63778D30022}" dt="2025-07-15T09:38:19.960" v="412" actId="20577"/>
        <pc:sldMkLst>
          <pc:docMk/>
          <pc:sldMk cId="2898817066" sldId="305"/>
        </pc:sldMkLst>
        <pc:spChg chg="mod">
          <ac:chgData name="Gemma Stacey Humphreys" userId="ec960c71-227a-4d37-905b-69bbf3565b70" providerId="ADAL" clId="{2FC1F82F-A9CD-4DF6-9732-A63778D30022}" dt="2025-07-15T09:38:19.960" v="412" actId="20577"/>
          <ac:spMkLst>
            <pc:docMk/>
            <pc:sldMk cId="2898817066" sldId="305"/>
            <ac:spMk id="9" creationId="{0104BBA4-955E-E23F-7BBA-F191342A4BF6}"/>
          </ac:spMkLst>
        </pc:spChg>
      </pc:sldChg>
      <pc:sldChg chg="addSp modSp mod">
        <pc:chgData name="Gemma Stacey Humphreys" userId="ec960c71-227a-4d37-905b-69bbf3565b70" providerId="ADAL" clId="{2FC1F82F-A9CD-4DF6-9732-A63778D30022}" dt="2025-07-15T09:06:06.436" v="168" actId="1076"/>
        <pc:sldMkLst>
          <pc:docMk/>
          <pc:sldMk cId="3313167076" sldId="306"/>
        </pc:sldMkLst>
        <pc:spChg chg="add mod">
          <ac:chgData name="Gemma Stacey Humphreys" userId="ec960c71-227a-4d37-905b-69bbf3565b70" providerId="ADAL" clId="{2FC1F82F-A9CD-4DF6-9732-A63778D30022}" dt="2025-07-15T09:06:06.436" v="168" actId="1076"/>
          <ac:spMkLst>
            <pc:docMk/>
            <pc:sldMk cId="3313167076" sldId="306"/>
            <ac:spMk id="2" creationId="{D813567E-5961-012A-2CCB-671E6B1ADAF4}"/>
          </ac:spMkLst>
        </pc:spChg>
      </pc:sldChg>
      <pc:sldChg chg="addSp delSp modSp mod">
        <pc:chgData name="Gemma Stacey Humphreys" userId="ec960c71-227a-4d37-905b-69bbf3565b70" providerId="ADAL" clId="{2FC1F82F-A9CD-4DF6-9732-A63778D30022}" dt="2025-07-15T12:39:31.296" v="509" actId="21"/>
        <pc:sldMkLst>
          <pc:docMk/>
          <pc:sldMk cId="3122019500" sldId="307"/>
        </pc:sldMkLst>
        <pc:spChg chg="add del mod">
          <ac:chgData name="Gemma Stacey Humphreys" userId="ec960c71-227a-4d37-905b-69bbf3565b70" providerId="ADAL" clId="{2FC1F82F-A9CD-4DF6-9732-A63778D30022}" dt="2025-07-15T12:38:33.513" v="498" actId="21"/>
          <ac:spMkLst>
            <pc:docMk/>
            <pc:sldMk cId="3122019500" sldId="307"/>
            <ac:spMk id="8" creationId="{D10814F6-9351-90CC-0FDD-DDD45CCC3C5F}"/>
          </ac:spMkLst>
        </pc:spChg>
        <pc:spChg chg="add del mod">
          <ac:chgData name="Gemma Stacey Humphreys" userId="ec960c71-227a-4d37-905b-69bbf3565b70" providerId="ADAL" clId="{2FC1F82F-A9CD-4DF6-9732-A63778D30022}" dt="2025-07-15T12:37:55.217" v="490" actId="21"/>
          <ac:spMkLst>
            <pc:docMk/>
            <pc:sldMk cId="3122019500" sldId="307"/>
            <ac:spMk id="20" creationId="{D964FA31-32BF-F7FE-31E6-1FDDCCE9BA7D}"/>
          </ac:spMkLst>
        </pc:spChg>
        <pc:spChg chg="del mod">
          <ac:chgData name="Gemma Stacey Humphreys" userId="ec960c71-227a-4d37-905b-69bbf3565b70" providerId="ADAL" clId="{2FC1F82F-A9CD-4DF6-9732-A63778D30022}" dt="2025-07-15T12:39:31.296" v="509" actId="21"/>
          <ac:spMkLst>
            <pc:docMk/>
            <pc:sldMk cId="3122019500" sldId="307"/>
            <ac:spMk id="26" creationId="{C878D945-0074-9E7F-CC3D-EFF27B2E9469}"/>
          </ac:spMkLst>
        </pc:spChg>
        <pc:grpChg chg="mod">
          <ac:chgData name="Gemma Stacey Humphreys" userId="ec960c71-227a-4d37-905b-69bbf3565b70" providerId="ADAL" clId="{2FC1F82F-A9CD-4DF6-9732-A63778D30022}" dt="2025-07-15T09:12:19.124" v="318" actId="1076"/>
          <ac:grpSpMkLst>
            <pc:docMk/>
            <pc:sldMk cId="3122019500" sldId="307"/>
            <ac:grpSpMk id="27" creationId="{4577C612-0F9D-2650-B694-9042E1C5492E}"/>
          </ac:grpSpMkLst>
        </pc:grpChg>
        <pc:cxnChg chg="add del mod">
          <ac:chgData name="Gemma Stacey Humphreys" userId="ec960c71-227a-4d37-905b-69bbf3565b70" providerId="ADAL" clId="{2FC1F82F-A9CD-4DF6-9732-A63778D30022}" dt="2025-07-15T12:38:33.513" v="498" actId="21"/>
          <ac:cxnSpMkLst>
            <pc:docMk/>
            <pc:sldMk cId="3122019500" sldId="307"/>
            <ac:cxnSpMk id="5" creationId="{6CF571D6-F3F4-6AEC-B54E-30577EEA9DDC}"/>
          </ac:cxnSpMkLst>
        </pc:cxnChg>
        <pc:cxnChg chg="add del mod">
          <ac:chgData name="Gemma Stacey Humphreys" userId="ec960c71-227a-4d37-905b-69bbf3565b70" providerId="ADAL" clId="{2FC1F82F-A9CD-4DF6-9732-A63778D30022}" dt="2025-07-15T12:37:55.217" v="490" actId="21"/>
          <ac:cxnSpMkLst>
            <pc:docMk/>
            <pc:sldMk cId="3122019500" sldId="307"/>
            <ac:cxnSpMk id="15" creationId="{5F641138-B90A-F14E-7CAB-B7EBA6C16D5D}"/>
          </ac:cxnSpMkLst>
        </pc:cxnChg>
        <pc:cxnChg chg="del">
          <ac:chgData name="Gemma Stacey Humphreys" userId="ec960c71-227a-4d37-905b-69bbf3565b70" providerId="ADAL" clId="{2FC1F82F-A9CD-4DF6-9732-A63778D30022}" dt="2025-07-15T12:39:31.296" v="509" actId="21"/>
          <ac:cxnSpMkLst>
            <pc:docMk/>
            <pc:sldMk cId="3122019500" sldId="307"/>
            <ac:cxnSpMk id="25" creationId="{12381E0B-3118-8E50-B8A3-2C3D6BC5268B}"/>
          </ac:cxnSpMkLst>
        </pc:cxnChg>
      </pc:sldChg>
      <pc:sldChg chg="addSp modSp mod ord">
        <pc:chgData name="Gemma Stacey Humphreys" userId="ec960c71-227a-4d37-905b-69bbf3565b70" providerId="ADAL" clId="{2FC1F82F-A9CD-4DF6-9732-A63778D30022}" dt="2025-07-15T12:40:26.800" v="517"/>
        <pc:sldMkLst>
          <pc:docMk/>
          <pc:sldMk cId="1306334973" sldId="308"/>
        </pc:sldMkLst>
        <pc:spChg chg="add mod">
          <ac:chgData name="Gemma Stacey Humphreys" userId="ec960c71-227a-4d37-905b-69bbf3565b70" providerId="ADAL" clId="{2FC1F82F-A9CD-4DF6-9732-A63778D30022}" dt="2025-07-15T12:38:59.149" v="507" actId="1076"/>
          <ac:spMkLst>
            <pc:docMk/>
            <pc:sldMk cId="1306334973" sldId="308"/>
            <ac:spMk id="9" creationId="{D10814F6-9351-90CC-0FDD-DDD45CCC3C5F}"/>
          </ac:spMkLst>
        </pc:spChg>
        <pc:spChg chg="mod">
          <ac:chgData name="Gemma Stacey Humphreys" userId="ec960c71-227a-4d37-905b-69bbf3565b70" providerId="ADAL" clId="{2FC1F82F-A9CD-4DF6-9732-A63778D30022}" dt="2025-07-15T12:36:42.663" v="484" actId="1076"/>
          <ac:spMkLst>
            <pc:docMk/>
            <pc:sldMk cId="1306334973" sldId="308"/>
            <ac:spMk id="13" creationId="{92763AFB-F66A-99E3-FBBE-99CFC223652C}"/>
          </ac:spMkLst>
        </pc:spChg>
        <pc:spChg chg="add mod">
          <ac:chgData name="Gemma Stacey Humphreys" userId="ec960c71-227a-4d37-905b-69bbf3565b70" providerId="ADAL" clId="{2FC1F82F-A9CD-4DF6-9732-A63778D30022}" dt="2025-07-15T12:38:21.695" v="496" actId="1076"/>
          <ac:spMkLst>
            <pc:docMk/>
            <pc:sldMk cId="1306334973" sldId="308"/>
            <ac:spMk id="20" creationId="{D964FA31-32BF-F7FE-31E6-1FDDCCE9BA7D}"/>
          </ac:spMkLst>
        </pc:spChg>
        <pc:spChg chg="mod">
          <ac:chgData name="Gemma Stacey Humphreys" userId="ec960c71-227a-4d37-905b-69bbf3565b70" providerId="ADAL" clId="{2FC1F82F-A9CD-4DF6-9732-A63778D30022}" dt="2025-07-15T12:37:39.456" v="485" actId="404"/>
          <ac:spMkLst>
            <pc:docMk/>
            <pc:sldMk cId="1306334973" sldId="308"/>
            <ac:spMk id="23" creationId="{89BC5280-8175-9D5D-8EAD-157ABCD16AE9}"/>
          </ac:spMkLst>
        </pc:spChg>
        <pc:spChg chg="add mod">
          <ac:chgData name="Gemma Stacey Humphreys" userId="ec960c71-227a-4d37-905b-69bbf3565b70" providerId="ADAL" clId="{2FC1F82F-A9CD-4DF6-9732-A63778D30022}" dt="2025-07-15T12:40:08.916" v="515" actId="1076"/>
          <ac:spMkLst>
            <pc:docMk/>
            <pc:sldMk cId="1306334973" sldId="308"/>
            <ac:spMk id="26" creationId="{C878D945-0074-9E7F-CC3D-EFF27B2E9469}"/>
          </ac:spMkLst>
        </pc:spChg>
        <pc:picChg chg="mod">
          <ac:chgData name="Gemma Stacey Humphreys" userId="ec960c71-227a-4d37-905b-69bbf3565b70" providerId="ADAL" clId="{2FC1F82F-A9CD-4DF6-9732-A63778D30022}" dt="2025-07-15T12:38:47.271" v="503" actId="1076"/>
          <ac:picMkLst>
            <pc:docMk/>
            <pc:sldMk cId="1306334973" sldId="308"/>
            <ac:picMk id="6" creationId="{53543BDD-9C81-3328-6736-BF897501F334}"/>
          </ac:picMkLst>
        </pc:picChg>
        <pc:cxnChg chg="add mod">
          <ac:chgData name="Gemma Stacey Humphreys" userId="ec960c71-227a-4d37-905b-69bbf3565b70" providerId="ADAL" clId="{2FC1F82F-A9CD-4DF6-9732-A63778D30022}" dt="2025-07-15T12:38:53.774" v="504" actId="1076"/>
          <ac:cxnSpMkLst>
            <pc:docMk/>
            <pc:sldMk cId="1306334973" sldId="308"/>
            <ac:cxnSpMk id="7" creationId="{6CF571D6-F3F4-6AEC-B54E-30577EEA9DDC}"/>
          </ac:cxnSpMkLst>
        </pc:cxnChg>
        <pc:cxnChg chg="add mod">
          <ac:chgData name="Gemma Stacey Humphreys" userId="ec960c71-227a-4d37-905b-69bbf3565b70" providerId="ADAL" clId="{2FC1F82F-A9CD-4DF6-9732-A63778D30022}" dt="2025-07-15T12:40:00.621" v="514" actId="14100"/>
          <ac:cxnSpMkLst>
            <pc:docMk/>
            <pc:sldMk cId="1306334973" sldId="308"/>
            <ac:cxnSpMk id="11" creationId="{12381E0B-3118-8E50-B8A3-2C3D6BC5268B}"/>
          </ac:cxnSpMkLst>
        </pc:cxnChg>
        <pc:cxnChg chg="add mod">
          <ac:chgData name="Gemma Stacey Humphreys" userId="ec960c71-227a-4d37-905b-69bbf3565b70" providerId="ADAL" clId="{2FC1F82F-A9CD-4DF6-9732-A63778D30022}" dt="2025-07-15T12:38:17.342" v="495" actId="1076"/>
          <ac:cxnSpMkLst>
            <pc:docMk/>
            <pc:sldMk cId="1306334973" sldId="308"/>
            <ac:cxnSpMk id="15" creationId="{5F641138-B90A-F14E-7CAB-B7EBA6C16D5D}"/>
          </ac:cxnSpMkLst>
        </pc:cxnChg>
      </pc:sldChg>
      <pc:sldChg chg="addSp modSp mod ord">
        <pc:chgData name="Gemma Stacey Humphreys" userId="ec960c71-227a-4d37-905b-69bbf3565b70" providerId="ADAL" clId="{2FC1F82F-A9CD-4DF6-9732-A63778D30022}" dt="2025-07-15T12:42:54.443" v="566" actId="1076"/>
        <pc:sldMkLst>
          <pc:docMk/>
          <pc:sldMk cId="887027376" sldId="309"/>
        </pc:sldMkLst>
        <pc:spChg chg="add mod">
          <ac:chgData name="Gemma Stacey Humphreys" userId="ec960c71-227a-4d37-905b-69bbf3565b70" providerId="ADAL" clId="{2FC1F82F-A9CD-4DF6-9732-A63778D30022}" dt="2025-07-15T11:53:34.224" v="464" actId="14100"/>
          <ac:spMkLst>
            <pc:docMk/>
            <pc:sldMk cId="887027376" sldId="309"/>
            <ac:spMk id="7" creationId="{280C2C8B-8D0F-F026-8E24-F09D16ED3411}"/>
          </ac:spMkLst>
        </pc:spChg>
        <pc:spChg chg="add mod">
          <ac:chgData name="Gemma Stacey Humphreys" userId="ec960c71-227a-4d37-905b-69bbf3565b70" providerId="ADAL" clId="{2FC1F82F-A9CD-4DF6-9732-A63778D30022}" dt="2025-07-15T12:42:54.443" v="566" actId="1076"/>
          <ac:spMkLst>
            <pc:docMk/>
            <pc:sldMk cId="887027376" sldId="309"/>
            <ac:spMk id="13" creationId="{8E3DF2E2-7A0B-C45A-80BF-F204CEAB3627}"/>
          </ac:spMkLst>
        </pc:spChg>
        <pc:cxnChg chg="add mod">
          <ac:chgData name="Gemma Stacey Humphreys" userId="ec960c71-227a-4d37-905b-69bbf3565b70" providerId="ADAL" clId="{2FC1F82F-A9CD-4DF6-9732-A63778D30022}" dt="2025-07-15T11:53:05.367" v="414" actId="1076"/>
          <ac:cxnSpMkLst>
            <pc:docMk/>
            <pc:sldMk cId="887027376" sldId="309"/>
            <ac:cxnSpMk id="5" creationId="{17F372B8-AF6B-9A97-D995-91A7F41D2D76}"/>
          </ac:cxnSpMkLst>
        </pc:cxnChg>
        <pc:cxnChg chg="add mod">
          <ac:chgData name="Gemma Stacey Humphreys" userId="ec960c71-227a-4d37-905b-69bbf3565b70" providerId="ADAL" clId="{2FC1F82F-A9CD-4DF6-9732-A63778D30022}" dt="2025-07-15T12:41:56.636" v="522" actId="208"/>
          <ac:cxnSpMkLst>
            <pc:docMk/>
            <pc:sldMk cId="887027376" sldId="309"/>
            <ac:cxnSpMk id="12" creationId="{7A4B7B92-C0B1-D198-24C2-BFF02983DFA3}"/>
          </ac:cxnSpMkLst>
        </pc:cxnChg>
      </pc:sldChg>
      <pc:sldChg chg="delSp modSp new mod">
        <pc:chgData name="Gemma Stacey Humphreys" userId="ec960c71-227a-4d37-905b-69bbf3565b70" providerId="ADAL" clId="{2FC1F82F-A9CD-4DF6-9732-A63778D30022}" dt="2025-07-15T09:09:25.837" v="197" actId="20577"/>
        <pc:sldMkLst>
          <pc:docMk/>
          <pc:sldMk cId="2093243389" sldId="310"/>
        </pc:sldMkLst>
        <pc:spChg chg="del">
          <ac:chgData name="Gemma Stacey Humphreys" userId="ec960c71-227a-4d37-905b-69bbf3565b70" providerId="ADAL" clId="{2FC1F82F-A9CD-4DF6-9732-A63778D30022}" dt="2025-07-15T09:09:01.831" v="173" actId="478"/>
          <ac:spMkLst>
            <pc:docMk/>
            <pc:sldMk cId="2093243389" sldId="310"/>
            <ac:spMk id="2" creationId="{E5302A40-6F34-C79C-0AA4-7F7C01DCC825}"/>
          </ac:spMkLst>
        </pc:spChg>
        <pc:spChg chg="mod">
          <ac:chgData name="Gemma Stacey Humphreys" userId="ec960c71-227a-4d37-905b-69bbf3565b70" providerId="ADAL" clId="{2FC1F82F-A9CD-4DF6-9732-A63778D30022}" dt="2025-07-15T09:09:25.837" v="197" actId="20577"/>
          <ac:spMkLst>
            <pc:docMk/>
            <pc:sldMk cId="2093243389" sldId="310"/>
            <ac:spMk id="3" creationId="{A35B3556-D8D5-2AA7-526B-70DAD1E094CE}"/>
          </ac:spMkLst>
        </pc:spChg>
      </pc:sldChg>
      <pc:sldChg chg="new del">
        <pc:chgData name="Gemma Stacey Humphreys" userId="ec960c71-227a-4d37-905b-69bbf3565b70" providerId="ADAL" clId="{2FC1F82F-A9CD-4DF6-9732-A63778D30022}" dt="2025-07-15T12:41:29.125" v="519" actId="47"/>
        <pc:sldMkLst>
          <pc:docMk/>
          <pc:sldMk cId="1942755655" sldId="311"/>
        </pc:sldMkLst>
      </pc:sldChg>
    </pc:docChg>
  </pc:docChgLst>
  <pc:docChgLst>
    <pc:chgData name="Gemma Stacey Humphreys" userId="ec960c71-227a-4d37-905b-69bbf3565b70" providerId="ADAL" clId="{CB24AEDA-543C-457D-8CBE-9DA5BE804957}"/>
    <pc:docChg chg="undo custSel addSld delSld modSld sldOrd">
      <pc:chgData name="Gemma Stacey Humphreys" userId="ec960c71-227a-4d37-905b-69bbf3565b70" providerId="ADAL" clId="{CB24AEDA-543C-457D-8CBE-9DA5BE804957}" dt="2025-07-15T09:02:03.443" v="1235" actId="1582"/>
      <pc:docMkLst>
        <pc:docMk/>
      </pc:docMkLst>
      <pc:sldChg chg="modSp new mod">
        <pc:chgData name="Gemma Stacey Humphreys" userId="ec960c71-227a-4d37-905b-69bbf3565b70" providerId="ADAL" clId="{CB24AEDA-543C-457D-8CBE-9DA5BE804957}" dt="2025-07-14T14:38:25.661" v="251" actId="20577"/>
        <pc:sldMkLst>
          <pc:docMk/>
          <pc:sldMk cId="2641627374" sldId="300"/>
        </pc:sldMkLst>
        <pc:spChg chg="mod">
          <ac:chgData name="Gemma Stacey Humphreys" userId="ec960c71-227a-4d37-905b-69bbf3565b70" providerId="ADAL" clId="{CB24AEDA-543C-457D-8CBE-9DA5BE804957}" dt="2025-07-14T14:38:25.661" v="251" actId="20577"/>
          <ac:spMkLst>
            <pc:docMk/>
            <pc:sldMk cId="2641627374" sldId="300"/>
            <ac:spMk id="2" creationId="{475B07FF-3401-D20B-9C6C-5C88C5CDB2A0}"/>
          </ac:spMkLst>
        </pc:spChg>
        <pc:spChg chg="mod">
          <ac:chgData name="Gemma Stacey Humphreys" userId="ec960c71-227a-4d37-905b-69bbf3565b70" providerId="ADAL" clId="{CB24AEDA-543C-457D-8CBE-9DA5BE804957}" dt="2025-07-14T14:35:18.095" v="29" actId="313"/>
          <ac:spMkLst>
            <pc:docMk/>
            <pc:sldMk cId="2641627374" sldId="300"/>
            <ac:spMk id="3" creationId="{A6DA17D0-1A28-C0AD-781C-53F63C6520B4}"/>
          </ac:spMkLst>
        </pc:spChg>
      </pc:sldChg>
      <pc:sldChg chg="addSp modSp add mod ord">
        <pc:chgData name="Gemma Stacey Humphreys" userId="ec960c71-227a-4d37-905b-69bbf3565b70" providerId="ADAL" clId="{CB24AEDA-543C-457D-8CBE-9DA5BE804957}" dt="2025-07-14T15:25:52.747" v="314" actId="1076"/>
        <pc:sldMkLst>
          <pc:docMk/>
          <pc:sldMk cId="122186925" sldId="301"/>
        </pc:sldMkLst>
        <pc:spChg chg="add mod">
          <ac:chgData name="Gemma Stacey Humphreys" userId="ec960c71-227a-4d37-905b-69bbf3565b70" providerId="ADAL" clId="{CB24AEDA-543C-457D-8CBE-9DA5BE804957}" dt="2025-07-14T15:24:47.840" v="292" actId="207"/>
          <ac:spMkLst>
            <pc:docMk/>
            <pc:sldMk cId="122186925" sldId="301"/>
            <ac:spMk id="2" creationId="{482ED430-3B3F-33EF-0C1B-3D19E64EDD80}"/>
          </ac:spMkLst>
        </pc:spChg>
        <pc:spChg chg="mod">
          <ac:chgData name="Gemma Stacey Humphreys" userId="ec960c71-227a-4d37-905b-69bbf3565b70" providerId="ADAL" clId="{CB24AEDA-543C-457D-8CBE-9DA5BE804957}" dt="2025-07-14T15:18:13.878" v="273" actId="20577"/>
          <ac:spMkLst>
            <pc:docMk/>
            <pc:sldMk cId="122186925" sldId="301"/>
            <ac:spMk id="3" creationId="{7200C36E-C394-353B-A8D3-B8ACEB25F67F}"/>
          </ac:spMkLst>
        </pc:spChg>
        <pc:spChg chg="add mod">
          <ac:chgData name="Gemma Stacey Humphreys" userId="ec960c71-227a-4d37-905b-69bbf3565b70" providerId="ADAL" clId="{CB24AEDA-543C-457D-8CBE-9DA5BE804957}" dt="2025-07-14T15:25:04.155" v="299" actId="20577"/>
          <ac:spMkLst>
            <pc:docMk/>
            <pc:sldMk cId="122186925" sldId="301"/>
            <ac:spMk id="7" creationId="{BB635D3E-67FE-60D6-23D3-EF9EB3072750}"/>
          </ac:spMkLst>
        </pc:spChg>
        <pc:spChg chg="add mod">
          <ac:chgData name="Gemma Stacey Humphreys" userId="ec960c71-227a-4d37-905b-69bbf3565b70" providerId="ADAL" clId="{CB24AEDA-543C-457D-8CBE-9DA5BE804957}" dt="2025-07-14T15:25:48.482" v="312" actId="1076"/>
          <ac:spMkLst>
            <pc:docMk/>
            <pc:sldMk cId="122186925" sldId="301"/>
            <ac:spMk id="10" creationId="{A59221EE-1C89-1277-38C0-88D6ABA6E345}"/>
          </ac:spMkLst>
        </pc:spChg>
        <pc:spChg chg="add mod">
          <ac:chgData name="Gemma Stacey Humphreys" userId="ec960c71-227a-4d37-905b-69bbf3565b70" providerId="ADAL" clId="{CB24AEDA-543C-457D-8CBE-9DA5BE804957}" dt="2025-07-14T15:25:52.747" v="314" actId="1076"/>
          <ac:spMkLst>
            <pc:docMk/>
            <pc:sldMk cId="122186925" sldId="301"/>
            <ac:spMk id="13" creationId="{7E440D33-FE13-FC90-D10F-6BD707520CF2}"/>
          </ac:spMkLst>
        </pc:spChg>
        <pc:spChg chg="mod">
          <ac:chgData name="Gemma Stacey Humphreys" userId="ec960c71-227a-4d37-905b-69bbf3565b70" providerId="ADAL" clId="{CB24AEDA-543C-457D-8CBE-9DA5BE804957}" dt="2025-07-14T15:18:22.909" v="275" actId="20577"/>
          <ac:spMkLst>
            <pc:docMk/>
            <pc:sldMk cId="122186925" sldId="301"/>
            <ac:spMk id="30" creationId="{BF8A1FBB-3C81-6975-6986-26AC61EBD778}"/>
          </ac:spMkLst>
        </pc:spChg>
        <pc:spChg chg="mod">
          <ac:chgData name="Gemma Stacey Humphreys" userId="ec960c71-227a-4d37-905b-69bbf3565b70" providerId="ADAL" clId="{CB24AEDA-543C-457D-8CBE-9DA5BE804957}" dt="2025-07-14T15:24:23.558" v="288" actId="13926"/>
          <ac:spMkLst>
            <pc:docMk/>
            <pc:sldMk cId="122186925" sldId="301"/>
            <ac:spMk id="32" creationId="{1CB83865-E303-19E3-3045-50CFF5D7897E}"/>
          </ac:spMkLst>
        </pc:spChg>
        <pc:spChg chg="mod">
          <ac:chgData name="Gemma Stacey Humphreys" userId="ec960c71-227a-4d37-905b-69bbf3565b70" providerId="ADAL" clId="{CB24AEDA-543C-457D-8CBE-9DA5BE804957}" dt="2025-07-14T15:24:23.558" v="288" actId="13926"/>
          <ac:spMkLst>
            <pc:docMk/>
            <pc:sldMk cId="122186925" sldId="301"/>
            <ac:spMk id="33" creationId="{3BADA5E2-19A5-B92F-5968-C2E87FC6F612}"/>
          </ac:spMkLst>
        </pc:spChg>
        <pc:grpChg chg="mod">
          <ac:chgData name="Gemma Stacey Humphreys" userId="ec960c71-227a-4d37-905b-69bbf3565b70" providerId="ADAL" clId="{CB24AEDA-543C-457D-8CBE-9DA5BE804957}" dt="2025-07-14T15:24:06.678" v="283" actId="1076"/>
          <ac:grpSpMkLst>
            <pc:docMk/>
            <pc:sldMk cId="122186925" sldId="301"/>
            <ac:grpSpMk id="45" creationId="{B1FDDB85-4977-4A12-AAD7-1E1AEE009E8C}"/>
          </ac:grpSpMkLst>
        </pc:grpChg>
        <pc:cxnChg chg="add mod">
          <ac:chgData name="Gemma Stacey Humphreys" userId="ec960c71-227a-4d37-905b-69bbf3565b70" providerId="ADAL" clId="{CB24AEDA-543C-457D-8CBE-9DA5BE804957}" dt="2025-07-14T15:24:56.091" v="294" actId="1076"/>
          <ac:cxnSpMkLst>
            <pc:docMk/>
            <pc:sldMk cId="122186925" sldId="301"/>
            <ac:cxnSpMk id="6" creationId="{6C70244E-F16F-9657-C257-E0770C70748C}"/>
          </ac:cxnSpMkLst>
        </pc:cxnChg>
        <pc:cxnChg chg="add">
          <ac:chgData name="Gemma Stacey Humphreys" userId="ec960c71-227a-4d37-905b-69bbf3565b70" providerId="ADAL" clId="{CB24AEDA-543C-457D-8CBE-9DA5BE804957}" dt="2025-07-14T15:25:21.572" v="300" actId="11529"/>
          <ac:cxnSpMkLst>
            <pc:docMk/>
            <pc:sldMk cId="122186925" sldId="301"/>
            <ac:cxnSpMk id="9" creationId="{12F9C5C2-6817-D288-FD8B-251773DB60F8}"/>
          </ac:cxnSpMkLst>
        </pc:cxnChg>
        <pc:cxnChg chg="add">
          <ac:chgData name="Gemma Stacey Humphreys" userId="ec960c71-227a-4d37-905b-69bbf3565b70" providerId="ADAL" clId="{CB24AEDA-543C-457D-8CBE-9DA5BE804957}" dt="2025-07-14T15:25:38.724" v="310" actId="11529"/>
          <ac:cxnSpMkLst>
            <pc:docMk/>
            <pc:sldMk cId="122186925" sldId="301"/>
            <ac:cxnSpMk id="12" creationId="{BA4D306C-E82F-0769-6D37-A664EDBBF26B}"/>
          </ac:cxnSpMkLst>
        </pc:cxnChg>
        <pc:cxnChg chg="mod">
          <ac:chgData name="Gemma Stacey Humphreys" userId="ec960c71-227a-4d37-905b-69bbf3565b70" providerId="ADAL" clId="{CB24AEDA-543C-457D-8CBE-9DA5BE804957}" dt="2025-07-14T15:24:37.764" v="289" actId="208"/>
          <ac:cxnSpMkLst>
            <pc:docMk/>
            <pc:sldMk cId="122186925" sldId="301"/>
            <ac:cxnSpMk id="27" creationId="{AE622E1E-E2DD-7337-A3C1-35440E6049D4}"/>
          </ac:cxnSpMkLst>
        </pc:cxnChg>
        <pc:cxnChg chg="mod">
          <ac:chgData name="Gemma Stacey Humphreys" userId="ec960c71-227a-4d37-905b-69bbf3565b70" providerId="ADAL" clId="{CB24AEDA-543C-457D-8CBE-9DA5BE804957}" dt="2025-07-14T15:24:37.764" v="289" actId="208"/>
          <ac:cxnSpMkLst>
            <pc:docMk/>
            <pc:sldMk cId="122186925" sldId="301"/>
            <ac:cxnSpMk id="29" creationId="{707D6B43-4E31-1A35-554E-83CE273552B9}"/>
          </ac:cxnSpMkLst>
        </pc:cxnChg>
      </pc:sldChg>
      <pc:sldChg chg="addSp delSp modSp new mod">
        <pc:chgData name="Gemma Stacey Humphreys" userId="ec960c71-227a-4d37-905b-69bbf3565b70" providerId="ADAL" clId="{CB24AEDA-543C-457D-8CBE-9DA5BE804957}" dt="2025-07-14T15:18:45.540" v="280" actId="1076"/>
        <pc:sldMkLst>
          <pc:docMk/>
          <pc:sldMk cId="1266120040" sldId="302"/>
        </pc:sldMkLst>
        <pc:spChg chg="del">
          <ac:chgData name="Gemma Stacey Humphreys" userId="ec960c71-227a-4d37-905b-69bbf3565b70" providerId="ADAL" clId="{CB24AEDA-543C-457D-8CBE-9DA5BE804957}" dt="2025-07-14T15:18:41.277" v="277" actId="478"/>
          <ac:spMkLst>
            <pc:docMk/>
            <pc:sldMk cId="1266120040" sldId="302"/>
            <ac:spMk id="2" creationId="{F89209F2-D8F9-B5B2-55FE-7405434DFD04}"/>
          </ac:spMkLst>
        </pc:spChg>
        <pc:picChg chg="add mod">
          <ac:chgData name="Gemma Stacey Humphreys" userId="ec960c71-227a-4d37-905b-69bbf3565b70" providerId="ADAL" clId="{CB24AEDA-543C-457D-8CBE-9DA5BE804957}" dt="2025-07-14T15:18:45.540" v="280" actId="1076"/>
          <ac:picMkLst>
            <pc:docMk/>
            <pc:sldMk cId="1266120040" sldId="302"/>
            <ac:picMk id="6" creationId="{8C1889D1-20B3-C170-BF02-D0CC7DA0BBD8}"/>
          </ac:picMkLst>
        </pc:picChg>
      </pc:sldChg>
      <pc:sldChg chg="new del">
        <pc:chgData name="Gemma Stacey Humphreys" userId="ec960c71-227a-4d37-905b-69bbf3565b70" providerId="ADAL" clId="{CB24AEDA-543C-457D-8CBE-9DA5BE804957}" dt="2025-07-14T15:27:13.020" v="316" actId="47"/>
        <pc:sldMkLst>
          <pc:docMk/>
          <pc:sldMk cId="2527017022" sldId="303"/>
        </pc:sldMkLst>
      </pc:sldChg>
      <pc:sldChg chg="modSp add mod ord">
        <pc:chgData name="Gemma Stacey Humphreys" userId="ec960c71-227a-4d37-905b-69bbf3565b70" providerId="ADAL" clId="{CB24AEDA-543C-457D-8CBE-9DA5BE804957}" dt="2025-07-14T15:27:33.241" v="322" actId="13926"/>
        <pc:sldMkLst>
          <pc:docMk/>
          <pc:sldMk cId="3654626920" sldId="303"/>
        </pc:sldMkLst>
        <pc:spChg chg="mod">
          <ac:chgData name="Gemma Stacey Humphreys" userId="ec960c71-227a-4d37-905b-69bbf3565b70" providerId="ADAL" clId="{CB24AEDA-543C-457D-8CBE-9DA5BE804957}" dt="2025-07-14T15:27:33.241" v="322" actId="13926"/>
          <ac:spMkLst>
            <pc:docMk/>
            <pc:sldMk cId="3654626920" sldId="303"/>
            <ac:spMk id="15" creationId="{0AA53D96-6841-48B4-6918-FA81ECB18E0C}"/>
          </ac:spMkLst>
        </pc:spChg>
      </pc:sldChg>
      <pc:sldChg chg="addSp delSp modSp new mod">
        <pc:chgData name="Gemma Stacey Humphreys" userId="ec960c71-227a-4d37-905b-69bbf3565b70" providerId="ADAL" clId="{CB24AEDA-543C-457D-8CBE-9DA5BE804957}" dt="2025-07-15T08:08:21.208" v="620" actId="21"/>
        <pc:sldMkLst>
          <pc:docMk/>
          <pc:sldMk cId="4080681614" sldId="304"/>
        </pc:sldMkLst>
        <pc:spChg chg="del mod">
          <ac:chgData name="Gemma Stacey Humphreys" userId="ec960c71-227a-4d37-905b-69bbf3565b70" providerId="ADAL" clId="{CB24AEDA-543C-457D-8CBE-9DA5BE804957}" dt="2025-07-15T07:54:29.249" v="493" actId="478"/>
          <ac:spMkLst>
            <pc:docMk/>
            <pc:sldMk cId="4080681614" sldId="304"/>
            <ac:spMk id="2" creationId="{4CAF6684-D127-ABEF-0662-34CBAEFD3659}"/>
          </ac:spMkLst>
        </pc:spChg>
        <pc:spChg chg="mod">
          <ac:chgData name="Gemma Stacey Humphreys" userId="ec960c71-227a-4d37-905b-69bbf3565b70" providerId="ADAL" clId="{CB24AEDA-543C-457D-8CBE-9DA5BE804957}" dt="2025-07-15T07:31:43.218" v="360" actId="20577"/>
          <ac:spMkLst>
            <pc:docMk/>
            <pc:sldMk cId="4080681614" sldId="304"/>
            <ac:spMk id="3" creationId="{30F8EF5B-83CD-3552-30A0-F4F51A58CAB4}"/>
          </ac:spMkLst>
        </pc:spChg>
        <pc:spChg chg="add del mod">
          <ac:chgData name="Gemma Stacey Humphreys" userId="ec960c71-227a-4d37-905b-69bbf3565b70" providerId="ADAL" clId="{CB24AEDA-543C-457D-8CBE-9DA5BE804957}" dt="2025-07-15T07:54:30.783" v="494" actId="478"/>
          <ac:spMkLst>
            <pc:docMk/>
            <pc:sldMk cId="4080681614" sldId="304"/>
            <ac:spMk id="8" creationId="{A3972F13-5C13-CDF5-A24A-DE2905B0233F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9" creationId="{25C32AD1-7899-BE9D-7903-0CBABD6BE865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10" creationId="{2377E60C-6CCC-3327-87C5-DBE765E4DB60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11" creationId="{DA3C5AE9-F430-67FE-C381-AB2800884C3B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16" creationId="{C6428EFD-AAA4-65D3-1717-A00E6D184B6C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17" creationId="{AAF98E09-AA68-4439-90F7-D5CE8202D43E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18" creationId="{FBE77DC8-D53C-F124-BDE2-65267BBC4C9B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25" creationId="{36F15E9E-6D61-3803-FDEE-66EF4C7B15CA}"/>
          </ac:spMkLst>
        </pc:spChg>
        <pc:spChg chg="add mod">
          <ac:chgData name="Gemma Stacey Humphreys" userId="ec960c71-227a-4d37-905b-69bbf3565b70" providerId="ADAL" clId="{CB24AEDA-543C-457D-8CBE-9DA5BE804957}" dt="2025-07-15T07:59:27.305" v="556" actId="20577"/>
          <ac:spMkLst>
            <pc:docMk/>
            <pc:sldMk cId="4080681614" sldId="304"/>
            <ac:spMk id="26" creationId="{B1DC0263-ABAF-C66D-88DA-9A1ED0CF3D93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27" creationId="{2D2610F1-6465-A725-AAA8-1A273D212826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30" creationId="{4549E33A-D8C6-82AB-F238-7FDD6E3CC1C3}"/>
          </ac:spMkLst>
        </pc:spChg>
        <pc:spChg chg="add mod">
          <ac:chgData name="Gemma Stacey Humphreys" userId="ec960c71-227a-4d37-905b-69bbf3565b70" providerId="ADAL" clId="{CB24AEDA-543C-457D-8CBE-9DA5BE804957}" dt="2025-07-15T08:06:27.145" v="584" actId="164"/>
          <ac:spMkLst>
            <pc:docMk/>
            <pc:sldMk cId="4080681614" sldId="304"/>
            <ac:spMk id="33" creationId="{A2FD6412-D9D7-D749-6CDD-D5F8C7CBB63B}"/>
          </ac:spMkLst>
        </pc:spChg>
        <pc:grpChg chg="mod">
          <ac:chgData name="Gemma Stacey Humphreys" userId="ec960c71-227a-4d37-905b-69bbf3565b70" providerId="ADAL" clId="{CB24AEDA-543C-457D-8CBE-9DA5BE804957}" dt="2025-07-15T08:07:57.888" v="592" actId="1076"/>
          <ac:grpSpMkLst>
            <pc:docMk/>
            <pc:sldMk cId="4080681614" sldId="304"/>
            <ac:grpSpMk id="34" creationId="{D409AC10-FB42-ED67-8228-741CE81F951D}"/>
          </ac:grpSpMkLst>
        </pc:grpChg>
        <pc:picChg chg="add mod modCrop">
          <ac:chgData name="Gemma Stacey Humphreys" userId="ec960c71-227a-4d37-905b-69bbf3565b70" providerId="ADAL" clId="{CB24AEDA-543C-457D-8CBE-9DA5BE804957}" dt="2025-07-15T07:58:19.473" v="535" actId="732"/>
          <ac:picMkLst>
            <pc:docMk/>
            <pc:sldMk cId="4080681614" sldId="304"/>
            <ac:picMk id="6" creationId="{81E799B2-8B83-98A9-0F6F-FB16399016E6}"/>
          </ac:picMkLst>
        </pc:picChg>
        <pc:picChg chg="add del mod">
          <ac:chgData name="Gemma Stacey Humphreys" userId="ec960c71-227a-4d37-905b-69bbf3565b70" providerId="ADAL" clId="{CB24AEDA-543C-457D-8CBE-9DA5BE804957}" dt="2025-07-15T08:08:21.208" v="620" actId="21"/>
          <ac:picMkLst>
            <pc:docMk/>
            <pc:sldMk cId="4080681614" sldId="304"/>
            <ac:picMk id="36" creationId="{947D698C-0E6F-1495-CB83-EF07123BF25F}"/>
          </ac:picMkLst>
        </pc:picChg>
        <pc:cxnChg chg="add mod">
          <ac:chgData name="Gemma Stacey Humphreys" userId="ec960c71-227a-4d37-905b-69bbf3565b70" providerId="ADAL" clId="{CB24AEDA-543C-457D-8CBE-9DA5BE804957}" dt="2025-07-15T07:57:26.034" v="513" actId="1076"/>
          <ac:cxnSpMkLst>
            <pc:docMk/>
            <pc:sldMk cId="4080681614" sldId="304"/>
            <ac:cxnSpMk id="13" creationId="{7BEB7667-22AC-2217-E5CB-AAA52A2F5666}"/>
          </ac:cxnSpMkLst>
        </pc:cxnChg>
        <pc:cxnChg chg="add mod">
          <ac:chgData name="Gemma Stacey Humphreys" userId="ec960c71-227a-4d37-905b-69bbf3565b70" providerId="ADAL" clId="{CB24AEDA-543C-457D-8CBE-9DA5BE804957}" dt="2025-07-15T07:58:02.218" v="533" actId="1076"/>
          <ac:cxnSpMkLst>
            <pc:docMk/>
            <pc:sldMk cId="4080681614" sldId="304"/>
            <ac:cxnSpMk id="14" creationId="{5CB8AAC8-2EFF-697C-A539-50F1028D3E14}"/>
          </ac:cxnSpMkLst>
        </pc:cxnChg>
        <pc:cxnChg chg="add mod">
          <ac:chgData name="Gemma Stacey Humphreys" userId="ec960c71-227a-4d37-905b-69bbf3565b70" providerId="ADAL" clId="{CB24AEDA-543C-457D-8CBE-9DA5BE804957}" dt="2025-07-15T07:57:20.912" v="511" actId="1076"/>
          <ac:cxnSpMkLst>
            <pc:docMk/>
            <pc:sldMk cId="4080681614" sldId="304"/>
            <ac:cxnSpMk id="15" creationId="{94F5F3EB-FC9A-009E-B2A3-AD0D067C945C}"/>
          </ac:cxnSpMkLst>
        </pc:cxnChg>
        <pc:cxnChg chg="add mod">
          <ac:chgData name="Gemma Stacey Humphreys" userId="ec960c71-227a-4d37-905b-69bbf3565b70" providerId="ADAL" clId="{CB24AEDA-543C-457D-8CBE-9DA5BE804957}" dt="2025-07-15T07:59:08.731" v="546" actId="1076"/>
          <ac:cxnSpMkLst>
            <pc:docMk/>
            <pc:sldMk cId="4080681614" sldId="304"/>
            <ac:cxnSpMk id="20" creationId="{94875442-DB2D-9C94-CC5D-1369528E97AB}"/>
          </ac:cxnSpMkLst>
        </pc:cxnChg>
        <pc:cxnChg chg="add mod">
          <ac:chgData name="Gemma Stacey Humphreys" userId="ec960c71-227a-4d37-905b-69bbf3565b70" providerId="ADAL" clId="{CB24AEDA-543C-457D-8CBE-9DA5BE804957}" dt="2025-07-15T07:59:03.224" v="544" actId="1076"/>
          <ac:cxnSpMkLst>
            <pc:docMk/>
            <pc:sldMk cId="4080681614" sldId="304"/>
            <ac:cxnSpMk id="22" creationId="{AFE7C6E2-0F4A-2852-6ADE-A010BC04242B}"/>
          </ac:cxnSpMkLst>
        </pc:cxnChg>
        <pc:cxnChg chg="add mod">
          <ac:chgData name="Gemma Stacey Humphreys" userId="ec960c71-227a-4d37-905b-69bbf3565b70" providerId="ADAL" clId="{CB24AEDA-543C-457D-8CBE-9DA5BE804957}" dt="2025-07-15T07:58:59.016" v="542" actId="1076"/>
          <ac:cxnSpMkLst>
            <pc:docMk/>
            <pc:sldMk cId="4080681614" sldId="304"/>
            <ac:cxnSpMk id="24" creationId="{314922E6-44F1-D43A-D422-635E2359C465}"/>
          </ac:cxnSpMkLst>
        </pc:cxnChg>
        <pc:cxnChg chg="add mod">
          <ac:chgData name="Gemma Stacey Humphreys" userId="ec960c71-227a-4d37-905b-69bbf3565b70" providerId="ADAL" clId="{CB24AEDA-543C-457D-8CBE-9DA5BE804957}" dt="2025-07-15T08:05:49.338" v="575" actId="1076"/>
          <ac:cxnSpMkLst>
            <pc:docMk/>
            <pc:sldMk cId="4080681614" sldId="304"/>
            <ac:cxnSpMk id="29" creationId="{1649B053-8983-BE4F-E137-F8C54998F27D}"/>
          </ac:cxnSpMkLst>
        </pc:cxnChg>
        <pc:cxnChg chg="add mod">
          <ac:chgData name="Gemma Stacey Humphreys" userId="ec960c71-227a-4d37-905b-69bbf3565b70" providerId="ADAL" clId="{CB24AEDA-543C-457D-8CBE-9DA5BE804957}" dt="2025-07-15T08:05:52.057" v="576" actId="1076"/>
          <ac:cxnSpMkLst>
            <pc:docMk/>
            <pc:sldMk cId="4080681614" sldId="304"/>
            <ac:cxnSpMk id="32" creationId="{A2897499-5A29-05F3-EDD1-8C0E6D2D7070}"/>
          </ac:cxnSpMkLst>
        </pc:cxnChg>
      </pc:sldChg>
      <pc:sldChg chg="addSp delSp modSp new mod">
        <pc:chgData name="Gemma Stacey Humphreys" userId="ec960c71-227a-4d37-905b-69bbf3565b70" providerId="ADAL" clId="{CB24AEDA-543C-457D-8CBE-9DA5BE804957}" dt="2025-07-15T08:12:43.104" v="712" actId="1076"/>
        <pc:sldMkLst>
          <pc:docMk/>
          <pc:sldMk cId="2898817066" sldId="305"/>
        </pc:sldMkLst>
        <pc:spChg chg="del">
          <ac:chgData name="Gemma Stacey Humphreys" userId="ec960c71-227a-4d37-905b-69bbf3565b70" providerId="ADAL" clId="{CB24AEDA-543C-457D-8CBE-9DA5BE804957}" dt="2025-07-15T08:08:18.437" v="619" actId="478"/>
          <ac:spMkLst>
            <pc:docMk/>
            <pc:sldMk cId="2898817066" sldId="305"/>
            <ac:spMk id="2" creationId="{A33E5C51-8C15-A877-E024-A6CE05553591}"/>
          </ac:spMkLst>
        </pc:spChg>
        <pc:spChg chg="mod">
          <ac:chgData name="Gemma Stacey Humphreys" userId="ec960c71-227a-4d37-905b-69bbf3565b70" providerId="ADAL" clId="{CB24AEDA-543C-457D-8CBE-9DA5BE804957}" dt="2025-07-15T08:08:13.432" v="618" actId="20577"/>
          <ac:spMkLst>
            <pc:docMk/>
            <pc:sldMk cId="2898817066" sldId="305"/>
            <ac:spMk id="3" creationId="{11B76277-0E0A-E334-EED0-623412A16DB3}"/>
          </ac:spMkLst>
        </pc:spChg>
        <pc:spChg chg="add mod">
          <ac:chgData name="Gemma Stacey Humphreys" userId="ec960c71-227a-4d37-905b-69bbf3565b70" providerId="ADAL" clId="{CB24AEDA-543C-457D-8CBE-9DA5BE804957}" dt="2025-07-15T08:09:04.618" v="627" actId="14100"/>
          <ac:spMkLst>
            <pc:docMk/>
            <pc:sldMk cId="2898817066" sldId="305"/>
            <ac:spMk id="5" creationId="{3DEB9BBA-37DA-2F38-BE52-B84EA77C8C40}"/>
          </ac:spMkLst>
        </pc:spChg>
        <pc:spChg chg="add mod">
          <ac:chgData name="Gemma Stacey Humphreys" userId="ec960c71-227a-4d37-905b-69bbf3565b70" providerId="ADAL" clId="{CB24AEDA-543C-457D-8CBE-9DA5BE804957}" dt="2025-07-15T08:10:58.276" v="634" actId="1076"/>
          <ac:spMkLst>
            <pc:docMk/>
            <pc:sldMk cId="2898817066" sldId="305"/>
            <ac:spMk id="8" creationId="{8CEA5DF8-56B1-8188-5CFC-8634ED8DAA78}"/>
          </ac:spMkLst>
        </pc:spChg>
        <pc:spChg chg="add mod">
          <ac:chgData name="Gemma Stacey Humphreys" userId="ec960c71-227a-4d37-905b-69bbf3565b70" providerId="ADAL" clId="{CB24AEDA-543C-457D-8CBE-9DA5BE804957}" dt="2025-07-15T08:12:43.104" v="712" actId="1076"/>
          <ac:spMkLst>
            <pc:docMk/>
            <pc:sldMk cId="2898817066" sldId="305"/>
            <ac:spMk id="9" creationId="{0104BBA4-955E-E23F-7BBA-F191342A4BF6}"/>
          </ac:spMkLst>
        </pc:spChg>
        <pc:picChg chg="add mod">
          <ac:chgData name="Gemma Stacey Humphreys" userId="ec960c71-227a-4d37-905b-69bbf3565b70" providerId="ADAL" clId="{CB24AEDA-543C-457D-8CBE-9DA5BE804957}" dt="2025-07-15T08:08:24.845" v="622" actId="1076"/>
          <ac:picMkLst>
            <pc:docMk/>
            <pc:sldMk cId="2898817066" sldId="305"/>
            <ac:picMk id="36" creationId="{947D698C-0E6F-1495-CB83-EF07123BF25F}"/>
          </ac:picMkLst>
        </pc:picChg>
        <pc:cxnChg chg="add mod">
          <ac:chgData name="Gemma Stacey Humphreys" userId="ec960c71-227a-4d37-905b-69bbf3565b70" providerId="ADAL" clId="{CB24AEDA-543C-457D-8CBE-9DA5BE804957}" dt="2025-07-15T08:08:57.993" v="626" actId="1076"/>
          <ac:cxnSpMkLst>
            <pc:docMk/>
            <pc:sldMk cId="2898817066" sldId="305"/>
            <ac:cxnSpMk id="7" creationId="{018193B1-D7B0-4B93-9C98-B10B7BC930F7}"/>
          </ac:cxnSpMkLst>
        </pc:cxnChg>
      </pc:sldChg>
      <pc:sldChg chg="addSp delSp modSp new mod">
        <pc:chgData name="Gemma Stacey Humphreys" userId="ec960c71-227a-4d37-905b-69bbf3565b70" providerId="ADAL" clId="{CB24AEDA-543C-457D-8CBE-9DA5BE804957}" dt="2025-07-15T08:40:44.155" v="906" actId="20577"/>
        <pc:sldMkLst>
          <pc:docMk/>
          <pc:sldMk cId="3313167076" sldId="306"/>
        </pc:sldMkLst>
        <pc:spChg chg="del">
          <ac:chgData name="Gemma Stacey Humphreys" userId="ec960c71-227a-4d37-905b-69bbf3565b70" providerId="ADAL" clId="{CB24AEDA-543C-457D-8CBE-9DA5BE804957}" dt="2025-07-15T08:13:09.600" v="739" actId="478"/>
          <ac:spMkLst>
            <pc:docMk/>
            <pc:sldMk cId="3313167076" sldId="306"/>
            <ac:spMk id="2" creationId="{E8FD1FDE-DF97-DA11-3A2A-358ECE28AAD1}"/>
          </ac:spMkLst>
        </pc:spChg>
        <pc:spChg chg="mod">
          <ac:chgData name="Gemma Stacey Humphreys" userId="ec960c71-227a-4d37-905b-69bbf3565b70" providerId="ADAL" clId="{CB24AEDA-543C-457D-8CBE-9DA5BE804957}" dt="2025-07-15T08:13:04.584" v="738" actId="20577"/>
          <ac:spMkLst>
            <pc:docMk/>
            <pc:sldMk cId="3313167076" sldId="306"/>
            <ac:spMk id="3" creationId="{6D940843-88CE-60E3-1799-1A3BDF024C14}"/>
          </ac:spMkLst>
        </pc:spChg>
        <pc:spChg chg="add mod">
          <ac:chgData name="Gemma Stacey Humphreys" userId="ec960c71-227a-4d37-905b-69bbf3565b70" providerId="ADAL" clId="{CB24AEDA-543C-457D-8CBE-9DA5BE804957}" dt="2025-07-15T08:25:28.348" v="747" actId="207"/>
          <ac:spMkLst>
            <pc:docMk/>
            <pc:sldMk cId="3313167076" sldId="306"/>
            <ac:spMk id="6" creationId="{5C57149D-C1CF-44F5-2390-878F131D8BC5}"/>
          </ac:spMkLst>
        </pc:spChg>
        <pc:spChg chg="add mod">
          <ac:chgData name="Gemma Stacey Humphreys" userId="ec960c71-227a-4d37-905b-69bbf3565b70" providerId="ADAL" clId="{CB24AEDA-543C-457D-8CBE-9DA5BE804957}" dt="2025-07-15T08:25:42.482" v="751" actId="1036"/>
          <ac:spMkLst>
            <pc:docMk/>
            <pc:sldMk cId="3313167076" sldId="306"/>
            <ac:spMk id="7" creationId="{2F594FF0-5920-87DB-3F10-C3D70A3A97A5}"/>
          </ac:spMkLst>
        </pc:spChg>
        <pc:spChg chg="add mod">
          <ac:chgData name="Gemma Stacey Humphreys" userId="ec960c71-227a-4d37-905b-69bbf3565b70" providerId="ADAL" clId="{CB24AEDA-543C-457D-8CBE-9DA5BE804957}" dt="2025-07-15T08:25:53.667" v="754" actId="1036"/>
          <ac:spMkLst>
            <pc:docMk/>
            <pc:sldMk cId="3313167076" sldId="306"/>
            <ac:spMk id="8" creationId="{1BCA029B-1701-44EA-8BFD-EDE7B2E5C635}"/>
          </ac:spMkLst>
        </pc:spChg>
        <pc:spChg chg="add mod">
          <ac:chgData name="Gemma Stacey Humphreys" userId="ec960c71-227a-4d37-905b-69bbf3565b70" providerId="ADAL" clId="{CB24AEDA-543C-457D-8CBE-9DA5BE804957}" dt="2025-07-15T08:26:08.561" v="758" actId="1036"/>
          <ac:spMkLst>
            <pc:docMk/>
            <pc:sldMk cId="3313167076" sldId="306"/>
            <ac:spMk id="9" creationId="{A476E4BA-044A-6E8F-B9BF-6C7C8968EB9F}"/>
          </ac:spMkLst>
        </pc:spChg>
        <pc:spChg chg="add mod">
          <ac:chgData name="Gemma Stacey Humphreys" userId="ec960c71-227a-4d37-905b-69bbf3565b70" providerId="ADAL" clId="{CB24AEDA-543C-457D-8CBE-9DA5BE804957}" dt="2025-07-15T08:26:22.985" v="761" actId="14100"/>
          <ac:spMkLst>
            <pc:docMk/>
            <pc:sldMk cId="3313167076" sldId="306"/>
            <ac:spMk id="10" creationId="{8DADEE86-3110-1F49-1829-86519836C392}"/>
          </ac:spMkLst>
        </pc:spChg>
        <pc:spChg chg="add mod">
          <ac:chgData name="Gemma Stacey Humphreys" userId="ec960c71-227a-4d37-905b-69bbf3565b70" providerId="ADAL" clId="{CB24AEDA-543C-457D-8CBE-9DA5BE804957}" dt="2025-07-15T08:28:11.670" v="779" actId="20577"/>
          <ac:spMkLst>
            <pc:docMk/>
            <pc:sldMk cId="3313167076" sldId="306"/>
            <ac:spMk id="22" creationId="{ABCADE03-8D14-484F-3B87-BF6C1FD023E2}"/>
          </ac:spMkLst>
        </pc:spChg>
        <pc:spChg chg="add mod">
          <ac:chgData name="Gemma Stacey Humphreys" userId="ec960c71-227a-4d37-905b-69bbf3565b70" providerId="ADAL" clId="{CB24AEDA-543C-457D-8CBE-9DA5BE804957}" dt="2025-07-15T08:28:22.364" v="785" actId="20577"/>
          <ac:spMkLst>
            <pc:docMk/>
            <pc:sldMk cId="3313167076" sldId="306"/>
            <ac:spMk id="23" creationId="{0412171C-C7B4-2345-D6A5-E7354C7B5647}"/>
          </ac:spMkLst>
        </pc:spChg>
        <pc:spChg chg="add mod">
          <ac:chgData name="Gemma Stacey Humphreys" userId="ec960c71-227a-4d37-905b-69bbf3565b70" providerId="ADAL" clId="{CB24AEDA-543C-457D-8CBE-9DA5BE804957}" dt="2025-07-15T08:28:31.780" v="791" actId="20577"/>
          <ac:spMkLst>
            <pc:docMk/>
            <pc:sldMk cId="3313167076" sldId="306"/>
            <ac:spMk id="24" creationId="{5D735A93-365D-7982-F9F8-634F27C57543}"/>
          </ac:spMkLst>
        </pc:spChg>
        <pc:spChg chg="add mod">
          <ac:chgData name="Gemma Stacey Humphreys" userId="ec960c71-227a-4d37-905b-69bbf3565b70" providerId="ADAL" clId="{CB24AEDA-543C-457D-8CBE-9DA5BE804957}" dt="2025-07-15T08:28:39.636" v="797" actId="20577"/>
          <ac:spMkLst>
            <pc:docMk/>
            <pc:sldMk cId="3313167076" sldId="306"/>
            <ac:spMk id="25" creationId="{4DAE2734-A752-FE6E-31B7-FB0AEC5A0604}"/>
          </ac:spMkLst>
        </pc:spChg>
        <pc:spChg chg="add mod">
          <ac:chgData name="Gemma Stacey Humphreys" userId="ec960c71-227a-4d37-905b-69bbf3565b70" providerId="ADAL" clId="{CB24AEDA-543C-457D-8CBE-9DA5BE804957}" dt="2025-07-15T08:28:48.627" v="802" actId="20577"/>
          <ac:spMkLst>
            <pc:docMk/>
            <pc:sldMk cId="3313167076" sldId="306"/>
            <ac:spMk id="26" creationId="{432A6BEC-DFB9-9BF5-EF99-148D3D776BAA}"/>
          </ac:spMkLst>
        </pc:spChg>
        <pc:spChg chg="add mod">
          <ac:chgData name="Gemma Stacey Humphreys" userId="ec960c71-227a-4d37-905b-69bbf3565b70" providerId="ADAL" clId="{CB24AEDA-543C-457D-8CBE-9DA5BE804957}" dt="2025-07-15T08:35:38.197" v="862" actId="1076"/>
          <ac:spMkLst>
            <pc:docMk/>
            <pc:sldMk cId="3313167076" sldId="306"/>
            <ac:spMk id="27" creationId="{E98CDD4E-826D-2E64-D89D-7C293C95CBA3}"/>
          </ac:spMkLst>
        </pc:spChg>
        <pc:spChg chg="add mod">
          <ac:chgData name="Gemma Stacey Humphreys" userId="ec960c71-227a-4d37-905b-69bbf3565b70" providerId="ADAL" clId="{CB24AEDA-543C-457D-8CBE-9DA5BE804957}" dt="2025-07-15T08:38:21.240" v="882" actId="1076"/>
          <ac:spMkLst>
            <pc:docMk/>
            <pc:sldMk cId="3313167076" sldId="306"/>
            <ac:spMk id="41" creationId="{778B76C9-1BD6-FC32-0B32-06C673A6D283}"/>
          </ac:spMkLst>
        </pc:spChg>
        <pc:spChg chg="add mod">
          <ac:chgData name="Gemma Stacey Humphreys" userId="ec960c71-227a-4d37-905b-69bbf3565b70" providerId="ADAL" clId="{CB24AEDA-543C-457D-8CBE-9DA5BE804957}" dt="2025-07-15T08:39:41.717" v="887" actId="20577"/>
          <ac:spMkLst>
            <pc:docMk/>
            <pc:sldMk cId="3313167076" sldId="306"/>
            <ac:spMk id="42" creationId="{0BD9EE1C-8C25-B595-E120-4CDA7665BF22}"/>
          </ac:spMkLst>
        </pc:spChg>
        <pc:spChg chg="add mod">
          <ac:chgData name="Gemma Stacey Humphreys" userId="ec960c71-227a-4d37-905b-69bbf3565b70" providerId="ADAL" clId="{CB24AEDA-543C-457D-8CBE-9DA5BE804957}" dt="2025-07-15T08:40:01.796" v="893" actId="20577"/>
          <ac:spMkLst>
            <pc:docMk/>
            <pc:sldMk cId="3313167076" sldId="306"/>
            <ac:spMk id="43" creationId="{054C32DA-3FE9-ABC7-68CA-71A0B39CC54E}"/>
          </ac:spMkLst>
        </pc:spChg>
        <pc:spChg chg="add mod">
          <ac:chgData name="Gemma Stacey Humphreys" userId="ec960c71-227a-4d37-905b-69bbf3565b70" providerId="ADAL" clId="{CB24AEDA-543C-457D-8CBE-9DA5BE804957}" dt="2025-07-15T08:40:22.923" v="899" actId="20577"/>
          <ac:spMkLst>
            <pc:docMk/>
            <pc:sldMk cId="3313167076" sldId="306"/>
            <ac:spMk id="44" creationId="{D9C60279-36E1-3068-3E4E-42225F249AB8}"/>
          </ac:spMkLst>
        </pc:spChg>
        <pc:spChg chg="add mod">
          <ac:chgData name="Gemma Stacey Humphreys" userId="ec960c71-227a-4d37-905b-69bbf3565b70" providerId="ADAL" clId="{CB24AEDA-543C-457D-8CBE-9DA5BE804957}" dt="2025-07-15T08:40:44.155" v="906" actId="20577"/>
          <ac:spMkLst>
            <pc:docMk/>
            <pc:sldMk cId="3313167076" sldId="306"/>
            <ac:spMk id="45" creationId="{DD4E6A6A-65D7-4CA7-E160-D723CC236215}"/>
          </ac:spMkLst>
        </pc:spChg>
        <pc:picChg chg="add mod">
          <ac:chgData name="Gemma Stacey Humphreys" userId="ec960c71-227a-4d37-905b-69bbf3565b70" providerId="ADAL" clId="{CB24AEDA-543C-457D-8CBE-9DA5BE804957}" dt="2025-07-15T08:25:16.388" v="745" actId="1076"/>
          <ac:picMkLst>
            <pc:docMk/>
            <pc:sldMk cId="3313167076" sldId="306"/>
            <ac:picMk id="5" creationId="{0EA978B8-BAF4-C403-D182-B089A3F79FEA}"/>
          </ac:picMkLst>
        </pc:picChg>
        <pc:cxnChg chg="add mod">
          <ac:chgData name="Gemma Stacey Humphreys" userId="ec960c71-227a-4d37-905b-69bbf3565b70" providerId="ADAL" clId="{CB24AEDA-543C-457D-8CBE-9DA5BE804957}" dt="2025-07-15T08:26:43.528" v="763" actId="1076"/>
          <ac:cxnSpMkLst>
            <pc:docMk/>
            <pc:sldMk cId="3313167076" sldId="306"/>
            <ac:cxnSpMk id="12" creationId="{0E5DF450-C18A-8E80-F089-FC4C3D6804FC}"/>
          </ac:cxnSpMkLst>
        </pc:cxnChg>
        <pc:cxnChg chg="add mod">
          <ac:chgData name="Gemma Stacey Humphreys" userId="ec960c71-227a-4d37-905b-69bbf3565b70" providerId="ADAL" clId="{CB24AEDA-543C-457D-8CBE-9DA5BE804957}" dt="2025-07-15T08:26:57.984" v="767" actId="1076"/>
          <ac:cxnSpMkLst>
            <pc:docMk/>
            <pc:sldMk cId="3313167076" sldId="306"/>
            <ac:cxnSpMk id="14" creationId="{D3C5358A-1266-3967-42A3-BC5BD05896D5}"/>
          </ac:cxnSpMkLst>
        </pc:cxnChg>
        <pc:cxnChg chg="add mod">
          <ac:chgData name="Gemma Stacey Humphreys" userId="ec960c71-227a-4d37-905b-69bbf3565b70" providerId="ADAL" clId="{CB24AEDA-543C-457D-8CBE-9DA5BE804957}" dt="2025-07-15T08:27:19.392" v="770" actId="14100"/>
          <ac:cxnSpMkLst>
            <pc:docMk/>
            <pc:sldMk cId="3313167076" sldId="306"/>
            <ac:cxnSpMk id="16" creationId="{9014C06C-428C-7347-AC51-1894666EB86F}"/>
          </ac:cxnSpMkLst>
        </pc:cxnChg>
        <pc:cxnChg chg="add mod">
          <ac:chgData name="Gemma Stacey Humphreys" userId="ec960c71-227a-4d37-905b-69bbf3565b70" providerId="ADAL" clId="{CB24AEDA-543C-457D-8CBE-9DA5BE804957}" dt="2025-07-15T08:27:35.126" v="772" actId="1076"/>
          <ac:cxnSpMkLst>
            <pc:docMk/>
            <pc:sldMk cId="3313167076" sldId="306"/>
            <ac:cxnSpMk id="19" creationId="{EB16EF3F-8E5D-0A04-FB76-A14856C4A116}"/>
          </ac:cxnSpMkLst>
        </pc:cxnChg>
        <pc:cxnChg chg="add mod">
          <ac:chgData name="Gemma Stacey Humphreys" userId="ec960c71-227a-4d37-905b-69bbf3565b70" providerId="ADAL" clId="{CB24AEDA-543C-457D-8CBE-9DA5BE804957}" dt="2025-07-15T08:27:44.270" v="774" actId="1076"/>
          <ac:cxnSpMkLst>
            <pc:docMk/>
            <pc:sldMk cId="3313167076" sldId="306"/>
            <ac:cxnSpMk id="21" creationId="{07E1FFF0-F85E-6B64-8480-F473900FB7F5}"/>
          </ac:cxnSpMkLst>
        </pc:cxnChg>
        <pc:cxnChg chg="add del mod">
          <ac:chgData name="Gemma Stacey Humphreys" userId="ec960c71-227a-4d37-905b-69bbf3565b70" providerId="ADAL" clId="{CB24AEDA-543C-457D-8CBE-9DA5BE804957}" dt="2025-07-15T08:35:56.789" v="864" actId="478"/>
          <ac:cxnSpMkLst>
            <pc:docMk/>
            <pc:sldMk cId="3313167076" sldId="306"/>
            <ac:cxnSpMk id="29" creationId="{0D315CFC-5F0B-025F-40B4-C11A132F91A4}"/>
          </ac:cxnSpMkLst>
        </pc:cxnChg>
        <pc:cxnChg chg="add mod">
          <ac:chgData name="Gemma Stacey Humphreys" userId="ec960c71-227a-4d37-905b-69bbf3565b70" providerId="ADAL" clId="{CB24AEDA-543C-457D-8CBE-9DA5BE804957}" dt="2025-07-15T08:36:20.628" v="868" actId="1076"/>
          <ac:cxnSpMkLst>
            <pc:docMk/>
            <pc:sldMk cId="3313167076" sldId="306"/>
            <ac:cxnSpMk id="31" creationId="{27441905-908D-447D-60EB-C38CCF09D8F7}"/>
          </ac:cxnSpMkLst>
        </pc:cxnChg>
        <pc:cxnChg chg="add mod">
          <ac:chgData name="Gemma Stacey Humphreys" userId="ec960c71-227a-4d37-905b-69bbf3565b70" providerId="ADAL" clId="{CB24AEDA-543C-457D-8CBE-9DA5BE804957}" dt="2025-07-15T08:36:37.364" v="870" actId="1076"/>
          <ac:cxnSpMkLst>
            <pc:docMk/>
            <pc:sldMk cId="3313167076" sldId="306"/>
            <ac:cxnSpMk id="34" creationId="{749D4425-D9FA-D8BC-02FF-2C15C4119F69}"/>
          </ac:cxnSpMkLst>
        </pc:cxnChg>
        <pc:cxnChg chg="add mod">
          <ac:chgData name="Gemma Stacey Humphreys" userId="ec960c71-227a-4d37-905b-69bbf3565b70" providerId="ADAL" clId="{CB24AEDA-543C-457D-8CBE-9DA5BE804957}" dt="2025-07-15T08:37:21.634" v="877" actId="1076"/>
          <ac:cxnSpMkLst>
            <pc:docMk/>
            <pc:sldMk cId="3313167076" sldId="306"/>
            <ac:cxnSpMk id="36" creationId="{2EA22E08-899B-6668-5706-855853F2D1EA}"/>
          </ac:cxnSpMkLst>
        </pc:cxnChg>
        <pc:cxnChg chg="add mod">
          <ac:chgData name="Gemma Stacey Humphreys" userId="ec960c71-227a-4d37-905b-69bbf3565b70" providerId="ADAL" clId="{CB24AEDA-543C-457D-8CBE-9DA5BE804957}" dt="2025-07-15T08:37:24.785" v="878" actId="1076"/>
          <ac:cxnSpMkLst>
            <pc:docMk/>
            <pc:sldMk cId="3313167076" sldId="306"/>
            <ac:cxnSpMk id="38" creationId="{3BFDCD3C-DF09-75D3-B318-BD00535CCC8C}"/>
          </ac:cxnSpMkLst>
        </pc:cxnChg>
        <pc:cxnChg chg="add mod">
          <ac:chgData name="Gemma Stacey Humphreys" userId="ec960c71-227a-4d37-905b-69bbf3565b70" providerId="ADAL" clId="{CB24AEDA-543C-457D-8CBE-9DA5BE804957}" dt="2025-07-15T08:37:21.634" v="877" actId="1076"/>
          <ac:cxnSpMkLst>
            <pc:docMk/>
            <pc:sldMk cId="3313167076" sldId="306"/>
            <ac:cxnSpMk id="40" creationId="{F64F40D8-3031-7133-A4F7-F52090E44246}"/>
          </ac:cxnSpMkLst>
        </pc:cxnChg>
      </pc:sldChg>
      <pc:sldChg chg="addSp delSp modSp new mod">
        <pc:chgData name="Gemma Stacey Humphreys" userId="ec960c71-227a-4d37-905b-69bbf3565b70" providerId="ADAL" clId="{CB24AEDA-543C-457D-8CBE-9DA5BE804957}" dt="2025-07-15T08:49:14.994" v="1001" actId="1076"/>
        <pc:sldMkLst>
          <pc:docMk/>
          <pc:sldMk cId="3122019500" sldId="307"/>
        </pc:sldMkLst>
        <pc:spChg chg="del">
          <ac:chgData name="Gemma Stacey Humphreys" userId="ec960c71-227a-4d37-905b-69bbf3565b70" providerId="ADAL" clId="{CB24AEDA-543C-457D-8CBE-9DA5BE804957}" dt="2025-07-15T08:43:59.445" v="945" actId="478"/>
          <ac:spMkLst>
            <pc:docMk/>
            <pc:sldMk cId="3122019500" sldId="307"/>
            <ac:spMk id="2" creationId="{B0A91CE0-1970-1937-2F00-2CF15377A6BE}"/>
          </ac:spMkLst>
        </pc:spChg>
        <pc:spChg chg="mod">
          <ac:chgData name="Gemma Stacey Humphreys" userId="ec960c71-227a-4d37-905b-69bbf3565b70" providerId="ADAL" clId="{CB24AEDA-543C-457D-8CBE-9DA5BE804957}" dt="2025-07-15T08:43:56.493" v="944" actId="20577"/>
          <ac:spMkLst>
            <pc:docMk/>
            <pc:sldMk cId="3122019500" sldId="307"/>
            <ac:spMk id="3" creationId="{B8E72302-D762-040F-C51E-8A18009D552F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7" creationId="{3D6B395B-7544-D723-C76C-A4BD0F5CD171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11" creationId="{51D02EA7-CC1C-0338-F445-2C4140310574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12" creationId="{C36691FA-E166-789A-D1A3-1492F6F2EFCE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13" creationId="{FB29942E-3637-FEFD-10D0-671864873245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18" creationId="{05635DE7-1918-6D23-A2F1-AADE612D0E0E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19" creationId="{47D02097-6C97-F4CD-80C6-3A9DA55D84ED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23" creationId="{357A7176-20BE-1259-DEA2-5E5E5FEF2FAF}"/>
          </ac:spMkLst>
        </pc:spChg>
        <pc:spChg chg="add mod">
          <ac:chgData name="Gemma Stacey Humphreys" userId="ec960c71-227a-4d37-905b-69bbf3565b70" providerId="ADAL" clId="{CB24AEDA-543C-457D-8CBE-9DA5BE804957}" dt="2025-07-15T08:49:12.181" v="1000" actId="164"/>
          <ac:spMkLst>
            <pc:docMk/>
            <pc:sldMk cId="3122019500" sldId="307"/>
            <ac:spMk id="26" creationId="{C878D945-0074-9E7F-CC3D-EFF27B2E9469}"/>
          </ac:spMkLst>
        </pc:spChg>
        <pc:grpChg chg="add mod">
          <ac:chgData name="Gemma Stacey Humphreys" userId="ec960c71-227a-4d37-905b-69bbf3565b70" providerId="ADAL" clId="{CB24AEDA-543C-457D-8CBE-9DA5BE804957}" dt="2025-07-15T08:49:14.994" v="1001" actId="1076"/>
          <ac:grpSpMkLst>
            <pc:docMk/>
            <pc:sldMk cId="3122019500" sldId="307"/>
            <ac:grpSpMk id="27" creationId="{4577C612-0F9D-2650-B694-9042E1C5492E}"/>
          </ac:grpSpMkLst>
        </pc:grpChg>
        <pc:picChg chg="add mod">
          <ac:chgData name="Gemma Stacey Humphreys" userId="ec960c71-227a-4d37-905b-69bbf3565b70" providerId="ADAL" clId="{CB24AEDA-543C-457D-8CBE-9DA5BE804957}" dt="2025-07-15T08:49:12.181" v="1000" actId="164"/>
          <ac:picMkLst>
            <pc:docMk/>
            <pc:sldMk cId="3122019500" sldId="307"/>
            <ac:picMk id="6" creationId="{5E83995B-B841-B344-4B04-521A847A5E45}"/>
          </ac:picMkLst>
        </pc:picChg>
        <pc:cxnChg chg="add mod">
          <ac:chgData name="Gemma Stacey Humphreys" userId="ec960c71-227a-4d37-905b-69bbf3565b70" providerId="ADAL" clId="{CB24AEDA-543C-457D-8CBE-9DA5BE804957}" dt="2025-07-15T08:46:10.304" v="960" actId="1076"/>
          <ac:cxnSpMkLst>
            <pc:docMk/>
            <pc:sldMk cId="3122019500" sldId="307"/>
            <ac:cxnSpMk id="9" creationId="{439AB2EB-B43A-CACC-C4B3-5963FA8A2E4A}"/>
          </ac:cxnSpMkLst>
        </pc:cxnChg>
        <pc:cxnChg chg="add mod">
          <ac:chgData name="Gemma Stacey Humphreys" userId="ec960c71-227a-4d37-905b-69bbf3565b70" providerId="ADAL" clId="{CB24AEDA-543C-457D-8CBE-9DA5BE804957}" dt="2025-07-15T08:47:19.238" v="972" actId="1076"/>
          <ac:cxnSpMkLst>
            <pc:docMk/>
            <pc:sldMk cId="3122019500" sldId="307"/>
            <ac:cxnSpMk id="14" creationId="{F9CCCCAD-42E3-4A96-0B71-0C5B4D3C3873}"/>
          </ac:cxnSpMkLst>
        </pc:cxnChg>
        <pc:cxnChg chg="add mod">
          <ac:chgData name="Gemma Stacey Humphreys" userId="ec960c71-227a-4d37-905b-69bbf3565b70" providerId="ADAL" clId="{CB24AEDA-543C-457D-8CBE-9DA5BE804957}" dt="2025-07-15T08:47:44.053" v="978" actId="1076"/>
          <ac:cxnSpMkLst>
            <pc:docMk/>
            <pc:sldMk cId="3122019500" sldId="307"/>
            <ac:cxnSpMk id="16" creationId="{76883625-5460-5C5B-23B1-B483ADB325C4}"/>
          </ac:cxnSpMkLst>
        </pc:cxnChg>
        <pc:cxnChg chg="add mod">
          <ac:chgData name="Gemma Stacey Humphreys" userId="ec960c71-227a-4d37-905b-69bbf3565b70" providerId="ADAL" clId="{CB24AEDA-543C-457D-8CBE-9DA5BE804957}" dt="2025-07-15T08:47:51.189" v="980" actId="1076"/>
          <ac:cxnSpMkLst>
            <pc:docMk/>
            <pc:sldMk cId="3122019500" sldId="307"/>
            <ac:cxnSpMk id="17" creationId="{B6A2BA0D-CC07-9656-7C01-782CF1C222D7}"/>
          </ac:cxnSpMkLst>
        </pc:cxnChg>
        <pc:cxnChg chg="add del">
          <ac:chgData name="Gemma Stacey Humphreys" userId="ec960c71-227a-4d37-905b-69bbf3565b70" providerId="ADAL" clId="{CB24AEDA-543C-457D-8CBE-9DA5BE804957}" dt="2025-07-15T08:48:21.652" v="991" actId="478"/>
          <ac:cxnSpMkLst>
            <pc:docMk/>
            <pc:sldMk cId="3122019500" sldId="307"/>
            <ac:cxnSpMk id="21" creationId="{F76A5A64-3974-6E0A-0795-51ED3FA28C27}"/>
          </ac:cxnSpMkLst>
        </pc:cxnChg>
        <pc:cxnChg chg="add mod">
          <ac:chgData name="Gemma Stacey Humphreys" userId="ec960c71-227a-4d37-905b-69bbf3565b70" providerId="ADAL" clId="{CB24AEDA-543C-457D-8CBE-9DA5BE804957}" dt="2025-07-15T08:48:19.939" v="990" actId="571"/>
          <ac:cxnSpMkLst>
            <pc:docMk/>
            <pc:sldMk cId="3122019500" sldId="307"/>
            <ac:cxnSpMk id="22" creationId="{F0D571FA-52FF-A941-6D63-DC32B3C25766}"/>
          </ac:cxnSpMkLst>
        </pc:cxnChg>
        <pc:cxnChg chg="add mod">
          <ac:chgData name="Gemma Stacey Humphreys" userId="ec960c71-227a-4d37-905b-69bbf3565b70" providerId="ADAL" clId="{CB24AEDA-543C-457D-8CBE-9DA5BE804957}" dt="2025-07-15T08:48:51.514" v="996" actId="1076"/>
          <ac:cxnSpMkLst>
            <pc:docMk/>
            <pc:sldMk cId="3122019500" sldId="307"/>
            <ac:cxnSpMk id="25" creationId="{12381E0B-3118-8E50-B8A3-2C3D6BC5268B}"/>
          </ac:cxnSpMkLst>
        </pc:cxnChg>
      </pc:sldChg>
      <pc:sldChg chg="addSp delSp modSp new mod">
        <pc:chgData name="Gemma Stacey Humphreys" userId="ec960c71-227a-4d37-905b-69bbf3565b70" providerId="ADAL" clId="{CB24AEDA-543C-457D-8CBE-9DA5BE804957}" dt="2025-07-15T08:58:39.474" v="1193" actId="404"/>
        <pc:sldMkLst>
          <pc:docMk/>
          <pc:sldMk cId="1306334973" sldId="308"/>
        </pc:sldMkLst>
        <pc:spChg chg="del">
          <ac:chgData name="Gemma Stacey Humphreys" userId="ec960c71-227a-4d37-905b-69bbf3565b70" providerId="ADAL" clId="{CB24AEDA-543C-457D-8CBE-9DA5BE804957}" dt="2025-07-15T08:51:59.325" v="1041" actId="478"/>
          <ac:spMkLst>
            <pc:docMk/>
            <pc:sldMk cId="1306334973" sldId="308"/>
            <ac:spMk id="2" creationId="{C195C92D-211F-BAC9-02BB-56D6D85D8A31}"/>
          </ac:spMkLst>
        </pc:spChg>
        <pc:spChg chg="mod">
          <ac:chgData name="Gemma Stacey Humphreys" userId="ec960c71-227a-4d37-905b-69bbf3565b70" providerId="ADAL" clId="{CB24AEDA-543C-457D-8CBE-9DA5BE804957}" dt="2025-07-15T08:51:56.501" v="1040" actId="20577"/>
          <ac:spMkLst>
            <pc:docMk/>
            <pc:sldMk cId="1306334973" sldId="308"/>
            <ac:spMk id="3" creationId="{81B5CB1B-8BEB-2E0D-5300-128E652320A5}"/>
          </ac:spMkLst>
        </pc:spChg>
        <pc:spChg chg="add mod">
          <ac:chgData name="Gemma Stacey Humphreys" userId="ec960c71-227a-4d37-905b-69bbf3565b70" providerId="ADAL" clId="{CB24AEDA-543C-457D-8CBE-9DA5BE804957}" dt="2025-07-15T08:57:17.539" v="1156" actId="1076"/>
          <ac:spMkLst>
            <pc:docMk/>
            <pc:sldMk cId="1306334973" sldId="308"/>
            <ac:spMk id="10" creationId="{6E22F1E6-150C-9B2D-B329-1605EDDB5DDB}"/>
          </ac:spMkLst>
        </pc:spChg>
        <pc:spChg chg="add mod">
          <ac:chgData name="Gemma Stacey Humphreys" userId="ec960c71-227a-4d37-905b-69bbf3565b70" providerId="ADAL" clId="{CB24AEDA-543C-457D-8CBE-9DA5BE804957}" dt="2025-07-15T08:55:39.654" v="1135" actId="1076"/>
          <ac:spMkLst>
            <pc:docMk/>
            <pc:sldMk cId="1306334973" sldId="308"/>
            <ac:spMk id="13" creationId="{92763AFB-F66A-99E3-FBBE-99CFC223652C}"/>
          </ac:spMkLst>
        </pc:spChg>
        <pc:spChg chg="add del mod">
          <ac:chgData name="Gemma Stacey Humphreys" userId="ec960c71-227a-4d37-905b-69bbf3565b70" providerId="ADAL" clId="{CB24AEDA-543C-457D-8CBE-9DA5BE804957}" dt="2025-07-15T08:57:12.155" v="1154" actId="21"/>
          <ac:spMkLst>
            <pc:docMk/>
            <pc:sldMk cId="1306334973" sldId="308"/>
            <ac:spMk id="16" creationId="{89BC5280-8175-9D5D-8EAD-157ABCD16AE9}"/>
          </ac:spMkLst>
        </pc:spChg>
        <pc:spChg chg="add mod">
          <ac:chgData name="Gemma Stacey Humphreys" userId="ec960c71-227a-4d37-905b-69bbf3565b70" providerId="ADAL" clId="{CB24AEDA-543C-457D-8CBE-9DA5BE804957}" dt="2025-07-15T08:57:27.220" v="1158" actId="1076"/>
          <ac:spMkLst>
            <pc:docMk/>
            <pc:sldMk cId="1306334973" sldId="308"/>
            <ac:spMk id="23" creationId="{89BC5280-8175-9D5D-8EAD-157ABCD16AE9}"/>
          </ac:spMkLst>
        </pc:spChg>
        <pc:spChg chg="add mod">
          <ac:chgData name="Gemma Stacey Humphreys" userId="ec960c71-227a-4d37-905b-69bbf3565b70" providerId="ADAL" clId="{CB24AEDA-543C-457D-8CBE-9DA5BE804957}" dt="2025-07-15T08:58:39.474" v="1193" actId="404"/>
          <ac:spMkLst>
            <pc:docMk/>
            <pc:sldMk cId="1306334973" sldId="308"/>
            <ac:spMk id="25" creationId="{81E014D2-C980-CBFE-2BF3-F91C2FBF3784}"/>
          </ac:spMkLst>
        </pc:spChg>
        <pc:spChg chg="add mod">
          <ac:chgData name="Gemma Stacey Humphreys" userId="ec960c71-227a-4d37-905b-69bbf3565b70" providerId="ADAL" clId="{CB24AEDA-543C-457D-8CBE-9DA5BE804957}" dt="2025-07-15T08:58:36.345" v="1191" actId="1076"/>
          <ac:spMkLst>
            <pc:docMk/>
            <pc:sldMk cId="1306334973" sldId="308"/>
            <ac:spMk id="28" creationId="{07EE037E-966C-9473-1BD5-46EA7D29411D}"/>
          </ac:spMkLst>
        </pc:spChg>
        <pc:picChg chg="add mod modCrop">
          <ac:chgData name="Gemma Stacey Humphreys" userId="ec960c71-227a-4d37-905b-69bbf3565b70" providerId="ADAL" clId="{CB24AEDA-543C-457D-8CBE-9DA5BE804957}" dt="2025-07-15T08:57:04.845" v="1152" actId="1076"/>
          <ac:picMkLst>
            <pc:docMk/>
            <pc:sldMk cId="1306334973" sldId="308"/>
            <ac:picMk id="6" creationId="{53543BDD-9C81-3328-6736-BF897501F334}"/>
          </ac:picMkLst>
        </pc:picChg>
        <pc:cxnChg chg="add mod">
          <ac:chgData name="Gemma Stacey Humphreys" userId="ec960c71-227a-4d37-905b-69bbf3565b70" providerId="ADAL" clId="{CB24AEDA-543C-457D-8CBE-9DA5BE804957}" dt="2025-07-15T08:57:23.179" v="1157" actId="14100"/>
          <ac:cxnSpMkLst>
            <pc:docMk/>
            <pc:sldMk cId="1306334973" sldId="308"/>
            <ac:cxnSpMk id="8" creationId="{2DC6FC06-9362-3324-0D0B-90BE6BAF2DC7}"/>
          </ac:cxnSpMkLst>
        </pc:cxnChg>
        <pc:cxnChg chg="add mod">
          <ac:chgData name="Gemma Stacey Humphreys" userId="ec960c71-227a-4d37-905b-69bbf3565b70" providerId="ADAL" clId="{CB24AEDA-543C-457D-8CBE-9DA5BE804957}" dt="2025-07-15T08:54:01.441" v="1069" actId="1076"/>
          <ac:cxnSpMkLst>
            <pc:docMk/>
            <pc:sldMk cId="1306334973" sldId="308"/>
            <ac:cxnSpMk id="12" creationId="{1DDEC3FE-79F1-B71B-2D23-BE6A1F4F9681}"/>
          </ac:cxnSpMkLst>
        </pc:cxnChg>
        <pc:cxnChg chg="add del mod">
          <ac:chgData name="Gemma Stacey Humphreys" userId="ec960c71-227a-4d37-905b-69bbf3565b70" providerId="ADAL" clId="{CB24AEDA-543C-457D-8CBE-9DA5BE804957}" dt="2025-07-15T08:56:10.189" v="1141" actId="478"/>
          <ac:cxnSpMkLst>
            <pc:docMk/>
            <pc:sldMk cId="1306334973" sldId="308"/>
            <ac:cxnSpMk id="15" creationId="{C673947E-BE38-CA02-2F83-9709CA8A6D6C}"/>
          </ac:cxnSpMkLst>
        </pc:cxnChg>
        <pc:cxnChg chg="add mod">
          <ac:chgData name="Gemma Stacey Humphreys" userId="ec960c71-227a-4d37-905b-69bbf3565b70" providerId="ADAL" clId="{CB24AEDA-543C-457D-8CBE-9DA5BE804957}" dt="2025-07-15T08:56:50.100" v="1148" actId="1076"/>
          <ac:cxnSpMkLst>
            <pc:docMk/>
            <pc:sldMk cId="1306334973" sldId="308"/>
            <ac:cxnSpMk id="18" creationId="{7B642051-2CC5-29D6-69D0-24BB220F22B4}"/>
          </ac:cxnSpMkLst>
        </pc:cxnChg>
        <pc:cxnChg chg="add del mod">
          <ac:chgData name="Gemma Stacey Humphreys" userId="ec960c71-227a-4d37-905b-69bbf3565b70" providerId="ADAL" clId="{CB24AEDA-543C-457D-8CBE-9DA5BE804957}" dt="2025-07-15T08:56:55.140" v="1149" actId="478"/>
          <ac:cxnSpMkLst>
            <pc:docMk/>
            <pc:sldMk cId="1306334973" sldId="308"/>
            <ac:cxnSpMk id="20" creationId="{5F84A798-7E92-EBFE-F277-7B2B27CCC8F9}"/>
          </ac:cxnSpMkLst>
        </pc:cxnChg>
        <pc:cxnChg chg="add mod">
          <ac:chgData name="Gemma Stacey Humphreys" userId="ec960c71-227a-4d37-905b-69bbf3565b70" providerId="ADAL" clId="{CB24AEDA-543C-457D-8CBE-9DA5BE804957}" dt="2025-07-15T08:57:09.947" v="1153" actId="1076"/>
          <ac:cxnSpMkLst>
            <pc:docMk/>
            <pc:sldMk cId="1306334973" sldId="308"/>
            <ac:cxnSpMk id="22" creationId="{A1A8E98F-3EB1-B2F2-FC93-67BE5DFF9C09}"/>
          </ac:cxnSpMkLst>
        </pc:cxnChg>
        <pc:cxnChg chg="add mod">
          <ac:chgData name="Gemma Stacey Humphreys" userId="ec960c71-227a-4d37-905b-69bbf3565b70" providerId="ADAL" clId="{CB24AEDA-543C-457D-8CBE-9DA5BE804957}" dt="2025-07-15T08:58:16.458" v="1182" actId="1076"/>
          <ac:cxnSpMkLst>
            <pc:docMk/>
            <pc:sldMk cId="1306334973" sldId="308"/>
            <ac:cxnSpMk id="27" creationId="{BD1653B0-5109-EF08-0984-7A0588C5177A}"/>
          </ac:cxnSpMkLst>
        </pc:cxnChg>
      </pc:sldChg>
      <pc:sldChg chg="addSp delSp modSp new mod">
        <pc:chgData name="Gemma Stacey Humphreys" userId="ec960c71-227a-4d37-905b-69bbf3565b70" providerId="ADAL" clId="{CB24AEDA-543C-457D-8CBE-9DA5BE804957}" dt="2025-07-15T09:02:03.443" v="1235" actId="1582"/>
        <pc:sldMkLst>
          <pc:docMk/>
          <pc:sldMk cId="887027376" sldId="309"/>
        </pc:sldMkLst>
        <pc:spChg chg="del">
          <ac:chgData name="Gemma Stacey Humphreys" userId="ec960c71-227a-4d37-905b-69bbf3565b70" providerId="ADAL" clId="{CB24AEDA-543C-457D-8CBE-9DA5BE804957}" dt="2025-07-15T08:59:44.631" v="1219" actId="478"/>
          <ac:spMkLst>
            <pc:docMk/>
            <pc:sldMk cId="887027376" sldId="309"/>
            <ac:spMk id="2" creationId="{FAF92521-3D5D-7272-EC2D-1B90D4D40C9A}"/>
          </ac:spMkLst>
        </pc:spChg>
        <pc:spChg chg="mod">
          <ac:chgData name="Gemma Stacey Humphreys" userId="ec960c71-227a-4d37-905b-69bbf3565b70" providerId="ADAL" clId="{CB24AEDA-543C-457D-8CBE-9DA5BE804957}" dt="2025-07-15T08:59:41.944" v="1218" actId="20577"/>
          <ac:spMkLst>
            <pc:docMk/>
            <pc:sldMk cId="887027376" sldId="309"/>
            <ac:spMk id="3" creationId="{1A999F06-F374-129F-4090-3553C178D27A}"/>
          </ac:spMkLst>
        </pc:spChg>
        <pc:spChg chg="add mod">
          <ac:chgData name="Gemma Stacey Humphreys" userId="ec960c71-227a-4d37-905b-69bbf3565b70" providerId="ADAL" clId="{CB24AEDA-543C-457D-8CBE-9DA5BE804957}" dt="2025-07-15T09:01:40.803" v="1231" actId="20577"/>
          <ac:spMkLst>
            <pc:docMk/>
            <pc:sldMk cId="887027376" sldId="309"/>
            <ac:spMk id="9" creationId="{F69EAAF8-FA5A-276C-D520-D005387FFB34}"/>
          </ac:spMkLst>
        </pc:spChg>
        <pc:picChg chg="add mod">
          <ac:chgData name="Gemma Stacey Humphreys" userId="ec960c71-227a-4d37-905b-69bbf3565b70" providerId="ADAL" clId="{CB24AEDA-543C-457D-8CBE-9DA5BE804957}" dt="2025-07-15T09:00:44.863" v="1223" actId="1076"/>
          <ac:picMkLst>
            <pc:docMk/>
            <pc:sldMk cId="887027376" sldId="309"/>
            <ac:picMk id="6" creationId="{960CDDF9-12AA-AA00-F2EA-10726F7EC9F5}"/>
          </ac:picMkLst>
        </pc:picChg>
        <pc:cxnChg chg="add mod">
          <ac:chgData name="Gemma Stacey Humphreys" userId="ec960c71-227a-4d37-905b-69bbf3565b70" providerId="ADAL" clId="{CB24AEDA-543C-457D-8CBE-9DA5BE804957}" dt="2025-07-15T09:01:10.652" v="1225" actId="1076"/>
          <ac:cxnSpMkLst>
            <pc:docMk/>
            <pc:sldMk cId="887027376" sldId="309"/>
            <ac:cxnSpMk id="8" creationId="{9D9C5475-AC6F-F39D-C3B1-16BFF6B0B505}"/>
          </ac:cxnSpMkLst>
        </pc:cxnChg>
        <pc:cxnChg chg="add mod">
          <ac:chgData name="Gemma Stacey Humphreys" userId="ec960c71-227a-4d37-905b-69bbf3565b70" providerId="ADAL" clId="{CB24AEDA-543C-457D-8CBE-9DA5BE804957}" dt="2025-07-15T09:02:03.443" v="1235" actId="1582"/>
          <ac:cxnSpMkLst>
            <pc:docMk/>
            <pc:sldMk cId="887027376" sldId="309"/>
            <ac:cxnSpMk id="11" creationId="{889BBE46-853B-63A5-08A3-82A119207C96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4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7/15/2025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7/15/2025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7/15/2025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7/15/2025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7/15/2025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7/15/2025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7/15/2025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Shielding Updates for FLUKA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Gemma Humphreys</a:t>
            </a:r>
          </a:p>
          <a:p>
            <a:pPr algn="l">
              <a:defRPr/>
            </a:pPr>
            <a:r>
              <a:rPr lang="en-US" dirty="0"/>
              <a:t>15/07/2025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E72302-D762-040F-C51E-8A18009D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Between Rollers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0907F-7036-C2E9-2728-463B0A70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577C612-0F9D-2650-B694-9042E1C5492E}"/>
              </a:ext>
            </a:extLst>
          </p:cNvPr>
          <p:cNvGrpSpPr/>
          <p:nvPr/>
        </p:nvGrpSpPr>
        <p:grpSpPr>
          <a:xfrm>
            <a:off x="3470897" y="1028811"/>
            <a:ext cx="4682841" cy="5248977"/>
            <a:chOff x="3483814" y="784446"/>
            <a:chExt cx="4682841" cy="52489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83995B-B841-B344-4B04-521A847A5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3814" y="784446"/>
              <a:ext cx="3879858" cy="481658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D6B395B-7544-D723-C76C-A4BD0F5CD171}"/>
                </a:ext>
              </a:extLst>
            </p:cNvPr>
            <p:cNvSpPr/>
            <p:nvPr/>
          </p:nvSpPr>
          <p:spPr>
            <a:xfrm>
              <a:off x="5904708" y="4939508"/>
              <a:ext cx="306606" cy="17479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39AB2EB-B43A-CACC-C4B3-5963FA8A2E4A}"/>
                </a:ext>
              </a:extLst>
            </p:cNvPr>
            <p:cNvCxnSpPr>
              <a:cxnSpLocks/>
            </p:cNvCxnSpPr>
            <p:nvPr/>
          </p:nvCxnSpPr>
          <p:spPr>
            <a:xfrm>
              <a:off x="6211314" y="5743576"/>
              <a:ext cx="799122" cy="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1D02EA7-CC1C-0338-F445-2C4140310574}"/>
                </a:ext>
              </a:extLst>
            </p:cNvPr>
            <p:cNvSpPr txBox="1"/>
            <p:nvPr/>
          </p:nvSpPr>
          <p:spPr bwMode="auto">
            <a:xfrm>
              <a:off x="6293864" y="5715340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475mm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6691FA-E166-789A-D1A3-1492F6F2EFCE}"/>
                </a:ext>
              </a:extLst>
            </p:cNvPr>
            <p:cNvSpPr/>
            <p:nvPr/>
          </p:nvSpPr>
          <p:spPr>
            <a:xfrm>
              <a:off x="4901408" y="4939508"/>
              <a:ext cx="306606" cy="17479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B29942E-3637-FEFD-10D0-671864873245}"/>
                </a:ext>
              </a:extLst>
            </p:cNvPr>
            <p:cNvSpPr txBox="1"/>
            <p:nvPr/>
          </p:nvSpPr>
          <p:spPr bwMode="auto">
            <a:xfrm>
              <a:off x="4179314" y="5713589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475mm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9CCCCAD-42E3-4A96-0B71-0C5B4D3C3873}"/>
                </a:ext>
              </a:extLst>
            </p:cNvPr>
            <p:cNvCxnSpPr>
              <a:cxnSpLocks/>
            </p:cNvCxnSpPr>
            <p:nvPr/>
          </p:nvCxnSpPr>
          <p:spPr>
            <a:xfrm>
              <a:off x="4102286" y="5750264"/>
              <a:ext cx="799122" cy="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6883625-5460-5C5B-23B1-B483ADB325C4}"/>
                </a:ext>
              </a:extLst>
            </p:cNvPr>
            <p:cNvCxnSpPr/>
            <p:nvPr/>
          </p:nvCxnSpPr>
          <p:spPr>
            <a:xfrm>
              <a:off x="4895169" y="5750264"/>
              <a:ext cx="30660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6A2BA0D-CC07-9656-7C01-782CF1C222D7}"/>
                </a:ext>
              </a:extLst>
            </p:cNvPr>
            <p:cNvCxnSpPr/>
            <p:nvPr/>
          </p:nvCxnSpPr>
          <p:spPr>
            <a:xfrm>
              <a:off x="5904708" y="5743576"/>
              <a:ext cx="30660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5635DE7-1918-6D23-A2F1-AADE612D0E0E}"/>
                </a:ext>
              </a:extLst>
            </p:cNvPr>
            <p:cNvSpPr txBox="1"/>
            <p:nvPr/>
          </p:nvSpPr>
          <p:spPr bwMode="auto">
            <a:xfrm>
              <a:off x="4833516" y="5750264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200mm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D02097-6C97-F4CD-80C6-3A9DA55D84ED}"/>
                </a:ext>
              </a:extLst>
            </p:cNvPr>
            <p:cNvSpPr txBox="1"/>
            <p:nvPr/>
          </p:nvSpPr>
          <p:spPr bwMode="auto">
            <a:xfrm>
              <a:off x="5746197" y="5771813"/>
              <a:ext cx="6736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200mm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0D571FA-52FF-A941-6D63-DC32B3C25766}"/>
                </a:ext>
              </a:extLst>
            </p:cNvPr>
            <p:cNvCxnSpPr/>
            <p:nvPr/>
          </p:nvCxnSpPr>
          <p:spPr>
            <a:xfrm>
              <a:off x="7493001" y="4939508"/>
              <a:ext cx="0" cy="17479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57A7176-20BE-1259-DEA2-5E5E5FEF2FAF}"/>
                </a:ext>
              </a:extLst>
            </p:cNvPr>
            <p:cNvSpPr txBox="1"/>
            <p:nvPr/>
          </p:nvSpPr>
          <p:spPr bwMode="auto">
            <a:xfrm>
              <a:off x="7493001" y="4896100"/>
              <a:ext cx="6736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90mm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2019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B3556-D8D5-2AA7-526B-70DAD1E09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463" y="2363258"/>
            <a:ext cx="11376025" cy="1065742"/>
          </a:xfrm>
        </p:spPr>
        <p:txBody>
          <a:bodyPr/>
          <a:lstStyle/>
          <a:p>
            <a:pPr algn="ctr"/>
            <a:r>
              <a:rPr lang="en-GB" dirty="0"/>
              <a:t>Old/General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FE7D6-A173-50B6-3E5A-8701F5878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43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C8DCB2-7654-3C3C-8190-C5F721724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Upper Proximity Shielding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855434-1AF7-CB0D-AD97-C812405ED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34E84E-B1E9-416E-3205-438C24780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2" y="1381125"/>
            <a:ext cx="9207617" cy="371066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B94E1C2-5747-F732-11F7-A36E107E556D}"/>
              </a:ext>
            </a:extLst>
          </p:cNvPr>
          <p:cNvCxnSpPr/>
          <p:nvPr/>
        </p:nvCxnSpPr>
        <p:spPr>
          <a:xfrm flipV="1">
            <a:off x="1371102" y="1759597"/>
            <a:ext cx="5688531" cy="7892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1A4E89-EA22-21C7-F174-CC09C9D197E2}"/>
              </a:ext>
            </a:extLst>
          </p:cNvPr>
          <p:cNvCxnSpPr>
            <a:cxnSpLocks/>
          </p:cNvCxnSpPr>
          <p:nvPr/>
        </p:nvCxnSpPr>
        <p:spPr>
          <a:xfrm rot="60000">
            <a:off x="1371102" y="2656489"/>
            <a:ext cx="0" cy="13716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4209D2F-1EF1-B5B1-F217-8EEF382DD478}"/>
              </a:ext>
            </a:extLst>
          </p:cNvPr>
          <p:cNvCxnSpPr/>
          <p:nvPr/>
        </p:nvCxnSpPr>
        <p:spPr>
          <a:xfrm>
            <a:off x="1371102" y="4091152"/>
            <a:ext cx="2215553" cy="7488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234F1C3-F6F6-F2AC-6FD6-6CEBBA340C5F}"/>
              </a:ext>
            </a:extLst>
          </p:cNvPr>
          <p:cNvSpPr txBox="1"/>
          <p:nvPr/>
        </p:nvSpPr>
        <p:spPr bwMode="auto">
          <a:xfrm>
            <a:off x="230077" y="3080894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B915E9-D870-85EE-BA4A-79FF8422A13A}"/>
              </a:ext>
            </a:extLst>
          </p:cNvPr>
          <p:cNvSpPr txBox="1"/>
          <p:nvPr/>
        </p:nvSpPr>
        <p:spPr bwMode="auto">
          <a:xfrm>
            <a:off x="4014952" y="1648108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0C966C-3CFF-B06C-D66C-CE10187A82D2}"/>
              </a:ext>
            </a:extLst>
          </p:cNvPr>
          <p:cNvSpPr txBox="1"/>
          <p:nvPr/>
        </p:nvSpPr>
        <p:spPr bwMode="auto">
          <a:xfrm>
            <a:off x="1798746" y="4556909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1600mm</a:t>
            </a:r>
          </a:p>
        </p:txBody>
      </p:sp>
    </p:spTree>
    <p:extLst>
      <p:ext uri="{BB962C8B-B14F-4D97-AF65-F5344CB8AC3E}">
        <p14:creationId xmlns:p14="http://schemas.microsoft.com/office/powerpoint/2010/main" val="2911349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A5BA15D8-AC1D-88CF-34FA-6BC1C8843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576" y="373593"/>
            <a:ext cx="6334482" cy="564259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CBE0E2-EF83-FB9B-9517-32AE3606330A}"/>
              </a:ext>
            </a:extLst>
          </p:cNvPr>
          <p:cNvCxnSpPr>
            <a:cxnSpLocks/>
          </p:cNvCxnSpPr>
          <p:nvPr/>
        </p:nvCxnSpPr>
        <p:spPr>
          <a:xfrm flipV="1">
            <a:off x="4142656" y="4204055"/>
            <a:ext cx="629986" cy="4147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F033905-4644-1D9B-6FEA-5284207401F1}"/>
              </a:ext>
            </a:extLst>
          </p:cNvPr>
          <p:cNvSpPr txBox="1"/>
          <p:nvPr/>
        </p:nvSpPr>
        <p:spPr bwMode="auto">
          <a:xfrm>
            <a:off x="4177189" y="4533693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Beam Direction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F98FCA-0C8A-F165-6771-C00A237DB7DB}"/>
              </a:ext>
            </a:extLst>
          </p:cNvPr>
          <p:cNvCxnSpPr>
            <a:cxnSpLocks/>
          </p:cNvCxnSpPr>
          <p:nvPr/>
        </p:nvCxnSpPr>
        <p:spPr>
          <a:xfrm flipV="1">
            <a:off x="5974680" y="3466726"/>
            <a:ext cx="3774407" cy="26642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A4C0C1-B5F4-A9AA-95FB-2C5115F0E522}"/>
              </a:ext>
            </a:extLst>
          </p:cNvPr>
          <p:cNvCxnSpPr>
            <a:cxnSpLocks/>
          </p:cNvCxnSpPr>
          <p:nvPr/>
        </p:nvCxnSpPr>
        <p:spPr>
          <a:xfrm>
            <a:off x="3462495" y="4989549"/>
            <a:ext cx="2437955" cy="11379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947FA6-7742-BEAA-4B68-0BC4A1C2C1E1}"/>
              </a:ext>
            </a:extLst>
          </p:cNvPr>
          <p:cNvCxnSpPr>
            <a:cxnSpLocks/>
          </p:cNvCxnSpPr>
          <p:nvPr/>
        </p:nvCxnSpPr>
        <p:spPr>
          <a:xfrm>
            <a:off x="9831288" y="1538705"/>
            <a:ext cx="0" cy="18294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BC18BA9-0B16-3D65-43A8-A5F4931554D6}"/>
              </a:ext>
            </a:extLst>
          </p:cNvPr>
          <p:cNvSpPr txBox="1"/>
          <p:nvPr/>
        </p:nvSpPr>
        <p:spPr bwMode="auto">
          <a:xfrm>
            <a:off x="7944039" y="471902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3CD08C-4423-50E8-7D20-8D18D0F68E77}"/>
              </a:ext>
            </a:extLst>
          </p:cNvPr>
          <p:cNvSpPr txBox="1"/>
          <p:nvPr/>
        </p:nvSpPr>
        <p:spPr bwMode="auto">
          <a:xfrm>
            <a:off x="9804093" y="245340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1126mm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5C0990-5C3A-D23E-47DF-B8A9B5A7DCC3}"/>
              </a:ext>
            </a:extLst>
          </p:cNvPr>
          <p:cNvSpPr txBox="1"/>
          <p:nvPr/>
        </p:nvSpPr>
        <p:spPr bwMode="auto">
          <a:xfrm>
            <a:off x="3746612" y="554055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1600mm</a:t>
            </a:r>
          </a:p>
        </p:txBody>
      </p:sp>
      <p:sp>
        <p:nvSpPr>
          <p:cNvPr id="27" name="Title 2">
            <a:extLst>
              <a:ext uri="{FF2B5EF4-FFF2-40B4-BE49-F238E27FC236}">
                <a16:creationId xmlns:a16="http://schemas.microsoft.com/office/drawing/2014/main" id="{F4F4BA86-B085-AA3A-0058-3A4B7623B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Middle Proximity Shielding</a:t>
            </a:r>
          </a:p>
        </p:txBody>
      </p:sp>
    </p:spTree>
    <p:extLst>
      <p:ext uri="{BB962C8B-B14F-4D97-AF65-F5344CB8AC3E}">
        <p14:creationId xmlns:p14="http://schemas.microsoft.com/office/powerpoint/2010/main" val="757501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56728E-627C-356D-4EC1-AFD481E21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4" y="116632"/>
            <a:ext cx="2952328" cy="593930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FFA35E-6A97-32A0-9CB1-1B47B4A51F2E}"/>
              </a:ext>
            </a:extLst>
          </p:cNvPr>
          <p:cNvCxnSpPr/>
          <p:nvPr/>
        </p:nvCxnSpPr>
        <p:spPr>
          <a:xfrm>
            <a:off x="4223792" y="5949280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19A664-4547-7852-3DAF-F27E4E462660}"/>
              </a:ext>
            </a:extLst>
          </p:cNvPr>
          <p:cNvCxnSpPr/>
          <p:nvPr/>
        </p:nvCxnSpPr>
        <p:spPr>
          <a:xfrm>
            <a:off x="6528048" y="5949280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9CB7A3-CBAF-D497-3077-F002B24CED52}"/>
              </a:ext>
            </a:extLst>
          </p:cNvPr>
          <p:cNvCxnSpPr/>
          <p:nvPr/>
        </p:nvCxnSpPr>
        <p:spPr>
          <a:xfrm>
            <a:off x="7120295" y="188640"/>
            <a:ext cx="0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492B41-0983-AA5F-2C5F-0FAC59EC36E6}"/>
              </a:ext>
            </a:extLst>
          </p:cNvPr>
          <p:cNvCxnSpPr/>
          <p:nvPr/>
        </p:nvCxnSpPr>
        <p:spPr>
          <a:xfrm>
            <a:off x="7104112" y="4365104"/>
            <a:ext cx="0" cy="1008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9B1E697-316C-80EC-274B-0781AAC693D0}"/>
              </a:ext>
            </a:extLst>
          </p:cNvPr>
          <p:cNvSpPr txBox="1"/>
          <p:nvPr/>
        </p:nvSpPr>
        <p:spPr bwMode="auto">
          <a:xfrm>
            <a:off x="4116028" y="594928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250mm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FE1333-6F90-1E3D-7F5F-D2E570D7F922}"/>
              </a:ext>
            </a:extLst>
          </p:cNvPr>
          <p:cNvSpPr txBox="1"/>
          <p:nvPr/>
        </p:nvSpPr>
        <p:spPr bwMode="auto">
          <a:xfrm>
            <a:off x="6456040" y="600261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250mm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349EA2-5187-980E-FD43-9D1C4C8BC6AB}"/>
              </a:ext>
            </a:extLst>
          </p:cNvPr>
          <p:cNvSpPr txBox="1"/>
          <p:nvPr/>
        </p:nvSpPr>
        <p:spPr bwMode="auto">
          <a:xfrm>
            <a:off x="7177873" y="250775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250mm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DB4E92-F32C-28AD-C672-F5660293F3C5}"/>
              </a:ext>
            </a:extLst>
          </p:cNvPr>
          <p:cNvSpPr txBox="1"/>
          <p:nvPr/>
        </p:nvSpPr>
        <p:spPr bwMode="auto">
          <a:xfrm>
            <a:off x="7177873" y="471527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550mm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C73B50EC-478D-755D-9585-824F3298C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044777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EFF0EA-C5FB-7091-111D-5E9BBA3D3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8" y="980728"/>
            <a:ext cx="6581802" cy="46428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A44FF-2065-9549-DCC2-FF574256E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6AEC35E-8CA6-F631-47B6-5D86CD04D861}"/>
              </a:ext>
            </a:extLst>
          </p:cNvPr>
          <p:cNvCxnSpPr/>
          <p:nvPr/>
        </p:nvCxnSpPr>
        <p:spPr>
          <a:xfrm>
            <a:off x="6571661" y="1906259"/>
            <a:ext cx="0" cy="165618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3F8C6D0-CEFD-4353-7500-3DF3315B695B}"/>
              </a:ext>
            </a:extLst>
          </p:cNvPr>
          <p:cNvCxnSpPr/>
          <p:nvPr/>
        </p:nvCxnSpPr>
        <p:spPr>
          <a:xfrm>
            <a:off x="5868024" y="2626339"/>
            <a:ext cx="1584176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0ADC37-D032-000D-1307-1DD382B4C5E9}"/>
              </a:ext>
            </a:extLst>
          </p:cNvPr>
          <p:cNvCxnSpPr/>
          <p:nvPr/>
        </p:nvCxnSpPr>
        <p:spPr>
          <a:xfrm>
            <a:off x="6578589" y="5938707"/>
            <a:ext cx="3180304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BB5B49C-45D4-4022-4DD3-284040A76F97}"/>
              </a:ext>
            </a:extLst>
          </p:cNvPr>
          <p:cNvCxnSpPr/>
          <p:nvPr/>
        </p:nvCxnSpPr>
        <p:spPr>
          <a:xfrm>
            <a:off x="3287688" y="2671459"/>
            <a:ext cx="0" cy="2907208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AB01FCC-F9AF-B705-14E4-403DA5346C5B}"/>
              </a:ext>
            </a:extLst>
          </p:cNvPr>
          <p:cNvSpPr txBox="1"/>
          <p:nvPr/>
        </p:nvSpPr>
        <p:spPr bwMode="auto">
          <a:xfrm>
            <a:off x="2279579" y="3940397"/>
            <a:ext cx="1008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735mm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8E1B18-781A-EF2C-6A28-0B5997512852}"/>
              </a:ext>
            </a:extLst>
          </p:cNvPr>
          <p:cNvSpPr txBox="1"/>
          <p:nvPr/>
        </p:nvSpPr>
        <p:spPr bwMode="auto">
          <a:xfrm>
            <a:off x="7824192" y="5938707"/>
            <a:ext cx="1008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800mm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2C473B-158F-973A-5CCA-664F3BB1AB96}"/>
              </a:ext>
            </a:extLst>
          </p:cNvPr>
          <p:cNvCxnSpPr>
            <a:cxnSpLocks/>
          </p:cNvCxnSpPr>
          <p:nvPr/>
        </p:nvCxnSpPr>
        <p:spPr>
          <a:xfrm flipH="1">
            <a:off x="7032104" y="1690235"/>
            <a:ext cx="3194142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594D5C6-65BD-66D0-5D80-14B325CA66BE}"/>
              </a:ext>
            </a:extLst>
          </p:cNvPr>
          <p:cNvSpPr txBox="1"/>
          <p:nvPr/>
        </p:nvSpPr>
        <p:spPr bwMode="auto">
          <a:xfrm>
            <a:off x="10226246" y="1488025"/>
            <a:ext cx="112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200mm ø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07845E6-F191-3E29-9775-BF91FD306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667707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E233C7-C532-C550-B506-3617812B7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Left 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26AFC-BC9A-533E-2844-A6D1E6FA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83CA2A6-0397-6A5C-44FF-86F8960F1F7A}"/>
              </a:ext>
            </a:extLst>
          </p:cNvPr>
          <p:cNvGrpSpPr/>
          <p:nvPr/>
        </p:nvGrpSpPr>
        <p:grpSpPr>
          <a:xfrm>
            <a:off x="1615224" y="692696"/>
            <a:ext cx="10576776" cy="5175467"/>
            <a:chOff x="487776" y="652918"/>
            <a:chExt cx="10576776" cy="51754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86E7F60-20CF-1677-A3D2-F584AAC3C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8661" y="1439335"/>
              <a:ext cx="8595891" cy="3300532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B1FCC23-8398-79F0-0181-DABB9BAAF800}"/>
                </a:ext>
              </a:extLst>
            </p:cNvPr>
            <p:cNvCxnSpPr/>
            <p:nvPr/>
          </p:nvCxnSpPr>
          <p:spPr>
            <a:xfrm>
              <a:off x="2495600" y="980728"/>
              <a:ext cx="849694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E17DDBB-6EF4-EA36-FAF8-0E2EBA9F9023}"/>
                </a:ext>
              </a:extLst>
            </p:cNvPr>
            <p:cNvCxnSpPr/>
            <p:nvPr/>
          </p:nvCxnSpPr>
          <p:spPr>
            <a:xfrm>
              <a:off x="1460549" y="1484784"/>
              <a:ext cx="0" cy="316835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BC5C297-8CAA-CB0D-9527-939CD497F681}"/>
                </a:ext>
              </a:extLst>
            </p:cNvPr>
            <p:cNvCxnSpPr/>
            <p:nvPr/>
          </p:nvCxnSpPr>
          <p:spPr>
            <a:xfrm>
              <a:off x="6850800" y="1692000"/>
              <a:ext cx="0" cy="194421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1F2621F-939A-B9F1-721A-BBA861FC1DC9}"/>
                </a:ext>
              </a:extLst>
            </p:cNvPr>
            <p:cNvCxnSpPr/>
            <p:nvPr/>
          </p:nvCxnSpPr>
          <p:spPr>
            <a:xfrm>
              <a:off x="5807968" y="2595649"/>
              <a:ext cx="230425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20BE1B7-B9AA-0D4D-C53D-F6AA5CD6AA1C}"/>
                </a:ext>
              </a:extLst>
            </p:cNvPr>
            <p:cNvCxnSpPr>
              <a:cxnSpLocks/>
            </p:cNvCxnSpPr>
            <p:nvPr/>
          </p:nvCxnSpPr>
          <p:spPr>
            <a:xfrm>
              <a:off x="6850800" y="1340768"/>
              <a:ext cx="414174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4C40C2B-4035-8146-E859-DA5FB3939CD3}"/>
                </a:ext>
              </a:extLst>
            </p:cNvPr>
            <p:cNvCxnSpPr>
              <a:cxnSpLocks/>
            </p:cNvCxnSpPr>
            <p:nvPr/>
          </p:nvCxnSpPr>
          <p:spPr>
            <a:xfrm>
              <a:off x="2279576" y="1484784"/>
              <a:ext cx="0" cy="111086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5C3E7F4-BC53-BE8C-537E-C3442D56FA1F}"/>
                </a:ext>
              </a:extLst>
            </p:cNvPr>
            <p:cNvSpPr txBox="1"/>
            <p:nvPr/>
          </p:nvSpPr>
          <p:spPr bwMode="auto">
            <a:xfrm>
              <a:off x="6023992" y="652918"/>
              <a:ext cx="1008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3000mm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542EE4F-3DD6-9FC4-D904-AA02B59C54F4}"/>
                </a:ext>
              </a:extLst>
            </p:cNvPr>
            <p:cNvSpPr txBox="1"/>
            <p:nvPr/>
          </p:nvSpPr>
          <p:spPr bwMode="auto">
            <a:xfrm>
              <a:off x="487776" y="2899683"/>
              <a:ext cx="1008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1126mm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8DBBD96-0F5B-C729-9CA6-FE68353CF3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4112" y="2852936"/>
              <a:ext cx="1080120" cy="26642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E01584A-FC60-8128-E2E0-BCBC012BF3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77456" y="3238237"/>
              <a:ext cx="198664" cy="22789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6D4C5E3-5A78-1BAB-F310-653E98C33AE1}"/>
                </a:ext>
              </a:extLst>
            </p:cNvPr>
            <p:cNvSpPr txBox="1"/>
            <p:nvPr/>
          </p:nvSpPr>
          <p:spPr bwMode="auto">
            <a:xfrm>
              <a:off x="6744072" y="5466316"/>
              <a:ext cx="1080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474mm ø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9A30D15-E3B6-EFB9-A0E2-96A1A91C5E88}"/>
                </a:ext>
              </a:extLst>
            </p:cNvPr>
            <p:cNvSpPr txBox="1"/>
            <p:nvPr/>
          </p:nvSpPr>
          <p:spPr bwMode="auto">
            <a:xfrm>
              <a:off x="7901370" y="5489831"/>
              <a:ext cx="11643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250mm ø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6A05338-8DAB-CBC2-6A1F-CB347293B5C9}"/>
                </a:ext>
              </a:extLst>
            </p:cNvPr>
            <p:cNvSpPr txBox="1"/>
            <p:nvPr/>
          </p:nvSpPr>
          <p:spPr bwMode="auto">
            <a:xfrm>
              <a:off x="8483530" y="1030857"/>
              <a:ext cx="1008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1484mm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6DD9846-AB41-1DF6-8651-B8114C86FC88}"/>
                </a:ext>
              </a:extLst>
            </p:cNvPr>
            <p:cNvSpPr txBox="1"/>
            <p:nvPr/>
          </p:nvSpPr>
          <p:spPr bwMode="auto">
            <a:xfrm>
              <a:off x="1460549" y="1897941"/>
              <a:ext cx="1008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458mm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EF13827-97F2-A434-AB66-AC62D6FE4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78" y="1479111"/>
            <a:ext cx="1133183" cy="3300533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3593EC7-E10B-CC93-7830-D29FB4BFBE01}"/>
              </a:ext>
            </a:extLst>
          </p:cNvPr>
          <p:cNvCxnSpPr>
            <a:cxnSpLocks/>
          </p:cNvCxnSpPr>
          <p:nvPr/>
        </p:nvCxnSpPr>
        <p:spPr>
          <a:xfrm>
            <a:off x="519886" y="4797152"/>
            <a:ext cx="6795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E8C6656-F71E-16CA-3AD6-65D0F10A40F6}"/>
              </a:ext>
            </a:extLst>
          </p:cNvPr>
          <p:cNvSpPr txBox="1"/>
          <p:nvPr/>
        </p:nvSpPr>
        <p:spPr bwMode="auto">
          <a:xfrm>
            <a:off x="447878" y="4941168"/>
            <a:ext cx="1008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250mm</a:t>
            </a:r>
          </a:p>
        </p:txBody>
      </p:sp>
    </p:spTree>
    <p:extLst>
      <p:ext uri="{BB962C8B-B14F-4D97-AF65-F5344CB8AC3E}">
        <p14:creationId xmlns:p14="http://schemas.microsoft.com/office/powerpoint/2010/main" val="3544784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0C0168-CEEC-8E96-CAC8-AB9F5092B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Lower Proximity Shielding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570795-062F-2424-41B5-39C9ED26F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27C09A-F4F3-8023-5817-788FBDEFF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160" y="1439335"/>
            <a:ext cx="6834088" cy="444319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2F09FD7-54FB-65B6-7FF1-8C5E468F9BA9}"/>
              </a:ext>
            </a:extLst>
          </p:cNvPr>
          <p:cNvCxnSpPr/>
          <p:nvPr/>
        </p:nvCxnSpPr>
        <p:spPr>
          <a:xfrm flipV="1">
            <a:off x="2175160" y="1355254"/>
            <a:ext cx="4793381" cy="1908208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A61E8D-01B6-974A-3032-79BC1267D542}"/>
              </a:ext>
            </a:extLst>
          </p:cNvPr>
          <p:cNvCxnSpPr/>
          <p:nvPr/>
        </p:nvCxnSpPr>
        <p:spPr>
          <a:xfrm>
            <a:off x="7157545" y="1439335"/>
            <a:ext cx="1765738" cy="1485168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D71881-ACE4-7BC6-CC87-7A0898D38163}"/>
              </a:ext>
            </a:extLst>
          </p:cNvPr>
          <p:cNvCxnSpPr/>
          <p:nvPr/>
        </p:nvCxnSpPr>
        <p:spPr>
          <a:xfrm>
            <a:off x="2246586" y="3429000"/>
            <a:ext cx="0" cy="835572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D937231-1B92-B9D9-2336-0F5818E0674B}"/>
              </a:ext>
            </a:extLst>
          </p:cNvPr>
          <p:cNvCxnSpPr/>
          <p:nvPr/>
        </p:nvCxnSpPr>
        <p:spPr>
          <a:xfrm>
            <a:off x="3539359" y="3050628"/>
            <a:ext cx="0" cy="299544"/>
          </a:xfrm>
          <a:prstGeom prst="straightConnector1">
            <a:avLst/>
          </a:prstGeom>
          <a:ln w="127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576B4B-9DBF-B2EE-E1CF-AB16721F8707}"/>
              </a:ext>
            </a:extLst>
          </p:cNvPr>
          <p:cNvCxnSpPr/>
          <p:nvPr/>
        </p:nvCxnSpPr>
        <p:spPr>
          <a:xfrm>
            <a:off x="3570890" y="3429000"/>
            <a:ext cx="1079938" cy="922283"/>
          </a:xfrm>
          <a:prstGeom prst="straightConnector1">
            <a:avLst/>
          </a:prstGeom>
          <a:ln w="127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CEF0F0-3B49-E533-36B0-13C96D97F7D6}"/>
              </a:ext>
            </a:extLst>
          </p:cNvPr>
          <p:cNvCxnSpPr/>
          <p:nvPr/>
        </p:nvCxnSpPr>
        <p:spPr>
          <a:xfrm flipV="1">
            <a:off x="4690424" y="2963308"/>
            <a:ext cx="3507827" cy="1395248"/>
          </a:xfrm>
          <a:prstGeom prst="straightConnector1">
            <a:avLst/>
          </a:prstGeom>
          <a:ln w="127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BE152BE-406A-9454-EE02-DBEE69DF1A90}"/>
              </a:ext>
            </a:extLst>
          </p:cNvPr>
          <p:cNvSpPr txBox="1"/>
          <p:nvPr/>
        </p:nvSpPr>
        <p:spPr bwMode="auto">
          <a:xfrm>
            <a:off x="4014952" y="1648108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DC6DB8-D653-A5B9-97D5-F73A85B575DE}"/>
              </a:ext>
            </a:extLst>
          </p:cNvPr>
          <p:cNvSpPr txBox="1"/>
          <p:nvPr/>
        </p:nvSpPr>
        <p:spPr bwMode="auto">
          <a:xfrm>
            <a:off x="8055434" y="1812587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CF7CCC-26C9-CEE4-DBE6-26F050B5D18B}"/>
              </a:ext>
            </a:extLst>
          </p:cNvPr>
          <p:cNvSpPr txBox="1"/>
          <p:nvPr/>
        </p:nvSpPr>
        <p:spPr bwMode="auto">
          <a:xfrm>
            <a:off x="1191224" y="3662120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545mm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E52168-E64D-3ADC-0E28-F1C13E827146}"/>
              </a:ext>
            </a:extLst>
          </p:cNvPr>
          <p:cNvSpPr txBox="1"/>
          <p:nvPr/>
        </p:nvSpPr>
        <p:spPr bwMode="auto">
          <a:xfrm>
            <a:off x="2786555" y="3109573"/>
            <a:ext cx="1568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150mm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902BD9-AFA5-1CBB-E6C2-F380ADA8305A}"/>
              </a:ext>
            </a:extLst>
          </p:cNvPr>
          <p:cNvSpPr txBox="1"/>
          <p:nvPr/>
        </p:nvSpPr>
        <p:spPr bwMode="auto">
          <a:xfrm>
            <a:off x="3291234" y="3804381"/>
            <a:ext cx="1568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1070mm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DFFFFE-4233-DC58-05DB-4A0DE1331460}"/>
              </a:ext>
            </a:extLst>
          </p:cNvPr>
          <p:cNvSpPr txBox="1"/>
          <p:nvPr/>
        </p:nvSpPr>
        <p:spPr bwMode="auto">
          <a:xfrm rot="20278452">
            <a:off x="6086152" y="3475255"/>
            <a:ext cx="1568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2170mm</a:t>
            </a:r>
          </a:p>
        </p:txBody>
      </p:sp>
    </p:spTree>
    <p:extLst>
      <p:ext uri="{BB962C8B-B14F-4D97-AF65-F5344CB8AC3E}">
        <p14:creationId xmlns:p14="http://schemas.microsoft.com/office/powerpoint/2010/main" val="3562212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1CA3AF-8F1C-CD22-FB49-194FE4DE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Proximity Shielding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7EDE0-B1F3-4B97-2DD5-AB1F939EC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B4DF0B-5134-263D-492B-70C3539C8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25" y="1024758"/>
            <a:ext cx="5436071" cy="509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7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B5CB1B-8BEB-2E0D-5300-128E65232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149B80-7B2A-4354-8306-A4C08EBFE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543BDD-9C81-3328-6736-BF897501F3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90"/>
          <a:stretch/>
        </p:blipFill>
        <p:spPr>
          <a:xfrm>
            <a:off x="3315747" y="1029081"/>
            <a:ext cx="4125577" cy="508794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DC6FC06-9362-3324-0D0B-90BE6BAF2DC7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480664" y="6105896"/>
            <a:ext cx="1523777" cy="11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E22F1E6-150C-9B2D-B329-1605EDDB5DDB}"/>
              </a:ext>
            </a:extLst>
          </p:cNvPr>
          <p:cNvSpPr txBox="1"/>
          <p:nvPr/>
        </p:nvSpPr>
        <p:spPr bwMode="auto">
          <a:xfrm>
            <a:off x="1243071" y="5952007"/>
            <a:ext cx="1237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Floor Level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DEC3FE-79F1-B71B-2D23-BE6A1F4F9681}"/>
              </a:ext>
            </a:extLst>
          </p:cNvPr>
          <p:cNvCxnSpPr/>
          <p:nvPr/>
        </p:nvCxnSpPr>
        <p:spPr>
          <a:xfrm>
            <a:off x="7551683" y="5868539"/>
            <a:ext cx="0" cy="2484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763AFB-F66A-99E3-FBBE-99CFC223652C}"/>
              </a:ext>
            </a:extLst>
          </p:cNvPr>
          <p:cNvSpPr txBox="1"/>
          <p:nvPr/>
        </p:nvSpPr>
        <p:spPr bwMode="auto">
          <a:xfrm>
            <a:off x="7478575" y="5868537"/>
            <a:ext cx="4125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150mm from floor to outer vacuum vessel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B642051-2CC5-29D6-69D0-24BB220F22B4}"/>
              </a:ext>
            </a:extLst>
          </p:cNvPr>
          <p:cNvCxnSpPr/>
          <p:nvPr/>
        </p:nvCxnSpPr>
        <p:spPr>
          <a:xfrm>
            <a:off x="7545902" y="1468982"/>
            <a:ext cx="0" cy="43699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1A8E98F-3EB1-B2F2-FC93-67BE5DFF9C09}"/>
              </a:ext>
            </a:extLst>
          </p:cNvPr>
          <p:cNvCxnSpPr/>
          <p:nvPr/>
        </p:nvCxnSpPr>
        <p:spPr>
          <a:xfrm>
            <a:off x="3242441" y="5838890"/>
            <a:ext cx="0" cy="296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9BC5280-8175-9D5D-8EAD-157ABCD16AE9}"/>
              </a:ext>
            </a:extLst>
          </p:cNvPr>
          <p:cNvSpPr txBox="1"/>
          <p:nvPr/>
        </p:nvSpPr>
        <p:spPr bwMode="auto">
          <a:xfrm>
            <a:off x="1243071" y="5714650"/>
            <a:ext cx="3397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30mm vessel thickness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E014D2-C980-CBFE-2BF3-F91C2FBF3784}"/>
              </a:ext>
            </a:extLst>
          </p:cNvPr>
          <p:cNvSpPr txBox="1"/>
          <p:nvPr/>
        </p:nvSpPr>
        <p:spPr bwMode="auto">
          <a:xfrm>
            <a:off x="7552543" y="3511005"/>
            <a:ext cx="279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2641mm usable space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D1653B0-5109-EF08-0984-7A0588C5177A}"/>
              </a:ext>
            </a:extLst>
          </p:cNvPr>
          <p:cNvCxnSpPr/>
          <p:nvPr/>
        </p:nvCxnSpPr>
        <p:spPr>
          <a:xfrm>
            <a:off x="3916680" y="921704"/>
            <a:ext cx="29108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7EE037E-966C-9473-1BD5-46EA7D29411D}"/>
              </a:ext>
            </a:extLst>
          </p:cNvPr>
          <p:cNvSpPr txBox="1"/>
          <p:nvPr/>
        </p:nvSpPr>
        <p:spPr bwMode="auto">
          <a:xfrm>
            <a:off x="6744823" y="691657"/>
            <a:ext cx="279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1750mm usable space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641138-B90A-F14E-7CAB-B7EBA6C16D5D}"/>
              </a:ext>
            </a:extLst>
          </p:cNvPr>
          <p:cNvCxnSpPr>
            <a:cxnSpLocks/>
          </p:cNvCxnSpPr>
          <p:nvPr/>
        </p:nvCxnSpPr>
        <p:spPr>
          <a:xfrm>
            <a:off x="3244001" y="5459528"/>
            <a:ext cx="0" cy="3707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964FA31-32BF-F7FE-31E6-1FDDCCE9BA7D}"/>
              </a:ext>
            </a:extLst>
          </p:cNvPr>
          <p:cNvSpPr txBox="1"/>
          <p:nvPr/>
        </p:nvSpPr>
        <p:spPr bwMode="auto">
          <a:xfrm>
            <a:off x="407988" y="5526722"/>
            <a:ext cx="31938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240mm – base of vessel to start of shielding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CF571D6-F3F4-6AEC-B54E-30577EEA9DDC}"/>
              </a:ext>
            </a:extLst>
          </p:cNvPr>
          <p:cNvCxnSpPr/>
          <p:nvPr/>
        </p:nvCxnSpPr>
        <p:spPr>
          <a:xfrm>
            <a:off x="7630512" y="5427810"/>
            <a:ext cx="0" cy="434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10814F6-9351-90CC-0FDD-DDD45CCC3C5F}"/>
              </a:ext>
            </a:extLst>
          </p:cNvPr>
          <p:cNvSpPr txBox="1"/>
          <p:nvPr/>
        </p:nvSpPr>
        <p:spPr bwMode="auto">
          <a:xfrm>
            <a:off x="7630512" y="5344463"/>
            <a:ext cx="30464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50mm trolley thickness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381E0B-3118-8E50-B8A3-2C3D6BC5268B}"/>
              </a:ext>
            </a:extLst>
          </p:cNvPr>
          <p:cNvCxnSpPr>
            <a:cxnSpLocks/>
          </p:cNvCxnSpPr>
          <p:nvPr/>
        </p:nvCxnSpPr>
        <p:spPr>
          <a:xfrm flipV="1">
            <a:off x="7630511" y="5499606"/>
            <a:ext cx="0" cy="3392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878D945-0074-9E7F-CC3D-EFF27B2E9469}"/>
              </a:ext>
            </a:extLst>
          </p:cNvPr>
          <p:cNvSpPr txBox="1"/>
          <p:nvPr/>
        </p:nvSpPr>
        <p:spPr bwMode="auto">
          <a:xfrm>
            <a:off x="7630511" y="5558151"/>
            <a:ext cx="42338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190mm – height from base of vessel to underside of trolley</a:t>
            </a:r>
          </a:p>
        </p:txBody>
      </p:sp>
    </p:spTree>
    <p:extLst>
      <p:ext uri="{BB962C8B-B14F-4D97-AF65-F5344CB8AC3E}">
        <p14:creationId xmlns:p14="http://schemas.microsoft.com/office/powerpoint/2010/main" val="1306334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9D3519-12CD-C45F-05AB-9F8B9EDCF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Shielding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26C963-A67F-6DB1-B3D6-06977703B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ACCC76-F1E7-BB57-3341-8BD7BE73781A}"/>
              </a:ext>
            </a:extLst>
          </p:cNvPr>
          <p:cNvSpPr txBox="1"/>
          <p:nvPr/>
        </p:nvSpPr>
        <p:spPr bwMode="auto">
          <a:xfrm>
            <a:off x="2052933" y="931150"/>
            <a:ext cx="1781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Front View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72709F-E3FB-C5F5-3868-C429C97CBAF6}"/>
              </a:ext>
            </a:extLst>
          </p:cNvPr>
          <p:cNvSpPr txBox="1"/>
          <p:nvPr/>
        </p:nvSpPr>
        <p:spPr bwMode="auto">
          <a:xfrm>
            <a:off x="8126545" y="1094349"/>
            <a:ext cx="2204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Right Side View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50EDC3C-3CA8-BCFF-BF3D-A6220A8CC3C6}"/>
              </a:ext>
            </a:extLst>
          </p:cNvPr>
          <p:cNvGrpSpPr/>
          <p:nvPr/>
        </p:nvGrpSpPr>
        <p:grpSpPr>
          <a:xfrm>
            <a:off x="304338" y="1248792"/>
            <a:ext cx="11265375" cy="5088598"/>
            <a:chOff x="304338" y="1248792"/>
            <a:chExt cx="11265375" cy="508859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12E5DCF-9A30-4B42-B9FF-EA917D54E7BB}"/>
                </a:ext>
              </a:extLst>
            </p:cNvPr>
            <p:cNvGrpSpPr/>
            <p:nvPr/>
          </p:nvGrpSpPr>
          <p:grpSpPr>
            <a:xfrm>
              <a:off x="304338" y="1248792"/>
              <a:ext cx="11265375" cy="5088598"/>
              <a:chOff x="296317" y="1088371"/>
              <a:chExt cx="11265375" cy="5088598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5AA8BA3-B111-2CD1-E827-A685AAF80109}"/>
                  </a:ext>
                </a:extLst>
              </p:cNvPr>
              <p:cNvGrpSpPr/>
              <p:nvPr/>
            </p:nvGrpSpPr>
            <p:grpSpPr>
              <a:xfrm>
                <a:off x="296317" y="1088371"/>
                <a:ext cx="5186073" cy="4681258"/>
                <a:chOff x="6384295" y="1153925"/>
                <a:chExt cx="5186073" cy="4681258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2E4CC124-1107-9EC0-54F9-45F0CB5E3F42}"/>
                    </a:ext>
                  </a:extLst>
                </p:cNvPr>
                <p:cNvSpPr txBox="1"/>
                <p:nvPr/>
              </p:nvSpPr>
              <p:spPr bwMode="auto">
                <a:xfrm>
                  <a:off x="6384295" y="3462002"/>
                  <a:ext cx="11309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2300mm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E2670BD7-616B-5DD8-520E-28F4903ED9A5}"/>
                    </a:ext>
                  </a:extLst>
                </p:cNvPr>
                <p:cNvGrpSpPr/>
                <p:nvPr/>
              </p:nvGrpSpPr>
              <p:grpSpPr>
                <a:xfrm>
                  <a:off x="7238488" y="1153925"/>
                  <a:ext cx="4331880" cy="4681258"/>
                  <a:chOff x="7238488" y="1153925"/>
                  <a:chExt cx="4331880" cy="4681258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6C6E748F-F733-FD99-A61D-B6A223CC00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238488" y="1331260"/>
                    <a:ext cx="3766396" cy="4503923"/>
                  </a:xfrm>
                  <a:prstGeom prst="rect">
                    <a:avLst/>
                  </a:prstGeom>
                </p:spPr>
              </p:pic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7F90C95F-D07E-5E84-4171-413E14B0A887}"/>
                      </a:ext>
                    </a:extLst>
                  </p:cNvPr>
                  <p:cNvCxnSpPr/>
                  <p:nvPr/>
                </p:nvCxnSpPr>
                <p:spPr>
                  <a:xfrm>
                    <a:off x="7315200" y="1439335"/>
                    <a:ext cx="2967789" cy="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73462431-6567-12B0-8C4A-F0AE95A7059C}"/>
                      </a:ext>
                    </a:extLst>
                  </p:cNvPr>
                  <p:cNvCxnSpPr/>
                  <p:nvPr/>
                </p:nvCxnSpPr>
                <p:spPr>
                  <a:xfrm>
                    <a:off x="7238488" y="1508596"/>
                    <a:ext cx="0" cy="424886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2C850FF6-F717-BE22-F2BD-F2ED672B884C}"/>
                      </a:ext>
                    </a:extLst>
                  </p:cNvPr>
                  <p:cNvCxnSpPr/>
                  <p:nvPr/>
                </p:nvCxnSpPr>
                <p:spPr>
                  <a:xfrm>
                    <a:off x="9914021" y="2831432"/>
                    <a:ext cx="368968" cy="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1355F545-E29F-2D79-ABF8-C15A986837F0}"/>
                      </a:ext>
                    </a:extLst>
                  </p:cNvPr>
                  <p:cNvCxnSpPr/>
                  <p:nvPr/>
                </p:nvCxnSpPr>
                <p:spPr>
                  <a:xfrm>
                    <a:off x="10419347" y="2767263"/>
                    <a:ext cx="0" cy="1491916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DE91E56E-4288-4B86-45AD-8179D0C45168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317369" y="1153925"/>
                    <a:ext cx="11309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1600mm</a:t>
                    </a: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C75C4AF3-72BB-4B0D-2052-1A34B37D67D3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871911" y="2877963"/>
                    <a:ext cx="822156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dirty="0"/>
                      <a:t>200mm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31381C14-51CD-0FBA-59C9-7220287BCED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0439400" y="3359332"/>
                    <a:ext cx="11309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800mm</a:t>
                    </a:r>
                  </a:p>
                </p:txBody>
              </p:sp>
            </p:grpSp>
          </p:grp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0434F019-7056-5575-1F37-1273508FF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64443" y="1298113"/>
                <a:ext cx="5297249" cy="4439108"/>
              </a:xfrm>
              <a:prstGeom prst="rect">
                <a:avLst/>
              </a:prstGeom>
            </p:spPr>
          </p:pic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D00D1EB4-1D78-2303-1D0C-20DFB1CDCEAA}"/>
                  </a:ext>
                </a:extLst>
              </p:cNvPr>
              <p:cNvCxnSpPr/>
              <p:nvPr/>
            </p:nvCxnSpPr>
            <p:spPr>
              <a:xfrm>
                <a:off x="6326277" y="5836280"/>
                <a:ext cx="517357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2E55967-E409-BEA7-C429-59ED87500133}"/>
                  </a:ext>
                </a:extLst>
              </p:cNvPr>
              <p:cNvSpPr txBox="1"/>
              <p:nvPr/>
            </p:nvSpPr>
            <p:spPr bwMode="auto">
              <a:xfrm>
                <a:off x="8913066" y="5869192"/>
                <a:ext cx="1130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2800mm</a:t>
                </a: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D7129CF-E04B-D629-0F03-DFBF156423D0}"/>
                </a:ext>
              </a:extLst>
            </p:cNvPr>
            <p:cNvSpPr/>
            <p:nvPr/>
          </p:nvSpPr>
          <p:spPr>
            <a:xfrm>
              <a:off x="6326276" y="1542223"/>
              <a:ext cx="178797" cy="540000"/>
            </a:xfrm>
            <a:prstGeom prst="rect">
              <a:avLst/>
            </a:prstGeom>
            <a:solidFill>
              <a:srgbClr val="65323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37593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342F4A-0F43-6D5A-9418-0C4B9789B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Vacuum Vessel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CE07E-340C-03A6-55A7-4177CA44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DB02E7-F7FB-717F-F75E-EDCFA47A2765}"/>
              </a:ext>
            </a:extLst>
          </p:cNvPr>
          <p:cNvGrpSpPr/>
          <p:nvPr/>
        </p:nvGrpSpPr>
        <p:grpSpPr>
          <a:xfrm>
            <a:off x="0" y="1297475"/>
            <a:ext cx="11858297" cy="5043515"/>
            <a:chOff x="0" y="1187116"/>
            <a:chExt cx="11858297" cy="504351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E146E0-06AB-38BE-A3A0-FE2FEC082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2149"/>
            <a:stretch/>
          </p:blipFill>
          <p:spPr>
            <a:xfrm>
              <a:off x="0" y="1187116"/>
              <a:ext cx="11724950" cy="5043515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837CEA1-1BF2-7B65-D2D9-490108921532}"/>
                </a:ext>
              </a:extLst>
            </p:cNvPr>
            <p:cNvCxnSpPr/>
            <p:nvPr/>
          </p:nvCxnSpPr>
          <p:spPr>
            <a:xfrm>
              <a:off x="11240814" y="1261241"/>
              <a:ext cx="0" cy="480848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9E83B1C-E166-B18B-D30C-74DEACB72BF0}"/>
                </a:ext>
              </a:extLst>
            </p:cNvPr>
            <p:cNvCxnSpPr/>
            <p:nvPr/>
          </p:nvCxnSpPr>
          <p:spPr>
            <a:xfrm>
              <a:off x="11280228" y="2546131"/>
              <a:ext cx="323193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CEE87E9-4475-10F0-D6C7-8E41D2BAE4EF}"/>
                </a:ext>
              </a:extLst>
            </p:cNvPr>
            <p:cNvCxnSpPr/>
            <p:nvPr/>
          </p:nvCxnSpPr>
          <p:spPr>
            <a:xfrm>
              <a:off x="6258910" y="2435772"/>
              <a:ext cx="70945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E9A1E53-CC78-F5F6-59A4-328BAE9690D9}"/>
                </a:ext>
              </a:extLst>
            </p:cNvPr>
            <p:cNvCxnSpPr/>
            <p:nvPr/>
          </p:nvCxnSpPr>
          <p:spPr>
            <a:xfrm flipH="1">
              <a:off x="993228" y="3429000"/>
              <a:ext cx="638503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8828E94-FABE-C55F-A125-7F49F0EF7A65}"/>
                </a:ext>
              </a:extLst>
            </p:cNvPr>
            <p:cNvCxnSpPr/>
            <p:nvPr/>
          </p:nvCxnSpPr>
          <p:spPr>
            <a:xfrm>
              <a:off x="3823138" y="5494283"/>
              <a:ext cx="0" cy="709448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75E57B-4743-4C9D-0BC0-128E97FDF1C1}"/>
                </a:ext>
              </a:extLst>
            </p:cNvPr>
            <p:cNvSpPr txBox="1"/>
            <p:nvPr/>
          </p:nvSpPr>
          <p:spPr bwMode="auto">
            <a:xfrm>
              <a:off x="993228" y="3456491"/>
              <a:ext cx="701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highlight>
                    <a:srgbClr val="FFFF00"/>
                  </a:highlight>
                </a:rPr>
                <a:t>380mm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CDA27-4521-B5F8-A144-4045DEFABE18}"/>
                </a:ext>
              </a:extLst>
            </p:cNvPr>
            <p:cNvSpPr txBox="1"/>
            <p:nvPr/>
          </p:nvSpPr>
          <p:spPr bwMode="auto">
            <a:xfrm>
              <a:off x="3959772" y="5718202"/>
              <a:ext cx="701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highlight>
                    <a:srgbClr val="FFFF00"/>
                  </a:highlight>
                </a:rPr>
                <a:t>420mm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D71B175-29F2-24C8-8E26-3354D919BCBE}"/>
                </a:ext>
              </a:extLst>
            </p:cNvPr>
            <p:cNvSpPr txBox="1"/>
            <p:nvPr/>
          </p:nvSpPr>
          <p:spPr bwMode="auto">
            <a:xfrm>
              <a:off x="11156732" y="2718080"/>
              <a:ext cx="701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highlight>
                    <a:srgbClr val="FFFF00"/>
                  </a:highlight>
                </a:rPr>
                <a:t>200mm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B3E2366-E18E-E0AF-A72C-4ED41C49E80A}"/>
                </a:ext>
              </a:extLst>
            </p:cNvPr>
            <p:cNvSpPr txBox="1"/>
            <p:nvPr/>
          </p:nvSpPr>
          <p:spPr bwMode="auto">
            <a:xfrm>
              <a:off x="10539249" y="1370860"/>
              <a:ext cx="701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highlight>
                    <a:srgbClr val="FFFF00"/>
                  </a:highlight>
                </a:rPr>
                <a:t>280mm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A42A549-60F4-EDE5-9645-40DD848D0AF8}"/>
                </a:ext>
              </a:extLst>
            </p:cNvPr>
            <p:cNvSpPr txBox="1"/>
            <p:nvPr/>
          </p:nvSpPr>
          <p:spPr bwMode="auto">
            <a:xfrm>
              <a:off x="6103883" y="2024608"/>
              <a:ext cx="701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highlight>
                    <a:srgbClr val="FFFF00"/>
                  </a:highlight>
                </a:rPr>
                <a:t>30mm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178D94C5-4B03-B753-83C1-15681F4D11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178" b="24593"/>
          <a:stretch/>
        </p:blipFill>
        <p:spPr>
          <a:xfrm>
            <a:off x="6429131" y="3963"/>
            <a:ext cx="2338388" cy="1293512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071C527-8EC4-C77F-A700-3F1FFCD1E439}"/>
              </a:ext>
            </a:extLst>
          </p:cNvPr>
          <p:cNvCxnSpPr/>
          <p:nvPr/>
        </p:nvCxnSpPr>
        <p:spPr>
          <a:xfrm flipH="1">
            <a:off x="8521262" y="517010"/>
            <a:ext cx="9695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ADF4EA-DD16-8BB0-1896-E5E773967E98}"/>
              </a:ext>
            </a:extLst>
          </p:cNvPr>
          <p:cNvCxnSpPr/>
          <p:nvPr/>
        </p:nvCxnSpPr>
        <p:spPr>
          <a:xfrm flipH="1">
            <a:off x="8513379" y="1150883"/>
            <a:ext cx="1024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15EA7CB-20CB-A324-51EE-85F37A5F9969}"/>
              </a:ext>
            </a:extLst>
          </p:cNvPr>
          <p:cNvSpPr txBox="1"/>
          <p:nvPr/>
        </p:nvSpPr>
        <p:spPr bwMode="auto">
          <a:xfrm>
            <a:off x="9538138" y="357640"/>
            <a:ext cx="211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Vessel Structure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A0F694-A4A5-4A95-8221-433ADB4D6C2E}"/>
              </a:ext>
            </a:extLst>
          </p:cNvPr>
          <p:cNvSpPr txBox="1"/>
          <p:nvPr/>
        </p:nvSpPr>
        <p:spPr bwMode="auto">
          <a:xfrm>
            <a:off x="9538138" y="939238"/>
            <a:ext cx="211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Vessel Skin</a:t>
            </a:r>
          </a:p>
        </p:txBody>
      </p:sp>
    </p:spTree>
    <p:extLst>
      <p:ext uri="{BB962C8B-B14F-4D97-AF65-F5344CB8AC3E}">
        <p14:creationId xmlns:p14="http://schemas.microsoft.com/office/powerpoint/2010/main" val="3754700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65CDC8-6F1C-9275-D577-A6E90AB21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Shielding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349C4-7330-8849-28EB-77F099C86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1CF173-E87C-0CB9-B35B-80246DB6C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409" y="861311"/>
            <a:ext cx="9110056" cy="54391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31DF92C-A3AF-6159-BE1B-7B0F68362E5F}"/>
              </a:ext>
            </a:extLst>
          </p:cNvPr>
          <p:cNvCxnSpPr/>
          <p:nvPr/>
        </p:nvCxnSpPr>
        <p:spPr>
          <a:xfrm>
            <a:off x="1596209" y="3380170"/>
            <a:ext cx="0" cy="20968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2DF5DF-1DD7-F9F6-9C9F-0C8F7C4796CF}"/>
              </a:ext>
            </a:extLst>
          </p:cNvPr>
          <p:cNvCxnSpPr>
            <a:cxnSpLocks/>
          </p:cNvCxnSpPr>
          <p:nvPr/>
        </p:nvCxnSpPr>
        <p:spPr>
          <a:xfrm>
            <a:off x="1697809" y="3299700"/>
            <a:ext cx="16549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B40B0B1-7981-EAD5-F864-0CBF92B72322}"/>
              </a:ext>
            </a:extLst>
          </p:cNvPr>
          <p:cNvCxnSpPr>
            <a:cxnSpLocks/>
          </p:cNvCxnSpPr>
          <p:nvPr/>
        </p:nvCxnSpPr>
        <p:spPr>
          <a:xfrm>
            <a:off x="3352800" y="3610303"/>
            <a:ext cx="1206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E5848D-219F-25A4-FCF2-2FF25BA9A3B6}"/>
              </a:ext>
            </a:extLst>
          </p:cNvPr>
          <p:cNvCxnSpPr/>
          <p:nvPr/>
        </p:nvCxnSpPr>
        <p:spPr>
          <a:xfrm>
            <a:off x="3644900" y="2197100"/>
            <a:ext cx="0" cy="401955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D469FBF-6EAA-5ED7-9ABD-57AA84CE49E8}"/>
              </a:ext>
            </a:extLst>
          </p:cNvPr>
          <p:cNvCxnSpPr/>
          <p:nvPr/>
        </p:nvCxnSpPr>
        <p:spPr>
          <a:xfrm>
            <a:off x="3473450" y="5905500"/>
            <a:ext cx="461010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E445AC-7E4E-B3B7-EB83-535A6D3A490E}"/>
              </a:ext>
            </a:extLst>
          </p:cNvPr>
          <p:cNvCxnSpPr/>
          <p:nvPr/>
        </p:nvCxnSpPr>
        <p:spPr>
          <a:xfrm flipH="1">
            <a:off x="3473450" y="6165850"/>
            <a:ext cx="502920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F4378BF-458D-64FB-903B-24CA18A8F667}"/>
              </a:ext>
            </a:extLst>
          </p:cNvPr>
          <p:cNvCxnSpPr>
            <a:cxnSpLocks/>
          </p:cNvCxnSpPr>
          <p:nvPr/>
        </p:nvCxnSpPr>
        <p:spPr>
          <a:xfrm flipH="1">
            <a:off x="3473450" y="5192185"/>
            <a:ext cx="2330449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060DF9B-A541-7FC8-4206-6A47B1A69FF3}"/>
              </a:ext>
            </a:extLst>
          </p:cNvPr>
          <p:cNvCxnSpPr/>
          <p:nvPr/>
        </p:nvCxnSpPr>
        <p:spPr>
          <a:xfrm>
            <a:off x="5562600" y="4428577"/>
            <a:ext cx="1600200" cy="0"/>
          </a:xfrm>
          <a:prstGeom prst="line">
            <a:avLst/>
          </a:prstGeom>
          <a:ln w="1270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C31A8DC-5EB0-2722-0514-D74AE224921D}"/>
              </a:ext>
            </a:extLst>
          </p:cNvPr>
          <p:cNvCxnSpPr/>
          <p:nvPr/>
        </p:nvCxnSpPr>
        <p:spPr>
          <a:xfrm>
            <a:off x="5803899" y="4236244"/>
            <a:ext cx="0" cy="475456"/>
          </a:xfrm>
          <a:prstGeom prst="line">
            <a:avLst/>
          </a:prstGeom>
          <a:ln w="1270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54ACE34-372A-EE7E-90E2-212A1E3C657C}"/>
              </a:ext>
            </a:extLst>
          </p:cNvPr>
          <p:cNvCxnSpPr/>
          <p:nvPr/>
        </p:nvCxnSpPr>
        <p:spPr>
          <a:xfrm>
            <a:off x="5848350" y="2197100"/>
            <a:ext cx="0" cy="2231477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861A975-16CD-3A70-85D3-FF320BEBF6AA}"/>
              </a:ext>
            </a:extLst>
          </p:cNvPr>
          <p:cNvCxnSpPr/>
          <p:nvPr/>
        </p:nvCxnSpPr>
        <p:spPr>
          <a:xfrm>
            <a:off x="8280400" y="3041650"/>
            <a:ext cx="0" cy="2971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EFC2095-87D2-E075-19F1-D2AE852866B2}"/>
              </a:ext>
            </a:extLst>
          </p:cNvPr>
          <p:cNvCxnSpPr/>
          <p:nvPr/>
        </p:nvCxnSpPr>
        <p:spPr>
          <a:xfrm>
            <a:off x="3473450" y="2197100"/>
            <a:ext cx="51435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86FA932-108C-9C7C-4A4B-1EF0BD8FC1B3}"/>
              </a:ext>
            </a:extLst>
          </p:cNvPr>
          <p:cNvCxnSpPr/>
          <p:nvPr/>
        </p:nvCxnSpPr>
        <p:spPr>
          <a:xfrm>
            <a:off x="4638674" y="1771650"/>
            <a:ext cx="0" cy="4254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AAA12F-4502-3719-2E3C-22BE1ADC4712}"/>
              </a:ext>
            </a:extLst>
          </p:cNvPr>
          <p:cNvCxnSpPr/>
          <p:nvPr/>
        </p:nvCxnSpPr>
        <p:spPr>
          <a:xfrm>
            <a:off x="3987800" y="1282700"/>
            <a:ext cx="12509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A20C310-42BF-FD84-840B-DF27B5894A81}"/>
              </a:ext>
            </a:extLst>
          </p:cNvPr>
          <p:cNvCxnSpPr/>
          <p:nvPr/>
        </p:nvCxnSpPr>
        <p:spPr>
          <a:xfrm>
            <a:off x="5308600" y="1352550"/>
            <a:ext cx="0" cy="4191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87F106-F19D-C403-DFC2-950898485D01}"/>
              </a:ext>
            </a:extLst>
          </p:cNvPr>
          <p:cNvCxnSpPr/>
          <p:nvPr/>
        </p:nvCxnSpPr>
        <p:spPr>
          <a:xfrm>
            <a:off x="8572500" y="2755900"/>
            <a:ext cx="0" cy="2857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2FEF705-2859-0253-E8FC-8426261ED022}"/>
              </a:ext>
            </a:extLst>
          </p:cNvPr>
          <p:cNvCxnSpPr/>
          <p:nvPr/>
        </p:nvCxnSpPr>
        <p:spPr>
          <a:xfrm>
            <a:off x="8502650" y="1439335"/>
            <a:ext cx="8318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567D85F-3D56-2F8A-61C2-A8FD88120DBF}"/>
              </a:ext>
            </a:extLst>
          </p:cNvPr>
          <p:cNvCxnSpPr/>
          <p:nvPr/>
        </p:nvCxnSpPr>
        <p:spPr>
          <a:xfrm>
            <a:off x="8918575" y="1492250"/>
            <a:ext cx="0" cy="12636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E54913D-C7EB-25DD-1406-3B9FD0831CC6}"/>
              </a:ext>
            </a:extLst>
          </p:cNvPr>
          <p:cNvCxnSpPr/>
          <p:nvPr/>
        </p:nvCxnSpPr>
        <p:spPr>
          <a:xfrm>
            <a:off x="9334500" y="1439335"/>
            <a:ext cx="4191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9EBC9EE-7A07-CE6D-0939-C5768E7DE875}"/>
              </a:ext>
            </a:extLst>
          </p:cNvPr>
          <p:cNvCxnSpPr/>
          <p:nvPr/>
        </p:nvCxnSpPr>
        <p:spPr>
          <a:xfrm>
            <a:off x="9804400" y="2317750"/>
            <a:ext cx="0" cy="4381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7EA41D4-38EF-8774-7CEE-89DE91A33955}"/>
              </a:ext>
            </a:extLst>
          </p:cNvPr>
          <p:cNvCxnSpPr/>
          <p:nvPr/>
        </p:nvCxnSpPr>
        <p:spPr>
          <a:xfrm>
            <a:off x="10363200" y="1054100"/>
            <a:ext cx="0" cy="12827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81EF946-B382-3B5E-80B1-F76425406AE2}"/>
              </a:ext>
            </a:extLst>
          </p:cNvPr>
          <p:cNvCxnSpPr/>
          <p:nvPr/>
        </p:nvCxnSpPr>
        <p:spPr>
          <a:xfrm>
            <a:off x="9753600" y="1016000"/>
            <a:ext cx="8509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6A5404B-43C2-08F1-BD43-D0FA6EC9E3FC}"/>
              </a:ext>
            </a:extLst>
          </p:cNvPr>
          <p:cNvSpPr txBox="1"/>
          <p:nvPr/>
        </p:nvSpPr>
        <p:spPr bwMode="auto">
          <a:xfrm>
            <a:off x="2192393" y="3030701"/>
            <a:ext cx="9127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3200mm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64F350-F901-4361-F867-EE7F7BAE1FEB}"/>
              </a:ext>
            </a:extLst>
          </p:cNvPr>
          <p:cNvSpPr txBox="1"/>
          <p:nvPr/>
        </p:nvSpPr>
        <p:spPr bwMode="auto">
          <a:xfrm>
            <a:off x="920751" y="4265940"/>
            <a:ext cx="8819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4000mm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743E918-6D4C-42DE-2F93-8EF98C4D0D37}"/>
              </a:ext>
            </a:extLst>
          </p:cNvPr>
          <p:cNvSpPr txBox="1"/>
          <p:nvPr/>
        </p:nvSpPr>
        <p:spPr bwMode="auto">
          <a:xfrm>
            <a:off x="5308600" y="1450091"/>
            <a:ext cx="701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800mm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7C3A1C-E3FF-D17E-D6A2-CC9B41F2B35D}"/>
              </a:ext>
            </a:extLst>
          </p:cNvPr>
          <p:cNvSpPr txBox="1"/>
          <p:nvPr/>
        </p:nvSpPr>
        <p:spPr bwMode="auto">
          <a:xfrm>
            <a:off x="4638674" y="1806748"/>
            <a:ext cx="701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800mm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5429180-8C90-9DF2-10B1-E1AC6EBA9AB5}"/>
              </a:ext>
            </a:extLst>
          </p:cNvPr>
          <p:cNvSpPr txBox="1"/>
          <p:nvPr/>
        </p:nvSpPr>
        <p:spPr bwMode="auto">
          <a:xfrm>
            <a:off x="3362380" y="1917585"/>
            <a:ext cx="950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1000mm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4C24506-E805-9C0A-5A4D-97371FB4E89B}"/>
              </a:ext>
            </a:extLst>
          </p:cNvPr>
          <p:cNvSpPr txBox="1"/>
          <p:nvPr/>
        </p:nvSpPr>
        <p:spPr bwMode="auto">
          <a:xfrm>
            <a:off x="4306914" y="1058307"/>
            <a:ext cx="1033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2400mm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6E1998C-1429-D08E-1794-AD1FEEA196A7}"/>
              </a:ext>
            </a:extLst>
          </p:cNvPr>
          <p:cNvSpPr txBox="1"/>
          <p:nvPr/>
        </p:nvSpPr>
        <p:spPr bwMode="auto">
          <a:xfrm>
            <a:off x="3094809" y="3334641"/>
            <a:ext cx="7015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highlight>
                  <a:srgbClr val="FFFF00"/>
                </a:highlight>
              </a:rPr>
              <a:t>185mm</a:t>
            </a:r>
            <a:endParaRPr lang="en-GB" sz="1100" dirty="0">
              <a:highlight>
                <a:srgbClr val="FFFF00"/>
              </a:highlight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976C27F-C8FC-55A3-E937-2EFF13C587B8}"/>
              </a:ext>
            </a:extLst>
          </p:cNvPr>
          <p:cNvSpPr txBox="1"/>
          <p:nvPr/>
        </p:nvSpPr>
        <p:spPr bwMode="auto">
          <a:xfrm>
            <a:off x="8534288" y="1189112"/>
            <a:ext cx="8818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1600mm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35329EA-944A-86D9-F437-37244AC6A1FC}"/>
              </a:ext>
            </a:extLst>
          </p:cNvPr>
          <p:cNvSpPr txBox="1"/>
          <p:nvPr/>
        </p:nvSpPr>
        <p:spPr bwMode="auto">
          <a:xfrm>
            <a:off x="9846538" y="773441"/>
            <a:ext cx="10333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1600mm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DAF6DEA-A4D1-6A86-4AC0-6F82F3D31DE0}"/>
              </a:ext>
            </a:extLst>
          </p:cNvPr>
          <p:cNvSpPr txBox="1"/>
          <p:nvPr/>
        </p:nvSpPr>
        <p:spPr bwMode="auto">
          <a:xfrm>
            <a:off x="8280400" y="2179195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2400mm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87CEB85-18B5-187E-42CB-2DE977130E05}"/>
              </a:ext>
            </a:extLst>
          </p:cNvPr>
          <p:cNvSpPr txBox="1"/>
          <p:nvPr/>
        </p:nvSpPr>
        <p:spPr bwMode="auto">
          <a:xfrm>
            <a:off x="9706794" y="1580896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2400mm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CB640D3-EE73-EF95-403D-0D1DA4115768}"/>
              </a:ext>
            </a:extLst>
          </p:cNvPr>
          <p:cNvSpPr txBox="1"/>
          <p:nvPr/>
        </p:nvSpPr>
        <p:spPr bwMode="auto">
          <a:xfrm>
            <a:off x="9290870" y="1159405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785mm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43E6F19-9F76-5064-D67A-FF4F8A377B84}"/>
              </a:ext>
            </a:extLst>
          </p:cNvPr>
          <p:cNvSpPr txBox="1"/>
          <p:nvPr/>
        </p:nvSpPr>
        <p:spPr bwMode="auto">
          <a:xfrm>
            <a:off x="8534288" y="2782642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524mm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AD44FF3-29A2-D05D-A013-486C4384EB3B}"/>
              </a:ext>
            </a:extLst>
          </p:cNvPr>
          <p:cNvSpPr txBox="1"/>
          <p:nvPr/>
        </p:nvSpPr>
        <p:spPr bwMode="auto">
          <a:xfrm>
            <a:off x="9732190" y="2395842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837mm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F1FFF9B-F6E3-F71A-F1B8-69691CC4B61F}"/>
              </a:ext>
            </a:extLst>
          </p:cNvPr>
          <p:cNvSpPr txBox="1"/>
          <p:nvPr/>
        </p:nvSpPr>
        <p:spPr bwMode="auto">
          <a:xfrm>
            <a:off x="5201468" y="3096335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4270mm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045C9A0-1BC1-A328-4D2E-30B81A93B271}"/>
              </a:ext>
            </a:extLst>
          </p:cNvPr>
          <p:cNvSpPr txBox="1"/>
          <p:nvPr/>
        </p:nvSpPr>
        <p:spPr bwMode="auto">
          <a:xfrm>
            <a:off x="8248652" y="4373570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5700mm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A72B9DC-100E-503E-3147-EFC0DE318D64}"/>
              </a:ext>
            </a:extLst>
          </p:cNvPr>
          <p:cNvSpPr txBox="1"/>
          <p:nvPr/>
        </p:nvSpPr>
        <p:spPr bwMode="auto">
          <a:xfrm>
            <a:off x="4369621" y="5210090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4463mm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1C92F9-6104-BA7D-61E8-A63A8862B11D}"/>
              </a:ext>
            </a:extLst>
          </p:cNvPr>
          <p:cNvSpPr txBox="1"/>
          <p:nvPr/>
        </p:nvSpPr>
        <p:spPr bwMode="auto">
          <a:xfrm>
            <a:off x="5530853" y="5644521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8800mm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02CA68F-E23F-F333-B677-09B1406ED660}"/>
              </a:ext>
            </a:extLst>
          </p:cNvPr>
          <p:cNvSpPr txBox="1"/>
          <p:nvPr/>
        </p:nvSpPr>
        <p:spPr bwMode="auto">
          <a:xfrm>
            <a:off x="5401939" y="6134165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9600mm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9B79EA0-CAAA-1A94-6179-4DBE502CFA83}"/>
              </a:ext>
            </a:extLst>
          </p:cNvPr>
          <p:cNvSpPr txBox="1"/>
          <p:nvPr/>
        </p:nvSpPr>
        <p:spPr bwMode="auto">
          <a:xfrm>
            <a:off x="3574592" y="3900536"/>
            <a:ext cx="831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7700mm</a:t>
            </a:r>
          </a:p>
        </p:txBody>
      </p:sp>
    </p:spTree>
    <p:extLst>
      <p:ext uri="{BB962C8B-B14F-4D97-AF65-F5344CB8AC3E}">
        <p14:creationId xmlns:p14="http://schemas.microsoft.com/office/powerpoint/2010/main" val="31536375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AEC44-A68B-A2EB-87E5-059C2E8B8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Shielding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A3F43-C0A7-7C63-696D-D20BDE951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527DF8-7677-65F9-A642-9193B48B3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78" y="1944302"/>
            <a:ext cx="11117854" cy="330827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AF20939-8D16-43E9-4AE9-135C1FD0042D}"/>
              </a:ext>
            </a:extLst>
          </p:cNvPr>
          <p:cNvCxnSpPr/>
          <p:nvPr/>
        </p:nvCxnSpPr>
        <p:spPr>
          <a:xfrm>
            <a:off x="9403882" y="2127183"/>
            <a:ext cx="0" cy="2877954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94505F7-EDF3-3DFA-E28A-11FC2F1873F3}"/>
              </a:ext>
            </a:extLst>
          </p:cNvPr>
          <p:cNvSpPr txBox="1"/>
          <p:nvPr/>
        </p:nvSpPr>
        <p:spPr bwMode="auto">
          <a:xfrm>
            <a:off x="8698186" y="3304550"/>
            <a:ext cx="1029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4800mm</a:t>
            </a:r>
          </a:p>
        </p:txBody>
      </p:sp>
    </p:spTree>
    <p:extLst>
      <p:ext uri="{BB962C8B-B14F-4D97-AF65-F5344CB8AC3E}">
        <p14:creationId xmlns:p14="http://schemas.microsoft.com/office/powerpoint/2010/main" val="817990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999F06-F374-129F-4090-3553C178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0F7AD-EB2F-C86C-9CBC-355C6F01D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0CDDF9-12AA-AA00-F2EA-10726F7EC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52" y="954972"/>
            <a:ext cx="10325100" cy="494805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9C5475-AC6F-F39D-C3B1-16BFF6B0B505}"/>
              </a:ext>
            </a:extLst>
          </p:cNvPr>
          <p:cNvCxnSpPr/>
          <p:nvPr/>
        </p:nvCxnSpPr>
        <p:spPr>
          <a:xfrm>
            <a:off x="1630680" y="5910648"/>
            <a:ext cx="8138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9EAAF8-FA5A-276C-D520-D005387FFB34}"/>
              </a:ext>
            </a:extLst>
          </p:cNvPr>
          <p:cNvSpPr txBox="1"/>
          <p:nvPr/>
        </p:nvSpPr>
        <p:spPr bwMode="auto">
          <a:xfrm>
            <a:off x="4801723" y="5918269"/>
            <a:ext cx="279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6210mm usable space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89BBE46-853B-63A5-08A3-82A119207C96}"/>
              </a:ext>
            </a:extLst>
          </p:cNvPr>
          <p:cNvCxnSpPr/>
          <p:nvPr/>
        </p:nvCxnSpPr>
        <p:spPr>
          <a:xfrm>
            <a:off x="1630680" y="1744980"/>
            <a:ext cx="0" cy="4173289"/>
          </a:xfrm>
          <a:prstGeom prst="line">
            <a:avLst/>
          </a:prstGeom>
          <a:ln w="1905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7F372B8-AF6B-9A97-D995-91A7F41D2D76}"/>
              </a:ext>
            </a:extLst>
          </p:cNvPr>
          <p:cNvCxnSpPr/>
          <p:nvPr/>
        </p:nvCxnSpPr>
        <p:spPr>
          <a:xfrm flipV="1">
            <a:off x="10089932" y="1820917"/>
            <a:ext cx="0" cy="2049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80C2C8B-8D0F-F026-8E24-F09D16ED3411}"/>
              </a:ext>
            </a:extLst>
          </p:cNvPr>
          <p:cNvSpPr txBox="1"/>
          <p:nvPr/>
        </p:nvSpPr>
        <p:spPr bwMode="auto">
          <a:xfrm>
            <a:off x="10054278" y="1785223"/>
            <a:ext cx="1901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149mm top of vacuum vessel to bottom of shielding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4B7B92-C0B1-D198-24C2-BFF02983DFA3}"/>
              </a:ext>
            </a:extLst>
          </p:cNvPr>
          <p:cNvCxnSpPr/>
          <p:nvPr/>
        </p:nvCxnSpPr>
        <p:spPr>
          <a:xfrm>
            <a:off x="9798050" y="3390900"/>
            <a:ext cx="19050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E3DF2E2-7A0B-C45A-80BF-F204CEAB3627}"/>
              </a:ext>
            </a:extLst>
          </p:cNvPr>
          <p:cNvSpPr txBox="1"/>
          <p:nvPr/>
        </p:nvSpPr>
        <p:spPr bwMode="auto">
          <a:xfrm>
            <a:off x="9962827" y="3205490"/>
            <a:ext cx="2203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127.5mm outer vacuum vessel to MHS</a:t>
            </a:r>
          </a:p>
        </p:txBody>
      </p:sp>
    </p:spTree>
    <p:extLst>
      <p:ext uri="{BB962C8B-B14F-4D97-AF65-F5344CB8AC3E}">
        <p14:creationId xmlns:p14="http://schemas.microsoft.com/office/powerpoint/2010/main" val="887027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5B07FF-3401-D20B-9C6C-5C88C5CDB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Red internal shielding can be made 70mm taller</a:t>
            </a:r>
          </a:p>
          <a:p>
            <a:r>
              <a:rPr lang="en-GB" dirty="0"/>
              <a:t>Proximity shielding can be made 100mm taller</a:t>
            </a:r>
          </a:p>
          <a:p>
            <a:r>
              <a:rPr lang="en-GB" dirty="0"/>
              <a:t>Area under trolly can be filled with shielding</a:t>
            </a:r>
          </a:p>
          <a:p>
            <a:r>
              <a:rPr lang="en-GB" dirty="0"/>
              <a:t>Hole on right side of internal shielding can be decreased in size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DA17D0-1A28-C0AD-781C-53F63C652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To Add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4AE26-32CB-900B-D571-1DE58E26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2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1541C-EDEB-7E27-82CC-F1AE92270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00C36E-C394-353B-A8D3-B8ACEB25F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Shielding New Dimensions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AA106-9350-A952-A3BB-ED6AE936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9F1393-2337-F6C5-23D7-11070EA52B38}"/>
              </a:ext>
            </a:extLst>
          </p:cNvPr>
          <p:cNvSpPr txBox="1"/>
          <p:nvPr/>
        </p:nvSpPr>
        <p:spPr bwMode="auto">
          <a:xfrm>
            <a:off x="2052933" y="931150"/>
            <a:ext cx="1781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Front View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CBBF3B-8330-E513-595B-D21D05A8F5A9}"/>
              </a:ext>
            </a:extLst>
          </p:cNvPr>
          <p:cNvSpPr txBox="1"/>
          <p:nvPr/>
        </p:nvSpPr>
        <p:spPr bwMode="auto">
          <a:xfrm>
            <a:off x="8126545" y="1094349"/>
            <a:ext cx="2204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Right Side View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1FDDB85-4977-4A12-AAD7-1E1AEE009E8C}"/>
              </a:ext>
            </a:extLst>
          </p:cNvPr>
          <p:cNvGrpSpPr/>
          <p:nvPr/>
        </p:nvGrpSpPr>
        <p:grpSpPr>
          <a:xfrm>
            <a:off x="304338" y="1248792"/>
            <a:ext cx="11265375" cy="5088598"/>
            <a:chOff x="304338" y="1248792"/>
            <a:chExt cx="11265375" cy="508859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4B3BABF-D310-DEB9-127F-0EBCBF17DCD4}"/>
                </a:ext>
              </a:extLst>
            </p:cNvPr>
            <p:cNvGrpSpPr/>
            <p:nvPr/>
          </p:nvGrpSpPr>
          <p:grpSpPr>
            <a:xfrm>
              <a:off x="304338" y="1248792"/>
              <a:ext cx="11265375" cy="5088598"/>
              <a:chOff x="296317" y="1088371"/>
              <a:chExt cx="11265375" cy="5088598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0C7DF7-C232-6190-B81B-72CF9BF7B47D}"/>
                  </a:ext>
                </a:extLst>
              </p:cNvPr>
              <p:cNvGrpSpPr/>
              <p:nvPr/>
            </p:nvGrpSpPr>
            <p:grpSpPr>
              <a:xfrm>
                <a:off x="296317" y="1088371"/>
                <a:ext cx="4620589" cy="4681258"/>
                <a:chOff x="6384295" y="1153925"/>
                <a:chExt cx="4620589" cy="4681258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F8A1FBB-3C81-6975-6986-26AC61EBD778}"/>
                    </a:ext>
                  </a:extLst>
                </p:cNvPr>
                <p:cNvSpPr txBox="1"/>
                <p:nvPr/>
              </p:nvSpPr>
              <p:spPr bwMode="auto">
                <a:xfrm>
                  <a:off x="6384295" y="3462002"/>
                  <a:ext cx="11309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2370mm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4217ACFE-8A87-CEB1-B715-490336561B5F}"/>
                    </a:ext>
                  </a:extLst>
                </p:cNvPr>
                <p:cNvGrpSpPr/>
                <p:nvPr/>
              </p:nvGrpSpPr>
              <p:grpSpPr>
                <a:xfrm>
                  <a:off x="7238488" y="1153925"/>
                  <a:ext cx="3766396" cy="4681258"/>
                  <a:chOff x="7238488" y="1153925"/>
                  <a:chExt cx="3766396" cy="4681258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CF442BCF-1261-D070-76DB-3ED924538A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238488" y="1331260"/>
                    <a:ext cx="3766396" cy="4503923"/>
                  </a:xfrm>
                  <a:prstGeom prst="rect">
                    <a:avLst/>
                  </a:prstGeom>
                </p:spPr>
              </p:pic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4131CDED-C570-2C3D-48B3-449986521369}"/>
                      </a:ext>
                    </a:extLst>
                  </p:cNvPr>
                  <p:cNvCxnSpPr/>
                  <p:nvPr/>
                </p:nvCxnSpPr>
                <p:spPr>
                  <a:xfrm>
                    <a:off x="7315200" y="1439335"/>
                    <a:ext cx="2967789" cy="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46FBE4F2-2924-E76A-2484-84CC8EEA532D}"/>
                      </a:ext>
                    </a:extLst>
                  </p:cNvPr>
                  <p:cNvCxnSpPr/>
                  <p:nvPr/>
                </p:nvCxnSpPr>
                <p:spPr>
                  <a:xfrm>
                    <a:off x="7238488" y="1508596"/>
                    <a:ext cx="0" cy="424886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AE622E1E-E2DD-7337-A3C1-35440E6049D4}"/>
                      </a:ext>
                    </a:extLst>
                  </p:cNvPr>
                  <p:cNvCxnSpPr/>
                  <p:nvPr/>
                </p:nvCxnSpPr>
                <p:spPr>
                  <a:xfrm>
                    <a:off x="9914021" y="2642246"/>
                    <a:ext cx="368968" cy="0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707D6B43-4E31-1A35-554E-83CE273552B9}"/>
                      </a:ext>
                    </a:extLst>
                  </p:cNvPr>
                  <p:cNvCxnSpPr/>
                  <p:nvPr/>
                </p:nvCxnSpPr>
                <p:spPr>
                  <a:xfrm>
                    <a:off x="9694134" y="2767262"/>
                    <a:ext cx="0" cy="1491916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7CAD7B32-C1F0-3AE5-2764-F5BF15520AF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317369" y="1153925"/>
                    <a:ext cx="11309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1600mm</a:t>
                    </a: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1CB83865-E303-19E3-3045-50CFF5D7897E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871900" y="2357655"/>
                    <a:ext cx="822156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dirty="0">
                        <a:highlight>
                          <a:srgbClr val="FFFF00"/>
                        </a:highlight>
                      </a:rPr>
                      <a:t>200mm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3BADA5E2-19A5-B92F-5968-C2E87FC6F61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973266" y="3537584"/>
                    <a:ext cx="11309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>
                        <a:highlight>
                          <a:srgbClr val="FFFF00"/>
                        </a:highlight>
                      </a:rPr>
                      <a:t>800mm</a:t>
                    </a:r>
                  </a:p>
                </p:txBody>
              </p:sp>
            </p:grpSp>
          </p:grp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59E3264-5681-180C-81B0-A5B44C1F61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64443" y="1298113"/>
                <a:ext cx="5297249" cy="4439108"/>
              </a:xfrm>
              <a:prstGeom prst="rect">
                <a:avLst/>
              </a:prstGeom>
            </p:spPr>
          </p:pic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C8FF778F-CEA6-6717-7335-8759F383F14A}"/>
                  </a:ext>
                </a:extLst>
              </p:cNvPr>
              <p:cNvCxnSpPr/>
              <p:nvPr/>
            </p:nvCxnSpPr>
            <p:spPr>
              <a:xfrm>
                <a:off x="6326277" y="5836280"/>
                <a:ext cx="517357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F1CEFE8-095D-E7B0-9871-BCF5C07430FD}"/>
                  </a:ext>
                </a:extLst>
              </p:cNvPr>
              <p:cNvSpPr txBox="1"/>
              <p:nvPr/>
            </p:nvSpPr>
            <p:spPr bwMode="auto">
              <a:xfrm>
                <a:off x="8913066" y="5869192"/>
                <a:ext cx="1130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2800mm</a:t>
                </a: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27DE281-A30C-5968-AA8F-AD86C7A889F5}"/>
                </a:ext>
              </a:extLst>
            </p:cNvPr>
            <p:cNvSpPr/>
            <p:nvPr/>
          </p:nvSpPr>
          <p:spPr>
            <a:xfrm>
              <a:off x="6326276" y="1542223"/>
              <a:ext cx="178797" cy="540000"/>
            </a:xfrm>
            <a:prstGeom prst="rect">
              <a:avLst/>
            </a:prstGeom>
            <a:solidFill>
              <a:srgbClr val="65323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82ED430-3B3F-33EF-0C1B-3D19E64EDD80}"/>
              </a:ext>
            </a:extLst>
          </p:cNvPr>
          <p:cNvSpPr/>
          <p:nvPr/>
        </p:nvSpPr>
        <p:spPr>
          <a:xfrm>
            <a:off x="3834064" y="3200402"/>
            <a:ext cx="368957" cy="91439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70244E-F16F-9657-C257-E0770C70748C}"/>
              </a:ext>
            </a:extLst>
          </p:cNvPr>
          <p:cNvCxnSpPr/>
          <p:nvPr/>
        </p:nvCxnSpPr>
        <p:spPr>
          <a:xfrm>
            <a:off x="4258200" y="3200402"/>
            <a:ext cx="0" cy="9143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B635D3E-67FE-60D6-23D3-EF9EB3072750}"/>
              </a:ext>
            </a:extLst>
          </p:cNvPr>
          <p:cNvSpPr txBox="1"/>
          <p:nvPr/>
        </p:nvSpPr>
        <p:spPr bwMode="auto">
          <a:xfrm>
            <a:off x="4203021" y="3530804"/>
            <a:ext cx="113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ighlight>
                  <a:srgbClr val="FFFF00"/>
                </a:highlight>
              </a:rPr>
              <a:t>645mm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2F9C5C2-6817-D288-FD8B-251773DB60F8}"/>
              </a:ext>
            </a:extLst>
          </p:cNvPr>
          <p:cNvCxnSpPr/>
          <p:nvPr/>
        </p:nvCxnSpPr>
        <p:spPr>
          <a:xfrm>
            <a:off x="4018542" y="4114800"/>
            <a:ext cx="0" cy="2392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59221EE-1C89-1277-38C0-88D6ABA6E345}"/>
              </a:ext>
            </a:extLst>
          </p:cNvPr>
          <p:cNvSpPr txBox="1"/>
          <p:nvPr/>
        </p:nvSpPr>
        <p:spPr bwMode="auto">
          <a:xfrm>
            <a:off x="3955625" y="4077046"/>
            <a:ext cx="1130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ighlight>
                  <a:srgbClr val="FFFF00"/>
                </a:highlight>
              </a:rPr>
              <a:t>65mm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A4D306C-E82F-0769-6D37-A664EDBBF26B}"/>
              </a:ext>
            </a:extLst>
          </p:cNvPr>
          <p:cNvCxnSpPr/>
          <p:nvPr/>
        </p:nvCxnSpPr>
        <p:spPr>
          <a:xfrm>
            <a:off x="4258200" y="4354045"/>
            <a:ext cx="0" cy="14982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440D33-FE13-FC90-D10F-6BD707520CF2}"/>
              </a:ext>
            </a:extLst>
          </p:cNvPr>
          <p:cNvSpPr txBox="1"/>
          <p:nvPr/>
        </p:nvSpPr>
        <p:spPr bwMode="auto">
          <a:xfrm>
            <a:off x="4272446" y="4891115"/>
            <a:ext cx="113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ighlight>
                  <a:srgbClr val="FFFF00"/>
                </a:highlight>
              </a:rPr>
              <a:t>800mm</a:t>
            </a:r>
          </a:p>
        </p:txBody>
      </p:sp>
    </p:spTree>
    <p:extLst>
      <p:ext uri="{BB962C8B-B14F-4D97-AF65-F5344CB8AC3E}">
        <p14:creationId xmlns:p14="http://schemas.microsoft.com/office/powerpoint/2010/main" val="122186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6A6EA-BC82-4479-5433-436C77668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803E7E-6608-4FFF-7025-D3DC09701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Upper Proximity Shielding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BF89B-5C82-5206-0B7B-6921D4CEB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7B0A08-84CB-1C63-533B-AB4238DED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2" y="1381125"/>
            <a:ext cx="9207617" cy="371066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9F1A2A-4CF7-A05B-B7F4-8D6ADD31857D}"/>
              </a:ext>
            </a:extLst>
          </p:cNvPr>
          <p:cNvCxnSpPr/>
          <p:nvPr/>
        </p:nvCxnSpPr>
        <p:spPr>
          <a:xfrm flipV="1">
            <a:off x="1371102" y="1759597"/>
            <a:ext cx="5688531" cy="7892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2C872B-A26B-641D-35EE-DD50B8E8DDF2}"/>
              </a:ext>
            </a:extLst>
          </p:cNvPr>
          <p:cNvCxnSpPr>
            <a:cxnSpLocks/>
          </p:cNvCxnSpPr>
          <p:nvPr/>
        </p:nvCxnSpPr>
        <p:spPr>
          <a:xfrm rot="60000">
            <a:off x="1371102" y="2656489"/>
            <a:ext cx="0" cy="13716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E602D00-30F2-4955-5F98-3E7D51DCFD2F}"/>
              </a:ext>
            </a:extLst>
          </p:cNvPr>
          <p:cNvCxnSpPr/>
          <p:nvPr/>
        </p:nvCxnSpPr>
        <p:spPr>
          <a:xfrm>
            <a:off x="1371102" y="4091152"/>
            <a:ext cx="2215553" cy="7488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AA53D96-6841-48B4-6918-FA81ECB18E0C}"/>
              </a:ext>
            </a:extLst>
          </p:cNvPr>
          <p:cNvSpPr txBox="1"/>
          <p:nvPr/>
        </p:nvSpPr>
        <p:spPr bwMode="auto">
          <a:xfrm>
            <a:off x="230077" y="3080894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700mm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9272D9-7FD8-516A-5392-00A2CB129656}"/>
              </a:ext>
            </a:extLst>
          </p:cNvPr>
          <p:cNvSpPr txBox="1"/>
          <p:nvPr/>
        </p:nvSpPr>
        <p:spPr bwMode="auto">
          <a:xfrm>
            <a:off x="4014952" y="1648108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78DC1F-A6AE-F196-E12A-EEEEE4FAEB99}"/>
              </a:ext>
            </a:extLst>
          </p:cNvPr>
          <p:cNvSpPr txBox="1"/>
          <p:nvPr/>
        </p:nvSpPr>
        <p:spPr bwMode="auto">
          <a:xfrm>
            <a:off x="1798746" y="4556909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0A1AD3-E1F5-7C2A-D75E-7560A73863ED}"/>
              </a:ext>
            </a:extLst>
          </p:cNvPr>
          <p:cNvSpPr txBox="1"/>
          <p:nvPr/>
        </p:nvSpPr>
        <p:spPr bwMode="auto">
          <a:xfrm>
            <a:off x="9605064" y="2526896"/>
            <a:ext cx="243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proximity shielding height:</a:t>
            </a:r>
          </a:p>
          <a:p>
            <a:r>
              <a:rPr lang="en-GB" dirty="0"/>
              <a:t>2371mm</a:t>
            </a:r>
          </a:p>
        </p:txBody>
      </p:sp>
    </p:spTree>
    <p:extLst>
      <p:ext uri="{BB962C8B-B14F-4D97-AF65-F5344CB8AC3E}">
        <p14:creationId xmlns:p14="http://schemas.microsoft.com/office/powerpoint/2010/main" val="3654626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F8EF5B-83CD-3552-30A0-F4F51A58C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Under Trolley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25357-393C-E30B-BF9F-D4CABA9B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09AC10-FB42-ED67-8228-741CE81F951D}"/>
              </a:ext>
            </a:extLst>
          </p:cNvPr>
          <p:cNvGrpSpPr/>
          <p:nvPr/>
        </p:nvGrpSpPr>
        <p:grpSpPr>
          <a:xfrm>
            <a:off x="2967939" y="906464"/>
            <a:ext cx="7141945" cy="5390056"/>
            <a:chOff x="3282213" y="964089"/>
            <a:chExt cx="7141945" cy="53900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1E799B2-8B83-98A9-0F6F-FB1639901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0518" b="4729"/>
            <a:stretch/>
          </p:blipFill>
          <p:spPr>
            <a:xfrm>
              <a:off x="3282213" y="964089"/>
              <a:ext cx="7141945" cy="456172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5C32AD1-7899-BE9D-7903-0CBABD6BE865}"/>
                </a:ext>
              </a:extLst>
            </p:cNvPr>
            <p:cNvSpPr/>
            <p:nvPr/>
          </p:nvSpPr>
          <p:spPr>
            <a:xfrm>
              <a:off x="5274644" y="4783756"/>
              <a:ext cx="750771" cy="34650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77E60C-6CCC-3327-87C5-DBE765E4DB60}"/>
                </a:ext>
              </a:extLst>
            </p:cNvPr>
            <p:cNvSpPr/>
            <p:nvPr/>
          </p:nvSpPr>
          <p:spPr>
            <a:xfrm>
              <a:off x="7985234" y="4783756"/>
              <a:ext cx="864000" cy="34650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A3C5AE9-F430-67FE-C381-AB2800884C3B}"/>
                </a:ext>
              </a:extLst>
            </p:cNvPr>
            <p:cNvSpPr/>
            <p:nvPr/>
          </p:nvSpPr>
          <p:spPr>
            <a:xfrm>
              <a:off x="6873766" y="4783756"/>
              <a:ext cx="551793" cy="34650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BEB7667-22AC-2217-E5CB-AAA52A2F5666}"/>
                </a:ext>
              </a:extLst>
            </p:cNvPr>
            <p:cNvCxnSpPr/>
            <p:nvPr/>
          </p:nvCxnSpPr>
          <p:spPr>
            <a:xfrm>
              <a:off x="5369237" y="4783756"/>
              <a:ext cx="0" cy="346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CB8AAC8-2EFF-697C-A539-50F1028D3E14}"/>
                </a:ext>
              </a:extLst>
            </p:cNvPr>
            <p:cNvCxnSpPr/>
            <p:nvPr/>
          </p:nvCxnSpPr>
          <p:spPr>
            <a:xfrm>
              <a:off x="6956299" y="4783756"/>
              <a:ext cx="0" cy="346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4F5F3EB-FC9A-009E-B2A3-AD0D067C945C}"/>
                </a:ext>
              </a:extLst>
            </p:cNvPr>
            <p:cNvCxnSpPr/>
            <p:nvPr/>
          </p:nvCxnSpPr>
          <p:spPr>
            <a:xfrm>
              <a:off x="8172871" y="4783756"/>
              <a:ext cx="0" cy="346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6428EFD-AAA4-65D3-1717-A00E6D184B6C}"/>
                </a:ext>
              </a:extLst>
            </p:cNvPr>
            <p:cNvSpPr txBox="1"/>
            <p:nvPr/>
          </p:nvSpPr>
          <p:spPr bwMode="auto">
            <a:xfrm>
              <a:off x="5360442" y="482620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170mm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AF98E09-AA68-4439-90F7-D5CE8202D43E}"/>
                </a:ext>
              </a:extLst>
            </p:cNvPr>
            <p:cNvSpPr txBox="1"/>
            <p:nvPr/>
          </p:nvSpPr>
          <p:spPr bwMode="auto">
            <a:xfrm>
              <a:off x="8093495" y="482620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170mm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BE77DC8-D53C-F124-BDE2-65267BBC4C9B}"/>
                </a:ext>
              </a:extLst>
            </p:cNvPr>
            <p:cNvSpPr txBox="1"/>
            <p:nvPr/>
          </p:nvSpPr>
          <p:spPr bwMode="auto">
            <a:xfrm>
              <a:off x="6844590" y="482620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170mm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4875442-DB2D-9C94-CC5D-1369528E97AB}"/>
                </a:ext>
              </a:extLst>
            </p:cNvPr>
            <p:cNvCxnSpPr/>
            <p:nvPr/>
          </p:nvCxnSpPr>
          <p:spPr>
            <a:xfrm>
              <a:off x="5274644" y="5634762"/>
              <a:ext cx="75077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FE7C6E2-0F4A-2852-6ADE-A010BC04242B}"/>
                </a:ext>
              </a:extLst>
            </p:cNvPr>
            <p:cNvCxnSpPr/>
            <p:nvPr/>
          </p:nvCxnSpPr>
          <p:spPr>
            <a:xfrm>
              <a:off x="6873766" y="5634762"/>
              <a:ext cx="55179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14922E6-44F1-D43A-D422-635E2359C465}"/>
                </a:ext>
              </a:extLst>
            </p:cNvPr>
            <p:cNvCxnSpPr/>
            <p:nvPr/>
          </p:nvCxnSpPr>
          <p:spPr>
            <a:xfrm>
              <a:off x="7985234" y="5634762"/>
              <a:ext cx="864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F15E9E-6D61-3803-FDEE-66EF4C7B15CA}"/>
                </a:ext>
              </a:extLst>
            </p:cNvPr>
            <p:cNvSpPr txBox="1"/>
            <p:nvPr/>
          </p:nvSpPr>
          <p:spPr bwMode="auto">
            <a:xfrm>
              <a:off x="5360441" y="5614008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370mm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DC0263-ABAF-C66D-88DA-9A1ED0CF3D93}"/>
                </a:ext>
              </a:extLst>
            </p:cNvPr>
            <p:cNvSpPr txBox="1"/>
            <p:nvPr/>
          </p:nvSpPr>
          <p:spPr bwMode="auto">
            <a:xfrm>
              <a:off x="6831093" y="5634762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260mm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D2610F1-6465-A725-AAA8-1A273D212826}"/>
                </a:ext>
              </a:extLst>
            </p:cNvPr>
            <p:cNvSpPr txBox="1"/>
            <p:nvPr/>
          </p:nvSpPr>
          <p:spPr bwMode="auto">
            <a:xfrm>
              <a:off x="8167616" y="5614008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450mm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649B053-8983-BE4F-E137-F8C54998F27D}"/>
                </a:ext>
              </a:extLst>
            </p:cNvPr>
            <p:cNvCxnSpPr/>
            <p:nvPr/>
          </p:nvCxnSpPr>
          <p:spPr>
            <a:xfrm flipH="1">
              <a:off x="7425559" y="5852782"/>
              <a:ext cx="142367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549E33A-D8C6-82AB-F238-7FDD6E3CC1C3}"/>
                </a:ext>
              </a:extLst>
            </p:cNvPr>
            <p:cNvSpPr txBox="1"/>
            <p:nvPr/>
          </p:nvSpPr>
          <p:spPr bwMode="auto">
            <a:xfrm>
              <a:off x="7827025" y="5846886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705mm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2897499-5A29-05F3-EDD1-8C0E6D2D7070}"/>
                </a:ext>
              </a:extLst>
            </p:cNvPr>
            <p:cNvCxnSpPr/>
            <p:nvPr/>
          </p:nvCxnSpPr>
          <p:spPr>
            <a:xfrm flipH="1">
              <a:off x="5274644" y="6108496"/>
              <a:ext cx="357459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FD6412-D9D7-D749-6CDD-D5F8C7CBB63B}"/>
                </a:ext>
              </a:extLst>
            </p:cNvPr>
            <p:cNvSpPr txBox="1"/>
            <p:nvPr/>
          </p:nvSpPr>
          <p:spPr bwMode="auto">
            <a:xfrm>
              <a:off x="6925986" y="609253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1750mm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6F07D6-D025-11A8-F8F0-767467C1B62F}"/>
              </a:ext>
            </a:extLst>
          </p:cNvPr>
          <p:cNvSpPr txBox="1"/>
          <p:nvPr/>
        </p:nvSpPr>
        <p:spPr bwMode="auto">
          <a:xfrm>
            <a:off x="331076" y="3287110"/>
            <a:ext cx="1958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Shielding sitting on the floor of the vacuum vessel</a:t>
            </a:r>
          </a:p>
        </p:txBody>
      </p:sp>
    </p:spTree>
    <p:extLst>
      <p:ext uri="{BB962C8B-B14F-4D97-AF65-F5344CB8AC3E}">
        <p14:creationId xmlns:p14="http://schemas.microsoft.com/office/powerpoint/2010/main" val="4080681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B76277-0E0A-E334-EED0-623412A16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Under Trolley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9C7A27-1F74-5EAC-418B-D25F71010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47D698C-0E6F-1495-CB83-EF07123BF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38" y="1724025"/>
            <a:ext cx="11306175" cy="34099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DEB9BBA-37DA-2F38-BE52-B84EA77C8C40}"/>
              </a:ext>
            </a:extLst>
          </p:cNvPr>
          <p:cNvSpPr/>
          <p:nvPr/>
        </p:nvSpPr>
        <p:spPr>
          <a:xfrm>
            <a:off x="1497724" y="4414345"/>
            <a:ext cx="9925132" cy="28377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18193B1-D7B0-4B93-9C98-B10B7BC930F7}"/>
              </a:ext>
            </a:extLst>
          </p:cNvPr>
          <p:cNvCxnSpPr/>
          <p:nvPr/>
        </p:nvCxnSpPr>
        <p:spPr>
          <a:xfrm flipH="1">
            <a:off x="1497724" y="5273565"/>
            <a:ext cx="990745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EA5DF8-56B1-8188-5CFC-8634ED8DAA78}"/>
              </a:ext>
            </a:extLst>
          </p:cNvPr>
          <p:cNvSpPr txBox="1"/>
          <p:nvPr/>
        </p:nvSpPr>
        <p:spPr bwMode="auto">
          <a:xfrm>
            <a:off x="5957443" y="5378572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5840mm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04BBA4-955E-E23F-7BBA-F191342A4BF6}"/>
              </a:ext>
            </a:extLst>
          </p:cNvPr>
          <p:cNvSpPr txBox="1"/>
          <p:nvPr/>
        </p:nvSpPr>
        <p:spPr bwMode="auto">
          <a:xfrm>
            <a:off x="709448" y="5447822"/>
            <a:ext cx="42488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3 Blocks the same length and positioned against the rear of the vacuum vessel</a:t>
            </a:r>
          </a:p>
        </p:txBody>
      </p:sp>
    </p:spTree>
    <p:extLst>
      <p:ext uri="{BB962C8B-B14F-4D97-AF65-F5344CB8AC3E}">
        <p14:creationId xmlns:p14="http://schemas.microsoft.com/office/powerpoint/2010/main" val="289881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940843-88CE-60E3-1799-1A3BDF02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Between Rollers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AD769-753E-BB45-578F-BA4E45762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978B8-BAF4-C403-D182-B089A3F79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97" y="1353536"/>
            <a:ext cx="11769006" cy="35495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C57149D-C1CF-44F5-2390-878F131D8BC5}"/>
              </a:ext>
            </a:extLst>
          </p:cNvPr>
          <p:cNvSpPr/>
          <p:nvPr/>
        </p:nvSpPr>
        <p:spPr>
          <a:xfrm>
            <a:off x="10499834" y="4114800"/>
            <a:ext cx="1016876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594FF0-5920-87DB-3F10-C3D70A3A97A5}"/>
              </a:ext>
            </a:extLst>
          </p:cNvPr>
          <p:cNvSpPr/>
          <p:nvPr/>
        </p:nvSpPr>
        <p:spPr>
          <a:xfrm>
            <a:off x="7874876" y="4122683"/>
            <a:ext cx="2004848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CA029B-1701-44EA-8BFD-EDE7B2E5C635}"/>
              </a:ext>
            </a:extLst>
          </p:cNvPr>
          <p:cNvSpPr/>
          <p:nvPr/>
        </p:nvSpPr>
        <p:spPr>
          <a:xfrm>
            <a:off x="2580290" y="4122683"/>
            <a:ext cx="2004848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76E4BA-044A-6E8F-B9BF-6C7C8968EB9F}"/>
              </a:ext>
            </a:extLst>
          </p:cNvPr>
          <p:cNvSpPr/>
          <p:nvPr/>
        </p:nvSpPr>
        <p:spPr>
          <a:xfrm>
            <a:off x="5205248" y="4130566"/>
            <a:ext cx="2027183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ADEE86-3110-1F49-1829-86519836C392}"/>
              </a:ext>
            </a:extLst>
          </p:cNvPr>
          <p:cNvSpPr/>
          <p:nvPr/>
        </p:nvSpPr>
        <p:spPr>
          <a:xfrm>
            <a:off x="1340069" y="4122683"/>
            <a:ext cx="597776" cy="157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E5DF450-C18A-8E80-F089-FC4C3D6804FC}"/>
              </a:ext>
            </a:extLst>
          </p:cNvPr>
          <p:cNvCxnSpPr>
            <a:cxnSpLocks/>
          </p:cNvCxnSpPr>
          <p:nvPr/>
        </p:nvCxnSpPr>
        <p:spPr>
          <a:xfrm>
            <a:off x="1340069" y="4989787"/>
            <a:ext cx="5977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3C5358A-1266-3967-42A3-BC5BD05896D5}"/>
              </a:ext>
            </a:extLst>
          </p:cNvPr>
          <p:cNvCxnSpPr>
            <a:cxnSpLocks/>
          </p:cNvCxnSpPr>
          <p:nvPr/>
        </p:nvCxnSpPr>
        <p:spPr>
          <a:xfrm>
            <a:off x="2580290" y="4989787"/>
            <a:ext cx="20048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14C06C-428C-7347-AC51-1894666EB86F}"/>
              </a:ext>
            </a:extLst>
          </p:cNvPr>
          <p:cNvCxnSpPr>
            <a:cxnSpLocks/>
          </p:cNvCxnSpPr>
          <p:nvPr/>
        </p:nvCxnSpPr>
        <p:spPr>
          <a:xfrm>
            <a:off x="5205248" y="4995699"/>
            <a:ext cx="20271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B16EF3F-8E5D-0A04-FB76-A14856C4A116}"/>
              </a:ext>
            </a:extLst>
          </p:cNvPr>
          <p:cNvCxnSpPr>
            <a:cxnSpLocks/>
          </p:cNvCxnSpPr>
          <p:nvPr/>
        </p:nvCxnSpPr>
        <p:spPr>
          <a:xfrm>
            <a:off x="7874876" y="4989787"/>
            <a:ext cx="20048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E1FFF0-F85E-6B64-8480-F473900FB7F5}"/>
              </a:ext>
            </a:extLst>
          </p:cNvPr>
          <p:cNvCxnSpPr>
            <a:cxnSpLocks/>
          </p:cNvCxnSpPr>
          <p:nvPr/>
        </p:nvCxnSpPr>
        <p:spPr>
          <a:xfrm>
            <a:off x="10499834" y="4989787"/>
            <a:ext cx="10168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BCADE03-8D14-484F-3B87-BF6C1FD023E2}"/>
              </a:ext>
            </a:extLst>
          </p:cNvPr>
          <p:cNvSpPr txBox="1"/>
          <p:nvPr/>
        </p:nvSpPr>
        <p:spPr bwMode="auto">
          <a:xfrm>
            <a:off x="1340069" y="5083640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355mm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12171C-C7B4-2345-D6A5-E7354C7B5647}"/>
              </a:ext>
            </a:extLst>
          </p:cNvPr>
          <p:cNvSpPr txBox="1"/>
          <p:nvPr/>
        </p:nvSpPr>
        <p:spPr bwMode="auto">
          <a:xfrm>
            <a:off x="3179641" y="5083640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1150mm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735A93-365D-7982-F9F8-634F27C57543}"/>
              </a:ext>
            </a:extLst>
          </p:cNvPr>
          <p:cNvSpPr txBox="1"/>
          <p:nvPr/>
        </p:nvSpPr>
        <p:spPr bwMode="auto">
          <a:xfrm>
            <a:off x="5815766" y="5052848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1160mm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AE2734-A752-FE6E-31B7-FB0AEC5A0604}"/>
              </a:ext>
            </a:extLst>
          </p:cNvPr>
          <p:cNvSpPr txBox="1"/>
          <p:nvPr/>
        </p:nvSpPr>
        <p:spPr bwMode="auto">
          <a:xfrm>
            <a:off x="8659338" y="4958996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1150mm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2A6BEC-DFB9-9BF5-EF99-148D3D776BAA}"/>
              </a:ext>
            </a:extLst>
          </p:cNvPr>
          <p:cNvSpPr txBox="1"/>
          <p:nvPr/>
        </p:nvSpPr>
        <p:spPr bwMode="auto">
          <a:xfrm>
            <a:off x="10661479" y="4989787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570mm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8CDD4E-826D-2E64-D89D-7C293C95CBA3}"/>
              </a:ext>
            </a:extLst>
          </p:cNvPr>
          <p:cNvSpPr txBox="1"/>
          <p:nvPr/>
        </p:nvSpPr>
        <p:spPr bwMode="auto">
          <a:xfrm>
            <a:off x="7874876" y="651285"/>
            <a:ext cx="3801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 of each block: 90mm</a:t>
            </a:r>
          </a:p>
          <a:p>
            <a:r>
              <a:rPr lang="en-GB" dirty="0"/>
              <a:t>Width of each block: 200mm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7441905-908D-447D-60EB-C38CCF09D8F7}"/>
              </a:ext>
            </a:extLst>
          </p:cNvPr>
          <p:cNvCxnSpPr>
            <a:cxnSpLocks/>
          </p:cNvCxnSpPr>
          <p:nvPr/>
        </p:nvCxnSpPr>
        <p:spPr>
          <a:xfrm flipH="1">
            <a:off x="11516710" y="5294751"/>
            <a:ext cx="945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9D4425-D9FA-D8BC-02FF-2C15C4119F69}"/>
              </a:ext>
            </a:extLst>
          </p:cNvPr>
          <p:cNvCxnSpPr>
            <a:cxnSpLocks/>
          </p:cNvCxnSpPr>
          <p:nvPr/>
        </p:nvCxnSpPr>
        <p:spPr>
          <a:xfrm flipH="1" flipV="1">
            <a:off x="9879724" y="5496581"/>
            <a:ext cx="1731579" cy="78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EA22E08-899B-6668-5706-855853F2D1EA}"/>
              </a:ext>
            </a:extLst>
          </p:cNvPr>
          <p:cNvCxnSpPr/>
          <p:nvPr/>
        </p:nvCxnSpPr>
        <p:spPr>
          <a:xfrm flipH="1">
            <a:off x="7232431" y="5738649"/>
            <a:ext cx="43788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BFDCD3C-DF09-75D3-B318-BD00535CCC8C}"/>
              </a:ext>
            </a:extLst>
          </p:cNvPr>
          <p:cNvCxnSpPr/>
          <p:nvPr/>
        </p:nvCxnSpPr>
        <p:spPr>
          <a:xfrm flipH="1">
            <a:off x="4585138" y="5935717"/>
            <a:ext cx="702616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64F40D8-3031-7133-A4F7-F52090E44246}"/>
              </a:ext>
            </a:extLst>
          </p:cNvPr>
          <p:cNvCxnSpPr/>
          <p:nvPr/>
        </p:nvCxnSpPr>
        <p:spPr>
          <a:xfrm flipH="1">
            <a:off x="1937845" y="6140669"/>
            <a:ext cx="96734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78B76C9-1BD6-FC32-0B32-06C673A6D283}"/>
              </a:ext>
            </a:extLst>
          </p:cNvPr>
          <p:cNvSpPr txBox="1"/>
          <p:nvPr/>
        </p:nvSpPr>
        <p:spPr bwMode="auto">
          <a:xfrm>
            <a:off x="11342733" y="5262725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50mm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BD9EE1C-8C25-B595-E120-4CDA7665BF22}"/>
              </a:ext>
            </a:extLst>
          </p:cNvPr>
          <p:cNvSpPr txBox="1"/>
          <p:nvPr/>
        </p:nvSpPr>
        <p:spPr bwMode="auto">
          <a:xfrm>
            <a:off x="10402085" y="5498146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975mm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4C32DA-3FE9-ABC7-68CA-71A0B39CC54E}"/>
              </a:ext>
            </a:extLst>
          </p:cNvPr>
          <p:cNvSpPr txBox="1"/>
          <p:nvPr/>
        </p:nvSpPr>
        <p:spPr bwMode="auto">
          <a:xfrm>
            <a:off x="9192867" y="5703092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2475mm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9C60279-36E1-3068-3E4E-42225F249AB8}"/>
              </a:ext>
            </a:extLst>
          </p:cNvPr>
          <p:cNvSpPr txBox="1"/>
          <p:nvPr/>
        </p:nvSpPr>
        <p:spPr bwMode="auto">
          <a:xfrm>
            <a:off x="7695147" y="5883019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3985mm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4E6A6A-65D7-4CA7-E160-D723CC236215}"/>
              </a:ext>
            </a:extLst>
          </p:cNvPr>
          <p:cNvSpPr txBox="1"/>
          <p:nvPr/>
        </p:nvSpPr>
        <p:spPr bwMode="auto">
          <a:xfrm>
            <a:off x="6096000" y="6100595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5485mm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13567E-5961-012A-2CCB-671E6B1ADAF4}"/>
              </a:ext>
            </a:extLst>
          </p:cNvPr>
          <p:cNvSpPr txBox="1"/>
          <p:nvPr/>
        </p:nvSpPr>
        <p:spPr bwMode="auto">
          <a:xfrm>
            <a:off x="0" y="5322929"/>
            <a:ext cx="2343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Shielding on the vacuum vessel trolley</a:t>
            </a:r>
          </a:p>
        </p:txBody>
      </p:sp>
    </p:spTree>
    <p:extLst>
      <p:ext uri="{BB962C8B-B14F-4D97-AF65-F5344CB8AC3E}">
        <p14:creationId xmlns:p14="http://schemas.microsoft.com/office/powerpoint/2010/main" val="3313167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22664</TotalTime>
  <Words>341</Words>
  <Application>Microsoft Office PowerPoint</Application>
  <PresentationFormat>Widescreen</PresentationFormat>
  <Paragraphs>167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Shielding Updates for FLUKA</vt:lpstr>
      <vt:lpstr>Vacuum Vessel Dimensions</vt:lpstr>
      <vt:lpstr>Vacuum Vessel Dimensions</vt:lpstr>
      <vt:lpstr>Shielding To Add</vt:lpstr>
      <vt:lpstr>Internal Shielding New Dimensions </vt:lpstr>
      <vt:lpstr>Upper Proximity Shielding Dimensions</vt:lpstr>
      <vt:lpstr>Shielding Under Trolley</vt:lpstr>
      <vt:lpstr>Shielding Under Trolley</vt:lpstr>
      <vt:lpstr>Shielding Between Rollers</vt:lpstr>
      <vt:lpstr>Shielding Between Rollers</vt:lpstr>
      <vt:lpstr>PowerPoint Presentation</vt:lpstr>
      <vt:lpstr>Old/General Dimensions</vt:lpstr>
      <vt:lpstr>Upper Proximity Shielding Dimensions</vt:lpstr>
      <vt:lpstr>Middle Proximity Shielding</vt:lpstr>
      <vt:lpstr>Overview</vt:lpstr>
      <vt:lpstr>Overview</vt:lpstr>
      <vt:lpstr>Left Side</vt:lpstr>
      <vt:lpstr>Lower Proximity Shielding</vt:lpstr>
      <vt:lpstr>Proximity Shielding Assembly</vt:lpstr>
      <vt:lpstr>Internal Shielding </vt:lpstr>
      <vt:lpstr>Internal Vacuum Vessel</vt:lpstr>
      <vt:lpstr>External Shielding</vt:lpstr>
      <vt:lpstr>External Shielding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3</cp:revision>
  <dcterms:created xsi:type="dcterms:W3CDTF">2021-11-08T12:53:02Z</dcterms:created>
  <dcterms:modified xsi:type="dcterms:W3CDTF">2025-07-15T12:43:03Z</dcterms:modified>
  <cp:category/>
  <dc:identifier/>
  <cp:contentStatus/>
  <dc:language/>
</cp:coreProperties>
</file>