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diagrams/layout8.xml" ContentType="application/vnd.openxmlformats-officedocument.drawingml.diagramLayout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diagrams/data12.xml" ContentType="application/vnd.openxmlformats-officedocument.drawingml.diagramData+xml"/>
  <Override PartName="/ppt/notesSlides/notesSlide26.xml" ContentType="application/vnd.openxmlformats-officedocument.presentationml.notesSlide+xml"/>
  <Override PartName="/ppt/diagrams/quickStyle16.xml" ContentType="application/vnd.openxmlformats-officedocument.drawingml.diagramStyl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diagrams/layout16.xml" ContentType="application/vnd.openxmlformats-officedocument.drawingml.diagramLayout+xml"/>
  <Override PartName="/ppt/diagrams/quickStyle6.xml" ContentType="application/vnd.openxmlformats-officedocument.drawingml.diagramStyle+xml"/>
  <Override PartName="/ppt/slides/slide47.xml" ContentType="application/vnd.openxmlformats-officedocument.presentationml.slide+xml"/>
  <Override PartName="/ppt/diagrams/colors2.xml" ContentType="application/vnd.openxmlformats-officedocument.drawingml.diagramColors+xml"/>
  <Override PartName="/ppt/diagrams/drawing10.xml" ContentType="application/vnd.ms-office.drawingml.diagramDrawing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diagrams/colors15.xml" ContentType="application/vnd.openxmlformats-officedocument.drawingml.diagramColors+xml"/>
  <Override PartName="/ppt/diagrams/colors8.xml" ContentType="application/vnd.openxmlformats-officedocument.drawingml.diagramColors+xml"/>
  <Override PartName="/ppt/diagrams/drawing15.xml" ContentType="application/vnd.ms-office.drawingml.diagramDrawing+xml"/>
  <Override PartName="/ppt/diagrams/drawing7.xml" ContentType="application/vnd.ms-office.drawingml.diagramDrawing+xml"/>
  <Override PartName="/ppt/diagrams/data6.xml" ContentType="application/vnd.openxmlformats-officedocument.drawingml.diagramData+xml"/>
  <Default Extension="jpeg" ContentType="image/jpeg"/>
  <Override PartName="/ppt/notesSlides/notesSlide11.xml" ContentType="application/vnd.openxmlformats-officedocument.presentationml.notesSlide+xml"/>
  <Override PartName="/ppt/diagrams/layout3.xml" ContentType="application/vnd.openxmlformats-officedocument.drawingml.diagramLayout+xml"/>
  <Override PartName="/ppt/slides/slide13.xml" ContentType="application/vnd.openxmlformats-officedocument.presentationml.slide+xml"/>
  <Override PartName="/ppt/diagrams/quickStyle11.xml" ContentType="application/vnd.openxmlformats-officedocument.drawingml.diagramStyl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diagrams/layout11.xml" ContentType="application/vnd.openxmlformats-officedocument.drawingml.diagramLayout+xml"/>
  <Override PartName="/ppt/notesSlides/notesSlide40.xml" ContentType="application/vnd.openxmlformats-officedocument.presentationml.notesSlide+xml"/>
  <Override PartName="/ppt/diagrams/quickStyle1.xml" ContentType="application/vnd.openxmlformats-officedocument.drawingml.diagramStyle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diagrams/layout9.xml" ContentType="application/vnd.openxmlformats-officedocument.drawingml.diagramLayout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diagrams/data13.xml" ContentType="application/vnd.openxmlformats-officedocument.drawingml.diagramData+xml"/>
  <Override PartName="/ppt/notesSlides/notesSlide27.xml" ContentType="application/vnd.openxmlformats-officedocument.presentationml.notesSlide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diagrams/colors10.xml" ContentType="application/vnd.openxmlformats-officedocument.drawingml.diagramColors+xml"/>
  <Override PartName="/ppt/slides/slide48.xml" ContentType="application/vnd.openxmlformats-officedocument.presentationml.slide+xml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diagrams/drawing11.xml" ContentType="application/vnd.ms-office.drawingml.diagramDrawing+xml"/>
  <Override PartName="/ppt/diagrams/drawing2.xml" ContentType="application/vnd.ms-office.drawingml.diagramDrawing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notesSlides/notesSlide3.xml" ContentType="application/vnd.openxmlformats-officedocument.presentationml.notesSlide+xml"/>
  <Default Extension="emf" ContentType="image/x-emf"/>
  <Override PartName="/ppt/diagrams/colors16.xml" ContentType="application/vnd.openxmlformats-officedocument.drawingml.diagramColors+xml"/>
  <Override PartName="/ppt/diagrams/colors9.xml" ContentType="application/vnd.openxmlformats-officedocument.drawingml.diagramColors+xml"/>
  <Override PartName="/ppt/diagrams/drawing16.xml" ContentType="application/vnd.ms-office.drawingml.diagramDrawing+xml"/>
  <Override PartName="/ppt/diagrams/drawing8.xml" ContentType="application/vnd.ms-office.drawingml.diagramDrawing+xml"/>
  <Override PartName="/ppt/diagrams/data7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4.xml" ContentType="application/vnd.openxmlformats-officedocument.drawingml.diagramLayout+xml"/>
  <Override PartName="/ppt/slides/slide14.xml" ContentType="application/vnd.openxmlformats-officedocument.presentationml.slide+xml"/>
  <Override PartName="/ppt/diagrams/quickStyle12.xml" ContentType="application/vnd.openxmlformats-officedocument.drawingml.diagramStyl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diagrams/layout12.xml" ContentType="application/vnd.openxmlformats-officedocument.drawingml.diagramLayout+xml"/>
  <Override PartName="/ppt/notesSlides/notesSlide18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14.xml" ContentType="application/vnd.openxmlformats-officedocument.drawingml.diagramData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diagrams/quickStyle8.xml" ContentType="application/vnd.openxmlformats-officedocument.drawingml.diagramStyle+xml"/>
  <Override PartName="/ppt/slides/slide49.xml" ContentType="application/vnd.openxmlformats-officedocument.presentationml.slide+xml"/>
  <Override PartName="/ppt/diagrams/colors11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3.xml" ContentType="application/vnd.ms-office.drawingml.diagramDrawing+xml"/>
  <Override PartName="/ppt/diagrams/data2.xml" ContentType="application/vnd.openxmlformats-officedocument.drawingml.diagramData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diagrams/drawing9.xml" ContentType="application/vnd.ms-office.drawingml.diagramDrawing+xml"/>
  <Override PartName="/ppt/diagrams/data8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layout5.xml" ContentType="application/vnd.openxmlformats-officedocument.drawingml.diagramLayout+xml"/>
  <Override PartName="/ppt/slides/slide15.xml" ContentType="application/vnd.openxmlformats-officedocument.presentationml.slide+xml"/>
  <Override PartName="/ppt/diagrams/quickStyle13.xml" ContentType="application/vnd.openxmlformats-officedocument.drawingml.diagramStyl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layout13.xml" ContentType="application/vnd.openxmlformats-officedocument.drawingml.diagramLayout+xml"/>
  <Override PartName="/ppt/diagrams/quickStyle3.xml" ContentType="application/vnd.openxmlformats-officedocument.drawingml.diagramStyle+xml"/>
  <Override PartName="/ppt/slides/slide44.xml" ContentType="application/vnd.openxmlformats-officedocument.presentationml.slide+xml"/>
  <Override PartName="/ppt/notesSlides/notesSlide42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5.xml" ContentType="application/vnd.openxmlformats-officedocument.drawingml.diagramData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diagrams/quickStyle9.xml" ContentType="application/vnd.openxmlformats-officedocument.drawingml.diagramStyle+xml"/>
  <Override PartName="/ppt/diagrams/colors12.xml" ContentType="application/vnd.openxmlformats-officedocument.drawingml.diagramColors+xml"/>
  <Override PartName="/ppt/diagrams/colors5.xml" ContentType="application/vnd.openxmlformats-officedocument.drawingml.diagramColors+xml"/>
  <Override PartName="/ppt/diagrams/drawing12.xml" ContentType="application/vnd.ms-office.drawingml.diagramDrawing+xml"/>
  <Override PartName="/ppt/diagrams/drawing4.xml" ContentType="application/vnd.ms-office.drawingml.diagramDrawing+xml"/>
  <Override PartName="/ppt/diagrams/data3.xml" ContentType="application/vnd.openxmlformats-officedocument.drawingml.diagramData+xml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slides/slide16.xml" ContentType="application/vnd.openxmlformats-officedocument.presentationml.slide+xml"/>
  <Override PartName="/ppt/notesSlides/notesSlide24.xml" ContentType="application/vnd.openxmlformats-officedocument.presentationml.notesSlide+xml"/>
  <Override PartName="/ppt/viewProps.xml" ContentType="application/vnd.openxmlformats-officedocument.presentationml.viewProps+xml"/>
  <Override PartName="/ppt/diagrams/quickStyle14.xml" ContentType="application/vnd.openxmlformats-officedocument.drawingml.diagramStyle+xml"/>
  <Override PartName="/ppt/slides/slide26.xml" ContentType="application/vnd.openxmlformats-officedocument.presentationml.slide+xml"/>
  <Default Extension="rels" ContentType="application/vnd.openxmlformats-package.relationships+xml"/>
  <Override PartName="/ppt/notesSlides/notesSlide34.xml" ContentType="application/vnd.openxmlformats-officedocument.presentationml.notesSlide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diagrams/layout14.xml" ContentType="application/vnd.openxmlformats-officedocument.drawingml.diagramLayout+xml"/>
  <Override PartName="/ppt/diagrams/quickStyle4.xml" ContentType="application/vnd.openxmlformats-officedocument.drawingml.diagramStyle+xml"/>
  <Override PartName="/ppt/slides/slide45.xml" ContentType="application/vnd.openxmlformats-officedocument.presentationml.slide+xml"/>
  <Override PartName="/ppt/diagrams/data16.xml" ContentType="application/vnd.openxmlformats-officedocument.drawingml.diagramData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presentation.xml" ContentType="application/vnd.openxmlformats-officedocument.presentationml.presentation.main+xml"/>
  <Override PartName="/ppt/diagrams/colors13.xml" ContentType="application/vnd.openxmlformats-officedocument.drawingml.diagramColors+xml"/>
  <Override PartName="/ppt/diagrams/colors6.xml" ContentType="application/vnd.openxmlformats-officedocument.drawingml.diagramColors+xml"/>
  <Override PartName="/ppt/diagrams/drawing13.xml" ContentType="application/vnd.ms-office.drawingml.diagramDrawing+xml"/>
  <Override PartName="/ppt/diagrams/drawing5.xml" ContentType="application/vnd.ms-office.drawingml.diagramDrawing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diagrams/layout7.xml" ContentType="application/vnd.openxmlformats-officedocument.drawingml.diagramLayout+xml"/>
  <Override PartName="/ppt/slides/slide17.xml" ContentType="application/vnd.openxmlformats-officedocument.presentationml.slide+xml"/>
  <Override PartName="/ppt/diagrams/data11.xml" ContentType="application/vnd.openxmlformats-officedocument.drawingml.diagramData+xml"/>
  <Override PartName="/ppt/notesSlides/notesSlide25.xml" ContentType="application/vnd.openxmlformats-officedocument.presentationml.notesSlide+xml"/>
  <Override PartName="/ppt/diagrams/quickStyle15.xml" ContentType="application/vnd.openxmlformats-officedocument.drawingml.diagramStyle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diagrams/layout15.xml" ContentType="application/vnd.openxmlformats-officedocument.drawingml.diagramLayout+xml"/>
  <Override PartName="/ppt/diagrams/quickStyle5.xml" ContentType="application/vnd.openxmlformats-officedocument.drawingml.diagramStyle+xml"/>
  <Override PartName="/ppt/slides/slide4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14.xml" ContentType="application/vnd.openxmlformats-officedocument.drawingml.diagramColors+xml"/>
  <Override PartName="/ppt/diagrams/colors7.xml" ContentType="application/vnd.openxmlformats-officedocument.drawingml.diagramColors+xml"/>
  <Override PartName="/ppt/diagrams/drawing14.xml" ContentType="application/vnd.ms-office.drawingml.diagramDrawing+xml"/>
  <Override PartName="/ppt/diagrams/drawing6.xml" ContentType="application/vnd.ms-office.drawingml.diagramDrawing+xml"/>
  <Override PartName="/ppt/diagrams/data5.xml" ContentType="application/vnd.openxmlformats-officedocument.drawingml.diagramData+xml"/>
  <Override PartName="/ppt/diagrams/layout2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diagrams/quickStyle10.xml" ContentType="application/vnd.openxmlformats-officedocument.drawingml.diagramStyle+xml"/>
  <Override PartName="/ppt/notesSlides/notesSlide20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diagrams/layout10.xml" ContentType="application/vnd.openxmlformats-officedocument.drawingml.diagram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3"/>
  </p:notesMasterIdLst>
  <p:sldIdLst>
    <p:sldId id="267" r:id="rId2"/>
    <p:sldId id="301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287" r:id="rId16"/>
    <p:sldId id="281" r:id="rId17"/>
    <p:sldId id="302" r:id="rId18"/>
    <p:sldId id="286" r:id="rId19"/>
    <p:sldId id="283" r:id="rId20"/>
    <p:sldId id="303" r:id="rId21"/>
    <p:sldId id="282" r:id="rId22"/>
    <p:sldId id="304" r:id="rId23"/>
    <p:sldId id="305" r:id="rId24"/>
    <p:sldId id="306" r:id="rId25"/>
    <p:sldId id="333" r:id="rId26"/>
    <p:sldId id="308" r:id="rId27"/>
    <p:sldId id="309" r:id="rId28"/>
    <p:sldId id="307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DB85EC-BD8B-754A-A926-B21E51FF371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BBCE48-5DB9-AD4A-BEC0-D63C37ACAB5F}">
      <dgm:prSet phldrT="[Text]" custT="1"/>
      <dgm:spPr>
        <a:solidFill>
          <a:srgbClr val="314890"/>
        </a:solidFill>
      </dgm:spPr>
      <dgm:t>
        <a:bodyPr/>
        <a:lstStyle/>
        <a:p>
          <a:r>
            <a:rPr lang="en-US" sz="1800" dirty="0" smtClean="0"/>
            <a:t>Define target audiences – precisely</a:t>
          </a:r>
        </a:p>
      </dgm:t>
    </dgm:pt>
    <dgm:pt modelId="{30670E7D-A8B0-504A-A051-069E5468D1BC}" type="parTrans" cxnId="{7382C5CB-1155-3C41-AF92-0960E52890D0}">
      <dgm:prSet/>
      <dgm:spPr/>
      <dgm:t>
        <a:bodyPr/>
        <a:lstStyle/>
        <a:p>
          <a:endParaRPr lang="en-US"/>
        </a:p>
      </dgm:t>
    </dgm:pt>
    <dgm:pt modelId="{67167510-0AFA-6742-8AF4-C0C642118CCE}" type="sibTrans" cxnId="{7382C5CB-1155-3C41-AF92-0960E52890D0}">
      <dgm:prSet/>
      <dgm:spPr/>
      <dgm:t>
        <a:bodyPr/>
        <a:lstStyle/>
        <a:p>
          <a:endParaRPr lang="en-US"/>
        </a:p>
      </dgm:t>
    </dgm:pt>
    <dgm:pt modelId="{35C1037D-DCC3-E844-863F-D9B0F5554B20}">
      <dgm:prSet phldrT="[Text]" custT="1"/>
      <dgm:spPr>
        <a:solidFill>
          <a:srgbClr val="314890"/>
        </a:solidFill>
      </dgm:spPr>
      <dgm:t>
        <a:bodyPr/>
        <a:lstStyle/>
        <a:p>
          <a:r>
            <a:rPr lang="en-US" sz="1800" dirty="0" err="1" smtClean="0"/>
            <a:t>Prioritise</a:t>
          </a:r>
          <a:r>
            <a:rPr lang="en-US" sz="1800" dirty="0" smtClean="0"/>
            <a:t> target audiences </a:t>
          </a:r>
          <a:endParaRPr lang="en-US" sz="1800" dirty="0"/>
        </a:p>
      </dgm:t>
    </dgm:pt>
    <dgm:pt modelId="{1581CC8D-F898-D445-9283-AD710851659E}" type="parTrans" cxnId="{944B211F-EC75-DA45-96BE-E83F07CBF4AD}">
      <dgm:prSet/>
      <dgm:spPr/>
      <dgm:t>
        <a:bodyPr/>
        <a:lstStyle/>
        <a:p>
          <a:endParaRPr lang="en-US"/>
        </a:p>
      </dgm:t>
    </dgm:pt>
    <dgm:pt modelId="{B537D00E-E0F7-B24F-A790-17D333DD05D9}" type="sibTrans" cxnId="{944B211F-EC75-DA45-96BE-E83F07CBF4AD}">
      <dgm:prSet/>
      <dgm:spPr/>
      <dgm:t>
        <a:bodyPr/>
        <a:lstStyle/>
        <a:p>
          <a:endParaRPr lang="en-US"/>
        </a:p>
      </dgm:t>
    </dgm:pt>
    <dgm:pt modelId="{C89687E4-664F-594C-8ABE-E61F0131CE09}">
      <dgm:prSet phldrT="[Text]" custT="1"/>
      <dgm:spPr>
        <a:solidFill>
          <a:srgbClr val="314890"/>
        </a:solidFill>
      </dgm:spPr>
      <dgm:t>
        <a:bodyPr/>
        <a:lstStyle/>
        <a:p>
          <a:r>
            <a:rPr lang="en-US" sz="1800" dirty="0" smtClean="0"/>
            <a:t>Get CERN´s positioning right</a:t>
          </a:r>
          <a:endParaRPr lang="en-US" sz="1800" dirty="0"/>
        </a:p>
      </dgm:t>
    </dgm:pt>
    <dgm:pt modelId="{B7A0476B-6270-1649-83A2-10297E4EB641}" type="parTrans" cxnId="{6A3471E4-A179-6D4F-B98A-6EF538D37844}">
      <dgm:prSet/>
      <dgm:spPr/>
      <dgm:t>
        <a:bodyPr/>
        <a:lstStyle/>
        <a:p>
          <a:endParaRPr lang="en-US"/>
        </a:p>
      </dgm:t>
    </dgm:pt>
    <dgm:pt modelId="{717161F3-764A-ED43-98C8-5FEC77629E7D}" type="sibTrans" cxnId="{6A3471E4-A179-6D4F-B98A-6EF538D37844}">
      <dgm:prSet/>
      <dgm:spPr/>
      <dgm:t>
        <a:bodyPr/>
        <a:lstStyle/>
        <a:p>
          <a:endParaRPr lang="en-US"/>
        </a:p>
      </dgm:t>
    </dgm:pt>
    <dgm:pt modelId="{34328AF0-2A3E-714C-B64A-512EC6000829}">
      <dgm:prSet phldrT="[Text]" custT="1"/>
      <dgm:spPr>
        <a:solidFill>
          <a:srgbClr val="314890"/>
        </a:solidFill>
      </dgm:spPr>
      <dgm:t>
        <a:bodyPr/>
        <a:lstStyle/>
        <a:p>
          <a:r>
            <a:rPr lang="en-US" sz="1800" dirty="0" smtClean="0"/>
            <a:t>Define key message per target group</a:t>
          </a:r>
          <a:endParaRPr lang="en-US" sz="1800" dirty="0"/>
        </a:p>
      </dgm:t>
    </dgm:pt>
    <dgm:pt modelId="{3253F560-2787-6640-B07E-307981510CFE}" type="parTrans" cxnId="{66402EB1-8DE6-5943-B22B-48B71FC7087F}">
      <dgm:prSet/>
      <dgm:spPr/>
      <dgm:t>
        <a:bodyPr/>
        <a:lstStyle/>
        <a:p>
          <a:endParaRPr lang="en-US"/>
        </a:p>
      </dgm:t>
    </dgm:pt>
    <dgm:pt modelId="{FD1565F8-64D9-8744-A02A-84BEFEA25031}" type="sibTrans" cxnId="{66402EB1-8DE6-5943-B22B-48B71FC7087F}">
      <dgm:prSet/>
      <dgm:spPr/>
      <dgm:t>
        <a:bodyPr/>
        <a:lstStyle/>
        <a:p>
          <a:endParaRPr lang="en-US"/>
        </a:p>
      </dgm:t>
    </dgm:pt>
    <dgm:pt modelId="{2A62804D-21F5-4248-8198-7B77426792E0}">
      <dgm:prSet phldrT="[Text]" custT="1"/>
      <dgm:spPr>
        <a:solidFill>
          <a:srgbClr val="314890"/>
        </a:solidFill>
      </dgm:spPr>
      <dgm:t>
        <a:bodyPr/>
        <a:lstStyle/>
        <a:p>
          <a:r>
            <a:rPr lang="en-US" sz="1800" dirty="0" smtClean="0"/>
            <a:t>Identify </a:t>
          </a:r>
          <a:r>
            <a:rPr lang="en-US" sz="1800" dirty="0" err="1" smtClean="0"/>
            <a:t>proofpoints</a:t>
          </a:r>
          <a:r>
            <a:rPr lang="en-US" sz="1800" dirty="0" smtClean="0"/>
            <a:t> &amp; stories &amp; storytellers</a:t>
          </a:r>
          <a:endParaRPr lang="en-US" sz="1800" dirty="0"/>
        </a:p>
      </dgm:t>
    </dgm:pt>
    <dgm:pt modelId="{F7C1D0FE-6986-D846-9EDD-8FDD76BA5581}" type="parTrans" cxnId="{87C3C3A8-B9B8-3243-AC46-98B48E0E7B60}">
      <dgm:prSet/>
      <dgm:spPr/>
      <dgm:t>
        <a:bodyPr/>
        <a:lstStyle/>
        <a:p>
          <a:endParaRPr lang="en-US"/>
        </a:p>
      </dgm:t>
    </dgm:pt>
    <dgm:pt modelId="{F1D179DE-8FC4-1441-98F0-06F5BD16C46B}" type="sibTrans" cxnId="{87C3C3A8-B9B8-3243-AC46-98B48E0E7B60}">
      <dgm:prSet/>
      <dgm:spPr/>
      <dgm:t>
        <a:bodyPr/>
        <a:lstStyle/>
        <a:p>
          <a:endParaRPr lang="en-US"/>
        </a:p>
      </dgm:t>
    </dgm:pt>
    <dgm:pt modelId="{50B62D21-D334-2140-9A9B-22C758C992A3}" type="pres">
      <dgm:prSet presAssocID="{5DDB85EC-BD8B-754A-A926-B21E51FF37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E6F395-6C5E-7345-9BCF-68D6C5EBA0EA}" type="pres">
      <dgm:prSet presAssocID="{37BBCE48-5DB9-AD4A-BEC0-D63C37ACAB5F}" presName="parentLin" presStyleCnt="0"/>
      <dgm:spPr/>
    </dgm:pt>
    <dgm:pt modelId="{FA7FA81B-85C1-9749-B039-9FC065B8707E}" type="pres">
      <dgm:prSet presAssocID="{37BBCE48-5DB9-AD4A-BEC0-D63C37ACAB5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F700FB51-1509-7842-BB0C-EF6F1382200B}" type="pres">
      <dgm:prSet presAssocID="{37BBCE48-5DB9-AD4A-BEC0-D63C37ACAB5F}" presName="parentText" presStyleLbl="node1" presStyleIdx="0" presStyleCnt="5" custScaleX="1061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1BBFA9-E58C-5F40-BB62-017AC3A5107B}" type="pres">
      <dgm:prSet presAssocID="{37BBCE48-5DB9-AD4A-BEC0-D63C37ACAB5F}" presName="negativeSpace" presStyleCnt="0"/>
      <dgm:spPr/>
    </dgm:pt>
    <dgm:pt modelId="{0F3BA443-1C7E-AC45-A3A6-B71846F1DA3F}" type="pres">
      <dgm:prSet presAssocID="{37BBCE48-5DB9-AD4A-BEC0-D63C37ACAB5F}" presName="childText" presStyleLbl="conFgAcc1" presStyleIdx="0" presStyleCnt="5">
        <dgm:presLayoutVars>
          <dgm:bulletEnabled val="1"/>
        </dgm:presLayoutVars>
      </dgm:prSet>
      <dgm:spPr/>
    </dgm:pt>
    <dgm:pt modelId="{EA6C8620-48EA-494B-9D0E-6A3FF30E4116}" type="pres">
      <dgm:prSet presAssocID="{67167510-0AFA-6742-8AF4-C0C642118CCE}" presName="spaceBetweenRectangles" presStyleCnt="0"/>
      <dgm:spPr/>
    </dgm:pt>
    <dgm:pt modelId="{A1B58413-B270-994B-BA4B-0748E0546C8C}" type="pres">
      <dgm:prSet presAssocID="{35C1037D-DCC3-E844-863F-D9B0F5554B20}" presName="parentLin" presStyleCnt="0"/>
      <dgm:spPr/>
    </dgm:pt>
    <dgm:pt modelId="{D4A7E62E-4AF1-2F4E-8725-5A9E5A9AA115}" type="pres">
      <dgm:prSet presAssocID="{35C1037D-DCC3-E844-863F-D9B0F5554B20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6BC20CBB-FBC7-CB4A-B246-4421F6AE6DF9}" type="pres">
      <dgm:prSet presAssocID="{35C1037D-DCC3-E844-863F-D9B0F5554B20}" presName="parentText" presStyleLbl="node1" presStyleIdx="1" presStyleCnt="5" custScaleX="1061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DACB3B-5E2F-DE4D-866A-655421CD53B9}" type="pres">
      <dgm:prSet presAssocID="{35C1037D-DCC3-E844-863F-D9B0F5554B20}" presName="negativeSpace" presStyleCnt="0"/>
      <dgm:spPr/>
    </dgm:pt>
    <dgm:pt modelId="{BBFF79EF-7D0E-AA41-BAB8-8D3CB1A52C42}" type="pres">
      <dgm:prSet presAssocID="{35C1037D-DCC3-E844-863F-D9B0F5554B20}" presName="childText" presStyleLbl="conFgAcc1" presStyleIdx="1" presStyleCnt="5">
        <dgm:presLayoutVars>
          <dgm:bulletEnabled val="1"/>
        </dgm:presLayoutVars>
      </dgm:prSet>
      <dgm:spPr/>
    </dgm:pt>
    <dgm:pt modelId="{58CE9639-5092-EC40-B21F-DA0B916B9BFE}" type="pres">
      <dgm:prSet presAssocID="{B537D00E-E0F7-B24F-A790-17D333DD05D9}" presName="spaceBetweenRectangles" presStyleCnt="0"/>
      <dgm:spPr/>
    </dgm:pt>
    <dgm:pt modelId="{ECB1C530-07DE-1F44-9D66-FD67C41C9D27}" type="pres">
      <dgm:prSet presAssocID="{C89687E4-664F-594C-8ABE-E61F0131CE09}" presName="parentLin" presStyleCnt="0"/>
      <dgm:spPr/>
    </dgm:pt>
    <dgm:pt modelId="{C8EA0791-98A4-D549-A213-71765565B7F4}" type="pres">
      <dgm:prSet presAssocID="{C89687E4-664F-594C-8ABE-E61F0131CE0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D4182AC7-9282-FA4C-B19E-B18DAE75B092}" type="pres">
      <dgm:prSet presAssocID="{C89687E4-664F-594C-8ABE-E61F0131CE09}" presName="parentText" presStyleLbl="node1" presStyleIdx="2" presStyleCnt="5" custScaleX="1061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F5D1D7-C4FA-4940-8B73-08D132B6ED5E}" type="pres">
      <dgm:prSet presAssocID="{C89687E4-664F-594C-8ABE-E61F0131CE09}" presName="negativeSpace" presStyleCnt="0"/>
      <dgm:spPr/>
    </dgm:pt>
    <dgm:pt modelId="{903C1C7F-CA89-024D-8B3A-D06628A711F9}" type="pres">
      <dgm:prSet presAssocID="{C89687E4-664F-594C-8ABE-E61F0131CE09}" presName="childText" presStyleLbl="conFgAcc1" presStyleIdx="2" presStyleCnt="5">
        <dgm:presLayoutVars>
          <dgm:bulletEnabled val="1"/>
        </dgm:presLayoutVars>
      </dgm:prSet>
      <dgm:spPr/>
    </dgm:pt>
    <dgm:pt modelId="{8359C889-85A8-B444-9402-E8F018EEDF14}" type="pres">
      <dgm:prSet presAssocID="{717161F3-764A-ED43-98C8-5FEC77629E7D}" presName="spaceBetweenRectangles" presStyleCnt="0"/>
      <dgm:spPr/>
    </dgm:pt>
    <dgm:pt modelId="{E7230928-927B-1A43-8095-51E0DF1D20F1}" type="pres">
      <dgm:prSet presAssocID="{34328AF0-2A3E-714C-B64A-512EC6000829}" presName="parentLin" presStyleCnt="0"/>
      <dgm:spPr/>
    </dgm:pt>
    <dgm:pt modelId="{13ED1ECD-50C7-2F46-8B24-C114503ED909}" type="pres">
      <dgm:prSet presAssocID="{34328AF0-2A3E-714C-B64A-512EC600082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52330DD3-2D01-2941-8D54-DC556EDCA395}" type="pres">
      <dgm:prSet presAssocID="{34328AF0-2A3E-714C-B64A-512EC6000829}" presName="parentText" presStyleLbl="node1" presStyleIdx="3" presStyleCnt="5" custScaleX="1061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00A0A-BA4B-424D-BC8E-3BC0AC7D7828}" type="pres">
      <dgm:prSet presAssocID="{34328AF0-2A3E-714C-B64A-512EC6000829}" presName="negativeSpace" presStyleCnt="0"/>
      <dgm:spPr/>
    </dgm:pt>
    <dgm:pt modelId="{2A8E0536-DC86-A248-9E84-3A1FB62E08E5}" type="pres">
      <dgm:prSet presAssocID="{34328AF0-2A3E-714C-B64A-512EC6000829}" presName="childText" presStyleLbl="conFgAcc1" presStyleIdx="3" presStyleCnt="5">
        <dgm:presLayoutVars>
          <dgm:bulletEnabled val="1"/>
        </dgm:presLayoutVars>
      </dgm:prSet>
      <dgm:spPr/>
    </dgm:pt>
    <dgm:pt modelId="{A749A5B6-C564-284A-94CB-DD9B8622DD43}" type="pres">
      <dgm:prSet presAssocID="{FD1565F8-64D9-8744-A02A-84BEFEA25031}" presName="spaceBetweenRectangles" presStyleCnt="0"/>
      <dgm:spPr/>
    </dgm:pt>
    <dgm:pt modelId="{9DF6CB0F-86E0-D747-A3FB-101187E82CFA}" type="pres">
      <dgm:prSet presAssocID="{2A62804D-21F5-4248-8198-7B77426792E0}" presName="parentLin" presStyleCnt="0"/>
      <dgm:spPr/>
    </dgm:pt>
    <dgm:pt modelId="{05BA96DE-C918-B448-B83C-7957272D4DAD}" type="pres">
      <dgm:prSet presAssocID="{2A62804D-21F5-4248-8198-7B77426792E0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7504233A-50F2-2C47-8DB5-8FE217E614D9}" type="pres">
      <dgm:prSet presAssocID="{2A62804D-21F5-4248-8198-7B77426792E0}" presName="parentText" presStyleLbl="node1" presStyleIdx="4" presStyleCnt="5" custScaleX="1061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734A4-2CB3-F945-A849-B0589424CB81}" type="pres">
      <dgm:prSet presAssocID="{2A62804D-21F5-4248-8198-7B77426792E0}" presName="negativeSpace" presStyleCnt="0"/>
      <dgm:spPr/>
    </dgm:pt>
    <dgm:pt modelId="{D696D93D-4E5E-B54E-BEBA-DDA37574E797}" type="pres">
      <dgm:prSet presAssocID="{2A62804D-21F5-4248-8198-7B77426792E0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402EB1-8DE6-5943-B22B-48B71FC7087F}" srcId="{5DDB85EC-BD8B-754A-A926-B21E51FF3715}" destId="{34328AF0-2A3E-714C-B64A-512EC6000829}" srcOrd="3" destOrd="0" parTransId="{3253F560-2787-6640-B07E-307981510CFE}" sibTransId="{FD1565F8-64D9-8744-A02A-84BEFEA25031}"/>
    <dgm:cxn modelId="{A3261F0E-3BFF-2A4E-92F0-E9FD3822D7F5}" type="presOf" srcId="{34328AF0-2A3E-714C-B64A-512EC6000829}" destId="{13ED1ECD-50C7-2F46-8B24-C114503ED909}" srcOrd="0" destOrd="0" presId="urn:microsoft.com/office/officeart/2005/8/layout/list1"/>
    <dgm:cxn modelId="{87C3C3A8-B9B8-3243-AC46-98B48E0E7B60}" srcId="{5DDB85EC-BD8B-754A-A926-B21E51FF3715}" destId="{2A62804D-21F5-4248-8198-7B77426792E0}" srcOrd="4" destOrd="0" parTransId="{F7C1D0FE-6986-D846-9EDD-8FDD76BA5581}" sibTransId="{F1D179DE-8FC4-1441-98F0-06F5BD16C46B}"/>
    <dgm:cxn modelId="{E53697EF-CC42-0248-B163-26E0E2D08768}" type="presOf" srcId="{37BBCE48-5DB9-AD4A-BEC0-D63C37ACAB5F}" destId="{F700FB51-1509-7842-BB0C-EF6F1382200B}" srcOrd="1" destOrd="0" presId="urn:microsoft.com/office/officeart/2005/8/layout/list1"/>
    <dgm:cxn modelId="{B137FF70-10A4-454C-AB25-056EB5ADD6DB}" type="presOf" srcId="{37BBCE48-5DB9-AD4A-BEC0-D63C37ACAB5F}" destId="{FA7FA81B-85C1-9749-B039-9FC065B8707E}" srcOrd="0" destOrd="0" presId="urn:microsoft.com/office/officeart/2005/8/layout/list1"/>
    <dgm:cxn modelId="{773B799A-97E8-F040-B8DD-B37D3D79F63B}" type="presOf" srcId="{35C1037D-DCC3-E844-863F-D9B0F5554B20}" destId="{D4A7E62E-4AF1-2F4E-8725-5A9E5A9AA115}" srcOrd="0" destOrd="0" presId="urn:microsoft.com/office/officeart/2005/8/layout/list1"/>
    <dgm:cxn modelId="{8F0B979D-D671-E64E-B64F-619611B9B2CB}" type="presOf" srcId="{C89687E4-664F-594C-8ABE-E61F0131CE09}" destId="{D4182AC7-9282-FA4C-B19E-B18DAE75B092}" srcOrd="1" destOrd="0" presId="urn:microsoft.com/office/officeart/2005/8/layout/list1"/>
    <dgm:cxn modelId="{2B4564B4-4380-C641-B691-00AB5F0F41E8}" type="presOf" srcId="{34328AF0-2A3E-714C-B64A-512EC6000829}" destId="{52330DD3-2D01-2941-8D54-DC556EDCA395}" srcOrd="1" destOrd="0" presId="urn:microsoft.com/office/officeart/2005/8/layout/list1"/>
    <dgm:cxn modelId="{666730F8-8C7A-F94E-9323-5E08C815E552}" type="presOf" srcId="{35C1037D-DCC3-E844-863F-D9B0F5554B20}" destId="{6BC20CBB-FBC7-CB4A-B246-4421F6AE6DF9}" srcOrd="1" destOrd="0" presId="urn:microsoft.com/office/officeart/2005/8/layout/list1"/>
    <dgm:cxn modelId="{3A39A3F9-62EF-D54E-A3BB-7AAAC5D3A8E6}" type="presOf" srcId="{C89687E4-664F-594C-8ABE-E61F0131CE09}" destId="{C8EA0791-98A4-D549-A213-71765565B7F4}" srcOrd="0" destOrd="0" presId="urn:microsoft.com/office/officeart/2005/8/layout/list1"/>
    <dgm:cxn modelId="{03F3C54D-F7EC-8E49-A6B2-4D2951AE21D8}" type="presOf" srcId="{2A62804D-21F5-4248-8198-7B77426792E0}" destId="{7504233A-50F2-2C47-8DB5-8FE217E614D9}" srcOrd="1" destOrd="0" presId="urn:microsoft.com/office/officeart/2005/8/layout/list1"/>
    <dgm:cxn modelId="{71C52634-8132-1344-9AC3-E2EA849C8DBC}" type="presOf" srcId="{5DDB85EC-BD8B-754A-A926-B21E51FF3715}" destId="{50B62D21-D334-2140-9A9B-22C758C992A3}" srcOrd="0" destOrd="0" presId="urn:microsoft.com/office/officeart/2005/8/layout/list1"/>
    <dgm:cxn modelId="{D41E085B-DE59-F944-9633-4EF58AD9550A}" type="presOf" srcId="{2A62804D-21F5-4248-8198-7B77426792E0}" destId="{05BA96DE-C918-B448-B83C-7957272D4DAD}" srcOrd="0" destOrd="0" presId="urn:microsoft.com/office/officeart/2005/8/layout/list1"/>
    <dgm:cxn modelId="{6A3471E4-A179-6D4F-B98A-6EF538D37844}" srcId="{5DDB85EC-BD8B-754A-A926-B21E51FF3715}" destId="{C89687E4-664F-594C-8ABE-E61F0131CE09}" srcOrd="2" destOrd="0" parTransId="{B7A0476B-6270-1649-83A2-10297E4EB641}" sibTransId="{717161F3-764A-ED43-98C8-5FEC77629E7D}"/>
    <dgm:cxn modelId="{7382C5CB-1155-3C41-AF92-0960E52890D0}" srcId="{5DDB85EC-BD8B-754A-A926-B21E51FF3715}" destId="{37BBCE48-5DB9-AD4A-BEC0-D63C37ACAB5F}" srcOrd="0" destOrd="0" parTransId="{30670E7D-A8B0-504A-A051-069E5468D1BC}" sibTransId="{67167510-0AFA-6742-8AF4-C0C642118CCE}"/>
    <dgm:cxn modelId="{944B211F-EC75-DA45-96BE-E83F07CBF4AD}" srcId="{5DDB85EC-BD8B-754A-A926-B21E51FF3715}" destId="{35C1037D-DCC3-E844-863F-D9B0F5554B20}" srcOrd="1" destOrd="0" parTransId="{1581CC8D-F898-D445-9283-AD710851659E}" sibTransId="{B537D00E-E0F7-B24F-A790-17D333DD05D9}"/>
    <dgm:cxn modelId="{D24C7A2B-1203-9D4C-AB67-5270EEEC3AB1}" type="presParOf" srcId="{50B62D21-D334-2140-9A9B-22C758C992A3}" destId="{12E6F395-6C5E-7345-9BCF-68D6C5EBA0EA}" srcOrd="0" destOrd="0" presId="urn:microsoft.com/office/officeart/2005/8/layout/list1"/>
    <dgm:cxn modelId="{B7936760-9432-364E-B33A-E766AB0F83D7}" type="presParOf" srcId="{12E6F395-6C5E-7345-9BCF-68D6C5EBA0EA}" destId="{FA7FA81B-85C1-9749-B039-9FC065B8707E}" srcOrd="0" destOrd="0" presId="urn:microsoft.com/office/officeart/2005/8/layout/list1"/>
    <dgm:cxn modelId="{839CD265-9C89-574F-A6DE-7B1B70C3FC35}" type="presParOf" srcId="{12E6F395-6C5E-7345-9BCF-68D6C5EBA0EA}" destId="{F700FB51-1509-7842-BB0C-EF6F1382200B}" srcOrd="1" destOrd="0" presId="urn:microsoft.com/office/officeart/2005/8/layout/list1"/>
    <dgm:cxn modelId="{CDD98642-401D-3A49-9EDF-85B7FC4E4DE7}" type="presParOf" srcId="{50B62D21-D334-2140-9A9B-22C758C992A3}" destId="{3C1BBFA9-E58C-5F40-BB62-017AC3A5107B}" srcOrd="1" destOrd="0" presId="urn:microsoft.com/office/officeart/2005/8/layout/list1"/>
    <dgm:cxn modelId="{B3976A16-B995-F148-B104-30543236A9A9}" type="presParOf" srcId="{50B62D21-D334-2140-9A9B-22C758C992A3}" destId="{0F3BA443-1C7E-AC45-A3A6-B71846F1DA3F}" srcOrd="2" destOrd="0" presId="urn:microsoft.com/office/officeart/2005/8/layout/list1"/>
    <dgm:cxn modelId="{909580CB-DE8C-F74B-8CAF-B24CF9FE94DC}" type="presParOf" srcId="{50B62D21-D334-2140-9A9B-22C758C992A3}" destId="{EA6C8620-48EA-494B-9D0E-6A3FF30E4116}" srcOrd="3" destOrd="0" presId="urn:microsoft.com/office/officeart/2005/8/layout/list1"/>
    <dgm:cxn modelId="{CDCF0598-B1D1-8248-96D2-E3AE6C19046C}" type="presParOf" srcId="{50B62D21-D334-2140-9A9B-22C758C992A3}" destId="{A1B58413-B270-994B-BA4B-0748E0546C8C}" srcOrd="4" destOrd="0" presId="urn:microsoft.com/office/officeart/2005/8/layout/list1"/>
    <dgm:cxn modelId="{D1B13BC0-6010-AF47-8AC0-E21A7EF55112}" type="presParOf" srcId="{A1B58413-B270-994B-BA4B-0748E0546C8C}" destId="{D4A7E62E-4AF1-2F4E-8725-5A9E5A9AA115}" srcOrd="0" destOrd="0" presId="urn:microsoft.com/office/officeart/2005/8/layout/list1"/>
    <dgm:cxn modelId="{86D08012-7CAC-234C-8F06-ECC55E9B7E6A}" type="presParOf" srcId="{A1B58413-B270-994B-BA4B-0748E0546C8C}" destId="{6BC20CBB-FBC7-CB4A-B246-4421F6AE6DF9}" srcOrd="1" destOrd="0" presId="urn:microsoft.com/office/officeart/2005/8/layout/list1"/>
    <dgm:cxn modelId="{CC36F800-64E4-464E-9CAC-3A47CBD9E08E}" type="presParOf" srcId="{50B62D21-D334-2140-9A9B-22C758C992A3}" destId="{92DACB3B-5E2F-DE4D-866A-655421CD53B9}" srcOrd="5" destOrd="0" presId="urn:microsoft.com/office/officeart/2005/8/layout/list1"/>
    <dgm:cxn modelId="{ABCEA24E-1C76-4948-96E7-2659EFBBE950}" type="presParOf" srcId="{50B62D21-D334-2140-9A9B-22C758C992A3}" destId="{BBFF79EF-7D0E-AA41-BAB8-8D3CB1A52C42}" srcOrd="6" destOrd="0" presId="urn:microsoft.com/office/officeart/2005/8/layout/list1"/>
    <dgm:cxn modelId="{BEF82BC1-7F84-E74A-8E90-730C4E35B923}" type="presParOf" srcId="{50B62D21-D334-2140-9A9B-22C758C992A3}" destId="{58CE9639-5092-EC40-B21F-DA0B916B9BFE}" srcOrd="7" destOrd="0" presId="urn:microsoft.com/office/officeart/2005/8/layout/list1"/>
    <dgm:cxn modelId="{8CB37DBC-C584-FA4B-BDF6-07C44A4A7158}" type="presParOf" srcId="{50B62D21-D334-2140-9A9B-22C758C992A3}" destId="{ECB1C530-07DE-1F44-9D66-FD67C41C9D27}" srcOrd="8" destOrd="0" presId="urn:microsoft.com/office/officeart/2005/8/layout/list1"/>
    <dgm:cxn modelId="{DBC35C86-9148-654E-9B97-71A89C0B485E}" type="presParOf" srcId="{ECB1C530-07DE-1F44-9D66-FD67C41C9D27}" destId="{C8EA0791-98A4-D549-A213-71765565B7F4}" srcOrd="0" destOrd="0" presId="urn:microsoft.com/office/officeart/2005/8/layout/list1"/>
    <dgm:cxn modelId="{AD484194-9F70-3D4A-82B1-C9E1246B416D}" type="presParOf" srcId="{ECB1C530-07DE-1F44-9D66-FD67C41C9D27}" destId="{D4182AC7-9282-FA4C-B19E-B18DAE75B092}" srcOrd="1" destOrd="0" presId="urn:microsoft.com/office/officeart/2005/8/layout/list1"/>
    <dgm:cxn modelId="{40ECAAD3-E6C0-F64E-9AF8-203DC1F6B4D7}" type="presParOf" srcId="{50B62D21-D334-2140-9A9B-22C758C992A3}" destId="{C0F5D1D7-C4FA-4940-8B73-08D132B6ED5E}" srcOrd="9" destOrd="0" presId="urn:microsoft.com/office/officeart/2005/8/layout/list1"/>
    <dgm:cxn modelId="{325E5DCE-C6C7-8444-80EB-459125889C99}" type="presParOf" srcId="{50B62D21-D334-2140-9A9B-22C758C992A3}" destId="{903C1C7F-CA89-024D-8B3A-D06628A711F9}" srcOrd="10" destOrd="0" presId="urn:microsoft.com/office/officeart/2005/8/layout/list1"/>
    <dgm:cxn modelId="{5B36DDC0-F296-CD4F-BC5D-971A96B43358}" type="presParOf" srcId="{50B62D21-D334-2140-9A9B-22C758C992A3}" destId="{8359C889-85A8-B444-9402-E8F018EEDF14}" srcOrd="11" destOrd="0" presId="urn:microsoft.com/office/officeart/2005/8/layout/list1"/>
    <dgm:cxn modelId="{39ED18E5-EEC0-D045-B75A-9F9F92015D84}" type="presParOf" srcId="{50B62D21-D334-2140-9A9B-22C758C992A3}" destId="{E7230928-927B-1A43-8095-51E0DF1D20F1}" srcOrd="12" destOrd="0" presId="urn:microsoft.com/office/officeart/2005/8/layout/list1"/>
    <dgm:cxn modelId="{3D701B86-3E99-B84F-881B-A3EF8D8F268A}" type="presParOf" srcId="{E7230928-927B-1A43-8095-51E0DF1D20F1}" destId="{13ED1ECD-50C7-2F46-8B24-C114503ED909}" srcOrd="0" destOrd="0" presId="urn:microsoft.com/office/officeart/2005/8/layout/list1"/>
    <dgm:cxn modelId="{7E9651AB-7EE4-FE4E-A9A6-D1E001926341}" type="presParOf" srcId="{E7230928-927B-1A43-8095-51E0DF1D20F1}" destId="{52330DD3-2D01-2941-8D54-DC556EDCA395}" srcOrd="1" destOrd="0" presId="urn:microsoft.com/office/officeart/2005/8/layout/list1"/>
    <dgm:cxn modelId="{41929643-1A1C-F441-87CF-F10A34C3D459}" type="presParOf" srcId="{50B62D21-D334-2140-9A9B-22C758C992A3}" destId="{05300A0A-BA4B-424D-BC8E-3BC0AC7D7828}" srcOrd="13" destOrd="0" presId="urn:microsoft.com/office/officeart/2005/8/layout/list1"/>
    <dgm:cxn modelId="{DF598BEE-9453-CE47-A12D-E2F17C7E785D}" type="presParOf" srcId="{50B62D21-D334-2140-9A9B-22C758C992A3}" destId="{2A8E0536-DC86-A248-9E84-3A1FB62E08E5}" srcOrd="14" destOrd="0" presId="urn:microsoft.com/office/officeart/2005/8/layout/list1"/>
    <dgm:cxn modelId="{84A72E29-71B0-E44B-870C-0119D51DFAD6}" type="presParOf" srcId="{50B62D21-D334-2140-9A9B-22C758C992A3}" destId="{A749A5B6-C564-284A-94CB-DD9B8622DD43}" srcOrd="15" destOrd="0" presId="urn:microsoft.com/office/officeart/2005/8/layout/list1"/>
    <dgm:cxn modelId="{1DB81192-DF41-6045-86E9-0B7D40AFBDDA}" type="presParOf" srcId="{50B62D21-D334-2140-9A9B-22C758C992A3}" destId="{9DF6CB0F-86E0-D747-A3FB-101187E82CFA}" srcOrd="16" destOrd="0" presId="urn:microsoft.com/office/officeart/2005/8/layout/list1"/>
    <dgm:cxn modelId="{90FA94AF-1AED-9242-9353-BD5B56FF93C9}" type="presParOf" srcId="{9DF6CB0F-86E0-D747-A3FB-101187E82CFA}" destId="{05BA96DE-C918-B448-B83C-7957272D4DAD}" srcOrd="0" destOrd="0" presId="urn:microsoft.com/office/officeart/2005/8/layout/list1"/>
    <dgm:cxn modelId="{D003F066-5874-8B42-B853-6176AA776C62}" type="presParOf" srcId="{9DF6CB0F-86E0-D747-A3FB-101187E82CFA}" destId="{7504233A-50F2-2C47-8DB5-8FE217E614D9}" srcOrd="1" destOrd="0" presId="urn:microsoft.com/office/officeart/2005/8/layout/list1"/>
    <dgm:cxn modelId="{1A1D6078-931A-2E42-BA1F-0A87103D41B8}" type="presParOf" srcId="{50B62D21-D334-2140-9A9B-22C758C992A3}" destId="{42D734A4-2CB3-F945-A849-B0589424CB81}" srcOrd="17" destOrd="0" presId="urn:microsoft.com/office/officeart/2005/8/layout/list1"/>
    <dgm:cxn modelId="{EBB652E4-45A4-FE4B-8697-0532FE949471}" type="presParOf" srcId="{50B62D21-D334-2140-9A9B-22C758C992A3}" destId="{D696D93D-4E5E-B54E-BEBA-DDA37574E79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3AA845D-8D29-3147-82A9-D8032D31009B}" type="doc">
      <dgm:prSet loTypeId="urn:microsoft.com/office/officeart/2005/8/layout/hList1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D7D7EA9-4581-D44A-AAF0-569539882A7D}">
      <dgm:prSet phldrT="[Text]" custT="1"/>
      <dgm:spPr/>
      <dgm:t>
        <a:bodyPr/>
        <a:lstStyle/>
        <a:p>
          <a:r>
            <a:rPr lang="en-US" sz="1800" dirty="0" smtClean="0">
              <a:latin typeface="Optima"/>
              <a:cs typeface="Optima"/>
            </a:rPr>
            <a:t>Strategic Theme</a:t>
          </a:r>
          <a:endParaRPr lang="en-US" sz="1800" dirty="0">
            <a:latin typeface="Optima"/>
            <a:cs typeface="Optima"/>
          </a:endParaRPr>
        </a:p>
      </dgm:t>
    </dgm:pt>
    <dgm:pt modelId="{84B91548-CE19-8148-A395-5BF27D88BBD5}" type="parTrans" cxnId="{C3526659-BA07-4A45-81D2-B7B6A76600FE}">
      <dgm:prSet/>
      <dgm:spPr/>
      <dgm:t>
        <a:bodyPr/>
        <a:lstStyle/>
        <a:p>
          <a:endParaRPr lang="en-US"/>
        </a:p>
      </dgm:t>
    </dgm:pt>
    <dgm:pt modelId="{6CBD3500-9DE4-9541-8EA1-C008C1424C7B}" type="sibTrans" cxnId="{C3526659-BA07-4A45-81D2-B7B6A76600FE}">
      <dgm:prSet/>
      <dgm:spPr/>
      <dgm:t>
        <a:bodyPr/>
        <a:lstStyle/>
        <a:p>
          <a:endParaRPr lang="en-US"/>
        </a:p>
      </dgm:t>
    </dgm:pt>
    <dgm:pt modelId="{EFB35B50-A2E7-9D4E-A131-89C2D918189C}">
      <dgm:prSet phldrT="[Text]" custT="1"/>
      <dgm:spPr/>
      <dgm:t>
        <a:bodyPr/>
        <a:lstStyle/>
        <a:p>
          <a:r>
            <a:rPr lang="en-US" sz="1800" dirty="0" smtClean="0">
              <a:latin typeface="Optima"/>
              <a:cs typeface="Optima"/>
            </a:rPr>
            <a:t>Innovation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through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Technology</a:t>
          </a:r>
          <a:endParaRPr lang="en-US" sz="1800" dirty="0">
            <a:latin typeface="Optima"/>
            <a:cs typeface="Optima"/>
          </a:endParaRPr>
        </a:p>
      </dgm:t>
    </dgm:pt>
    <dgm:pt modelId="{0279FC89-CF94-E944-8D2F-FA395F98D3E1}" type="parTrans" cxnId="{156F1C6A-78CF-6A46-8D4F-11AEBF60FB82}">
      <dgm:prSet/>
      <dgm:spPr/>
      <dgm:t>
        <a:bodyPr/>
        <a:lstStyle/>
        <a:p>
          <a:endParaRPr lang="en-US"/>
        </a:p>
      </dgm:t>
    </dgm:pt>
    <dgm:pt modelId="{B3CA6609-B2EA-314F-A264-6A1B9223DC2C}" type="sibTrans" cxnId="{156F1C6A-78CF-6A46-8D4F-11AEBF60FB82}">
      <dgm:prSet/>
      <dgm:spPr/>
      <dgm:t>
        <a:bodyPr/>
        <a:lstStyle/>
        <a:p>
          <a:endParaRPr lang="en-US"/>
        </a:p>
      </dgm:t>
    </dgm:pt>
    <dgm:pt modelId="{E0A615D6-F1D2-A448-8A85-FC7B055D5623}">
      <dgm:prSet phldrT="[Text]" custT="1"/>
      <dgm:spPr/>
      <dgm:t>
        <a:bodyPr/>
        <a:lstStyle/>
        <a:p>
          <a:r>
            <a:rPr lang="en-US" sz="1800" dirty="0" smtClean="0">
              <a:latin typeface="Optima"/>
              <a:cs typeface="Optima"/>
            </a:rPr>
            <a:t>Strategic Theme</a:t>
          </a:r>
          <a:endParaRPr lang="en-US" sz="1800" dirty="0">
            <a:latin typeface="Optima"/>
            <a:cs typeface="Optima"/>
          </a:endParaRPr>
        </a:p>
      </dgm:t>
    </dgm:pt>
    <dgm:pt modelId="{498ACA0E-1045-1F4E-A7B2-9740965145AF}" type="parTrans" cxnId="{374F2125-86CD-BE4C-8EAC-B4DEBD949782}">
      <dgm:prSet/>
      <dgm:spPr/>
      <dgm:t>
        <a:bodyPr/>
        <a:lstStyle/>
        <a:p>
          <a:endParaRPr lang="en-US"/>
        </a:p>
      </dgm:t>
    </dgm:pt>
    <dgm:pt modelId="{0B1595B2-D2F4-0845-9D4B-2AAEA1564F7B}" type="sibTrans" cxnId="{374F2125-86CD-BE4C-8EAC-B4DEBD949782}">
      <dgm:prSet/>
      <dgm:spPr/>
      <dgm:t>
        <a:bodyPr/>
        <a:lstStyle/>
        <a:p>
          <a:endParaRPr lang="en-US"/>
        </a:p>
      </dgm:t>
    </dgm:pt>
    <dgm:pt modelId="{80A496B7-13F9-2A40-AFA4-47DD791E456E}">
      <dgm:prSet phldrT="[Text]" custT="1"/>
      <dgm:spPr/>
      <dgm:t>
        <a:bodyPr/>
        <a:lstStyle/>
        <a:p>
          <a:r>
            <a:rPr lang="en-US" sz="1800" dirty="0" smtClean="0">
              <a:latin typeface="Optima"/>
              <a:cs typeface="Optima"/>
            </a:rPr>
            <a:t>Discovery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by Science</a:t>
          </a:r>
          <a:endParaRPr lang="en-US" sz="1800" dirty="0">
            <a:latin typeface="Optima"/>
            <a:cs typeface="Optima"/>
          </a:endParaRPr>
        </a:p>
      </dgm:t>
    </dgm:pt>
    <dgm:pt modelId="{76376431-1B85-A746-8F04-3876D344AE8C}" type="parTrans" cxnId="{6DBAA7C0-679B-1E49-A61F-13C0CDA1E301}">
      <dgm:prSet/>
      <dgm:spPr/>
      <dgm:t>
        <a:bodyPr/>
        <a:lstStyle/>
        <a:p>
          <a:endParaRPr lang="en-US"/>
        </a:p>
      </dgm:t>
    </dgm:pt>
    <dgm:pt modelId="{A0FD30DD-3E8D-1246-8F08-F9B8C4B9A114}" type="sibTrans" cxnId="{6DBAA7C0-679B-1E49-A61F-13C0CDA1E301}">
      <dgm:prSet/>
      <dgm:spPr/>
      <dgm:t>
        <a:bodyPr/>
        <a:lstStyle/>
        <a:p>
          <a:endParaRPr lang="en-US"/>
        </a:p>
      </dgm:t>
    </dgm:pt>
    <dgm:pt modelId="{748167C8-D3AB-9644-B2A2-CF141AD05BD1}">
      <dgm:prSet phldrT="[Text]" custT="1"/>
      <dgm:spPr/>
      <dgm:t>
        <a:bodyPr/>
        <a:lstStyle/>
        <a:p>
          <a:r>
            <a:rPr lang="en-US" sz="1800" dirty="0" smtClean="0"/>
            <a:t>Strategic Theme</a:t>
          </a:r>
          <a:endParaRPr lang="en-US" sz="1800" dirty="0"/>
        </a:p>
      </dgm:t>
    </dgm:pt>
    <dgm:pt modelId="{515CD792-BCD7-074A-B99A-3985CC1E43DC}" type="parTrans" cxnId="{1AAE4C11-C78D-BD4E-841C-F94E11DC6A6B}">
      <dgm:prSet/>
      <dgm:spPr/>
      <dgm:t>
        <a:bodyPr/>
        <a:lstStyle/>
        <a:p>
          <a:endParaRPr lang="en-US"/>
        </a:p>
      </dgm:t>
    </dgm:pt>
    <dgm:pt modelId="{F5317277-7C53-974E-A607-5902EED1B4E1}" type="sibTrans" cxnId="{1AAE4C11-C78D-BD4E-841C-F94E11DC6A6B}">
      <dgm:prSet/>
      <dgm:spPr/>
      <dgm:t>
        <a:bodyPr/>
        <a:lstStyle/>
        <a:p>
          <a:endParaRPr lang="en-US"/>
        </a:p>
      </dgm:t>
    </dgm:pt>
    <dgm:pt modelId="{87684AC8-194A-AD41-A141-E96BF6B41DBD}">
      <dgm:prSet phldrT="[Text]" custT="1"/>
      <dgm:spPr/>
      <dgm:t>
        <a:bodyPr/>
        <a:lstStyle/>
        <a:p>
          <a:r>
            <a:rPr lang="en-US" sz="1800" dirty="0" smtClean="0"/>
            <a:t>Diversity </a:t>
          </a:r>
          <a:br>
            <a:rPr lang="en-US" sz="1800" dirty="0" smtClean="0"/>
          </a:br>
          <a:r>
            <a:rPr lang="en-US" sz="1800" dirty="0" smtClean="0"/>
            <a:t>in People</a:t>
          </a:r>
          <a:endParaRPr lang="en-US" sz="1800" dirty="0"/>
        </a:p>
      </dgm:t>
    </dgm:pt>
    <dgm:pt modelId="{BDC26C2D-7798-B24B-9E00-69859770084C}" type="parTrans" cxnId="{06DA50A5-F0BB-1F46-B765-03E4C2DBAADD}">
      <dgm:prSet/>
      <dgm:spPr/>
      <dgm:t>
        <a:bodyPr/>
        <a:lstStyle/>
        <a:p>
          <a:endParaRPr lang="en-US"/>
        </a:p>
      </dgm:t>
    </dgm:pt>
    <dgm:pt modelId="{FDCEA1D7-3D4A-5A4B-B915-ACB6B49024E2}" type="sibTrans" cxnId="{06DA50A5-F0BB-1F46-B765-03E4C2DBAADD}">
      <dgm:prSet/>
      <dgm:spPr/>
      <dgm:t>
        <a:bodyPr/>
        <a:lstStyle/>
        <a:p>
          <a:endParaRPr lang="en-US"/>
        </a:p>
      </dgm:t>
    </dgm:pt>
    <dgm:pt modelId="{F78ED903-A17D-C944-A3C0-C415AC749068}" type="pres">
      <dgm:prSet presAssocID="{E3AA845D-8D29-3147-82A9-D8032D3100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EEAAE5-3A8F-234D-A25C-1579670C3CE4}" type="pres">
      <dgm:prSet presAssocID="{CD7D7EA9-4581-D44A-AAF0-569539882A7D}" presName="composite" presStyleCnt="0"/>
      <dgm:spPr/>
      <dgm:t>
        <a:bodyPr/>
        <a:lstStyle/>
        <a:p>
          <a:endParaRPr lang="en-US"/>
        </a:p>
      </dgm:t>
    </dgm:pt>
    <dgm:pt modelId="{945DF16B-1E33-0A4F-B15F-BAB10B6F1F2D}" type="pres">
      <dgm:prSet presAssocID="{CD7D7EA9-4581-D44A-AAF0-569539882A7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FD7E8-39A2-4E40-9E37-922E5933A77B}" type="pres">
      <dgm:prSet presAssocID="{CD7D7EA9-4581-D44A-AAF0-569539882A7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AE9832-4292-4D42-88EA-AF8C2E8DA043}" type="pres">
      <dgm:prSet presAssocID="{6CBD3500-9DE4-9541-8EA1-C008C1424C7B}" presName="space" presStyleCnt="0"/>
      <dgm:spPr/>
      <dgm:t>
        <a:bodyPr/>
        <a:lstStyle/>
        <a:p>
          <a:endParaRPr lang="en-US"/>
        </a:p>
      </dgm:t>
    </dgm:pt>
    <dgm:pt modelId="{1E98468E-11DB-414F-9FDD-F0076A609662}" type="pres">
      <dgm:prSet presAssocID="{E0A615D6-F1D2-A448-8A85-FC7B055D5623}" presName="composite" presStyleCnt="0"/>
      <dgm:spPr/>
      <dgm:t>
        <a:bodyPr/>
        <a:lstStyle/>
        <a:p>
          <a:endParaRPr lang="en-US"/>
        </a:p>
      </dgm:t>
    </dgm:pt>
    <dgm:pt modelId="{BC3FEC7C-F243-E549-8920-2950C540AC7D}" type="pres">
      <dgm:prSet presAssocID="{E0A615D6-F1D2-A448-8A85-FC7B055D562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145BB-A6CC-4F43-9154-12E674FE7923}" type="pres">
      <dgm:prSet presAssocID="{E0A615D6-F1D2-A448-8A85-FC7B055D562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772E71-E428-0C4A-9084-189DB0F4F3EC}" type="pres">
      <dgm:prSet presAssocID="{0B1595B2-D2F4-0845-9D4B-2AAEA1564F7B}" presName="space" presStyleCnt="0"/>
      <dgm:spPr/>
      <dgm:t>
        <a:bodyPr/>
        <a:lstStyle/>
        <a:p>
          <a:endParaRPr lang="en-US"/>
        </a:p>
      </dgm:t>
    </dgm:pt>
    <dgm:pt modelId="{AD962863-A369-DE4A-B67D-7A80ACABA03F}" type="pres">
      <dgm:prSet presAssocID="{748167C8-D3AB-9644-B2A2-CF141AD05BD1}" presName="composite" presStyleCnt="0"/>
      <dgm:spPr/>
      <dgm:t>
        <a:bodyPr/>
        <a:lstStyle/>
        <a:p>
          <a:endParaRPr lang="en-US"/>
        </a:p>
      </dgm:t>
    </dgm:pt>
    <dgm:pt modelId="{E0CD61E0-5122-AF4E-B2EB-DE747C9A0D12}" type="pres">
      <dgm:prSet presAssocID="{748167C8-D3AB-9644-B2A2-CF141AD05B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52034-79A3-B641-A7C4-2003AF27576C}" type="pres">
      <dgm:prSet presAssocID="{748167C8-D3AB-9644-B2A2-CF141AD05B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6A53B0-DA8B-6645-B66C-47F5732A90C1}" type="presOf" srcId="{E3AA845D-8D29-3147-82A9-D8032D31009B}" destId="{F78ED903-A17D-C944-A3C0-C415AC749068}" srcOrd="0" destOrd="0" presId="urn:microsoft.com/office/officeart/2005/8/layout/hList1"/>
    <dgm:cxn modelId="{C3526659-BA07-4A45-81D2-B7B6A76600FE}" srcId="{E3AA845D-8D29-3147-82A9-D8032D31009B}" destId="{CD7D7EA9-4581-D44A-AAF0-569539882A7D}" srcOrd="0" destOrd="0" parTransId="{84B91548-CE19-8148-A395-5BF27D88BBD5}" sibTransId="{6CBD3500-9DE4-9541-8EA1-C008C1424C7B}"/>
    <dgm:cxn modelId="{1AAE4C11-C78D-BD4E-841C-F94E11DC6A6B}" srcId="{E3AA845D-8D29-3147-82A9-D8032D31009B}" destId="{748167C8-D3AB-9644-B2A2-CF141AD05BD1}" srcOrd="2" destOrd="0" parTransId="{515CD792-BCD7-074A-B99A-3985CC1E43DC}" sibTransId="{F5317277-7C53-974E-A607-5902EED1B4E1}"/>
    <dgm:cxn modelId="{156F1C6A-78CF-6A46-8D4F-11AEBF60FB82}" srcId="{CD7D7EA9-4581-D44A-AAF0-569539882A7D}" destId="{EFB35B50-A2E7-9D4E-A131-89C2D918189C}" srcOrd="0" destOrd="0" parTransId="{0279FC89-CF94-E944-8D2F-FA395F98D3E1}" sibTransId="{B3CA6609-B2EA-314F-A264-6A1B9223DC2C}"/>
    <dgm:cxn modelId="{374F2125-86CD-BE4C-8EAC-B4DEBD949782}" srcId="{E3AA845D-8D29-3147-82A9-D8032D31009B}" destId="{E0A615D6-F1D2-A448-8A85-FC7B055D5623}" srcOrd="1" destOrd="0" parTransId="{498ACA0E-1045-1F4E-A7B2-9740965145AF}" sibTransId="{0B1595B2-D2F4-0845-9D4B-2AAEA1564F7B}"/>
    <dgm:cxn modelId="{302140CC-C40B-F64A-90DF-5E198E09898C}" type="presOf" srcId="{80A496B7-13F9-2A40-AFA4-47DD791E456E}" destId="{C23145BB-A6CC-4F43-9154-12E674FE7923}" srcOrd="0" destOrd="0" presId="urn:microsoft.com/office/officeart/2005/8/layout/hList1"/>
    <dgm:cxn modelId="{5780A906-FA9B-014D-B525-409F1AA0097E}" type="presOf" srcId="{CD7D7EA9-4581-D44A-AAF0-569539882A7D}" destId="{945DF16B-1E33-0A4F-B15F-BAB10B6F1F2D}" srcOrd="0" destOrd="0" presId="urn:microsoft.com/office/officeart/2005/8/layout/hList1"/>
    <dgm:cxn modelId="{B6B90ABC-BF55-1D4E-99BD-010EE18F0FE8}" type="presOf" srcId="{EFB35B50-A2E7-9D4E-A131-89C2D918189C}" destId="{EB0FD7E8-39A2-4E40-9E37-922E5933A77B}" srcOrd="0" destOrd="0" presId="urn:microsoft.com/office/officeart/2005/8/layout/hList1"/>
    <dgm:cxn modelId="{90AB2EC8-AE42-4B41-812A-3DB4187113D6}" type="presOf" srcId="{748167C8-D3AB-9644-B2A2-CF141AD05BD1}" destId="{E0CD61E0-5122-AF4E-B2EB-DE747C9A0D12}" srcOrd="0" destOrd="0" presId="urn:microsoft.com/office/officeart/2005/8/layout/hList1"/>
    <dgm:cxn modelId="{6DBAA7C0-679B-1E49-A61F-13C0CDA1E301}" srcId="{E0A615D6-F1D2-A448-8A85-FC7B055D5623}" destId="{80A496B7-13F9-2A40-AFA4-47DD791E456E}" srcOrd="0" destOrd="0" parTransId="{76376431-1B85-A746-8F04-3876D344AE8C}" sibTransId="{A0FD30DD-3E8D-1246-8F08-F9B8C4B9A114}"/>
    <dgm:cxn modelId="{06DA50A5-F0BB-1F46-B765-03E4C2DBAADD}" srcId="{748167C8-D3AB-9644-B2A2-CF141AD05BD1}" destId="{87684AC8-194A-AD41-A141-E96BF6B41DBD}" srcOrd="0" destOrd="0" parTransId="{BDC26C2D-7798-B24B-9E00-69859770084C}" sibTransId="{FDCEA1D7-3D4A-5A4B-B915-ACB6B49024E2}"/>
    <dgm:cxn modelId="{2D118B7B-AFC9-224D-97B0-C8016EDDD9AF}" type="presOf" srcId="{87684AC8-194A-AD41-A141-E96BF6B41DBD}" destId="{F3B52034-79A3-B641-A7C4-2003AF27576C}" srcOrd="0" destOrd="0" presId="urn:microsoft.com/office/officeart/2005/8/layout/hList1"/>
    <dgm:cxn modelId="{17F0CDA8-113C-3F49-9DCF-5CB740B0B5BE}" type="presOf" srcId="{E0A615D6-F1D2-A448-8A85-FC7B055D5623}" destId="{BC3FEC7C-F243-E549-8920-2950C540AC7D}" srcOrd="0" destOrd="0" presId="urn:microsoft.com/office/officeart/2005/8/layout/hList1"/>
    <dgm:cxn modelId="{A629983C-661E-D646-A8F8-823A4250877E}" type="presParOf" srcId="{F78ED903-A17D-C944-A3C0-C415AC749068}" destId="{95EEAAE5-3A8F-234D-A25C-1579670C3CE4}" srcOrd="0" destOrd="0" presId="urn:microsoft.com/office/officeart/2005/8/layout/hList1"/>
    <dgm:cxn modelId="{4437F547-C98A-9249-A5A7-25AFD402F038}" type="presParOf" srcId="{95EEAAE5-3A8F-234D-A25C-1579670C3CE4}" destId="{945DF16B-1E33-0A4F-B15F-BAB10B6F1F2D}" srcOrd="0" destOrd="0" presId="urn:microsoft.com/office/officeart/2005/8/layout/hList1"/>
    <dgm:cxn modelId="{0D18F08C-419A-4F41-AF9D-24A51E46BCE8}" type="presParOf" srcId="{95EEAAE5-3A8F-234D-A25C-1579670C3CE4}" destId="{EB0FD7E8-39A2-4E40-9E37-922E5933A77B}" srcOrd="1" destOrd="0" presId="urn:microsoft.com/office/officeart/2005/8/layout/hList1"/>
    <dgm:cxn modelId="{0722C6D1-0F85-9E48-B61F-D652D87E173E}" type="presParOf" srcId="{F78ED903-A17D-C944-A3C0-C415AC749068}" destId="{3EAE9832-4292-4D42-88EA-AF8C2E8DA043}" srcOrd="1" destOrd="0" presId="urn:microsoft.com/office/officeart/2005/8/layout/hList1"/>
    <dgm:cxn modelId="{5E1BBAEE-730F-8649-99BD-517FA9FF8041}" type="presParOf" srcId="{F78ED903-A17D-C944-A3C0-C415AC749068}" destId="{1E98468E-11DB-414F-9FDD-F0076A609662}" srcOrd="2" destOrd="0" presId="urn:microsoft.com/office/officeart/2005/8/layout/hList1"/>
    <dgm:cxn modelId="{CBE277A9-1C04-7440-B33E-42B1C01A70B5}" type="presParOf" srcId="{1E98468E-11DB-414F-9FDD-F0076A609662}" destId="{BC3FEC7C-F243-E549-8920-2950C540AC7D}" srcOrd="0" destOrd="0" presId="urn:microsoft.com/office/officeart/2005/8/layout/hList1"/>
    <dgm:cxn modelId="{82BB39E4-3BA2-7445-84A7-D063C84EF3BA}" type="presParOf" srcId="{1E98468E-11DB-414F-9FDD-F0076A609662}" destId="{C23145BB-A6CC-4F43-9154-12E674FE7923}" srcOrd="1" destOrd="0" presId="urn:microsoft.com/office/officeart/2005/8/layout/hList1"/>
    <dgm:cxn modelId="{85C2C7EB-CA8F-3D40-91AC-EC5F789DB3EB}" type="presParOf" srcId="{F78ED903-A17D-C944-A3C0-C415AC749068}" destId="{10772E71-E428-0C4A-9084-189DB0F4F3EC}" srcOrd="3" destOrd="0" presId="urn:microsoft.com/office/officeart/2005/8/layout/hList1"/>
    <dgm:cxn modelId="{8892FBBC-A82B-3346-ABB0-0F8F8D1CABD4}" type="presParOf" srcId="{F78ED903-A17D-C944-A3C0-C415AC749068}" destId="{AD962863-A369-DE4A-B67D-7A80ACABA03F}" srcOrd="4" destOrd="0" presId="urn:microsoft.com/office/officeart/2005/8/layout/hList1"/>
    <dgm:cxn modelId="{16A34345-9FEA-F042-B9F1-0D67069CF5ED}" type="presParOf" srcId="{AD962863-A369-DE4A-B67D-7A80ACABA03F}" destId="{E0CD61E0-5122-AF4E-B2EB-DE747C9A0D12}" srcOrd="0" destOrd="0" presId="urn:microsoft.com/office/officeart/2005/8/layout/hList1"/>
    <dgm:cxn modelId="{67CA464D-EF9E-6248-A27E-BEC9220E1302}" type="presParOf" srcId="{AD962863-A369-DE4A-B67D-7A80ACABA03F}" destId="{F3B52034-79A3-B641-A7C4-2003AF2757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9224A47-5965-414B-8AEF-6C5D015AF642}" type="doc">
      <dgm:prSet loTypeId="urn:microsoft.com/office/officeart/2005/8/layout/hierarchy2" loCatId="hierarchy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36D02434-BBE6-E148-89C9-C92EDA8AC70B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dirty="0">
            <a:latin typeface="Optima"/>
            <a:cs typeface="Optima"/>
          </a:endParaRPr>
        </a:p>
      </dgm:t>
    </dgm:pt>
    <dgm:pt modelId="{83BAEB58-90FB-0C44-B8C1-6801EB7C8C07}" type="parTrans" cxnId="{1CBB6FDE-57F5-5E40-9D6E-3A15A28EA656}">
      <dgm:prSet/>
      <dgm:spPr/>
      <dgm:t>
        <a:bodyPr/>
        <a:lstStyle/>
        <a:p>
          <a:endParaRPr lang="en-US"/>
        </a:p>
      </dgm:t>
    </dgm:pt>
    <dgm:pt modelId="{99921F7C-7334-EE4D-9BAC-7D515B8742F9}" type="sibTrans" cxnId="{1CBB6FDE-57F5-5E40-9D6E-3A15A28EA656}">
      <dgm:prSet/>
      <dgm:spPr/>
      <dgm:t>
        <a:bodyPr/>
        <a:lstStyle/>
        <a:p>
          <a:endParaRPr lang="en-US"/>
        </a:p>
      </dgm:t>
    </dgm:pt>
    <dgm:pt modelId="{92CADCBF-5B36-FF43-B53E-284C65D77F23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Discovery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by 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Science</a:t>
          </a:r>
          <a:endParaRPr lang="en-US" sz="1400" dirty="0">
            <a:latin typeface="Optima"/>
            <a:cs typeface="Optima"/>
          </a:endParaRPr>
        </a:p>
      </dgm:t>
    </dgm:pt>
    <dgm:pt modelId="{A5F9F81B-1943-7045-BA26-3C19FC78490A}" type="parTrans" cxnId="{4914CBC8-5FCE-D44C-8BDA-2076014EE1ED}">
      <dgm:prSet/>
      <dgm:spPr/>
      <dgm:t>
        <a:bodyPr/>
        <a:lstStyle/>
        <a:p>
          <a:endParaRPr lang="en-US"/>
        </a:p>
      </dgm:t>
    </dgm:pt>
    <dgm:pt modelId="{9FEE6422-C1E6-DB49-84AF-FAF6DA0F68C8}" type="sibTrans" cxnId="{4914CBC8-5FCE-D44C-8BDA-2076014EE1ED}">
      <dgm:prSet/>
      <dgm:spPr/>
      <dgm:t>
        <a:bodyPr/>
        <a:lstStyle/>
        <a:p>
          <a:endParaRPr lang="en-US"/>
        </a:p>
      </dgm:t>
    </dgm:pt>
    <dgm:pt modelId="{9B47A3EC-22AD-7544-A4B7-ECCF3F531674}">
      <dgm:prSet phldrT="[Text]" custT="1"/>
      <dgm:spPr/>
      <dgm:t>
        <a:bodyPr/>
        <a:lstStyle/>
        <a:p>
          <a:pPr algn="ctr"/>
          <a:r>
            <a:rPr lang="en-US" sz="1400" dirty="0" smtClean="0">
              <a:latin typeface="Optima"/>
              <a:cs typeface="Optima"/>
            </a:rPr>
            <a:t>CERN is the </a:t>
          </a:r>
          <a:r>
            <a:rPr lang="en-US" sz="1400" dirty="0" err="1" smtClean="0">
              <a:latin typeface="Optima"/>
              <a:cs typeface="Optima"/>
            </a:rPr>
            <a:t>world´s</a:t>
          </a:r>
          <a:r>
            <a:rPr lang="en-US" sz="1400" dirty="0" smtClean="0">
              <a:latin typeface="Optima"/>
              <a:cs typeface="Optima"/>
            </a:rPr>
            <a:t> leading centre for fundamental </a:t>
          </a:r>
          <a:r>
            <a:rPr lang="en-US" sz="1400" dirty="0" err="1" smtClean="0">
              <a:latin typeface="Optima"/>
              <a:cs typeface="Optima"/>
            </a:rPr>
            <a:t>reasearch</a:t>
          </a:r>
          <a:r>
            <a:rPr lang="en-US" sz="1400" dirty="0" smtClean="0">
              <a:latin typeface="Optima"/>
              <a:cs typeface="Optima"/>
            </a:rPr>
            <a:t> in physics</a:t>
          </a:r>
          <a:endParaRPr lang="en-US" sz="1400" dirty="0">
            <a:latin typeface="Optima"/>
            <a:cs typeface="Optima"/>
          </a:endParaRPr>
        </a:p>
      </dgm:t>
    </dgm:pt>
    <dgm:pt modelId="{6E1A42D0-3B82-DD4A-98C3-84AFBBC8A546}" type="parTrans" cxnId="{71D2A58D-33B9-9F48-9396-427CCB0324D1}">
      <dgm:prSet/>
      <dgm:spPr/>
      <dgm:t>
        <a:bodyPr/>
        <a:lstStyle/>
        <a:p>
          <a:endParaRPr lang="en-US"/>
        </a:p>
      </dgm:t>
    </dgm:pt>
    <dgm:pt modelId="{929DCC18-7A7E-F942-9633-9FB692C0D167}" type="sibTrans" cxnId="{71D2A58D-33B9-9F48-9396-427CCB0324D1}">
      <dgm:prSet/>
      <dgm:spPr/>
      <dgm:t>
        <a:bodyPr/>
        <a:lstStyle/>
        <a:p>
          <a:endParaRPr lang="en-US"/>
        </a:p>
      </dgm:t>
    </dgm:pt>
    <dgm:pt modelId="{9418A019-42E9-274D-BBB4-B4847EA2D95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Discovery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by 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Science</a:t>
          </a:r>
          <a:endParaRPr lang="en-US" sz="1400" dirty="0">
            <a:latin typeface="Optima"/>
            <a:cs typeface="Optima"/>
          </a:endParaRPr>
        </a:p>
      </dgm:t>
    </dgm:pt>
    <dgm:pt modelId="{C501AB44-AD60-0842-B1E3-27538D16646D}" type="parTrans" cxnId="{38EBCD1A-49A6-4940-8426-BC01739FFBAD}">
      <dgm:prSet/>
      <dgm:spPr/>
      <dgm:t>
        <a:bodyPr/>
        <a:lstStyle/>
        <a:p>
          <a:endParaRPr lang="en-US"/>
        </a:p>
      </dgm:t>
    </dgm:pt>
    <dgm:pt modelId="{C4899D15-D856-344E-A79B-5D9BE3FA2A3E}" type="sibTrans" cxnId="{38EBCD1A-49A6-4940-8426-BC01739FFBAD}">
      <dgm:prSet/>
      <dgm:spPr/>
      <dgm:t>
        <a:bodyPr/>
        <a:lstStyle/>
        <a:p>
          <a:endParaRPr lang="en-US"/>
        </a:p>
      </dgm:t>
    </dgm:pt>
    <dgm:pt modelId="{22F85AE8-9277-6749-9502-1D9F164997C0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Discovery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by 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Science</a:t>
          </a:r>
          <a:endParaRPr lang="en-US" sz="1400" dirty="0">
            <a:latin typeface="Optima"/>
            <a:cs typeface="Optima"/>
          </a:endParaRPr>
        </a:p>
      </dgm:t>
    </dgm:pt>
    <dgm:pt modelId="{0BCD1783-91C9-8643-8818-9311890F44A5}" type="parTrans" cxnId="{6C11174F-4124-934F-B692-3A9EF324563A}">
      <dgm:prSet/>
      <dgm:spPr/>
      <dgm:t>
        <a:bodyPr/>
        <a:lstStyle/>
        <a:p>
          <a:endParaRPr lang="en-US"/>
        </a:p>
      </dgm:t>
    </dgm:pt>
    <dgm:pt modelId="{B7980934-0143-5044-B47B-EC5A6C7CC8FA}" type="sibTrans" cxnId="{6C11174F-4124-934F-B692-3A9EF324563A}">
      <dgm:prSet/>
      <dgm:spPr/>
      <dgm:t>
        <a:bodyPr/>
        <a:lstStyle/>
        <a:p>
          <a:endParaRPr lang="en-US"/>
        </a:p>
      </dgm:t>
    </dgm:pt>
    <dgm:pt modelId="{1D4E03A5-9D4A-D446-93E1-DE331B6F8D1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is poised to bring great advances in our understanding of nature </a:t>
          </a:r>
          <a:r>
            <a:rPr lang="en-US" sz="1200" dirty="0" smtClean="0">
              <a:latin typeface="Optima"/>
              <a:cs typeface="Optima"/>
            </a:rPr>
            <a:t>	 </a:t>
          </a:r>
          <a:endParaRPr lang="en-US" sz="1200" dirty="0">
            <a:latin typeface="Optima"/>
            <a:cs typeface="Optima"/>
          </a:endParaRPr>
        </a:p>
      </dgm:t>
    </dgm:pt>
    <dgm:pt modelId="{5767B5EF-B8CE-D049-80EE-77A7F3103AAB}" type="parTrans" cxnId="{47078DB7-90EE-0740-AB14-8C529D7C3E88}">
      <dgm:prSet/>
      <dgm:spPr/>
      <dgm:t>
        <a:bodyPr/>
        <a:lstStyle/>
        <a:p>
          <a:endParaRPr lang="en-US"/>
        </a:p>
      </dgm:t>
    </dgm:pt>
    <dgm:pt modelId="{5B5CD7AD-AF33-C747-AB46-9182E4FD767C}" type="sibTrans" cxnId="{47078DB7-90EE-0740-AB14-8C529D7C3E88}">
      <dgm:prSet/>
      <dgm:spPr/>
      <dgm:t>
        <a:bodyPr/>
        <a:lstStyle/>
        <a:p>
          <a:endParaRPr lang="en-US"/>
        </a:p>
      </dgm:t>
    </dgm:pt>
    <dgm:pt modelId="{01830AE8-4EAC-564C-A475-3DEEBA1FD478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 Increase of member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countries(12 to 20)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+ Collaboration 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agreements: 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40 countries</a:t>
          </a:r>
          <a:endParaRPr lang="en-US" sz="1200" dirty="0">
            <a:latin typeface="Optima"/>
            <a:cs typeface="Optima"/>
          </a:endParaRPr>
        </a:p>
      </dgm:t>
    </dgm:pt>
    <dgm:pt modelId="{7EEFAA40-8F9A-B44D-AC0F-FE96F775D8C7}" type="parTrans" cxnId="{42A17AF0-07A2-CD47-A7C5-6CE74FD80BB4}">
      <dgm:prSet/>
      <dgm:spPr/>
      <dgm:t>
        <a:bodyPr/>
        <a:lstStyle/>
        <a:p>
          <a:endParaRPr lang="en-US"/>
        </a:p>
      </dgm:t>
    </dgm:pt>
    <dgm:pt modelId="{5EA14E66-ADE8-C548-AFED-08BBF4E2437E}" type="sibTrans" cxnId="{42A17AF0-07A2-CD47-A7C5-6CE74FD80BB4}">
      <dgm:prSet/>
      <dgm:spPr/>
      <dgm:t>
        <a:bodyPr/>
        <a:lstStyle/>
        <a:p>
          <a:endParaRPr lang="en-US"/>
        </a:p>
      </dgm:t>
    </dgm:pt>
    <dgm:pt modelId="{D3AE8088-B56A-8146-9F11-BC2173338754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</a:t>
          </a:r>
          <a:r>
            <a:rPr lang="en-US" sz="1200" baseline="0" dirty="0" smtClean="0">
              <a:latin typeface="Optima"/>
              <a:cs typeface="Optima"/>
            </a:rPr>
            <a:t> Changed under-</a:t>
          </a:r>
          <a:br>
            <a:rPr lang="en-US" sz="1200" baseline="0" dirty="0" smtClean="0">
              <a:latin typeface="Optima"/>
              <a:cs typeface="Optima"/>
            </a:rPr>
          </a:br>
          <a:r>
            <a:rPr lang="en-US" sz="1200" baseline="0" dirty="0" smtClean="0">
              <a:latin typeface="Optima"/>
              <a:cs typeface="Optima"/>
            </a:rPr>
            <a:t>   standing of nature</a:t>
          </a:r>
          <a:br>
            <a:rPr lang="en-US" sz="1200" baseline="0" dirty="0" smtClean="0">
              <a:latin typeface="Optima"/>
              <a:cs typeface="Optima"/>
            </a:rPr>
          </a:br>
          <a:r>
            <a:rPr lang="en-US" sz="1200" baseline="0" dirty="0" smtClean="0">
              <a:latin typeface="Optima"/>
              <a:cs typeface="Optima"/>
            </a:rPr>
            <a:t>+ Rewards/Prizes </a:t>
          </a:r>
          <a:br>
            <a:rPr lang="en-US" sz="1200" baseline="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+ 50% of all particle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physicists</a:t>
          </a:r>
        </a:p>
      </dgm:t>
    </dgm:pt>
    <dgm:pt modelId="{B46AEC8F-B4CC-8742-AA0B-92CAA635492B}" type="parTrans" cxnId="{96AE3F7F-65C8-C74A-B7B2-77A644625646}">
      <dgm:prSet/>
      <dgm:spPr/>
      <dgm:t>
        <a:bodyPr/>
        <a:lstStyle/>
        <a:p>
          <a:endParaRPr lang="en-US"/>
        </a:p>
      </dgm:t>
    </dgm:pt>
    <dgm:pt modelId="{5EE108E2-6154-7744-A729-E96E0D366F0C}" type="sibTrans" cxnId="{96AE3F7F-65C8-C74A-B7B2-77A644625646}">
      <dgm:prSet/>
      <dgm:spPr/>
      <dgm:t>
        <a:bodyPr/>
        <a:lstStyle/>
        <a:p>
          <a:endParaRPr lang="en-US"/>
        </a:p>
      </dgm:t>
    </dgm:pt>
    <dgm:pt modelId="{1EB7CC91-A870-954E-BF35-FE3343353587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 LHC the most 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powerful particle 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accelerator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+ Exploration of the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universe on 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microscopic level</a:t>
          </a:r>
          <a:endParaRPr lang="en-US" sz="1200" dirty="0">
            <a:latin typeface="Optima"/>
            <a:cs typeface="Optima"/>
          </a:endParaRPr>
        </a:p>
      </dgm:t>
    </dgm:pt>
    <dgm:pt modelId="{2AB8CFC4-D065-4046-B65D-109291F28A40}" type="parTrans" cxnId="{41BD7B48-D336-E945-90E0-433323CAB93F}">
      <dgm:prSet/>
      <dgm:spPr/>
      <dgm:t>
        <a:bodyPr/>
        <a:lstStyle/>
        <a:p>
          <a:endParaRPr lang="en-US"/>
        </a:p>
      </dgm:t>
    </dgm:pt>
    <dgm:pt modelId="{E5EC9B7B-2E8B-324A-9EBF-B9F3B61D61C4}" type="sibTrans" cxnId="{41BD7B48-D336-E945-90E0-433323CAB93F}">
      <dgm:prSet/>
      <dgm:spPr/>
      <dgm:t>
        <a:bodyPr/>
        <a:lstStyle/>
        <a:p>
          <a:endParaRPr lang="en-US"/>
        </a:p>
      </dgm:t>
    </dgm:pt>
    <dgm:pt modelId="{05082F73-7B66-6346-A9F6-7BC24E5CA1A8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has contributed greatly to mankind´s understanding of nature for 50+ years</a:t>
          </a:r>
          <a:endParaRPr lang="en-US" sz="1400" dirty="0">
            <a:latin typeface="Optima"/>
            <a:cs typeface="Optima"/>
          </a:endParaRPr>
        </a:p>
      </dgm:t>
    </dgm:pt>
    <dgm:pt modelId="{E0C6F0D2-E0F5-5642-85F0-6D772AFDF1A8}" type="sibTrans" cxnId="{7ADE9FC4-3FC4-0441-91B0-8BB67B632E8A}">
      <dgm:prSet/>
      <dgm:spPr/>
      <dgm:t>
        <a:bodyPr/>
        <a:lstStyle/>
        <a:p>
          <a:endParaRPr lang="en-US"/>
        </a:p>
      </dgm:t>
    </dgm:pt>
    <dgm:pt modelId="{858A4340-E9F1-B647-B99B-E893E8C2D0D6}" type="parTrans" cxnId="{7ADE9FC4-3FC4-0441-91B0-8BB67B632E8A}">
      <dgm:prSet/>
      <dgm:spPr/>
      <dgm:t>
        <a:bodyPr/>
        <a:lstStyle/>
        <a:p>
          <a:endParaRPr lang="en-US"/>
        </a:p>
      </dgm:t>
    </dgm:pt>
    <dgm:pt modelId="{A76D4D85-6834-184D-91CF-BAA4325AB45D}" type="pres">
      <dgm:prSet presAssocID="{E9224A47-5965-414B-8AEF-6C5D015AF64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52EA0C-F823-D743-A4FC-F829A8632F44}" type="pres">
      <dgm:prSet presAssocID="{36D02434-BBE6-E148-89C9-C92EDA8AC70B}" presName="root1" presStyleCnt="0"/>
      <dgm:spPr/>
      <dgm:t>
        <a:bodyPr/>
        <a:lstStyle/>
        <a:p>
          <a:endParaRPr lang="en-US"/>
        </a:p>
      </dgm:t>
    </dgm:pt>
    <dgm:pt modelId="{356F406B-A4E5-BF46-A8F2-F982972CF0B9}" type="pres">
      <dgm:prSet presAssocID="{36D02434-BBE6-E148-89C9-C92EDA8AC70B}" presName="LevelOneTextNode" presStyleLbl="node0" presStyleIdx="0" presStyleCnt="1" custScaleX="135161" custScaleY="186518" custLinFactNeighborY="1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05B7AE-9D42-F942-8EDA-75832A025007}" type="pres">
      <dgm:prSet presAssocID="{36D02434-BBE6-E148-89C9-C92EDA8AC70B}" presName="level2hierChild" presStyleCnt="0"/>
      <dgm:spPr/>
      <dgm:t>
        <a:bodyPr/>
        <a:lstStyle/>
        <a:p>
          <a:endParaRPr lang="en-US"/>
        </a:p>
      </dgm:t>
    </dgm:pt>
    <dgm:pt modelId="{23B89BC0-FD1C-D044-A1A0-8572834DD801}" type="pres">
      <dgm:prSet presAssocID="{A5F9F81B-1943-7045-BA26-3C19FC78490A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A6CA008C-FAAA-2444-A8A5-1713DCA03543}" type="pres">
      <dgm:prSet presAssocID="{A5F9F81B-1943-7045-BA26-3C19FC78490A}" presName="connTx" presStyleLbl="parChTrans1D2" presStyleIdx="0" presStyleCnt="3"/>
      <dgm:spPr/>
      <dgm:t>
        <a:bodyPr/>
        <a:lstStyle/>
        <a:p>
          <a:endParaRPr lang="en-US"/>
        </a:p>
      </dgm:t>
    </dgm:pt>
    <dgm:pt modelId="{B45CDDC2-F5F3-664A-8AD4-4A76E1A6E38F}" type="pres">
      <dgm:prSet presAssocID="{92CADCBF-5B36-FF43-B53E-284C65D77F23}" presName="root2" presStyleCnt="0"/>
      <dgm:spPr/>
      <dgm:t>
        <a:bodyPr/>
        <a:lstStyle/>
        <a:p>
          <a:endParaRPr lang="en-US"/>
        </a:p>
      </dgm:t>
    </dgm:pt>
    <dgm:pt modelId="{5132B8C4-47D2-CD46-8826-30F7C815239F}" type="pres">
      <dgm:prSet presAssocID="{92CADCBF-5B36-FF43-B53E-284C65D77F23}" presName="LevelTwoTextNode" presStyleLbl="node2" presStyleIdx="0" presStyleCnt="3" custScaleX="116921" custScaleY="141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41068C-BFEF-A941-A9D6-6B323E23160B}" type="pres">
      <dgm:prSet presAssocID="{92CADCBF-5B36-FF43-B53E-284C65D77F23}" presName="level3hierChild" presStyleCnt="0"/>
      <dgm:spPr/>
      <dgm:t>
        <a:bodyPr/>
        <a:lstStyle/>
        <a:p>
          <a:endParaRPr lang="en-US"/>
        </a:p>
      </dgm:t>
    </dgm:pt>
    <dgm:pt modelId="{C7E60241-7FF6-EC44-AE11-D32D0B30A0F8}" type="pres">
      <dgm:prSet presAssocID="{6E1A42D0-3B82-DD4A-98C3-84AFBBC8A546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8F10A12A-151A-4F4A-85B0-02DF74AB5571}" type="pres">
      <dgm:prSet presAssocID="{6E1A42D0-3B82-DD4A-98C3-84AFBBC8A546}" presName="connTx" presStyleLbl="parChTrans1D3" presStyleIdx="0" presStyleCnt="3"/>
      <dgm:spPr/>
      <dgm:t>
        <a:bodyPr/>
        <a:lstStyle/>
        <a:p>
          <a:endParaRPr lang="en-US"/>
        </a:p>
      </dgm:t>
    </dgm:pt>
    <dgm:pt modelId="{632F23CF-3C11-C44B-A841-48DAABE5485F}" type="pres">
      <dgm:prSet presAssocID="{9B47A3EC-22AD-7544-A4B7-ECCF3F531674}" presName="root2" presStyleCnt="0"/>
      <dgm:spPr/>
      <dgm:t>
        <a:bodyPr/>
        <a:lstStyle/>
        <a:p>
          <a:endParaRPr lang="en-US"/>
        </a:p>
      </dgm:t>
    </dgm:pt>
    <dgm:pt modelId="{2FA5D7DC-3A7C-0545-A895-305C6E05199C}" type="pres">
      <dgm:prSet presAssocID="{9B47A3EC-22AD-7544-A4B7-ECCF3F531674}" presName="LevelTwoTextNode" presStyleLbl="node3" presStyleIdx="0" presStyleCnt="3" custScaleX="116993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DDC9E0-1246-5D43-81C3-863153DEC8E5}" type="pres">
      <dgm:prSet presAssocID="{9B47A3EC-22AD-7544-A4B7-ECCF3F531674}" presName="level3hierChild" presStyleCnt="0"/>
      <dgm:spPr/>
      <dgm:t>
        <a:bodyPr/>
        <a:lstStyle/>
        <a:p>
          <a:endParaRPr lang="en-US"/>
        </a:p>
      </dgm:t>
    </dgm:pt>
    <dgm:pt modelId="{D5AE4F76-02E0-CD4E-9DAF-F08FAA0D127D}" type="pres">
      <dgm:prSet presAssocID="{7EEFAA40-8F9A-B44D-AC0F-FE96F775D8C7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77891E4D-4368-5940-B5E1-C1218558BEBD}" type="pres">
      <dgm:prSet presAssocID="{7EEFAA40-8F9A-B44D-AC0F-FE96F775D8C7}" presName="connTx" presStyleLbl="parChTrans1D4" presStyleIdx="0" presStyleCnt="3"/>
      <dgm:spPr/>
      <dgm:t>
        <a:bodyPr/>
        <a:lstStyle/>
        <a:p>
          <a:endParaRPr lang="en-US"/>
        </a:p>
      </dgm:t>
    </dgm:pt>
    <dgm:pt modelId="{BBC781DA-6D44-7547-9CF0-EB20766681AE}" type="pres">
      <dgm:prSet presAssocID="{01830AE8-4EAC-564C-A475-3DEEBA1FD478}" presName="root2" presStyleCnt="0"/>
      <dgm:spPr/>
      <dgm:t>
        <a:bodyPr/>
        <a:lstStyle/>
        <a:p>
          <a:endParaRPr lang="en-US"/>
        </a:p>
      </dgm:t>
    </dgm:pt>
    <dgm:pt modelId="{ADCB9301-6B2F-D149-A2A7-83C9D11916B4}" type="pres">
      <dgm:prSet presAssocID="{01830AE8-4EAC-564C-A475-3DEEBA1FD478}" presName="LevelTwoTextNode" presStyleLbl="node4" presStyleIdx="0" presStyleCnt="3" custScaleX="116993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2C9523-9DE7-2049-922E-744A6101A665}" type="pres">
      <dgm:prSet presAssocID="{01830AE8-4EAC-564C-A475-3DEEBA1FD478}" presName="level3hierChild" presStyleCnt="0"/>
      <dgm:spPr/>
      <dgm:t>
        <a:bodyPr/>
        <a:lstStyle/>
        <a:p>
          <a:endParaRPr lang="en-US"/>
        </a:p>
      </dgm:t>
    </dgm:pt>
    <dgm:pt modelId="{037D120B-9D8F-2B45-9D23-16259B498DD6}" type="pres">
      <dgm:prSet presAssocID="{C501AB44-AD60-0842-B1E3-27538D16646D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E038CFF0-978D-314B-8B5D-3B2A1CB863D5}" type="pres">
      <dgm:prSet presAssocID="{C501AB44-AD60-0842-B1E3-27538D16646D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EDA85EE-DE82-8B4B-B4CB-1B518D97A91E}" type="pres">
      <dgm:prSet presAssocID="{9418A019-42E9-274D-BBB4-B4847EA2D956}" presName="root2" presStyleCnt="0"/>
      <dgm:spPr/>
      <dgm:t>
        <a:bodyPr/>
        <a:lstStyle/>
        <a:p>
          <a:endParaRPr lang="en-US"/>
        </a:p>
      </dgm:t>
    </dgm:pt>
    <dgm:pt modelId="{002B9B44-A881-4E4B-8FD9-42E6643E4250}" type="pres">
      <dgm:prSet presAssocID="{9418A019-42E9-274D-BBB4-B4847EA2D956}" presName="LevelTwoTextNode" presStyleLbl="node2" presStyleIdx="1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62280E-F483-8C4D-9612-0C7766B92980}" type="pres">
      <dgm:prSet presAssocID="{9418A019-42E9-274D-BBB4-B4847EA2D956}" presName="level3hierChild" presStyleCnt="0"/>
      <dgm:spPr/>
      <dgm:t>
        <a:bodyPr/>
        <a:lstStyle/>
        <a:p>
          <a:endParaRPr lang="en-US"/>
        </a:p>
      </dgm:t>
    </dgm:pt>
    <dgm:pt modelId="{1FC79482-7CC4-564A-9689-9EEB3937AD09}" type="pres">
      <dgm:prSet presAssocID="{858A4340-E9F1-B647-B99B-E893E8C2D0D6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CF0C2211-3A32-EC4F-9C0F-6DCE63DAC79C}" type="pres">
      <dgm:prSet presAssocID="{858A4340-E9F1-B647-B99B-E893E8C2D0D6}" presName="connTx" presStyleLbl="parChTrans1D3" presStyleIdx="1" presStyleCnt="3"/>
      <dgm:spPr/>
      <dgm:t>
        <a:bodyPr/>
        <a:lstStyle/>
        <a:p>
          <a:endParaRPr lang="en-US"/>
        </a:p>
      </dgm:t>
    </dgm:pt>
    <dgm:pt modelId="{59D11228-5FDE-6947-A2B9-E3CC54D32952}" type="pres">
      <dgm:prSet presAssocID="{05082F73-7B66-6346-A9F6-7BC24E5CA1A8}" presName="root2" presStyleCnt="0"/>
      <dgm:spPr/>
      <dgm:t>
        <a:bodyPr/>
        <a:lstStyle/>
        <a:p>
          <a:endParaRPr lang="en-US"/>
        </a:p>
      </dgm:t>
    </dgm:pt>
    <dgm:pt modelId="{0D89E616-55C9-D046-8C56-133053C4A5C5}" type="pres">
      <dgm:prSet presAssocID="{05082F73-7B66-6346-A9F6-7BC24E5CA1A8}" presName="LevelTwoTextNode" presStyleLbl="node3" presStyleIdx="1" presStyleCnt="3" custScaleX="117114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6C8CE0-07A6-5842-A08F-468D21D1D0DD}" type="pres">
      <dgm:prSet presAssocID="{05082F73-7B66-6346-A9F6-7BC24E5CA1A8}" presName="level3hierChild" presStyleCnt="0"/>
      <dgm:spPr/>
      <dgm:t>
        <a:bodyPr/>
        <a:lstStyle/>
        <a:p>
          <a:endParaRPr lang="en-US"/>
        </a:p>
      </dgm:t>
    </dgm:pt>
    <dgm:pt modelId="{8FD54BAE-6D62-5247-BD1F-8146CD4D8FF2}" type="pres">
      <dgm:prSet presAssocID="{B46AEC8F-B4CC-8742-AA0B-92CAA635492B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440FD356-93F0-BE4E-8804-C427FC7287EE}" type="pres">
      <dgm:prSet presAssocID="{B46AEC8F-B4CC-8742-AA0B-92CAA635492B}" presName="connTx" presStyleLbl="parChTrans1D4" presStyleIdx="1" presStyleCnt="3"/>
      <dgm:spPr/>
      <dgm:t>
        <a:bodyPr/>
        <a:lstStyle/>
        <a:p>
          <a:endParaRPr lang="en-US"/>
        </a:p>
      </dgm:t>
    </dgm:pt>
    <dgm:pt modelId="{E95A868A-65DB-914A-867A-08A2DE10BC3D}" type="pres">
      <dgm:prSet presAssocID="{D3AE8088-B56A-8146-9F11-BC2173338754}" presName="root2" presStyleCnt="0"/>
      <dgm:spPr/>
      <dgm:t>
        <a:bodyPr/>
        <a:lstStyle/>
        <a:p>
          <a:endParaRPr lang="en-US"/>
        </a:p>
      </dgm:t>
    </dgm:pt>
    <dgm:pt modelId="{C7302955-84D8-674C-9B2D-707689F6731D}" type="pres">
      <dgm:prSet presAssocID="{D3AE8088-B56A-8146-9F11-BC2173338754}" presName="LevelTwoTextNode" presStyleLbl="node4" presStyleIdx="1" presStyleCnt="3" custScaleX="116921" custScaleY="141626" custLinFactNeighborX="78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D61B9-87AC-EF49-8247-83E90EEEA773}" type="pres">
      <dgm:prSet presAssocID="{D3AE8088-B56A-8146-9F11-BC2173338754}" presName="level3hierChild" presStyleCnt="0"/>
      <dgm:spPr/>
      <dgm:t>
        <a:bodyPr/>
        <a:lstStyle/>
        <a:p>
          <a:endParaRPr lang="en-US"/>
        </a:p>
      </dgm:t>
    </dgm:pt>
    <dgm:pt modelId="{6E0A9F69-4F9B-9B43-8BD6-4DCBED545C50}" type="pres">
      <dgm:prSet presAssocID="{0BCD1783-91C9-8643-8818-9311890F44A5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68C513D-2EEF-7B43-A71D-DB86964DCAE0}" type="pres">
      <dgm:prSet presAssocID="{0BCD1783-91C9-8643-8818-9311890F44A5}" presName="connTx" presStyleLbl="parChTrans1D2" presStyleIdx="2" presStyleCnt="3"/>
      <dgm:spPr/>
      <dgm:t>
        <a:bodyPr/>
        <a:lstStyle/>
        <a:p>
          <a:endParaRPr lang="en-US"/>
        </a:p>
      </dgm:t>
    </dgm:pt>
    <dgm:pt modelId="{564112D5-8524-2547-965C-2EC6C77FCC07}" type="pres">
      <dgm:prSet presAssocID="{22F85AE8-9277-6749-9502-1D9F164997C0}" presName="root2" presStyleCnt="0"/>
      <dgm:spPr/>
      <dgm:t>
        <a:bodyPr/>
        <a:lstStyle/>
        <a:p>
          <a:endParaRPr lang="en-US"/>
        </a:p>
      </dgm:t>
    </dgm:pt>
    <dgm:pt modelId="{5950171F-9EC9-014B-8276-F5E2C55FDC7F}" type="pres">
      <dgm:prSet presAssocID="{22F85AE8-9277-6749-9502-1D9F164997C0}" presName="LevelTwoTextNode" presStyleLbl="node2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0356E-9C8F-6F4D-AF94-E8E43E52C50D}" type="pres">
      <dgm:prSet presAssocID="{22F85AE8-9277-6749-9502-1D9F164997C0}" presName="level3hierChild" presStyleCnt="0"/>
      <dgm:spPr/>
      <dgm:t>
        <a:bodyPr/>
        <a:lstStyle/>
        <a:p>
          <a:endParaRPr lang="en-US"/>
        </a:p>
      </dgm:t>
    </dgm:pt>
    <dgm:pt modelId="{18AEE755-214A-5A4C-9C19-FBA0592C1508}" type="pres">
      <dgm:prSet presAssocID="{5767B5EF-B8CE-D049-80EE-77A7F3103AAB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7C3EC712-06E8-534D-9F32-082C3828C432}" type="pres">
      <dgm:prSet presAssocID="{5767B5EF-B8CE-D049-80EE-77A7F3103AAB}" presName="connTx" presStyleLbl="parChTrans1D3" presStyleIdx="2" presStyleCnt="3"/>
      <dgm:spPr/>
      <dgm:t>
        <a:bodyPr/>
        <a:lstStyle/>
        <a:p>
          <a:endParaRPr lang="en-US"/>
        </a:p>
      </dgm:t>
    </dgm:pt>
    <dgm:pt modelId="{D1AC997B-DCB3-9E4F-A9C3-9607F8D82DDA}" type="pres">
      <dgm:prSet presAssocID="{1D4E03A5-9D4A-D446-93E1-DE331B6F8D16}" presName="root2" presStyleCnt="0"/>
      <dgm:spPr/>
      <dgm:t>
        <a:bodyPr/>
        <a:lstStyle/>
        <a:p>
          <a:endParaRPr lang="en-US"/>
        </a:p>
      </dgm:t>
    </dgm:pt>
    <dgm:pt modelId="{7C4AF01D-9046-EF40-B3C7-E7CAEA77C2DA}" type="pres">
      <dgm:prSet presAssocID="{1D4E03A5-9D4A-D446-93E1-DE331B6F8D16}" presName="LevelTwoTextNode" presStyleLbl="node3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BE15D8-CE1C-1A4F-9629-543699682340}" type="pres">
      <dgm:prSet presAssocID="{1D4E03A5-9D4A-D446-93E1-DE331B6F8D16}" presName="level3hierChild" presStyleCnt="0"/>
      <dgm:spPr/>
      <dgm:t>
        <a:bodyPr/>
        <a:lstStyle/>
        <a:p>
          <a:endParaRPr lang="en-US"/>
        </a:p>
      </dgm:t>
    </dgm:pt>
    <dgm:pt modelId="{D2DEFB44-013F-7B46-A282-86B6628049FD}" type="pres">
      <dgm:prSet presAssocID="{2AB8CFC4-D065-4046-B65D-109291F28A40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3A71F474-778B-7A4B-9771-45D5FD72688B}" type="pres">
      <dgm:prSet presAssocID="{2AB8CFC4-D065-4046-B65D-109291F28A40}" presName="connTx" presStyleLbl="parChTrans1D4" presStyleIdx="2" presStyleCnt="3"/>
      <dgm:spPr/>
      <dgm:t>
        <a:bodyPr/>
        <a:lstStyle/>
        <a:p>
          <a:endParaRPr lang="en-US"/>
        </a:p>
      </dgm:t>
    </dgm:pt>
    <dgm:pt modelId="{E684533B-43D9-2045-B392-D557A97705F8}" type="pres">
      <dgm:prSet presAssocID="{1EB7CC91-A870-954E-BF35-FE3343353587}" presName="root2" presStyleCnt="0"/>
      <dgm:spPr/>
      <dgm:t>
        <a:bodyPr/>
        <a:lstStyle/>
        <a:p>
          <a:endParaRPr lang="en-US"/>
        </a:p>
      </dgm:t>
    </dgm:pt>
    <dgm:pt modelId="{47592E6E-3B4F-294D-9A2F-61F2AABAC427}" type="pres">
      <dgm:prSet presAssocID="{1EB7CC91-A870-954E-BF35-FE3343353587}" presName="LevelTwoTextNode" presStyleLbl="node4" presStyleIdx="2" presStyleCnt="3" custScaleX="116921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4EAD1A-8840-4344-8D8C-9A29B4CEA70A}" type="pres">
      <dgm:prSet presAssocID="{1EB7CC91-A870-954E-BF35-FE3343353587}" presName="level3hierChild" presStyleCnt="0"/>
      <dgm:spPr/>
      <dgm:t>
        <a:bodyPr/>
        <a:lstStyle/>
        <a:p>
          <a:endParaRPr lang="en-US"/>
        </a:p>
      </dgm:t>
    </dgm:pt>
  </dgm:ptLst>
  <dgm:cxnLst>
    <dgm:cxn modelId="{A97CEC7E-AF61-4140-A996-FA2392DA4ADF}" type="presOf" srcId="{36D02434-BBE6-E148-89C9-C92EDA8AC70B}" destId="{356F406B-A4E5-BF46-A8F2-F982972CF0B9}" srcOrd="0" destOrd="0" presId="urn:microsoft.com/office/officeart/2005/8/layout/hierarchy2"/>
    <dgm:cxn modelId="{52444427-CD0B-AF45-B839-8BBE0A80C787}" type="presOf" srcId="{C501AB44-AD60-0842-B1E3-27538D16646D}" destId="{037D120B-9D8F-2B45-9D23-16259B498DD6}" srcOrd="0" destOrd="0" presId="urn:microsoft.com/office/officeart/2005/8/layout/hierarchy2"/>
    <dgm:cxn modelId="{71D2A58D-33B9-9F48-9396-427CCB0324D1}" srcId="{92CADCBF-5B36-FF43-B53E-284C65D77F23}" destId="{9B47A3EC-22AD-7544-A4B7-ECCF3F531674}" srcOrd="0" destOrd="0" parTransId="{6E1A42D0-3B82-DD4A-98C3-84AFBBC8A546}" sibTransId="{929DCC18-7A7E-F942-9633-9FB692C0D167}"/>
    <dgm:cxn modelId="{1CBB6FDE-57F5-5E40-9D6E-3A15A28EA656}" srcId="{E9224A47-5965-414B-8AEF-6C5D015AF642}" destId="{36D02434-BBE6-E148-89C9-C92EDA8AC70B}" srcOrd="0" destOrd="0" parTransId="{83BAEB58-90FB-0C44-B8C1-6801EB7C8C07}" sibTransId="{99921F7C-7334-EE4D-9BAC-7D515B8742F9}"/>
    <dgm:cxn modelId="{6C11174F-4124-934F-B692-3A9EF324563A}" srcId="{36D02434-BBE6-E148-89C9-C92EDA8AC70B}" destId="{22F85AE8-9277-6749-9502-1D9F164997C0}" srcOrd="2" destOrd="0" parTransId="{0BCD1783-91C9-8643-8818-9311890F44A5}" sibTransId="{B7980934-0143-5044-B47B-EC5A6C7CC8FA}"/>
    <dgm:cxn modelId="{560424BD-485D-3B4A-8C08-37F2B01C7659}" type="presOf" srcId="{5767B5EF-B8CE-D049-80EE-77A7F3103AAB}" destId="{18AEE755-214A-5A4C-9C19-FBA0592C1508}" srcOrd="0" destOrd="0" presId="urn:microsoft.com/office/officeart/2005/8/layout/hierarchy2"/>
    <dgm:cxn modelId="{8469FB19-5DFB-FA40-A211-0EBECFA9C99F}" type="presOf" srcId="{858A4340-E9F1-B647-B99B-E893E8C2D0D6}" destId="{CF0C2211-3A32-EC4F-9C0F-6DCE63DAC79C}" srcOrd="1" destOrd="0" presId="urn:microsoft.com/office/officeart/2005/8/layout/hierarchy2"/>
    <dgm:cxn modelId="{FA7B4B68-7B7C-424B-94F9-03FE365EA827}" type="presOf" srcId="{B46AEC8F-B4CC-8742-AA0B-92CAA635492B}" destId="{8FD54BAE-6D62-5247-BD1F-8146CD4D8FF2}" srcOrd="0" destOrd="0" presId="urn:microsoft.com/office/officeart/2005/8/layout/hierarchy2"/>
    <dgm:cxn modelId="{FC341B84-4CB6-1644-A777-C7BFDCDCF695}" type="presOf" srcId="{0BCD1783-91C9-8643-8818-9311890F44A5}" destId="{A68C513D-2EEF-7B43-A71D-DB86964DCAE0}" srcOrd="1" destOrd="0" presId="urn:microsoft.com/office/officeart/2005/8/layout/hierarchy2"/>
    <dgm:cxn modelId="{F3AF586B-7031-E846-A0BA-A84F2827BB4C}" type="presOf" srcId="{22F85AE8-9277-6749-9502-1D9F164997C0}" destId="{5950171F-9EC9-014B-8276-F5E2C55FDC7F}" srcOrd="0" destOrd="0" presId="urn:microsoft.com/office/officeart/2005/8/layout/hierarchy2"/>
    <dgm:cxn modelId="{A2159554-F4D1-4546-9DF2-BF017F3CF1DA}" type="presOf" srcId="{7EEFAA40-8F9A-B44D-AC0F-FE96F775D8C7}" destId="{D5AE4F76-02E0-CD4E-9DAF-F08FAA0D127D}" srcOrd="0" destOrd="0" presId="urn:microsoft.com/office/officeart/2005/8/layout/hierarchy2"/>
    <dgm:cxn modelId="{502A7607-2E44-EA43-974F-8CD12E536ACF}" type="presOf" srcId="{1EB7CC91-A870-954E-BF35-FE3343353587}" destId="{47592E6E-3B4F-294D-9A2F-61F2AABAC427}" srcOrd="0" destOrd="0" presId="urn:microsoft.com/office/officeart/2005/8/layout/hierarchy2"/>
    <dgm:cxn modelId="{05B59AEA-93CA-5547-980D-DFD1B500EBBC}" type="presOf" srcId="{05082F73-7B66-6346-A9F6-7BC24E5CA1A8}" destId="{0D89E616-55C9-D046-8C56-133053C4A5C5}" srcOrd="0" destOrd="0" presId="urn:microsoft.com/office/officeart/2005/8/layout/hierarchy2"/>
    <dgm:cxn modelId="{96AE3F7F-65C8-C74A-B7B2-77A644625646}" srcId="{05082F73-7B66-6346-A9F6-7BC24E5CA1A8}" destId="{D3AE8088-B56A-8146-9F11-BC2173338754}" srcOrd="0" destOrd="0" parTransId="{B46AEC8F-B4CC-8742-AA0B-92CAA635492B}" sibTransId="{5EE108E2-6154-7744-A729-E96E0D366F0C}"/>
    <dgm:cxn modelId="{BAAD63E7-88F4-474E-9277-5C1025162F22}" type="presOf" srcId="{2AB8CFC4-D065-4046-B65D-109291F28A40}" destId="{3A71F474-778B-7A4B-9771-45D5FD72688B}" srcOrd="1" destOrd="0" presId="urn:microsoft.com/office/officeart/2005/8/layout/hierarchy2"/>
    <dgm:cxn modelId="{72DECE79-427C-9B4B-9EE1-42516FCC304D}" type="presOf" srcId="{7EEFAA40-8F9A-B44D-AC0F-FE96F775D8C7}" destId="{77891E4D-4368-5940-B5E1-C1218558BEBD}" srcOrd="1" destOrd="0" presId="urn:microsoft.com/office/officeart/2005/8/layout/hierarchy2"/>
    <dgm:cxn modelId="{5EF9150B-5D30-D141-A3E0-B60450876676}" type="presOf" srcId="{2AB8CFC4-D065-4046-B65D-109291F28A40}" destId="{D2DEFB44-013F-7B46-A282-86B6628049FD}" srcOrd="0" destOrd="0" presId="urn:microsoft.com/office/officeart/2005/8/layout/hierarchy2"/>
    <dgm:cxn modelId="{60B6AD08-18EE-134F-B6E2-495C7BC25787}" type="presOf" srcId="{01830AE8-4EAC-564C-A475-3DEEBA1FD478}" destId="{ADCB9301-6B2F-D149-A2A7-83C9D11916B4}" srcOrd="0" destOrd="0" presId="urn:microsoft.com/office/officeart/2005/8/layout/hierarchy2"/>
    <dgm:cxn modelId="{41F8743A-64BD-9247-A763-39FECDACDA1D}" type="presOf" srcId="{B46AEC8F-B4CC-8742-AA0B-92CAA635492B}" destId="{440FD356-93F0-BE4E-8804-C427FC7287EE}" srcOrd="1" destOrd="0" presId="urn:microsoft.com/office/officeart/2005/8/layout/hierarchy2"/>
    <dgm:cxn modelId="{42A17AF0-07A2-CD47-A7C5-6CE74FD80BB4}" srcId="{9B47A3EC-22AD-7544-A4B7-ECCF3F531674}" destId="{01830AE8-4EAC-564C-A475-3DEEBA1FD478}" srcOrd="0" destOrd="0" parTransId="{7EEFAA40-8F9A-B44D-AC0F-FE96F775D8C7}" sibTransId="{5EA14E66-ADE8-C548-AFED-08BBF4E2437E}"/>
    <dgm:cxn modelId="{AF3FEFF6-281F-5D49-A3CD-0B006FAD9F7D}" type="presOf" srcId="{858A4340-E9F1-B647-B99B-E893E8C2D0D6}" destId="{1FC79482-7CC4-564A-9689-9EEB3937AD09}" srcOrd="0" destOrd="0" presId="urn:microsoft.com/office/officeart/2005/8/layout/hierarchy2"/>
    <dgm:cxn modelId="{826A2AA1-EB43-DA4F-A228-32966C735C1C}" type="presOf" srcId="{9B47A3EC-22AD-7544-A4B7-ECCF3F531674}" destId="{2FA5D7DC-3A7C-0545-A895-305C6E05199C}" srcOrd="0" destOrd="0" presId="urn:microsoft.com/office/officeart/2005/8/layout/hierarchy2"/>
    <dgm:cxn modelId="{7ADE9FC4-3FC4-0441-91B0-8BB67B632E8A}" srcId="{9418A019-42E9-274D-BBB4-B4847EA2D956}" destId="{05082F73-7B66-6346-A9F6-7BC24E5CA1A8}" srcOrd="0" destOrd="0" parTransId="{858A4340-E9F1-B647-B99B-E893E8C2D0D6}" sibTransId="{E0C6F0D2-E0F5-5642-85F0-6D772AFDF1A8}"/>
    <dgm:cxn modelId="{38EBCD1A-49A6-4940-8426-BC01739FFBAD}" srcId="{36D02434-BBE6-E148-89C9-C92EDA8AC70B}" destId="{9418A019-42E9-274D-BBB4-B4847EA2D956}" srcOrd="1" destOrd="0" parTransId="{C501AB44-AD60-0842-B1E3-27538D16646D}" sibTransId="{C4899D15-D856-344E-A79B-5D9BE3FA2A3E}"/>
    <dgm:cxn modelId="{47078DB7-90EE-0740-AB14-8C529D7C3E88}" srcId="{22F85AE8-9277-6749-9502-1D9F164997C0}" destId="{1D4E03A5-9D4A-D446-93E1-DE331B6F8D16}" srcOrd="0" destOrd="0" parTransId="{5767B5EF-B8CE-D049-80EE-77A7F3103AAB}" sibTransId="{5B5CD7AD-AF33-C747-AB46-9182E4FD767C}"/>
    <dgm:cxn modelId="{3D627210-84BA-384B-BBAF-9B11AC644DA6}" type="presOf" srcId="{5767B5EF-B8CE-D049-80EE-77A7F3103AAB}" destId="{7C3EC712-06E8-534D-9F32-082C3828C432}" srcOrd="1" destOrd="0" presId="urn:microsoft.com/office/officeart/2005/8/layout/hierarchy2"/>
    <dgm:cxn modelId="{41BD7B48-D336-E945-90E0-433323CAB93F}" srcId="{1D4E03A5-9D4A-D446-93E1-DE331B6F8D16}" destId="{1EB7CC91-A870-954E-BF35-FE3343353587}" srcOrd="0" destOrd="0" parTransId="{2AB8CFC4-D065-4046-B65D-109291F28A40}" sibTransId="{E5EC9B7B-2E8B-324A-9EBF-B9F3B61D61C4}"/>
    <dgm:cxn modelId="{C767746A-3290-B749-9B4D-4CA19C2CCF38}" type="presOf" srcId="{D3AE8088-B56A-8146-9F11-BC2173338754}" destId="{C7302955-84D8-674C-9B2D-707689F6731D}" srcOrd="0" destOrd="0" presId="urn:microsoft.com/office/officeart/2005/8/layout/hierarchy2"/>
    <dgm:cxn modelId="{BA4C7384-9D4F-D240-9DB3-3E48AFA27452}" type="presOf" srcId="{E9224A47-5965-414B-8AEF-6C5D015AF642}" destId="{A76D4D85-6834-184D-91CF-BAA4325AB45D}" srcOrd="0" destOrd="0" presId="urn:microsoft.com/office/officeart/2005/8/layout/hierarchy2"/>
    <dgm:cxn modelId="{BF262323-AF54-914C-97CC-3610581379F4}" type="presOf" srcId="{1D4E03A5-9D4A-D446-93E1-DE331B6F8D16}" destId="{7C4AF01D-9046-EF40-B3C7-E7CAEA77C2DA}" srcOrd="0" destOrd="0" presId="urn:microsoft.com/office/officeart/2005/8/layout/hierarchy2"/>
    <dgm:cxn modelId="{08D28E68-B446-6443-9D63-4B983607AF13}" type="presOf" srcId="{C501AB44-AD60-0842-B1E3-27538D16646D}" destId="{E038CFF0-978D-314B-8B5D-3B2A1CB863D5}" srcOrd="1" destOrd="0" presId="urn:microsoft.com/office/officeart/2005/8/layout/hierarchy2"/>
    <dgm:cxn modelId="{228D2AB4-5C2E-2845-8029-0321DC166503}" type="presOf" srcId="{92CADCBF-5B36-FF43-B53E-284C65D77F23}" destId="{5132B8C4-47D2-CD46-8826-30F7C815239F}" srcOrd="0" destOrd="0" presId="urn:microsoft.com/office/officeart/2005/8/layout/hierarchy2"/>
    <dgm:cxn modelId="{055B314D-D7C5-E847-A6D7-D669A3BE8521}" type="presOf" srcId="{6E1A42D0-3B82-DD4A-98C3-84AFBBC8A546}" destId="{C7E60241-7FF6-EC44-AE11-D32D0B30A0F8}" srcOrd="0" destOrd="0" presId="urn:microsoft.com/office/officeart/2005/8/layout/hierarchy2"/>
    <dgm:cxn modelId="{975F77DA-A62B-C941-9D0C-A1EA7AC12734}" type="presOf" srcId="{0BCD1783-91C9-8643-8818-9311890F44A5}" destId="{6E0A9F69-4F9B-9B43-8BD6-4DCBED545C50}" srcOrd="0" destOrd="0" presId="urn:microsoft.com/office/officeart/2005/8/layout/hierarchy2"/>
    <dgm:cxn modelId="{1412A7E7-BB53-9147-BA35-FFA208F4FC82}" type="presOf" srcId="{9418A019-42E9-274D-BBB4-B4847EA2D956}" destId="{002B9B44-A881-4E4B-8FD9-42E6643E4250}" srcOrd="0" destOrd="0" presId="urn:microsoft.com/office/officeart/2005/8/layout/hierarchy2"/>
    <dgm:cxn modelId="{4914CBC8-5FCE-D44C-8BDA-2076014EE1ED}" srcId="{36D02434-BBE6-E148-89C9-C92EDA8AC70B}" destId="{92CADCBF-5B36-FF43-B53E-284C65D77F23}" srcOrd="0" destOrd="0" parTransId="{A5F9F81B-1943-7045-BA26-3C19FC78490A}" sibTransId="{9FEE6422-C1E6-DB49-84AF-FAF6DA0F68C8}"/>
    <dgm:cxn modelId="{48BBFB37-6D2A-BE4D-B922-3EE574890A04}" type="presOf" srcId="{A5F9F81B-1943-7045-BA26-3C19FC78490A}" destId="{23B89BC0-FD1C-D044-A1A0-8572834DD801}" srcOrd="0" destOrd="0" presId="urn:microsoft.com/office/officeart/2005/8/layout/hierarchy2"/>
    <dgm:cxn modelId="{6993F546-1EF6-484F-9280-9B3F603CF048}" type="presOf" srcId="{A5F9F81B-1943-7045-BA26-3C19FC78490A}" destId="{A6CA008C-FAAA-2444-A8A5-1713DCA03543}" srcOrd="1" destOrd="0" presId="urn:microsoft.com/office/officeart/2005/8/layout/hierarchy2"/>
    <dgm:cxn modelId="{B71ABD09-29A6-5D45-B89F-08FE8E61609C}" type="presOf" srcId="{6E1A42D0-3B82-DD4A-98C3-84AFBBC8A546}" destId="{8F10A12A-151A-4F4A-85B0-02DF74AB5571}" srcOrd="1" destOrd="0" presId="urn:microsoft.com/office/officeart/2005/8/layout/hierarchy2"/>
    <dgm:cxn modelId="{5580C6AA-95E8-AA4E-8C87-5DD4D67046C0}" type="presParOf" srcId="{A76D4D85-6834-184D-91CF-BAA4325AB45D}" destId="{1E52EA0C-F823-D743-A4FC-F829A8632F44}" srcOrd="0" destOrd="0" presId="urn:microsoft.com/office/officeart/2005/8/layout/hierarchy2"/>
    <dgm:cxn modelId="{CA7FB303-7942-CA42-BE13-AC6375686D63}" type="presParOf" srcId="{1E52EA0C-F823-D743-A4FC-F829A8632F44}" destId="{356F406B-A4E5-BF46-A8F2-F982972CF0B9}" srcOrd="0" destOrd="0" presId="urn:microsoft.com/office/officeart/2005/8/layout/hierarchy2"/>
    <dgm:cxn modelId="{68DC8FFF-E95B-D34A-A487-C823373CFB33}" type="presParOf" srcId="{1E52EA0C-F823-D743-A4FC-F829A8632F44}" destId="{8705B7AE-9D42-F942-8EDA-75832A025007}" srcOrd="1" destOrd="0" presId="urn:microsoft.com/office/officeart/2005/8/layout/hierarchy2"/>
    <dgm:cxn modelId="{2AA8E9EE-BB5F-7A44-93F2-D6C098CC039E}" type="presParOf" srcId="{8705B7AE-9D42-F942-8EDA-75832A025007}" destId="{23B89BC0-FD1C-D044-A1A0-8572834DD801}" srcOrd="0" destOrd="0" presId="urn:microsoft.com/office/officeart/2005/8/layout/hierarchy2"/>
    <dgm:cxn modelId="{B8C03005-C1E7-5945-B76E-EDFF7ACE65FE}" type="presParOf" srcId="{23B89BC0-FD1C-D044-A1A0-8572834DD801}" destId="{A6CA008C-FAAA-2444-A8A5-1713DCA03543}" srcOrd="0" destOrd="0" presId="urn:microsoft.com/office/officeart/2005/8/layout/hierarchy2"/>
    <dgm:cxn modelId="{573FED03-6C33-274A-98D6-B5B95FA058DE}" type="presParOf" srcId="{8705B7AE-9D42-F942-8EDA-75832A025007}" destId="{B45CDDC2-F5F3-664A-8AD4-4A76E1A6E38F}" srcOrd="1" destOrd="0" presId="urn:microsoft.com/office/officeart/2005/8/layout/hierarchy2"/>
    <dgm:cxn modelId="{50FC497D-8DC6-6D46-AB26-10F21DD04167}" type="presParOf" srcId="{B45CDDC2-F5F3-664A-8AD4-4A76E1A6E38F}" destId="{5132B8C4-47D2-CD46-8826-30F7C815239F}" srcOrd="0" destOrd="0" presId="urn:microsoft.com/office/officeart/2005/8/layout/hierarchy2"/>
    <dgm:cxn modelId="{0F196488-2EC2-BC43-A93E-9FC82453E8AF}" type="presParOf" srcId="{B45CDDC2-F5F3-664A-8AD4-4A76E1A6E38F}" destId="{7D41068C-BFEF-A941-A9D6-6B323E23160B}" srcOrd="1" destOrd="0" presId="urn:microsoft.com/office/officeart/2005/8/layout/hierarchy2"/>
    <dgm:cxn modelId="{3055858B-2CFA-7F41-9C4B-26CAA0713CC4}" type="presParOf" srcId="{7D41068C-BFEF-A941-A9D6-6B323E23160B}" destId="{C7E60241-7FF6-EC44-AE11-D32D0B30A0F8}" srcOrd="0" destOrd="0" presId="urn:microsoft.com/office/officeart/2005/8/layout/hierarchy2"/>
    <dgm:cxn modelId="{44F3EEBE-A30E-194B-A66E-18CD49601CB9}" type="presParOf" srcId="{C7E60241-7FF6-EC44-AE11-D32D0B30A0F8}" destId="{8F10A12A-151A-4F4A-85B0-02DF74AB5571}" srcOrd="0" destOrd="0" presId="urn:microsoft.com/office/officeart/2005/8/layout/hierarchy2"/>
    <dgm:cxn modelId="{946ED353-7AD6-364D-9EB6-3DB8BC7F10A0}" type="presParOf" srcId="{7D41068C-BFEF-A941-A9D6-6B323E23160B}" destId="{632F23CF-3C11-C44B-A841-48DAABE5485F}" srcOrd="1" destOrd="0" presId="urn:microsoft.com/office/officeart/2005/8/layout/hierarchy2"/>
    <dgm:cxn modelId="{75E6DFE3-2BE5-B743-B525-C82B75A67BB0}" type="presParOf" srcId="{632F23CF-3C11-C44B-A841-48DAABE5485F}" destId="{2FA5D7DC-3A7C-0545-A895-305C6E05199C}" srcOrd="0" destOrd="0" presId="urn:microsoft.com/office/officeart/2005/8/layout/hierarchy2"/>
    <dgm:cxn modelId="{BA8E09F8-FB0B-4F42-BD55-E2ACBDD0EA17}" type="presParOf" srcId="{632F23CF-3C11-C44B-A841-48DAABE5485F}" destId="{81DDC9E0-1246-5D43-81C3-863153DEC8E5}" srcOrd="1" destOrd="0" presId="urn:microsoft.com/office/officeart/2005/8/layout/hierarchy2"/>
    <dgm:cxn modelId="{0FF67B16-53B0-3541-8673-20D5C6F789BA}" type="presParOf" srcId="{81DDC9E0-1246-5D43-81C3-863153DEC8E5}" destId="{D5AE4F76-02E0-CD4E-9DAF-F08FAA0D127D}" srcOrd="0" destOrd="0" presId="urn:microsoft.com/office/officeart/2005/8/layout/hierarchy2"/>
    <dgm:cxn modelId="{06DC166E-231C-E349-8AE5-9F610DB1761A}" type="presParOf" srcId="{D5AE4F76-02E0-CD4E-9DAF-F08FAA0D127D}" destId="{77891E4D-4368-5940-B5E1-C1218558BEBD}" srcOrd="0" destOrd="0" presId="urn:microsoft.com/office/officeart/2005/8/layout/hierarchy2"/>
    <dgm:cxn modelId="{83430220-BF51-B144-98B9-DE6D966B266B}" type="presParOf" srcId="{81DDC9E0-1246-5D43-81C3-863153DEC8E5}" destId="{BBC781DA-6D44-7547-9CF0-EB20766681AE}" srcOrd="1" destOrd="0" presId="urn:microsoft.com/office/officeart/2005/8/layout/hierarchy2"/>
    <dgm:cxn modelId="{E45B48E2-D00A-FE49-9D5C-1EEA1B874557}" type="presParOf" srcId="{BBC781DA-6D44-7547-9CF0-EB20766681AE}" destId="{ADCB9301-6B2F-D149-A2A7-83C9D11916B4}" srcOrd="0" destOrd="0" presId="urn:microsoft.com/office/officeart/2005/8/layout/hierarchy2"/>
    <dgm:cxn modelId="{B76C9D57-DEAE-7748-B268-45938A6D7491}" type="presParOf" srcId="{BBC781DA-6D44-7547-9CF0-EB20766681AE}" destId="{A02C9523-9DE7-2049-922E-744A6101A665}" srcOrd="1" destOrd="0" presId="urn:microsoft.com/office/officeart/2005/8/layout/hierarchy2"/>
    <dgm:cxn modelId="{15E21DB2-0E6D-A84D-BD7C-521E2EC66D57}" type="presParOf" srcId="{8705B7AE-9D42-F942-8EDA-75832A025007}" destId="{037D120B-9D8F-2B45-9D23-16259B498DD6}" srcOrd="2" destOrd="0" presId="urn:microsoft.com/office/officeart/2005/8/layout/hierarchy2"/>
    <dgm:cxn modelId="{A5CF8346-00D9-FC41-84A8-C017133F58FD}" type="presParOf" srcId="{037D120B-9D8F-2B45-9D23-16259B498DD6}" destId="{E038CFF0-978D-314B-8B5D-3B2A1CB863D5}" srcOrd="0" destOrd="0" presId="urn:microsoft.com/office/officeart/2005/8/layout/hierarchy2"/>
    <dgm:cxn modelId="{40F0D89F-D425-4C4D-94E9-03826A43CBE9}" type="presParOf" srcId="{8705B7AE-9D42-F942-8EDA-75832A025007}" destId="{BEDA85EE-DE82-8B4B-B4CB-1B518D97A91E}" srcOrd="3" destOrd="0" presId="urn:microsoft.com/office/officeart/2005/8/layout/hierarchy2"/>
    <dgm:cxn modelId="{70AB6190-3B6C-7C42-9154-C7EE387EBD06}" type="presParOf" srcId="{BEDA85EE-DE82-8B4B-B4CB-1B518D97A91E}" destId="{002B9B44-A881-4E4B-8FD9-42E6643E4250}" srcOrd="0" destOrd="0" presId="urn:microsoft.com/office/officeart/2005/8/layout/hierarchy2"/>
    <dgm:cxn modelId="{DFE52F4E-3797-0D47-8032-2D33A89C96FE}" type="presParOf" srcId="{BEDA85EE-DE82-8B4B-B4CB-1B518D97A91E}" destId="{4E62280E-F483-8C4D-9612-0C7766B92980}" srcOrd="1" destOrd="0" presId="urn:microsoft.com/office/officeart/2005/8/layout/hierarchy2"/>
    <dgm:cxn modelId="{59F2F9E1-2011-F34D-93DA-43E81B5866D1}" type="presParOf" srcId="{4E62280E-F483-8C4D-9612-0C7766B92980}" destId="{1FC79482-7CC4-564A-9689-9EEB3937AD09}" srcOrd="0" destOrd="0" presId="urn:microsoft.com/office/officeart/2005/8/layout/hierarchy2"/>
    <dgm:cxn modelId="{11F4B43C-B321-D741-BDDE-BAF7A476C88D}" type="presParOf" srcId="{1FC79482-7CC4-564A-9689-9EEB3937AD09}" destId="{CF0C2211-3A32-EC4F-9C0F-6DCE63DAC79C}" srcOrd="0" destOrd="0" presId="urn:microsoft.com/office/officeart/2005/8/layout/hierarchy2"/>
    <dgm:cxn modelId="{9DB11B7D-AE61-0A44-AD7D-3CAA7CEE5059}" type="presParOf" srcId="{4E62280E-F483-8C4D-9612-0C7766B92980}" destId="{59D11228-5FDE-6947-A2B9-E3CC54D32952}" srcOrd="1" destOrd="0" presId="urn:microsoft.com/office/officeart/2005/8/layout/hierarchy2"/>
    <dgm:cxn modelId="{3C0FC0D2-D3E8-5045-949E-3D3AEAF58F9D}" type="presParOf" srcId="{59D11228-5FDE-6947-A2B9-E3CC54D32952}" destId="{0D89E616-55C9-D046-8C56-133053C4A5C5}" srcOrd="0" destOrd="0" presId="urn:microsoft.com/office/officeart/2005/8/layout/hierarchy2"/>
    <dgm:cxn modelId="{F9601AF8-7532-6C4D-8B00-D0D39B230A66}" type="presParOf" srcId="{59D11228-5FDE-6947-A2B9-E3CC54D32952}" destId="{FE6C8CE0-07A6-5842-A08F-468D21D1D0DD}" srcOrd="1" destOrd="0" presId="urn:microsoft.com/office/officeart/2005/8/layout/hierarchy2"/>
    <dgm:cxn modelId="{8D3032B9-761E-A546-818B-612D632A3BD3}" type="presParOf" srcId="{FE6C8CE0-07A6-5842-A08F-468D21D1D0DD}" destId="{8FD54BAE-6D62-5247-BD1F-8146CD4D8FF2}" srcOrd="0" destOrd="0" presId="urn:microsoft.com/office/officeart/2005/8/layout/hierarchy2"/>
    <dgm:cxn modelId="{7C6C094B-89E4-F141-80FD-46A270C1B47C}" type="presParOf" srcId="{8FD54BAE-6D62-5247-BD1F-8146CD4D8FF2}" destId="{440FD356-93F0-BE4E-8804-C427FC7287EE}" srcOrd="0" destOrd="0" presId="urn:microsoft.com/office/officeart/2005/8/layout/hierarchy2"/>
    <dgm:cxn modelId="{312E148E-59CE-5345-A0A1-13E018740747}" type="presParOf" srcId="{FE6C8CE0-07A6-5842-A08F-468D21D1D0DD}" destId="{E95A868A-65DB-914A-867A-08A2DE10BC3D}" srcOrd="1" destOrd="0" presId="urn:microsoft.com/office/officeart/2005/8/layout/hierarchy2"/>
    <dgm:cxn modelId="{1AC956E3-5CD1-7146-9F04-F8C9C1F0A702}" type="presParOf" srcId="{E95A868A-65DB-914A-867A-08A2DE10BC3D}" destId="{C7302955-84D8-674C-9B2D-707689F6731D}" srcOrd="0" destOrd="0" presId="urn:microsoft.com/office/officeart/2005/8/layout/hierarchy2"/>
    <dgm:cxn modelId="{79523A2C-1409-9349-A6D6-523FD9C911B4}" type="presParOf" srcId="{E95A868A-65DB-914A-867A-08A2DE10BC3D}" destId="{1B6D61B9-87AC-EF49-8247-83E90EEEA773}" srcOrd="1" destOrd="0" presId="urn:microsoft.com/office/officeart/2005/8/layout/hierarchy2"/>
    <dgm:cxn modelId="{919BD966-5A42-8447-B423-5F533D74B723}" type="presParOf" srcId="{8705B7AE-9D42-F942-8EDA-75832A025007}" destId="{6E0A9F69-4F9B-9B43-8BD6-4DCBED545C50}" srcOrd="4" destOrd="0" presId="urn:microsoft.com/office/officeart/2005/8/layout/hierarchy2"/>
    <dgm:cxn modelId="{2490ABD7-D589-D442-BA1D-66849636F9A6}" type="presParOf" srcId="{6E0A9F69-4F9B-9B43-8BD6-4DCBED545C50}" destId="{A68C513D-2EEF-7B43-A71D-DB86964DCAE0}" srcOrd="0" destOrd="0" presId="urn:microsoft.com/office/officeart/2005/8/layout/hierarchy2"/>
    <dgm:cxn modelId="{D360456C-F3CE-3D46-B8E4-BE361D296348}" type="presParOf" srcId="{8705B7AE-9D42-F942-8EDA-75832A025007}" destId="{564112D5-8524-2547-965C-2EC6C77FCC07}" srcOrd="5" destOrd="0" presId="urn:microsoft.com/office/officeart/2005/8/layout/hierarchy2"/>
    <dgm:cxn modelId="{62C85DC2-81D1-2046-8451-01BBFF30436A}" type="presParOf" srcId="{564112D5-8524-2547-965C-2EC6C77FCC07}" destId="{5950171F-9EC9-014B-8276-F5E2C55FDC7F}" srcOrd="0" destOrd="0" presId="urn:microsoft.com/office/officeart/2005/8/layout/hierarchy2"/>
    <dgm:cxn modelId="{9E410AA1-38ED-234B-A8F8-A283B14821DF}" type="presParOf" srcId="{564112D5-8524-2547-965C-2EC6C77FCC07}" destId="{04E0356E-9C8F-6F4D-AF94-E8E43E52C50D}" srcOrd="1" destOrd="0" presId="urn:microsoft.com/office/officeart/2005/8/layout/hierarchy2"/>
    <dgm:cxn modelId="{2B2ACC37-9C0E-0D45-837A-91CC134BFBDA}" type="presParOf" srcId="{04E0356E-9C8F-6F4D-AF94-E8E43E52C50D}" destId="{18AEE755-214A-5A4C-9C19-FBA0592C1508}" srcOrd="0" destOrd="0" presId="urn:microsoft.com/office/officeart/2005/8/layout/hierarchy2"/>
    <dgm:cxn modelId="{1494853C-A525-3042-B00E-FC72DED3F7A5}" type="presParOf" srcId="{18AEE755-214A-5A4C-9C19-FBA0592C1508}" destId="{7C3EC712-06E8-534D-9F32-082C3828C432}" srcOrd="0" destOrd="0" presId="urn:microsoft.com/office/officeart/2005/8/layout/hierarchy2"/>
    <dgm:cxn modelId="{D447235A-56A6-384A-A397-4C8B31FD6437}" type="presParOf" srcId="{04E0356E-9C8F-6F4D-AF94-E8E43E52C50D}" destId="{D1AC997B-DCB3-9E4F-A9C3-9607F8D82DDA}" srcOrd="1" destOrd="0" presId="urn:microsoft.com/office/officeart/2005/8/layout/hierarchy2"/>
    <dgm:cxn modelId="{E87C5230-C9DD-114D-8708-D2C84EA111E6}" type="presParOf" srcId="{D1AC997B-DCB3-9E4F-A9C3-9607F8D82DDA}" destId="{7C4AF01D-9046-EF40-B3C7-E7CAEA77C2DA}" srcOrd="0" destOrd="0" presId="urn:microsoft.com/office/officeart/2005/8/layout/hierarchy2"/>
    <dgm:cxn modelId="{D3A8DAA6-04D4-9C45-878E-FD31BC81B605}" type="presParOf" srcId="{D1AC997B-DCB3-9E4F-A9C3-9607F8D82DDA}" destId="{5BBE15D8-CE1C-1A4F-9629-543699682340}" srcOrd="1" destOrd="0" presId="urn:microsoft.com/office/officeart/2005/8/layout/hierarchy2"/>
    <dgm:cxn modelId="{8931C7E6-9954-E949-A2E8-B2B01AF79A00}" type="presParOf" srcId="{5BBE15D8-CE1C-1A4F-9629-543699682340}" destId="{D2DEFB44-013F-7B46-A282-86B6628049FD}" srcOrd="0" destOrd="0" presId="urn:microsoft.com/office/officeart/2005/8/layout/hierarchy2"/>
    <dgm:cxn modelId="{8265E774-3C47-C347-9A07-C4F8CB88B484}" type="presParOf" srcId="{D2DEFB44-013F-7B46-A282-86B6628049FD}" destId="{3A71F474-778B-7A4B-9771-45D5FD72688B}" srcOrd="0" destOrd="0" presId="urn:microsoft.com/office/officeart/2005/8/layout/hierarchy2"/>
    <dgm:cxn modelId="{627003B0-C5CE-EE41-89CC-7FD5FB4768D5}" type="presParOf" srcId="{5BBE15D8-CE1C-1A4F-9629-543699682340}" destId="{E684533B-43D9-2045-B392-D557A97705F8}" srcOrd="1" destOrd="0" presId="urn:microsoft.com/office/officeart/2005/8/layout/hierarchy2"/>
    <dgm:cxn modelId="{A3CADB30-5890-D44E-8D66-B85D4D56B052}" type="presParOf" srcId="{E684533B-43D9-2045-B392-D557A97705F8}" destId="{47592E6E-3B4F-294D-9A2F-61F2AABAC427}" srcOrd="0" destOrd="0" presId="urn:microsoft.com/office/officeart/2005/8/layout/hierarchy2"/>
    <dgm:cxn modelId="{D0568DF7-CD47-1843-A0E9-B1394AB63163}" type="presParOf" srcId="{E684533B-43D9-2045-B392-D557A97705F8}" destId="{DC4EAD1A-8840-4344-8D8C-9A29B4CEA70A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9224A47-5965-414B-8AEF-6C5D015AF642}" type="doc">
      <dgm:prSet loTypeId="urn:microsoft.com/office/officeart/2005/8/layout/hierarchy2" loCatId="hierarchy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36D02434-BBE6-E148-89C9-C92EDA8AC70B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dirty="0">
            <a:latin typeface="Optima"/>
            <a:cs typeface="Optima"/>
          </a:endParaRPr>
        </a:p>
      </dgm:t>
    </dgm:pt>
    <dgm:pt modelId="{83BAEB58-90FB-0C44-B8C1-6801EB7C8C07}" type="parTrans" cxnId="{1CBB6FDE-57F5-5E40-9D6E-3A15A28EA656}">
      <dgm:prSet/>
      <dgm:spPr/>
      <dgm:t>
        <a:bodyPr/>
        <a:lstStyle/>
        <a:p>
          <a:endParaRPr lang="en-US"/>
        </a:p>
      </dgm:t>
    </dgm:pt>
    <dgm:pt modelId="{99921F7C-7334-EE4D-9BAC-7D515B8742F9}" type="sibTrans" cxnId="{1CBB6FDE-57F5-5E40-9D6E-3A15A28EA656}">
      <dgm:prSet/>
      <dgm:spPr/>
      <dgm:t>
        <a:bodyPr/>
        <a:lstStyle/>
        <a:p>
          <a:endParaRPr lang="en-US"/>
        </a:p>
      </dgm:t>
    </dgm:pt>
    <dgm:pt modelId="{92CADCBF-5B36-FF43-B53E-284C65D77F23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Innovation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through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Technology</a:t>
          </a:r>
          <a:endParaRPr lang="en-US" sz="1400" dirty="0">
            <a:latin typeface="Optima"/>
            <a:cs typeface="Optima"/>
          </a:endParaRPr>
        </a:p>
      </dgm:t>
    </dgm:pt>
    <dgm:pt modelId="{A5F9F81B-1943-7045-BA26-3C19FC78490A}" type="parTrans" cxnId="{4914CBC8-5FCE-D44C-8BDA-2076014EE1ED}">
      <dgm:prSet/>
      <dgm:spPr/>
      <dgm:t>
        <a:bodyPr/>
        <a:lstStyle/>
        <a:p>
          <a:endParaRPr lang="en-US"/>
        </a:p>
      </dgm:t>
    </dgm:pt>
    <dgm:pt modelId="{9FEE6422-C1E6-DB49-84AF-FAF6DA0F68C8}" type="sibTrans" cxnId="{4914CBC8-5FCE-D44C-8BDA-2076014EE1ED}">
      <dgm:prSet/>
      <dgm:spPr/>
      <dgm:t>
        <a:bodyPr/>
        <a:lstStyle/>
        <a:p>
          <a:endParaRPr lang="en-US"/>
        </a:p>
      </dgm:t>
    </dgm:pt>
    <dgm:pt modelId="{9B47A3EC-22AD-7544-A4B7-ECCF3F531674}">
      <dgm:prSet phldrT="[Text]" custT="1"/>
      <dgm:spPr/>
      <dgm:t>
        <a:bodyPr/>
        <a:lstStyle/>
        <a:p>
          <a:pPr algn="ctr"/>
          <a:r>
            <a:rPr lang="en-US" sz="1400" dirty="0" smtClean="0">
              <a:latin typeface="Optima"/>
              <a:cs typeface="Optima"/>
            </a:rPr>
            <a:t>Basic science drives innovation in ICT</a:t>
          </a:r>
          <a:endParaRPr lang="en-US" sz="1400" dirty="0">
            <a:latin typeface="Optima"/>
            <a:cs typeface="Optima"/>
          </a:endParaRPr>
        </a:p>
      </dgm:t>
    </dgm:pt>
    <dgm:pt modelId="{6E1A42D0-3B82-DD4A-98C3-84AFBBC8A546}" type="parTrans" cxnId="{71D2A58D-33B9-9F48-9396-427CCB0324D1}">
      <dgm:prSet/>
      <dgm:spPr/>
      <dgm:t>
        <a:bodyPr/>
        <a:lstStyle/>
        <a:p>
          <a:endParaRPr lang="en-US"/>
        </a:p>
      </dgm:t>
    </dgm:pt>
    <dgm:pt modelId="{929DCC18-7A7E-F942-9633-9FB692C0D167}" type="sibTrans" cxnId="{71D2A58D-33B9-9F48-9396-427CCB0324D1}">
      <dgm:prSet/>
      <dgm:spPr/>
      <dgm:t>
        <a:bodyPr/>
        <a:lstStyle/>
        <a:p>
          <a:endParaRPr lang="en-US"/>
        </a:p>
      </dgm:t>
    </dgm:pt>
    <dgm:pt modelId="{9418A019-42E9-274D-BBB4-B4847EA2D95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Innovation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through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Technology</a:t>
          </a:r>
          <a:endParaRPr lang="en-US" sz="1400" dirty="0">
            <a:latin typeface="Optima"/>
            <a:cs typeface="Optima"/>
          </a:endParaRPr>
        </a:p>
      </dgm:t>
    </dgm:pt>
    <dgm:pt modelId="{C501AB44-AD60-0842-B1E3-27538D16646D}" type="parTrans" cxnId="{38EBCD1A-49A6-4940-8426-BC01739FFBAD}">
      <dgm:prSet/>
      <dgm:spPr/>
      <dgm:t>
        <a:bodyPr/>
        <a:lstStyle/>
        <a:p>
          <a:endParaRPr lang="en-US"/>
        </a:p>
      </dgm:t>
    </dgm:pt>
    <dgm:pt modelId="{C4899D15-D856-344E-A79B-5D9BE3FA2A3E}" type="sibTrans" cxnId="{38EBCD1A-49A6-4940-8426-BC01739FFBAD}">
      <dgm:prSet/>
      <dgm:spPr/>
      <dgm:t>
        <a:bodyPr/>
        <a:lstStyle/>
        <a:p>
          <a:endParaRPr lang="en-US"/>
        </a:p>
      </dgm:t>
    </dgm:pt>
    <dgm:pt modelId="{22F85AE8-9277-6749-9502-1D9F164997C0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Innovation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through</a:t>
          </a:r>
          <a:br>
            <a:rPr lang="en-US" sz="1400" dirty="0" smtClean="0">
              <a:latin typeface="Optima"/>
              <a:cs typeface="Optima"/>
            </a:rPr>
          </a:br>
          <a:r>
            <a:rPr lang="en-US" sz="1400" dirty="0" smtClean="0">
              <a:latin typeface="Optima"/>
              <a:cs typeface="Optima"/>
            </a:rPr>
            <a:t> Technology</a:t>
          </a:r>
          <a:endParaRPr lang="en-US" sz="1400" dirty="0">
            <a:latin typeface="Optima"/>
            <a:cs typeface="Optima"/>
          </a:endParaRPr>
        </a:p>
      </dgm:t>
    </dgm:pt>
    <dgm:pt modelId="{0BCD1783-91C9-8643-8818-9311890F44A5}" type="parTrans" cxnId="{6C11174F-4124-934F-B692-3A9EF324563A}">
      <dgm:prSet/>
      <dgm:spPr/>
      <dgm:t>
        <a:bodyPr/>
        <a:lstStyle/>
        <a:p>
          <a:endParaRPr lang="en-US"/>
        </a:p>
      </dgm:t>
    </dgm:pt>
    <dgm:pt modelId="{B7980934-0143-5044-B47B-EC5A6C7CC8FA}" type="sibTrans" cxnId="{6C11174F-4124-934F-B692-3A9EF324563A}">
      <dgm:prSet/>
      <dgm:spPr/>
      <dgm:t>
        <a:bodyPr/>
        <a:lstStyle/>
        <a:p>
          <a:endParaRPr lang="en-US"/>
        </a:p>
      </dgm:t>
    </dgm:pt>
    <dgm:pt modelId="{1D4E03A5-9D4A-D446-93E1-DE331B6F8D1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Basic science drives innovation in a wide range of areas</a:t>
          </a:r>
          <a:r>
            <a:rPr lang="en-US" sz="1200" dirty="0" smtClean="0">
              <a:latin typeface="Optima"/>
              <a:cs typeface="Optima"/>
            </a:rPr>
            <a:t>	 </a:t>
          </a:r>
          <a:endParaRPr lang="en-US" sz="1200" dirty="0">
            <a:latin typeface="Optima"/>
            <a:cs typeface="Optima"/>
          </a:endParaRPr>
        </a:p>
      </dgm:t>
    </dgm:pt>
    <dgm:pt modelId="{5767B5EF-B8CE-D049-80EE-77A7F3103AAB}" type="parTrans" cxnId="{47078DB7-90EE-0740-AB14-8C529D7C3E88}">
      <dgm:prSet/>
      <dgm:spPr/>
      <dgm:t>
        <a:bodyPr/>
        <a:lstStyle/>
        <a:p>
          <a:endParaRPr lang="en-US"/>
        </a:p>
      </dgm:t>
    </dgm:pt>
    <dgm:pt modelId="{5B5CD7AD-AF33-C747-AB46-9182E4FD767C}" type="sibTrans" cxnId="{47078DB7-90EE-0740-AB14-8C529D7C3E88}">
      <dgm:prSet/>
      <dgm:spPr/>
      <dgm:t>
        <a:bodyPr/>
        <a:lstStyle/>
        <a:p>
          <a:endParaRPr lang="en-US"/>
        </a:p>
      </dgm:t>
    </dgm:pt>
    <dgm:pt modelId="{01830AE8-4EAC-564C-A475-3DEEBA1FD478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 WWW development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as a result of CERN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scientists´ needs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+ Knowledge sharing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approach ensured the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web´s open standards</a:t>
          </a:r>
          <a:endParaRPr lang="en-US" sz="1200" dirty="0">
            <a:latin typeface="Optima"/>
            <a:cs typeface="Optima"/>
          </a:endParaRPr>
        </a:p>
      </dgm:t>
    </dgm:pt>
    <dgm:pt modelId="{7EEFAA40-8F9A-B44D-AC0F-FE96F775D8C7}" type="parTrans" cxnId="{42A17AF0-07A2-CD47-A7C5-6CE74FD80BB4}">
      <dgm:prSet/>
      <dgm:spPr/>
      <dgm:t>
        <a:bodyPr/>
        <a:lstStyle/>
        <a:p>
          <a:endParaRPr lang="en-US"/>
        </a:p>
      </dgm:t>
    </dgm:pt>
    <dgm:pt modelId="{5EA14E66-ADE8-C548-AFED-08BBF4E2437E}" type="sibTrans" cxnId="{42A17AF0-07A2-CD47-A7C5-6CE74FD80BB4}">
      <dgm:prSet/>
      <dgm:spPr/>
      <dgm:t>
        <a:bodyPr/>
        <a:lstStyle/>
        <a:p>
          <a:endParaRPr lang="en-US"/>
        </a:p>
      </dgm:t>
    </dgm:pt>
    <dgm:pt modelId="{D3AE8088-B56A-8146-9F11-BC2173338754}">
      <dgm:prSet phldrT="[Text]" custT="1"/>
      <dgm:spPr/>
      <dgm:t>
        <a:bodyPr/>
        <a:lstStyle/>
        <a:p>
          <a:pPr algn="l"/>
          <a:r>
            <a:rPr lang="en-US" sz="1100" dirty="0" smtClean="0">
              <a:latin typeface="Optima"/>
              <a:cs typeface="Optima"/>
            </a:rPr>
            <a:t>+</a:t>
          </a:r>
          <a:r>
            <a:rPr lang="en-US" sz="1100" baseline="0" dirty="0" smtClean="0">
              <a:latin typeface="Optima"/>
              <a:cs typeface="Optima"/>
            </a:rPr>
            <a:t> PET development pro-</a:t>
          </a:r>
          <a:br>
            <a:rPr lang="en-US" sz="1100" baseline="0" dirty="0" smtClean="0">
              <a:latin typeface="Optima"/>
              <a:cs typeface="Optima"/>
            </a:rPr>
          </a:br>
          <a:r>
            <a:rPr lang="en-US" sz="1100" baseline="0" dirty="0" smtClean="0">
              <a:latin typeface="Optima"/>
              <a:cs typeface="Optima"/>
            </a:rPr>
            <a:t>   ceded hand in hand</a:t>
          </a:r>
          <a:br>
            <a:rPr lang="en-US" sz="1100" baseline="0" dirty="0" smtClean="0">
              <a:latin typeface="Optima"/>
              <a:cs typeface="Optima"/>
            </a:rPr>
          </a:br>
          <a:r>
            <a:rPr lang="en-US" sz="1100" baseline="0" dirty="0" smtClean="0">
              <a:latin typeface="Optima"/>
              <a:cs typeface="Optima"/>
            </a:rPr>
            <a:t>   with particle physics</a:t>
          </a:r>
          <a:br>
            <a:rPr lang="en-US" sz="1100" baseline="0" dirty="0" smtClean="0">
              <a:latin typeface="Optima"/>
              <a:cs typeface="Optima"/>
            </a:rPr>
          </a:br>
          <a:r>
            <a:rPr lang="en-US" sz="1100" baseline="0" dirty="0" smtClean="0">
              <a:latin typeface="Optima"/>
              <a:cs typeface="Optima"/>
            </a:rPr>
            <a:t>+ Technology from</a:t>
          </a:r>
          <a:br>
            <a:rPr lang="en-US" sz="1100" baseline="0" dirty="0" smtClean="0">
              <a:latin typeface="Optima"/>
              <a:cs typeface="Optima"/>
            </a:rPr>
          </a:br>
          <a:r>
            <a:rPr lang="en-US" sz="1100" baseline="0" dirty="0" smtClean="0">
              <a:latin typeface="Optima"/>
              <a:cs typeface="Optima"/>
            </a:rPr>
            <a:t>   CERN to industry and</a:t>
          </a:r>
          <a:br>
            <a:rPr lang="en-US" sz="1100" baseline="0" dirty="0" smtClean="0">
              <a:latin typeface="Optima"/>
              <a:cs typeface="Optima"/>
            </a:rPr>
          </a:br>
          <a:r>
            <a:rPr lang="en-US" sz="1100" baseline="0" dirty="0" smtClean="0">
              <a:latin typeface="Optima"/>
              <a:cs typeface="Optima"/>
            </a:rPr>
            <a:t>   back</a:t>
          </a:r>
          <a:endParaRPr lang="en-US" sz="1100" dirty="0" smtClean="0">
            <a:latin typeface="Optima"/>
            <a:cs typeface="Optima"/>
          </a:endParaRPr>
        </a:p>
      </dgm:t>
    </dgm:pt>
    <dgm:pt modelId="{B46AEC8F-B4CC-8742-AA0B-92CAA635492B}" type="parTrans" cxnId="{96AE3F7F-65C8-C74A-B7B2-77A644625646}">
      <dgm:prSet/>
      <dgm:spPr/>
      <dgm:t>
        <a:bodyPr/>
        <a:lstStyle/>
        <a:p>
          <a:endParaRPr lang="en-US"/>
        </a:p>
      </dgm:t>
    </dgm:pt>
    <dgm:pt modelId="{5EE108E2-6154-7744-A729-E96E0D366F0C}" type="sibTrans" cxnId="{96AE3F7F-65C8-C74A-B7B2-77A644625646}">
      <dgm:prSet/>
      <dgm:spPr/>
      <dgm:t>
        <a:bodyPr/>
        <a:lstStyle/>
        <a:p>
          <a:endParaRPr lang="en-US"/>
        </a:p>
      </dgm:t>
    </dgm:pt>
    <dgm:pt modelId="{1EB7CC91-A870-954E-BF35-FE3343353587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 Use of particle </a:t>
          </a:r>
          <a:r>
            <a:rPr lang="en-US" sz="1200" dirty="0" err="1" smtClean="0">
              <a:latin typeface="Optima"/>
              <a:cs typeface="Optima"/>
            </a:rPr>
            <a:t>accel</a:t>
          </a:r>
          <a:r>
            <a:rPr lang="en-US" sz="1200" dirty="0" smtClean="0">
              <a:latin typeface="Optima"/>
              <a:cs typeface="Optima"/>
            </a:rPr>
            <a:t>-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</a:t>
          </a:r>
          <a:r>
            <a:rPr lang="en-US" sz="1200" dirty="0" err="1" smtClean="0">
              <a:latin typeface="Optima"/>
              <a:cs typeface="Optima"/>
            </a:rPr>
            <a:t>erators</a:t>
          </a:r>
          <a:r>
            <a:rPr lang="en-US" sz="1200" dirty="0" smtClean="0">
              <a:latin typeface="Optima"/>
              <a:cs typeface="Optima"/>
            </a:rPr>
            <a:t> in a wide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range: production of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</a:t>
          </a:r>
          <a:r>
            <a:rPr lang="en-US" sz="1200" dirty="0" err="1" smtClean="0">
              <a:latin typeface="Optima"/>
              <a:cs typeface="Optima"/>
            </a:rPr>
            <a:t>tyres</a:t>
          </a:r>
          <a:r>
            <a:rPr lang="en-US" sz="1200" dirty="0" smtClean="0">
              <a:latin typeface="Optima"/>
              <a:cs typeface="Optima"/>
            </a:rPr>
            <a:t> to ion implant-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</a:t>
          </a:r>
          <a:r>
            <a:rPr lang="en-US" sz="1200" dirty="0" err="1" smtClean="0">
              <a:latin typeface="Optima"/>
              <a:cs typeface="Optima"/>
            </a:rPr>
            <a:t>ation</a:t>
          </a:r>
          <a:r>
            <a:rPr lang="en-US" sz="1200" dirty="0" smtClean="0">
              <a:latin typeface="Optima"/>
              <a:cs typeface="Optima"/>
            </a:rPr>
            <a:t> in the semi-r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conductor industry    </a:t>
          </a:r>
          <a:endParaRPr lang="en-US" sz="1200" dirty="0">
            <a:latin typeface="Optima"/>
            <a:cs typeface="Optima"/>
          </a:endParaRPr>
        </a:p>
      </dgm:t>
    </dgm:pt>
    <dgm:pt modelId="{2AB8CFC4-D065-4046-B65D-109291F28A40}" type="parTrans" cxnId="{41BD7B48-D336-E945-90E0-433323CAB93F}">
      <dgm:prSet/>
      <dgm:spPr/>
      <dgm:t>
        <a:bodyPr/>
        <a:lstStyle/>
        <a:p>
          <a:endParaRPr lang="en-US"/>
        </a:p>
      </dgm:t>
    </dgm:pt>
    <dgm:pt modelId="{E5EC9B7B-2E8B-324A-9EBF-B9F3B61D61C4}" type="sibTrans" cxnId="{41BD7B48-D336-E945-90E0-433323CAB93F}">
      <dgm:prSet/>
      <dgm:spPr/>
      <dgm:t>
        <a:bodyPr/>
        <a:lstStyle/>
        <a:p>
          <a:endParaRPr lang="en-US"/>
        </a:p>
      </dgm:t>
    </dgm:pt>
    <dgm:pt modelId="{05082F73-7B66-6346-A9F6-7BC24E5CA1A8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Basic and applied science form a virtuous circle</a:t>
          </a:r>
          <a:endParaRPr lang="en-US" sz="1400" dirty="0">
            <a:latin typeface="Optima"/>
            <a:cs typeface="Optima"/>
          </a:endParaRPr>
        </a:p>
      </dgm:t>
    </dgm:pt>
    <dgm:pt modelId="{E0C6F0D2-E0F5-5642-85F0-6D772AFDF1A8}" type="sibTrans" cxnId="{7ADE9FC4-3FC4-0441-91B0-8BB67B632E8A}">
      <dgm:prSet/>
      <dgm:spPr/>
      <dgm:t>
        <a:bodyPr/>
        <a:lstStyle/>
        <a:p>
          <a:endParaRPr lang="en-US"/>
        </a:p>
      </dgm:t>
    </dgm:pt>
    <dgm:pt modelId="{858A4340-E9F1-B647-B99B-E893E8C2D0D6}" type="parTrans" cxnId="{7ADE9FC4-3FC4-0441-91B0-8BB67B632E8A}">
      <dgm:prSet/>
      <dgm:spPr/>
      <dgm:t>
        <a:bodyPr/>
        <a:lstStyle/>
        <a:p>
          <a:endParaRPr lang="en-US"/>
        </a:p>
      </dgm:t>
    </dgm:pt>
    <dgm:pt modelId="{A76D4D85-6834-184D-91CF-BAA4325AB45D}" type="pres">
      <dgm:prSet presAssocID="{E9224A47-5965-414B-8AEF-6C5D015AF64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52EA0C-F823-D743-A4FC-F829A8632F44}" type="pres">
      <dgm:prSet presAssocID="{36D02434-BBE6-E148-89C9-C92EDA8AC70B}" presName="root1" presStyleCnt="0"/>
      <dgm:spPr/>
      <dgm:t>
        <a:bodyPr/>
        <a:lstStyle/>
        <a:p>
          <a:endParaRPr lang="en-US"/>
        </a:p>
      </dgm:t>
    </dgm:pt>
    <dgm:pt modelId="{356F406B-A4E5-BF46-A8F2-F982972CF0B9}" type="pres">
      <dgm:prSet presAssocID="{36D02434-BBE6-E148-89C9-C92EDA8AC70B}" presName="LevelOneTextNode" presStyleLbl="node0" presStyleIdx="0" presStyleCnt="1" custScaleX="135161" custScaleY="186518" custLinFactNeighborY="1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05B7AE-9D42-F942-8EDA-75832A025007}" type="pres">
      <dgm:prSet presAssocID="{36D02434-BBE6-E148-89C9-C92EDA8AC70B}" presName="level2hierChild" presStyleCnt="0"/>
      <dgm:spPr/>
      <dgm:t>
        <a:bodyPr/>
        <a:lstStyle/>
        <a:p>
          <a:endParaRPr lang="en-US"/>
        </a:p>
      </dgm:t>
    </dgm:pt>
    <dgm:pt modelId="{23B89BC0-FD1C-D044-A1A0-8572834DD801}" type="pres">
      <dgm:prSet presAssocID="{A5F9F81B-1943-7045-BA26-3C19FC78490A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A6CA008C-FAAA-2444-A8A5-1713DCA03543}" type="pres">
      <dgm:prSet presAssocID="{A5F9F81B-1943-7045-BA26-3C19FC78490A}" presName="connTx" presStyleLbl="parChTrans1D2" presStyleIdx="0" presStyleCnt="3"/>
      <dgm:spPr/>
      <dgm:t>
        <a:bodyPr/>
        <a:lstStyle/>
        <a:p>
          <a:endParaRPr lang="en-US"/>
        </a:p>
      </dgm:t>
    </dgm:pt>
    <dgm:pt modelId="{B45CDDC2-F5F3-664A-8AD4-4A76E1A6E38F}" type="pres">
      <dgm:prSet presAssocID="{92CADCBF-5B36-FF43-B53E-284C65D77F23}" presName="root2" presStyleCnt="0"/>
      <dgm:spPr/>
      <dgm:t>
        <a:bodyPr/>
        <a:lstStyle/>
        <a:p>
          <a:endParaRPr lang="en-US"/>
        </a:p>
      </dgm:t>
    </dgm:pt>
    <dgm:pt modelId="{5132B8C4-47D2-CD46-8826-30F7C815239F}" type="pres">
      <dgm:prSet presAssocID="{92CADCBF-5B36-FF43-B53E-284C65D77F23}" presName="LevelTwoTextNode" presStyleLbl="node2" presStyleIdx="0" presStyleCnt="3" custScaleX="116921" custScaleY="141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41068C-BFEF-A941-A9D6-6B323E23160B}" type="pres">
      <dgm:prSet presAssocID="{92CADCBF-5B36-FF43-B53E-284C65D77F23}" presName="level3hierChild" presStyleCnt="0"/>
      <dgm:spPr/>
      <dgm:t>
        <a:bodyPr/>
        <a:lstStyle/>
        <a:p>
          <a:endParaRPr lang="en-US"/>
        </a:p>
      </dgm:t>
    </dgm:pt>
    <dgm:pt modelId="{C7E60241-7FF6-EC44-AE11-D32D0B30A0F8}" type="pres">
      <dgm:prSet presAssocID="{6E1A42D0-3B82-DD4A-98C3-84AFBBC8A546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8F10A12A-151A-4F4A-85B0-02DF74AB5571}" type="pres">
      <dgm:prSet presAssocID="{6E1A42D0-3B82-DD4A-98C3-84AFBBC8A546}" presName="connTx" presStyleLbl="parChTrans1D3" presStyleIdx="0" presStyleCnt="3"/>
      <dgm:spPr/>
      <dgm:t>
        <a:bodyPr/>
        <a:lstStyle/>
        <a:p>
          <a:endParaRPr lang="en-US"/>
        </a:p>
      </dgm:t>
    </dgm:pt>
    <dgm:pt modelId="{632F23CF-3C11-C44B-A841-48DAABE5485F}" type="pres">
      <dgm:prSet presAssocID="{9B47A3EC-22AD-7544-A4B7-ECCF3F531674}" presName="root2" presStyleCnt="0"/>
      <dgm:spPr/>
      <dgm:t>
        <a:bodyPr/>
        <a:lstStyle/>
        <a:p>
          <a:endParaRPr lang="en-US"/>
        </a:p>
      </dgm:t>
    </dgm:pt>
    <dgm:pt modelId="{2FA5D7DC-3A7C-0545-A895-305C6E05199C}" type="pres">
      <dgm:prSet presAssocID="{9B47A3EC-22AD-7544-A4B7-ECCF3F531674}" presName="LevelTwoTextNode" presStyleLbl="node3" presStyleIdx="0" presStyleCnt="3" custScaleX="116993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DDC9E0-1246-5D43-81C3-863153DEC8E5}" type="pres">
      <dgm:prSet presAssocID="{9B47A3EC-22AD-7544-A4B7-ECCF3F531674}" presName="level3hierChild" presStyleCnt="0"/>
      <dgm:spPr/>
      <dgm:t>
        <a:bodyPr/>
        <a:lstStyle/>
        <a:p>
          <a:endParaRPr lang="en-US"/>
        </a:p>
      </dgm:t>
    </dgm:pt>
    <dgm:pt modelId="{D5AE4F76-02E0-CD4E-9DAF-F08FAA0D127D}" type="pres">
      <dgm:prSet presAssocID="{7EEFAA40-8F9A-B44D-AC0F-FE96F775D8C7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77891E4D-4368-5940-B5E1-C1218558BEBD}" type="pres">
      <dgm:prSet presAssocID="{7EEFAA40-8F9A-B44D-AC0F-FE96F775D8C7}" presName="connTx" presStyleLbl="parChTrans1D4" presStyleIdx="0" presStyleCnt="3"/>
      <dgm:spPr/>
      <dgm:t>
        <a:bodyPr/>
        <a:lstStyle/>
        <a:p>
          <a:endParaRPr lang="en-US"/>
        </a:p>
      </dgm:t>
    </dgm:pt>
    <dgm:pt modelId="{BBC781DA-6D44-7547-9CF0-EB20766681AE}" type="pres">
      <dgm:prSet presAssocID="{01830AE8-4EAC-564C-A475-3DEEBA1FD478}" presName="root2" presStyleCnt="0"/>
      <dgm:spPr/>
      <dgm:t>
        <a:bodyPr/>
        <a:lstStyle/>
        <a:p>
          <a:endParaRPr lang="en-US"/>
        </a:p>
      </dgm:t>
    </dgm:pt>
    <dgm:pt modelId="{ADCB9301-6B2F-D149-A2A7-83C9D11916B4}" type="pres">
      <dgm:prSet presAssocID="{01830AE8-4EAC-564C-A475-3DEEBA1FD478}" presName="LevelTwoTextNode" presStyleLbl="node4" presStyleIdx="0" presStyleCnt="3" custScaleX="116993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2C9523-9DE7-2049-922E-744A6101A665}" type="pres">
      <dgm:prSet presAssocID="{01830AE8-4EAC-564C-A475-3DEEBA1FD478}" presName="level3hierChild" presStyleCnt="0"/>
      <dgm:spPr/>
      <dgm:t>
        <a:bodyPr/>
        <a:lstStyle/>
        <a:p>
          <a:endParaRPr lang="en-US"/>
        </a:p>
      </dgm:t>
    </dgm:pt>
    <dgm:pt modelId="{037D120B-9D8F-2B45-9D23-16259B498DD6}" type="pres">
      <dgm:prSet presAssocID="{C501AB44-AD60-0842-B1E3-27538D16646D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E038CFF0-978D-314B-8B5D-3B2A1CB863D5}" type="pres">
      <dgm:prSet presAssocID="{C501AB44-AD60-0842-B1E3-27538D16646D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EDA85EE-DE82-8B4B-B4CB-1B518D97A91E}" type="pres">
      <dgm:prSet presAssocID="{9418A019-42E9-274D-BBB4-B4847EA2D956}" presName="root2" presStyleCnt="0"/>
      <dgm:spPr/>
      <dgm:t>
        <a:bodyPr/>
        <a:lstStyle/>
        <a:p>
          <a:endParaRPr lang="en-US"/>
        </a:p>
      </dgm:t>
    </dgm:pt>
    <dgm:pt modelId="{002B9B44-A881-4E4B-8FD9-42E6643E4250}" type="pres">
      <dgm:prSet presAssocID="{9418A019-42E9-274D-BBB4-B4847EA2D956}" presName="LevelTwoTextNode" presStyleLbl="node2" presStyleIdx="1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62280E-F483-8C4D-9612-0C7766B92980}" type="pres">
      <dgm:prSet presAssocID="{9418A019-42E9-274D-BBB4-B4847EA2D956}" presName="level3hierChild" presStyleCnt="0"/>
      <dgm:spPr/>
      <dgm:t>
        <a:bodyPr/>
        <a:lstStyle/>
        <a:p>
          <a:endParaRPr lang="en-US"/>
        </a:p>
      </dgm:t>
    </dgm:pt>
    <dgm:pt modelId="{1FC79482-7CC4-564A-9689-9EEB3937AD09}" type="pres">
      <dgm:prSet presAssocID="{858A4340-E9F1-B647-B99B-E893E8C2D0D6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CF0C2211-3A32-EC4F-9C0F-6DCE63DAC79C}" type="pres">
      <dgm:prSet presAssocID="{858A4340-E9F1-B647-B99B-E893E8C2D0D6}" presName="connTx" presStyleLbl="parChTrans1D3" presStyleIdx="1" presStyleCnt="3"/>
      <dgm:spPr/>
      <dgm:t>
        <a:bodyPr/>
        <a:lstStyle/>
        <a:p>
          <a:endParaRPr lang="en-US"/>
        </a:p>
      </dgm:t>
    </dgm:pt>
    <dgm:pt modelId="{59D11228-5FDE-6947-A2B9-E3CC54D32952}" type="pres">
      <dgm:prSet presAssocID="{05082F73-7B66-6346-A9F6-7BC24E5CA1A8}" presName="root2" presStyleCnt="0"/>
      <dgm:spPr/>
      <dgm:t>
        <a:bodyPr/>
        <a:lstStyle/>
        <a:p>
          <a:endParaRPr lang="en-US"/>
        </a:p>
      </dgm:t>
    </dgm:pt>
    <dgm:pt modelId="{0D89E616-55C9-D046-8C56-133053C4A5C5}" type="pres">
      <dgm:prSet presAssocID="{05082F73-7B66-6346-A9F6-7BC24E5CA1A8}" presName="LevelTwoTextNode" presStyleLbl="node3" presStyleIdx="1" presStyleCnt="3" custScaleX="117114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6C8CE0-07A6-5842-A08F-468D21D1D0DD}" type="pres">
      <dgm:prSet presAssocID="{05082F73-7B66-6346-A9F6-7BC24E5CA1A8}" presName="level3hierChild" presStyleCnt="0"/>
      <dgm:spPr/>
      <dgm:t>
        <a:bodyPr/>
        <a:lstStyle/>
        <a:p>
          <a:endParaRPr lang="en-US"/>
        </a:p>
      </dgm:t>
    </dgm:pt>
    <dgm:pt modelId="{8FD54BAE-6D62-5247-BD1F-8146CD4D8FF2}" type="pres">
      <dgm:prSet presAssocID="{B46AEC8F-B4CC-8742-AA0B-92CAA635492B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440FD356-93F0-BE4E-8804-C427FC7287EE}" type="pres">
      <dgm:prSet presAssocID="{B46AEC8F-B4CC-8742-AA0B-92CAA635492B}" presName="connTx" presStyleLbl="parChTrans1D4" presStyleIdx="1" presStyleCnt="3"/>
      <dgm:spPr/>
      <dgm:t>
        <a:bodyPr/>
        <a:lstStyle/>
        <a:p>
          <a:endParaRPr lang="en-US"/>
        </a:p>
      </dgm:t>
    </dgm:pt>
    <dgm:pt modelId="{E95A868A-65DB-914A-867A-08A2DE10BC3D}" type="pres">
      <dgm:prSet presAssocID="{D3AE8088-B56A-8146-9F11-BC2173338754}" presName="root2" presStyleCnt="0"/>
      <dgm:spPr/>
      <dgm:t>
        <a:bodyPr/>
        <a:lstStyle/>
        <a:p>
          <a:endParaRPr lang="en-US"/>
        </a:p>
      </dgm:t>
    </dgm:pt>
    <dgm:pt modelId="{C7302955-84D8-674C-9B2D-707689F6731D}" type="pres">
      <dgm:prSet presAssocID="{D3AE8088-B56A-8146-9F11-BC2173338754}" presName="LevelTwoTextNode" presStyleLbl="node4" presStyleIdx="1" presStyleCnt="3" custScaleX="116921" custScaleY="141626" custLinFactNeighborX="78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D61B9-87AC-EF49-8247-83E90EEEA773}" type="pres">
      <dgm:prSet presAssocID="{D3AE8088-B56A-8146-9F11-BC2173338754}" presName="level3hierChild" presStyleCnt="0"/>
      <dgm:spPr/>
      <dgm:t>
        <a:bodyPr/>
        <a:lstStyle/>
        <a:p>
          <a:endParaRPr lang="en-US"/>
        </a:p>
      </dgm:t>
    </dgm:pt>
    <dgm:pt modelId="{6E0A9F69-4F9B-9B43-8BD6-4DCBED545C50}" type="pres">
      <dgm:prSet presAssocID="{0BCD1783-91C9-8643-8818-9311890F44A5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68C513D-2EEF-7B43-A71D-DB86964DCAE0}" type="pres">
      <dgm:prSet presAssocID="{0BCD1783-91C9-8643-8818-9311890F44A5}" presName="connTx" presStyleLbl="parChTrans1D2" presStyleIdx="2" presStyleCnt="3"/>
      <dgm:spPr/>
      <dgm:t>
        <a:bodyPr/>
        <a:lstStyle/>
        <a:p>
          <a:endParaRPr lang="en-US"/>
        </a:p>
      </dgm:t>
    </dgm:pt>
    <dgm:pt modelId="{564112D5-8524-2547-965C-2EC6C77FCC07}" type="pres">
      <dgm:prSet presAssocID="{22F85AE8-9277-6749-9502-1D9F164997C0}" presName="root2" presStyleCnt="0"/>
      <dgm:spPr/>
      <dgm:t>
        <a:bodyPr/>
        <a:lstStyle/>
        <a:p>
          <a:endParaRPr lang="en-US"/>
        </a:p>
      </dgm:t>
    </dgm:pt>
    <dgm:pt modelId="{5950171F-9EC9-014B-8276-F5E2C55FDC7F}" type="pres">
      <dgm:prSet presAssocID="{22F85AE8-9277-6749-9502-1D9F164997C0}" presName="LevelTwoTextNode" presStyleLbl="node2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0356E-9C8F-6F4D-AF94-E8E43E52C50D}" type="pres">
      <dgm:prSet presAssocID="{22F85AE8-9277-6749-9502-1D9F164997C0}" presName="level3hierChild" presStyleCnt="0"/>
      <dgm:spPr/>
      <dgm:t>
        <a:bodyPr/>
        <a:lstStyle/>
        <a:p>
          <a:endParaRPr lang="en-US"/>
        </a:p>
      </dgm:t>
    </dgm:pt>
    <dgm:pt modelId="{18AEE755-214A-5A4C-9C19-FBA0592C1508}" type="pres">
      <dgm:prSet presAssocID="{5767B5EF-B8CE-D049-80EE-77A7F3103AAB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7C3EC712-06E8-534D-9F32-082C3828C432}" type="pres">
      <dgm:prSet presAssocID="{5767B5EF-B8CE-D049-80EE-77A7F3103AAB}" presName="connTx" presStyleLbl="parChTrans1D3" presStyleIdx="2" presStyleCnt="3"/>
      <dgm:spPr/>
      <dgm:t>
        <a:bodyPr/>
        <a:lstStyle/>
        <a:p>
          <a:endParaRPr lang="en-US"/>
        </a:p>
      </dgm:t>
    </dgm:pt>
    <dgm:pt modelId="{D1AC997B-DCB3-9E4F-A9C3-9607F8D82DDA}" type="pres">
      <dgm:prSet presAssocID="{1D4E03A5-9D4A-D446-93E1-DE331B6F8D16}" presName="root2" presStyleCnt="0"/>
      <dgm:spPr/>
      <dgm:t>
        <a:bodyPr/>
        <a:lstStyle/>
        <a:p>
          <a:endParaRPr lang="en-US"/>
        </a:p>
      </dgm:t>
    </dgm:pt>
    <dgm:pt modelId="{7C4AF01D-9046-EF40-B3C7-E7CAEA77C2DA}" type="pres">
      <dgm:prSet presAssocID="{1D4E03A5-9D4A-D446-93E1-DE331B6F8D16}" presName="LevelTwoTextNode" presStyleLbl="node3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BE15D8-CE1C-1A4F-9629-543699682340}" type="pres">
      <dgm:prSet presAssocID="{1D4E03A5-9D4A-D446-93E1-DE331B6F8D16}" presName="level3hierChild" presStyleCnt="0"/>
      <dgm:spPr/>
      <dgm:t>
        <a:bodyPr/>
        <a:lstStyle/>
        <a:p>
          <a:endParaRPr lang="en-US"/>
        </a:p>
      </dgm:t>
    </dgm:pt>
    <dgm:pt modelId="{D2DEFB44-013F-7B46-A282-86B6628049FD}" type="pres">
      <dgm:prSet presAssocID="{2AB8CFC4-D065-4046-B65D-109291F28A40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3A71F474-778B-7A4B-9771-45D5FD72688B}" type="pres">
      <dgm:prSet presAssocID="{2AB8CFC4-D065-4046-B65D-109291F28A40}" presName="connTx" presStyleLbl="parChTrans1D4" presStyleIdx="2" presStyleCnt="3"/>
      <dgm:spPr/>
      <dgm:t>
        <a:bodyPr/>
        <a:lstStyle/>
        <a:p>
          <a:endParaRPr lang="en-US"/>
        </a:p>
      </dgm:t>
    </dgm:pt>
    <dgm:pt modelId="{E684533B-43D9-2045-B392-D557A97705F8}" type="pres">
      <dgm:prSet presAssocID="{1EB7CC91-A870-954E-BF35-FE3343353587}" presName="root2" presStyleCnt="0"/>
      <dgm:spPr/>
      <dgm:t>
        <a:bodyPr/>
        <a:lstStyle/>
        <a:p>
          <a:endParaRPr lang="en-US"/>
        </a:p>
      </dgm:t>
    </dgm:pt>
    <dgm:pt modelId="{47592E6E-3B4F-294D-9A2F-61F2AABAC427}" type="pres">
      <dgm:prSet presAssocID="{1EB7CC91-A870-954E-BF35-FE3343353587}" presName="LevelTwoTextNode" presStyleLbl="node4" presStyleIdx="2" presStyleCnt="3" custScaleX="116921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4EAD1A-8840-4344-8D8C-9A29B4CEA70A}" type="pres">
      <dgm:prSet presAssocID="{1EB7CC91-A870-954E-BF35-FE3343353587}" presName="level3hierChild" presStyleCnt="0"/>
      <dgm:spPr/>
      <dgm:t>
        <a:bodyPr/>
        <a:lstStyle/>
        <a:p>
          <a:endParaRPr lang="en-US"/>
        </a:p>
      </dgm:t>
    </dgm:pt>
  </dgm:ptLst>
  <dgm:cxnLst>
    <dgm:cxn modelId="{7921F90F-8123-EE45-9AF7-8965BCC01B82}" type="presOf" srcId="{5767B5EF-B8CE-D049-80EE-77A7F3103AAB}" destId="{7C3EC712-06E8-534D-9F32-082C3828C432}" srcOrd="1" destOrd="0" presId="urn:microsoft.com/office/officeart/2005/8/layout/hierarchy2"/>
    <dgm:cxn modelId="{6030FF0B-6679-194D-BA4D-6F4D1653227E}" type="presOf" srcId="{858A4340-E9F1-B647-B99B-E893E8C2D0D6}" destId="{1FC79482-7CC4-564A-9689-9EEB3937AD09}" srcOrd="0" destOrd="0" presId="urn:microsoft.com/office/officeart/2005/8/layout/hierarchy2"/>
    <dgm:cxn modelId="{2C9C08A9-E0F5-4B48-8430-FDD5B5112B43}" type="presOf" srcId="{7EEFAA40-8F9A-B44D-AC0F-FE96F775D8C7}" destId="{D5AE4F76-02E0-CD4E-9DAF-F08FAA0D127D}" srcOrd="0" destOrd="0" presId="urn:microsoft.com/office/officeart/2005/8/layout/hierarchy2"/>
    <dgm:cxn modelId="{EA9863D6-386C-B44F-A1DD-9358E4334EDB}" type="presOf" srcId="{2AB8CFC4-D065-4046-B65D-109291F28A40}" destId="{D2DEFB44-013F-7B46-A282-86B6628049FD}" srcOrd="0" destOrd="0" presId="urn:microsoft.com/office/officeart/2005/8/layout/hierarchy2"/>
    <dgm:cxn modelId="{1DD2B950-C6A3-334E-AEE4-F1568FE0DF92}" type="presOf" srcId="{22F85AE8-9277-6749-9502-1D9F164997C0}" destId="{5950171F-9EC9-014B-8276-F5E2C55FDC7F}" srcOrd="0" destOrd="0" presId="urn:microsoft.com/office/officeart/2005/8/layout/hierarchy2"/>
    <dgm:cxn modelId="{42A17AF0-07A2-CD47-A7C5-6CE74FD80BB4}" srcId="{9B47A3EC-22AD-7544-A4B7-ECCF3F531674}" destId="{01830AE8-4EAC-564C-A475-3DEEBA1FD478}" srcOrd="0" destOrd="0" parTransId="{7EEFAA40-8F9A-B44D-AC0F-FE96F775D8C7}" sibTransId="{5EA14E66-ADE8-C548-AFED-08BBF4E2437E}"/>
    <dgm:cxn modelId="{71D2A58D-33B9-9F48-9396-427CCB0324D1}" srcId="{92CADCBF-5B36-FF43-B53E-284C65D77F23}" destId="{9B47A3EC-22AD-7544-A4B7-ECCF3F531674}" srcOrd="0" destOrd="0" parTransId="{6E1A42D0-3B82-DD4A-98C3-84AFBBC8A546}" sibTransId="{929DCC18-7A7E-F942-9633-9FB692C0D167}"/>
    <dgm:cxn modelId="{99B08837-B2B7-7E48-8872-215C52CC07A6}" type="presOf" srcId="{6E1A42D0-3B82-DD4A-98C3-84AFBBC8A546}" destId="{8F10A12A-151A-4F4A-85B0-02DF74AB5571}" srcOrd="1" destOrd="0" presId="urn:microsoft.com/office/officeart/2005/8/layout/hierarchy2"/>
    <dgm:cxn modelId="{8025158D-C148-0640-B87A-0A96917A9E59}" type="presOf" srcId="{B46AEC8F-B4CC-8742-AA0B-92CAA635492B}" destId="{8FD54BAE-6D62-5247-BD1F-8146CD4D8FF2}" srcOrd="0" destOrd="0" presId="urn:microsoft.com/office/officeart/2005/8/layout/hierarchy2"/>
    <dgm:cxn modelId="{6C11174F-4124-934F-B692-3A9EF324563A}" srcId="{36D02434-BBE6-E148-89C9-C92EDA8AC70B}" destId="{22F85AE8-9277-6749-9502-1D9F164997C0}" srcOrd="2" destOrd="0" parTransId="{0BCD1783-91C9-8643-8818-9311890F44A5}" sibTransId="{B7980934-0143-5044-B47B-EC5A6C7CC8FA}"/>
    <dgm:cxn modelId="{CB85E233-0B12-CB4D-B2A5-4FC469622D6D}" type="presOf" srcId="{5767B5EF-B8CE-D049-80EE-77A7F3103AAB}" destId="{18AEE755-214A-5A4C-9C19-FBA0592C1508}" srcOrd="0" destOrd="0" presId="urn:microsoft.com/office/officeart/2005/8/layout/hierarchy2"/>
    <dgm:cxn modelId="{ABEBD640-0CD0-5942-9398-E6D309A3686B}" type="presOf" srcId="{B46AEC8F-B4CC-8742-AA0B-92CAA635492B}" destId="{440FD356-93F0-BE4E-8804-C427FC7287EE}" srcOrd="1" destOrd="0" presId="urn:microsoft.com/office/officeart/2005/8/layout/hierarchy2"/>
    <dgm:cxn modelId="{3DC623D6-CE71-D64B-828D-8A4B9ECCE098}" type="presOf" srcId="{6E1A42D0-3B82-DD4A-98C3-84AFBBC8A546}" destId="{C7E60241-7FF6-EC44-AE11-D32D0B30A0F8}" srcOrd="0" destOrd="0" presId="urn:microsoft.com/office/officeart/2005/8/layout/hierarchy2"/>
    <dgm:cxn modelId="{41BD7B48-D336-E945-90E0-433323CAB93F}" srcId="{1D4E03A5-9D4A-D446-93E1-DE331B6F8D16}" destId="{1EB7CC91-A870-954E-BF35-FE3343353587}" srcOrd="0" destOrd="0" parTransId="{2AB8CFC4-D065-4046-B65D-109291F28A40}" sibTransId="{E5EC9B7B-2E8B-324A-9EBF-B9F3B61D61C4}"/>
    <dgm:cxn modelId="{31A6B2D8-38F1-664E-B3EE-00D4D8755AA8}" type="presOf" srcId="{7EEFAA40-8F9A-B44D-AC0F-FE96F775D8C7}" destId="{77891E4D-4368-5940-B5E1-C1218558BEBD}" srcOrd="1" destOrd="0" presId="urn:microsoft.com/office/officeart/2005/8/layout/hierarchy2"/>
    <dgm:cxn modelId="{38EBCD1A-49A6-4940-8426-BC01739FFBAD}" srcId="{36D02434-BBE6-E148-89C9-C92EDA8AC70B}" destId="{9418A019-42E9-274D-BBB4-B4847EA2D956}" srcOrd="1" destOrd="0" parTransId="{C501AB44-AD60-0842-B1E3-27538D16646D}" sibTransId="{C4899D15-D856-344E-A79B-5D9BE3FA2A3E}"/>
    <dgm:cxn modelId="{7ADE9FC4-3FC4-0441-91B0-8BB67B632E8A}" srcId="{9418A019-42E9-274D-BBB4-B4847EA2D956}" destId="{05082F73-7B66-6346-A9F6-7BC24E5CA1A8}" srcOrd="0" destOrd="0" parTransId="{858A4340-E9F1-B647-B99B-E893E8C2D0D6}" sibTransId="{E0C6F0D2-E0F5-5642-85F0-6D772AFDF1A8}"/>
    <dgm:cxn modelId="{C2A7CA20-5C48-7E4E-A3E6-D57447D3D17C}" type="presOf" srcId="{C501AB44-AD60-0842-B1E3-27538D16646D}" destId="{037D120B-9D8F-2B45-9D23-16259B498DD6}" srcOrd="0" destOrd="0" presId="urn:microsoft.com/office/officeart/2005/8/layout/hierarchy2"/>
    <dgm:cxn modelId="{AA460B79-CA6C-6A48-97B9-F989062C8D92}" type="presOf" srcId="{01830AE8-4EAC-564C-A475-3DEEBA1FD478}" destId="{ADCB9301-6B2F-D149-A2A7-83C9D11916B4}" srcOrd="0" destOrd="0" presId="urn:microsoft.com/office/officeart/2005/8/layout/hierarchy2"/>
    <dgm:cxn modelId="{E099888D-2BAD-AE49-8745-E313F26F1426}" type="presOf" srcId="{92CADCBF-5B36-FF43-B53E-284C65D77F23}" destId="{5132B8C4-47D2-CD46-8826-30F7C815239F}" srcOrd="0" destOrd="0" presId="urn:microsoft.com/office/officeart/2005/8/layout/hierarchy2"/>
    <dgm:cxn modelId="{FEB1C787-8A3F-5841-BC0B-0FF732B5E3E9}" type="presOf" srcId="{2AB8CFC4-D065-4046-B65D-109291F28A40}" destId="{3A71F474-778B-7A4B-9771-45D5FD72688B}" srcOrd="1" destOrd="0" presId="urn:microsoft.com/office/officeart/2005/8/layout/hierarchy2"/>
    <dgm:cxn modelId="{ACE3CD40-1F57-F04E-8946-BBC78BAF1AC9}" type="presOf" srcId="{E9224A47-5965-414B-8AEF-6C5D015AF642}" destId="{A76D4D85-6834-184D-91CF-BAA4325AB45D}" srcOrd="0" destOrd="0" presId="urn:microsoft.com/office/officeart/2005/8/layout/hierarchy2"/>
    <dgm:cxn modelId="{643E2F92-B97F-7E48-9F25-158AC6DF6D83}" type="presOf" srcId="{0BCD1783-91C9-8643-8818-9311890F44A5}" destId="{6E0A9F69-4F9B-9B43-8BD6-4DCBED545C50}" srcOrd="0" destOrd="0" presId="urn:microsoft.com/office/officeart/2005/8/layout/hierarchy2"/>
    <dgm:cxn modelId="{4914CBC8-5FCE-D44C-8BDA-2076014EE1ED}" srcId="{36D02434-BBE6-E148-89C9-C92EDA8AC70B}" destId="{92CADCBF-5B36-FF43-B53E-284C65D77F23}" srcOrd="0" destOrd="0" parTransId="{A5F9F81B-1943-7045-BA26-3C19FC78490A}" sibTransId="{9FEE6422-C1E6-DB49-84AF-FAF6DA0F68C8}"/>
    <dgm:cxn modelId="{5A7C9E3C-3146-0040-9D8D-CCF8EDB2BD7B}" type="presOf" srcId="{D3AE8088-B56A-8146-9F11-BC2173338754}" destId="{C7302955-84D8-674C-9B2D-707689F6731D}" srcOrd="0" destOrd="0" presId="urn:microsoft.com/office/officeart/2005/8/layout/hierarchy2"/>
    <dgm:cxn modelId="{A4485196-CAD2-4040-B815-F1DE90EB0B98}" type="presOf" srcId="{9B47A3EC-22AD-7544-A4B7-ECCF3F531674}" destId="{2FA5D7DC-3A7C-0545-A895-305C6E05199C}" srcOrd="0" destOrd="0" presId="urn:microsoft.com/office/officeart/2005/8/layout/hierarchy2"/>
    <dgm:cxn modelId="{6FBC1123-6137-2046-83FB-97EF3A9879BD}" type="presOf" srcId="{1D4E03A5-9D4A-D446-93E1-DE331B6F8D16}" destId="{7C4AF01D-9046-EF40-B3C7-E7CAEA77C2DA}" srcOrd="0" destOrd="0" presId="urn:microsoft.com/office/officeart/2005/8/layout/hierarchy2"/>
    <dgm:cxn modelId="{CED06D6C-5D2B-1142-918B-D5B2E7D98E60}" type="presOf" srcId="{C501AB44-AD60-0842-B1E3-27538D16646D}" destId="{E038CFF0-978D-314B-8B5D-3B2A1CB863D5}" srcOrd="1" destOrd="0" presId="urn:microsoft.com/office/officeart/2005/8/layout/hierarchy2"/>
    <dgm:cxn modelId="{4788CF70-4C95-C944-AFA6-ACE2B2180021}" type="presOf" srcId="{858A4340-E9F1-B647-B99B-E893E8C2D0D6}" destId="{CF0C2211-3A32-EC4F-9C0F-6DCE63DAC79C}" srcOrd="1" destOrd="0" presId="urn:microsoft.com/office/officeart/2005/8/layout/hierarchy2"/>
    <dgm:cxn modelId="{493258A0-1F3C-0F41-B8E4-327C08EDC2A9}" type="presOf" srcId="{9418A019-42E9-274D-BBB4-B4847EA2D956}" destId="{002B9B44-A881-4E4B-8FD9-42E6643E4250}" srcOrd="0" destOrd="0" presId="urn:microsoft.com/office/officeart/2005/8/layout/hierarchy2"/>
    <dgm:cxn modelId="{47078DB7-90EE-0740-AB14-8C529D7C3E88}" srcId="{22F85AE8-9277-6749-9502-1D9F164997C0}" destId="{1D4E03A5-9D4A-D446-93E1-DE331B6F8D16}" srcOrd="0" destOrd="0" parTransId="{5767B5EF-B8CE-D049-80EE-77A7F3103AAB}" sibTransId="{5B5CD7AD-AF33-C747-AB46-9182E4FD767C}"/>
    <dgm:cxn modelId="{114C44F5-14D9-A44A-8BCD-04C345F03C5E}" type="presOf" srcId="{36D02434-BBE6-E148-89C9-C92EDA8AC70B}" destId="{356F406B-A4E5-BF46-A8F2-F982972CF0B9}" srcOrd="0" destOrd="0" presId="urn:microsoft.com/office/officeart/2005/8/layout/hierarchy2"/>
    <dgm:cxn modelId="{1CBB6FDE-57F5-5E40-9D6E-3A15A28EA656}" srcId="{E9224A47-5965-414B-8AEF-6C5D015AF642}" destId="{36D02434-BBE6-E148-89C9-C92EDA8AC70B}" srcOrd="0" destOrd="0" parTransId="{83BAEB58-90FB-0C44-B8C1-6801EB7C8C07}" sibTransId="{99921F7C-7334-EE4D-9BAC-7D515B8742F9}"/>
    <dgm:cxn modelId="{2BE787E8-ACA7-944D-A83B-B9AEEC36D633}" type="presOf" srcId="{A5F9F81B-1943-7045-BA26-3C19FC78490A}" destId="{23B89BC0-FD1C-D044-A1A0-8572834DD801}" srcOrd="0" destOrd="0" presId="urn:microsoft.com/office/officeart/2005/8/layout/hierarchy2"/>
    <dgm:cxn modelId="{61A46B65-CF54-D846-90D0-28255A92FA2D}" type="presOf" srcId="{05082F73-7B66-6346-A9F6-7BC24E5CA1A8}" destId="{0D89E616-55C9-D046-8C56-133053C4A5C5}" srcOrd="0" destOrd="0" presId="urn:microsoft.com/office/officeart/2005/8/layout/hierarchy2"/>
    <dgm:cxn modelId="{9D97F342-AFD3-1F47-80F5-505627A9641D}" type="presOf" srcId="{A5F9F81B-1943-7045-BA26-3C19FC78490A}" destId="{A6CA008C-FAAA-2444-A8A5-1713DCA03543}" srcOrd="1" destOrd="0" presId="urn:microsoft.com/office/officeart/2005/8/layout/hierarchy2"/>
    <dgm:cxn modelId="{F2EC9C5C-0141-7C43-90EA-28F86DC33B5C}" type="presOf" srcId="{0BCD1783-91C9-8643-8818-9311890F44A5}" destId="{A68C513D-2EEF-7B43-A71D-DB86964DCAE0}" srcOrd="1" destOrd="0" presId="urn:microsoft.com/office/officeart/2005/8/layout/hierarchy2"/>
    <dgm:cxn modelId="{96AE3F7F-65C8-C74A-B7B2-77A644625646}" srcId="{05082F73-7B66-6346-A9F6-7BC24E5CA1A8}" destId="{D3AE8088-B56A-8146-9F11-BC2173338754}" srcOrd="0" destOrd="0" parTransId="{B46AEC8F-B4CC-8742-AA0B-92CAA635492B}" sibTransId="{5EE108E2-6154-7744-A729-E96E0D366F0C}"/>
    <dgm:cxn modelId="{9A2D65D9-F984-F347-BAB0-52B44CFD2C10}" type="presOf" srcId="{1EB7CC91-A870-954E-BF35-FE3343353587}" destId="{47592E6E-3B4F-294D-9A2F-61F2AABAC427}" srcOrd="0" destOrd="0" presId="urn:microsoft.com/office/officeart/2005/8/layout/hierarchy2"/>
    <dgm:cxn modelId="{124BE904-2CE6-7244-9AA0-E361317BED20}" type="presParOf" srcId="{A76D4D85-6834-184D-91CF-BAA4325AB45D}" destId="{1E52EA0C-F823-D743-A4FC-F829A8632F44}" srcOrd="0" destOrd="0" presId="urn:microsoft.com/office/officeart/2005/8/layout/hierarchy2"/>
    <dgm:cxn modelId="{ECD146FE-F362-1948-8DCD-0F2BA4D0C241}" type="presParOf" srcId="{1E52EA0C-F823-D743-A4FC-F829A8632F44}" destId="{356F406B-A4E5-BF46-A8F2-F982972CF0B9}" srcOrd="0" destOrd="0" presId="urn:microsoft.com/office/officeart/2005/8/layout/hierarchy2"/>
    <dgm:cxn modelId="{3C4775BD-6552-3E43-9189-79B92109FDC1}" type="presParOf" srcId="{1E52EA0C-F823-D743-A4FC-F829A8632F44}" destId="{8705B7AE-9D42-F942-8EDA-75832A025007}" srcOrd="1" destOrd="0" presId="urn:microsoft.com/office/officeart/2005/8/layout/hierarchy2"/>
    <dgm:cxn modelId="{E28F6D33-F918-6C48-A00A-684AE9E49651}" type="presParOf" srcId="{8705B7AE-9D42-F942-8EDA-75832A025007}" destId="{23B89BC0-FD1C-D044-A1A0-8572834DD801}" srcOrd="0" destOrd="0" presId="urn:microsoft.com/office/officeart/2005/8/layout/hierarchy2"/>
    <dgm:cxn modelId="{19F18879-A2F8-BB4C-878F-53EE279BECBE}" type="presParOf" srcId="{23B89BC0-FD1C-D044-A1A0-8572834DD801}" destId="{A6CA008C-FAAA-2444-A8A5-1713DCA03543}" srcOrd="0" destOrd="0" presId="urn:microsoft.com/office/officeart/2005/8/layout/hierarchy2"/>
    <dgm:cxn modelId="{334A6A57-448D-5048-849D-72944D9152BC}" type="presParOf" srcId="{8705B7AE-9D42-F942-8EDA-75832A025007}" destId="{B45CDDC2-F5F3-664A-8AD4-4A76E1A6E38F}" srcOrd="1" destOrd="0" presId="urn:microsoft.com/office/officeart/2005/8/layout/hierarchy2"/>
    <dgm:cxn modelId="{08751287-B6DF-BF4B-8595-B6004CA954BE}" type="presParOf" srcId="{B45CDDC2-F5F3-664A-8AD4-4A76E1A6E38F}" destId="{5132B8C4-47D2-CD46-8826-30F7C815239F}" srcOrd="0" destOrd="0" presId="urn:microsoft.com/office/officeart/2005/8/layout/hierarchy2"/>
    <dgm:cxn modelId="{662BA4AF-BE23-EE4B-9963-E802BA5A49B0}" type="presParOf" srcId="{B45CDDC2-F5F3-664A-8AD4-4A76E1A6E38F}" destId="{7D41068C-BFEF-A941-A9D6-6B323E23160B}" srcOrd="1" destOrd="0" presId="urn:microsoft.com/office/officeart/2005/8/layout/hierarchy2"/>
    <dgm:cxn modelId="{B2F1D11E-A598-9343-B75B-AB57F10FE195}" type="presParOf" srcId="{7D41068C-BFEF-A941-A9D6-6B323E23160B}" destId="{C7E60241-7FF6-EC44-AE11-D32D0B30A0F8}" srcOrd="0" destOrd="0" presId="urn:microsoft.com/office/officeart/2005/8/layout/hierarchy2"/>
    <dgm:cxn modelId="{FD27A107-1606-E94A-A44F-58FD688555BA}" type="presParOf" srcId="{C7E60241-7FF6-EC44-AE11-D32D0B30A0F8}" destId="{8F10A12A-151A-4F4A-85B0-02DF74AB5571}" srcOrd="0" destOrd="0" presId="urn:microsoft.com/office/officeart/2005/8/layout/hierarchy2"/>
    <dgm:cxn modelId="{C6AE0F81-7C80-5B4A-A3C9-74C7A279A7C2}" type="presParOf" srcId="{7D41068C-BFEF-A941-A9D6-6B323E23160B}" destId="{632F23CF-3C11-C44B-A841-48DAABE5485F}" srcOrd="1" destOrd="0" presId="urn:microsoft.com/office/officeart/2005/8/layout/hierarchy2"/>
    <dgm:cxn modelId="{9C20BB60-BA3A-5848-B908-AC490B5F54A7}" type="presParOf" srcId="{632F23CF-3C11-C44B-A841-48DAABE5485F}" destId="{2FA5D7DC-3A7C-0545-A895-305C6E05199C}" srcOrd="0" destOrd="0" presId="urn:microsoft.com/office/officeart/2005/8/layout/hierarchy2"/>
    <dgm:cxn modelId="{0989EB8B-E94E-AC43-A653-D49CF20E5A18}" type="presParOf" srcId="{632F23CF-3C11-C44B-A841-48DAABE5485F}" destId="{81DDC9E0-1246-5D43-81C3-863153DEC8E5}" srcOrd="1" destOrd="0" presId="urn:microsoft.com/office/officeart/2005/8/layout/hierarchy2"/>
    <dgm:cxn modelId="{9F8E5480-5D03-1346-B208-8C35D797FE7C}" type="presParOf" srcId="{81DDC9E0-1246-5D43-81C3-863153DEC8E5}" destId="{D5AE4F76-02E0-CD4E-9DAF-F08FAA0D127D}" srcOrd="0" destOrd="0" presId="urn:microsoft.com/office/officeart/2005/8/layout/hierarchy2"/>
    <dgm:cxn modelId="{FE7811ED-4DB1-8D48-B58A-C9FB195035AC}" type="presParOf" srcId="{D5AE4F76-02E0-CD4E-9DAF-F08FAA0D127D}" destId="{77891E4D-4368-5940-B5E1-C1218558BEBD}" srcOrd="0" destOrd="0" presId="urn:microsoft.com/office/officeart/2005/8/layout/hierarchy2"/>
    <dgm:cxn modelId="{E4466F69-A595-B144-B52A-92F47830329C}" type="presParOf" srcId="{81DDC9E0-1246-5D43-81C3-863153DEC8E5}" destId="{BBC781DA-6D44-7547-9CF0-EB20766681AE}" srcOrd="1" destOrd="0" presId="urn:microsoft.com/office/officeart/2005/8/layout/hierarchy2"/>
    <dgm:cxn modelId="{38BF1BB0-602E-6546-8772-5101D1719246}" type="presParOf" srcId="{BBC781DA-6D44-7547-9CF0-EB20766681AE}" destId="{ADCB9301-6B2F-D149-A2A7-83C9D11916B4}" srcOrd="0" destOrd="0" presId="urn:microsoft.com/office/officeart/2005/8/layout/hierarchy2"/>
    <dgm:cxn modelId="{74FD94FD-EDA9-DF4A-B28F-2AE905042750}" type="presParOf" srcId="{BBC781DA-6D44-7547-9CF0-EB20766681AE}" destId="{A02C9523-9DE7-2049-922E-744A6101A665}" srcOrd="1" destOrd="0" presId="urn:microsoft.com/office/officeart/2005/8/layout/hierarchy2"/>
    <dgm:cxn modelId="{5D66FAF3-EB8B-E540-BB55-22425C4C2C61}" type="presParOf" srcId="{8705B7AE-9D42-F942-8EDA-75832A025007}" destId="{037D120B-9D8F-2B45-9D23-16259B498DD6}" srcOrd="2" destOrd="0" presId="urn:microsoft.com/office/officeart/2005/8/layout/hierarchy2"/>
    <dgm:cxn modelId="{3C7CC2B8-1407-1C4A-979A-6FE4762BA1FE}" type="presParOf" srcId="{037D120B-9D8F-2B45-9D23-16259B498DD6}" destId="{E038CFF0-978D-314B-8B5D-3B2A1CB863D5}" srcOrd="0" destOrd="0" presId="urn:microsoft.com/office/officeart/2005/8/layout/hierarchy2"/>
    <dgm:cxn modelId="{0839FCDD-42DC-984C-8EDE-7F4ACEECAC2F}" type="presParOf" srcId="{8705B7AE-9D42-F942-8EDA-75832A025007}" destId="{BEDA85EE-DE82-8B4B-B4CB-1B518D97A91E}" srcOrd="3" destOrd="0" presId="urn:microsoft.com/office/officeart/2005/8/layout/hierarchy2"/>
    <dgm:cxn modelId="{73A3FA58-39C9-0547-9CB8-D598013414C3}" type="presParOf" srcId="{BEDA85EE-DE82-8B4B-B4CB-1B518D97A91E}" destId="{002B9B44-A881-4E4B-8FD9-42E6643E4250}" srcOrd="0" destOrd="0" presId="urn:microsoft.com/office/officeart/2005/8/layout/hierarchy2"/>
    <dgm:cxn modelId="{34CEDE1D-1A6C-3140-9C63-290A16F459D4}" type="presParOf" srcId="{BEDA85EE-DE82-8B4B-B4CB-1B518D97A91E}" destId="{4E62280E-F483-8C4D-9612-0C7766B92980}" srcOrd="1" destOrd="0" presId="urn:microsoft.com/office/officeart/2005/8/layout/hierarchy2"/>
    <dgm:cxn modelId="{DBD3C2A2-41FD-484E-B691-84A6C6A589B0}" type="presParOf" srcId="{4E62280E-F483-8C4D-9612-0C7766B92980}" destId="{1FC79482-7CC4-564A-9689-9EEB3937AD09}" srcOrd="0" destOrd="0" presId="urn:microsoft.com/office/officeart/2005/8/layout/hierarchy2"/>
    <dgm:cxn modelId="{5BCA2EDE-F530-144D-BE82-7AF0DBDB10F1}" type="presParOf" srcId="{1FC79482-7CC4-564A-9689-9EEB3937AD09}" destId="{CF0C2211-3A32-EC4F-9C0F-6DCE63DAC79C}" srcOrd="0" destOrd="0" presId="urn:microsoft.com/office/officeart/2005/8/layout/hierarchy2"/>
    <dgm:cxn modelId="{FEEC0A8B-F05F-B44B-9845-9CDCDA8A23F9}" type="presParOf" srcId="{4E62280E-F483-8C4D-9612-0C7766B92980}" destId="{59D11228-5FDE-6947-A2B9-E3CC54D32952}" srcOrd="1" destOrd="0" presId="urn:microsoft.com/office/officeart/2005/8/layout/hierarchy2"/>
    <dgm:cxn modelId="{1156BDE0-E521-4241-ABFB-6819D2384CDB}" type="presParOf" srcId="{59D11228-5FDE-6947-A2B9-E3CC54D32952}" destId="{0D89E616-55C9-D046-8C56-133053C4A5C5}" srcOrd="0" destOrd="0" presId="urn:microsoft.com/office/officeart/2005/8/layout/hierarchy2"/>
    <dgm:cxn modelId="{EC97B92B-0708-3040-8FA0-44A963CBE23F}" type="presParOf" srcId="{59D11228-5FDE-6947-A2B9-E3CC54D32952}" destId="{FE6C8CE0-07A6-5842-A08F-468D21D1D0DD}" srcOrd="1" destOrd="0" presId="urn:microsoft.com/office/officeart/2005/8/layout/hierarchy2"/>
    <dgm:cxn modelId="{A08D5C08-9419-6740-9FA9-6EB517E4AAAD}" type="presParOf" srcId="{FE6C8CE0-07A6-5842-A08F-468D21D1D0DD}" destId="{8FD54BAE-6D62-5247-BD1F-8146CD4D8FF2}" srcOrd="0" destOrd="0" presId="urn:microsoft.com/office/officeart/2005/8/layout/hierarchy2"/>
    <dgm:cxn modelId="{8BA4CC46-6F10-DB4B-9FCA-CBD8D1DEB0FB}" type="presParOf" srcId="{8FD54BAE-6D62-5247-BD1F-8146CD4D8FF2}" destId="{440FD356-93F0-BE4E-8804-C427FC7287EE}" srcOrd="0" destOrd="0" presId="urn:microsoft.com/office/officeart/2005/8/layout/hierarchy2"/>
    <dgm:cxn modelId="{46D40197-E17D-3E42-AE79-33443C27A968}" type="presParOf" srcId="{FE6C8CE0-07A6-5842-A08F-468D21D1D0DD}" destId="{E95A868A-65DB-914A-867A-08A2DE10BC3D}" srcOrd="1" destOrd="0" presId="urn:microsoft.com/office/officeart/2005/8/layout/hierarchy2"/>
    <dgm:cxn modelId="{E9956AC4-D51F-8D41-AFD2-764B623113F7}" type="presParOf" srcId="{E95A868A-65DB-914A-867A-08A2DE10BC3D}" destId="{C7302955-84D8-674C-9B2D-707689F6731D}" srcOrd="0" destOrd="0" presId="urn:microsoft.com/office/officeart/2005/8/layout/hierarchy2"/>
    <dgm:cxn modelId="{B01EC1F6-43A4-FA4B-A383-879EBB204BC0}" type="presParOf" srcId="{E95A868A-65DB-914A-867A-08A2DE10BC3D}" destId="{1B6D61B9-87AC-EF49-8247-83E90EEEA773}" srcOrd="1" destOrd="0" presId="urn:microsoft.com/office/officeart/2005/8/layout/hierarchy2"/>
    <dgm:cxn modelId="{D2F95E38-7838-A346-8A60-70CD829EE50E}" type="presParOf" srcId="{8705B7AE-9D42-F942-8EDA-75832A025007}" destId="{6E0A9F69-4F9B-9B43-8BD6-4DCBED545C50}" srcOrd="4" destOrd="0" presId="urn:microsoft.com/office/officeart/2005/8/layout/hierarchy2"/>
    <dgm:cxn modelId="{2172240C-6046-E944-9503-9881CF599B16}" type="presParOf" srcId="{6E0A9F69-4F9B-9B43-8BD6-4DCBED545C50}" destId="{A68C513D-2EEF-7B43-A71D-DB86964DCAE0}" srcOrd="0" destOrd="0" presId="urn:microsoft.com/office/officeart/2005/8/layout/hierarchy2"/>
    <dgm:cxn modelId="{4F3E02FA-075A-A44A-8DDC-AB4E939EA46B}" type="presParOf" srcId="{8705B7AE-9D42-F942-8EDA-75832A025007}" destId="{564112D5-8524-2547-965C-2EC6C77FCC07}" srcOrd="5" destOrd="0" presId="urn:microsoft.com/office/officeart/2005/8/layout/hierarchy2"/>
    <dgm:cxn modelId="{C259BFD8-4562-834E-83BC-3E7C2BC1D0E3}" type="presParOf" srcId="{564112D5-8524-2547-965C-2EC6C77FCC07}" destId="{5950171F-9EC9-014B-8276-F5E2C55FDC7F}" srcOrd="0" destOrd="0" presId="urn:microsoft.com/office/officeart/2005/8/layout/hierarchy2"/>
    <dgm:cxn modelId="{F61D93F3-F219-6142-B004-7D14C364BBE0}" type="presParOf" srcId="{564112D5-8524-2547-965C-2EC6C77FCC07}" destId="{04E0356E-9C8F-6F4D-AF94-E8E43E52C50D}" srcOrd="1" destOrd="0" presId="urn:microsoft.com/office/officeart/2005/8/layout/hierarchy2"/>
    <dgm:cxn modelId="{A3A00A4E-BDB1-4B46-B27E-77DD21F39E1F}" type="presParOf" srcId="{04E0356E-9C8F-6F4D-AF94-E8E43E52C50D}" destId="{18AEE755-214A-5A4C-9C19-FBA0592C1508}" srcOrd="0" destOrd="0" presId="urn:microsoft.com/office/officeart/2005/8/layout/hierarchy2"/>
    <dgm:cxn modelId="{2A0FD136-A37D-4649-A812-3A358E779D59}" type="presParOf" srcId="{18AEE755-214A-5A4C-9C19-FBA0592C1508}" destId="{7C3EC712-06E8-534D-9F32-082C3828C432}" srcOrd="0" destOrd="0" presId="urn:microsoft.com/office/officeart/2005/8/layout/hierarchy2"/>
    <dgm:cxn modelId="{D11ADE6E-8331-5B43-AB3B-980D950C9B73}" type="presParOf" srcId="{04E0356E-9C8F-6F4D-AF94-E8E43E52C50D}" destId="{D1AC997B-DCB3-9E4F-A9C3-9607F8D82DDA}" srcOrd="1" destOrd="0" presId="urn:microsoft.com/office/officeart/2005/8/layout/hierarchy2"/>
    <dgm:cxn modelId="{B1DFFE42-7041-164E-9BFB-44EBB27A14D9}" type="presParOf" srcId="{D1AC997B-DCB3-9E4F-A9C3-9607F8D82DDA}" destId="{7C4AF01D-9046-EF40-B3C7-E7CAEA77C2DA}" srcOrd="0" destOrd="0" presId="urn:microsoft.com/office/officeart/2005/8/layout/hierarchy2"/>
    <dgm:cxn modelId="{18ADBFDD-F4E7-6040-BFB1-B97DED6A2641}" type="presParOf" srcId="{D1AC997B-DCB3-9E4F-A9C3-9607F8D82DDA}" destId="{5BBE15D8-CE1C-1A4F-9629-543699682340}" srcOrd="1" destOrd="0" presId="urn:microsoft.com/office/officeart/2005/8/layout/hierarchy2"/>
    <dgm:cxn modelId="{BF2AD8B8-345F-4342-BF47-08F9D88CB2D4}" type="presParOf" srcId="{5BBE15D8-CE1C-1A4F-9629-543699682340}" destId="{D2DEFB44-013F-7B46-A282-86B6628049FD}" srcOrd="0" destOrd="0" presId="urn:microsoft.com/office/officeart/2005/8/layout/hierarchy2"/>
    <dgm:cxn modelId="{7B4789CE-C831-E748-B381-9ED92D8FB26C}" type="presParOf" srcId="{D2DEFB44-013F-7B46-A282-86B6628049FD}" destId="{3A71F474-778B-7A4B-9771-45D5FD72688B}" srcOrd="0" destOrd="0" presId="urn:microsoft.com/office/officeart/2005/8/layout/hierarchy2"/>
    <dgm:cxn modelId="{0FB3FD82-4D3E-B547-BBDC-3B4C70AA9AA4}" type="presParOf" srcId="{5BBE15D8-CE1C-1A4F-9629-543699682340}" destId="{E684533B-43D9-2045-B392-D557A97705F8}" srcOrd="1" destOrd="0" presId="urn:microsoft.com/office/officeart/2005/8/layout/hierarchy2"/>
    <dgm:cxn modelId="{CEB16A27-D1E7-9D46-82FB-E78C3456A16A}" type="presParOf" srcId="{E684533B-43D9-2045-B392-D557A97705F8}" destId="{47592E6E-3B4F-294D-9A2F-61F2AABAC427}" srcOrd="0" destOrd="0" presId="urn:microsoft.com/office/officeart/2005/8/layout/hierarchy2"/>
    <dgm:cxn modelId="{5063F595-7167-1246-86D1-DB65841B8F66}" type="presParOf" srcId="{E684533B-43D9-2045-B392-D557A97705F8}" destId="{DC4EAD1A-8840-4344-8D8C-9A29B4CEA70A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9224A47-5965-414B-8AEF-6C5D015AF642}" type="doc">
      <dgm:prSet loTypeId="urn:microsoft.com/office/officeart/2005/8/layout/hierarchy2" loCatId="hierarchy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36D02434-BBE6-E148-89C9-C92EDA8AC70B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dirty="0">
            <a:latin typeface="Optima"/>
            <a:cs typeface="Optima"/>
          </a:endParaRPr>
        </a:p>
      </dgm:t>
    </dgm:pt>
    <dgm:pt modelId="{83BAEB58-90FB-0C44-B8C1-6801EB7C8C07}" type="parTrans" cxnId="{1CBB6FDE-57F5-5E40-9D6E-3A15A28EA656}">
      <dgm:prSet/>
      <dgm:spPr/>
      <dgm:t>
        <a:bodyPr/>
        <a:lstStyle/>
        <a:p>
          <a:endParaRPr lang="en-US"/>
        </a:p>
      </dgm:t>
    </dgm:pt>
    <dgm:pt modelId="{99921F7C-7334-EE4D-9BAC-7D515B8742F9}" type="sibTrans" cxnId="{1CBB6FDE-57F5-5E40-9D6E-3A15A28EA656}">
      <dgm:prSet/>
      <dgm:spPr/>
      <dgm:t>
        <a:bodyPr/>
        <a:lstStyle/>
        <a:p>
          <a:endParaRPr lang="en-US"/>
        </a:p>
      </dgm:t>
    </dgm:pt>
    <dgm:pt modelId="{92CADCBF-5B36-FF43-B53E-284C65D77F23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Diversity in people </a:t>
          </a:r>
          <a:endParaRPr lang="en-US" sz="1400" dirty="0">
            <a:latin typeface="Optima"/>
            <a:cs typeface="Optima"/>
          </a:endParaRPr>
        </a:p>
      </dgm:t>
    </dgm:pt>
    <dgm:pt modelId="{A5F9F81B-1943-7045-BA26-3C19FC78490A}" type="parTrans" cxnId="{4914CBC8-5FCE-D44C-8BDA-2076014EE1ED}">
      <dgm:prSet/>
      <dgm:spPr/>
      <dgm:t>
        <a:bodyPr/>
        <a:lstStyle/>
        <a:p>
          <a:endParaRPr lang="en-US"/>
        </a:p>
      </dgm:t>
    </dgm:pt>
    <dgm:pt modelId="{9FEE6422-C1E6-DB49-84AF-FAF6DA0F68C8}" type="sibTrans" cxnId="{4914CBC8-5FCE-D44C-8BDA-2076014EE1ED}">
      <dgm:prSet/>
      <dgm:spPr/>
      <dgm:t>
        <a:bodyPr/>
        <a:lstStyle/>
        <a:p>
          <a:endParaRPr lang="en-US"/>
        </a:p>
      </dgm:t>
    </dgm:pt>
    <dgm:pt modelId="{9B47A3EC-22AD-7544-A4B7-ECCF3F531674}">
      <dgm:prSet phldrT="[Text]" custT="1"/>
      <dgm:spPr/>
      <dgm:t>
        <a:bodyPr/>
        <a:lstStyle/>
        <a:p>
          <a:pPr algn="ctr"/>
          <a:r>
            <a:rPr lang="en-US" sz="1400" dirty="0" smtClean="0">
              <a:latin typeface="Optima"/>
              <a:cs typeface="Optima"/>
            </a:rPr>
            <a:t>Working towards a common goal differences (nationality/religion) are overcome</a:t>
          </a:r>
          <a:endParaRPr lang="en-US" sz="1400" dirty="0">
            <a:latin typeface="Optima"/>
            <a:cs typeface="Optima"/>
          </a:endParaRPr>
        </a:p>
      </dgm:t>
    </dgm:pt>
    <dgm:pt modelId="{6E1A42D0-3B82-DD4A-98C3-84AFBBC8A546}" type="parTrans" cxnId="{71D2A58D-33B9-9F48-9396-427CCB0324D1}">
      <dgm:prSet/>
      <dgm:spPr/>
      <dgm:t>
        <a:bodyPr/>
        <a:lstStyle/>
        <a:p>
          <a:endParaRPr lang="en-US"/>
        </a:p>
      </dgm:t>
    </dgm:pt>
    <dgm:pt modelId="{929DCC18-7A7E-F942-9633-9FB692C0D167}" type="sibTrans" cxnId="{71D2A58D-33B9-9F48-9396-427CCB0324D1}">
      <dgm:prSet/>
      <dgm:spPr/>
      <dgm:t>
        <a:bodyPr/>
        <a:lstStyle/>
        <a:p>
          <a:endParaRPr lang="en-US"/>
        </a:p>
      </dgm:t>
    </dgm:pt>
    <dgm:pt modelId="{9418A019-42E9-274D-BBB4-B4847EA2D95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Diversity in people </a:t>
          </a:r>
          <a:endParaRPr lang="en-US" sz="1400" dirty="0">
            <a:latin typeface="Optima"/>
            <a:cs typeface="Optima"/>
          </a:endParaRPr>
        </a:p>
      </dgm:t>
    </dgm:pt>
    <dgm:pt modelId="{C501AB44-AD60-0842-B1E3-27538D16646D}" type="parTrans" cxnId="{38EBCD1A-49A6-4940-8426-BC01739FFBAD}">
      <dgm:prSet/>
      <dgm:spPr/>
      <dgm:t>
        <a:bodyPr/>
        <a:lstStyle/>
        <a:p>
          <a:endParaRPr lang="en-US"/>
        </a:p>
      </dgm:t>
    </dgm:pt>
    <dgm:pt modelId="{C4899D15-D856-344E-A79B-5D9BE3FA2A3E}" type="sibTrans" cxnId="{38EBCD1A-49A6-4940-8426-BC01739FFBAD}">
      <dgm:prSet/>
      <dgm:spPr/>
      <dgm:t>
        <a:bodyPr/>
        <a:lstStyle/>
        <a:p>
          <a:endParaRPr lang="en-US"/>
        </a:p>
      </dgm:t>
    </dgm:pt>
    <dgm:pt modelId="{22F85AE8-9277-6749-9502-1D9F164997C0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Diversity in people </a:t>
          </a:r>
          <a:endParaRPr lang="en-US" sz="1400" dirty="0">
            <a:latin typeface="Optima"/>
            <a:cs typeface="Optima"/>
          </a:endParaRPr>
        </a:p>
      </dgm:t>
    </dgm:pt>
    <dgm:pt modelId="{0BCD1783-91C9-8643-8818-9311890F44A5}" type="parTrans" cxnId="{6C11174F-4124-934F-B692-3A9EF324563A}">
      <dgm:prSet/>
      <dgm:spPr/>
      <dgm:t>
        <a:bodyPr/>
        <a:lstStyle/>
        <a:p>
          <a:endParaRPr lang="en-US"/>
        </a:p>
      </dgm:t>
    </dgm:pt>
    <dgm:pt modelId="{B7980934-0143-5044-B47B-EC5A6C7CC8FA}" type="sibTrans" cxnId="{6C11174F-4124-934F-B692-3A9EF324563A}">
      <dgm:prSet/>
      <dgm:spPr/>
      <dgm:t>
        <a:bodyPr/>
        <a:lstStyle/>
        <a:p>
          <a:endParaRPr lang="en-US"/>
        </a:p>
      </dgm:t>
    </dgm:pt>
    <dgm:pt modelId="{1D4E03A5-9D4A-D446-93E1-DE331B6F8D16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strives to engage people from all over the world</a:t>
          </a:r>
          <a:r>
            <a:rPr lang="en-US" sz="1200" dirty="0" smtClean="0">
              <a:latin typeface="Optima"/>
              <a:cs typeface="Optima"/>
            </a:rPr>
            <a:t>	 </a:t>
          </a:r>
          <a:endParaRPr lang="en-US" sz="1200" dirty="0">
            <a:latin typeface="Optima"/>
            <a:cs typeface="Optima"/>
          </a:endParaRPr>
        </a:p>
      </dgm:t>
    </dgm:pt>
    <dgm:pt modelId="{5767B5EF-B8CE-D049-80EE-77A7F3103AAB}" type="parTrans" cxnId="{47078DB7-90EE-0740-AB14-8C529D7C3E88}">
      <dgm:prSet/>
      <dgm:spPr/>
      <dgm:t>
        <a:bodyPr/>
        <a:lstStyle/>
        <a:p>
          <a:endParaRPr lang="en-US"/>
        </a:p>
      </dgm:t>
    </dgm:pt>
    <dgm:pt modelId="{5B5CD7AD-AF33-C747-AB46-9182E4FD767C}" type="sibTrans" cxnId="{47078DB7-90EE-0740-AB14-8C529D7C3E88}">
      <dgm:prSet/>
      <dgm:spPr/>
      <dgm:t>
        <a:bodyPr/>
        <a:lstStyle/>
        <a:p>
          <a:endParaRPr lang="en-US"/>
        </a:p>
      </dgm:t>
    </dgm:pt>
    <dgm:pt modelId="{01830AE8-4EAC-564C-A475-3DEEBA1FD478}">
      <dgm:prSet phldrT="[Text]" custT="1"/>
      <dgm:spPr/>
      <dgm:t>
        <a:bodyPr/>
        <a:lstStyle/>
        <a:p>
          <a:pPr algn="l"/>
          <a:r>
            <a:rPr lang="en-US" sz="1200" dirty="0" smtClean="0">
              <a:latin typeface="Optima"/>
              <a:cs typeface="Optima"/>
            </a:rPr>
            <a:t>+ People from over 100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nations work together</a:t>
          </a:r>
        </a:p>
        <a:p>
          <a:pPr algn="l"/>
          <a:r>
            <a:rPr lang="en-US" sz="1200" dirty="0" smtClean="0">
              <a:latin typeface="Optima"/>
              <a:cs typeface="Optima"/>
            </a:rPr>
            <a:t>+ All major cultures</a:t>
          </a:r>
          <a:br>
            <a:rPr lang="en-US" sz="1200" dirty="0" smtClean="0">
              <a:latin typeface="Optima"/>
              <a:cs typeface="Optima"/>
            </a:rPr>
          </a:br>
          <a:r>
            <a:rPr lang="en-US" sz="1200" dirty="0" smtClean="0">
              <a:latin typeface="Optima"/>
              <a:cs typeface="Optima"/>
            </a:rPr>
            <a:t>   are represented</a:t>
          </a:r>
          <a:endParaRPr lang="en-US" sz="1200" dirty="0">
            <a:latin typeface="Optima"/>
            <a:cs typeface="Optima"/>
          </a:endParaRPr>
        </a:p>
      </dgm:t>
    </dgm:pt>
    <dgm:pt modelId="{7EEFAA40-8F9A-B44D-AC0F-FE96F775D8C7}" type="parTrans" cxnId="{42A17AF0-07A2-CD47-A7C5-6CE74FD80BB4}">
      <dgm:prSet/>
      <dgm:spPr/>
      <dgm:t>
        <a:bodyPr/>
        <a:lstStyle/>
        <a:p>
          <a:endParaRPr lang="en-US"/>
        </a:p>
      </dgm:t>
    </dgm:pt>
    <dgm:pt modelId="{5EA14E66-ADE8-C548-AFED-08BBF4E2437E}" type="sibTrans" cxnId="{42A17AF0-07A2-CD47-A7C5-6CE74FD80BB4}">
      <dgm:prSet/>
      <dgm:spPr/>
      <dgm:t>
        <a:bodyPr/>
        <a:lstStyle/>
        <a:p>
          <a:endParaRPr lang="en-US"/>
        </a:p>
      </dgm:t>
    </dgm:pt>
    <dgm:pt modelId="{D3AE8088-B56A-8146-9F11-BC2173338754}">
      <dgm:prSet phldrT="[Text]" custT="1"/>
      <dgm:spPr/>
      <dgm:t>
        <a:bodyPr/>
        <a:lstStyle/>
        <a:p>
          <a:pPr algn="l"/>
          <a:r>
            <a:rPr lang="en-US" sz="1050" dirty="0" smtClean="0">
              <a:latin typeface="Optima"/>
              <a:cs typeface="Optima"/>
            </a:rPr>
            <a:t>+</a:t>
          </a:r>
          <a:r>
            <a:rPr lang="en-US" sz="1050" baseline="0" dirty="0" smtClean="0">
              <a:latin typeface="Optima"/>
              <a:cs typeface="Optima"/>
            </a:rPr>
            <a:t> During the cold war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   CERN provided bridges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   between East &amp; West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+ CERN was the first link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   between East/West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   German scientific</a:t>
          </a:r>
          <a:br>
            <a:rPr lang="en-US" sz="1050" baseline="0" dirty="0" smtClean="0">
              <a:latin typeface="Optima"/>
              <a:cs typeface="Optima"/>
            </a:rPr>
          </a:br>
          <a:r>
            <a:rPr lang="en-US" sz="1050" baseline="0" dirty="0" smtClean="0">
              <a:latin typeface="Optima"/>
              <a:cs typeface="Optima"/>
            </a:rPr>
            <a:t>   communities</a:t>
          </a:r>
          <a:endParaRPr lang="en-US" sz="1050" dirty="0" smtClean="0">
            <a:latin typeface="Optima"/>
            <a:cs typeface="Optima"/>
          </a:endParaRPr>
        </a:p>
      </dgm:t>
    </dgm:pt>
    <dgm:pt modelId="{B46AEC8F-B4CC-8742-AA0B-92CAA635492B}" type="parTrans" cxnId="{96AE3F7F-65C8-C74A-B7B2-77A644625646}">
      <dgm:prSet/>
      <dgm:spPr/>
      <dgm:t>
        <a:bodyPr/>
        <a:lstStyle/>
        <a:p>
          <a:endParaRPr lang="en-US"/>
        </a:p>
      </dgm:t>
    </dgm:pt>
    <dgm:pt modelId="{5EE108E2-6154-7744-A729-E96E0D366F0C}" type="sibTrans" cxnId="{96AE3F7F-65C8-C74A-B7B2-77A644625646}">
      <dgm:prSet/>
      <dgm:spPr/>
      <dgm:t>
        <a:bodyPr/>
        <a:lstStyle/>
        <a:p>
          <a:endParaRPr lang="en-US"/>
        </a:p>
      </dgm:t>
    </dgm:pt>
    <dgm:pt modelId="{1EB7CC91-A870-954E-BF35-FE3343353587}">
      <dgm:prSet phldrT="[Text]" custT="1"/>
      <dgm:spPr/>
      <dgm:t>
        <a:bodyPr/>
        <a:lstStyle/>
        <a:p>
          <a:pPr algn="l"/>
          <a:r>
            <a:rPr lang="en-US" sz="1050" dirty="0" smtClean="0">
              <a:latin typeface="Optima"/>
              <a:cs typeface="Optima"/>
            </a:rPr>
            <a:t>+ Professional schools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   (physics, accelerator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   science, IT) in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   developing countries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+ Global high school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   teacher &amp; summer</a:t>
          </a:r>
          <a:br>
            <a:rPr lang="en-US" sz="1050" dirty="0" smtClean="0">
              <a:latin typeface="Optima"/>
              <a:cs typeface="Optima"/>
            </a:rPr>
          </a:br>
          <a:r>
            <a:rPr lang="en-US" sz="1050" dirty="0" smtClean="0">
              <a:latin typeface="Optima"/>
              <a:cs typeface="Optima"/>
            </a:rPr>
            <a:t>  student </a:t>
          </a:r>
          <a:r>
            <a:rPr lang="en-US" sz="1050" dirty="0" err="1" smtClean="0">
              <a:latin typeface="Optima"/>
              <a:cs typeface="Optima"/>
            </a:rPr>
            <a:t>programme</a:t>
          </a:r>
          <a:r>
            <a:rPr lang="en-US" sz="1050" dirty="0" smtClean="0">
              <a:latin typeface="Optima"/>
              <a:cs typeface="Optima"/>
            </a:rPr>
            <a:t> </a:t>
          </a:r>
          <a:endParaRPr lang="en-US" sz="1050" dirty="0">
            <a:latin typeface="Optima"/>
            <a:cs typeface="Optima"/>
          </a:endParaRPr>
        </a:p>
      </dgm:t>
    </dgm:pt>
    <dgm:pt modelId="{2AB8CFC4-D065-4046-B65D-109291F28A40}" type="parTrans" cxnId="{41BD7B48-D336-E945-90E0-433323CAB93F}">
      <dgm:prSet/>
      <dgm:spPr/>
      <dgm:t>
        <a:bodyPr/>
        <a:lstStyle/>
        <a:p>
          <a:endParaRPr lang="en-US"/>
        </a:p>
      </dgm:t>
    </dgm:pt>
    <dgm:pt modelId="{E5EC9B7B-2E8B-324A-9EBF-B9F3B61D61C4}" type="sibTrans" cxnId="{41BD7B48-D336-E945-90E0-433323CAB93F}">
      <dgm:prSet/>
      <dgm:spPr/>
      <dgm:t>
        <a:bodyPr/>
        <a:lstStyle/>
        <a:p>
          <a:endParaRPr lang="en-US"/>
        </a:p>
      </dgm:t>
    </dgm:pt>
    <dgm:pt modelId="{05082F73-7B66-6346-A9F6-7BC24E5CA1A8}">
      <dgm:prSet phldrT="[Text]" custT="1"/>
      <dgm:spPr/>
      <dgm:t>
        <a:bodyPr/>
        <a:lstStyle/>
        <a:p>
          <a:r>
            <a:rPr lang="en-US" sz="1400" dirty="0" smtClean="0">
              <a:latin typeface="Optima"/>
              <a:cs typeface="Optima"/>
            </a:rPr>
            <a:t>CERN plays an important role in bringing nations together</a:t>
          </a:r>
          <a:endParaRPr lang="en-US" sz="1400" dirty="0">
            <a:latin typeface="Optima"/>
            <a:cs typeface="Optima"/>
          </a:endParaRPr>
        </a:p>
      </dgm:t>
    </dgm:pt>
    <dgm:pt modelId="{E0C6F0D2-E0F5-5642-85F0-6D772AFDF1A8}" type="sibTrans" cxnId="{7ADE9FC4-3FC4-0441-91B0-8BB67B632E8A}">
      <dgm:prSet/>
      <dgm:spPr/>
      <dgm:t>
        <a:bodyPr/>
        <a:lstStyle/>
        <a:p>
          <a:endParaRPr lang="en-US"/>
        </a:p>
      </dgm:t>
    </dgm:pt>
    <dgm:pt modelId="{858A4340-E9F1-B647-B99B-E893E8C2D0D6}" type="parTrans" cxnId="{7ADE9FC4-3FC4-0441-91B0-8BB67B632E8A}">
      <dgm:prSet/>
      <dgm:spPr/>
      <dgm:t>
        <a:bodyPr/>
        <a:lstStyle/>
        <a:p>
          <a:endParaRPr lang="en-US"/>
        </a:p>
      </dgm:t>
    </dgm:pt>
    <dgm:pt modelId="{A76D4D85-6834-184D-91CF-BAA4325AB45D}" type="pres">
      <dgm:prSet presAssocID="{E9224A47-5965-414B-8AEF-6C5D015AF64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52EA0C-F823-D743-A4FC-F829A8632F44}" type="pres">
      <dgm:prSet presAssocID="{36D02434-BBE6-E148-89C9-C92EDA8AC70B}" presName="root1" presStyleCnt="0"/>
      <dgm:spPr/>
      <dgm:t>
        <a:bodyPr/>
        <a:lstStyle/>
        <a:p>
          <a:endParaRPr lang="en-US"/>
        </a:p>
      </dgm:t>
    </dgm:pt>
    <dgm:pt modelId="{356F406B-A4E5-BF46-A8F2-F982972CF0B9}" type="pres">
      <dgm:prSet presAssocID="{36D02434-BBE6-E148-89C9-C92EDA8AC70B}" presName="LevelOneTextNode" presStyleLbl="node0" presStyleIdx="0" presStyleCnt="1" custScaleX="135161" custScaleY="186518" custLinFactNeighborY="1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05B7AE-9D42-F942-8EDA-75832A025007}" type="pres">
      <dgm:prSet presAssocID="{36D02434-BBE6-E148-89C9-C92EDA8AC70B}" presName="level2hierChild" presStyleCnt="0"/>
      <dgm:spPr/>
      <dgm:t>
        <a:bodyPr/>
        <a:lstStyle/>
        <a:p>
          <a:endParaRPr lang="en-US"/>
        </a:p>
      </dgm:t>
    </dgm:pt>
    <dgm:pt modelId="{23B89BC0-FD1C-D044-A1A0-8572834DD801}" type="pres">
      <dgm:prSet presAssocID="{A5F9F81B-1943-7045-BA26-3C19FC78490A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A6CA008C-FAAA-2444-A8A5-1713DCA03543}" type="pres">
      <dgm:prSet presAssocID="{A5F9F81B-1943-7045-BA26-3C19FC78490A}" presName="connTx" presStyleLbl="parChTrans1D2" presStyleIdx="0" presStyleCnt="3"/>
      <dgm:spPr/>
      <dgm:t>
        <a:bodyPr/>
        <a:lstStyle/>
        <a:p>
          <a:endParaRPr lang="en-US"/>
        </a:p>
      </dgm:t>
    </dgm:pt>
    <dgm:pt modelId="{B45CDDC2-F5F3-664A-8AD4-4A76E1A6E38F}" type="pres">
      <dgm:prSet presAssocID="{92CADCBF-5B36-FF43-B53E-284C65D77F23}" presName="root2" presStyleCnt="0"/>
      <dgm:spPr/>
      <dgm:t>
        <a:bodyPr/>
        <a:lstStyle/>
        <a:p>
          <a:endParaRPr lang="en-US"/>
        </a:p>
      </dgm:t>
    </dgm:pt>
    <dgm:pt modelId="{5132B8C4-47D2-CD46-8826-30F7C815239F}" type="pres">
      <dgm:prSet presAssocID="{92CADCBF-5B36-FF43-B53E-284C65D77F23}" presName="LevelTwoTextNode" presStyleLbl="node2" presStyleIdx="0" presStyleCnt="3" custScaleX="116921" custScaleY="141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41068C-BFEF-A941-A9D6-6B323E23160B}" type="pres">
      <dgm:prSet presAssocID="{92CADCBF-5B36-FF43-B53E-284C65D77F23}" presName="level3hierChild" presStyleCnt="0"/>
      <dgm:spPr/>
      <dgm:t>
        <a:bodyPr/>
        <a:lstStyle/>
        <a:p>
          <a:endParaRPr lang="en-US"/>
        </a:p>
      </dgm:t>
    </dgm:pt>
    <dgm:pt modelId="{C7E60241-7FF6-EC44-AE11-D32D0B30A0F8}" type="pres">
      <dgm:prSet presAssocID="{6E1A42D0-3B82-DD4A-98C3-84AFBBC8A546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8F10A12A-151A-4F4A-85B0-02DF74AB5571}" type="pres">
      <dgm:prSet presAssocID="{6E1A42D0-3B82-DD4A-98C3-84AFBBC8A546}" presName="connTx" presStyleLbl="parChTrans1D3" presStyleIdx="0" presStyleCnt="3"/>
      <dgm:spPr/>
      <dgm:t>
        <a:bodyPr/>
        <a:lstStyle/>
        <a:p>
          <a:endParaRPr lang="en-US"/>
        </a:p>
      </dgm:t>
    </dgm:pt>
    <dgm:pt modelId="{632F23CF-3C11-C44B-A841-48DAABE5485F}" type="pres">
      <dgm:prSet presAssocID="{9B47A3EC-22AD-7544-A4B7-ECCF3F531674}" presName="root2" presStyleCnt="0"/>
      <dgm:spPr/>
      <dgm:t>
        <a:bodyPr/>
        <a:lstStyle/>
        <a:p>
          <a:endParaRPr lang="en-US"/>
        </a:p>
      </dgm:t>
    </dgm:pt>
    <dgm:pt modelId="{2FA5D7DC-3A7C-0545-A895-305C6E05199C}" type="pres">
      <dgm:prSet presAssocID="{9B47A3EC-22AD-7544-A4B7-ECCF3F531674}" presName="LevelTwoTextNode" presStyleLbl="node3" presStyleIdx="0" presStyleCnt="3" custScaleX="116993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DDC9E0-1246-5D43-81C3-863153DEC8E5}" type="pres">
      <dgm:prSet presAssocID="{9B47A3EC-22AD-7544-A4B7-ECCF3F531674}" presName="level3hierChild" presStyleCnt="0"/>
      <dgm:spPr/>
      <dgm:t>
        <a:bodyPr/>
        <a:lstStyle/>
        <a:p>
          <a:endParaRPr lang="en-US"/>
        </a:p>
      </dgm:t>
    </dgm:pt>
    <dgm:pt modelId="{D5AE4F76-02E0-CD4E-9DAF-F08FAA0D127D}" type="pres">
      <dgm:prSet presAssocID="{7EEFAA40-8F9A-B44D-AC0F-FE96F775D8C7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77891E4D-4368-5940-B5E1-C1218558BEBD}" type="pres">
      <dgm:prSet presAssocID="{7EEFAA40-8F9A-B44D-AC0F-FE96F775D8C7}" presName="connTx" presStyleLbl="parChTrans1D4" presStyleIdx="0" presStyleCnt="3"/>
      <dgm:spPr/>
      <dgm:t>
        <a:bodyPr/>
        <a:lstStyle/>
        <a:p>
          <a:endParaRPr lang="en-US"/>
        </a:p>
      </dgm:t>
    </dgm:pt>
    <dgm:pt modelId="{BBC781DA-6D44-7547-9CF0-EB20766681AE}" type="pres">
      <dgm:prSet presAssocID="{01830AE8-4EAC-564C-A475-3DEEBA1FD478}" presName="root2" presStyleCnt="0"/>
      <dgm:spPr/>
      <dgm:t>
        <a:bodyPr/>
        <a:lstStyle/>
        <a:p>
          <a:endParaRPr lang="en-US"/>
        </a:p>
      </dgm:t>
    </dgm:pt>
    <dgm:pt modelId="{ADCB9301-6B2F-D149-A2A7-83C9D11916B4}" type="pres">
      <dgm:prSet presAssocID="{01830AE8-4EAC-564C-A475-3DEEBA1FD478}" presName="LevelTwoTextNode" presStyleLbl="node4" presStyleIdx="0" presStyleCnt="3" custScaleX="116993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2C9523-9DE7-2049-922E-744A6101A665}" type="pres">
      <dgm:prSet presAssocID="{01830AE8-4EAC-564C-A475-3DEEBA1FD478}" presName="level3hierChild" presStyleCnt="0"/>
      <dgm:spPr/>
      <dgm:t>
        <a:bodyPr/>
        <a:lstStyle/>
        <a:p>
          <a:endParaRPr lang="en-US"/>
        </a:p>
      </dgm:t>
    </dgm:pt>
    <dgm:pt modelId="{037D120B-9D8F-2B45-9D23-16259B498DD6}" type="pres">
      <dgm:prSet presAssocID="{C501AB44-AD60-0842-B1E3-27538D16646D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E038CFF0-978D-314B-8B5D-3B2A1CB863D5}" type="pres">
      <dgm:prSet presAssocID="{C501AB44-AD60-0842-B1E3-27538D16646D}" presName="connTx" presStyleLbl="parChTrans1D2" presStyleIdx="1" presStyleCnt="3"/>
      <dgm:spPr/>
      <dgm:t>
        <a:bodyPr/>
        <a:lstStyle/>
        <a:p>
          <a:endParaRPr lang="en-US"/>
        </a:p>
      </dgm:t>
    </dgm:pt>
    <dgm:pt modelId="{BEDA85EE-DE82-8B4B-B4CB-1B518D97A91E}" type="pres">
      <dgm:prSet presAssocID="{9418A019-42E9-274D-BBB4-B4847EA2D956}" presName="root2" presStyleCnt="0"/>
      <dgm:spPr/>
      <dgm:t>
        <a:bodyPr/>
        <a:lstStyle/>
        <a:p>
          <a:endParaRPr lang="en-US"/>
        </a:p>
      </dgm:t>
    </dgm:pt>
    <dgm:pt modelId="{002B9B44-A881-4E4B-8FD9-42E6643E4250}" type="pres">
      <dgm:prSet presAssocID="{9418A019-42E9-274D-BBB4-B4847EA2D956}" presName="LevelTwoTextNode" presStyleLbl="node2" presStyleIdx="1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62280E-F483-8C4D-9612-0C7766B92980}" type="pres">
      <dgm:prSet presAssocID="{9418A019-42E9-274D-BBB4-B4847EA2D956}" presName="level3hierChild" presStyleCnt="0"/>
      <dgm:spPr/>
      <dgm:t>
        <a:bodyPr/>
        <a:lstStyle/>
        <a:p>
          <a:endParaRPr lang="en-US"/>
        </a:p>
      </dgm:t>
    </dgm:pt>
    <dgm:pt modelId="{1FC79482-7CC4-564A-9689-9EEB3937AD09}" type="pres">
      <dgm:prSet presAssocID="{858A4340-E9F1-B647-B99B-E893E8C2D0D6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CF0C2211-3A32-EC4F-9C0F-6DCE63DAC79C}" type="pres">
      <dgm:prSet presAssocID="{858A4340-E9F1-B647-B99B-E893E8C2D0D6}" presName="connTx" presStyleLbl="parChTrans1D3" presStyleIdx="1" presStyleCnt="3"/>
      <dgm:spPr/>
      <dgm:t>
        <a:bodyPr/>
        <a:lstStyle/>
        <a:p>
          <a:endParaRPr lang="en-US"/>
        </a:p>
      </dgm:t>
    </dgm:pt>
    <dgm:pt modelId="{59D11228-5FDE-6947-A2B9-E3CC54D32952}" type="pres">
      <dgm:prSet presAssocID="{05082F73-7B66-6346-A9F6-7BC24E5CA1A8}" presName="root2" presStyleCnt="0"/>
      <dgm:spPr/>
      <dgm:t>
        <a:bodyPr/>
        <a:lstStyle/>
        <a:p>
          <a:endParaRPr lang="en-US"/>
        </a:p>
      </dgm:t>
    </dgm:pt>
    <dgm:pt modelId="{0D89E616-55C9-D046-8C56-133053C4A5C5}" type="pres">
      <dgm:prSet presAssocID="{05082F73-7B66-6346-A9F6-7BC24E5CA1A8}" presName="LevelTwoTextNode" presStyleLbl="node3" presStyleIdx="1" presStyleCnt="3" custScaleX="117114" custScaleY="1414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6C8CE0-07A6-5842-A08F-468D21D1D0DD}" type="pres">
      <dgm:prSet presAssocID="{05082F73-7B66-6346-A9F6-7BC24E5CA1A8}" presName="level3hierChild" presStyleCnt="0"/>
      <dgm:spPr/>
      <dgm:t>
        <a:bodyPr/>
        <a:lstStyle/>
        <a:p>
          <a:endParaRPr lang="en-US"/>
        </a:p>
      </dgm:t>
    </dgm:pt>
    <dgm:pt modelId="{8FD54BAE-6D62-5247-BD1F-8146CD4D8FF2}" type="pres">
      <dgm:prSet presAssocID="{B46AEC8F-B4CC-8742-AA0B-92CAA635492B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440FD356-93F0-BE4E-8804-C427FC7287EE}" type="pres">
      <dgm:prSet presAssocID="{B46AEC8F-B4CC-8742-AA0B-92CAA635492B}" presName="connTx" presStyleLbl="parChTrans1D4" presStyleIdx="1" presStyleCnt="3"/>
      <dgm:spPr/>
      <dgm:t>
        <a:bodyPr/>
        <a:lstStyle/>
        <a:p>
          <a:endParaRPr lang="en-US"/>
        </a:p>
      </dgm:t>
    </dgm:pt>
    <dgm:pt modelId="{E95A868A-65DB-914A-867A-08A2DE10BC3D}" type="pres">
      <dgm:prSet presAssocID="{D3AE8088-B56A-8146-9F11-BC2173338754}" presName="root2" presStyleCnt="0"/>
      <dgm:spPr/>
      <dgm:t>
        <a:bodyPr/>
        <a:lstStyle/>
        <a:p>
          <a:endParaRPr lang="en-US"/>
        </a:p>
      </dgm:t>
    </dgm:pt>
    <dgm:pt modelId="{C7302955-84D8-674C-9B2D-707689F6731D}" type="pres">
      <dgm:prSet presAssocID="{D3AE8088-B56A-8146-9F11-BC2173338754}" presName="LevelTwoTextNode" presStyleLbl="node4" presStyleIdx="1" presStyleCnt="3" custScaleX="116921" custScaleY="141626" custLinFactNeighborX="78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D61B9-87AC-EF49-8247-83E90EEEA773}" type="pres">
      <dgm:prSet presAssocID="{D3AE8088-B56A-8146-9F11-BC2173338754}" presName="level3hierChild" presStyleCnt="0"/>
      <dgm:spPr/>
      <dgm:t>
        <a:bodyPr/>
        <a:lstStyle/>
        <a:p>
          <a:endParaRPr lang="en-US"/>
        </a:p>
      </dgm:t>
    </dgm:pt>
    <dgm:pt modelId="{6E0A9F69-4F9B-9B43-8BD6-4DCBED545C50}" type="pres">
      <dgm:prSet presAssocID="{0BCD1783-91C9-8643-8818-9311890F44A5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68C513D-2EEF-7B43-A71D-DB86964DCAE0}" type="pres">
      <dgm:prSet presAssocID="{0BCD1783-91C9-8643-8818-9311890F44A5}" presName="connTx" presStyleLbl="parChTrans1D2" presStyleIdx="2" presStyleCnt="3"/>
      <dgm:spPr/>
      <dgm:t>
        <a:bodyPr/>
        <a:lstStyle/>
        <a:p>
          <a:endParaRPr lang="en-US"/>
        </a:p>
      </dgm:t>
    </dgm:pt>
    <dgm:pt modelId="{564112D5-8524-2547-965C-2EC6C77FCC07}" type="pres">
      <dgm:prSet presAssocID="{22F85AE8-9277-6749-9502-1D9F164997C0}" presName="root2" presStyleCnt="0"/>
      <dgm:spPr/>
      <dgm:t>
        <a:bodyPr/>
        <a:lstStyle/>
        <a:p>
          <a:endParaRPr lang="en-US"/>
        </a:p>
      </dgm:t>
    </dgm:pt>
    <dgm:pt modelId="{5950171F-9EC9-014B-8276-F5E2C55FDC7F}" type="pres">
      <dgm:prSet presAssocID="{22F85AE8-9277-6749-9502-1D9F164997C0}" presName="LevelTwoTextNode" presStyleLbl="node2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E0356E-9C8F-6F4D-AF94-E8E43E52C50D}" type="pres">
      <dgm:prSet presAssocID="{22F85AE8-9277-6749-9502-1D9F164997C0}" presName="level3hierChild" presStyleCnt="0"/>
      <dgm:spPr/>
      <dgm:t>
        <a:bodyPr/>
        <a:lstStyle/>
        <a:p>
          <a:endParaRPr lang="en-US"/>
        </a:p>
      </dgm:t>
    </dgm:pt>
    <dgm:pt modelId="{18AEE755-214A-5A4C-9C19-FBA0592C1508}" type="pres">
      <dgm:prSet presAssocID="{5767B5EF-B8CE-D049-80EE-77A7F3103AAB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7C3EC712-06E8-534D-9F32-082C3828C432}" type="pres">
      <dgm:prSet presAssocID="{5767B5EF-B8CE-D049-80EE-77A7F3103AAB}" presName="connTx" presStyleLbl="parChTrans1D3" presStyleIdx="2" presStyleCnt="3"/>
      <dgm:spPr/>
      <dgm:t>
        <a:bodyPr/>
        <a:lstStyle/>
        <a:p>
          <a:endParaRPr lang="en-US"/>
        </a:p>
      </dgm:t>
    </dgm:pt>
    <dgm:pt modelId="{D1AC997B-DCB3-9E4F-A9C3-9607F8D82DDA}" type="pres">
      <dgm:prSet presAssocID="{1D4E03A5-9D4A-D446-93E1-DE331B6F8D16}" presName="root2" presStyleCnt="0"/>
      <dgm:spPr/>
      <dgm:t>
        <a:bodyPr/>
        <a:lstStyle/>
        <a:p>
          <a:endParaRPr lang="en-US"/>
        </a:p>
      </dgm:t>
    </dgm:pt>
    <dgm:pt modelId="{7C4AF01D-9046-EF40-B3C7-E7CAEA77C2DA}" type="pres">
      <dgm:prSet presAssocID="{1D4E03A5-9D4A-D446-93E1-DE331B6F8D16}" presName="LevelTwoTextNode" presStyleLbl="node3" presStyleIdx="2" presStyleCnt="3" custScaleX="117114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BE15D8-CE1C-1A4F-9629-543699682340}" type="pres">
      <dgm:prSet presAssocID="{1D4E03A5-9D4A-D446-93E1-DE331B6F8D16}" presName="level3hierChild" presStyleCnt="0"/>
      <dgm:spPr/>
      <dgm:t>
        <a:bodyPr/>
        <a:lstStyle/>
        <a:p>
          <a:endParaRPr lang="en-US"/>
        </a:p>
      </dgm:t>
    </dgm:pt>
    <dgm:pt modelId="{D2DEFB44-013F-7B46-A282-86B6628049FD}" type="pres">
      <dgm:prSet presAssocID="{2AB8CFC4-D065-4046-B65D-109291F28A40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3A71F474-778B-7A4B-9771-45D5FD72688B}" type="pres">
      <dgm:prSet presAssocID="{2AB8CFC4-D065-4046-B65D-109291F28A40}" presName="connTx" presStyleLbl="parChTrans1D4" presStyleIdx="2" presStyleCnt="3"/>
      <dgm:spPr/>
      <dgm:t>
        <a:bodyPr/>
        <a:lstStyle/>
        <a:p>
          <a:endParaRPr lang="en-US"/>
        </a:p>
      </dgm:t>
    </dgm:pt>
    <dgm:pt modelId="{E684533B-43D9-2045-B392-D557A97705F8}" type="pres">
      <dgm:prSet presAssocID="{1EB7CC91-A870-954E-BF35-FE3343353587}" presName="root2" presStyleCnt="0"/>
      <dgm:spPr/>
      <dgm:t>
        <a:bodyPr/>
        <a:lstStyle/>
        <a:p>
          <a:endParaRPr lang="en-US"/>
        </a:p>
      </dgm:t>
    </dgm:pt>
    <dgm:pt modelId="{47592E6E-3B4F-294D-9A2F-61F2AABAC427}" type="pres">
      <dgm:prSet presAssocID="{1EB7CC91-A870-954E-BF35-FE3343353587}" presName="LevelTwoTextNode" presStyleLbl="node4" presStyleIdx="2" presStyleCnt="3" custScaleX="116921" custScaleY="141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4EAD1A-8840-4344-8D8C-9A29B4CEA70A}" type="pres">
      <dgm:prSet presAssocID="{1EB7CC91-A870-954E-BF35-FE3343353587}" presName="level3hierChild" presStyleCnt="0"/>
      <dgm:spPr/>
      <dgm:t>
        <a:bodyPr/>
        <a:lstStyle/>
        <a:p>
          <a:endParaRPr lang="en-US"/>
        </a:p>
      </dgm:t>
    </dgm:pt>
  </dgm:ptLst>
  <dgm:cxnLst>
    <dgm:cxn modelId="{59DF2ED5-3269-F940-8DAF-3DA3151E75D3}" type="presOf" srcId="{5767B5EF-B8CE-D049-80EE-77A7F3103AAB}" destId="{7C3EC712-06E8-534D-9F32-082C3828C432}" srcOrd="1" destOrd="0" presId="urn:microsoft.com/office/officeart/2005/8/layout/hierarchy2"/>
    <dgm:cxn modelId="{D60BCFE6-AFAB-5743-ABB2-28270A5D0647}" type="presOf" srcId="{22F85AE8-9277-6749-9502-1D9F164997C0}" destId="{5950171F-9EC9-014B-8276-F5E2C55FDC7F}" srcOrd="0" destOrd="0" presId="urn:microsoft.com/office/officeart/2005/8/layout/hierarchy2"/>
    <dgm:cxn modelId="{71D2A58D-33B9-9F48-9396-427CCB0324D1}" srcId="{92CADCBF-5B36-FF43-B53E-284C65D77F23}" destId="{9B47A3EC-22AD-7544-A4B7-ECCF3F531674}" srcOrd="0" destOrd="0" parTransId="{6E1A42D0-3B82-DD4A-98C3-84AFBBC8A546}" sibTransId="{929DCC18-7A7E-F942-9633-9FB692C0D167}"/>
    <dgm:cxn modelId="{1CBB6FDE-57F5-5E40-9D6E-3A15A28EA656}" srcId="{E9224A47-5965-414B-8AEF-6C5D015AF642}" destId="{36D02434-BBE6-E148-89C9-C92EDA8AC70B}" srcOrd="0" destOrd="0" parTransId="{83BAEB58-90FB-0C44-B8C1-6801EB7C8C07}" sibTransId="{99921F7C-7334-EE4D-9BAC-7D515B8742F9}"/>
    <dgm:cxn modelId="{6C11174F-4124-934F-B692-3A9EF324563A}" srcId="{36D02434-BBE6-E148-89C9-C92EDA8AC70B}" destId="{22F85AE8-9277-6749-9502-1D9F164997C0}" srcOrd="2" destOrd="0" parTransId="{0BCD1783-91C9-8643-8818-9311890F44A5}" sibTransId="{B7980934-0143-5044-B47B-EC5A6C7CC8FA}"/>
    <dgm:cxn modelId="{91D060B0-FC0F-E24E-B499-DD0580907C2F}" type="presOf" srcId="{7EEFAA40-8F9A-B44D-AC0F-FE96F775D8C7}" destId="{D5AE4F76-02E0-CD4E-9DAF-F08FAA0D127D}" srcOrd="0" destOrd="0" presId="urn:microsoft.com/office/officeart/2005/8/layout/hierarchy2"/>
    <dgm:cxn modelId="{E5A67729-7C8E-AC4C-AD61-13489BA81675}" type="presOf" srcId="{36D02434-BBE6-E148-89C9-C92EDA8AC70B}" destId="{356F406B-A4E5-BF46-A8F2-F982972CF0B9}" srcOrd="0" destOrd="0" presId="urn:microsoft.com/office/officeart/2005/8/layout/hierarchy2"/>
    <dgm:cxn modelId="{86E81CED-1A62-8A4F-867F-8E795FC8EEE4}" type="presOf" srcId="{92CADCBF-5B36-FF43-B53E-284C65D77F23}" destId="{5132B8C4-47D2-CD46-8826-30F7C815239F}" srcOrd="0" destOrd="0" presId="urn:microsoft.com/office/officeart/2005/8/layout/hierarchy2"/>
    <dgm:cxn modelId="{C1CA138C-B1AF-4246-A4AA-E759B16C7A2D}" type="presOf" srcId="{A5F9F81B-1943-7045-BA26-3C19FC78490A}" destId="{A6CA008C-FAAA-2444-A8A5-1713DCA03543}" srcOrd="1" destOrd="0" presId="urn:microsoft.com/office/officeart/2005/8/layout/hierarchy2"/>
    <dgm:cxn modelId="{C90795F0-EA1D-2F46-9888-FD937AD03875}" type="presOf" srcId="{9418A019-42E9-274D-BBB4-B4847EA2D956}" destId="{002B9B44-A881-4E4B-8FD9-42E6643E4250}" srcOrd="0" destOrd="0" presId="urn:microsoft.com/office/officeart/2005/8/layout/hierarchy2"/>
    <dgm:cxn modelId="{96AE3F7F-65C8-C74A-B7B2-77A644625646}" srcId="{05082F73-7B66-6346-A9F6-7BC24E5CA1A8}" destId="{D3AE8088-B56A-8146-9F11-BC2173338754}" srcOrd="0" destOrd="0" parTransId="{B46AEC8F-B4CC-8742-AA0B-92CAA635492B}" sibTransId="{5EE108E2-6154-7744-A729-E96E0D366F0C}"/>
    <dgm:cxn modelId="{0F1C1F2C-8DF4-A34F-AF59-DA7C5D4433C7}" type="presOf" srcId="{0BCD1783-91C9-8643-8818-9311890F44A5}" destId="{A68C513D-2EEF-7B43-A71D-DB86964DCAE0}" srcOrd="1" destOrd="0" presId="urn:microsoft.com/office/officeart/2005/8/layout/hierarchy2"/>
    <dgm:cxn modelId="{70A1F2B3-7B6F-DA42-BE2E-6E7767113804}" type="presOf" srcId="{1EB7CC91-A870-954E-BF35-FE3343353587}" destId="{47592E6E-3B4F-294D-9A2F-61F2AABAC427}" srcOrd="0" destOrd="0" presId="urn:microsoft.com/office/officeart/2005/8/layout/hierarchy2"/>
    <dgm:cxn modelId="{16710938-3636-EE40-87DB-3EC571D45217}" type="presOf" srcId="{9B47A3EC-22AD-7544-A4B7-ECCF3F531674}" destId="{2FA5D7DC-3A7C-0545-A895-305C6E05199C}" srcOrd="0" destOrd="0" presId="urn:microsoft.com/office/officeart/2005/8/layout/hierarchy2"/>
    <dgm:cxn modelId="{599C77D0-F7F8-CB4B-AE98-E5FA09D8A5AC}" type="presOf" srcId="{2AB8CFC4-D065-4046-B65D-109291F28A40}" destId="{D2DEFB44-013F-7B46-A282-86B6628049FD}" srcOrd="0" destOrd="0" presId="urn:microsoft.com/office/officeart/2005/8/layout/hierarchy2"/>
    <dgm:cxn modelId="{59C78F6C-8C85-7B47-B33F-E2A8D5984CC2}" type="presOf" srcId="{B46AEC8F-B4CC-8742-AA0B-92CAA635492B}" destId="{8FD54BAE-6D62-5247-BD1F-8146CD4D8FF2}" srcOrd="0" destOrd="0" presId="urn:microsoft.com/office/officeart/2005/8/layout/hierarchy2"/>
    <dgm:cxn modelId="{42A17AF0-07A2-CD47-A7C5-6CE74FD80BB4}" srcId="{9B47A3EC-22AD-7544-A4B7-ECCF3F531674}" destId="{01830AE8-4EAC-564C-A475-3DEEBA1FD478}" srcOrd="0" destOrd="0" parTransId="{7EEFAA40-8F9A-B44D-AC0F-FE96F775D8C7}" sibTransId="{5EA14E66-ADE8-C548-AFED-08BBF4E2437E}"/>
    <dgm:cxn modelId="{16D5369E-9822-4749-88E0-0D9E84028FD6}" type="presOf" srcId="{6E1A42D0-3B82-DD4A-98C3-84AFBBC8A546}" destId="{C7E60241-7FF6-EC44-AE11-D32D0B30A0F8}" srcOrd="0" destOrd="0" presId="urn:microsoft.com/office/officeart/2005/8/layout/hierarchy2"/>
    <dgm:cxn modelId="{42253AF5-29C3-B646-8465-62C802150639}" type="presOf" srcId="{C501AB44-AD60-0842-B1E3-27538D16646D}" destId="{E038CFF0-978D-314B-8B5D-3B2A1CB863D5}" srcOrd="1" destOrd="0" presId="urn:microsoft.com/office/officeart/2005/8/layout/hierarchy2"/>
    <dgm:cxn modelId="{13A73D51-F79F-E044-A2B7-D470348B56E3}" type="presOf" srcId="{A5F9F81B-1943-7045-BA26-3C19FC78490A}" destId="{23B89BC0-FD1C-D044-A1A0-8572834DD801}" srcOrd="0" destOrd="0" presId="urn:microsoft.com/office/officeart/2005/8/layout/hierarchy2"/>
    <dgm:cxn modelId="{AEACD86C-3086-3C44-9C65-9D7599B76DDF}" type="presOf" srcId="{5767B5EF-B8CE-D049-80EE-77A7F3103AAB}" destId="{18AEE755-214A-5A4C-9C19-FBA0592C1508}" srcOrd="0" destOrd="0" presId="urn:microsoft.com/office/officeart/2005/8/layout/hierarchy2"/>
    <dgm:cxn modelId="{DC44B961-1180-7D4A-81B0-23C8545A0502}" type="presOf" srcId="{7EEFAA40-8F9A-B44D-AC0F-FE96F775D8C7}" destId="{77891E4D-4368-5940-B5E1-C1218558BEBD}" srcOrd="1" destOrd="0" presId="urn:microsoft.com/office/officeart/2005/8/layout/hierarchy2"/>
    <dgm:cxn modelId="{B66FEC8A-0C24-FA49-89D4-8BC9D4FBDDF2}" type="presOf" srcId="{6E1A42D0-3B82-DD4A-98C3-84AFBBC8A546}" destId="{8F10A12A-151A-4F4A-85B0-02DF74AB5571}" srcOrd="1" destOrd="0" presId="urn:microsoft.com/office/officeart/2005/8/layout/hierarchy2"/>
    <dgm:cxn modelId="{C21B7344-82ED-E947-A936-5B220F9BD8B1}" type="presOf" srcId="{2AB8CFC4-D065-4046-B65D-109291F28A40}" destId="{3A71F474-778B-7A4B-9771-45D5FD72688B}" srcOrd="1" destOrd="0" presId="urn:microsoft.com/office/officeart/2005/8/layout/hierarchy2"/>
    <dgm:cxn modelId="{BE44C290-6F41-EA48-9415-C0047E45DAA8}" type="presOf" srcId="{D3AE8088-B56A-8146-9F11-BC2173338754}" destId="{C7302955-84D8-674C-9B2D-707689F6731D}" srcOrd="0" destOrd="0" presId="urn:microsoft.com/office/officeart/2005/8/layout/hierarchy2"/>
    <dgm:cxn modelId="{7ADE9FC4-3FC4-0441-91B0-8BB67B632E8A}" srcId="{9418A019-42E9-274D-BBB4-B4847EA2D956}" destId="{05082F73-7B66-6346-A9F6-7BC24E5CA1A8}" srcOrd="0" destOrd="0" parTransId="{858A4340-E9F1-B647-B99B-E893E8C2D0D6}" sibTransId="{E0C6F0D2-E0F5-5642-85F0-6D772AFDF1A8}"/>
    <dgm:cxn modelId="{F3787EEA-4936-7949-90CE-58ED18968176}" type="presOf" srcId="{E9224A47-5965-414B-8AEF-6C5D015AF642}" destId="{A76D4D85-6834-184D-91CF-BAA4325AB45D}" srcOrd="0" destOrd="0" presId="urn:microsoft.com/office/officeart/2005/8/layout/hierarchy2"/>
    <dgm:cxn modelId="{1D4142DE-901D-E449-B778-23CBF77C651B}" type="presOf" srcId="{05082F73-7B66-6346-A9F6-7BC24E5CA1A8}" destId="{0D89E616-55C9-D046-8C56-133053C4A5C5}" srcOrd="0" destOrd="0" presId="urn:microsoft.com/office/officeart/2005/8/layout/hierarchy2"/>
    <dgm:cxn modelId="{38EBCD1A-49A6-4940-8426-BC01739FFBAD}" srcId="{36D02434-BBE6-E148-89C9-C92EDA8AC70B}" destId="{9418A019-42E9-274D-BBB4-B4847EA2D956}" srcOrd="1" destOrd="0" parTransId="{C501AB44-AD60-0842-B1E3-27538D16646D}" sibTransId="{C4899D15-D856-344E-A79B-5D9BE3FA2A3E}"/>
    <dgm:cxn modelId="{73CC70DF-9E44-E944-9ABE-8807595BDAC3}" type="presOf" srcId="{0BCD1783-91C9-8643-8818-9311890F44A5}" destId="{6E0A9F69-4F9B-9B43-8BD6-4DCBED545C50}" srcOrd="0" destOrd="0" presId="urn:microsoft.com/office/officeart/2005/8/layout/hierarchy2"/>
    <dgm:cxn modelId="{9A4C9803-DEA2-AB4F-8BFA-2A0AFEBF26F8}" type="presOf" srcId="{1D4E03A5-9D4A-D446-93E1-DE331B6F8D16}" destId="{7C4AF01D-9046-EF40-B3C7-E7CAEA77C2DA}" srcOrd="0" destOrd="0" presId="urn:microsoft.com/office/officeart/2005/8/layout/hierarchy2"/>
    <dgm:cxn modelId="{47078DB7-90EE-0740-AB14-8C529D7C3E88}" srcId="{22F85AE8-9277-6749-9502-1D9F164997C0}" destId="{1D4E03A5-9D4A-D446-93E1-DE331B6F8D16}" srcOrd="0" destOrd="0" parTransId="{5767B5EF-B8CE-D049-80EE-77A7F3103AAB}" sibTransId="{5B5CD7AD-AF33-C747-AB46-9182E4FD767C}"/>
    <dgm:cxn modelId="{41BD7B48-D336-E945-90E0-433323CAB93F}" srcId="{1D4E03A5-9D4A-D446-93E1-DE331B6F8D16}" destId="{1EB7CC91-A870-954E-BF35-FE3343353587}" srcOrd="0" destOrd="0" parTransId="{2AB8CFC4-D065-4046-B65D-109291F28A40}" sibTransId="{E5EC9B7B-2E8B-324A-9EBF-B9F3B61D61C4}"/>
    <dgm:cxn modelId="{59FFFC35-442E-4543-BBC9-3B783A9162BE}" type="presOf" srcId="{858A4340-E9F1-B647-B99B-E893E8C2D0D6}" destId="{CF0C2211-3A32-EC4F-9C0F-6DCE63DAC79C}" srcOrd="1" destOrd="0" presId="urn:microsoft.com/office/officeart/2005/8/layout/hierarchy2"/>
    <dgm:cxn modelId="{2E77DB26-1BCB-DF48-99BA-80A9C90A449B}" type="presOf" srcId="{01830AE8-4EAC-564C-A475-3DEEBA1FD478}" destId="{ADCB9301-6B2F-D149-A2A7-83C9D11916B4}" srcOrd="0" destOrd="0" presId="urn:microsoft.com/office/officeart/2005/8/layout/hierarchy2"/>
    <dgm:cxn modelId="{4914CBC8-5FCE-D44C-8BDA-2076014EE1ED}" srcId="{36D02434-BBE6-E148-89C9-C92EDA8AC70B}" destId="{92CADCBF-5B36-FF43-B53E-284C65D77F23}" srcOrd="0" destOrd="0" parTransId="{A5F9F81B-1943-7045-BA26-3C19FC78490A}" sibTransId="{9FEE6422-C1E6-DB49-84AF-FAF6DA0F68C8}"/>
    <dgm:cxn modelId="{96129E11-11A0-934E-BD2C-73976E0D62C1}" type="presOf" srcId="{C501AB44-AD60-0842-B1E3-27538D16646D}" destId="{037D120B-9D8F-2B45-9D23-16259B498DD6}" srcOrd="0" destOrd="0" presId="urn:microsoft.com/office/officeart/2005/8/layout/hierarchy2"/>
    <dgm:cxn modelId="{7564209C-087B-304A-87AB-4A848534C600}" type="presOf" srcId="{858A4340-E9F1-B647-B99B-E893E8C2D0D6}" destId="{1FC79482-7CC4-564A-9689-9EEB3937AD09}" srcOrd="0" destOrd="0" presId="urn:microsoft.com/office/officeart/2005/8/layout/hierarchy2"/>
    <dgm:cxn modelId="{D8713FD5-FA87-BE47-856A-F979C5246932}" type="presOf" srcId="{B46AEC8F-B4CC-8742-AA0B-92CAA635492B}" destId="{440FD356-93F0-BE4E-8804-C427FC7287EE}" srcOrd="1" destOrd="0" presId="urn:microsoft.com/office/officeart/2005/8/layout/hierarchy2"/>
    <dgm:cxn modelId="{E74AD98A-2A59-1945-9090-39925472FC4D}" type="presParOf" srcId="{A76D4D85-6834-184D-91CF-BAA4325AB45D}" destId="{1E52EA0C-F823-D743-A4FC-F829A8632F44}" srcOrd="0" destOrd="0" presId="urn:microsoft.com/office/officeart/2005/8/layout/hierarchy2"/>
    <dgm:cxn modelId="{910E1709-93E3-424C-B684-F43324B9BA6B}" type="presParOf" srcId="{1E52EA0C-F823-D743-A4FC-F829A8632F44}" destId="{356F406B-A4E5-BF46-A8F2-F982972CF0B9}" srcOrd="0" destOrd="0" presId="urn:microsoft.com/office/officeart/2005/8/layout/hierarchy2"/>
    <dgm:cxn modelId="{E1E01F0C-CB31-0244-A34F-3B411D301B3F}" type="presParOf" srcId="{1E52EA0C-F823-D743-A4FC-F829A8632F44}" destId="{8705B7AE-9D42-F942-8EDA-75832A025007}" srcOrd="1" destOrd="0" presId="urn:microsoft.com/office/officeart/2005/8/layout/hierarchy2"/>
    <dgm:cxn modelId="{8B24C1DD-B21B-5749-A985-321F56F222A8}" type="presParOf" srcId="{8705B7AE-9D42-F942-8EDA-75832A025007}" destId="{23B89BC0-FD1C-D044-A1A0-8572834DD801}" srcOrd="0" destOrd="0" presId="urn:microsoft.com/office/officeart/2005/8/layout/hierarchy2"/>
    <dgm:cxn modelId="{026ABB9F-DBEA-844E-9CF9-A93F5C325722}" type="presParOf" srcId="{23B89BC0-FD1C-D044-A1A0-8572834DD801}" destId="{A6CA008C-FAAA-2444-A8A5-1713DCA03543}" srcOrd="0" destOrd="0" presId="urn:microsoft.com/office/officeart/2005/8/layout/hierarchy2"/>
    <dgm:cxn modelId="{ABF17D1A-F02B-9B41-9CDF-BBF9D375DDA9}" type="presParOf" srcId="{8705B7AE-9D42-F942-8EDA-75832A025007}" destId="{B45CDDC2-F5F3-664A-8AD4-4A76E1A6E38F}" srcOrd="1" destOrd="0" presId="urn:microsoft.com/office/officeart/2005/8/layout/hierarchy2"/>
    <dgm:cxn modelId="{2871A80A-21FF-5C4A-8510-756C7E06C3B0}" type="presParOf" srcId="{B45CDDC2-F5F3-664A-8AD4-4A76E1A6E38F}" destId="{5132B8C4-47D2-CD46-8826-30F7C815239F}" srcOrd="0" destOrd="0" presId="urn:microsoft.com/office/officeart/2005/8/layout/hierarchy2"/>
    <dgm:cxn modelId="{DA1EA36C-6B68-794B-AFFD-47026B79CA08}" type="presParOf" srcId="{B45CDDC2-F5F3-664A-8AD4-4A76E1A6E38F}" destId="{7D41068C-BFEF-A941-A9D6-6B323E23160B}" srcOrd="1" destOrd="0" presId="urn:microsoft.com/office/officeart/2005/8/layout/hierarchy2"/>
    <dgm:cxn modelId="{AF823A08-9A42-3643-9C80-89B2662FE76A}" type="presParOf" srcId="{7D41068C-BFEF-A941-A9D6-6B323E23160B}" destId="{C7E60241-7FF6-EC44-AE11-D32D0B30A0F8}" srcOrd="0" destOrd="0" presId="urn:microsoft.com/office/officeart/2005/8/layout/hierarchy2"/>
    <dgm:cxn modelId="{C2DBD1A9-1383-0749-BDC3-09AD8BEF6238}" type="presParOf" srcId="{C7E60241-7FF6-EC44-AE11-D32D0B30A0F8}" destId="{8F10A12A-151A-4F4A-85B0-02DF74AB5571}" srcOrd="0" destOrd="0" presId="urn:microsoft.com/office/officeart/2005/8/layout/hierarchy2"/>
    <dgm:cxn modelId="{6B17FBEA-0B1B-E64A-B068-26CF50BBCE3B}" type="presParOf" srcId="{7D41068C-BFEF-A941-A9D6-6B323E23160B}" destId="{632F23CF-3C11-C44B-A841-48DAABE5485F}" srcOrd="1" destOrd="0" presId="urn:microsoft.com/office/officeart/2005/8/layout/hierarchy2"/>
    <dgm:cxn modelId="{382BE88A-E908-8243-9930-B4868FDC4C60}" type="presParOf" srcId="{632F23CF-3C11-C44B-A841-48DAABE5485F}" destId="{2FA5D7DC-3A7C-0545-A895-305C6E05199C}" srcOrd="0" destOrd="0" presId="urn:microsoft.com/office/officeart/2005/8/layout/hierarchy2"/>
    <dgm:cxn modelId="{8F31DDE7-3F59-9F42-879D-49F80965A45F}" type="presParOf" srcId="{632F23CF-3C11-C44B-A841-48DAABE5485F}" destId="{81DDC9E0-1246-5D43-81C3-863153DEC8E5}" srcOrd="1" destOrd="0" presId="urn:microsoft.com/office/officeart/2005/8/layout/hierarchy2"/>
    <dgm:cxn modelId="{A60BF57F-5EA0-EA45-A7F5-7E14BE7AE1F5}" type="presParOf" srcId="{81DDC9E0-1246-5D43-81C3-863153DEC8E5}" destId="{D5AE4F76-02E0-CD4E-9DAF-F08FAA0D127D}" srcOrd="0" destOrd="0" presId="urn:microsoft.com/office/officeart/2005/8/layout/hierarchy2"/>
    <dgm:cxn modelId="{38654223-70C3-2944-AC4A-4522F1C00059}" type="presParOf" srcId="{D5AE4F76-02E0-CD4E-9DAF-F08FAA0D127D}" destId="{77891E4D-4368-5940-B5E1-C1218558BEBD}" srcOrd="0" destOrd="0" presId="urn:microsoft.com/office/officeart/2005/8/layout/hierarchy2"/>
    <dgm:cxn modelId="{DA5C7BAA-0DF0-1746-A92F-257AD010F19D}" type="presParOf" srcId="{81DDC9E0-1246-5D43-81C3-863153DEC8E5}" destId="{BBC781DA-6D44-7547-9CF0-EB20766681AE}" srcOrd="1" destOrd="0" presId="urn:microsoft.com/office/officeart/2005/8/layout/hierarchy2"/>
    <dgm:cxn modelId="{0914992A-7968-1B4D-AA50-9C04342B441F}" type="presParOf" srcId="{BBC781DA-6D44-7547-9CF0-EB20766681AE}" destId="{ADCB9301-6B2F-D149-A2A7-83C9D11916B4}" srcOrd="0" destOrd="0" presId="urn:microsoft.com/office/officeart/2005/8/layout/hierarchy2"/>
    <dgm:cxn modelId="{59D02345-751E-264C-A7C2-7E77C91B353D}" type="presParOf" srcId="{BBC781DA-6D44-7547-9CF0-EB20766681AE}" destId="{A02C9523-9DE7-2049-922E-744A6101A665}" srcOrd="1" destOrd="0" presId="urn:microsoft.com/office/officeart/2005/8/layout/hierarchy2"/>
    <dgm:cxn modelId="{2689D227-6CDC-0F40-80AD-552EB94C4A5C}" type="presParOf" srcId="{8705B7AE-9D42-F942-8EDA-75832A025007}" destId="{037D120B-9D8F-2B45-9D23-16259B498DD6}" srcOrd="2" destOrd="0" presId="urn:microsoft.com/office/officeart/2005/8/layout/hierarchy2"/>
    <dgm:cxn modelId="{23093E91-B757-DD47-9D02-7444525C8D23}" type="presParOf" srcId="{037D120B-9D8F-2B45-9D23-16259B498DD6}" destId="{E038CFF0-978D-314B-8B5D-3B2A1CB863D5}" srcOrd="0" destOrd="0" presId="urn:microsoft.com/office/officeart/2005/8/layout/hierarchy2"/>
    <dgm:cxn modelId="{F69815D6-D9EE-8244-84FD-9CC2833959D8}" type="presParOf" srcId="{8705B7AE-9D42-F942-8EDA-75832A025007}" destId="{BEDA85EE-DE82-8B4B-B4CB-1B518D97A91E}" srcOrd="3" destOrd="0" presId="urn:microsoft.com/office/officeart/2005/8/layout/hierarchy2"/>
    <dgm:cxn modelId="{C64E0197-32E8-0C48-ACE1-F1317DEACE4D}" type="presParOf" srcId="{BEDA85EE-DE82-8B4B-B4CB-1B518D97A91E}" destId="{002B9B44-A881-4E4B-8FD9-42E6643E4250}" srcOrd="0" destOrd="0" presId="urn:microsoft.com/office/officeart/2005/8/layout/hierarchy2"/>
    <dgm:cxn modelId="{5C87C075-CE01-A249-A914-E99534FF2726}" type="presParOf" srcId="{BEDA85EE-DE82-8B4B-B4CB-1B518D97A91E}" destId="{4E62280E-F483-8C4D-9612-0C7766B92980}" srcOrd="1" destOrd="0" presId="urn:microsoft.com/office/officeart/2005/8/layout/hierarchy2"/>
    <dgm:cxn modelId="{A9B5B491-5F3C-0044-9474-679A31B2CDAB}" type="presParOf" srcId="{4E62280E-F483-8C4D-9612-0C7766B92980}" destId="{1FC79482-7CC4-564A-9689-9EEB3937AD09}" srcOrd="0" destOrd="0" presId="urn:microsoft.com/office/officeart/2005/8/layout/hierarchy2"/>
    <dgm:cxn modelId="{92F36F44-135A-5F43-BE84-242790472DDA}" type="presParOf" srcId="{1FC79482-7CC4-564A-9689-9EEB3937AD09}" destId="{CF0C2211-3A32-EC4F-9C0F-6DCE63DAC79C}" srcOrd="0" destOrd="0" presId="urn:microsoft.com/office/officeart/2005/8/layout/hierarchy2"/>
    <dgm:cxn modelId="{1CA6515A-12EF-684C-99A2-1476B4B7296E}" type="presParOf" srcId="{4E62280E-F483-8C4D-9612-0C7766B92980}" destId="{59D11228-5FDE-6947-A2B9-E3CC54D32952}" srcOrd="1" destOrd="0" presId="urn:microsoft.com/office/officeart/2005/8/layout/hierarchy2"/>
    <dgm:cxn modelId="{02F4698D-0400-3B48-B2FD-75C6FEAA888A}" type="presParOf" srcId="{59D11228-5FDE-6947-A2B9-E3CC54D32952}" destId="{0D89E616-55C9-D046-8C56-133053C4A5C5}" srcOrd="0" destOrd="0" presId="urn:microsoft.com/office/officeart/2005/8/layout/hierarchy2"/>
    <dgm:cxn modelId="{E9EA7DB9-1FAE-344C-BC99-037683A3A381}" type="presParOf" srcId="{59D11228-5FDE-6947-A2B9-E3CC54D32952}" destId="{FE6C8CE0-07A6-5842-A08F-468D21D1D0DD}" srcOrd="1" destOrd="0" presId="urn:microsoft.com/office/officeart/2005/8/layout/hierarchy2"/>
    <dgm:cxn modelId="{20FFD356-9491-1D4F-A80E-505E756207D5}" type="presParOf" srcId="{FE6C8CE0-07A6-5842-A08F-468D21D1D0DD}" destId="{8FD54BAE-6D62-5247-BD1F-8146CD4D8FF2}" srcOrd="0" destOrd="0" presId="urn:microsoft.com/office/officeart/2005/8/layout/hierarchy2"/>
    <dgm:cxn modelId="{6DE4E178-BD65-1E4F-BAC5-2EF0ECAB83C8}" type="presParOf" srcId="{8FD54BAE-6D62-5247-BD1F-8146CD4D8FF2}" destId="{440FD356-93F0-BE4E-8804-C427FC7287EE}" srcOrd="0" destOrd="0" presId="urn:microsoft.com/office/officeart/2005/8/layout/hierarchy2"/>
    <dgm:cxn modelId="{CC06FB33-32E8-1340-9BFF-8A223A58E1C0}" type="presParOf" srcId="{FE6C8CE0-07A6-5842-A08F-468D21D1D0DD}" destId="{E95A868A-65DB-914A-867A-08A2DE10BC3D}" srcOrd="1" destOrd="0" presId="urn:microsoft.com/office/officeart/2005/8/layout/hierarchy2"/>
    <dgm:cxn modelId="{09FB4992-903E-5445-97A5-647F4891CAA0}" type="presParOf" srcId="{E95A868A-65DB-914A-867A-08A2DE10BC3D}" destId="{C7302955-84D8-674C-9B2D-707689F6731D}" srcOrd="0" destOrd="0" presId="urn:microsoft.com/office/officeart/2005/8/layout/hierarchy2"/>
    <dgm:cxn modelId="{249F8BD0-F6C8-7647-BC25-80EE476E71E6}" type="presParOf" srcId="{E95A868A-65DB-914A-867A-08A2DE10BC3D}" destId="{1B6D61B9-87AC-EF49-8247-83E90EEEA773}" srcOrd="1" destOrd="0" presId="urn:microsoft.com/office/officeart/2005/8/layout/hierarchy2"/>
    <dgm:cxn modelId="{32687754-76AC-E949-8819-B3C3D7E3A1A4}" type="presParOf" srcId="{8705B7AE-9D42-F942-8EDA-75832A025007}" destId="{6E0A9F69-4F9B-9B43-8BD6-4DCBED545C50}" srcOrd="4" destOrd="0" presId="urn:microsoft.com/office/officeart/2005/8/layout/hierarchy2"/>
    <dgm:cxn modelId="{10D4EF4C-78CB-784B-95A9-22DF50E9C0B9}" type="presParOf" srcId="{6E0A9F69-4F9B-9B43-8BD6-4DCBED545C50}" destId="{A68C513D-2EEF-7B43-A71D-DB86964DCAE0}" srcOrd="0" destOrd="0" presId="urn:microsoft.com/office/officeart/2005/8/layout/hierarchy2"/>
    <dgm:cxn modelId="{1449E790-24B1-384E-8B8E-3D56343DBF1B}" type="presParOf" srcId="{8705B7AE-9D42-F942-8EDA-75832A025007}" destId="{564112D5-8524-2547-965C-2EC6C77FCC07}" srcOrd="5" destOrd="0" presId="urn:microsoft.com/office/officeart/2005/8/layout/hierarchy2"/>
    <dgm:cxn modelId="{9028DFB9-5348-FE4F-9499-470BFD506D76}" type="presParOf" srcId="{564112D5-8524-2547-965C-2EC6C77FCC07}" destId="{5950171F-9EC9-014B-8276-F5E2C55FDC7F}" srcOrd="0" destOrd="0" presId="urn:microsoft.com/office/officeart/2005/8/layout/hierarchy2"/>
    <dgm:cxn modelId="{793CC4B5-0A4C-C041-825F-19715155609B}" type="presParOf" srcId="{564112D5-8524-2547-965C-2EC6C77FCC07}" destId="{04E0356E-9C8F-6F4D-AF94-E8E43E52C50D}" srcOrd="1" destOrd="0" presId="urn:microsoft.com/office/officeart/2005/8/layout/hierarchy2"/>
    <dgm:cxn modelId="{4495E3F8-18E2-264B-8BF4-685425F3B781}" type="presParOf" srcId="{04E0356E-9C8F-6F4D-AF94-E8E43E52C50D}" destId="{18AEE755-214A-5A4C-9C19-FBA0592C1508}" srcOrd="0" destOrd="0" presId="urn:microsoft.com/office/officeart/2005/8/layout/hierarchy2"/>
    <dgm:cxn modelId="{86A6FDC2-0264-E846-BD50-61A25B880829}" type="presParOf" srcId="{18AEE755-214A-5A4C-9C19-FBA0592C1508}" destId="{7C3EC712-06E8-534D-9F32-082C3828C432}" srcOrd="0" destOrd="0" presId="urn:microsoft.com/office/officeart/2005/8/layout/hierarchy2"/>
    <dgm:cxn modelId="{75318C57-0573-F942-8F66-9C4A88DF7005}" type="presParOf" srcId="{04E0356E-9C8F-6F4D-AF94-E8E43E52C50D}" destId="{D1AC997B-DCB3-9E4F-A9C3-9607F8D82DDA}" srcOrd="1" destOrd="0" presId="urn:microsoft.com/office/officeart/2005/8/layout/hierarchy2"/>
    <dgm:cxn modelId="{BD952557-B98B-DE45-8197-4AB253C1EACA}" type="presParOf" srcId="{D1AC997B-DCB3-9E4F-A9C3-9607F8D82DDA}" destId="{7C4AF01D-9046-EF40-B3C7-E7CAEA77C2DA}" srcOrd="0" destOrd="0" presId="urn:microsoft.com/office/officeart/2005/8/layout/hierarchy2"/>
    <dgm:cxn modelId="{7CC9B889-F6B8-A84E-819C-38D80514EDFB}" type="presParOf" srcId="{D1AC997B-DCB3-9E4F-A9C3-9607F8D82DDA}" destId="{5BBE15D8-CE1C-1A4F-9629-543699682340}" srcOrd="1" destOrd="0" presId="urn:microsoft.com/office/officeart/2005/8/layout/hierarchy2"/>
    <dgm:cxn modelId="{FD99DA71-0406-864B-8F20-06DFC34D79C4}" type="presParOf" srcId="{5BBE15D8-CE1C-1A4F-9629-543699682340}" destId="{D2DEFB44-013F-7B46-A282-86B6628049FD}" srcOrd="0" destOrd="0" presId="urn:microsoft.com/office/officeart/2005/8/layout/hierarchy2"/>
    <dgm:cxn modelId="{18D1C15C-5A41-E141-B52E-C31DD28E5773}" type="presParOf" srcId="{D2DEFB44-013F-7B46-A282-86B6628049FD}" destId="{3A71F474-778B-7A4B-9771-45D5FD72688B}" srcOrd="0" destOrd="0" presId="urn:microsoft.com/office/officeart/2005/8/layout/hierarchy2"/>
    <dgm:cxn modelId="{F6622085-B455-BC4F-B489-DDFCED498105}" type="presParOf" srcId="{5BBE15D8-CE1C-1A4F-9629-543699682340}" destId="{E684533B-43D9-2045-B392-D557A97705F8}" srcOrd="1" destOrd="0" presId="urn:microsoft.com/office/officeart/2005/8/layout/hierarchy2"/>
    <dgm:cxn modelId="{E98F0EA1-0EC9-9648-B595-827BDA025610}" type="presParOf" srcId="{E684533B-43D9-2045-B392-D557A97705F8}" destId="{47592E6E-3B4F-294D-9A2F-61F2AABAC427}" srcOrd="0" destOrd="0" presId="urn:microsoft.com/office/officeart/2005/8/layout/hierarchy2"/>
    <dgm:cxn modelId="{29E2493D-909C-7F42-AE9A-F7363F3E2362}" type="presParOf" srcId="{E684533B-43D9-2045-B392-D557A97705F8}" destId="{DC4EAD1A-8840-4344-8D8C-9A29B4CEA70A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8E609D4-CB73-8D48-9D19-DB53991628D8}" type="doc">
      <dgm:prSet loTypeId="urn:microsoft.com/office/officeart/2005/8/layout/radial4" loCatId="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D3365EC7-00E0-6041-B363-34FC02015CB9}">
      <dgm:prSet phldrT="[Text]" custT="1"/>
      <dgm:spPr/>
      <dgm:t>
        <a:bodyPr/>
        <a:lstStyle/>
        <a:p>
          <a:r>
            <a:rPr lang="en-US" sz="2000" dirty="0" smtClean="0">
              <a:latin typeface="Optima"/>
              <a:cs typeface="Optima"/>
            </a:rPr>
            <a:t>Spending on</a:t>
          </a:r>
        </a:p>
        <a:p>
          <a:r>
            <a:rPr lang="en-US" sz="2000" dirty="0" smtClean="0">
              <a:latin typeface="Optima"/>
              <a:cs typeface="Optima"/>
            </a:rPr>
            <a:t>Corporate</a:t>
          </a:r>
        </a:p>
        <a:p>
          <a:r>
            <a:rPr lang="en-US" sz="2000" dirty="0" smtClean="0">
              <a:latin typeface="Optima"/>
              <a:cs typeface="Optima"/>
            </a:rPr>
            <a:t>Communications</a:t>
          </a:r>
          <a:endParaRPr lang="en-US" sz="1600" dirty="0">
            <a:latin typeface="Optima"/>
            <a:cs typeface="Optima"/>
          </a:endParaRPr>
        </a:p>
      </dgm:t>
    </dgm:pt>
    <dgm:pt modelId="{54A277D8-5378-0C47-8D4D-665F6994EAF9}" type="parTrans" cxnId="{396828D5-BD4F-2546-B2AB-6B8C8905ADF7}">
      <dgm:prSet/>
      <dgm:spPr/>
      <dgm:t>
        <a:bodyPr/>
        <a:lstStyle/>
        <a:p>
          <a:endParaRPr lang="en-US"/>
        </a:p>
      </dgm:t>
    </dgm:pt>
    <dgm:pt modelId="{D2F3A977-4059-EF45-8FC9-504EDB82CAFE}" type="sibTrans" cxnId="{396828D5-BD4F-2546-B2AB-6B8C8905ADF7}">
      <dgm:prSet/>
      <dgm:spPr/>
      <dgm:t>
        <a:bodyPr/>
        <a:lstStyle/>
        <a:p>
          <a:endParaRPr lang="en-US"/>
        </a:p>
      </dgm:t>
    </dgm:pt>
    <dgm:pt modelId="{EBA1798F-6BCB-1E4F-92E6-15CCBCE1868E}">
      <dgm:prSet phldrT="[Text]" custT="1"/>
      <dgm:spPr/>
      <dgm:t>
        <a:bodyPr/>
        <a:lstStyle/>
        <a:p>
          <a:r>
            <a:rPr lang="en-US" sz="2200" dirty="0" smtClean="0">
              <a:latin typeface="Optima"/>
              <a:cs typeface="Optima"/>
            </a:rPr>
            <a:t>Private Sector</a:t>
          </a:r>
        </a:p>
        <a:p>
          <a:r>
            <a:rPr lang="en-US" sz="2000" b="1" dirty="0" smtClean="0">
              <a:latin typeface="Optima"/>
              <a:cs typeface="Optima"/>
            </a:rPr>
            <a:t>1.3 % </a:t>
          </a:r>
          <a:r>
            <a:rPr lang="en-US" sz="2000" dirty="0" smtClean="0">
              <a:latin typeface="Optima"/>
              <a:cs typeface="Optima"/>
            </a:rPr>
            <a:t>of revenues</a:t>
          </a:r>
          <a:endParaRPr lang="en-US" sz="2000" dirty="0">
            <a:latin typeface="Optima"/>
            <a:cs typeface="Optima"/>
          </a:endParaRPr>
        </a:p>
      </dgm:t>
    </dgm:pt>
    <dgm:pt modelId="{9F7422EB-7857-4847-BCB6-E899E70C7674}" type="parTrans" cxnId="{A89DE2A6-3A66-2241-8042-C3C4F4972730}">
      <dgm:prSet/>
      <dgm:spPr/>
      <dgm:t>
        <a:bodyPr/>
        <a:lstStyle/>
        <a:p>
          <a:endParaRPr lang="en-US"/>
        </a:p>
      </dgm:t>
    </dgm:pt>
    <dgm:pt modelId="{DC867EF2-3EEF-B643-9586-D504B6D92038}" type="sibTrans" cxnId="{A89DE2A6-3A66-2241-8042-C3C4F4972730}">
      <dgm:prSet/>
      <dgm:spPr/>
      <dgm:t>
        <a:bodyPr/>
        <a:lstStyle/>
        <a:p>
          <a:endParaRPr lang="en-US"/>
        </a:p>
      </dgm:t>
    </dgm:pt>
    <dgm:pt modelId="{7AEAE580-29F3-3C4B-B738-308AB250673E}">
      <dgm:prSet phldrT="[Text]" custT="1"/>
      <dgm:spPr/>
      <dgm:t>
        <a:bodyPr/>
        <a:lstStyle/>
        <a:p>
          <a:r>
            <a:rPr lang="en-US" sz="2200" dirty="0" smtClean="0">
              <a:latin typeface="Optima"/>
              <a:cs typeface="Optima"/>
            </a:rPr>
            <a:t>Public sector</a:t>
          </a:r>
        </a:p>
        <a:p>
          <a:r>
            <a:rPr lang="en-US" sz="2000" b="1" dirty="0" smtClean="0">
              <a:latin typeface="Optima"/>
              <a:cs typeface="Optima"/>
            </a:rPr>
            <a:t>1.9%</a:t>
          </a:r>
          <a:r>
            <a:rPr lang="en-US" sz="2000" dirty="0" smtClean="0">
              <a:latin typeface="Optima"/>
              <a:cs typeface="Optima"/>
            </a:rPr>
            <a:t> of</a:t>
          </a:r>
        </a:p>
        <a:p>
          <a:r>
            <a:rPr lang="en-US" sz="2000" dirty="0" smtClean="0">
              <a:latin typeface="Optima"/>
              <a:cs typeface="Optima"/>
            </a:rPr>
            <a:t>revenues</a:t>
          </a:r>
          <a:endParaRPr lang="en-US" sz="2000" dirty="0">
            <a:latin typeface="Optima"/>
            <a:cs typeface="Optima"/>
          </a:endParaRPr>
        </a:p>
      </dgm:t>
    </dgm:pt>
    <dgm:pt modelId="{EBAFB973-F635-D344-924B-C30AF62F7E89}" type="parTrans" cxnId="{79B84682-ADD8-234E-87C5-CC02C502AECA}">
      <dgm:prSet/>
      <dgm:spPr/>
      <dgm:t>
        <a:bodyPr/>
        <a:lstStyle/>
        <a:p>
          <a:endParaRPr lang="en-US"/>
        </a:p>
      </dgm:t>
    </dgm:pt>
    <dgm:pt modelId="{DC25D229-7173-CC41-B49E-9387DBBB33FA}" type="sibTrans" cxnId="{79B84682-ADD8-234E-87C5-CC02C502AECA}">
      <dgm:prSet/>
      <dgm:spPr/>
      <dgm:t>
        <a:bodyPr/>
        <a:lstStyle/>
        <a:p>
          <a:endParaRPr lang="en-US"/>
        </a:p>
      </dgm:t>
    </dgm:pt>
    <dgm:pt modelId="{F8696DBE-BA70-294C-826A-FE072BE71F0A}">
      <dgm:prSet phldrT="[Text]" custT="1"/>
      <dgm:spPr/>
      <dgm:t>
        <a:bodyPr/>
        <a:lstStyle/>
        <a:p>
          <a:r>
            <a:rPr lang="en-US" sz="2200" dirty="0" smtClean="0">
              <a:latin typeface="Optima"/>
              <a:cs typeface="Optima"/>
            </a:rPr>
            <a:t>CERN**</a:t>
          </a:r>
        </a:p>
        <a:p>
          <a:r>
            <a:rPr lang="en-US" sz="2000" b="1" dirty="0" smtClean="0">
              <a:latin typeface="Optima"/>
              <a:cs typeface="Optima"/>
            </a:rPr>
            <a:t>0.25 %</a:t>
          </a:r>
          <a:r>
            <a:rPr lang="en-US" sz="2000" dirty="0" smtClean="0">
              <a:latin typeface="Optima"/>
              <a:cs typeface="Optima"/>
            </a:rPr>
            <a:t> of</a:t>
          </a:r>
        </a:p>
        <a:p>
          <a:r>
            <a:rPr lang="en-US" sz="2000" dirty="0" smtClean="0">
              <a:latin typeface="Optima"/>
              <a:cs typeface="Optima"/>
            </a:rPr>
            <a:t>Revenues</a:t>
          </a:r>
          <a:endParaRPr lang="en-US" sz="900" dirty="0" smtClean="0">
            <a:latin typeface="Optima"/>
            <a:cs typeface="Optima"/>
          </a:endParaRPr>
        </a:p>
        <a:p>
          <a:r>
            <a:rPr lang="en-US" sz="900" dirty="0" smtClean="0">
              <a:latin typeface="Optima"/>
              <a:cs typeface="Optima"/>
            </a:rPr>
            <a:t>** </a:t>
          </a:r>
          <a:r>
            <a:rPr lang="en-US" sz="1200" dirty="0" smtClean="0">
              <a:latin typeface="Optima"/>
              <a:cs typeface="Optima"/>
            </a:rPr>
            <a:t>DG CO</a:t>
          </a:r>
        </a:p>
      </dgm:t>
    </dgm:pt>
    <dgm:pt modelId="{0D5BA172-24DB-BE4A-A707-4BFCC7BDF2DC}" type="parTrans" cxnId="{3A62CFFA-737F-DF4E-A8C4-D2ECCA404694}">
      <dgm:prSet/>
      <dgm:spPr/>
      <dgm:t>
        <a:bodyPr/>
        <a:lstStyle/>
        <a:p>
          <a:endParaRPr lang="en-US"/>
        </a:p>
      </dgm:t>
    </dgm:pt>
    <dgm:pt modelId="{92D69410-A0B9-0740-94D5-288C0495F4FA}" type="sibTrans" cxnId="{3A62CFFA-737F-DF4E-A8C4-D2ECCA404694}">
      <dgm:prSet/>
      <dgm:spPr/>
      <dgm:t>
        <a:bodyPr/>
        <a:lstStyle/>
        <a:p>
          <a:endParaRPr lang="en-US"/>
        </a:p>
      </dgm:t>
    </dgm:pt>
    <dgm:pt modelId="{938142DE-BDEB-C64A-B1EE-D316004A241B}">
      <dgm:prSet phldrT="[Text]" custT="1"/>
      <dgm:spPr/>
      <dgm:t>
        <a:bodyPr/>
        <a:lstStyle/>
        <a:p>
          <a:r>
            <a:rPr lang="en-US" sz="2200" dirty="0" smtClean="0">
              <a:latin typeface="Optima"/>
              <a:cs typeface="Optima"/>
            </a:rPr>
            <a:t>What/where</a:t>
          </a:r>
        </a:p>
        <a:p>
          <a:r>
            <a:rPr lang="en-US" sz="2000" dirty="0" smtClean="0">
              <a:latin typeface="Optima"/>
              <a:cs typeface="Optima"/>
            </a:rPr>
            <a:t>else @</a:t>
          </a:r>
        </a:p>
        <a:p>
          <a:r>
            <a:rPr lang="en-US" sz="2000" dirty="0" smtClean="0">
              <a:latin typeface="Optima"/>
              <a:cs typeface="Optima"/>
            </a:rPr>
            <a:t>CERN ?</a:t>
          </a:r>
        </a:p>
      </dgm:t>
    </dgm:pt>
    <dgm:pt modelId="{8E1329CB-01EF-F248-990F-AE4BC35B2270}" type="parTrans" cxnId="{B0AE30BB-41FC-C74F-9DF4-50FB228E9424}">
      <dgm:prSet/>
      <dgm:spPr/>
      <dgm:t>
        <a:bodyPr/>
        <a:lstStyle/>
        <a:p>
          <a:endParaRPr lang="en-US"/>
        </a:p>
      </dgm:t>
    </dgm:pt>
    <dgm:pt modelId="{2B8F47D5-9AD9-8245-9265-450CB6AB0639}" type="sibTrans" cxnId="{B0AE30BB-41FC-C74F-9DF4-50FB228E9424}">
      <dgm:prSet/>
      <dgm:spPr/>
      <dgm:t>
        <a:bodyPr/>
        <a:lstStyle/>
        <a:p>
          <a:endParaRPr lang="en-US"/>
        </a:p>
      </dgm:t>
    </dgm:pt>
    <dgm:pt modelId="{6889F1F8-789E-8242-BE34-58C03D3386DA}" type="pres">
      <dgm:prSet presAssocID="{28E609D4-CB73-8D48-9D19-DB53991628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9CC61C-8485-9546-B709-6B0EAC5B14EB}" type="pres">
      <dgm:prSet presAssocID="{D3365EC7-00E0-6041-B363-34FC02015CB9}" presName="centerShape" presStyleLbl="node0" presStyleIdx="0" presStyleCnt="1" custScaleX="145764"/>
      <dgm:spPr/>
      <dgm:t>
        <a:bodyPr/>
        <a:lstStyle/>
        <a:p>
          <a:endParaRPr lang="en-US"/>
        </a:p>
      </dgm:t>
    </dgm:pt>
    <dgm:pt modelId="{14FCD202-CECB-A54C-BC64-8CBC61A576F3}" type="pres">
      <dgm:prSet presAssocID="{9F7422EB-7857-4847-BCB6-E899E70C7674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A512E260-E164-2E40-89D2-2364471AB826}" type="pres">
      <dgm:prSet presAssocID="{EBA1798F-6BCB-1E4F-92E6-15CCBCE1868E}" presName="node" presStyleLbl="node1" presStyleIdx="0" presStyleCnt="4" custRadScaleRad="119369" custRadScaleInc="-9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BE181-FBB6-A246-B12C-6FEF19B3CD3F}" type="pres">
      <dgm:prSet presAssocID="{EBAFB973-F635-D344-924B-C30AF62F7E89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882411E1-08D5-4D42-9170-0EF1115E9ED0}" type="pres">
      <dgm:prSet presAssocID="{7AEAE580-29F3-3C4B-B738-308AB25067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212DF6-5E69-2242-86FF-FB104693EBDB}" type="pres">
      <dgm:prSet presAssocID="{0D5BA172-24DB-BE4A-A707-4BFCC7BDF2DC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EB28F67D-D8B1-C740-BF88-5975AE95E059}" type="pres">
      <dgm:prSet presAssocID="{F8696DBE-BA70-294C-826A-FE072BE71F0A}" presName="node" presStyleLbl="node1" presStyleIdx="2" presStyleCnt="4" custRadScaleRad="120093" custRadScaleInc="41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CDC563-281B-E247-871F-539DD50296AC}" type="pres">
      <dgm:prSet presAssocID="{8E1329CB-01EF-F248-990F-AE4BC35B2270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3B5EFBE1-858C-9F49-90B4-13DFD284DFE3}" type="pres">
      <dgm:prSet presAssocID="{938142DE-BDEB-C64A-B1EE-D316004A241B}" presName="node" presStyleLbl="node1" presStyleIdx="3" presStyleCnt="4" custRadScaleRad="115331" custRadScaleInc="9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3D549C-9EE9-874B-85AF-9BB362273088}" type="presOf" srcId="{7AEAE580-29F3-3C4B-B738-308AB250673E}" destId="{882411E1-08D5-4D42-9170-0EF1115E9ED0}" srcOrd="0" destOrd="0" presId="urn:microsoft.com/office/officeart/2005/8/layout/radial4"/>
    <dgm:cxn modelId="{168C8423-FCDA-8548-AD42-E77F2DFE7997}" type="presOf" srcId="{EBAFB973-F635-D344-924B-C30AF62F7E89}" destId="{9A0BE181-FBB6-A246-B12C-6FEF19B3CD3F}" srcOrd="0" destOrd="0" presId="urn:microsoft.com/office/officeart/2005/8/layout/radial4"/>
    <dgm:cxn modelId="{3A62CFFA-737F-DF4E-A8C4-D2ECCA404694}" srcId="{D3365EC7-00E0-6041-B363-34FC02015CB9}" destId="{F8696DBE-BA70-294C-826A-FE072BE71F0A}" srcOrd="2" destOrd="0" parTransId="{0D5BA172-24DB-BE4A-A707-4BFCC7BDF2DC}" sibTransId="{92D69410-A0B9-0740-94D5-288C0495F4FA}"/>
    <dgm:cxn modelId="{702B4240-35AC-B24E-A0C5-1DC3FB03885D}" type="presOf" srcId="{8E1329CB-01EF-F248-990F-AE4BC35B2270}" destId="{7ACDC563-281B-E247-871F-539DD50296AC}" srcOrd="0" destOrd="0" presId="urn:microsoft.com/office/officeart/2005/8/layout/radial4"/>
    <dgm:cxn modelId="{79B84682-ADD8-234E-87C5-CC02C502AECA}" srcId="{D3365EC7-00E0-6041-B363-34FC02015CB9}" destId="{7AEAE580-29F3-3C4B-B738-308AB250673E}" srcOrd="1" destOrd="0" parTransId="{EBAFB973-F635-D344-924B-C30AF62F7E89}" sibTransId="{DC25D229-7173-CC41-B49E-9387DBBB33FA}"/>
    <dgm:cxn modelId="{B0AE30BB-41FC-C74F-9DF4-50FB228E9424}" srcId="{D3365EC7-00E0-6041-B363-34FC02015CB9}" destId="{938142DE-BDEB-C64A-B1EE-D316004A241B}" srcOrd="3" destOrd="0" parTransId="{8E1329CB-01EF-F248-990F-AE4BC35B2270}" sibTransId="{2B8F47D5-9AD9-8245-9265-450CB6AB0639}"/>
    <dgm:cxn modelId="{45276733-AC34-6846-AD7B-F05D7CA1073F}" type="presOf" srcId="{9F7422EB-7857-4847-BCB6-E899E70C7674}" destId="{14FCD202-CECB-A54C-BC64-8CBC61A576F3}" srcOrd="0" destOrd="0" presId="urn:microsoft.com/office/officeart/2005/8/layout/radial4"/>
    <dgm:cxn modelId="{0896CA32-BB79-174E-A27D-39C7015A01CD}" type="presOf" srcId="{28E609D4-CB73-8D48-9D19-DB53991628D8}" destId="{6889F1F8-789E-8242-BE34-58C03D3386DA}" srcOrd="0" destOrd="0" presId="urn:microsoft.com/office/officeart/2005/8/layout/radial4"/>
    <dgm:cxn modelId="{D38F77B3-07A9-6344-AA02-BA442ECD217F}" type="presOf" srcId="{938142DE-BDEB-C64A-B1EE-D316004A241B}" destId="{3B5EFBE1-858C-9F49-90B4-13DFD284DFE3}" srcOrd="0" destOrd="0" presId="urn:microsoft.com/office/officeart/2005/8/layout/radial4"/>
    <dgm:cxn modelId="{A89DE2A6-3A66-2241-8042-C3C4F4972730}" srcId="{D3365EC7-00E0-6041-B363-34FC02015CB9}" destId="{EBA1798F-6BCB-1E4F-92E6-15CCBCE1868E}" srcOrd="0" destOrd="0" parTransId="{9F7422EB-7857-4847-BCB6-E899E70C7674}" sibTransId="{DC867EF2-3EEF-B643-9586-D504B6D92038}"/>
    <dgm:cxn modelId="{6A859E38-3A4F-6A43-A86D-502577FE3CCA}" type="presOf" srcId="{EBA1798F-6BCB-1E4F-92E6-15CCBCE1868E}" destId="{A512E260-E164-2E40-89D2-2364471AB826}" srcOrd="0" destOrd="0" presId="urn:microsoft.com/office/officeart/2005/8/layout/radial4"/>
    <dgm:cxn modelId="{735C0C19-6A31-E948-926C-6E7EE8C8A9C8}" type="presOf" srcId="{F8696DBE-BA70-294C-826A-FE072BE71F0A}" destId="{EB28F67D-D8B1-C740-BF88-5975AE95E059}" srcOrd="0" destOrd="0" presId="urn:microsoft.com/office/officeart/2005/8/layout/radial4"/>
    <dgm:cxn modelId="{396828D5-BD4F-2546-B2AB-6B8C8905ADF7}" srcId="{28E609D4-CB73-8D48-9D19-DB53991628D8}" destId="{D3365EC7-00E0-6041-B363-34FC02015CB9}" srcOrd="0" destOrd="0" parTransId="{54A277D8-5378-0C47-8D4D-665F6994EAF9}" sibTransId="{D2F3A977-4059-EF45-8FC9-504EDB82CAFE}"/>
    <dgm:cxn modelId="{637AC1BD-D879-5245-9AE9-A872DEF17C01}" type="presOf" srcId="{D3365EC7-00E0-6041-B363-34FC02015CB9}" destId="{FC9CC61C-8485-9546-B709-6B0EAC5B14EB}" srcOrd="0" destOrd="0" presId="urn:microsoft.com/office/officeart/2005/8/layout/radial4"/>
    <dgm:cxn modelId="{E027ADD6-6CD1-994C-9326-61A0BDF90D1B}" type="presOf" srcId="{0D5BA172-24DB-BE4A-A707-4BFCC7BDF2DC}" destId="{90212DF6-5E69-2242-86FF-FB104693EBDB}" srcOrd="0" destOrd="0" presId="urn:microsoft.com/office/officeart/2005/8/layout/radial4"/>
    <dgm:cxn modelId="{C0B83E1A-07BF-CE4A-9C52-C8F7436C8213}" type="presParOf" srcId="{6889F1F8-789E-8242-BE34-58C03D3386DA}" destId="{FC9CC61C-8485-9546-B709-6B0EAC5B14EB}" srcOrd="0" destOrd="0" presId="urn:microsoft.com/office/officeart/2005/8/layout/radial4"/>
    <dgm:cxn modelId="{6014ADAE-130B-BB48-8D57-71C16AD3AC0D}" type="presParOf" srcId="{6889F1F8-789E-8242-BE34-58C03D3386DA}" destId="{14FCD202-CECB-A54C-BC64-8CBC61A576F3}" srcOrd="1" destOrd="0" presId="urn:microsoft.com/office/officeart/2005/8/layout/radial4"/>
    <dgm:cxn modelId="{DDD399EE-23CB-8D40-9733-CDD2D4889EEA}" type="presParOf" srcId="{6889F1F8-789E-8242-BE34-58C03D3386DA}" destId="{A512E260-E164-2E40-89D2-2364471AB826}" srcOrd="2" destOrd="0" presId="urn:microsoft.com/office/officeart/2005/8/layout/radial4"/>
    <dgm:cxn modelId="{FB99D711-AFEC-9A46-9CD1-AA8E49208568}" type="presParOf" srcId="{6889F1F8-789E-8242-BE34-58C03D3386DA}" destId="{9A0BE181-FBB6-A246-B12C-6FEF19B3CD3F}" srcOrd="3" destOrd="0" presId="urn:microsoft.com/office/officeart/2005/8/layout/radial4"/>
    <dgm:cxn modelId="{A0D94BBB-F827-CA43-AC0F-55C118E39F40}" type="presParOf" srcId="{6889F1F8-789E-8242-BE34-58C03D3386DA}" destId="{882411E1-08D5-4D42-9170-0EF1115E9ED0}" srcOrd="4" destOrd="0" presId="urn:microsoft.com/office/officeart/2005/8/layout/radial4"/>
    <dgm:cxn modelId="{C8BE8C03-4D89-C548-8821-348A230D4756}" type="presParOf" srcId="{6889F1F8-789E-8242-BE34-58C03D3386DA}" destId="{90212DF6-5E69-2242-86FF-FB104693EBDB}" srcOrd="5" destOrd="0" presId="urn:microsoft.com/office/officeart/2005/8/layout/radial4"/>
    <dgm:cxn modelId="{967152DD-B6C1-C942-A374-07EC80E01ABF}" type="presParOf" srcId="{6889F1F8-789E-8242-BE34-58C03D3386DA}" destId="{EB28F67D-D8B1-C740-BF88-5975AE95E059}" srcOrd="6" destOrd="0" presId="urn:microsoft.com/office/officeart/2005/8/layout/radial4"/>
    <dgm:cxn modelId="{280044E4-5DD9-D64F-8E38-D7727A8EAEDB}" type="presParOf" srcId="{6889F1F8-789E-8242-BE34-58C03D3386DA}" destId="{7ACDC563-281B-E247-871F-539DD50296AC}" srcOrd="7" destOrd="0" presId="urn:microsoft.com/office/officeart/2005/8/layout/radial4"/>
    <dgm:cxn modelId="{C4F5AA11-5833-8E4A-B737-4D7BE55AC823}" type="presParOf" srcId="{6889F1F8-789E-8242-BE34-58C03D3386DA}" destId="{3B5EFBE1-858C-9F49-90B4-13DFD284DFE3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E8A05B-39F8-724D-8F47-D80677154DD9}" type="doc">
      <dgm:prSet loTypeId="urn:microsoft.com/office/officeart/2008/layout/VerticalCurvedList" loCatId="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5100C12E-FEC8-744F-854D-9859C1279C26}">
      <dgm:prSet phldrT="[Text]"/>
      <dgm:spPr/>
      <dgm:t>
        <a:bodyPr/>
        <a:lstStyle/>
        <a:p>
          <a:r>
            <a:rPr lang="en-US" dirty="0" smtClean="0">
              <a:latin typeface="Optima"/>
              <a:cs typeface="Optima"/>
            </a:rPr>
            <a:t>Not satisfying needs and expectations of key stakeholders, media and the general public</a:t>
          </a:r>
          <a:endParaRPr lang="en-US" dirty="0">
            <a:latin typeface="Optima"/>
            <a:cs typeface="Optima"/>
          </a:endParaRPr>
        </a:p>
      </dgm:t>
    </dgm:pt>
    <dgm:pt modelId="{E006C5FC-3C9C-6D48-A826-B6CFFF6ECCCB}" type="parTrans" cxnId="{E5693946-C19E-4743-850C-057C08577F69}">
      <dgm:prSet/>
      <dgm:spPr/>
      <dgm:t>
        <a:bodyPr/>
        <a:lstStyle/>
        <a:p>
          <a:endParaRPr lang="en-US"/>
        </a:p>
      </dgm:t>
    </dgm:pt>
    <dgm:pt modelId="{81B3F906-26D2-9149-A9DF-95E7C9A566EA}" type="sibTrans" cxnId="{E5693946-C19E-4743-850C-057C08577F69}">
      <dgm:prSet/>
      <dgm:spPr/>
      <dgm:t>
        <a:bodyPr/>
        <a:lstStyle/>
        <a:p>
          <a:endParaRPr lang="en-US"/>
        </a:p>
      </dgm:t>
    </dgm:pt>
    <dgm:pt modelId="{77D315B6-03CB-5743-9E3A-E2A23AA1B0F7}">
      <dgm:prSet phldrT="[Text]"/>
      <dgm:spPr/>
      <dgm:t>
        <a:bodyPr/>
        <a:lstStyle/>
        <a:p>
          <a:r>
            <a:rPr lang="en-US" dirty="0" smtClean="0">
              <a:latin typeface="Optima"/>
              <a:cs typeface="Optima"/>
            </a:rPr>
            <a:t>Not being equipped to identify potential (opinion) crises and/or to handle actual crisis with means of communications</a:t>
          </a:r>
          <a:endParaRPr lang="en-US" dirty="0">
            <a:latin typeface="Optima"/>
            <a:cs typeface="Optima"/>
          </a:endParaRPr>
        </a:p>
      </dgm:t>
    </dgm:pt>
    <dgm:pt modelId="{CE998DA9-65AF-8940-B022-0B12EE9F0DCF}" type="parTrans" cxnId="{0A4C1B24-EAD6-634A-AD98-EF3BB17EA043}">
      <dgm:prSet/>
      <dgm:spPr/>
      <dgm:t>
        <a:bodyPr/>
        <a:lstStyle/>
        <a:p>
          <a:endParaRPr lang="en-US"/>
        </a:p>
      </dgm:t>
    </dgm:pt>
    <dgm:pt modelId="{49EEDB12-31DB-8B4E-94A4-DCAA758A8BC3}" type="sibTrans" cxnId="{0A4C1B24-EAD6-634A-AD98-EF3BB17EA043}">
      <dgm:prSet/>
      <dgm:spPr/>
      <dgm:t>
        <a:bodyPr/>
        <a:lstStyle/>
        <a:p>
          <a:endParaRPr lang="en-US"/>
        </a:p>
      </dgm:t>
    </dgm:pt>
    <dgm:pt modelId="{FA15F6D7-20BB-294A-BBBF-8C1E0C1F4A50}">
      <dgm:prSet phldrT="[Text]"/>
      <dgm:spPr/>
      <dgm:t>
        <a:bodyPr/>
        <a:lstStyle/>
        <a:p>
          <a:r>
            <a:rPr lang="en-US" dirty="0" smtClean="0">
              <a:latin typeface="Optima"/>
              <a:cs typeface="Optima"/>
            </a:rPr>
            <a:t>Lack of overall coordination leading to misinformation and uncontrolled expenditures </a:t>
          </a:r>
          <a:endParaRPr lang="en-US" dirty="0">
            <a:latin typeface="Optima"/>
            <a:cs typeface="Optima"/>
          </a:endParaRPr>
        </a:p>
      </dgm:t>
    </dgm:pt>
    <dgm:pt modelId="{D50155A5-B631-A74D-9F4A-92603D984289}" type="parTrans" cxnId="{1D1299AE-29DC-C14C-9CFC-17FBC90F18CC}">
      <dgm:prSet/>
      <dgm:spPr/>
      <dgm:t>
        <a:bodyPr/>
        <a:lstStyle/>
        <a:p>
          <a:endParaRPr lang="en-US"/>
        </a:p>
      </dgm:t>
    </dgm:pt>
    <dgm:pt modelId="{8B46D3D0-C1FB-294E-B919-BB6FF2517F2D}" type="sibTrans" cxnId="{1D1299AE-29DC-C14C-9CFC-17FBC90F18CC}">
      <dgm:prSet/>
      <dgm:spPr/>
      <dgm:t>
        <a:bodyPr/>
        <a:lstStyle/>
        <a:p>
          <a:endParaRPr lang="en-US"/>
        </a:p>
      </dgm:t>
    </dgm:pt>
    <dgm:pt modelId="{30450F70-9AF9-CE4F-818C-B9BB13084BF5}">
      <dgm:prSet phldrT="[Text]"/>
      <dgm:spPr/>
      <dgm:t>
        <a:bodyPr/>
        <a:lstStyle/>
        <a:p>
          <a:r>
            <a:rPr lang="en-US" dirty="0" smtClean="0">
              <a:latin typeface="Optima"/>
              <a:cs typeface="Optima"/>
            </a:rPr>
            <a:t>Missed opportunity / unutilized potential to create awareness, improve knowledge, understanding &amp; attract advocacy</a:t>
          </a:r>
          <a:endParaRPr lang="en-US" dirty="0">
            <a:latin typeface="Optima"/>
            <a:cs typeface="Optima"/>
          </a:endParaRPr>
        </a:p>
      </dgm:t>
    </dgm:pt>
    <dgm:pt modelId="{298571DD-044A-5244-ABD0-696DEDE98BA3}" type="parTrans" cxnId="{5A3F3FA0-18D4-1B45-A897-FAEB7744CD35}">
      <dgm:prSet/>
      <dgm:spPr/>
      <dgm:t>
        <a:bodyPr/>
        <a:lstStyle/>
        <a:p>
          <a:endParaRPr lang="en-US"/>
        </a:p>
      </dgm:t>
    </dgm:pt>
    <dgm:pt modelId="{FAACBB24-C6E9-D24F-900C-2AD9682032B8}" type="sibTrans" cxnId="{5A3F3FA0-18D4-1B45-A897-FAEB7744CD35}">
      <dgm:prSet/>
      <dgm:spPr/>
      <dgm:t>
        <a:bodyPr/>
        <a:lstStyle/>
        <a:p>
          <a:endParaRPr lang="en-US"/>
        </a:p>
      </dgm:t>
    </dgm:pt>
    <dgm:pt modelId="{21404489-C3F0-284F-9007-AEA68B8FAB29}" type="pres">
      <dgm:prSet presAssocID="{9FE8A05B-39F8-724D-8F47-D80677154DD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E7BA295-F47E-024D-99DE-B8E2C60F5591}" type="pres">
      <dgm:prSet presAssocID="{9FE8A05B-39F8-724D-8F47-D80677154DD9}" presName="Name1" presStyleCnt="0"/>
      <dgm:spPr/>
      <dgm:t>
        <a:bodyPr/>
        <a:lstStyle/>
        <a:p>
          <a:endParaRPr lang="en-US"/>
        </a:p>
      </dgm:t>
    </dgm:pt>
    <dgm:pt modelId="{2159F565-CD53-774F-8C57-E8D4CF6E9830}" type="pres">
      <dgm:prSet presAssocID="{9FE8A05B-39F8-724D-8F47-D80677154DD9}" presName="cycle" presStyleCnt="0"/>
      <dgm:spPr/>
      <dgm:t>
        <a:bodyPr/>
        <a:lstStyle/>
        <a:p>
          <a:endParaRPr lang="en-US"/>
        </a:p>
      </dgm:t>
    </dgm:pt>
    <dgm:pt modelId="{8FBAF523-92FF-C147-9092-DE1C5911E392}" type="pres">
      <dgm:prSet presAssocID="{9FE8A05B-39F8-724D-8F47-D80677154DD9}" presName="srcNode" presStyleLbl="node1" presStyleIdx="0" presStyleCnt="4"/>
      <dgm:spPr/>
      <dgm:t>
        <a:bodyPr/>
        <a:lstStyle/>
        <a:p>
          <a:endParaRPr lang="en-US"/>
        </a:p>
      </dgm:t>
    </dgm:pt>
    <dgm:pt modelId="{671E1F91-0091-E841-8F20-58534C86FAEF}" type="pres">
      <dgm:prSet presAssocID="{9FE8A05B-39F8-724D-8F47-D80677154DD9}" presName="conn" presStyleLbl="parChTrans1D2" presStyleIdx="0" presStyleCnt="1"/>
      <dgm:spPr/>
      <dgm:t>
        <a:bodyPr/>
        <a:lstStyle/>
        <a:p>
          <a:endParaRPr lang="en-US"/>
        </a:p>
      </dgm:t>
    </dgm:pt>
    <dgm:pt modelId="{5B62DF87-99AC-AA4B-8E31-F95895EC664B}" type="pres">
      <dgm:prSet presAssocID="{9FE8A05B-39F8-724D-8F47-D80677154DD9}" presName="extraNode" presStyleLbl="node1" presStyleIdx="0" presStyleCnt="4"/>
      <dgm:spPr/>
      <dgm:t>
        <a:bodyPr/>
        <a:lstStyle/>
        <a:p>
          <a:endParaRPr lang="en-US"/>
        </a:p>
      </dgm:t>
    </dgm:pt>
    <dgm:pt modelId="{9983F5C4-4F8C-F543-9344-48E457C600A7}" type="pres">
      <dgm:prSet presAssocID="{9FE8A05B-39F8-724D-8F47-D80677154DD9}" presName="dstNode" presStyleLbl="node1" presStyleIdx="0" presStyleCnt="4"/>
      <dgm:spPr/>
      <dgm:t>
        <a:bodyPr/>
        <a:lstStyle/>
        <a:p>
          <a:endParaRPr lang="en-US"/>
        </a:p>
      </dgm:t>
    </dgm:pt>
    <dgm:pt modelId="{77817C62-082E-ED4D-8CDB-EF025D0D09B1}" type="pres">
      <dgm:prSet presAssocID="{30450F70-9AF9-CE4F-818C-B9BB13084BF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B5973-A55D-3244-B4F0-AF05A28003F1}" type="pres">
      <dgm:prSet presAssocID="{30450F70-9AF9-CE4F-818C-B9BB13084BF5}" presName="accent_1" presStyleCnt="0"/>
      <dgm:spPr/>
      <dgm:t>
        <a:bodyPr/>
        <a:lstStyle/>
        <a:p>
          <a:endParaRPr lang="en-US"/>
        </a:p>
      </dgm:t>
    </dgm:pt>
    <dgm:pt modelId="{1FAEA409-ED1E-F341-A5CF-4DBF2D8E23B4}" type="pres">
      <dgm:prSet presAssocID="{30450F70-9AF9-CE4F-818C-B9BB13084BF5}" presName="accentRepeatNode" presStyleLbl="solidFgAcc1" presStyleIdx="0" presStyleCnt="4"/>
      <dgm:spPr/>
      <dgm:t>
        <a:bodyPr/>
        <a:lstStyle/>
        <a:p>
          <a:endParaRPr lang="en-US"/>
        </a:p>
      </dgm:t>
    </dgm:pt>
    <dgm:pt modelId="{CEE3DAF8-BB02-1248-9C8B-3B5D87D4779D}" type="pres">
      <dgm:prSet presAssocID="{5100C12E-FEC8-744F-854D-9859C1279C2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DACA3-3C71-1D40-BB4D-6782020901DC}" type="pres">
      <dgm:prSet presAssocID="{5100C12E-FEC8-744F-854D-9859C1279C26}" presName="accent_2" presStyleCnt="0"/>
      <dgm:spPr/>
      <dgm:t>
        <a:bodyPr/>
        <a:lstStyle/>
        <a:p>
          <a:endParaRPr lang="en-US"/>
        </a:p>
      </dgm:t>
    </dgm:pt>
    <dgm:pt modelId="{BC45B1D8-7E2B-F949-8542-B66249312EE1}" type="pres">
      <dgm:prSet presAssocID="{5100C12E-FEC8-744F-854D-9859C1279C26}" presName="accentRepeatNode" presStyleLbl="solidFgAcc1" presStyleIdx="1" presStyleCnt="4"/>
      <dgm:spPr/>
      <dgm:t>
        <a:bodyPr/>
        <a:lstStyle/>
        <a:p>
          <a:endParaRPr lang="en-US"/>
        </a:p>
      </dgm:t>
    </dgm:pt>
    <dgm:pt modelId="{7B4B5061-EC1E-5149-AF2C-D4EAB41096BF}" type="pres">
      <dgm:prSet presAssocID="{77D315B6-03CB-5743-9E3A-E2A23AA1B0F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62CE6-9E44-1342-B5FC-FD14F6DD8615}" type="pres">
      <dgm:prSet presAssocID="{77D315B6-03CB-5743-9E3A-E2A23AA1B0F7}" presName="accent_3" presStyleCnt="0"/>
      <dgm:spPr/>
      <dgm:t>
        <a:bodyPr/>
        <a:lstStyle/>
        <a:p>
          <a:endParaRPr lang="en-US"/>
        </a:p>
      </dgm:t>
    </dgm:pt>
    <dgm:pt modelId="{B95B31CD-0C84-B346-A1E4-326C3EBFE801}" type="pres">
      <dgm:prSet presAssocID="{77D315B6-03CB-5743-9E3A-E2A23AA1B0F7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F3BC264F-C875-E74A-AF14-F84C9EDB88CE}" type="pres">
      <dgm:prSet presAssocID="{FA15F6D7-20BB-294A-BBBF-8C1E0C1F4A5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D0052-445E-C444-BEEC-20B9CE260EE0}" type="pres">
      <dgm:prSet presAssocID="{FA15F6D7-20BB-294A-BBBF-8C1E0C1F4A50}" presName="accent_4" presStyleCnt="0"/>
      <dgm:spPr/>
      <dgm:t>
        <a:bodyPr/>
        <a:lstStyle/>
        <a:p>
          <a:endParaRPr lang="en-US"/>
        </a:p>
      </dgm:t>
    </dgm:pt>
    <dgm:pt modelId="{E45EDAA6-8CB1-6948-9351-EC53DA1CF012}" type="pres">
      <dgm:prSet presAssocID="{FA15F6D7-20BB-294A-BBBF-8C1E0C1F4A50}" presName="accentRepeatNode" presStyleLbl="solidFgAcc1" presStyleIdx="3" presStyleCnt="4"/>
      <dgm:spPr/>
      <dgm:t>
        <a:bodyPr/>
        <a:lstStyle/>
        <a:p>
          <a:endParaRPr lang="en-US"/>
        </a:p>
      </dgm:t>
    </dgm:pt>
  </dgm:ptLst>
  <dgm:cxnLst>
    <dgm:cxn modelId="{252BC282-D91C-614B-BA3F-4CFA9C733D42}" type="presOf" srcId="{FAACBB24-C6E9-D24F-900C-2AD9682032B8}" destId="{671E1F91-0091-E841-8F20-58534C86FAEF}" srcOrd="0" destOrd="0" presId="urn:microsoft.com/office/officeart/2008/layout/VerticalCurvedList"/>
    <dgm:cxn modelId="{FC2F89EB-8E9C-3349-8691-B25BD5F50390}" type="presOf" srcId="{5100C12E-FEC8-744F-854D-9859C1279C26}" destId="{CEE3DAF8-BB02-1248-9C8B-3B5D87D4779D}" srcOrd="0" destOrd="0" presId="urn:microsoft.com/office/officeart/2008/layout/VerticalCurvedList"/>
    <dgm:cxn modelId="{E5693946-C19E-4743-850C-057C08577F69}" srcId="{9FE8A05B-39F8-724D-8F47-D80677154DD9}" destId="{5100C12E-FEC8-744F-854D-9859C1279C26}" srcOrd="1" destOrd="0" parTransId="{E006C5FC-3C9C-6D48-A826-B6CFFF6ECCCB}" sibTransId="{81B3F906-26D2-9149-A9DF-95E7C9A566EA}"/>
    <dgm:cxn modelId="{668B734B-6B32-7C4A-AEB1-E2C92A5F1712}" type="presOf" srcId="{30450F70-9AF9-CE4F-818C-B9BB13084BF5}" destId="{77817C62-082E-ED4D-8CDB-EF025D0D09B1}" srcOrd="0" destOrd="0" presId="urn:microsoft.com/office/officeart/2008/layout/VerticalCurvedList"/>
    <dgm:cxn modelId="{5A3F3FA0-18D4-1B45-A897-FAEB7744CD35}" srcId="{9FE8A05B-39F8-724D-8F47-D80677154DD9}" destId="{30450F70-9AF9-CE4F-818C-B9BB13084BF5}" srcOrd="0" destOrd="0" parTransId="{298571DD-044A-5244-ABD0-696DEDE98BA3}" sibTransId="{FAACBB24-C6E9-D24F-900C-2AD9682032B8}"/>
    <dgm:cxn modelId="{0A4C1B24-EAD6-634A-AD98-EF3BB17EA043}" srcId="{9FE8A05B-39F8-724D-8F47-D80677154DD9}" destId="{77D315B6-03CB-5743-9E3A-E2A23AA1B0F7}" srcOrd="2" destOrd="0" parTransId="{CE998DA9-65AF-8940-B022-0B12EE9F0DCF}" sibTransId="{49EEDB12-31DB-8B4E-94A4-DCAA758A8BC3}"/>
    <dgm:cxn modelId="{1D1299AE-29DC-C14C-9CFC-17FBC90F18CC}" srcId="{9FE8A05B-39F8-724D-8F47-D80677154DD9}" destId="{FA15F6D7-20BB-294A-BBBF-8C1E0C1F4A50}" srcOrd="3" destOrd="0" parTransId="{D50155A5-B631-A74D-9F4A-92603D984289}" sibTransId="{8B46D3D0-C1FB-294E-B919-BB6FF2517F2D}"/>
    <dgm:cxn modelId="{5CEC0EAC-A012-3141-8ED3-88D07161965A}" type="presOf" srcId="{FA15F6D7-20BB-294A-BBBF-8C1E0C1F4A50}" destId="{F3BC264F-C875-E74A-AF14-F84C9EDB88CE}" srcOrd="0" destOrd="0" presId="urn:microsoft.com/office/officeart/2008/layout/VerticalCurvedList"/>
    <dgm:cxn modelId="{B0CBB09B-B972-6545-9032-4CCB360CF10E}" type="presOf" srcId="{77D315B6-03CB-5743-9E3A-E2A23AA1B0F7}" destId="{7B4B5061-EC1E-5149-AF2C-D4EAB41096BF}" srcOrd="0" destOrd="0" presId="urn:microsoft.com/office/officeart/2008/layout/VerticalCurvedList"/>
    <dgm:cxn modelId="{5B30A3A3-1F09-6242-9998-5603116AB027}" type="presOf" srcId="{9FE8A05B-39F8-724D-8F47-D80677154DD9}" destId="{21404489-C3F0-284F-9007-AEA68B8FAB29}" srcOrd="0" destOrd="0" presId="urn:microsoft.com/office/officeart/2008/layout/VerticalCurvedList"/>
    <dgm:cxn modelId="{8BFE1C8B-AAB0-C241-A799-C388ACEED673}" type="presParOf" srcId="{21404489-C3F0-284F-9007-AEA68B8FAB29}" destId="{5E7BA295-F47E-024D-99DE-B8E2C60F5591}" srcOrd="0" destOrd="0" presId="urn:microsoft.com/office/officeart/2008/layout/VerticalCurvedList"/>
    <dgm:cxn modelId="{DF1341A3-2CE3-5046-B3D2-B75E7A448CD4}" type="presParOf" srcId="{5E7BA295-F47E-024D-99DE-B8E2C60F5591}" destId="{2159F565-CD53-774F-8C57-E8D4CF6E9830}" srcOrd="0" destOrd="0" presId="urn:microsoft.com/office/officeart/2008/layout/VerticalCurvedList"/>
    <dgm:cxn modelId="{F99B9DA3-EDA4-0A4A-B0E6-B16563F6216C}" type="presParOf" srcId="{2159F565-CD53-774F-8C57-E8D4CF6E9830}" destId="{8FBAF523-92FF-C147-9092-DE1C5911E392}" srcOrd="0" destOrd="0" presId="urn:microsoft.com/office/officeart/2008/layout/VerticalCurvedList"/>
    <dgm:cxn modelId="{0E40E3EF-8711-284E-A0B2-96C29C6A44CA}" type="presParOf" srcId="{2159F565-CD53-774F-8C57-E8D4CF6E9830}" destId="{671E1F91-0091-E841-8F20-58534C86FAEF}" srcOrd="1" destOrd="0" presId="urn:microsoft.com/office/officeart/2008/layout/VerticalCurvedList"/>
    <dgm:cxn modelId="{A5876E5D-0D59-D14F-B367-417F7C4F3641}" type="presParOf" srcId="{2159F565-CD53-774F-8C57-E8D4CF6E9830}" destId="{5B62DF87-99AC-AA4B-8E31-F95895EC664B}" srcOrd="2" destOrd="0" presId="urn:microsoft.com/office/officeart/2008/layout/VerticalCurvedList"/>
    <dgm:cxn modelId="{82221C81-F45B-9D44-B6CA-324C0CB66689}" type="presParOf" srcId="{2159F565-CD53-774F-8C57-E8D4CF6E9830}" destId="{9983F5C4-4F8C-F543-9344-48E457C600A7}" srcOrd="3" destOrd="0" presId="urn:microsoft.com/office/officeart/2008/layout/VerticalCurvedList"/>
    <dgm:cxn modelId="{CF7E43FB-A223-BA4F-9BEE-3E77C59067AA}" type="presParOf" srcId="{5E7BA295-F47E-024D-99DE-B8E2C60F5591}" destId="{77817C62-082E-ED4D-8CDB-EF025D0D09B1}" srcOrd="1" destOrd="0" presId="urn:microsoft.com/office/officeart/2008/layout/VerticalCurvedList"/>
    <dgm:cxn modelId="{EB51A7F6-9E65-644D-8B85-9C99D56F43C5}" type="presParOf" srcId="{5E7BA295-F47E-024D-99DE-B8E2C60F5591}" destId="{9C5B5973-A55D-3244-B4F0-AF05A28003F1}" srcOrd="2" destOrd="0" presId="urn:microsoft.com/office/officeart/2008/layout/VerticalCurvedList"/>
    <dgm:cxn modelId="{8F8CCF56-D13E-414F-9D18-EFF1C3C7729E}" type="presParOf" srcId="{9C5B5973-A55D-3244-B4F0-AF05A28003F1}" destId="{1FAEA409-ED1E-F341-A5CF-4DBF2D8E23B4}" srcOrd="0" destOrd="0" presId="urn:microsoft.com/office/officeart/2008/layout/VerticalCurvedList"/>
    <dgm:cxn modelId="{DD192AAF-5B7C-9040-A824-463EF2F5B262}" type="presParOf" srcId="{5E7BA295-F47E-024D-99DE-B8E2C60F5591}" destId="{CEE3DAF8-BB02-1248-9C8B-3B5D87D4779D}" srcOrd="3" destOrd="0" presId="urn:microsoft.com/office/officeart/2008/layout/VerticalCurvedList"/>
    <dgm:cxn modelId="{C437DDF3-CE80-B545-855A-FE9AE2E22F7C}" type="presParOf" srcId="{5E7BA295-F47E-024D-99DE-B8E2C60F5591}" destId="{A7BDACA3-3C71-1D40-BB4D-6782020901DC}" srcOrd="4" destOrd="0" presId="urn:microsoft.com/office/officeart/2008/layout/VerticalCurvedList"/>
    <dgm:cxn modelId="{ABD43DC6-B88F-A64C-A431-29F3BB9F2F58}" type="presParOf" srcId="{A7BDACA3-3C71-1D40-BB4D-6782020901DC}" destId="{BC45B1D8-7E2B-F949-8542-B66249312EE1}" srcOrd="0" destOrd="0" presId="urn:microsoft.com/office/officeart/2008/layout/VerticalCurvedList"/>
    <dgm:cxn modelId="{38F74FE8-4FAB-4F45-8936-6A6416352AFC}" type="presParOf" srcId="{5E7BA295-F47E-024D-99DE-B8E2C60F5591}" destId="{7B4B5061-EC1E-5149-AF2C-D4EAB41096BF}" srcOrd="5" destOrd="0" presId="urn:microsoft.com/office/officeart/2008/layout/VerticalCurvedList"/>
    <dgm:cxn modelId="{4007C374-805F-BD48-8D11-EFAF79194005}" type="presParOf" srcId="{5E7BA295-F47E-024D-99DE-B8E2C60F5591}" destId="{66562CE6-9E44-1342-B5FC-FD14F6DD8615}" srcOrd="6" destOrd="0" presId="urn:microsoft.com/office/officeart/2008/layout/VerticalCurvedList"/>
    <dgm:cxn modelId="{887CBFE1-EBC2-304F-ADF6-8E539ADF4FB0}" type="presParOf" srcId="{66562CE6-9E44-1342-B5FC-FD14F6DD8615}" destId="{B95B31CD-0C84-B346-A1E4-326C3EBFE801}" srcOrd="0" destOrd="0" presId="urn:microsoft.com/office/officeart/2008/layout/VerticalCurvedList"/>
    <dgm:cxn modelId="{9CD6E877-A805-5E40-AFFD-EEA4F799D112}" type="presParOf" srcId="{5E7BA295-F47E-024D-99DE-B8E2C60F5591}" destId="{F3BC264F-C875-E74A-AF14-F84C9EDB88CE}" srcOrd="7" destOrd="0" presId="urn:microsoft.com/office/officeart/2008/layout/VerticalCurvedList"/>
    <dgm:cxn modelId="{45BEE4C5-DBC8-7C49-BD57-9B0EEDF71673}" type="presParOf" srcId="{5E7BA295-F47E-024D-99DE-B8E2C60F5591}" destId="{651D0052-445E-C444-BEEC-20B9CE260EE0}" srcOrd="8" destOrd="0" presId="urn:microsoft.com/office/officeart/2008/layout/VerticalCurvedList"/>
    <dgm:cxn modelId="{6BC0EB48-6FDF-3044-A3DD-DA213F7492CA}" type="presParOf" srcId="{651D0052-445E-C444-BEEC-20B9CE260EE0}" destId="{E45EDAA6-8CB1-6948-9351-EC53DA1CF0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966CBDA-F151-6148-B4B3-8FABA7ACDC53}" type="doc">
      <dgm:prSet loTypeId="urn:microsoft.com/office/officeart/2005/8/layout/venn1" loCatId="" qsTypeId="urn:microsoft.com/office/officeart/2005/8/quickstyle/3d4" qsCatId="3D" csTypeId="urn:microsoft.com/office/officeart/2005/8/colors/colorful4" csCatId="colorful" phldr="1"/>
      <dgm:spPr/>
    </dgm:pt>
    <dgm:pt modelId="{FF253BFD-C41B-3B42-8F1F-ADAD7B82DFF7}">
      <dgm:prSet phldrT="[Text]" custT="1"/>
      <dgm:spPr/>
      <dgm:t>
        <a:bodyPr/>
        <a:lstStyle/>
        <a:p>
          <a:pPr algn="l"/>
          <a:r>
            <a:rPr lang="en-US" sz="2000" dirty="0" smtClean="0"/>
            <a:t>  </a:t>
          </a:r>
          <a:br>
            <a:rPr lang="en-US" sz="2000" dirty="0" smtClean="0"/>
          </a:br>
          <a:r>
            <a:rPr lang="en-US" sz="1800" dirty="0" smtClean="0">
              <a:latin typeface="Optima"/>
              <a:cs typeface="Optima"/>
            </a:rPr>
            <a:t>    - Growing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importance of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communications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   - Changed 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consumption of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Information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   - Seamless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processes &amp;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   workflows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   - Content/timing  </a:t>
          </a:r>
        </a:p>
      </dgm:t>
    </dgm:pt>
    <dgm:pt modelId="{482AEE9D-5829-8744-B961-CFA037F5D115}" type="parTrans" cxnId="{4845C969-8A5E-5F49-BEB0-B1EF69814D68}">
      <dgm:prSet/>
      <dgm:spPr/>
      <dgm:t>
        <a:bodyPr/>
        <a:lstStyle/>
        <a:p>
          <a:endParaRPr lang="en-US"/>
        </a:p>
      </dgm:t>
    </dgm:pt>
    <dgm:pt modelId="{969932E8-D1A1-C949-A2B8-FB7665C768F5}" type="sibTrans" cxnId="{4845C969-8A5E-5F49-BEB0-B1EF69814D68}">
      <dgm:prSet/>
      <dgm:spPr/>
      <dgm:t>
        <a:bodyPr/>
        <a:lstStyle/>
        <a:p>
          <a:endParaRPr lang="en-US"/>
        </a:p>
      </dgm:t>
    </dgm:pt>
    <dgm:pt modelId="{3B6D7EDB-7D53-1E40-AFC0-07005E5E614C}">
      <dgm:prSet phldrT="[Text]" custT="1"/>
      <dgm:spPr/>
      <dgm:t>
        <a:bodyPr/>
        <a:lstStyle/>
        <a:p>
          <a:pPr algn="l"/>
          <a:r>
            <a:rPr lang="en-US" sz="1800" dirty="0" smtClean="0">
              <a:latin typeface="Optima"/>
              <a:cs typeface="Optima"/>
            </a:rPr>
            <a:t>  - IT-Infrastructure 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(plan &amp; manage)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- Data bases 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(IT maintenance &amp;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updates)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- Website design &amp;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architecture</a:t>
          </a:r>
        </a:p>
        <a:p>
          <a:pPr algn="l"/>
          <a:r>
            <a:rPr lang="en-US" sz="1800" dirty="0" smtClean="0">
              <a:latin typeface="Optima"/>
              <a:cs typeface="Optima"/>
            </a:rPr>
            <a:t> - Social media</a:t>
          </a:r>
          <a:br>
            <a:rPr lang="en-US" sz="1800" dirty="0" smtClean="0"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   empowerment</a:t>
          </a:r>
        </a:p>
      </dgm:t>
    </dgm:pt>
    <dgm:pt modelId="{F5CEC9D5-E652-EC47-B182-06FC72580DCA}" type="parTrans" cxnId="{A98BD24F-9B6E-7E4A-908E-939E106C4819}">
      <dgm:prSet/>
      <dgm:spPr/>
      <dgm:t>
        <a:bodyPr/>
        <a:lstStyle/>
        <a:p>
          <a:endParaRPr lang="en-US"/>
        </a:p>
      </dgm:t>
    </dgm:pt>
    <dgm:pt modelId="{1663288E-4221-0842-8469-67E86DC163EF}" type="sibTrans" cxnId="{A98BD24F-9B6E-7E4A-908E-939E106C4819}">
      <dgm:prSet/>
      <dgm:spPr/>
      <dgm:t>
        <a:bodyPr/>
        <a:lstStyle/>
        <a:p>
          <a:endParaRPr lang="en-US"/>
        </a:p>
      </dgm:t>
    </dgm:pt>
    <dgm:pt modelId="{453DA814-8B09-E74D-95F5-D569DCD6C00A}" type="pres">
      <dgm:prSet presAssocID="{E966CBDA-F151-6148-B4B3-8FABA7ACDC53}" presName="compositeShape" presStyleCnt="0">
        <dgm:presLayoutVars>
          <dgm:chMax val="7"/>
          <dgm:dir/>
          <dgm:resizeHandles val="exact"/>
        </dgm:presLayoutVars>
      </dgm:prSet>
      <dgm:spPr/>
    </dgm:pt>
    <dgm:pt modelId="{B9CCFD59-A94A-A94A-A392-C0502E880231}" type="pres">
      <dgm:prSet presAssocID="{FF253BFD-C41B-3B42-8F1F-ADAD7B82DFF7}" presName="circ1" presStyleLbl="vennNode1" presStyleIdx="0" presStyleCnt="2" custLinFactNeighborY="5498"/>
      <dgm:spPr/>
      <dgm:t>
        <a:bodyPr/>
        <a:lstStyle/>
        <a:p>
          <a:endParaRPr lang="en-US"/>
        </a:p>
      </dgm:t>
    </dgm:pt>
    <dgm:pt modelId="{4FF1C7BB-842E-CE49-AA6D-FABB02618E9D}" type="pres">
      <dgm:prSet presAssocID="{FF253BFD-C41B-3B42-8F1F-ADAD7B82DFF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D66CB-1557-5B4F-9C65-773FC3E98E64}" type="pres">
      <dgm:prSet presAssocID="{3B6D7EDB-7D53-1E40-AFC0-07005E5E614C}" presName="circ2" presStyleLbl="vennNode1" presStyleIdx="1" presStyleCnt="2" custLinFactNeighborX="723" custLinFactNeighborY="5498"/>
      <dgm:spPr/>
      <dgm:t>
        <a:bodyPr/>
        <a:lstStyle/>
        <a:p>
          <a:endParaRPr lang="en-US"/>
        </a:p>
      </dgm:t>
    </dgm:pt>
    <dgm:pt modelId="{860F995D-B8B8-5F44-BCF1-7883C233E4BB}" type="pres">
      <dgm:prSet presAssocID="{3B6D7EDB-7D53-1E40-AFC0-07005E5E61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599EEF-C4C5-094B-9828-591AE858569B}" type="presOf" srcId="{3B6D7EDB-7D53-1E40-AFC0-07005E5E614C}" destId="{2A3D66CB-1557-5B4F-9C65-773FC3E98E64}" srcOrd="0" destOrd="0" presId="urn:microsoft.com/office/officeart/2005/8/layout/venn1"/>
    <dgm:cxn modelId="{4845C969-8A5E-5F49-BEB0-B1EF69814D68}" srcId="{E966CBDA-F151-6148-B4B3-8FABA7ACDC53}" destId="{FF253BFD-C41B-3B42-8F1F-ADAD7B82DFF7}" srcOrd="0" destOrd="0" parTransId="{482AEE9D-5829-8744-B961-CFA037F5D115}" sibTransId="{969932E8-D1A1-C949-A2B8-FB7665C768F5}"/>
    <dgm:cxn modelId="{FF1B0528-8DE4-1E4D-846D-754507CB7C94}" type="presOf" srcId="{3B6D7EDB-7D53-1E40-AFC0-07005E5E614C}" destId="{860F995D-B8B8-5F44-BCF1-7883C233E4BB}" srcOrd="1" destOrd="0" presId="urn:microsoft.com/office/officeart/2005/8/layout/venn1"/>
    <dgm:cxn modelId="{76B1352B-8477-BA4E-BEF7-317DA443AC77}" type="presOf" srcId="{FF253BFD-C41B-3B42-8F1F-ADAD7B82DFF7}" destId="{B9CCFD59-A94A-A94A-A392-C0502E880231}" srcOrd="0" destOrd="0" presId="urn:microsoft.com/office/officeart/2005/8/layout/venn1"/>
    <dgm:cxn modelId="{A98BD24F-9B6E-7E4A-908E-939E106C4819}" srcId="{E966CBDA-F151-6148-B4B3-8FABA7ACDC53}" destId="{3B6D7EDB-7D53-1E40-AFC0-07005E5E614C}" srcOrd="1" destOrd="0" parTransId="{F5CEC9D5-E652-EC47-B182-06FC72580DCA}" sibTransId="{1663288E-4221-0842-8469-67E86DC163EF}"/>
    <dgm:cxn modelId="{3279D893-438D-084A-B00E-E066E00984EF}" type="presOf" srcId="{E966CBDA-F151-6148-B4B3-8FABA7ACDC53}" destId="{453DA814-8B09-E74D-95F5-D569DCD6C00A}" srcOrd="0" destOrd="0" presId="urn:microsoft.com/office/officeart/2005/8/layout/venn1"/>
    <dgm:cxn modelId="{A3280C1D-755D-E848-B39B-E576FB706384}" type="presOf" srcId="{FF253BFD-C41B-3B42-8F1F-ADAD7B82DFF7}" destId="{4FF1C7BB-842E-CE49-AA6D-FABB02618E9D}" srcOrd="1" destOrd="0" presId="urn:microsoft.com/office/officeart/2005/8/layout/venn1"/>
    <dgm:cxn modelId="{68D2820A-25D4-2C47-98A0-ADAAA304C70E}" type="presParOf" srcId="{453DA814-8B09-E74D-95F5-D569DCD6C00A}" destId="{B9CCFD59-A94A-A94A-A392-C0502E880231}" srcOrd="0" destOrd="0" presId="urn:microsoft.com/office/officeart/2005/8/layout/venn1"/>
    <dgm:cxn modelId="{C2C3AB5A-5C3C-214C-90F3-D223540903F3}" type="presParOf" srcId="{453DA814-8B09-E74D-95F5-D569DCD6C00A}" destId="{4FF1C7BB-842E-CE49-AA6D-FABB02618E9D}" srcOrd="1" destOrd="0" presId="urn:microsoft.com/office/officeart/2005/8/layout/venn1"/>
    <dgm:cxn modelId="{650F0F2B-0283-7046-AB2B-086C0A12AEF6}" type="presParOf" srcId="{453DA814-8B09-E74D-95F5-D569DCD6C00A}" destId="{2A3D66CB-1557-5B4F-9C65-773FC3E98E64}" srcOrd="2" destOrd="0" presId="urn:microsoft.com/office/officeart/2005/8/layout/venn1"/>
    <dgm:cxn modelId="{5F5DE568-FA85-A841-8057-289DBD58A42E}" type="presParOf" srcId="{453DA814-8B09-E74D-95F5-D569DCD6C00A}" destId="{860F995D-B8B8-5F44-BCF1-7883C233E4B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384F79-F9EC-734E-ACA8-594E77DB4337}" type="doc">
      <dgm:prSet loTypeId="urn:microsoft.com/office/officeart/2005/8/layout/vProcess5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A1906F4-C642-5A4C-8CB7-C05F94101E5B}">
      <dgm:prSet phldrT="[Text]" custT="1"/>
      <dgm:spPr/>
      <dgm:t>
        <a:bodyPr/>
        <a:lstStyle/>
        <a:p>
          <a:r>
            <a:rPr lang="en-US" sz="2000" dirty="0" smtClean="0">
              <a:latin typeface="Optima"/>
              <a:cs typeface="Optima"/>
            </a:rPr>
            <a:t>Peer Report, Jan. 2011</a:t>
          </a:r>
          <a:endParaRPr lang="en-US" sz="1900" dirty="0">
            <a:latin typeface="Optima"/>
            <a:cs typeface="Optima"/>
          </a:endParaRPr>
        </a:p>
      </dgm:t>
    </dgm:pt>
    <dgm:pt modelId="{BAE43F9B-A779-B04D-9AC0-52F608B4D3FE}" type="parTrans" cxnId="{C7C82E8D-8FFD-1A42-A08B-71D398072A34}">
      <dgm:prSet/>
      <dgm:spPr/>
      <dgm:t>
        <a:bodyPr/>
        <a:lstStyle/>
        <a:p>
          <a:endParaRPr lang="en-US"/>
        </a:p>
      </dgm:t>
    </dgm:pt>
    <dgm:pt modelId="{91233266-64D0-1846-AF4D-79D1CF2B3961}" type="sibTrans" cxnId="{C7C82E8D-8FFD-1A42-A08B-71D398072A34}">
      <dgm:prSet/>
      <dgm:spPr/>
      <dgm:t>
        <a:bodyPr/>
        <a:lstStyle/>
        <a:p>
          <a:endParaRPr lang="en-US"/>
        </a:p>
      </dgm:t>
    </dgm:pt>
    <dgm:pt modelId="{6F86E1AC-B9AE-E240-85B8-17F6E4854F48}">
      <dgm:prSet phldrT="[Text]" custT="1"/>
      <dgm:spPr/>
      <dgm:t>
        <a:bodyPr/>
        <a:lstStyle/>
        <a:p>
          <a:r>
            <a:rPr lang="en-US" sz="1900" dirty="0" smtClean="0">
              <a:latin typeface="Optima"/>
              <a:cs typeface="Optima"/>
            </a:rPr>
            <a:t>Workshop: communications team, Feb. 2011</a:t>
          </a:r>
          <a:endParaRPr lang="en-US" sz="1900" dirty="0">
            <a:latin typeface="Optima"/>
            <a:cs typeface="Optima"/>
          </a:endParaRPr>
        </a:p>
      </dgm:t>
    </dgm:pt>
    <dgm:pt modelId="{2440F2F7-8EC7-3D46-89BE-A6FF27B9DFD8}" type="parTrans" cxnId="{DD47183E-7EC8-0741-A11E-662C08F995CA}">
      <dgm:prSet/>
      <dgm:spPr/>
      <dgm:t>
        <a:bodyPr/>
        <a:lstStyle/>
        <a:p>
          <a:endParaRPr lang="en-US"/>
        </a:p>
      </dgm:t>
    </dgm:pt>
    <dgm:pt modelId="{5893EA5F-5F16-D942-A011-80167608E0D0}" type="sibTrans" cxnId="{DD47183E-7EC8-0741-A11E-662C08F995CA}">
      <dgm:prSet/>
      <dgm:spPr/>
      <dgm:t>
        <a:bodyPr/>
        <a:lstStyle/>
        <a:p>
          <a:endParaRPr lang="en-US"/>
        </a:p>
      </dgm:t>
    </dgm:pt>
    <dgm:pt modelId="{466CF423-6BF1-9649-97C6-DA54B3EF43B0}">
      <dgm:prSet phldrT="[Text]" custT="1"/>
      <dgm:spPr/>
      <dgm:t>
        <a:bodyPr/>
        <a:lstStyle/>
        <a:p>
          <a:r>
            <a:rPr lang="en-US" sz="1900" dirty="0" smtClean="0">
              <a:latin typeface="Optima"/>
              <a:cs typeface="Optima"/>
            </a:rPr>
            <a:t>Stakeholder survey, Mar./Apr. 2011</a:t>
          </a:r>
          <a:endParaRPr lang="en-US" sz="1900" dirty="0">
            <a:latin typeface="Optima"/>
            <a:cs typeface="Optima"/>
          </a:endParaRPr>
        </a:p>
      </dgm:t>
    </dgm:pt>
    <dgm:pt modelId="{803226A5-1243-DB43-ABFA-C6740FBA26F2}" type="parTrans" cxnId="{94BE2714-9853-2643-A2A0-809370382132}">
      <dgm:prSet/>
      <dgm:spPr/>
      <dgm:t>
        <a:bodyPr/>
        <a:lstStyle/>
        <a:p>
          <a:endParaRPr lang="en-US"/>
        </a:p>
      </dgm:t>
    </dgm:pt>
    <dgm:pt modelId="{50046BFB-3D36-F048-8853-FAC7057F575A}" type="sibTrans" cxnId="{94BE2714-9853-2643-A2A0-809370382132}">
      <dgm:prSet/>
      <dgm:spPr/>
      <dgm:t>
        <a:bodyPr/>
        <a:lstStyle/>
        <a:p>
          <a:endParaRPr lang="en-US"/>
        </a:p>
      </dgm:t>
    </dgm:pt>
    <dgm:pt modelId="{A69B230D-8AB0-364C-ABF6-D8DFE7620F8A}">
      <dgm:prSet phldrT="[Text]" custT="1"/>
      <dgm:spPr/>
      <dgm:t>
        <a:bodyPr bIns="0" anchor="ctr"/>
        <a:lstStyle/>
        <a:p>
          <a:pPr>
            <a:lnSpc>
              <a:spcPts val="800"/>
            </a:lnSpc>
          </a:pPr>
          <a:r>
            <a:rPr lang="en-US" sz="1900" dirty="0" smtClean="0">
              <a:latin typeface="Optima"/>
              <a:cs typeface="Optima"/>
            </a:rPr>
            <a:t>June – September:</a:t>
          </a:r>
        </a:p>
        <a:p>
          <a:pPr>
            <a:lnSpc>
              <a:spcPts val="800"/>
            </a:lnSpc>
          </a:pPr>
          <a:r>
            <a:rPr lang="en-US" sz="1900" dirty="0" smtClean="0">
              <a:latin typeface="Optima"/>
              <a:cs typeface="Optima"/>
            </a:rPr>
            <a:t>Strategy/activity milestones/ budget</a:t>
          </a:r>
          <a:endParaRPr lang="en-US" sz="1900" dirty="0">
            <a:latin typeface="Optima"/>
            <a:cs typeface="Optima"/>
          </a:endParaRPr>
        </a:p>
      </dgm:t>
    </dgm:pt>
    <dgm:pt modelId="{42A8EFFB-652F-D648-B9A1-57EF7484A7CB}" type="parTrans" cxnId="{742D4AC3-566A-014F-B60D-77A7D0230171}">
      <dgm:prSet/>
      <dgm:spPr/>
      <dgm:t>
        <a:bodyPr/>
        <a:lstStyle/>
        <a:p>
          <a:endParaRPr lang="en-US"/>
        </a:p>
      </dgm:t>
    </dgm:pt>
    <dgm:pt modelId="{9FE5E58A-0B29-5843-A51A-5EA7BB0B67B6}" type="sibTrans" cxnId="{742D4AC3-566A-014F-B60D-77A7D0230171}">
      <dgm:prSet/>
      <dgm:spPr/>
      <dgm:t>
        <a:bodyPr/>
        <a:lstStyle/>
        <a:p>
          <a:endParaRPr lang="en-US"/>
        </a:p>
      </dgm:t>
    </dgm:pt>
    <dgm:pt modelId="{09080ECB-C647-2F43-8CC4-C2226EE2ED95}">
      <dgm:prSet phldrT="[Text]" custT="1"/>
      <dgm:spPr/>
      <dgm:t>
        <a:bodyPr/>
        <a:lstStyle/>
        <a:p>
          <a:r>
            <a:rPr lang="en-US" sz="1900" dirty="0" smtClean="0">
              <a:latin typeface="Optima"/>
              <a:cs typeface="Optima"/>
            </a:rPr>
            <a:t>Workshop: Extended Directory, May 2011</a:t>
          </a:r>
          <a:endParaRPr lang="en-US" sz="1900" dirty="0">
            <a:latin typeface="Optima"/>
            <a:cs typeface="Optima"/>
          </a:endParaRPr>
        </a:p>
      </dgm:t>
    </dgm:pt>
    <dgm:pt modelId="{E6947D21-EFBC-C246-9280-4BEE72097372}" type="parTrans" cxnId="{39AE3944-B2A8-3A46-BADE-559F229FBF40}">
      <dgm:prSet/>
      <dgm:spPr/>
      <dgm:t>
        <a:bodyPr/>
        <a:lstStyle/>
        <a:p>
          <a:endParaRPr lang="en-US"/>
        </a:p>
      </dgm:t>
    </dgm:pt>
    <dgm:pt modelId="{15B40D8C-7F78-ED4E-87A5-1B26FBD37D60}" type="sibTrans" cxnId="{39AE3944-B2A8-3A46-BADE-559F229FBF40}">
      <dgm:prSet/>
      <dgm:spPr/>
      <dgm:t>
        <a:bodyPr/>
        <a:lstStyle/>
        <a:p>
          <a:endParaRPr lang="en-US"/>
        </a:p>
      </dgm:t>
    </dgm:pt>
    <dgm:pt modelId="{67A50AF4-DF5E-EE40-9994-50B395D47DEC}" type="pres">
      <dgm:prSet presAssocID="{E7384F79-F9EC-734E-ACA8-594E77DB433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DD2779-134D-AE4D-A2FC-2B447A400BB1}" type="pres">
      <dgm:prSet presAssocID="{E7384F79-F9EC-734E-ACA8-594E77DB4337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7F8760BC-C92B-5A40-8970-1A7DDB77C86A}" type="pres">
      <dgm:prSet presAssocID="{E7384F79-F9EC-734E-ACA8-594E77DB4337}" presName="FiveNodes_1" presStyleLbl="node1" presStyleIdx="0" presStyleCnt="5" custScaleY="73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F85B32-5D7D-9447-AFED-FC5866D380F9}" type="pres">
      <dgm:prSet presAssocID="{E7384F79-F9EC-734E-ACA8-594E77DB4337}" presName="FiveNodes_2" presStyleLbl="node1" presStyleIdx="1" presStyleCnt="5" custScaleY="73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649E46-7C8B-F743-A895-D5E914F9638A}" type="pres">
      <dgm:prSet presAssocID="{E7384F79-F9EC-734E-ACA8-594E77DB4337}" presName="FiveNodes_3" presStyleLbl="node1" presStyleIdx="2" presStyleCnt="5" custScaleY="73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A711B-3F14-344D-B6E2-4187B6136056}" type="pres">
      <dgm:prSet presAssocID="{E7384F79-F9EC-734E-ACA8-594E77DB4337}" presName="FiveNodes_4" presStyleLbl="node1" presStyleIdx="3" presStyleCnt="5" custScaleY="73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C9506-B77A-7444-8D6C-8722197E84A3}" type="pres">
      <dgm:prSet presAssocID="{E7384F79-F9EC-734E-ACA8-594E77DB4337}" presName="FiveNodes_5" presStyleLbl="node1" presStyleIdx="4" presStyleCnt="5" custScaleY="734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3D0C4-6C26-224A-9E1C-332BE38A65BB}" type="pres">
      <dgm:prSet presAssocID="{E7384F79-F9EC-734E-ACA8-594E77DB433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2D851-7983-C043-997D-83D9EBADB6F1}" type="pres">
      <dgm:prSet presAssocID="{E7384F79-F9EC-734E-ACA8-594E77DB433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15873-B0A3-CB4E-99E6-7B960A7C1DC0}" type="pres">
      <dgm:prSet presAssocID="{E7384F79-F9EC-734E-ACA8-594E77DB433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6A63E7-1B29-0D4F-BAD9-F406920C8476}" type="pres">
      <dgm:prSet presAssocID="{E7384F79-F9EC-734E-ACA8-594E77DB433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07C18-7793-B540-80BF-5A101B69108E}" type="pres">
      <dgm:prSet presAssocID="{E7384F79-F9EC-734E-ACA8-594E77DB433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BC815A-BCD9-AF40-A853-83CB03922DCE}" type="pres">
      <dgm:prSet presAssocID="{E7384F79-F9EC-734E-ACA8-594E77DB433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B5B96-C210-FC49-BD35-E08AEE0C524F}" type="pres">
      <dgm:prSet presAssocID="{E7384F79-F9EC-734E-ACA8-594E77DB433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8BE0B6-AA00-AA42-A3A5-144C804B46A8}" type="pres">
      <dgm:prSet presAssocID="{E7384F79-F9EC-734E-ACA8-594E77DB433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96939-3BD6-4F4D-94B6-CD19F83F7421}" type="pres">
      <dgm:prSet presAssocID="{E7384F79-F9EC-734E-ACA8-594E77DB433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BFD2DE-9829-4F48-A4B0-443DE82EAB1F}" type="presOf" srcId="{466CF423-6BF1-9649-97C6-DA54B3EF43B0}" destId="{88649E46-7C8B-F743-A895-D5E914F9638A}" srcOrd="0" destOrd="0" presId="urn:microsoft.com/office/officeart/2005/8/layout/vProcess5"/>
    <dgm:cxn modelId="{61C5E3DB-6D30-7F48-A479-9D6FD35E7D6D}" type="presOf" srcId="{91233266-64D0-1846-AF4D-79D1CF2B3961}" destId="{78B3D0C4-6C26-224A-9E1C-332BE38A65BB}" srcOrd="0" destOrd="0" presId="urn:microsoft.com/office/officeart/2005/8/layout/vProcess5"/>
    <dgm:cxn modelId="{9E3686F8-9EBD-AE4D-9905-BBE64C083436}" type="presOf" srcId="{5A1906F4-C642-5A4C-8CB7-C05F94101E5B}" destId="{7F8760BC-C92B-5A40-8970-1A7DDB77C86A}" srcOrd="0" destOrd="0" presId="urn:microsoft.com/office/officeart/2005/8/layout/vProcess5"/>
    <dgm:cxn modelId="{C7C82E8D-8FFD-1A42-A08B-71D398072A34}" srcId="{E7384F79-F9EC-734E-ACA8-594E77DB4337}" destId="{5A1906F4-C642-5A4C-8CB7-C05F94101E5B}" srcOrd="0" destOrd="0" parTransId="{BAE43F9B-A779-B04D-9AC0-52F608B4D3FE}" sibTransId="{91233266-64D0-1846-AF4D-79D1CF2B3961}"/>
    <dgm:cxn modelId="{9B623CCC-3369-A945-A39B-7729DF6DF957}" type="presOf" srcId="{5A1906F4-C642-5A4C-8CB7-C05F94101E5B}" destId="{8ED07C18-7793-B540-80BF-5A101B69108E}" srcOrd="1" destOrd="0" presId="urn:microsoft.com/office/officeart/2005/8/layout/vProcess5"/>
    <dgm:cxn modelId="{94BE2714-9853-2643-A2A0-809370382132}" srcId="{E7384F79-F9EC-734E-ACA8-594E77DB4337}" destId="{466CF423-6BF1-9649-97C6-DA54B3EF43B0}" srcOrd="2" destOrd="0" parTransId="{803226A5-1243-DB43-ABFA-C6740FBA26F2}" sibTransId="{50046BFB-3D36-F048-8853-FAC7057F575A}"/>
    <dgm:cxn modelId="{39AE3944-B2A8-3A46-BADE-559F229FBF40}" srcId="{E7384F79-F9EC-734E-ACA8-594E77DB4337}" destId="{09080ECB-C647-2F43-8CC4-C2226EE2ED95}" srcOrd="3" destOrd="0" parTransId="{E6947D21-EFBC-C246-9280-4BEE72097372}" sibTransId="{15B40D8C-7F78-ED4E-87A5-1B26FBD37D60}"/>
    <dgm:cxn modelId="{A3069996-FB72-6D43-BBE8-8D057F62F15C}" type="presOf" srcId="{09080ECB-C647-2F43-8CC4-C2226EE2ED95}" destId="{4E8BE0B6-AA00-AA42-A3A5-144C804B46A8}" srcOrd="1" destOrd="0" presId="urn:microsoft.com/office/officeart/2005/8/layout/vProcess5"/>
    <dgm:cxn modelId="{9C383E1D-EB6F-6343-88AD-A7F0EC68D106}" type="presOf" srcId="{09080ECB-C647-2F43-8CC4-C2226EE2ED95}" destId="{E8CA711B-3F14-344D-B6E2-4187B6136056}" srcOrd="0" destOrd="0" presId="urn:microsoft.com/office/officeart/2005/8/layout/vProcess5"/>
    <dgm:cxn modelId="{08FD67D3-1848-1442-85EE-92ECAC3ACB72}" type="presOf" srcId="{50046BFB-3D36-F048-8853-FAC7057F575A}" destId="{6C715873-B0A3-CB4E-99E6-7B960A7C1DC0}" srcOrd="0" destOrd="0" presId="urn:microsoft.com/office/officeart/2005/8/layout/vProcess5"/>
    <dgm:cxn modelId="{D70BAD18-8DC7-DF4D-BD5A-AF5ED5B8EA35}" type="presOf" srcId="{5893EA5F-5F16-D942-A011-80167608E0D0}" destId="{4222D851-7983-C043-997D-83D9EBADB6F1}" srcOrd="0" destOrd="0" presId="urn:microsoft.com/office/officeart/2005/8/layout/vProcess5"/>
    <dgm:cxn modelId="{AFD98AB1-6918-E242-A732-E4216EC38E28}" type="presOf" srcId="{6F86E1AC-B9AE-E240-85B8-17F6E4854F48}" destId="{F2F85B32-5D7D-9447-AFED-FC5866D380F9}" srcOrd="0" destOrd="0" presId="urn:microsoft.com/office/officeart/2005/8/layout/vProcess5"/>
    <dgm:cxn modelId="{FA2B923F-17A7-0A45-BC8C-0DFC38B98009}" type="presOf" srcId="{A69B230D-8AB0-364C-ABF6-D8DFE7620F8A}" destId="{34696939-3BD6-4F4D-94B6-CD19F83F7421}" srcOrd="1" destOrd="0" presId="urn:microsoft.com/office/officeart/2005/8/layout/vProcess5"/>
    <dgm:cxn modelId="{304DFC45-31F3-244A-9EEB-DF29A72FD7E8}" type="presOf" srcId="{466CF423-6BF1-9649-97C6-DA54B3EF43B0}" destId="{578B5B96-C210-FC49-BD35-E08AEE0C524F}" srcOrd="1" destOrd="0" presId="urn:microsoft.com/office/officeart/2005/8/layout/vProcess5"/>
    <dgm:cxn modelId="{35211607-FE7B-154D-88BF-ABA4CA4A4532}" type="presOf" srcId="{6F86E1AC-B9AE-E240-85B8-17F6E4854F48}" destId="{DDBC815A-BCD9-AF40-A853-83CB03922DCE}" srcOrd="1" destOrd="0" presId="urn:microsoft.com/office/officeart/2005/8/layout/vProcess5"/>
    <dgm:cxn modelId="{DD47183E-7EC8-0741-A11E-662C08F995CA}" srcId="{E7384F79-F9EC-734E-ACA8-594E77DB4337}" destId="{6F86E1AC-B9AE-E240-85B8-17F6E4854F48}" srcOrd="1" destOrd="0" parTransId="{2440F2F7-8EC7-3D46-89BE-A6FF27B9DFD8}" sibTransId="{5893EA5F-5F16-D942-A011-80167608E0D0}"/>
    <dgm:cxn modelId="{742D4AC3-566A-014F-B60D-77A7D0230171}" srcId="{E7384F79-F9EC-734E-ACA8-594E77DB4337}" destId="{A69B230D-8AB0-364C-ABF6-D8DFE7620F8A}" srcOrd="4" destOrd="0" parTransId="{42A8EFFB-652F-D648-B9A1-57EF7484A7CB}" sibTransId="{9FE5E58A-0B29-5843-A51A-5EA7BB0B67B6}"/>
    <dgm:cxn modelId="{71564F98-D7E0-9E4D-AEB3-DF2B3CB9F450}" type="presOf" srcId="{15B40D8C-7F78-ED4E-87A5-1B26FBD37D60}" destId="{7D6A63E7-1B29-0D4F-BAD9-F406920C8476}" srcOrd="0" destOrd="0" presId="urn:microsoft.com/office/officeart/2005/8/layout/vProcess5"/>
    <dgm:cxn modelId="{82BF44C0-7593-9246-A5EA-5B49FAA088FC}" type="presOf" srcId="{A69B230D-8AB0-364C-ABF6-D8DFE7620F8A}" destId="{ED5C9506-B77A-7444-8D6C-8722197E84A3}" srcOrd="0" destOrd="0" presId="urn:microsoft.com/office/officeart/2005/8/layout/vProcess5"/>
    <dgm:cxn modelId="{B676B61E-EB16-DB41-A7F8-95A8DEE373F4}" type="presOf" srcId="{E7384F79-F9EC-734E-ACA8-594E77DB4337}" destId="{67A50AF4-DF5E-EE40-9994-50B395D47DEC}" srcOrd="0" destOrd="0" presId="urn:microsoft.com/office/officeart/2005/8/layout/vProcess5"/>
    <dgm:cxn modelId="{9D2445D1-CE18-0248-9267-53E2FA65EB7F}" type="presParOf" srcId="{67A50AF4-DF5E-EE40-9994-50B395D47DEC}" destId="{3FDD2779-134D-AE4D-A2FC-2B447A400BB1}" srcOrd="0" destOrd="0" presId="urn:microsoft.com/office/officeart/2005/8/layout/vProcess5"/>
    <dgm:cxn modelId="{088F87E4-3D3C-0146-876F-8283EB81531D}" type="presParOf" srcId="{67A50AF4-DF5E-EE40-9994-50B395D47DEC}" destId="{7F8760BC-C92B-5A40-8970-1A7DDB77C86A}" srcOrd="1" destOrd="0" presId="urn:microsoft.com/office/officeart/2005/8/layout/vProcess5"/>
    <dgm:cxn modelId="{3E82F8CF-A284-1D45-8A24-C39147C47E6F}" type="presParOf" srcId="{67A50AF4-DF5E-EE40-9994-50B395D47DEC}" destId="{F2F85B32-5D7D-9447-AFED-FC5866D380F9}" srcOrd="2" destOrd="0" presId="urn:microsoft.com/office/officeart/2005/8/layout/vProcess5"/>
    <dgm:cxn modelId="{95D3761E-9A6E-7740-AF41-A057B42400DD}" type="presParOf" srcId="{67A50AF4-DF5E-EE40-9994-50B395D47DEC}" destId="{88649E46-7C8B-F743-A895-D5E914F9638A}" srcOrd="3" destOrd="0" presId="urn:microsoft.com/office/officeart/2005/8/layout/vProcess5"/>
    <dgm:cxn modelId="{19FC97AA-96AA-E94B-B25C-245DC7A43670}" type="presParOf" srcId="{67A50AF4-DF5E-EE40-9994-50B395D47DEC}" destId="{E8CA711B-3F14-344D-B6E2-4187B6136056}" srcOrd="4" destOrd="0" presId="urn:microsoft.com/office/officeart/2005/8/layout/vProcess5"/>
    <dgm:cxn modelId="{01DBF532-A5A2-6B40-91FD-82461907F630}" type="presParOf" srcId="{67A50AF4-DF5E-EE40-9994-50B395D47DEC}" destId="{ED5C9506-B77A-7444-8D6C-8722197E84A3}" srcOrd="5" destOrd="0" presId="urn:microsoft.com/office/officeart/2005/8/layout/vProcess5"/>
    <dgm:cxn modelId="{760EE2CE-4810-6044-ABE1-6B1C4C083DB9}" type="presParOf" srcId="{67A50AF4-DF5E-EE40-9994-50B395D47DEC}" destId="{78B3D0C4-6C26-224A-9E1C-332BE38A65BB}" srcOrd="6" destOrd="0" presId="urn:microsoft.com/office/officeart/2005/8/layout/vProcess5"/>
    <dgm:cxn modelId="{A9781DCA-EF27-5740-BABF-11E79B53D62C}" type="presParOf" srcId="{67A50AF4-DF5E-EE40-9994-50B395D47DEC}" destId="{4222D851-7983-C043-997D-83D9EBADB6F1}" srcOrd="7" destOrd="0" presId="urn:microsoft.com/office/officeart/2005/8/layout/vProcess5"/>
    <dgm:cxn modelId="{4D13EC04-BB82-E843-8ECC-B8376C4D20EF}" type="presParOf" srcId="{67A50AF4-DF5E-EE40-9994-50B395D47DEC}" destId="{6C715873-B0A3-CB4E-99E6-7B960A7C1DC0}" srcOrd="8" destOrd="0" presId="urn:microsoft.com/office/officeart/2005/8/layout/vProcess5"/>
    <dgm:cxn modelId="{995FA179-9E9F-9D4E-85A3-D042CAFEDC31}" type="presParOf" srcId="{67A50AF4-DF5E-EE40-9994-50B395D47DEC}" destId="{7D6A63E7-1B29-0D4F-BAD9-F406920C8476}" srcOrd="9" destOrd="0" presId="urn:microsoft.com/office/officeart/2005/8/layout/vProcess5"/>
    <dgm:cxn modelId="{14DF2966-1A1D-F04E-BE67-7F89C2357E5E}" type="presParOf" srcId="{67A50AF4-DF5E-EE40-9994-50B395D47DEC}" destId="{8ED07C18-7793-B540-80BF-5A101B69108E}" srcOrd="10" destOrd="0" presId="urn:microsoft.com/office/officeart/2005/8/layout/vProcess5"/>
    <dgm:cxn modelId="{EA15BD0D-EBD6-7C4E-8D00-127DC248A285}" type="presParOf" srcId="{67A50AF4-DF5E-EE40-9994-50B395D47DEC}" destId="{DDBC815A-BCD9-AF40-A853-83CB03922DCE}" srcOrd="11" destOrd="0" presId="urn:microsoft.com/office/officeart/2005/8/layout/vProcess5"/>
    <dgm:cxn modelId="{925FAB14-312B-CC4C-A007-1B319E03F6E6}" type="presParOf" srcId="{67A50AF4-DF5E-EE40-9994-50B395D47DEC}" destId="{578B5B96-C210-FC49-BD35-E08AEE0C524F}" srcOrd="12" destOrd="0" presId="urn:microsoft.com/office/officeart/2005/8/layout/vProcess5"/>
    <dgm:cxn modelId="{6228533D-CA3E-6445-8E15-5B25609DACBE}" type="presParOf" srcId="{67A50AF4-DF5E-EE40-9994-50B395D47DEC}" destId="{4E8BE0B6-AA00-AA42-A3A5-144C804B46A8}" srcOrd="13" destOrd="0" presId="urn:microsoft.com/office/officeart/2005/8/layout/vProcess5"/>
    <dgm:cxn modelId="{DFD1605C-C88E-5C4A-82A3-B3FD329F6115}" type="presParOf" srcId="{67A50AF4-DF5E-EE40-9994-50B395D47DEC}" destId="{34696939-3BD6-4F4D-94B6-CD19F83F742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560846-7ECE-1446-B792-975F91C0317E}" type="doc">
      <dgm:prSet loTypeId="urn:microsoft.com/office/officeart/2005/8/layout/radial5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5C5618C4-25CA-6446-95A0-19DDF571BA4A}">
      <dgm:prSet phldrT="[Text]" custT="1"/>
      <dgm:spPr>
        <a:solidFill>
          <a:schemeClr val="accent2"/>
        </a:solidFill>
      </dgm:spPr>
      <dgm:t>
        <a:bodyPr/>
        <a:lstStyle/>
        <a:p>
          <a:pPr>
            <a:lnSpc>
              <a:spcPts val="1200"/>
            </a:lnSpc>
          </a:pPr>
          <a:r>
            <a:rPr lang="en-US" sz="2000" b="1" dirty="0" smtClean="0">
              <a:latin typeface="Optima"/>
            </a:rPr>
            <a:t>A clear</a:t>
          </a:r>
        </a:p>
        <a:p>
          <a:pPr>
            <a:lnSpc>
              <a:spcPts val="1200"/>
            </a:lnSpc>
          </a:pPr>
          <a:r>
            <a:rPr lang="en-US" sz="2000" b="1" dirty="0" smtClean="0">
              <a:latin typeface="Optima"/>
            </a:rPr>
            <a:t>call</a:t>
          </a:r>
        </a:p>
        <a:p>
          <a:pPr>
            <a:lnSpc>
              <a:spcPts val="1200"/>
            </a:lnSpc>
          </a:pPr>
          <a:r>
            <a:rPr lang="en-US" sz="2000" b="1" dirty="0" smtClean="0">
              <a:latin typeface="Optima"/>
            </a:rPr>
            <a:t>to action</a:t>
          </a:r>
        </a:p>
      </dgm:t>
    </dgm:pt>
    <dgm:pt modelId="{9139F913-C76E-5F47-AFF6-745DD1A39F79}" type="parTrans" cxnId="{66B85193-07B7-3C45-98A2-6623D8544D2C}">
      <dgm:prSet/>
      <dgm:spPr/>
      <dgm:t>
        <a:bodyPr/>
        <a:lstStyle/>
        <a:p>
          <a:endParaRPr lang="en-US"/>
        </a:p>
      </dgm:t>
    </dgm:pt>
    <dgm:pt modelId="{2E40870C-19EB-9848-8CE8-0827344C0C8B}" type="sibTrans" cxnId="{66B85193-07B7-3C45-98A2-6623D8544D2C}">
      <dgm:prSet/>
      <dgm:spPr/>
      <dgm:t>
        <a:bodyPr/>
        <a:lstStyle/>
        <a:p>
          <a:endParaRPr lang="en-US"/>
        </a:p>
      </dgm:t>
    </dgm:pt>
    <dgm:pt modelId="{A5DA099F-51BF-D147-9A13-99D4EA3A0C3A}">
      <dgm:prSet phldrT="[Text]" custT="1"/>
      <dgm:spPr/>
      <dgm:t>
        <a:bodyPr/>
        <a:lstStyle/>
        <a:p>
          <a:r>
            <a:rPr lang="en-US" sz="1300" dirty="0" smtClean="0"/>
            <a:t>Better /increased utilization of all channels</a:t>
          </a:r>
          <a:endParaRPr lang="en-US" sz="1300" dirty="0"/>
        </a:p>
      </dgm:t>
    </dgm:pt>
    <dgm:pt modelId="{D077E4AF-F6EA-E84A-8C31-096DC5638261}" type="parTrans" cxnId="{8D392171-B79B-234E-9892-C92902C44983}">
      <dgm:prSet/>
      <dgm:spPr/>
      <dgm:t>
        <a:bodyPr/>
        <a:lstStyle/>
        <a:p>
          <a:endParaRPr lang="en-US"/>
        </a:p>
      </dgm:t>
    </dgm:pt>
    <dgm:pt modelId="{BED4A878-40A0-7941-B293-47825BAA1720}" type="sibTrans" cxnId="{8D392171-B79B-234E-9892-C92902C44983}">
      <dgm:prSet/>
      <dgm:spPr/>
      <dgm:t>
        <a:bodyPr/>
        <a:lstStyle/>
        <a:p>
          <a:endParaRPr lang="en-US"/>
        </a:p>
      </dgm:t>
    </dgm:pt>
    <dgm:pt modelId="{5E39FFA8-1AB0-F340-833D-FCF6EA13F8CC}">
      <dgm:prSet phldrT="[Text]" custT="1"/>
      <dgm:spPr/>
      <dgm:t>
        <a:bodyPr/>
        <a:lstStyle/>
        <a:p>
          <a:r>
            <a:rPr lang="en-US" sz="1300" dirty="0" smtClean="0"/>
            <a:t>Need for long-term</a:t>
          </a:r>
          <a:br>
            <a:rPr lang="en-US" sz="1300" dirty="0" smtClean="0"/>
          </a:br>
          <a:r>
            <a:rPr lang="en-US" sz="1300" dirty="0" smtClean="0"/>
            <a:t>approved</a:t>
          </a:r>
          <a:br>
            <a:rPr lang="en-US" sz="1300" dirty="0" smtClean="0"/>
          </a:br>
          <a:r>
            <a:rPr lang="en-US" sz="1300" dirty="0" smtClean="0"/>
            <a:t>communications</a:t>
          </a:r>
          <a:br>
            <a:rPr lang="en-US" sz="1300" dirty="0" smtClean="0"/>
          </a:br>
          <a:r>
            <a:rPr lang="en-US" sz="1300" dirty="0" smtClean="0"/>
            <a:t>strategy</a:t>
          </a:r>
          <a:endParaRPr lang="en-US" sz="1300" dirty="0"/>
        </a:p>
      </dgm:t>
    </dgm:pt>
    <dgm:pt modelId="{A9111905-5683-2848-960F-F8E6CABD4CBC}" type="parTrans" cxnId="{A955F89A-7B38-B849-858F-F0DF8CC12D63}">
      <dgm:prSet/>
      <dgm:spPr/>
      <dgm:t>
        <a:bodyPr/>
        <a:lstStyle/>
        <a:p>
          <a:endParaRPr lang="en-US"/>
        </a:p>
      </dgm:t>
    </dgm:pt>
    <dgm:pt modelId="{BFECFDE2-087D-3A45-83E1-8E37B6369A42}" type="sibTrans" cxnId="{A955F89A-7B38-B849-858F-F0DF8CC12D63}">
      <dgm:prSet/>
      <dgm:spPr/>
      <dgm:t>
        <a:bodyPr/>
        <a:lstStyle/>
        <a:p>
          <a:endParaRPr lang="en-US"/>
        </a:p>
      </dgm:t>
    </dgm:pt>
    <dgm:pt modelId="{CC493788-51FB-1840-8A72-B6BAC1C7A400}">
      <dgm:prSet phldrT="[Text]" custT="1"/>
      <dgm:spPr/>
      <dgm:t>
        <a:bodyPr/>
        <a:lstStyle/>
        <a:p>
          <a:r>
            <a:rPr lang="en-US" sz="1300" dirty="0" smtClean="0"/>
            <a:t>Harmonization</a:t>
          </a:r>
          <a:br>
            <a:rPr lang="en-US" sz="1300" dirty="0" smtClean="0"/>
          </a:br>
          <a:r>
            <a:rPr lang="en-US" sz="1300" dirty="0" smtClean="0"/>
            <a:t>&amp;</a:t>
          </a:r>
          <a:br>
            <a:rPr lang="en-US" sz="1300" dirty="0" smtClean="0"/>
          </a:br>
          <a:r>
            <a:rPr lang="en-US" sz="1300" dirty="0" smtClean="0"/>
            <a:t>Integration</a:t>
          </a:r>
          <a:br>
            <a:rPr lang="en-US" sz="1300" dirty="0" smtClean="0"/>
          </a:br>
          <a:r>
            <a:rPr lang="en-US" sz="1300" dirty="0" smtClean="0"/>
            <a:t>of  </a:t>
          </a:r>
          <a:br>
            <a:rPr lang="en-US" sz="1300" dirty="0" smtClean="0"/>
          </a:br>
          <a:r>
            <a:rPr lang="en-US" sz="1300" dirty="0" smtClean="0"/>
            <a:t> resources</a:t>
          </a:r>
          <a:endParaRPr lang="en-US" sz="1300" dirty="0"/>
        </a:p>
      </dgm:t>
    </dgm:pt>
    <dgm:pt modelId="{CB77BC8F-246A-D441-A081-CA88D5314164}" type="parTrans" cxnId="{AC1E5A1D-C9EC-D744-8125-550806CCB388}">
      <dgm:prSet/>
      <dgm:spPr/>
      <dgm:t>
        <a:bodyPr/>
        <a:lstStyle/>
        <a:p>
          <a:endParaRPr lang="en-US"/>
        </a:p>
      </dgm:t>
    </dgm:pt>
    <dgm:pt modelId="{AC7D145F-E3CD-6045-ABA2-07196427F698}" type="sibTrans" cxnId="{AC1E5A1D-C9EC-D744-8125-550806CCB388}">
      <dgm:prSet/>
      <dgm:spPr/>
      <dgm:t>
        <a:bodyPr/>
        <a:lstStyle/>
        <a:p>
          <a:endParaRPr lang="en-US"/>
        </a:p>
      </dgm:t>
    </dgm:pt>
    <dgm:pt modelId="{78CF3047-E4F7-1749-B37F-F25F2485F8FE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sz="1300" dirty="0" smtClean="0"/>
            <a:t>Total</a:t>
          </a:r>
          <a:br>
            <a:rPr lang="en-US" sz="1300" dirty="0" smtClean="0"/>
          </a:br>
          <a:r>
            <a:rPr lang="en-US" sz="1300" dirty="0" smtClean="0"/>
            <a:t>website</a:t>
          </a:r>
          <a:br>
            <a:rPr lang="en-US" sz="1300" dirty="0" smtClean="0"/>
          </a:br>
          <a:r>
            <a:rPr lang="en-US" sz="1300" dirty="0" smtClean="0"/>
            <a:t>revamp</a:t>
          </a:r>
          <a:endParaRPr lang="en-US" sz="1300" dirty="0"/>
        </a:p>
      </dgm:t>
    </dgm:pt>
    <dgm:pt modelId="{6DC9BDB3-AD2C-DD4A-BD64-1A5C085EED54}" type="parTrans" cxnId="{FD594180-3C6E-F24E-A27A-9013E89F4852}">
      <dgm:prSet/>
      <dgm:spPr/>
      <dgm:t>
        <a:bodyPr/>
        <a:lstStyle/>
        <a:p>
          <a:endParaRPr lang="en-US"/>
        </a:p>
      </dgm:t>
    </dgm:pt>
    <dgm:pt modelId="{D0A2768B-340E-4547-BF3A-18AB17AD1CAC}" type="sibTrans" cxnId="{FD594180-3C6E-F24E-A27A-9013E89F4852}">
      <dgm:prSet/>
      <dgm:spPr/>
      <dgm:t>
        <a:bodyPr/>
        <a:lstStyle/>
        <a:p>
          <a:endParaRPr lang="en-US"/>
        </a:p>
      </dgm:t>
    </dgm:pt>
    <dgm:pt modelId="{C7599CEB-B81E-1C4B-9E62-8C3C50AA237A}" type="pres">
      <dgm:prSet presAssocID="{8B560846-7ECE-1446-B792-975F91C0317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6B24E8-9647-4047-810D-85866FDE6DAC}" type="pres">
      <dgm:prSet presAssocID="{5C5618C4-25CA-6446-95A0-19DDF571BA4A}" presName="centerShape" presStyleLbl="node0" presStyleIdx="0" presStyleCnt="1" custScaleX="154567" custScaleY="147803"/>
      <dgm:spPr/>
      <dgm:t>
        <a:bodyPr/>
        <a:lstStyle/>
        <a:p>
          <a:endParaRPr lang="en-US"/>
        </a:p>
      </dgm:t>
    </dgm:pt>
    <dgm:pt modelId="{0E43E093-E440-6844-8A2D-47D9DCF0DCEB}" type="pres">
      <dgm:prSet presAssocID="{D077E4AF-F6EA-E84A-8C31-096DC5638261}" presName="parTrans" presStyleLbl="sibTrans2D1" presStyleIdx="0" presStyleCnt="4"/>
      <dgm:spPr/>
      <dgm:t>
        <a:bodyPr/>
        <a:lstStyle/>
        <a:p>
          <a:endParaRPr lang="en-US"/>
        </a:p>
      </dgm:t>
    </dgm:pt>
    <dgm:pt modelId="{993B35F7-C9E9-F04E-A375-51C7048D8B46}" type="pres">
      <dgm:prSet presAssocID="{D077E4AF-F6EA-E84A-8C31-096DC563826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6F8C27F-24D8-F240-987A-F82B88987872}" type="pres">
      <dgm:prSet presAssocID="{A5DA099F-51BF-D147-9A13-99D4EA3A0C3A}" presName="node" presStyleLbl="node1" presStyleIdx="0" presStyleCnt="4" custScaleX="109314" custScaleY="1080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0C1AE-9D4D-7E4C-B2ED-8497EB4330A4}" type="pres">
      <dgm:prSet presAssocID="{A9111905-5683-2848-960F-F8E6CABD4CBC}" presName="parTrans" presStyleLbl="sibTrans2D1" presStyleIdx="1" presStyleCnt="4"/>
      <dgm:spPr/>
      <dgm:t>
        <a:bodyPr/>
        <a:lstStyle/>
        <a:p>
          <a:endParaRPr lang="en-US"/>
        </a:p>
      </dgm:t>
    </dgm:pt>
    <dgm:pt modelId="{5DB0B436-C263-F549-B6C0-C36E914C4BFA}" type="pres">
      <dgm:prSet presAssocID="{A9111905-5683-2848-960F-F8E6CABD4CB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85CF77C-8C79-D440-A367-7BE992A921F7}" type="pres">
      <dgm:prSet presAssocID="{5E39FFA8-1AB0-F340-833D-FCF6EA13F8CC}" presName="node" presStyleLbl="node1" presStyleIdx="1" presStyleCnt="4" custScaleX="119851" custScaleY="1166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04A4D-520C-8641-955A-E8AF8EC8D1AB}" type="pres">
      <dgm:prSet presAssocID="{CB77BC8F-246A-D441-A081-CA88D5314164}" presName="parTrans" presStyleLbl="sibTrans2D1" presStyleIdx="2" presStyleCnt="4"/>
      <dgm:spPr/>
      <dgm:t>
        <a:bodyPr/>
        <a:lstStyle/>
        <a:p>
          <a:endParaRPr lang="en-US"/>
        </a:p>
      </dgm:t>
    </dgm:pt>
    <dgm:pt modelId="{EC703B58-B263-944F-A178-DEE4E7F03C7F}" type="pres">
      <dgm:prSet presAssocID="{CB77BC8F-246A-D441-A081-CA88D531416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17F7C87-3B2A-BC4F-BFE8-CF5BFF407289}" type="pres">
      <dgm:prSet presAssocID="{CC493788-51FB-1840-8A72-B6BAC1C7A400}" presName="node" presStyleLbl="node1" presStyleIdx="2" presStyleCnt="4" custScaleX="109314" custScaleY="1102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F006F-E8B8-CE4B-881B-E71E7C54C122}" type="pres">
      <dgm:prSet presAssocID="{6DC9BDB3-AD2C-DD4A-BD64-1A5C085EED54}" presName="parTrans" presStyleLbl="sibTrans2D1" presStyleIdx="3" presStyleCnt="4"/>
      <dgm:spPr/>
      <dgm:t>
        <a:bodyPr/>
        <a:lstStyle/>
        <a:p>
          <a:endParaRPr lang="en-US"/>
        </a:p>
      </dgm:t>
    </dgm:pt>
    <dgm:pt modelId="{C09A55C4-B36C-D645-B959-4F5BBD7CC474}" type="pres">
      <dgm:prSet presAssocID="{6DC9BDB3-AD2C-DD4A-BD64-1A5C085EED5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382FAD5B-B66A-884A-B177-7D870F6A6CB3}" type="pres">
      <dgm:prSet presAssocID="{78CF3047-E4F7-1749-B37F-F25F2485F8FE}" presName="node" presStyleLbl="node1" presStyleIdx="3" presStyleCnt="4" custScaleX="115642" custScaleY="119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FB0D39-CA4A-B140-AB14-AF2280E3766E}" type="presOf" srcId="{8B560846-7ECE-1446-B792-975F91C0317E}" destId="{C7599CEB-B81E-1C4B-9E62-8C3C50AA237A}" srcOrd="0" destOrd="0" presId="urn:microsoft.com/office/officeart/2005/8/layout/radial5"/>
    <dgm:cxn modelId="{63DCFEF3-8D94-524D-BB67-3151AA37751E}" type="presOf" srcId="{CB77BC8F-246A-D441-A081-CA88D5314164}" destId="{54C04A4D-520C-8641-955A-E8AF8EC8D1AB}" srcOrd="0" destOrd="0" presId="urn:microsoft.com/office/officeart/2005/8/layout/radial5"/>
    <dgm:cxn modelId="{DDA93D9B-5316-DF4E-9AA6-10DC40D1AFEC}" type="presOf" srcId="{CC493788-51FB-1840-8A72-B6BAC1C7A400}" destId="{117F7C87-3B2A-BC4F-BFE8-CF5BFF407289}" srcOrd="0" destOrd="0" presId="urn:microsoft.com/office/officeart/2005/8/layout/radial5"/>
    <dgm:cxn modelId="{70A93EFA-DC7F-3D42-A64E-E53422D50E53}" type="presOf" srcId="{D077E4AF-F6EA-E84A-8C31-096DC5638261}" destId="{0E43E093-E440-6844-8A2D-47D9DCF0DCEB}" srcOrd="0" destOrd="0" presId="urn:microsoft.com/office/officeart/2005/8/layout/radial5"/>
    <dgm:cxn modelId="{5BBEAB3E-8BA1-3642-BC06-BF2CBFB0E7B5}" type="presOf" srcId="{D077E4AF-F6EA-E84A-8C31-096DC5638261}" destId="{993B35F7-C9E9-F04E-A375-51C7048D8B46}" srcOrd="1" destOrd="0" presId="urn:microsoft.com/office/officeart/2005/8/layout/radial5"/>
    <dgm:cxn modelId="{4BD830B5-771D-8849-987D-361EA19DE907}" type="presOf" srcId="{6DC9BDB3-AD2C-DD4A-BD64-1A5C085EED54}" destId="{C09A55C4-B36C-D645-B959-4F5BBD7CC474}" srcOrd="1" destOrd="0" presId="urn:microsoft.com/office/officeart/2005/8/layout/radial5"/>
    <dgm:cxn modelId="{3BD3F406-4926-E24B-8749-DD1AA7532BB2}" type="presOf" srcId="{A9111905-5683-2848-960F-F8E6CABD4CBC}" destId="{5DB0B436-C263-F549-B6C0-C36E914C4BFA}" srcOrd="1" destOrd="0" presId="urn:microsoft.com/office/officeart/2005/8/layout/radial5"/>
    <dgm:cxn modelId="{D564873A-A736-1D4D-8C10-E753116AF582}" type="presOf" srcId="{A9111905-5683-2848-960F-F8E6CABD4CBC}" destId="{E7D0C1AE-9D4D-7E4C-B2ED-8497EB4330A4}" srcOrd="0" destOrd="0" presId="urn:microsoft.com/office/officeart/2005/8/layout/radial5"/>
    <dgm:cxn modelId="{6ABDD1AB-B90A-F34A-9ABA-0C632BAF5D1B}" type="presOf" srcId="{78CF3047-E4F7-1749-B37F-F25F2485F8FE}" destId="{382FAD5B-B66A-884A-B177-7D870F6A6CB3}" srcOrd="0" destOrd="0" presId="urn:microsoft.com/office/officeart/2005/8/layout/radial5"/>
    <dgm:cxn modelId="{A955F89A-7B38-B849-858F-F0DF8CC12D63}" srcId="{5C5618C4-25CA-6446-95A0-19DDF571BA4A}" destId="{5E39FFA8-1AB0-F340-833D-FCF6EA13F8CC}" srcOrd="1" destOrd="0" parTransId="{A9111905-5683-2848-960F-F8E6CABD4CBC}" sibTransId="{BFECFDE2-087D-3A45-83E1-8E37B6369A42}"/>
    <dgm:cxn modelId="{6F01AEDB-3312-AD4B-B0FD-F7D25EDE7AE2}" type="presOf" srcId="{5E39FFA8-1AB0-F340-833D-FCF6EA13F8CC}" destId="{185CF77C-8C79-D440-A367-7BE992A921F7}" srcOrd="0" destOrd="0" presId="urn:microsoft.com/office/officeart/2005/8/layout/radial5"/>
    <dgm:cxn modelId="{57113E03-9566-1449-B054-6D8ECE38A544}" type="presOf" srcId="{5C5618C4-25CA-6446-95A0-19DDF571BA4A}" destId="{BA6B24E8-9647-4047-810D-85866FDE6DAC}" srcOrd="0" destOrd="0" presId="urn:microsoft.com/office/officeart/2005/8/layout/radial5"/>
    <dgm:cxn modelId="{80207FBF-C81B-CC44-B00C-FADF24954881}" type="presOf" srcId="{CB77BC8F-246A-D441-A081-CA88D5314164}" destId="{EC703B58-B263-944F-A178-DEE4E7F03C7F}" srcOrd="1" destOrd="0" presId="urn:microsoft.com/office/officeart/2005/8/layout/radial5"/>
    <dgm:cxn modelId="{FD594180-3C6E-F24E-A27A-9013E89F4852}" srcId="{5C5618C4-25CA-6446-95A0-19DDF571BA4A}" destId="{78CF3047-E4F7-1749-B37F-F25F2485F8FE}" srcOrd="3" destOrd="0" parTransId="{6DC9BDB3-AD2C-DD4A-BD64-1A5C085EED54}" sibTransId="{D0A2768B-340E-4547-BF3A-18AB17AD1CAC}"/>
    <dgm:cxn modelId="{8D392171-B79B-234E-9892-C92902C44983}" srcId="{5C5618C4-25CA-6446-95A0-19DDF571BA4A}" destId="{A5DA099F-51BF-D147-9A13-99D4EA3A0C3A}" srcOrd="0" destOrd="0" parTransId="{D077E4AF-F6EA-E84A-8C31-096DC5638261}" sibTransId="{BED4A878-40A0-7941-B293-47825BAA1720}"/>
    <dgm:cxn modelId="{6F74F295-9BA9-8842-A044-59550CE0A2D3}" type="presOf" srcId="{A5DA099F-51BF-D147-9A13-99D4EA3A0C3A}" destId="{76F8C27F-24D8-F240-987A-F82B88987872}" srcOrd="0" destOrd="0" presId="urn:microsoft.com/office/officeart/2005/8/layout/radial5"/>
    <dgm:cxn modelId="{7172F314-6F0D-8140-AA0D-4B627DEA4A73}" type="presOf" srcId="{6DC9BDB3-AD2C-DD4A-BD64-1A5C085EED54}" destId="{39FF006F-E8B8-CE4B-881B-E71E7C54C122}" srcOrd="0" destOrd="0" presId="urn:microsoft.com/office/officeart/2005/8/layout/radial5"/>
    <dgm:cxn modelId="{66B85193-07B7-3C45-98A2-6623D8544D2C}" srcId="{8B560846-7ECE-1446-B792-975F91C0317E}" destId="{5C5618C4-25CA-6446-95A0-19DDF571BA4A}" srcOrd="0" destOrd="0" parTransId="{9139F913-C76E-5F47-AFF6-745DD1A39F79}" sibTransId="{2E40870C-19EB-9848-8CE8-0827344C0C8B}"/>
    <dgm:cxn modelId="{AC1E5A1D-C9EC-D744-8125-550806CCB388}" srcId="{5C5618C4-25CA-6446-95A0-19DDF571BA4A}" destId="{CC493788-51FB-1840-8A72-B6BAC1C7A400}" srcOrd="2" destOrd="0" parTransId="{CB77BC8F-246A-D441-A081-CA88D5314164}" sibTransId="{AC7D145F-E3CD-6045-ABA2-07196427F698}"/>
    <dgm:cxn modelId="{8A3AB4F8-7EEB-8446-95F8-3FDE0F664155}" type="presParOf" srcId="{C7599CEB-B81E-1C4B-9E62-8C3C50AA237A}" destId="{BA6B24E8-9647-4047-810D-85866FDE6DAC}" srcOrd="0" destOrd="0" presId="urn:microsoft.com/office/officeart/2005/8/layout/radial5"/>
    <dgm:cxn modelId="{3EADA301-0918-0841-BFE3-6CC1AF168BA6}" type="presParOf" srcId="{C7599CEB-B81E-1C4B-9E62-8C3C50AA237A}" destId="{0E43E093-E440-6844-8A2D-47D9DCF0DCEB}" srcOrd="1" destOrd="0" presId="urn:microsoft.com/office/officeart/2005/8/layout/radial5"/>
    <dgm:cxn modelId="{44411461-CBBF-3F4C-BDBD-749C58A7691B}" type="presParOf" srcId="{0E43E093-E440-6844-8A2D-47D9DCF0DCEB}" destId="{993B35F7-C9E9-F04E-A375-51C7048D8B46}" srcOrd="0" destOrd="0" presId="urn:microsoft.com/office/officeart/2005/8/layout/radial5"/>
    <dgm:cxn modelId="{09D3B040-5EC6-C547-ADB8-F8E80019DAE6}" type="presParOf" srcId="{C7599CEB-B81E-1C4B-9E62-8C3C50AA237A}" destId="{76F8C27F-24D8-F240-987A-F82B88987872}" srcOrd="2" destOrd="0" presId="urn:microsoft.com/office/officeart/2005/8/layout/radial5"/>
    <dgm:cxn modelId="{2AA7E062-2784-E44B-BE3C-81DA9F214010}" type="presParOf" srcId="{C7599CEB-B81E-1C4B-9E62-8C3C50AA237A}" destId="{E7D0C1AE-9D4D-7E4C-B2ED-8497EB4330A4}" srcOrd="3" destOrd="0" presId="urn:microsoft.com/office/officeart/2005/8/layout/radial5"/>
    <dgm:cxn modelId="{D28EB719-B99E-E941-A606-2314F868EED6}" type="presParOf" srcId="{E7D0C1AE-9D4D-7E4C-B2ED-8497EB4330A4}" destId="{5DB0B436-C263-F549-B6C0-C36E914C4BFA}" srcOrd="0" destOrd="0" presId="urn:microsoft.com/office/officeart/2005/8/layout/radial5"/>
    <dgm:cxn modelId="{BCA35613-734E-A94D-8D96-D154B1B686A8}" type="presParOf" srcId="{C7599CEB-B81E-1C4B-9E62-8C3C50AA237A}" destId="{185CF77C-8C79-D440-A367-7BE992A921F7}" srcOrd="4" destOrd="0" presId="urn:microsoft.com/office/officeart/2005/8/layout/radial5"/>
    <dgm:cxn modelId="{F2B806E7-A00A-1043-A83C-80F941ACDA45}" type="presParOf" srcId="{C7599CEB-B81E-1C4B-9E62-8C3C50AA237A}" destId="{54C04A4D-520C-8641-955A-E8AF8EC8D1AB}" srcOrd="5" destOrd="0" presId="urn:microsoft.com/office/officeart/2005/8/layout/radial5"/>
    <dgm:cxn modelId="{C624C8D2-27B1-1D47-9191-9B1C7FBAB6C3}" type="presParOf" srcId="{54C04A4D-520C-8641-955A-E8AF8EC8D1AB}" destId="{EC703B58-B263-944F-A178-DEE4E7F03C7F}" srcOrd="0" destOrd="0" presId="urn:microsoft.com/office/officeart/2005/8/layout/radial5"/>
    <dgm:cxn modelId="{0074DB8F-4CBA-FE4B-8234-003A9F9DA68A}" type="presParOf" srcId="{C7599CEB-B81E-1C4B-9E62-8C3C50AA237A}" destId="{117F7C87-3B2A-BC4F-BFE8-CF5BFF407289}" srcOrd="6" destOrd="0" presId="urn:microsoft.com/office/officeart/2005/8/layout/radial5"/>
    <dgm:cxn modelId="{39E76B4B-EE1E-6F43-AC3D-28DA7441D004}" type="presParOf" srcId="{C7599CEB-B81E-1C4B-9E62-8C3C50AA237A}" destId="{39FF006F-E8B8-CE4B-881B-E71E7C54C122}" srcOrd="7" destOrd="0" presId="urn:microsoft.com/office/officeart/2005/8/layout/radial5"/>
    <dgm:cxn modelId="{B745D26F-9539-6F4F-AC73-8AF19F8CB0CA}" type="presParOf" srcId="{39FF006F-E8B8-CE4B-881B-E71E7C54C122}" destId="{C09A55C4-B36C-D645-B959-4F5BBD7CC474}" srcOrd="0" destOrd="0" presId="urn:microsoft.com/office/officeart/2005/8/layout/radial5"/>
    <dgm:cxn modelId="{E84B8332-55D3-C24E-AAA6-B9987B547EA2}" type="presParOf" srcId="{C7599CEB-B81E-1C4B-9E62-8C3C50AA237A}" destId="{382FAD5B-B66A-884A-B177-7D870F6A6CB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A02ADC-DBE3-8949-9E33-90BF2F8866F0}" type="doc">
      <dgm:prSet loTypeId="urn:microsoft.com/office/officeart/2008/layout/LinedList" loCatId="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9FECC67-8A72-1C4F-ADF5-21538C18DD6C}">
      <dgm:prSet phldrT="[Text]" custT="1"/>
      <dgm:spPr/>
      <dgm:t>
        <a:bodyPr anchor="t"/>
        <a:lstStyle/>
        <a:p>
          <a:pPr algn="ctr"/>
          <a:r>
            <a:rPr lang="en-US" sz="2000" dirty="0" smtClean="0">
              <a:latin typeface="Optima"/>
              <a:cs typeface="Optima"/>
            </a:rPr>
            <a:t>Communications</a:t>
          </a:r>
        </a:p>
        <a:p>
          <a:pPr algn="ctr"/>
          <a:r>
            <a:rPr lang="en-US" sz="2400" dirty="0" smtClean="0">
              <a:latin typeface="Optima"/>
              <a:cs typeface="Optima"/>
            </a:rPr>
            <a:t>Strategy</a:t>
          </a:r>
        </a:p>
        <a:p>
          <a:pPr algn="ctr"/>
          <a:r>
            <a:rPr lang="en-US" sz="2400" dirty="0" smtClean="0">
              <a:latin typeface="Optima"/>
              <a:cs typeface="Optima"/>
            </a:rPr>
            <a:t>2012 – 2016</a:t>
          </a:r>
        </a:p>
        <a:p>
          <a:pPr algn="l"/>
          <a:endParaRPr lang="en-US" sz="2000" dirty="0" smtClean="0">
            <a:latin typeface="Optima"/>
            <a:cs typeface="Optima"/>
          </a:endParaRPr>
        </a:p>
        <a:p>
          <a:pPr algn="l"/>
          <a:endParaRPr lang="en-US" sz="2000" dirty="0">
            <a:latin typeface="Optima"/>
            <a:cs typeface="Optima"/>
          </a:endParaRPr>
        </a:p>
      </dgm:t>
    </dgm:pt>
    <dgm:pt modelId="{D66E1C7E-AE7C-AA47-8E95-54DEB3EBFA04}" type="parTrans" cxnId="{0E981683-0AE2-B849-A6FA-96E2AE6C9901}">
      <dgm:prSet/>
      <dgm:spPr/>
      <dgm:t>
        <a:bodyPr/>
        <a:lstStyle/>
        <a:p>
          <a:endParaRPr lang="en-US"/>
        </a:p>
      </dgm:t>
    </dgm:pt>
    <dgm:pt modelId="{5AB313CB-7F48-874A-912E-356414E7236A}" type="sibTrans" cxnId="{0E981683-0AE2-B849-A6FA-96E2AE6C9901}">
      <dgm:prSet/>
      <dgm:spPr/>
      <dgm:t>
        <a:bodyPr/>
        <a:lstStyle/>
        <a:p>
          <a:endParaRPr lang="en-US"/>
        </a:p>
      </dgm:t>
    </dgm:pt>
    <dgm:pt modelId="{C6801DD9-6CCA-4444-B4B5-DB1B9CF9D882}">
      <dgm:prSet phldrT="[Text]" custT="1"/>
      <dgm:spPr/>
      <dgm:t>
        <a:bodyPr anchor="ctr"/>
        <a:lstStyle/>
        <a:p>
          <a:r>
            <a:rPr lang="en-US" sz="1800" i="1" dirty="0" smtClean="0">
              <a:latin typeface="Optima"/>
              <a:cs typeface="Optima"/>
            </a:rPr>
            <a:t>Generate and secure sustained political, financial and popular support for CERN´s scientific and societal missions</a:t>
          </a:r>
          <a:endParaRPr lang="en-US" sz="1800" i="1" dirty="0">
            <a:latin typeface="Optima"/>
            <a:cs typeface="Optima"/>
          </a:endParaRPr>
        </a:p>
      </dgm:t>
    </dgm:pt>
    <dgm:pt modelId="{A9A90C48-9EF7-544A-83E6-DA415A743711}" type="parTrans" cxnId="{A94D59C3-0073-2C47-8506-C541793FEF3D}">
      <dgm:prSet/>
      <dgm:spPr/>
      <dgm:t>
        <a:bodyPr/>
        <a:lstStyle/>
        <a:p>
          <a:endParaRPr lang="en-US"/>
        </a:p>
      </dgm:t>
    </dgm:pt>
    <dgm:pt modelId="{A6F6EA38-3E9D-2F46-B0B6-91876E3439C0}" type="sibTrans" cxnId="{A94D59C3-0073-2C47-8506-C541793FEF3D}">
      <dgm:prSet/>
      <dgm:spPr/>
      <dgm:t>
        <a:bodyPr/>
        <a:lstStyle/>
        <a:p>
          <a:endParaRPr lang="en-US"/>
        </a:p>
      </dgm:t>
    </dgm:pt>
    <dgm:pt modelId="{39E4D10F-272D-5040-BBE5-EC5A7F994A57}">
      <dgm:prSet phldrT="[Text]" custT="1"/>
      <dgm:spPr/>
      <dgm:t>
        <a:bodyPr anchor="ctr"/>
        <a:lstStyle/>
        <a:p>
          <a:r>
            <a:rPr lang="en-US" sz="1800" i="1" dirty="0" smtClean="0">
              <a:latin typeface="Optima"/>
              <a:cs typeface="Optima"/>
            </a:rPr>
            <a:t>Capitalize on current visibility, building the communications foundation to engage with many aspects of society </a:t>
          </a:r>
          <a:endParaRPr lang="en-US" sz="1800" i="1" dirty="0">
            <a:latin typeface="Optima"/>
            <a:cs typeface="Optima"/>
          </a:endParaRPr>
        </a:p>
      </dgm:t>
    </dgm:pt>
    <dgm:pt modelId="{A193267A-9CA0-3644-8645-718514984D40}" type="parTrans" cxnId="{C431542D-8AF1-2E42-8AFD-C11FE81DC96E}">
      <dgm:prSet/>
      <dgm:spPr/>
      <dgm:t>
        <a:bodyPr/>
        <a:lstStyle/>
        <a:p>
          <a:endParaRPr lang="en-US"/>
        </a:p>
      </dgm:t>
    </dgm:pt>
    <dgm:pt modelId="{F6BBCE8C-1B69-A048-84BF-E973942A6012}" type="sibTrans" cxnId="{C431542D-8AF1-2E42-8AFD-C11FE81DC96E}">
      <dgm:prSet/>
      <dgm:spPr/>
      <dgm:t>
        <a:bodyPr/>
        <a:lstStyle/>
        <a:p>
          <a:endParaRPr lang="en-US"/>
        </a:p>
      </dgm:t>
    </dgm:pt>
    <dgm:pt modelId="{EFB0EBCB-F773-F349-8B52-2BC25141A11B}">
      <dgm:prSet phldrT="[Text]" custT="1"/>
      <dgm:spPr/>
      <dgm:t>
        <a:bodyPr anchor="ctr"/>
        <a:lstStyle/>
        <a:p>
          <a:r>
            <a:rPr lang="en-US" sz="1800" i="1" dirty="0" smtClean="0">
              <a:latin typeface="Optima"/>
              <a:cs typeface="Optima"/>
            </a:rPr>
            <a:t>Contribute to embedding science into mainstream culture</a:t>
          </a:r>
          <a:endParaRPr lang="en-US" sz="1800" i="1" dirty="0">
            <a:latin typeface="Optima"/>
            <a:cs typeface="Optima"/>
          </a:endParaRPr>
        </a:p>
      </dgm:t>
    </dgm:pt>
    <dgm:pt modelId="{AE14C08A-867A-104B-A107-310AC66FA9C9}" type="parTrans" cxnId="{86A2EB57-DA75-9B4A-A99F-3432B163F6DF}">
      <dgm:prSet/>
      <dgm:spPr/>
      <dgm:t>
        <a:bodyPr/>
        <a:lstStyle/>
        <a:p>
          <a:endParaRPr lang="en-US"/>
        </a:p>
      </dgm:t>
    </dgm:pt>
    <dgm:pt modelId="{93B025DC-431F-2846-8D56-F551DFA9EE90}" type="sibTrans" cxnId="{86A2EB57-DA75-9B4A-A99F-3432B163F6DF}">
      <dgm:prSet/>
      <dgm:spPr/>
      <dgm:t>
        <a:bodyPr/>
        <a:lstStyle/>
        <a:p>
          <a:endParaRPr lang="en-US"/>
        </a:p>
      </dgm:t>
    </dgm:pt>
    <dgm:pt modelId="{5C196969-7BA3-034B-8C05-C506DDADD841}" type="pres">
      <dgm:prSet presAssocID="{88A02ADC-DBE3-8949-9E33-90BF2F8866F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A8627C-3643-F240-A8E8-F7624C5B1BEF}" type="pres">
      <dgm:prSet presAssocID="{09FECC67-8A72-1C4F-ADF5-21538C18DD6C}" presName="thickLine" presStyleLbl="alignNode1" presStyleIdx="0" presStyleCnt="1"/>
      <dgm:spPr/>
      <dgm:t>
        <a:bodyPr/>
        <a:lstStyle/>
        <a:p>
          <a:endParaRPr lang="fr-CH"/>
        </a:p>
      </dgm:t>
    </dgm:pt>
    <dgm:pt modelId="{6E14F110-F200-BA43-AB48-DE12E2AFC5E6}" type="pres">
      <dgm:prSet presAssocID="{09FECC67-8A72-1C4F-ADF5-21538C18DD6C}" presName="horz1" presStyleCnt="0"/>
      <dgm:spPr/>
      <dgm:t>
        <a:bodyPr/>
        <a:lstStyle/>
        <a:p>
          <a:endParaRPr lang="fr-CH"/>
        </a:p>
      </dgm:t>
    </dgm:pt>
    <dgm:pt modelId="{2532AF08-D96E-1840-A4D7-5AD692FEC56F}" type="pres">
      <dgm:prSet presAssocID="{09FECC67-8A72-1C4F-ADF5-21538C18DD6C}" presName="tx1" presStyleLbl="revTx" presStyleIdx="0" presStyleCnt="4" custScaleX="189053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43619D-D6C4-F04E-AA30-8AEE19F4B379}" type="pres">
      <dgm:prSet presAssocID="{09FECC67-8A72-1C4F-ADF5-21538C18DD6C}" presName="vert1" presStyleCnt="0"/>
      <dgm:spPr/>
      <dgm:t>
        <a:bodyPr/>
        <a:lstStyle/>
        <a:p>
          <a:endParaRPr lang="fr-CH"/>
        </a:p>
      </dgm:t>
    </dgm:pt>
    <dgm:pt modelId="{8EF066A7-07E5-A042-9DFF-2E276BA37788}" type="pres">
      <dgm:prSet presAssocID="{C6801DD9-6CCA-4444-B4B5-DB1B9CF9D882}" presName="vertSpace2a" presStyleCnt="0"/>
      <dgm:spPr/>
      <dgm:t>
        <a:bodyPr/>
        <a:lstStyle/>
        <a:p>
          <a:endParaRPr lang="fr-CH"/>
        </a:p>
      </dgm:t>
    </dgm:pt>
    <dgm:pt modelId="{926ED75A-620B-A24D-8FF8-C14E5C1FE124}" type="pres">
      <dgm:prSet presAssocID="{C6801DD9-6CCA-4444-B4B5-DB1B9CF9D882}" presName="horz2" presStyleCnt="0"/>
      <dgm:spPr/>
      <dgm:t>
        <a:bodyPr/>
        <a:lstStyle/>
        <a:p>
          <a:endParaRPr lang="fr-CH"/>
        </a:p>
      </dgm:t>
    </dgm:pt>
    <dgm:pt modelId="{77F10BEF-6700-3541-A3C6-FCAC3ECC49B3}" type="pres">
      <dgm:prSet presAssocID="{C6801DD9-6CCA-4444-B4B5-DB1B9CF9D882}" presName="horzSpace2" presStyleCnt="0"/>
      <dgm:spPr/>
      <dgm:t>
        <a:bodyPr/>
        <a:lstStyle/>
        <a:p>
          <a:endParaRPr lang="fr-CH"/>
        </a:p>
      </dgm:t>
    </dgm:pt>
    <dgm:pt modelId="{24FDB872-BD7C-8E4A-9D1D-D93A29CF7B23}" type="pres">
      <dgm:prSet presAssocID="{C6801DD9-6CCA-4444-B4B5-DB1B9CF9D882}" presName="tx2" presStyleLbl="revTx" presStyleIdx="1" presStyleCnt="4" custLinFactNeighborX="33" custLinFactNeighborY="-5000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07D94A2-6ECB-CD4B-AF3F-208C41665FD9}" type="pres">
      <dgm:prSet presAssocID="{C6801DD9-6CCA-4444-B4B5-DB1B9CF9D882}" presName="vert2" presStyleCnt="0"/>
      <dgm:spPr/>
      <dgm:t>
        <a:bodyPr/>
        <a:lstStyle/>
        <a:p>
          <a:endParaRPr lang="fr-CH"/>
        </a:p>
      </dgm:t>
    </dgm:pt>
    <dgm:pt modelId="{ABE430E4-766A-5D48-A346-4AFF7D38A84C}" type="pres">
      <dgm:prSet presAssocID="{C6801DD9-6CCA-4444-B4B5-DB1B9CF9D882}" presName="thinLine2b" presStyleLbl="callout" presStyleIdx="0" presStyleCnt="3"/>
      <dgm:spPr/>
      <dgm:t>
        <a:bodyPr/>
        <a:lstStyle/>
        <a:p>
          <a:endParaRPr lang="fr-CH"/>
        </a:p>
      </dgm:t>
    </dgm:pt>
    <dgm:pt modelId="{F10A5EE0-C2BD-4D48-AD0E-4169C9FAFEEB}" type="pres">
      <dgm:prSet presAssocID="{C6801DD9-6CCA-4444-B4B5-DB1B9CF9D882}" presName="vertSpace2b" presStyleCnt="0"/>
      <dgm:spPr/>
      <dgm:t>
        <a:bodyPr/>
        <a:lstStyle/>
        <a:p>
          <a:endParaRPr lang="fr-CH"/>
        </a:p>
      </dgm:t>
    </dgm:pt>
    <dgm:pt modelId="{627E9AFC-1B8E-5C42-9EA7-CA0917D8B373}" type="pres">
      <dgm:prSet presAssocID="{39E4D10F-272D-5040-BBE5-EC5A7F994A57}" presName="horz2" presStyleCnt="0"/>
      <dgm:spPr/>
      <dgm:t>
        <a:bodyPr/>
        <a:lstStyle/>
        <a:p>
          <a:endParaRPr lang="fr-CH"/>
        </a:p>
      </dgm:t>
    </dgm:pt>
    <dgm:pt modelId="{3ACD61D7-4170-964C-BDBA-C0994EDE661C}" type="pres">
      <dgm:prSet presAssocID="{39E4D10F-272D-5040-BBE5-EC5A7F994A57}" presName="horzSpace2" presStyleCnt="0"/>
      <dgm:spPr/>
      <dgm:t>
        <a:bodyPr/>
        <a:lstStyle/>
        <a:p>
          <a:endParaRPr lang="fr-CH"/>
        </a:p>
      </dgm:t>
    </dgm:pt>
    <dgm:pt modelId="{EC161DFB-3524-494D-B93F-B50F052BBEA7}" type="pres">
      <dgm:prSet presAssocID="{39E4D10F-272D-5040-BBE5-EC5A7F994A57}" presName="tx2" presStyleLbl="revTx" presStyleIdx="2" presStyleCnt="4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A08BC91-01E7-B148-ADEF-154C469C276D}" type="pres">
      <dgm:prSet presAssocID="{39E4D10F-272D-5040-BBE5-EC5A7F994A57}" presName="vert2" presStyleCnt="0"/>
      <dgm:spPr/>
      <dgm:t>
        <a:bodyPr/>
        <a:lstStyle/>
        <a:p>
          <a:endParaRPr lang="fr-CH"/>
        </a:p>
      </dgm:t>
    </dgm:pt>
    <dgm:pt modelId="{35A92A09-81E6-1045-81EA-46A8DC910A65}" type="pres">
      <dgm:prSet presAssocID="{39E4D10F-272D-5040-BBE5-EC5A7F994A57}" presName="thinLine2b" presStyleLbl="callout" presStyleIdx="1" presStyleCnt="3"/>
      <dgm:spPr/>
      <dgm:t>
        <a:bodyPr/>
        <a:lstStyle/>
        <a:p>
          <a:endParaRPr lang="fr-CH"/>
        </a:p>
      </dgm:t>
    </dgm:pt>
    <dgm:pt modelId="{5CA19E65-CDAB-7E48-B2F5-88BCF038D43F}" type="pres">
      <dgm:prSet presAssocID="{39E4D10F-272D-5040-BBE5-EC5A7F994A57}" presName="vertSpace2b" presStyleCnt="0"/>
      <dgm:spPr/>
      <dgm:t>
        <a:bodyPr/>
        <a:lstStyle/>
        <a:p>
          <a:endParaRPr lang="fr-CH"/>
        </a:p>
      </dgm:t>
    </dgm:pt>
    <dgm:pt modelId="{5BC0FEC7-C8CE-6F40-9110-DF355224A9AF}" type="pres">
      <dgm:prSet presAssocID="{EFB0EBCB-F773-F349-8B52-2BC25141A11B}" presName="horz2" presStyleCnt="0"/>
      <dgm:spPr/>
      <dgm:t>
        <a:bodyPr/>
        <a:lstStyle/>
        <a:p>
          <a:endParaRPr lang="fr-CH"/>
        </a:p>
      </dgm:t>
    </dgm:pt>
    <dgm:pt modelId="{77A1841F-BE05-8241-B6B8-2CE6309EEF70}" type="pres">
      <dgm:prSet presAssocID="{EFB0EBCB-F773-F349-8B52-2BC25141A11B}" presName="horzSpace2" presStyleCnt="0"/>
      <dgm:spPr/>
      <dgm:t>
        <a:bodyPr/>
        <a:lstStyle/>
        <a:p>
          <a:endParaRPr lang="fr-CH"/>
        </a:p>
      </dgm:t>
    </dgm:pt>
    <dgm:pt modelId="{FC23FC3E-4F23-6F43-BD36-1281A1B2554A}" type="pres">
      <dgm:prSet presAssocID="{EFB0EBCB-F773-F349-8B52-2BC25141A11B}" presName="tx2" presStyleLbl="revTx" presStyleIdx="3" presStyleCnt="4" custLinFactNeighborX="33" custLinFactNeighborY="5000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E4616AA-7A25-3C4B-AEAD-F817B2A480DD}" type="pres">
      <dgm:prSet presAssocID="{EFB0EBCB-F773-F349-8B52-2BC25141A11B}" presName="vert2" presStyleCnt="0"/>
      <dgm:spPr/>
      <dgm:t>
        <a:bodyPr/>
        <a:lstStyle/>
        <a:p>
          <a:endParaRPr lang="fr-CH"/>
        </a:p>
      </dgm:t>
    </dgm:pt>
    <dgm:pt modelId="{9674B4DD-61C9-8A4A-85B1-E6516A9E8289}" type="pres">
      <dgm:prSet presAssocID="{EFB0EBCB-F773-F349-8B52-2BC25141A11B}" presName="thinLine2b" presStyleLbl="callout" presStyleIdx="2" presStyleCnt="3"/>
      <dgm:spPr/>
      <dgm:t>
        <a:bodyPr/>
        <a:lstStyle/>
        <a:p>
          <a:endParaRPr lang="fr-CH"/>
        </a:p>
      </dgm:t>
    </dgm:pt>
    <dgm:pt modelId="{C28EF251-D2EC-8F49-9BC2-D58B3D02A573}" type="pres">
      <dgm:prSet presAssocID="{EFB0EBCB-F773-F349-8B52-2BC25141A11B}" presName="vertSpace2b" presStyleCnt="0"/>
      <dgm:spPr/>
      <dgm:t>
        <a:bodyPr/>
        <a:lstStyle/>
        <a:p>
          <a:endParaRPr lang="fr-CH"/>
        </a:p>
      </dgm:t>
    </dgm:pt>
  </dgm:ptLst>
  <dgm:cxnLst>
    <dgm:cxn modelId="{BB9910CD-EF6B-7A45-A201-D31123FC50C4}" type="presOf" srcId="{39E4D10F-272D-5040-BBE5-EC5A7F994A57}" destId="{EC161DFB-3524-494D-B93F-B50F052BBEA7}" srcOrd="0" destOrd="0" presId="urn:microsoft.com/office/officeart/2008/layout/LinedList"/>
    <dgm:cxn modelId="{A94D59C3-0073-2C47-8506-C541793FEF3D}" srcId="{09FECC67-8A72-1C4F-ADF5-21538C18DD6C}" destId="{C6801DD9-6CCA-4444-B4B5-DB1B9CF9D882}" srcOrd="0" destOrd="0" parTransId="{A9A90C48-9EF7-544A-83E6-DA415A743711}" sibTransId="{A6F6EA38-3E9D-2F46-B0B6-91876E3439C0}"/>
    <dgm:cxn modelId="{D44F1EE7-E389-3C41-9C79-5CD50ACC302F}" type="presOf" srcId="{88A02ADC-DBE3-8949-9E33-90BF2F8866F0}" destId="{5C196969-7BA3-034B-8C05-C506DDADD841}" srcOrd="0" destOrd="0" presId="urn:microsoft.com/office/officeart/2008/layout/LinedList"/>
    <dgm:cxn modelId="{C431542D-8AF1-2E42-8AFD-C11FE81DC96E}" srcId="{09FECC67-8A72-1C4F-ADF5-21538C18DD6C}" destId="{39E4D10F-272D-5040-BBE5-EC5A7F994A57}" srcOrd="1" destOrd="0" parTransId="{A193267A-9CA0-3644-8645-718514984D40}" sibTransId="{F6BBCE8C-1B69-A048-84BF-E973942A6012}"/>
    <dgm:cxn modelId="{E8AE90BC-B2D0-344E-8BF7-349CDFB84EC8}" type="presOf" srcId="{09FECC67-8A72-1C4F-ADF5-21538C18DD6C}" destId="{2532AF08-D96E-1840-A4D7-5AD692FEC56F}" srcOrd="0" destOrd="0" presId="urn:microsoft.com/office/officeart/2008/layout/LinedList"/>
    <dgm:cxn modelId="{40540688-A76F-B040-96E9-60929F41972E}" type="presOf" srcId="{C6801DD9-6CCA-4444-B4B5-DB1B9CF9D882}" destId="{24FDB872-BD7C-8E4A-9D1D-D93A29CF7B23}" srcOrd="0" destOrd="0" presId="urn:microsoft.com/office/officeart/2008/layout/LinedList"/>
    <dgm:cxn modelId="{0E981683-0AE2-B849-A6FA-96E2AE6C9901}" srcId="{88A02ADC-DBE3-8949-9E33-90BF2F8866F0}" destId="{09FECC67-8A72-1C4F-ADF5-21538C18DD6C}" srcOrd="0" destOrd="0" parTransId="{D66E1C7E-AE7C-AA47-8E95-54DEB3EBFA04}" sibTransId="{5AB313CB-7F48-874A-912E-356414E7236A}"/>
    <dgm:cxn modelId="{D1988036-18B6-694E-9C6D-C9A6D492B030}" type="presOf" srcId="{EFB0EBCB-F773-F349-8B52-2BC25141A11B}" destId="{FC23FC3E-4F23-6F43-BD36-1281A1B2554A}" srcOrd="0" destOrd="0" presId="urn:microsoft.com/office/officeart/2008/layout/LinedList"/>
    <dgm:cxn modelId="{86A2EB57-DA75-9B4A-A99F-3432B163F6DF}" srcId="{09FECC67-8A72-1C4F-ADF5-21538C18DD6C}" destId="{EFB0EBCB-F773-F349-8B52-2BC25141A11B}" srcOrd="2" destOrd="0" parTransId="{AE14C08A-867A-104B-A107-310AC66FA9C9}" sibTransId="{93B025DC-431F-2846-8D56-F551DFA9EE90}"/>
    <dgm:cxn modelId="{4D0CFF2F-3FB1-7C42-BE13-22CD4763D457}" type="presParOf" srcId="{5C196969-7BA3-034B-8C05-C506DDADD841}" destId="{D8A8627C-3643-F240-A8E8-F7624C5B1BEF}" srcOrd="0" destOrd="0" presId="urn:microsoft.com/office/officeart/2008/layout/LinedList"/>
    <dgm:cxn modelId="{BEC4FA80-749E-3A48-B655-1176E579A15C}" type="presParOf" srcId="{5C196969-7BA3-034B-8C05-C506DDADD841}" destId="{6E14F110-F200-BA43-AB48-DE12E2AFC5E6}" srcOrd="1" destOrd="0" presId="urn:microsoft.com/office/officeart/2008/layout/LinedList"/>
    <dgm:cxn modelId="{CC03896F-144D-2744-90C3-518A7DAB284B}" type="presParOf" srcId="{6E14F110-F200-BA43-AB48-DE12E2AFC5E6}" destId="{2532AF08-D96E-1840-A4D7-5AD692FEC56F}" srcOrd="0" destOrd="0" presId="urn:microsoft.com/office/officeart/2008/layout/LinedList"/>
    <dgm:cxn modelId="{AB7A98CF-D7E3-104F-AC29-B2DE0742D36E}" type="presParOf" srcId="{6E14F110-F200-BA43-AB48-DE12E2AFC5E6}" destId="{F543619D-D6C4-F04E-AA30-8AEE19F4B379}" srcOrd="1" destOrd="0" presId="urn:microsoft.com/office/officeart/2008/layout/LinedList"/>
    <dgm:cxn modelId="{B79ABE85-43FE-1449-8373-465FB4B41EA0}" type="presParOf" srcId="{F543619D-D6C4-F04E-AA30-8AEE19F4B379}" destId="{8EF066A7-07E5-A042-9DFF-2E276BA37788}" srcOrd="0" destOrd="0" presId="urn:microsoft.com/office/officeart/2008/layout/LinedList"/>
    <dgm:cxn modelId="{EC9180BF-F143-EC45-8CC8-0E6C4EC29752}" type="presParOf" srcId="{F543619D-D6C4-F04E-AA30-8AEE19F4B379}" destId="{926ED75A-620B-A24D-8FF8-C14E5C1FE124}" srcOrd="1" destOrd="0" presId="urn:microsoft.com/office/officeart/2008/layout/LinedList"/>
    <dgm:cxn modelId="{5DF8DC67-5362-8249-90EF-1B990927B160}" type="presParOf" srcId="{926ED75A-620B-A24D-8FF8-C14E5C1FE124}" destId="{77F10BEF-6700-3541-A3C6-FCAC3ECC49B3}" srcOrd="0" destOrd="0" presId="urn:microsoft.com/office/officeart/2008/layout/LinedList"/>
    <dgm:cxn modelId="{E6128ABE-AB45-5044-BDC7-9502EB9E9562}" type="presParOf" srcId="{926ED75A-620B-A24D-8FF8-C14E5C1FE124}" destId="{24FDB872-BD7C-8E4A-9D1D-D93A29CF7B23}" srcOrd="1" destOrd="0" presId="urn:microsoft.com/office/officeart/2008/layout/LinedList"/>
    <dgm:cxn modelId="{7B9080EC-807A-8D40-9B9B-32FB303863C3}" type="presParOf" srcId="{926ED75A-620B-A24D-8FF8-C14E5C1FE124}" destId="{707D94A2-6ECB-CD4B-AF3F-208C41665FD9}" srcOrd="2" destOrd="0" presId="urn:microsoft.com/office/officeart/2008/layout/LinedList"/>
    <dgm:cxn modelId="{BF5FC02F-0119-EA4E-894D-84B6D4F30882}" type="presParOf" srcId="{F543619D-D6C4-F04E-AA30-8AEE19F4B379}" destId="{ABE430E4-766A-5D48-A346-4AFF7D38A84C}" srcOrd="2" destOrd="0" presId="urn:microsoft.com/office/officeart/2008/layout/LinedList"/>
    <dgm:cxn modelId="{21E860A6-C543-5B41-A472-35DFD19B6C97}" type="presParOf" srcId="{F543619D-D6C4-F04E-AA30-8AEE19F4B379}" destId="{F10A5EE0-C2BD-4D48-AD0E-4169C9FAFEEB}" srcOrd="3" destOrd="0" presId="urn:microsoft.com/office/officeart/2008/layout/LinedList"/>
    <dgm:cxn modelId="{19081608-6AA1-E44B-8BAA-C7786E050643}" type="presParOf" srcId="{F543619D-D6C4-F04E-AA30-8AEE19F4B379}" destId="{627E9AFC-1B8E-5C42-9EA7-CA0917D8B373}" srcOrd="4" destOrd="0" presId="urn:microsoft.com/office/officeart/2008/layout/LinedList"/>
    <dgm:cxn modelId="{96E9C895-8A87-9F40-B4D3-EC4212B0C285}" type="presParOf" srcId="{627E9AFC-1B8E-5C42-9EA7-CA0917D8B373}" destId="{3ACD61D7-4170-964C-BDBA-C0994EDE661C}" srcOrd="0" destOrd="0" presId="urn:microsoft.com/office/officeart/2008/layout/LinedList"/>
    <dgm:cxn modelId="{502D2C02-5E17-2B4A-B453-A2BDC8F52C39}" type="presParOf" srcId="{627E9AFC-1B8E-5C42-9EA7-CA0917D8B373}" destId="{EC161DFB-3524-494D-B93F-B50F052BBEA7}" srcOrd="1" destOrd="0" presId="urn:microsoft.com/office/officeart/2008/layout/LinedList"/>
    <dgm:cxn modelId="{F6D3C69D-849B-5E4F-98DB-6D295E750097}" type="presParOf" srcId="{627E9AFC-1B8E-5C42-9EA7-CA0917D8B373}" destId="{EA08BC91-01E7-B148-ADEF-154C469C276D}" srcOrd="2" destOrd="0" presId="urn:microsoft.com/office/officeart/2008/layout/LinedList"/>
    <dgm:cxn modelId="{FB2670A2-5342-994A-BB94-C70094CDF780}" type="presParOf" srcId="{F543619D-D6C4-F04E-AA30-8AEE19F4B379}" destId="{35A92A09-81E6-1045-81EA-46A8DC910A65}" srcOrd="5" destOrd="0" presId="urn:microsoft.com/office/officeart/2008/layout/LinedList"/>
    <dgm:cxn modelId="{AC966B52-C930-9842-B078-0DE92B981426}" type="presParOf" srcId="{F543619D-D6C4-F04E-AA30-8AEE19F4B379}" destId="{5CA19E65-CDAB-7E48-B2F5-88BCF038D43F}" srcOrd="6" destOrd="0" presId="urn:microsoft.com/office/officeart/2008/layout/LinedList"/>
    <dgm:cxn modelId="{CC329CC1-EF6A-534C-978D-B51EC75FC021}" type="presParOf" srcId="{F543619D-D6C4-F04E-AA30-8AEE19F4B379}" destId="{5BC0FEC7-C8CE-6F40-9110-DF355224A9AF}" srcOrd="7" destOrd="0" presId="urn:microsoft.com/office/officeart/2008/layout/LinedList"/>
    <dgm:cxn modelId="{E7E45C4F-2479-364C-AD7C-0BC45B362B83}" type="presParOf" srcId="{5BC0FEC7-C8CE-6F40-9110-DF355224A9AF}" destId="{77A1841F-BE05-8241-B6B8-2CE6309EEF70}" srcOrd="0" destOrd="0" presId="urn:microsoft.com/office/officeart/2008/layout/LinedList"/>
    <dgm:cxn modelId="{255168C5-ADC5-AD42-91A3-50007FB6389C}" type="presParOf" srcId="{5BC0FEC7-C8CE-6F40-9110-DF355224A9AF}" destId="{FC23FC3E-4F23-6F43-BD36-1281A1B2554A}" srcOrd="1" destOrd="0" presId="urn:microsoft.com/office/officeart/2008/layout/LinedList"/>
    <dgm:cxn modelId="{02C07F04-D321-AF44-9147-A0E66BB0D9E4}" type="presParOf" srcId="{5BC0FEC7-C8CE-6F40-9110-DF355224A9AF}" destId="{0E4616AA-7A25-3C4B-AEAD-F817B2A480DD}" srcOrd="2" destOrd="0" presId="urn:microsoft.com/office/officeart/2008/layout/LinedList"/>
    <dgm:cxn modelId="{6029F813-0CAF-6946-8745-0C320F890C7D}" type="presParOf" srcId="{F543619D-D6C4-F04E-AA30-8AEE19F4B379}" destId="{9674B4DD-61C9-8A4A-85B1-E6516A9E8289}" srcOrd="8" destOrd="0" presId="urn:microsoft.com/office/officeart/2008/layout/LinedList"/>
    <dgm:cxn modelId="{FB45A0D8-0CBB-8C45-8E38-952120AEB8B7}" type="presParOf" srcId="{F543619D-D6C4-F04E-AA30-8AEE19F4B379}" destId="{C28EF251-D2EC-8F49-9BC2-D58B3D02A573}" srcOrd="9" destOrd="0" presId="urn:microsoft.com/office/officeart/2008/layout/LinedList"/>
  </dgm:cxnLst>
  <dgm:bg>
    <a:solidFill>
      <a:schemeClr val="bg1">
        <a:alpha val="65000"/>
      </a:schemeClr>
    </a:solidFill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9DC62F-2469-4E4E-9A8F-4C0755B77EF4}" type="doc">
      <dgm:prSet loTypeId="urn:microsoft.com/office/officeart/2005/8/layout/list1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B4CEC70-B6C0-7F46-9F08-10D959E4D72B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  <a:t>Strategically plan, manage and sustain </a:t>
          </a:r>
          <a:br>
            <a:rPr lang="en-US" sz="16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</a:br>
          <a:r>
            <a:rPr lang="en-US" sz="16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  <a:t>the relationship with key audiences</a:t>
          </a:r>
          <a:endParaRPr lang="en-US" sz="1600" dirty="0">
            <a:solidFill>
              <a:schemeClr val="bg2">
                <a:lumMod val="95000"/>
              </a:schemeClr>
            </a:solidFill>
            <a:latin typeface="Optima"/>
            <a:cs typeface="Optima"/>
          </a:endParaRPr>
        </a:p>
      </dgm:t>
    </dgm:pt>
    <dgm:pt modelId="{B5288973-DD8A-E54F-934F-2377F89775E1}" type="parTrans" cxnId="{0E8B774C-D9DD-D147-B571-A577C92388EA}">
      <dgm:prSet/>
      <dgm:spPr/>
      <dgm:t>
        <a:bodyPr/>
        <a:lstStyle/>
        <a:p>
          <a:endParaRPr lang="en-US"/>
        </a:p>
      </dgm:t>
    </dgm:pt>
    <dgm:pt modelId="{AE09BB05-37FA-F04B-BCB7-615B25580298}" type="sibTrans" cxnId="{0E8B774C-D9DD-D147-B571-A577C92388EA}">
      <dgm:prSet/>
      <dgm:spPr/>
      <dgm:t>
        <a:bodyPr/>
        <a:lstStyle/>
        <a:p>
          <a:endParaRPr lang="en-US"/>
        </a:p>
      </dgm:t>
    </dgm:pt>
    <dgm:pt modelId="{4D850471-E6FC-C041-83B4-DE3928CB17CD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Responsible for the organization´s 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reputation management</a:t>
          </a:r>
          <a:endParaRPr lang="en-US" sz="1600" dirty="0">
            <a:latin typeface="Optima"/>
            <a:cs typeface="Optima"/>
          </a:endParaRPr>
        </a:p>
      </dgm:t>
    </dgm:pt>
    <dgm:pt modelId="{7F66D2AB-10B0-404C-888D-E1BA614CF765}" type="parTrans" cxnId="{274B7146-7437-A04C-BD2D-1743F9560A21}">
      <dgm:prSet/>
      <dgm:spPr/>
      <dgm:t>
        <a:bodyPr/>
        <a:lstStyle/>
        <a:p>
          <a:endParaRPr lang="en-US"/>
        </a:p>
      </dgm:t>
    </dgm:pt>
    <dgm:pt modelId="{7079872F-2967-F443-B249-B747C333545F}" type="sibTrans" cxnId="{274B7146-7437-A04C-BD2D-1743F9560A21}">
      <dgm:prSet/>
      <dgm:spPr/>
      <dgm:t>
        <a:bodyPr/>
        <a:lstStyle/>
        <a:p>
          <a:endParaRPr lang="en-US"/>
        </a:p>
      </dgm:t>
    </dgm:pt>
    <dgm:pt modelId="{C8D18974-6A91-0041-B5BF-33AD47833E19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Helping the leadership to achieve its strategic 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and operational goals</a:t>
          </a:r>
          <a:endParaRPr lang="en-US" sz="1600" dirty="0">
            <a:latin typeface="Optima"/>
            <a:cs typeface="Optima"/>
          </a:endParaRPr>
        </a:p>
      </dgm:t>
    </dgm:pt>
    <dgm:pt modelId="{9BAFEE84-8A58-5B4C-8F38-637001E07654}" type="parTrans" cxnId="{D18C15A6-A7D9-254F-B33E-8963D3B7B500}">
      <dgm:prSet/>
      <dgm:spPr/>
      <dgm:t>
        <a:bodyPr/>
        <a:lstStyle/>
        <a:p>
          <a:endParaRPr lang="en-US"/>
        </a:p>
      </dgm:t>
    </dgm:pt>
    <dgm:pt modelId="{48275D96-4D9F-C841-8787-A6DF9AAFAE82}" type="sibTrans" cxnId="{D18C15A6-A7D9-254F-B33E-8963D3B7B500}">
      <dgm:prSet/>
      <dgm:spPr/>
      <dgm:t>
        <a:bodyPr/>
        <a:lstStyle/>
        <a:p>
          <a:endParaRPr lang="en-US"/>
        </a:p>
      </dgm:t>
    </dgm:pt>
    <dgm:pt modelId="{C4A04131-FAE7-5944-88A0-1247663132EB}">
      <dgm:prSet phldrT="[Text]" custT="1"/>
      <dgm:spPr/>
      <dgm:t>
        <a:bodyPr/>
        <a:lstStyle/>
        <a:p>
          <a:endParaRPr lang="en-US" sz="1600" dirty="0" smtClean="0">
            <a:latin typeface="Optima"/>
            <a:cs typeface="Optima"/>
          </a:endParaRPr>
        </a:p>
        <a:p>
          <a:r>
            <a:rPr lang="en-US" sz="1600" dirty="0" smtClean="0">
              <a:latin typeface="Optima"/>
              <a:cs typeface="Optima"/>
            </a:rPr>
            <a:t>Communications: 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Integral part of management responsibility</a:t>
          </a:r>
        </a:p>
        <a:p>
          <a:endParaRPr lang="en-US" sz="1600" dirty="0"/>
        </a:p>
      </dgm:t>
    </dgm:pt>
    <dgm:pt modelId="{12EC1A88-88EB-3B4B-BC08-68CB07F4D3C4}" type="sibTrans" cxnId="{E9A7292E-B32E-174E-92CD-1A35DB7AA29F}">
      <dgm:prSet/>
      <dgm:spPr/>
      <dgm:t>
        <a:bodyPr/>
        <a:lstStyle/>
        <a:p>
          <a:endParaRPr lang="en-US"/>
        </a:p>
      </dgm:t>
    </dgm:pt>
    <dgm:pt modelId="{AF5BD149-643E-7B46-B9B7-E5548D6D1214}" type="parTrans" cxnId="{E9A7292E-B32E-174E-92CD-1A35DB7AA29F}">
      <dgm:prSet/>
      <dgm:spPr/>
      <dgm:t>
        <a:bodyPr/>
        <a:lstStyle/>
        <a:p>
          <a:endParaRPr lang="en-US"/>
        </a:p>
      </dgm:t>
    </dgm:pt>
    <dgm:pt modelId="{BB344889-40FE-6F40-A517-3A8A9120BDA5}" type="pres">
      <dgm:prSet presAssocID="{4C9DC62F-2469-4E4E-9A8F-4C0755B77E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B564C9-FCF5-3347-AF7E-363660B18278}" type="pres">
      <dgm:prSet presAssocID="{BB4CEC70-B6C0-7F46-9F08-10D959E4D72B}" presName="parentLin" presStyleCnt="0"/>
      <dgm:spPr/>
      <dgm:t>
        <a:bodyPr/>
        <a:lstStyle/>
        <a:p>
          <a:endParaRPr lang="en-US"/>
        </a:p>
      </dgm:t>
    </dgm:pt>
    <dgm:pt modelId="{B64500D7-9782-3845-B612-7FDBC03E2808}" type="pres">
      <dgm:prSet presAssocID="{BB4CEC70-B6C0-7F46-9F08-10D959E4D72B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569E121-C2ED-654A-AEE2-CBE41ABBAE3A}" type="pres">
      <dgm:prSet presAssocID="{BB4CEC70-B6C0-7F46-9F08-10D959E4D72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41410-22E7-634C-8FAA-87E28D58B728}" type="pres">
      <dgm:prSet presAssocID="{BB4CEC70-B6C0-7F46-9F08-10D959E4D72B}" presName="negativeSpace" presStyleCnt="0"/>
      <dgm:spPr/>
      <dgm:t>
        <a:bodyPr/>
        <a:lstStyle/>
        <a:p>
          <a:endParaRPr lang="en-US"/>
        </a:p>
      </dgm:t>
    </dgm:pt>
    <dgm:pt modelId="{67108403-A935-7A4D-BB25-857B11AE21D1}" type="pres">
      <dgm:prSet presAssocID="{BB4CEC70-B6C0-7F46-9F08-10D959E4D72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68927-0EC2-9A46-A04F-895E6CFF50A8}" type="pres">
      <dgm:prSet presAssocID="{AE09BB05-37FA-F04B-BCB7-615B25580298}" presName="spaceBetweenRectangles" presStyleCnt="0"/>
      <dgm:spPr/>
      <dgm:t>
        <a:bodyPr/>
        <a:lstStyle/>
        <a:p>
          <a:endParaRPr lang="en-US"/>
        </a:p>
      </dgm:t>
    </dgm:pt>
    <dgm:pt modelId="{8F6ACA60-7323-664C-BF3A-F26DB90273F7}" type="pres">
      <dgm:prSet presAssocID="{4D850471-E6FC-C041-83B4-DE3928CB17CD}" presName="parentLin" presStyleCnt="0"/>
      <dgm:spPr/>
      <dgm:t>
        <a:bodyPr/>
        <a:lstStyle/>
        <a:p>
          <a:endParaRPr lang="en-US"/>
        </a:p>
      </dgm:t>
    </dgm:pt>
    <dgm:pt modelId="{4F063072-0AAF-A74A-A93C-876E0DDCF521}" type="pres">
      <dgm:prSet presAssocID="{4D850471-E6FC-C041-83B4-DE3928CB17CD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E8BB1789-2AE8-D946-A4B3-7A80FE843D52}" type="pres">
      <dgm:prSet presAssocID="{4D850471-E6FC-C041-83B4-DE3928CB17C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BB80B4-1F2F-824C-8DC6-A92BB649BB12}" type="pres">
      <dgm:prSet presAssocID="{4D850471-E6FC-C041-83B4-DE3928CB17CD}" presName="negativeSpace" presStyleCnt="0"/>
      <dgm:spPr/>
      <dgm:t>
        <a:bodyPr/>
        <a:lstStyle/>
        <a:p>
          <a:endParaRPr lang="en-US"/>
        </a:p>
      </dgm:t>
    </dgm:pt>
    <dgm:pt modelId="{1997829F-8F30-4442-9FBD-F2B1AF01D2C9}" type="pres">
      <dgm:prSet presAssocID="{4D850471-E6FC-C041-83B4-DE3928CB17C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160BC-A769-184F-B6DE-0A334C2A466C}" type="pres">
      <dgm:prSet presAssocID="{7079872F-2967-F443-B249-B747C333545F}" presName="spaceBetweenRectangles" presStyleCnt="0"/>
      <dgm:spPr/>
      <dgm:t>
        <a:bodyPr/>
        <a:lstStyle/>
        <a:p>
          <a:endParaRPr lang="en-US"/>
        </a:p>
      </dgm:t>
    </dgm:pt>
    <dgm:pt modelId="{70E09475-F7EB-8246-B438-947A563F7648}" type="pres">
      <dgm:prSet presAssocID="{C8D18974-6A91-0041-B5BF-33AD47833E19}" presName="parentLin" presStyleCnt="0"/>
      <dgm:spPr/>
      <dgm:t>
        <a:bodyPr/>
        <a:lstStyle/>
        <a:p>
          <a:endParaRPr lang="en-US"/>
        </a:p>
      </dgm:t>
    </dgm:pt>
    <dgm:pt modelId="{51D0AFB4-FDEE-2E43-8F48-C23984B68E66}" type="pres">
      <dgm:prSet presAssocID="{C8D18974-6A91-0041-B5BF-33AD47833E1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139F377E-FF32-2247-87AE-55D9D710C6D7}" type="pres">
      <dgm:prSet presAssocID="{C8D18974-6A91-0041-B5BF-33AD47833E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81F82B-CEF0-BB41-A617-77CA94AE8158}" type="pres">
      <dgm:prSet presAssocID="{C8D18974-6A91-0041-B5BF-33AD47833E19}" presName="negativeSpace" presStyleCnt="0"/>
      <dgm:spPr/>
      <dgm:t>
        <a:bodyPr/>
        <a:lstStyle/>
        <a:p>
          <a:endParaRPr lang="en-US"/>
        </a:p>
      </dgm:t>
    </dgm:pt>
    <dgm:pt modelId="{7E8DC3E0-118C-154A-A8DE-E83C7E2936FE}" type="pres">
      <dgm:prSet presAssocID="{C8D18974-6A91-0041-B5BF-33AD47833E1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E28DF-C195-2F4D-A1BC-3097F362FFB8}" type="pres">
      <dgm:prSet presAssocID="{48275D96-4D9F-C841-8787-A6DF9AAFAE82}" presName="spaceBetweenRectangles" presStyleCnt="0"/>
      <dgm:spPr/>
      <dgm:t>
        <a:bodyPr/>
        <a:lstStyle/>
        <a:p>
          <a:endParaRPr lang="en-US"/>
        </a:p>
      </dgm:t>
    </dgm:pt>
    <dgm:pt modelId="{780E077C-6FC0-8644-8CA9-3404297B6F35}" type="pres">
      <dgm:prSet presAssocID="{C4A04131-FAE7-5944-88A0-1247663132EB}" presName="parentLin" presStyleCnt="0"/>
      <dgm:spPr/>
      <dgm:t>
        <a:bodyPr/>
        <a:lstStyle/>
        <a:p>
          <a:endParaRPr lang="en-US"/>
        </a:p>
      </dgm:t>
    </dgm:pt>
    <dgm:pt modelId="{93122252-B482-F247-AEEC-8E99D1324CCF}" type="pres">
      <dgm:prSet presAssocID="{C4A04131-FAE7-5944-88A0-1247663132EB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4572E36D-622F-C04D-89D0-005A59AED36E}" type="pres">
      <dgm:prSet presAssocID="{C4A04131-FAE7-5944-88A0-1247663132E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6BF565-BC4B-E44E-A590-16ECD80F6D4D}" type="pres">
      <dgm:prSet presAssocID="{C4A04131-FAE7-5944-88A0-1247663132EB}" presName="negativeSpace" presStyleCnt="0"/>
      <dgm:spPr/>
      <dgm:t>
        <a:bodyPr/>
        <a:lstStyle/>
        <a:p>
          <a:endParaRPr lang="en-US"/>
        </a:p>
      </dgm:t>
    </dgm:pt>
    <dgm:pt modelId="{D03AE7E7-3FA4-134B-B8A4-EC20BE03D75A}" type="pres">
      <dgm:prSet presAssocID="{C4A04131-FAE7-5944-88A0-1247663132EB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450DD5-8BB9-2B4A-BC02-79542E699E57}" type="presOf" srcId="{C8D18974-6A91-0041-B5BF-33AD47833E19}" destId="{51D0AFB4-FDEE-2E43-8F48-C23984B68E66}" srcOrd="0" destOrd="0" presId="urn:microsoft.com/office/officeart/2005/8/layout/list1"/>
    <dgm:cxn modelId="{F9D1907D-D7A1-024B-A3AE-C244E61F8D45}" type="presOf" srcId="{BB4CEC70-B6C0-7F46-9F08-10D959E4D72B}" destId="{B64500D7-9782-3845-B612-7FDBC03E2808}" srcOrd="0" destOrd="0" presId="urn:microsoft.com/office/officeart/2005/8/layout/list1"/>
    <dgm:cxn modelId="{D18C15A6-A7D9-254F-B33E-8963D3B7B500}" srcId="{4C9DC62F-2469-4E4E-9A8F-4C0755B77EF4}" destId="{C8D18974-6A91-0041-B5BF-33AD47833E19}" srcOrd="2" destOrd="0" parTransId="{9BAFEE84-8A58-5B4C-8F38-637001E07654}" sibTransId="{48275D96-4D9F-C841-8787-A6DF9AAFAE82}"/>
    <dgm:cxn modelId="{703B5695-D1A8-9349-9021-057FD382C0FA}" type="presOf" srcId="{BB4CEC70-B6C0-7F46-9F08-10D959E4D72B}" destId="{5569E121-C2ED-654A-AEE2-CBE41ABBAE3A}" srcOrd="1" destOrd="0" presId="urn:microsoft.com/office/officeart/2005/8/layout/list1"/>
    <dgm:cxn modelId="{5F5E5A2A-7D58-A648-B99F-23BB6A14F39A}" type="presOf" srcId="{4D850471-E6FC-C041-83B4-DE3928CB17CD}" destId="{4F063072-0AAF-A74A-A93C-876E0DDCF521}" srcOrd="0" destOrd="0" presId="urn:microsoft.com/office/officeart/2005/8/layout/list1"/>
    <dgm:cxn modelId="{E9A7292E-B32E-174E-92CD-1A35DB7AA29F}" srcId="{4C9DC62F-2469-4E4E-9A8F-4C0755B77EF4}" destId="{C4A04131-FAE7-5944-88A0-1247663132EB}" srcOrd="3" destOrd="0" parTransId="{AF5BD149-643E-7B46-B9B7-E5548D6D1214}" sibTransId="{12EC1A88-88EB-3B4B-BC08-68CB07F4D3C4}"/>
    <dgm:cxn modelId="{0E8B774C-D9DD-D147-B571-A577C92388EA}" srcId="{4C9DC62F-2469-4E4E-9A8F-4C0755B77EF4}" destId="{BB4CEC70-B6C0-7F46-9F08-10D959E4D72B}" srcOrd="0" destOrd="0" parTransId="{B5288973-DD8A-E54F-934F-2377F89775E1}" sibTransId="{AE09BB05-37FA-F04B-BCB7-615B25580298}"/>
    <dgm:cxn modelId="{F8C121EF-5929-F847-9F4F-96899C03D8E3}" type="presOf" srcId="{4C9DC62F-2469-4E4E-9A8F-4C0755B77EF4}" destId="{BB344889-40FE-6F40-A517-3A8A9120BDA5}" srcOrd="0" destOrd="0" presId="urn:microsoft.com/office/officeart/2005/8/layout/list1"/>
    <dgm:cxn modelId="{980F4E8F-1E85-794E-8E9D-EECBB3AA62AD}" type="presOf" srcId="{C4A04131-FAE7-5944-88A0-1247663132EB}" destId="{4572E36D-622F-C04D-89D0-005A59AED36E}" srcOrd="1" destOrd="0" presId="urn:microsoft.com/office/officeart/2005/8/layout/list1"/>
    <dgm:cxn modelId="{274B7146-7437-A04C-BD2D-1743F9560A21}" srcId="{4C9DC62F-2469-4E4E-9A8F-4C0755B77EF4}" destId="{4D850471-E6FC-C041-83B4-DE3928CB17CD}" srcOrd="1" destOrd="0" parTransId="{7F66D2AB-10B0-404C-888D-E1BA614CF765}" sibTransId="{7079872F-2967-F443-B249-B747C333545F}"/>
    <dgm:cxn modelId="{6FCF17F6-EA47-F547-AEF4-E8F3761DBEE7}" type="presOf" srcId="{4D850471-E6FC-C041-83B4-DE3928CB17CD}" destId="{E8BB1789-2AE8-D946-A4B3-7A80FE843D52}" srcOrd="1" destOrd="0" presId="urn:microsoft.com/office/officeart/2005/8/layout/list1"/>
    <dgm:cxn modelId="{2E225464-9A50-F04C-97BB-10DB5E08A202}" type="presOf" srcId="{C4A04131-FAE7-5944-88A0-1247663132EB}" destId="{93122252-B482-F247-AEEC-8E99D1324CCF}" srcOrd="0" destOrd="0" presId="urn:microsoft.com/office/officeart/2005/8/layout/list1"/>
    <dgm:cxn modelId="{344E49E2-31EB-BA46-8B90-8D4818D2DBE3}" type="presOf" srcId="{C8D18974-6A91-0041-B5BF-33AD47833E19}" destId="{139F377E-FF32-2247-87AE-55D9D710C6D7}" srcOrd="1" destOrd="0" presId="urn:microsoft.com/office/officeart/2005/8/layout/list1"/>
    <dgm:cxn modelId="{78C2C0C9-662F-7341-946C-E82139FC3883}" type="presParOf" srcId="{BB344889-40FE-6F40-A517-3A8A9120BDA5}" destId="{CBB564C9-FCF5-3347-AF7E-363660B18278}" srcOrd="0" destOrd="0" presId="urn:microsoft.com/office/officeart/2005/8/layout/list1"/>
    <dgm:cxn modelId="{CF7DAF11-5AED-9D40-921F-D58CB8C861BF}" type="presParOf" srcId="{CBB564C9-FCF5-3347-AF7E-363660B18278}" destId="{B64500D7-9782-3845-B612-7FDBC03E2808}" srcOrd="0" destOrd="0" presId="urn:microsoft.com/office/officeart/2005/8/layout/list1"/>
    <dgm:cxn modelId="{634F4C1B-9FC5-6645-92A3-32383FD4CB30}" type="presParOf" srcId="{CBB564C9-FCF5-3347-AF7E-363660B18278}" destId="{5569E121-C2ED-654A-AEE2-CBE41ABBAE3A}" srcOrd="1" destOrd="0" presId="urn:microsoft.com/office/officeart/2005/8/layout/list1"/>
    <dgm:cxn modelId="{68309C10-43A2-454A-9F23-9329DEC10700}" type="presParOf" srcId="{BB344889-40FE-6F40-A517-3A8A9120BDA5}" destId="{DEA41410-22E7-634C-8FAA-87E28D58B728}" srcOrd="1" destOrd="0" presId="urn:microsoft.com/office/officeart/2005/8/layout/list1"/>
    <dgm:cxn modelId="{CBC272F8-CA4E-5246-980D-FA6F0960796E}" type="presParOf" srcId="{BB344889-40FE-6F40-A517-3A8A9120BDA5}" destId="{67108403-A935-7A4D-BB25-857B11AE21D1}" srcOrd="2" destOrd="0" presId="urn:microsoft.com/office/officeart/2005/8/layout/list1"/>
    <dgm:cxn modelId="{7B8A5033-422A-4D4D-88E6-C37E68D8B786}" type="presParOf" srcId="{BB344889-40FE-6F40-A517-3A8A9120BDA5}" destId="{D5368927-0EC2-9A46-A04F-895E6CFF50A8}" srcOrd="3" destOrd="0" presId="urn:microsoft.com/office/officeart/2005/8/layout/list1"/>
    <dgm:cxn modelId="{359AD33C-7371-014A-A1BA-FABA14AD02CD}" type="presParOf" srcId="{BB344889-40FE-6F40-A517-3A8A9120BDA5}" destId="{8F6ACA60-7323-664C-BF3A-F26DB90273F7}" srcOrd="4" destOrd="0" presId="urn:microsoft.com/office/officeart/2005/8/layout/list1"/>
    <dgm:cxn modelId="{56415855-948B-F643-8410-9AAA434068B6}" type="presParOf" srcId="{8F6ACA60-7323-664C-BF3A-F26DB90273F7}" destId="{4F063072-0AAF-A74A-A93C-876E0DDCF521}" srcOrd="0" destOrd="0" presId="urn:microsoft.com/office/officeart/2005/8/layout/list1"/>
    <dgm:cxn modelId="{81F34697-7261-8347-BC0C-E3B8896F562C}" type="presParOf" srcId="{8F6ACA60-7323-664C-BF3A-F26DB90273F7}" destId="{E8BB1789-2AE8-D946-A4B3-7A80FE843D52}" srcOrd="1" destOrd="0" presId="urn:microsoft.com/office/officeart/2005/8/layout/list1"/>
    <dgm:cxn modelId="{654067F0-1461-004A-BB10-666F690D6721}" type="presParOf" srcId="{BB344889-40FE-6F40-A517-3A8A9120BDA5}" destId="{7BBB80B4-1F2F-824C-8DC6-A92BB649BB12}" srcOrd="5" destOrd="0" presId="urn:microsoft.com/office/officeart/2005/8/layout/list1"/>
    <dgm:cxn modelId="{755CA422-BE13-8946-A1D7-164E25AFDECF}" type="presParOf" srcId="{BB344889-40FE-6F40-A517-3A8A9120BDA5}" destId="{1997829F-8F30-4442-9FBD-F2B1AF01D2C9}" srcOrd="6" destOrd="0" presId="urn:microsoft.com/office/officeart/2005/8/layout/list1"/>
    <dgm:cxn modelId="{9E9846A2-3E43-024E-9E23-D4E47FF65239}" type="presParOf" srcId="{BB344889-40FE-6F40-A517-3A8A9120BDA5}" destId="{BDB160BC-A769-184F-B6DE-0A334C2A466C}" srcOrd="7" destOrd="0" presId="urn:microsoft.com/office/officeart/2005/8/layout/list1"/>
    <dgm:cxn modelId="{CFD2CC1E-797D-B64E-B460-3B72F06B8F39}" type="presParOf" srcId="{BB344889-40FE-6F40-A517-3A8A9120BDA5}" destId="{70E09475-F7EB-8246-B438-947A563F7648}" srcOrd="8" destOrd="0" presId="urn:microsoft.com/office/officeart/2005/8/layout/list1"/>
    <dgm:cxn modelId="{C1E04BB3-D48F-554E-B52A-3D9DAD61897D}" type="presParOf" srcId="{70E09475-F7EB-8246-B438-947A563F7648}" destId="{51D0AFB4-FDEE-2E43-8F48-C23984B68E66}" srcOrd="0" destOrd="0" presId="urn:microsoft.com/office/officeart/2005/8/layout/list1"/>
    <dgm:cxn modelId="{1C469F03-B009-4343-A90E-2EB49E211A4A}" type="presParOf" srcId="{70E09475-F7EB-8246-B438-947A563F7648}" destId="{139F377E-FF32-2247-87AE-55D9D710C6D7}" srcOrd="1" destOrd="0" presId="urn:microsoft.com/office/officeart/2005/8/layout/list1"/>
    <dgm:cxn modelId="{281FF9A5-1BAD-0647-A4E6-CBB579954E29}" type="presParOf" srcId="{BB344889-40FE-6F40-A517-3A8A9120BDA5}" destId="{B581F82B-CEF0-BB41-A617-77CA94AE8158}" srcOrd="9" destOrd="0" presId="urn:microsoft.com/office/officeart/2005/8/layout/list1"/>
    <dgm:cxn modelId="{52DA6934-D2CF-F14A-BDB8-1A3A6A6C029D}" type="presParOf" srcId="{BB344889-40FE-6F40-A517-3A8A9120BDA5}" destId="{7E8DC3E0-118C-154A-A8DE-E83C7E2936FE}" srcOrd="10" destOrd="0" presId="urn:microsoft.com/office/officeart/2005/8/layout/list1"/>
    <dgm:cxn modelId="{4E854ABD-061C-5C44-9935-165C3161BD54}" type="presParOf" srcId="{BB344889-40FE-6F40-A517-3A8A9120BDA5}" destId="{47EE28DF-C195-2F4D-A1BC-3097F362FFB8}" srcOrd="11" destOrd="0" presId="urn:microsoft.com/office/officeart/2005/8/layout/list1"/>
    <dgm:cxn modelId="{0BA6D630-4C79-0942-97C9-E1D39D5C2BE6}" type="presParOf" srcId="{BB344889-40FE-6F40-A517-3A8A9120BDA5}" destId="{780E077C-6FC0-8644-8CA9-3404297B6F35}" srcOrd="12" destOrd="0" presId="urn:microsoft.com/office/officeart/2005/8/layout/list1"/>
    <dgm:cxn modelId="{A1847000-1C4D-D744-BA06-30068D8368D3}" type="presParOf" srcId="{780E077C-6FC0-8644-8CA9-3404297B6F35}" destId="{93122252-B482-F247-AEEC-8E99D1324CCF}" srcOrd="0" destOrd="0" presId="urn:microsoft.com/office/officeart/2005/8/layout/list1"/>
    <dgm:cxn modelId="{439B5392-C1FA-D14E-A7E4-5E62D1F33805}" type="presParOf" srcId="{780E077C-6FC0-8644-8CA9-3404297B6F35}" destId="{4572E36D-622F-C04D-89D0-005A59AED36E}" srcOrd="1" destOrd="0" presId="urn:microsoft.com/office/officeart/2005/8/layout/list1"/>
    <dgm:cxn modelId="{9100648F-8E94-3446-A0A6-3D7513270451}" type="presParOf" srcId="{BB344889-40FE-6F40-A517-3A8A9120BDA5}" destId="{E16BF565-BC4B-E44E-A590-16ECD80F6D4D}" srcOrd="13" destOrd="0" presId="urn:microsoft.com/office/officeart/2005/8/layout/list1"/>
    <dgm:cxn modelId="{9C29ADC3-7B7E-8B45-ABE1-81A9B2883EC5}" type="presParOf" srcId="{BB344889-40FE-6F40-A517-3A8A9120BDA5}" destId="{D03AE7E7-3FA4-134B-B8A4-EC20BE03D75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B02782-D767-CB4B-B080-BAA7E0E4EAC4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0432CC-807A-7A4A-858C-FF4D243A6E84}">
      <dgm:prSet phldrT="[Text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b="1" i="1" dirty="0" smtClean="0">
              <a:solidFill>
                <a:schemeClr val="accent2"/>
              </a:solidFill>
              <a:latin typeface="Optima"/>
              <a:cs typeface="Optima"/>
            </a:rPr>
            <a:t>MISSION</a:t>
          </a:r>
          <a:r>
            <a:rPr lang="en-US" sz="2500" dirty="0" smtClean="0">
              <a:solidFill>
                <a:schemeClr val="accent6">
                  <a:lumMod val="75000"/>
                </a:schemeClr>
              </a:solidFill>
              <a:latin typeface="Optima"/>
              <a:cs typeface="Optima"/>
            </a:rPr>
            <a:t/>
          </a:r>
          <a:br>
            <a:rPr lang="en-US" sz="2500" dirty="0" smtClean="0">
              <a:solidFill>
                <a:schemeClr val="accent6">
                  <a:lumMod val="75000"/>
                </a:schemeClr>
              </a:solidFill>
              <a:latin typeface="Optima"/>
              <a:cs typeface="Optima"/>
            </a:rPr>
          </a:br>
          <a:r>
            <a:rPr lang="en-US" sz="1800" dirty="0" smtClean="0">
              <a:latin typeface="Optima"/>
              <a:cs typeface="Optima"/>
            </a:rPr>
            <a:t>CERN exists to understand the mystery of nature for the benefit of humankind. </a:t>
          </a:r>
          <a:endParaRPr lang="en-US" sz="2400" dirty="0" smtClean="0">
            <a:latin typeface="Optima"/>
            <a:cs typeface="Optima"/>
          </a:endParaRPr>
        </a:p>
        <a:p>
          <a:r>
            <a:rPr lang="en-US" sz="2400" dirty="0" smtClean="0">
              <a:latin typeface="Optima"/>
              <a:cs typeface="Optima"/>
            </a:rPr>
            <a:t/>
          </a:r>
          <a:br>
            <a:rPr lang="en-US" sz="2400" dirty="0" smtClean="0">
              <a:latin typeface="Optima"/>
              <a:cs typeface="Optima"/>
            </a:rPr>
          </a:br>
          <a:r>
            <a:rPr lang="en-US" sz="2800" b="1" i="1" dirty="0" smtClean="0">
              <a:solidFill>
                <a:schemeClr val="accent2"/>
              </a:solidFill>
              <a:latin typeface="Optima"/>
              <a:cs typeface="Optima"/>
            </a:rPr>
            <a:t>POSITIONING</a:t>
          </a:r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Optima"/>
              <a:cs typeface="Optima"/>
            </a:rPr>
            <a:t/>
          </a:r>
          <a:b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Optima"/>
              <a:cs typeface="Optima"/>
            </a:rPr>
          </a:br>
          <a:r>
            <a:rPr lang="en-US" sz="20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2400" dirty="0">
            <a:latin typeface="Optima"/>
            <a:cs typeface="Optima"/>
          </a:endParaRPr>
        </a:p>
      </dgm:t>
    </dgm:pt>
    <dgm:pt modelId="{1F24BC74-7AE6-7444-9E19-D1D94321DE0C}" type="sibTrans" cxnId="{E9B1AD33-0079-5B4C-A145-69FC0FF69893}">
      <dgm:prSet/>
      <dgm:spPr/>
      <dgm:t>
        <a:bodyPr/>
        <a:lstStyle/>
        <a:p>
          <a:endParaRPr lang="en-US"/>
        </a:p>
      </dgm:t>
    </dgm:pt>
    <dgm:pt modelId="{AD29A6D5-410F-F746-8A76-851076811D5F}" type="parTrans" cxnId="{E9B1AD33-0079-5B4C-A145-69FC0FF69893}">
      <dgm:prSet/>
      <dgm:spPr/>
      <dgm:t>
        <a:bodyPr/>
        <a:lstStyle/>
        <a:p>
          <a:endParaRPr lang="en-US"/>
        </a:p>
      </dgm:t>
    </dgm:pt>
    <dgm:pt modelId="{7CF6C7E7-6417-0849-845D-51E55CDF5DD5}">
      <dgm:prSet phldrT="[Text]" custScaleX="244369" custScaleY="160135" custRadScaleRad="118730"/>
      <dgm:spPr>
        <a:solidFill>
          <a:schemeClr val="accent6"/>
        </a:solidFill>
      </dgm:spPr>
      <dgm:t>
        <a:bodyPr/>
        <a:lstStyle/>
        <a:p>
          <a:endParaRPr lang="en-US" dirty="0"/>
        </a:p>
      </dgm:t>
    </dgm:pt>
    <dgm:pt modelId="{C472DD6D-2F8C-1446-B538-D8E71E451AAC}" type="parTrans" cxnId="{CF2921F1-FD07-5744-B7DB-F9C09BC47BC0}">
      <dgm:prSet/>
      <dgm:spPr/>
      <dgm:t>
        <a:bodyPr/>
        <a:lstStyle/>
        <a:p>
          <a:endParaRPr lang="en-US"/>
        </a:p>
      </dgm:t>
    </dgm:pt>
    <dgm:pt modelId="{3347D33A-BCEB-6C46-8661-54B4558A0A35}" type="sibTrans" cxnId="{CF2921F1-FD07-5744-B7DB-F9C09BC47BC0}">
      <dgm:prSet/>
      <dgm:spPr/>
      <dgm:t>
        <a:bodyPr/>
        <a:lstStyle/>
        <a:p>
          <a:endParaRPr lang="en-US"/>
        </a:p>
      </dgm:t>
    </dgm:pt>
    <dgm:pt modelId="{4A259EB6-9D4B-4847-9E75-11841C939204}" type="pres">
      <dgm:prSet presAssocID="{A9B02782-D767-CB4B-B080-BAA7E0E4EAC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29766BB-086F-1544-B81E-7B4D3AF8B2EC}" type="pres">
      <dgm:prSet presAssocID="{BF0432CC-807A-7A4A-858C-FF4D243A6E84}" presName="singleCycle" presStyleCnt="0"/>
      <dgm:spPr/>
    </dgm:pt>
    <dgm:pt modelId="{394DA448-3787-2E43-8526-37B75C20EDF2}" type="pres">
      <dgm:prSet presAssocID="{BF0432CC-807A-7A4A-858C-FF4D243A6E84}" presName="singleCenter" presStyleLbl="node1" presStyleIdx="0" presStyleCnt="1" custScaleX="82991" custScaleY="94336" custLinFactNeighborX="64" custLinFactNeighborY="0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</dgm:ptLst>
  <dgm:cxnLst>
    <dgm:cxn modelId="{E9B1AD33-0079-5B4C-A145-69FC0FF69893}" srcId="{A9B02782-D767-CB4B-B080-BAA7E0E4EAC4}" destId="{BF0432CC-807A-7A4A-858C-FF4D243A6E84}" srcOrd="0" destOrd="0" parTransId="{AD29A6D5-410F-F746-8A76-851076811D5F}" sibTransId="{1F24BC74-7AE6-7444-9E19-D1D94321DE0C}"/>
    <dgm:cxn modelId="{CEB25985-7F5D-3D43-8DBE-D86C66B80C70}" type="presOf" srcId="{BF0432CC-807A-7A4A-858C-FF4D243A6E84}" destId="{394DA448-3787-2E43-8526-37B75C20EDF2}" srcOrd="0" destOrd="0" presId="urn:microsoft.com/office/officeart/2008/layout/RadialCluster"/>
    <dgm:cxn modelId="{CF2921F1-FD07-5744-B7DB-F9C09BC47BC0}" srcId="{A9B02782-D767-CB4B-B080-BAA7E0E4EAC4}" destId="{7CF6C7E7-6417-0849-845D-51E55CDF5DD5}" srcOrd="1" destOrd="0" parTransId="{C472DD6D-2F8C-1446-B538-D8E71E451AAC}" sibTransId="{3347D33A-BCEB-6C46-8661-54B4558A0A35}"/>
    <dgm:cxn modelId="{2D6C6855-708D-AF45-A6B0-5C04CD804A6D}" type="presOf" srcId="{A9B02782-D767-CB4B-B080-BAA7E0E4EAC4}" destId="{4A259EB6-9D4B-4847-9E75-11841C939204}" srcOrd="0" destOrd="0" presId="urn:microsoft.com/office/officeart/2008/layout/RadialCluster"/>
    <dgm:cxn modelId="{6C7DD662-C684-EE45-ACC0-4602A513C800}" type="presParOf" srcId="{4A259EB6-9D4B-4847-9E75-11841C939204}" destId="{A29766BB-086F-1544-B81E-7B4D3AF8B2EC}" srcOrd="0" destOrd="0" presId="urn:microsoft.com/office/officeart/2008/layout/RadialCluster"/>
    <dgm:cxn modelId="{0C3DF6C7-F90E-E047-AAD0-AF62542E54D9}" type="presParOf" srcId="{A29766BB-086F-1544-B81E-7B4D3AF8B2EC}" destId="{394DA448-3787-2E43-8526-37B75C20EDF2}" srcOrd="0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B02782-D767-CB4B-B080-BAA7E0E4EAC4}" type="doc">
      <dgm:prSet loTypeId="urn:microsoft.com/office/officeart/2008/layout/RadialCluster" loCatId="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CE81925-1387-8446-99E3-2F1BE0E6EF11}">
      <dgm:prSet phldrT="[Text]" custT="1"/>
      <dgm:spPr>
        <a:solidFill>
          <a:srgbClr val="0B2595"/>
        </a:solidFill>
      </dgm:spPr>
      <dgm:t>
        <a:bodyPr/>
        <a:lstStyle/>
        <a:p>
          <a:r>
            <a:rPr lang="en-US" sz="1600" dirty="0" smtClean="0">
              <a:latin typeface="Optima"/>
              <a:cs typeface="Optima"/>
            </a:rPr>
            <a:t>Strategic Theme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/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Discovery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by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Science</a:t>
          </a:r>
          <a:endParaRPr lang="en-US" sz="1600" dirty="0">
            <a:latin typeface="Optima"/>
            <a:cs typeface="Optima"/>
          </a:endParaRPr>
        </a:p>
      </dgm:t>
    </dgm:pt>
    <dgm:pt modelId="{FC09E08F-FA7D-2C4C-991D-1F55E202BFE4}" type="parTrans" cxnId="{E2D13D3A-2A17-4242-8ABD-6D345F023B6F}">
      <dgm:prSet/>
      <dgm:spPr/>
      <dgm:t>
        <a:bodyPr/>
        <a:lstStyle/>
        <a:p>
          <a:endParaRPr lang="en-US"/>
        </a:p>
      </dgm:t>
    </dgm:pt>
    <dgm:pt modelId="{F0945BDB-9C81-B944-9C40-039F4C3B3215}" type="sibTrans" cxnId="{E2D13D3A-2A17-4242-8ABD-6D345F023B6F}">
      <dgm:prSet/>
      <dgm:spPr/>
      <dgm:t>
        <a:bodyPr/>
        <a:lstStyle/>
        <a:p>
          <a:endParaRPr lang="en-US"/>
        </a:p>
      </dgm:t>
    </dgm:pt>
    <dgm:pt modelId="{98B987EC-1787-AD4A-80DD-A12D9E277BE6}">
      <dgm:prSet phldrT="[Text]" custT="1"/>
      <dgm:spPr>
        <a:solidFill>
          <a:srgbClr val="0B2595"/>
        </a:solidFill>
      </dgm:spPr>
      <dgm:t>
        <a:bodyPr/>
        <a:lstStyle/>
        <a:p>
          <a:r>
            <a:rPr lang="en-US" sz="1600" dirty="0" smtClean="0">
              <a:latin typeface="Optima"/>
              <a:cs typeface="Optima"/>
            </a:rPr>
            <a:t>Strategic Theme</a:t>
          </a:r>
        </a:p>
        <a:p>
          <a:r>
            <a:rPr lang="en-US" sz="1600" dirty="0" smtClean="0">
              <a:latin typeface="Optima"/>
              <a:cs typeface="Optima"/>
            </a:rPr>
            <a:t>Innovation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through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Technology</a:t>
          </a:r>
          <a:endParaRPr lang="en-US" sz="1600" dirty="0">
            <a:latin typeface="Optima"/>
            <a:cs typeface="Optima"/>
          </a:endParaRPr>
        </a:p>
      </dgm:t>
    </dgm:pt>
    <dgm:pt modelId="{D71D0DA2-B442-664F-B7B2-D1A33BB9B8B3}" type="parTrans" cxnId="{F9FF9E5C-A54F-0C48-9EAD-915636DE14ED}">
      <dgm:prSet/>
      <dgm:spPr/>
      <dgm:t>
        <a:bodyPr/>
        <a:lstStyle/>
        <a:p>
          <a:endParaRPr lang="en-US"/>
        </a:p>
      </dgm:t>
    </dgm:pt>
    <dgm:pt modelId="{2A28D18A-24E2-5B4B-9751-C64E365255F5}" type="sibTrans" cxnId="{F9FF9E5C-A54F-0C48-9EAD-915636DE14ED}">
      <dgm:prSet/>
      <dgm:spPr/>
      <dgm:t>
        <a:bodyPr/>
        <a:lstStyle/>
        <a:p>
          <a:endParaRPr lang="en-US"/>
        </a:p>
      </dgm:t>
    </dgm:pt>
    <dgm:pt modelId="{C37DFEDA-A0F3-7B48-A292-568ADC596C43}">
      <dgm:prSet phldrT="[Text]" custT="1"/>
      <dgm:spPr>
        <a:solidFill>
          <a:srgbClr val="0B2595"/>
        </a:solidFill>
      </dgm:spPr>
      <dgm:t>
        <a:bodyPr/>
        <a:lstStyle/>
        <a:p>
          <a:r>
            <a:rPr lang="en-US" sz="1600" dirty="0" smtClean="0">
              <a:latin typeface="Optima"/>
              <a:cs typeface="Optima"/>
            </a:rPr>
            <a:t>Strategic Theme</a:t>
          </a:r>
        </a:p>
        <a:p>
          <a:r>
            <a:rPr lang="en-US" sz="1600" dirty="0" smtClean="0">
              <a:latin typeface="Optima"/>
              <a:cs typeface="Optima"/>
            </a:rPr>
            <a:t/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Diversity 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in People</a:t>
          </a:r>
          <a:endParaRPr lang="en-US" sz="1600" dirty="0">
            <a:latin typeface="Optima"/>
            <a:cs typeface="Optima"/>
          </a:endParaRPr>
        </a:p>
      </dgm:t>
    </dgm:pt>
    <dgm:pt modelId="{F54E146F-0802-9F44-BC8C-40F081B3219F}" type="parTrans" cxnId="{FBD02FE0-A331-7143-9885-03BB08AF16AB}">
      <dgm:prSet/>
      <dgm:spPr/>
      <dgm:t>
        <a:bodyPr/>
        <a:lstStyle/>
        <a:p>
          <a:endParaRPr lang="en-US"/>
        </a:p>
      </dgm:t>
    </dgm:pt>
    <dgm:pt modelId="{74735DED-E8F8-2D44-860A-157C6AF34424}" type="sibTrans" cxnId="{FBD02FE0-A331-7143-9885-03BB08AF16AB}">
      <dgm:prSet/>
      <dgm:spPr/>
      <dgm:t>
        <a:bodyPr/>
        <a:lstStyle/>
        <a:p>
          <a:endParaRPr lang="en-US"/>
        </a:p>
      </dgm:t>
    </dgm:pt>
    <dgm:pt modelId="{BF0432CC-807A-7A4A-858C-FF4D243A6E84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Mission Statement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CERN exists to understand the mystery of nature for the benefit of mankind. </a:t>
          </a:r>
        </a:p>
        <a:p>
          <a:r>
            <a:rPr lang="en-US" sz="1600" dirty="0" smtClean="0">
              <a:latin typeface="Optima"/>
              <a:cs typeface="Optima"/>
            </a:rPr>
            <a:t/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Key Message</a:t>
          </a:r>
        </a:p>
        <a:p>
          <a:r>
            <a:rPr lang="en-US" sz="16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600" dirty="0">
            <a:latin typeface="Optima"/>
            <a:cs typeface="Optima"/>
          </a:endParaRPr>
        </a:p>
      </dgm:t>
    </dgm:pt>
    <dgm:pt modelId="{1F24BC74-7AE6-7444-9E19-D1D94321DE0C}" type="sibTrans" cxnId="{E9B1AD33-0079-5B4C-A145-69FC0FF69893}">
      <dgm:prSet/>
      <dgm:spPr/>
      <dgm:t>
        <a:bodyPr/>
        <a:lstStyle/>
        <a:p>
          <a:endParaRPr lang="en-US"/>
        </a:p>
      </dgm:t>
    </dgm:pt>
    <dgm:pt modelId="{AD29A6D5-410F-F746-8A76-851076811D5F}" type="parTrans" cxnId="{E9B1AD33-0079-5B4C-A145-69FC0FF69893}">
      <dgm:prSet/>
      <dgm:spPr/>
      <dgm:t>
        <a:bodyPr/>
        <a:lstStyle/>
        <a:p>
          <a:endParaRPr lang="en-US"/>
        </a:p>
      </dgm:t>
    </dgm:pt>
    <dgm:pt modelId="{7CF6C7E7-6417-0849-845D-51E55CDF5DD5}">
      <dgm:prSet phldrT="[Text]" custScaleX="244369" custScaleY="160135" custRadScaleRad="118730"/>
      <dgm:spPr/>
      <dgm:t>
        <a:bodyPr/>
        <a:lstStyle/>
        <a:p>
          <a:endParaRPr lang="en-US" dirty="0"/>
        </a:p>
      </dgm:t>
    </dgm:pt>
    <dgm:pt modelId="{C472DD6D-2F8C-1446-B538-D8E71E451AAC}" type="parTrans" cxnId="{CF2921F1-FD07-5744-B7DB-F9C09BC47BC0}">
      <dgm:prSet/>
      <dgm:spPr/>
      <dgm:t>
        <a:bodyPr/>
        <a:lstStyle/>
        <a:p>
          <a:endParaRPr lang="en-US"/>
        </a:p>
      </dgm:t>
    </dgm:pt>
    <dgm:pt modelId="{3347D33A-BCEB-6C46-8661-54B4558A0A35}" type="sibTrans" cxnId="{CF2921F1-FD07-5744-B7DB-F9C09BC47BC0}">
      <dgm:prSet/>
      <dgm:spPr/>
      <dgm:t>
        <a:bodyPr/>
        <a:lstStyle/>
        <a:p>
          <a:endParaRPr lang="en-US"/>
        </a:p>
      </dgm:t>
    </dgm:pt>
    <dgm:pt modelId="{4A259EB6-9D4B-4847-9E75-11841C939204}" type="pres">
      <dgm:prSet presAssocID="{A9B02782-D767-CB4B-B080-BAA7E0E4EAC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29766BB-086F-1544-B81E-7B4D3AF8B2EC}" type="pres">
      <dgm:prSet presAssocID="{BF0432CC-807A-7A4A-858C-FF4D243A6E84}" presName="singleCycle" presStyleCnt="0"/>
      <dgm:spPr/>
      <dgm:t>
        <a:bodyPr/>
        <a:lstStyle/>
        <a:p>
          <a:endParaRPr lang="en-US"/>
        </a:p>
      </dgm:t>
    </dgm:pt>
    <dgm:pt modelId="{394DA448-3787-2E43-8526-37B75C20EDF2}" type="pres">
      <dgm:prSet presAssocID="{BF0432CC-807A-7A4A-858C-FF4D243A6E84}" presName="singleCenter" presStyleLbl="node1" presStyleIdx="0" presStyleCnt="4" custScaleX="186664" custScaleY="221450" custLinFactNeighborX="64" custLinFactNeighborY="7292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9ECA09AC-56F4-864F-913D-24047993BA0D}" type="pres">
      <dgm:prSet presAssocID="{FC09E08F-FA7D-2C4C-991D-1F55E202BFE4}" presName="Name56" presStyleLbl="parChTrans1D2" presStyleIdx="0" presStyleCnt="3"/>
      <dgm:spPr/>
      <dgm:t>
        <a:bodyPr/>
        <a:lstStyle/>
        <a:p>
          <a:endParaRPr lang="en-US"/>
        </a:p>
      </dgm:t>
    </dgm:pt>
    <dgm:pt modelId="{8BB75172-5D91-C04E-83DB-DDD1878D800E}" type="pres">
      <dgm:prSet presAssocID="{BCE81925-1387-8446-99E3-2F1BE0E6EF11}" presName="text0" presStyleLbl="node1" presStyleIdx="1" presStyleCnt="4" custScaleX="244369" custScaleY="160135" custRadScaleRad="103299" custRadScaleInc="-12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01A38-7B2C-6C44-938A-8C3DBDBA67B2}" type="pres">
      <dgm:prSet presAssocID="{D71D0DA2-B442-664F-B7B2-D1A33BB9B8B3}" presName="Name56" presStyleLbl="parChTrans1D2" presStyleIdx="1" presStyleCnt="3"/>
      <dgm:spPr/>
      <dgm:t>
        <a:bodyPr/>
        <a:lstStyle/>
        <a:p>
          <a:endParaRPr lang="en-US"/>
        </a:p>
      </dgm:t>
    </dgm:pt>
    <dgm:pt modelId="{ECE07C56-77FB-614B-BA67-13422DBE2CA5}" type="pres">
      <dgm:prSet presAssocID="{98B987EC-1787-AD4A-80DD-A12D9E277BE6}" presName="text0" presStyleLbl="node1" presStyleIdx="2" presStyleCnt="4" custScaleX="233196" custScaleY="168542" custRadScaleRad="128396" custRadScaleInc="-17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1DC772-8894-EC48-A983-DA23F6FC0DBA}" type="pres">
      <dgm:prSet presAssocID="{F54E146F-0802-9F44-BC8C-40F081B3219F}" presName="Name56" presStyleLbl="parChTrans1D2" presStyleIdx="2" presStyleCnt="3"/>
      <dgm:spPr/>
      <dgm:t>
        <a:bodyPr/>
        <a:lstStyle/>
        <a:p>
          <a:endParaRPr lang="en-US"/>
        </a:p>
      </dgm:t>
    </dgm:pt>
    <dgm:pt modelId="{E2EDE7FF-B549-424C-B3F5-1646F0B5871C}" type="pres">
      <dgm:prSet presAssocID="{C37DFEDA-A0F3-7B48-A292-568ADC596C43}" presName="text0" presStyleLbl="node1" presStyleIdx="3" presStyleCnt="4" custScaleX="221129" custScaleY="173098" custRadScaleRad="124818" custRadScaleInc="18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193C6A-4710-A642-9CC1-CC033A24BFE7}" type="presOf" srcId="{F54E146F-0802-9F44-BC8C-40F081B3219F}" destId="{171DC772-8894-EC48-A983-DA23F6FC0DBA}" srcOrd="0" destOrd="0" presId="urn:microsoft.com/office/officeart/2008/layout/RadialCluster"/>
    <dgm:cxn modelId="{C316E4FC-9B24-844F-B393-3BDBDA53559C}" type="presOf" srcId="{FC09E08F-FA7D-2C4C-991D-1F55E202BFE4}" destId="{9ECA09AC-56F4-864F-913D-24047993BA0D}" srcOrd="0" destOrd="0" presId="urn:microsoft.com/office/officeart/2008/layout/RadialCluster"/>
    <dgm:cxn modelId="{E959C5D3-C5A9-5D4D-9E2A-EE2A6DAE2AAA}" type="presOf" srcId="{98B987EC-1787-AD4A-80DD-A12D9E277BE6}" destId="{ECE07C56-77FB-614B-BA67-13422DBE2CA5}" srcOrd="0" destOrd="0" presId="urn:microsoft.com/office/officeart/2008/layout/RadialCluster"/>
    <dgm:cxn modelId="{D25CA746-D476-6848-8D5A-F60B20F858E7}" type="presOf" srcId="{A9B02782-D767-CB4B-B080-BAA7E0E4EAC4}" destId="{4A259EB6-9D4B-4847-9E75-11841C939204}" srcOrd="0" destOrd="0" presId="urn:microsoft.com/office/officeart/2008/layout/RadialCluster"/>
    <dgm:cxn modelId="{CF29D5B0-DAFB-FA42-8265-867B12AEC5BA}" type="presOf" srcId="{BCE81925-1387-8446-99E3-2F1BE0E6EF11}" destId="{8BB75172-5D91-C04E-83DB-DDD1878D800E}" srcOrd="0" destOrd="0" presId="urn:microsoft.com/office/officeart/2008/layout/RadialCluster"/>
    <dgm:cxn modelId="{E7F0FA41-A97F-EF4D-831E-0A9E18DBCDE3}" type="presOf" srcId="{BF0432CC-807A-7A4A-858C-FF4D243A6E84}" destId="{394DA448-3787-2E43-8526-37B75C20EDF2}" srcOrd="0" destOrd="0" presId="urn:microsoft.com/office/officeart/2008/layout/RadialCluster"/>
    <dgm:cxn modelId="{E9B1AD33-0079-5B4C-A145-69FC0FF69893}" srcId="{A9B02782-D767-CB4B-B080-BAA7E0E4EAC4}" destId="{BF0432CC-807A-7A4A-858C-FF4D243A6E84}" srcOrd="0" destOrd="0" parTransId="{AD29A6D5-410F-F746-8A76-851076811D5F}" sibTransId="{1F24BC74-7AE6-7444-9E19-D1D94321DE0C}"/>
    <dgm:cxn modelId="{E2D13D3A-2A17-4242-8ABD-6D345F023B6F}" srcId="{BF0432CC-807A-7A4A-858C-FF4D243A6E84}" destId="{BCE81925-1387-8446-99E3-2F1BE0E6EF11}" srcOrd="0" destOrd="0" parTransId="{FC09E08F-FA7D-2C4C-991D-1F55E202BFE4}" sibTransId="{F0945BDB-9C81-B944-9C40-039F4C3B3215}"/>
    <dgm:cxn modelId="{3E7CEAE2-0998-F645-8C70-0C65EA8B236A}" type="presOf" srcId="{D71D0DA2-B442-664F-B7B2-D1A33BB9B8B3}" destId="{31401A38-7B2C-6C44-938A-8C3DBDBA67B2}" srcOrd="0" destOrd="0" presId="urn:microsoft.com/office/officeart/2008/layout/RadialCluster"/>
    <dgm:cxn modelId="{F9FF9E5C-A54F-0C48-9EAD-915636DE14ED}" srcId="{BF0432CC-807A-7A4A-858C-FF4D243A6E84}" destId="{98B987EC-1787-AD4A-80DD-A12D9E277BE6}" srcOrd="1" destOrd="0" parTransId="{D71D0DA2-B442-664F-B7B2-D1A33BB9B8B3}" sibTransId="{2A28D18A-24E2-5B4B-9751-C64E365255F5}"/>
    <dgm:cxn modelId="{CF2921F1-FD07-5744-B7DB-F9C09BC47BC0}" srcId="{A9B02782-D767-CB4B-B080-BAA7E0E4EAC4}" destId="{7CF6C7E7-6417-0849-845D-51E55CDF5DD5}" srcOrd="1" destOrd="0" parTransId="{C472DD6D-2F8C-1446-B538-D8E71E451AAC}" sibTransId="{3347D33A-BCEB-6C46-8661-54B4558A0A35}"/>
    <dgm:cxn modelId="{FBD02FE0-A331-7143-9885-03BB08AF16AB}" srcId="{BF0432CC-807A-7A4A-858C-FF4D243A6E84}" destId="{C37DFEDA-A0F3-7B48-A292-568ADC596C43}" srcOrd="2" destOrd="0" parTransId="{F54E146F-0802-9F44-BC8C-40F081B3219F}" sibTransId="{74735DED-E8F8-2D44-860A-157C6AF34424}"/>
    <dgm:cxn modelId="{A4F77665-5887-7D40-A484-B1779F82A33C}" type="presOf" srcId="{C37DFEDA-A0F3-7B48-A292-568ADC596C43}" destId="{E2EDE7FF-B549-424C-B3F5-1646F0B5871C}" srcOrd="0" destOrd="0" presId="urn:microsoft.com/office/officeart/2008/layout/RadialCluster"/>
    <dgm:cxn modelId="{5657B115-0C77-A24B-AAE5-BB3874F900A2}" type="presParOf" srcId="{4A259EB6-9D4B-4847-9E75-11841C939204}" destId="{A29766BB-086F-1544-B81E-7B4D3AF8B2EC}" srcOrd="0" destOrd="0" presId="urn:microsoft.com/office/officeart/2008/layout/RadialCluster"/>
    <dgm:cxn modelId="{E5E0A13B-EC1D-574E-A4FC-687014D53775}" type="presParOf" srcId="{A29766BB-086F-1544-B81E-7B4D3AF8B2EC}" destId="{394DA448-3787-2E43-8526-37B75C20EDF2}" srcOrd="0" destOrd="0" presId="urn:microsoft.com/office/officeart/2008/layout/RadialCluster"/>
    <dgm:cxn modelId="{21CD51F4-04DB-474C-9F45-C1A43CC87493}" type="presParOf" srcId="{A29766BB-086F-1544-B81E-7B4D3AF8B2EC}" destId="{9ECA09AC-56F4-864F-913D-24047993BA0D}" srcOrd="1" destOrd="0" presId="urn:microsoft.com/office/officeart/2008/layout/RadialCluster"/>
    <dgm:cxn modelId="{000CB575-6D64-2641-8DBB-A203B9923131}" type="presParOf" srcId="{A29766BB-086F-1544-B81E-7B4D3AF8B2EC}" destId="{8BB75172-5D91-C04E-83DB-DDD1878D800E}" srcOrd="2" destOrd="0" presId="urn:microsoft.com/office/officeart/2008/layout/RadialCluster"/>
    <dgm:cxn modelId="{A99CEB1E-DE7A-634C-9897-C35002459A5D}" type="presParOf" srcId="{A29766BB-086F-1544-B81E-7B4D3AF8B2EC}" destId="{31401A38-7B2C-6C44-938A-8C3DBDBA67B2}" srcOrd="3" destOrd="0" presId="urn:microsoft.com/office/officeart/2008/layout/RadialCluster"/>
    <dgm:cxn modelId="{C16996B9-4B9D-DD43-A83C-13B09D3A5D74}" type="presParOf" srcId="{A29766BB-086F-1544-B81E-7B4D3AF8B2EC}" destId="{ECE07C56-77FB-614B-BA67-13422DBE2CA5}" srcOrd="4" destOrd="0" presId="urn:microsoft.com/office/officeart/2008/layout/RadialCluster"/>
    <dgm:cxn modelId="{EEB46942-4A83-7E4E-B8C2-37976A5A1819}" type="presParOf" srcId="{A29766BB-086F-1544-B81E-7B4D3AF8B2EC}" destId="{171DC772-8894-EC48-A983-DA23F6FC0DBA}" srcOrd="5" destOrd="0" presId="urn:microsoft.com/office/officeart/2008/layout/RadialCluster"/>
    <dgm:cxn modelId="{C9362594-463F-F047-AAF3-79FE650EC9A7}" type="presParOf" srcId="{A29766BB-086F-1544-B81E-7B4D3AF8B2EC}" destId="{E2EDE7FF-B549-424C-B3F5-1646F0B5871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086272-FBF5-F443-AFB8-E459AA668343}" type="doc">
      <dgm:prSet loTypeId="urn:microsoft.com/office/officeart/2005/8/layout/pyramid1" loCatId="" qsTypeId="urn:microsoft.com/office/officeart/2005/8/quickstyle/simple2" qsCatId="simple" csTypeId="urn:microsoft.com/office/officeart/2005/8/colors/accent0_2" csCatId="mainScheme" phldr="1"/>
      <dgm:spPr/>
    </dgm:pt>
    <dgm:pt modelId="{3712948F-C842-6A4C-A2DE-4D11BAFC04DC}">
      <dgm:prSet phldrT="[Text]" custT="1"/>
      <dgm:spPr/>
      <dgm:t>
        <a:bodyPr/>
        <a:lstStyle/>
        <a:p>
          <a:r>
            <a:rPr lang="en-US" sz="2000" dirty="0" smtClean="0">
              <a:latin typeface="Optima"/>
              <a:cs typeface="Optima"/>
            </a:rPr>
            <a:t/>
          </a:r>
          <a:br>
            <a:rPr lang="en-US" sz="20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Achieving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the Mission</a:t>
          </a:r>
          <a:endParaRPr lang="en-US" sz="1600" dirty="0">
            <a:latin typeface="Optima"/>
            <a:cs typeface="Optima"/>
          </a:endParaRPr>
        </a:p>
      </dgm:t>
    </dgm:pt>
    <dgm:pt modelId="{4D73779F-ED4E-3440-B258-0A41B436CC5D}" type="parTrans" cxnId="{3E700A00-DFF9-254B-89B9-7042F79EEB56}">
      <dgm:prSet/>
      <dgm:spPr/>
      <dgm:t>
        <a:bodyPr/>
        <a:lstStyle/>
        <a:p>
          <a:endParaRPr lang="en-US"/>
        </a:p>
      </dgm:t>
    </dgm:pt>
    <dgm:pt modelId="{0C8CEC52-1812-074C-BC1D-A4EB4B805AE6}" type="sibTrans" cxnId="{3E700A00-DFF9-254B-89B9-7042F79EEB56}">
      <dgm:prSet/>
      <dgm:spPr/>
      <dgm:t>
        <a:bodyPr/>
        <a:lstStyle/>
        <a:p>
          <a:endParaRPr lang="en-US"/>
        </a:p>
      </dgm:t>
    </dgm:pt>
    <dgm:pt modelId="{2EABC617-55D5-374C-85A4-E91C4E4C4CA2}">
      <dgm:prSet phldrT="[Text]" custT="1"/>
      <dgm:spPr/>
      <dgm:t>
        <a:bodyPr/>
        <a:lstStyle/>
        <a:p>
          <a:r>
            <a:rPr lang="en-US" sz="1600" dirty="0" err="1" smtClean="0">
              <a:latin typeface="Optima"/>
              <a:cs typeface="Optima"/>
            </a:rPr>
            <a:t>Programmes</a:t>
          </a:r>
          <a:r>
            <a:rPr lang="en-US" sz="1600" dirty="0" smtClean="0">
              <a:latin typeface="Optima"/>
              <a:cs typeface="Optima"/>
            </a:rPr>
            <a:t/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Channels, content, engagement</a:t>
          </a:r>
        </a:p>
      </dgm:t>
    </dgm:pt>
    <dgm:pt modelId="{6887E1CD-C2B5-2C49-B733-54BFC1923121}" type="parTrans" cxnId="{564E0ED2-0ADB-5A4F-B682-D963FB018607}">
      <dgm:prSet/>
      <dgm:spPr/>
      <dgm:t>
        <a:bodyPr/>
        <a:lstStyle/>
        <a:p>
          <a:endParaRPr lang="en-US"/>
        </a:p>
      </dgm:t>
    </dgm:pt>
    <dgm:pt modelId="{27F3CA49-3ED3-774A-ACF1-80329A0BDFBC}" type="sibTrans" cxnId="{564E0ED2-0ADB-5A4F-B682-D963FB018607}">
      <dgm:prSet/>
      <dgm:spPr/>
      <dgm:t>
        <a:bodyPr/>
        <a:lstStyle/>
        <a:p>
          <a:endParaRPr lang="en-US"/>
        </a:p>
      </dgm:t>
    </dgm:pt>
    <dgm:pt modelId="{31C7D14E-50C9-8A43-9612-3692EEF81A41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Communications platform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Target audiences – messages - stories</a:t>
          </a:r>
          <a:endParaRPr lang="en-US" sz="1600" dirty="0">
            <a:latin typeface="Optima"/>
            <a:cs typeface="Optima"/>
          </a:endParaRPr>
        </a:p>
      </dgm:t>
    </dgm:pt>
    <dgm:pt modelId="{B86E3761-4AF0-174E-A98B-F6782B360E30}" type="parTrans" cxnId="{9C12CCFB-CD70-1948-B613-58AE424011AF}">
      <dgm:prSet/>
      <dgm:spPr/>
      <dgm:t>
        <a:bodyPr/>
        <a:lstStyle/>
        <a:p>
          <a:endParaRPr lang="en-US"/>
        </a:p>
      </dgm:t>
    </dgm:pt>
    <dgm:pt modelId="{CA20CB1A-01EE-1244-B968-C00EBEBD9563}" type="sibTrans" cxnId="{9C12CCFB-CD70-1948-B613-58AE424011AF}">
      <dgm:prSet/>
      <dgm:spPr/>
      <dgm:t>
        <a:bodyPr/>
        <a:lstStyle/>
        <a:p>
          <a:endParaRPr lang="en-US"/>
        </a:p>
      </dgm:t>
    </dgm:pt>
    <dgm:pt modelId="{EE4F388A-F6F0-3446-A4D3-06F55E30460E}" type="pres">
      <dgm:prSet presAssocID="{9B086272-FBF5-F443-AFB8-E459AA668343}" presName="Name0" presStyleCnt="0">
        <dgm:presLayoutVars>
          <dgm:dir/>
          <dgm:animLvl val="lvl"/>
          <dgm:resizeHandles val="exact"/>
        </dgm:presLayoutVars>
      </dgm:prSet>
      <dgm:spPr/>
    </dgm:pt>
    <dgm:pt modelId="{30E935D2-FFC7-0B4F-A9EB-557493C5380C}" type="pres">
      <dgm:prSet presAssocID="{3712948F-C842-6A4C-A2DE-4D11BAFC04DC}" presName="Name8" presStyleCnt="0"/>
      <dgm:spPr/>
    </dgm:pt>
    <dgm:pt modelId="{EC154D55-3F53-7642-88B1-70B7B5333A97}" type="pres">
      <dgm:prSet presAssocID="{3712948F-C842-6A4C-A2DE-4D11BAFC04D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D37CC-CFA4-7548-B0A1-440B1FF33BCC}" type="pres">
      <dgm:prSet presAssocID="{3712948F-C842-6A4C-A2DE-4D11BAFC04D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1E1FB-D5E8-9A47-B487-91FD91FA2CDB}" type="pres">
      <dgm:prSet presAssocID="{2EABC617-55D5-374C-85A4-E91C4E4C4CA2}" presName="Name8" presStyleCnt="0"/>
      <dgm:spPr/>
    </dgm:pt>
    <dgm:pt modelId="{B7D7B347-30C6-774A-9BCE-8FFBFC2D61F4}" type="pres">
      <dgm:prSet presAssocID="{2EABC617-55D5-374C-85A4-E91C4E4C4CA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587171-1422-A245-BDBB-3DE8559B33A1}" type="pres">
      <dgm:prSet presAssocID="{2EABC617-55D5-374C-85A4-E91C4E4C4C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9A668E-5647-5843-9312-0CA01CF441AE}" type="pres">
      <dgm:prSet presAssocID="{31C7D14E-50C9-8A43-9612-3692EEF81A41}" presName="Name8" presStyleCnt="0"/>
      <dgm:spPr/>
    </dgm:pt>
    <dgm:pt modelId="{F74AF779-417B-9E43-99AE-9C0591B55C43}" type="pres">
      <dgm:prSet presAssocID="{31C7D14E-50C9-8A43-9612-3692EEF81A4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B36C7D-BD39-1142-A2B8-96421C38D2F2}" type="pres">
      <dgm:prSet presAssocID="{31C7D14E-50C9-8A43-9612-3692EEF81A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96CA41-0F10-7344-98F8-B1316B7DE42C}" type="presOf" srcId="{3712948F-C842-6A4C-A2DE-4D11BAFC04DC}" destId="{EC154D55-3F53-7642-88B1-70B7B5333A97}" srcOrd="0" destOrd="0" presId="urn:microsoft.com/office/officeart/2005/8/layout/pyramid1"/>
    <dgm:cxn modelId="{CD1F4466-9DC2-AE4A-9D13-97F377703140}" type="presOf" srcId="{31C7D14E-50C9-8A43-9612-3692EEF81A41}" destId="{DDB36C7D-BD39-1142-A2B8-96421C38D2F2}" srcOrd="1" destOrd="0" presId="urn:microsoft.com/office/officeart/2005/8/layout/pyramid1"/>
    <dgm:cxn modelId="{931297CA-75EC-884A-B867-A6BF6177A1B7}" type="presOf" srcId="{9B086272-FBF5-F443-AFB8-E459AA668343}" destId="{EE4F388A-F6F0-3446-A4D3-06F55E30460E}" srcOrd="0" destOrd="0" presId="urn:microsoft.com/office/officeart/2005/8/layout/pyramid1"/>
    <dgm:cxn modelId="{AFFB0449-1E1F-6341-8494-26B412625B20}" type="presOf" srcId="{3712948F-C842-6A4C-A2DE-4D11BAFC04DC}" destId="{8FCD37CC-CFA4-7548-B0A1-440B1FF33BCC}" srcOrd="1" destOrd="0" presId="urn:microsoft.com/office/officeart/2005/8/layout/pyramid1"/>
    <dgm:cxn modelId="{8A8D7A35-91C5-194B-943B-013A8AF57102}" type="presOf" srcId="{2EABC617-55D5-374C-85A4-E91C4E4C4CA2}" destId="{79587171-1422-A245-BDBB-3DE8559B33A1}" srcOrd="1" destOrd="0" presId="urn:microsoft.com/office/officeart/2005/8/layout/pyramid1"/>
    <dgm:cxn modelId="{564E0ED2-0ADB-5A4F-B682-D963FB018607}" srcId="{9B086272-FBF5-F443-AFB8-E459AA668343}" destId="{2EABC617-55D5-374C-85A4-E91C4E4C4CA2}" srcOrd="1" destOrd="0" parTransId="{6887E1CD-C2B5-2C49-B733-54BFC1923121}" sibTransId="{27F3CA49-3ED3-774A-ACF1-80329A0BDFBC}"/>
    <dgm:cxn modelId="{EF2EB676-FADF-AB4E-8397-C370DB70291D}" type="presOf" srcId="{31C7D14E-50C9-8A43-9612-3692EEF81A41}" destId="{F74AF779-417B-9E43-99AE-9C0591B55C43}" srcOrd="0" destOrd="0" presId="urn:microsoft.com/office/officeart/2005/8/layout/pyramid1"/>
    <dgm:cxn modelId="{6DCC757E-E3D9-C644-8F33-46FB83A93FC0}" type="presOf" srcId="{2EABC617-55D5-374C-85A4-E91C4E4C4CA2}" destId="{B7D7B347-30C6-774A-9BCE-8FFBFC2D61F4}" srcOrd="0" destOrd="0" presId="urn:microsoft.com/office/officeart/2005/8/layout/pyramid1"/>
    <dgm:cxn modelId="{9C12CCFB-CD70-1948-B613-58AE424011AF}" srcId="{9B086272-FBF5-F443-AFB8-E459AA668343}" destId="{31C7D14E-50C9-8A43-9612-3692EEF81A41}" srcOrd="2" destOrd="0" parTransId="{B86E3761-4AF0-174E-A98B-F6782B360E30}" sibTransId="{CA20CB1A-01EE-1244-B968-C00EBEBD9563}"/>
    <dgm:cxn modelId="{3E700A00-DFF9-254B-89B9-7042F79EEB56}" srcId="{9B086272-FBF5-F443-AFB8-E459AA668343}" destId="{3712948F-C842-6A4C-A2DE-4D11BAFC04DC}" srcOrd="0" destOrd="0" parTransId="{4D73779F-ED4E-3440-B258-0A41B436CC5D}" sibTransId="{0C8CEC52-1812-074C-BC1D-A4EB4B805AE6}"/>
    <dgm:cxn modelId="{E9A704DD-9290-D943-B7DE-A0D27877EF96}" type="presParOf" srcId="{EE4F388A-F6F0-3446-A4D3-06F55E30460E}" destId="{30E935D2-FFC7-0B4F-A9EB-557493C5380C}" srcOrd="0" destOrd="0" presId="urn:microsoft.com/office/officeart/2005/8/layout/pyramid1"/>
    <dgm:cxn modelId="{01ABD0CE-69C9-894F-BE82-DC129239A79E}" type="presParOf" srcId="{30E935D2-FFC7-0B4F-A9EB-557493C5380C}" destId="{EC154D55-3F53-7642-88B1-70B7B5333A97}" srcOrd="0" destOrd="0" presId="urn:microsoft.com/office/officeart/2005/8/layout/pyramid1"/>
    <dgm:cxn modelId="{362CED04-3188-AE49-87BA-B1CE45D837FD}" type="presParOf" srcId="{30E935D2-FFC7-0B4F-A9EB-557493C5380C}" destId="{8FCD37CC-CFA4-7548-B0A1-440B1FF33BCC}" srcOrd="1" destOrd="0" presId="urn:microsoft.com/office/officeart/2005/8/layout/pyramid1"/>
    <dgm:cxn modelId="{9A02B2EF-8AA5-5B4C-AAA4-033A0048502D}" type="presParOf" srcId="{EE4F388A-F6F0-3446-A4D3-06F55E30460E}" destId="{EDB1E1FB-D5E8-9A47-B487-91FD91FA2CDB}" srcOrd="1" destOrd="0" presId="urn:microsoft.com/office/officeart/2005/8/layout/pyramid1"/>
    <dgm:cxn modelId="{20F6BC43-49FC-5143-9664-89DC803044BC}" type="presParOf" srcId="{EDB1E1FB-D5E8-9A47-B487-91FD91FA2CDB}" destId="{B7D7B347-30C6-774A-9BCE-8FFBFC2D61F4}" srcOrd="0" destOrd="0" presId="urn:microsoft.com/office/officeart/2005/8/layout/pyramid1"/>
    <dgm:cxn modelId="{E7784E1B-7300-054E-B230-84F1EAF686CD}" type="presParOf" srcId="{EDB1E1FB-D5E8-9A47-B487-91FD91FA2CDB}" destId="{79587171-1422-A245-BDBB-3DE8559B33A1}" srcOrd="1" destOrd="0" presId="urn:microsoft.com/office/officeart/2005/8/layout/pyramid1"/>
    <dgm:cxn modelId="{F10E19A7-6851-D640-9525-C418922CE9BC}" type="presParOf" srcId="{EE4F388A-F6F0-3446-A4D3-06F55E30460E}" destId="{9E9A668E-5647-5843-9312-0CA01CF441AE}" srcOrd="2" destOrd="0" presId="urn:microsoft.com/office/officeart/2005/8/layout/pyramid1"/>
    <dgm:cxn modelId="{23012B50-4A67-0742-A3C0-6537E730DD70}" type="presParOf" srcId="{9E9A668E-5647-5843-9312-0CA01CF441AE}" destId="{F74AF779-417B-9E43-99AE-9C0591B55C43}" srcOrd="0" destOrd="0" presId="urn:microsoft.com/office/officeart/2005/8/layout/pyramid1"/>
    <dgm:cxn modelId="{51902384-26B9-764E-BD04-475CDACD5196}" type="presParOf" srcId="{9E9A668E-5647-5843-9312-0CA01CF441AE}" destId="{DDB36C7D-BD39-1142-A2B8-96421C38D2F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741CD5-6B4D-C947-A092-6E024208BFD8}" type="doc">
      <dgm:prSet loTypeId="urn:microsoft.com/office/officeart/2005/8/layout/vList2" loCatId="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D380B0D-D31D-2143-ADCF-6D2C789301B8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Positioning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CERN is a unique place where fundamental research unites people from all over the world to push the frontiers of science</a:t>
          </a:r>
          <a:endParaRPr lang="en-US" sz="1600" dirty="0">
            <a:latin typeface="Optima"/>
            <a:cs typeface="Optima"/>
          </a:endParaRPr>
        </a:p>
      </dgm:t>
    </dgm:pt>
    <dgm:pt modelId="{21255F78-C8C1-B846-93F2-EBB7776FBE26}" type="parTrans" cxnId="{5AA8953A-C4E0-CF4B-B721-685F81F8A8AA}">
      <dgm:prSet/>
      <dgm:spPr/>
      <dgm:t>
        <a:bodyPr/>
        <a:lstStyle/>
        <a:p>
          <a:endParaRPr lang="en-US"/>
        </a:p>
      </dgm:t>
    </dgm:pt>
    <dgm:pt modelId="{CDC71026-A480-7246-92D8-B9DA0169385C}" type="sibTrans" cxnId="{5AA8953A-C4E0-CF4B-B721-685F81F8A8AA}">
      <dgm:prSet/>
      <dgm:spPr/>
      <dgm:t>
        <a:bodyPr/>
        <a:lstStyle/>
        <a:p>
          <a:endParaRPr lang="en-US"/>
        </a:p>
      </dgm:t>
    </dgm:pt>
    <dgm:pt modelId="{831AEEFD-2B2C-FC4E-8056-9293544A92DE}">
      <dgm:prSet phldrT="[Text]" custT="1"/>
      <dgm:spPr/>
      <dgm:t>
        <a:bodyPr/>
        <a:lstStyle/>
        <a:p>
          <a:r>
            <a:rPr lang="en-US" sz="1600" dirty="0" smtClean="0">
              <a:latin typeface="Optima"/>
              <a:cs typeface="Optima"/>
            </a:rPr>
            <a:t>Mission</a:t>
          </a:r>
          <a:br>
            <a:rPr lang="en-US" sz="1600" dirty="0" smtClean="0">
              <a:latin typeface="Optima"/>
              <a:cs typeface="Optima"/>
            </a:rPr>
          </a:br>
          <a:r>
            <a:rPr lang="en-US" sz="1600" dirty="0" smtClean="0">
              <a:latin typeface="Optima"/>
              <a:cs typeface="Optima"/>
            </a:rPr>
            <a:t>CERN exists to understand the mystery of nature for the benefit of mankind</a:t>
          </a:r>
          <a:endParaRPr lang="en-US" sz="1600" dirty="0">
            <a:latin typeface="Optima"/>
            <a:cs typeface="Optima"/>
          </a:endParaRPr>
        </a:p>
      </dgm:t>
    </dgm:pt>
    <dgm:pt modelId="{4AAC4122-DA02-484A-A27E-99C3795B4836}" type="parTrans" cxnId="{3F48F527-B5D9-B44D-9942-F75FAC4D918A}">
      <dgm:prSet/>
      <dgm:spPr/>
      <dgm:t>
        <a:bodyPr/>
        <a:lstStyle/>
        <a:p>
          <a:endParaRPr lang="en-US"/>
        </a:p>
      </dgm:t>
    </dgm:pt>
    <dgm:pt modelId="{DE7D015B-9352-2F4C-A014-3CD706E248EE}" type="sibTrans" cxnId="{3F48F527-B5D9-B44D-9942-F75FAC4D918A}">
      <dgm:prSet/>
      <dgm:spPr/>
      <dgm:t>
        <a:bodyPr/>
        <a:lstStyle/>
        <a:p>
          <a:endParaRPr lang="en-US"/>
        </a:p>
      </dgm:t>
    </dgm:pt>
    <dgm:pt modelId="{34FF7807-C10C-1649-A4CD-A7DEC6D7B759}" type="pres">
      <dgm:prSet presAssocID="{48741CD5-6B4D-C947-A092-6E024208BF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5BEBE4-00C6-F44A-91B2-57B7FAD9B712}" type="pres">
      <dgm:prSet presAssocID="{3D380B0D-D31D-2143-ADCF-6D2C789301B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0C365-ED95-EA43-8766-5183B8CC97E7}" type="pres">
      <dgm:prSet presAssocID="{CDC71026-A480-7246-92D8-B9DA0169385C}" presName="spacer" presStyleCnt="0"/>
      <dgm:spPr/>
      <dgm:t>
        <a:bodyPr/>
        <a:lstStyle/>
        <a:p>
          <a:endParaRPr lang="en-US"/>
        </a:p>
      </dgm:t>
    </dgm:pt>
    <dgm:pt modelId="{12767C47-1C9D-4749-98C6-9297BA1EBB2F}" type="pres">
      <dgm:prSet presAssocID="{831AEEFD-2B2C-FC4E-8056-9293544A92D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8F527-B5D9-B44D-9942-F75FAC4D918A}" srcId="{48741CD5-6B4D-C947-A092-6E024208BFD8}" destId="{831AEEFD-2B2C-FC4E-8056-9293544A92DE}" srcOrd="1" destOrd="0" parTransId="{4AAC4122-DA02-484A-A27E-99C3795B4836}" sibTransId="{DE7D015B-9352-2F4C-A014-3CD706E248EE}"/>
    <dgm:cxn modelId="{E95A8B21-E0AF-9B49-8098-AFD928692AAA}" type="presOf" srcId="{831AEEFD-2B2C-FC4E-8056-9293544A92DE}" destId="{12767C47-1C9D-4749-98C6-9297BA1EBB2F}" srcOrd="0" destOrd="0" presId="urn:microsoft.com/office/officeart/2005/8/layout/vList2"/>
    <dgm:cxn modelId="{5AA8953A-C4E0-CF4B-B721-685F81F8A8AA}" srcId="{48741CD5-6B4D-C947-A092-6E024208BFD8}" destId="{3D380B0D-D31D-2143-ADCF-6D2C789301B8}" srcOrd="0" destOrd="0" parTransId="{21255F78-C8C1-B846-93F2-EBB7776FBE26}" sibTransId="{CDC71026-A480-7246-92D8-B9DA0169385C}"/>
    <dgm:cxn modelId="{3DF2CA6A-4730-B446-ADB9-4FC09AAF3A1E}" type="presOf" srcId="{3D380B0D-D31D-2143-ADCF-6D2C789301B8}" destId="{525BEBE4-00C6-F44A-91B2-57B7FAD9B712}" srcOrd="0" destOrd="0" presId="urn:microsoft.com/office/officeart/2005/8/layout/vList2"/>
    <dgm:cxn modelId="{B068CF34-4C4F-7946-9AA7-E5762D51F22D}" type="presOf" srcId="{48741CD5-6B4D-C947-A092-6E024208BFD8}" destId="{34FF7807-C10C-1649-A4CD-A7DEC6D7B759}" srcOrd="0" destOrd="0" presId="urn:microsoft.com/office/officeart/2005/8/layout/vList2"/>
    <dgm:cxn modelId="{3BC89F8D-3875-3141-9AD2-F24CD54302FB}" type="presParOf" srcId="{34FF7807-C10C-1649-A4CD-A7DEC6D7B759}" destId="{525BEBE4-00C6-F44A-91B2-57B7FAD9B712}" srcOrd="0" destOrd="0" presId="urn:microsoft.com/office/officeart/2005/8/layout/vList2"/>
    <dgm:cxn modelId="{A08E2635-159D-A045-8C0B-0368EC9E5DD3}" type="presParOf" srcId="{34FF7807-C10C-1649-A4CD-A7DEC6D7B759}" destId="{9470C365-ED95-EA43-8766-5183B8CC97E7}" srcOrd="1" destOrd="0" presId="urn:microsoft.com/office/officeart/2005/8/layout/vList2"/>
    <dgm:cxn modelId="{84167D6C-12E1-F44C-BE4E-AD350A7CCF1B}" type="presParOf" srcId="{34FF7807-C10C-1649-A4CD-A7DEC6D7B759}" destId="{12767C47-1C9D-4749-98C6-9297BA1EBB2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3BA443-1C7E-AC45-A3A6-B71846F1DA3F}">
      <dsp:nvSpPr>
        <dsp:cNvPr id="0" name=""/>
        <dsp:cNvSpPr/>
      </dsp:nvSpPr>
      <dsp:spPr>
        <a:xfrm>
          <a:off x="0" y="30507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00FB51-1509-7842-BB0C-EF6F1382200B}">
      <dsp:nvSpPr>
        <dsp:cNvPr id="0" name=""/>
        <dsp:cNvSpPr/>
      </dsp:nvSpPr>
      <dsp:spPr>
        <a:xfrm>
          <a:off x="304800" y="39399"/>
          <a:ext cx="4531553" cy="531360"/>
        </a:xfrm>
        <a:prstGeom prst="roundRect">
          <a:avLst/>
        </a:prstGeom>
        <a:solidFill>
          <a:srgbClr val="3148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Define target audiences – precisely</a:t>
          </a:r>
        </a:p>
      </dsp:txBody>
      <dsp:txXfrm>
        <a:off x="304800" y="39399"/>
        <a:ext cx="4531553" cy="531360"/>
      </dsp:txXfrm>
    </dsp:sp>
    <dsp:sp modelId="{BBFF79EF-7D0E-AA41-BAB8-8D3CB1A52C42}">
      <dsp:nvSpPr>
        <dsp:cNvPr id="0" name=""/>
        <dsp:cNvSpPr/>
      </dsp:nvSpPr>
      <dsp:spPr>
        <a:xfrm>
          <a:off x="0" y="112155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C20CBB-FBC7-CB4A-B246-4421F6AE6DF9}">
      <dsp:nvSpPr>
        <dsp:cNvPr id="0" name=""/>
        <dsp:cNvSpPr/>
      </dsp:nvSpPr>
      <dsp:spPr>
        <a:xfrm>
          <a:off x="304800" y="855879"/>
          <a:ext cx="4531553" cy="531360"/>
        </a:xfrm>
        <a:prstGeom prst="roundRect">
          <a:avLst/>
        </a:prstGeom>
        <a:solidFill>
          <a:srgbClr val="3148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Prioritise</a:t>
          </a:r>
          <a:r>
            <a:rPr lang="en-US" sz="1800" kern="1200" dirty="0" smtClean="0"/>
            <a:t> target audiences </a:t>
          </a:r>
          <a:endParaRPr lang="en-US" sz="1800" kern="1200" dirty="0"/>
        </a:p>
      </dsp:txBody>
      <dsp:txXfrm>
        <a:off x="304800" y="855879"/>
        <a:ext cx="4531553" cy="531360"/>
      </dsp:txXfrm>
    </dsp:sp>
    <dsp:sp modelId="{903C1C7F-CA89-024D-8B3A-D06628A711F9}">
      <dsp:nvSpPr>
        <dsp:cNvPr id="0" name=""/>
        <dsp:cNvSpPr/>
      </dsp:nvSpPr>
      <dsp:spPr>
        <a:xfrm>
          <a:off x="0" y="193803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182AC7-9282-FA4C-B19E-B18DAE75B092}">
      <dsp:nvSpPr>
        <dsp:cNvPr id="0" name=""/>
        <dsp:cNvSpPr/>
      </dsp:nvSpPr>
      <dsp:spPr>
        <a:xfrm>
          <a:off x="304800" y="1672359"/>
          <a:ext cx="4531553" cy="531360"/>
        </a:xfrm>
        <a:prstGeom prst="roundRect">
          <a:avLst/>
        </a:prstGeom>
        <a:solidFill>
          <a:srgbClr val="3148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Get CERN´s positioning right</a:t>
          </a:r>
          <a:endParaRPr lang="en-US" sz="1800" kern="1200" dirty="0"/>
        </a:p>
      </dsp:txBody>
      <dsp:txXfrm>
        <a:off x="304800" y="1672359"/>
        <a:ext cx="4531553" cy="531360"/>
      </dsp:txXfrm>
    </dsp:sp>
    <dsp:sp modelId="{2A8E0536-DC86-A248-9E84-3A1FB62E08E5}">
      <dsp:nvSpPr>
        <dsp:cNvPr id="0" name=""/>
        <dsp:cNvSpPr/>
      </dsp:nvSpPr>
      <dsp:spPr>
        <a:xfrm>
          <a:off x="0" y="275452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330DD3-2D01-2941-8D54-DC556EDCA395}">
      <dsp:nvSpPr>
        <dsp:cNvPr id="0" name=""/>
        <dsp:cNvSpPr/>
      </dsp:nvSpPr>
      <dsp:spPr>
        <a:xfrm>
          <a:off x="304800" y="2488840"/>
          <a:ext cx="4531553" cy="531360"/>
        </a:xfrm>
        <a:prstGeom prst="roundRect">
          <a:avLst/>
        </a:prstGeom>
        <a:solidFill>
          <a:srgbClr val="3148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Define key message per target group</a:t>
          </a:r>
          <a:endParaRPr lang="en-US" sz="1800" kern="1200" dirty="0"/>
        </a:p>
      </dsp:txBody>
      <dsp:txXfrm>
        <a:off x="304800" y="2488840"/>
        <a:ext cx="4531553" cy="531360"/>
      </dsp:txXfrm>
    </dsp:sp>
    <dsp:sp modelId="{D696D93D-4E5E-B54E-BEBA-DDA37574E797}">
      <dsp:nvSpPr>
        <dsp:cNvPr id="0" name=""/>
        <dsp:cNvSpPr/>
      </dsp:nvSpPr>
      <dsp:spPr>
        <a:xfrm>
          <a:off x="0" y="357100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4233A-50F2-2C47-8DB5-8FE217E614D9}">
      <dsp:nvSpPr>
        <dsp:cNvPr id="0" name=""/>
        <dsp:cNvSpPr/>
      </dsp:nvSpPr>
      <dsp:spPr>
        <a:xfrm>
          <a:off x="304800" y="3305320"/>
          <a:ext cx="4531553" cy="531360"/>
        </a:xfrm>
        <a:prstGeom prst="roundRect">
          <a:avLst/>
        </a:prstGeom>
        <a:solidFill>
          <a:srgbClr val="3148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Identify </a:t>
          </a:r>
          <a:r>
            <a:rPr lang="en-US" sz="1800" kern="1200" dirty="0" err="1" smtClean="0"/>
            <a:t>proofpoints</a:t>
          </a:r>
          <a:r>
            <a:rPr lang="en-US" sz="1800" kern="1200" dirty="0" smtClean="0"/>
            <a:t> &amp; stories &amp; storytellers</a:t>
          </a:r>
          <a:endParaRPr lang="en-US" sz="1800" kern="1200" dirty="0"/>
        </a:p>
      </dsp:txBody>
      <dsp:txXfrm>
        <a:off x="304800" y="3305320"/>
        <a:ext cx="4531553" cy="5313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5DF16B-1E33-0A4F-B15F-BAB10B6F1F2D}">
      <dsp:nvSpPr>
        <dsp:cNvPr id="0" name=""/>
        <dsp:cNvSpPr/>
      </dsp:nvSpPr>
      <dsp:spPr>
        <a:xfrm>
          <a:off x="2184" y="27104"/>
          <a:ext cx="2129651" cy="7200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Strategic Theme</a:t>
          </a:r>
          <a:endParaRPr lang="en-US" sz="1800" kern="1200" dirty="0">
            <a:latin typeface="Optima"/>
            <a:cs typeface="Optima"/>
          </a:endParaRPr>
        </a:p>
      </dsp:txBody>
      <dsp:txXfrm>
        <a:off x="2184" y="27104"/>
        <a:ext cx="2129651" cy="720000"/>
      </dsp:txXfrm>
    </dsp:sp>
    <dsp:sp modelId="{EB0FD7E8-39A2-4E40-9E37-922E5933A77B}">
      <dsp:nvSpPr>
        <dsp:cNvPr id="0" name=""/>
        <dsp:cNvSpPr/>
      </dsp:nvSpPr>
      <dsp:spPr>
        <a:xfrm>
          <a:off x="2184" y="747104"/>
          <a:ext cx="2129651" cy="109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Optima"/>
              <a:cs typeface="Optima"/>
            </a:rPr>
            <a:t>Innovation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through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Technology</a:t>
          </a:r>
          <a:endParaRPr lang="en-US" sz="1800" kern="1200" dirty="0">
            <a:latin typeface="Optima"/>
            <a:cs typeface="Optima"/>
          </a:endParaRPr>
        </a:p>
      </dsp:txBody>
      <dsp:txXfrm>
        <a:off x="2184" y="747104"/>
        <a:ext cx="2129651" cy="1098000"/>
      </dsp:txXfrm>
    </dsp:sp>
    <dsp:sp modelId="{BC3FEC7C-F243-E549-8920-2950C540AC7D}">
      <dsp:nvSpPr>
        <dsp:cNvPr id="0" name=""/>
        <dsp:cNvSpPr/>
      </dsp:nvSpPr>
      <dsp:spPr>
        <a:xfrm>
          <a:off x="2429986" y="27104"/>
          <a:ext cx="2129651" cy="720000"/>
        </a:xfrm>
        <a:prstGeom prst="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Strategic Theme</a:t>
          </a:r>
          <a:endParaRPr lang="en-US" sz="1800" kern="1200" dirty="0">
            <a:latin typeface="Optima"/>
            <a:cs typeface="Optima"/>
          </a:endParaRPr>
        </a:p>
      </dsp:txBody>
      <dsp:txXfrm>
        <a:off x="2429986" y="27104"/>
        <a:ext cx="2129651" cy="720000"/>
      </dsp:txXfrm>
    </dsp:sp>
    <dsp:sp modelId="{C23145BB-A6CC-4F43-9154-12E674FE7923}">
      <dsp:nvSpPr>
        <dsp:cNvPr id="0" name=""/>
        <dsp:cNvSpPr/>
      </dsp:nvSpPr>
      <dsp:spPr>
        <a:xfrm>
          <a:off x="2429986" y="747104"/>
          <a:ext cx="2129651" cy="109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Optima"/>
              <a:cs typeface="Optima"/>
            </a:rPr>
            <a:t>Discovery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by Science</a:t>
          </a:r>
          <a:endParaRPr lang="en-US" sz="1800" kern="1200" dirty="0">
            <a:latin typeface="Optima"/>
            <a:cs typeface="Optima"/>
          </a:endParaRPr>
        </a:p>
      </dsp:txBody>
      <dsp:txXfrm>
        <a:off x="2429986" y="747104"/>
        <a:ext cx="2129651" cy="1098000"/>
      </dsp:txXfrm>
    </dsp:sp>
    <dsp:sp modelId="{E0CD61E0-5122-AF4E-B2EB-DE747C9A0D12}">
      <dsp:nvSpPr>
        <dsp:cNvPr id="0" name=""/>
        <dsp:cNvSpPr/>
      </dsp:nvSpPr>
      <dsp:spPr>
        <a:xfrm>
          <a:off x="4857788" y="27104"/>
          <a:ext cx="2129651" cy="720000"/>
        </a:xfrm>
        <a:prstGeom prst="rect">
          <a:avLst/>
        </a:prstGeom>
        <a:solidFill>
          <a:schemeClr val="accent1">
            <a:shade val="80000"/>
            <a:hueOff val="306247"/>
            <a:satOff val="-4392"/>
            <a:lumOff val="25615"/>
            <a:alphaOff val="0"/>
          </a:schemeClr>
        </a:solidFill>
        <a:ln w="25400" cap="flat" cmpd="sng" algn="ctr">
          <a:solidFill>
            <a:schemeClr val="accent1">
              <a:shade val="80000"/>
              <a:hueOff val="306247"/>
              <a:satOff val="-4392"/>
              <a:lumOff val="2561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Strategic Theme</a:t>
          </a:r>
          <a:endParaRPr lang="en-US" sz="1800" kern="1200" dirty="0"/>
        </a:p>
      </dsp:txBody>
      <dsp:txXfrm>
        <a:off x="4857788" y="27104"/>
        <a:ext cx="2129651" cy="720000"/>
      </dsp:txXfrm>
    </dsp:sp>
    <dsp:sp modelId="{F3B52034-79A3-B641-A7C4-2003AF27576C}">
      <dsp:nvSpPr>
        <dsp:cNvPr id="0" name=""/>
        <dsp:cNvSpPr/>
      </dsp:nvSpPr>
      <dsp:spPr>
        <a:xfrm>
          <a:off x="4857788" y="747104"/>
          <a:ext cx="2129651" cy="109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Diversity </a:t>
          </a:r>
          <a:br>
            <a:rPr lang="en-US" sz="1800" kern="1200" dirty="0" smtClean="0"/>
          </a:br>
          <a:r>
            <a:rPr lang="en-US" sz="1800" kern="1200" dirty="0" smtClean="0"/>
            <a:t>in People</a:t>
          </a:r>
          <a:endParaRPr lang="en-US" sz="1800" kern="1200" dirty="0"/>
        </a:p>
      </dsp:txBody>
      <dsp:txXfrm>
        <a:off x="4857788" y="747104"/>
        <a:ext cx="2129651" cy="10980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6F406B-A4E5-BF46-A8F2-F982972CF0B9}">
      <dsp:nvSpPr>
        <dsp:cNvPr id="0" name=""/>
        <dsp:cNvSpPr/>
      </dsp:nvSpPr>
      <dsp:spPr>
        <a:xfrm>
          <a:off x="11135" y="1815488"/>
          <a:ext cx="1871579" cy="129136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kern="1200" dirty="0">
            <a:latin typeface="Optima"/>
            <a:cs typeface="Optima"/>
          </a:endParaRPr>
        </a:p>
      </dsp:txBody>
      <dsp:txXfrm>
        <a:off x="11135" y="1815488"/>
        <a:ext cx="1871579" cy="1291360"/>
      </dsp:txXfrm>
    </dsp:sp>
    <dsp:sp modelId="{23B89BC0-FD1C-D044-A1A0-8572834DD801}">
      <dsp:nvSpPr>
        <dsp:cNvPr id="0" name=""/>
        <dsp:cNvSpPr/>
      </dsp:nvSpPr>
      <dsp:spPr>
        <a:xfrm rot="17821681">
          <a:off x="1550226" y="1905632"/>
          <a:ext cx="1218859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1218859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821681">
        <a:off x="2129184" y="1887827"/>
        <a:ext cx="60942" cy="60942"/>
      </dsp:txXfrm>
    </dsp:sp>
    <dsp:sp modelId="{5132B8C4-47D2-CD46-8826-30F7C815239F}">
      <dsp:nvSpPr>
        <dsp:cNvPr id="0" name=""/>
        <dsp:cNvSpPr/>
      </dsp:nvSpPr>
      <dsp:spPr>
        <a:xfrm>
          <a:off x="2436596" y="885959"/>
          <a:ext cx="1619009" cy="978936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Discovery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by 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Science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885959"/>
        <a:ext cx="1619009" cy="978936"/>
      </dsp:txXfrm>
    </dsp:sp>
    <dsp:sp modelId="{C7E60241-7FF6-EC44-AE11-D32D0B30A0F8}">
      <dsp:nvSpPr>
        <dsp:cNvPr id="0" name=""/>
        <dsp:cNvSpPr/>
      </dsp:nvSpPr>
      <dsp:spPr>
        <a:xfrm>
          <a:off x="4055605" y="1362762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18699" y="1361581"/>
        <a:ext cx="27694" cy="27694"/>
      </dsp:txXfrm>
    </dsp:sp>
    <dsp:sp modelId="{2FA5D7DC-3A7C-0545-A895-305C6E05199C}">
      <dsp:nvSpPr>
        <dsp:cNvPr id="0" name=""/>
        <dsp:cNvSpPr/>
      </dsp:nvSpPr>
      <dsp:spPr>
        <a:xfrm>
          <a:off x="4609487" y="885828"/>
          <a:ext cx="1620006" cy="97920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is the </a:t>
          </a:r>
          <a:r>
            <a:rPr lang="en-US" sz="1400" kern="1200" dirty="0" err="1" smtClean="0">
              <a:latin typeface="Optima"/>
              <a:cs typeface="Optima"/>
            </a:rPr>
            <a:t>world´s</a:t>
          </a:r>
          <a:r>
            <a:rPr lang="en-US" sz="1400" kern="1200" dirty="0" smtClean="0">
              <a:latin typeface="Optima"/>
              <a:cs typeface="Optima"/>
            </a:rPr>
            <a:t> leading centre for fundamental </a:t>
          </a:r>
          <a:r>
            <a:rPr lang="en-US" sz="1400" kern="1200" dirty="0" err="1" smtClean="0">
              <a:latin typeface="Optima"/>
              <a:cs typeface="Optima"/>
            </a:rPr>
            <a:t>reasearch</a:t>
          </a:r>
          <a:r>
            <a:rPr lang="en-US" sz="1400" kern="1200" dirty="0" smtClean="0">
              <a:latin typeface="Optima"/>
              <a:cs typeface="Optima"/>
            </a:rPr>
            <a:t> in physics</a:t>
          </a:r>
          <a:endParaRPr lang="en-US" sz="1400" kern="1200" dirty="0">
            <a:latin typeface="Optima"/>
            <a:cs typeface="Optima"/>
          </a:endParaRPr>
        </a:p>
      </dsp:txBody>
      <dsp:txXfrm>
        <a:off x="4609487" y="885828"/>
        <a:ext cx="1620006" cy="979200"/>
      </dsp:txXfrm>
    </dsp:sp>
    <dsp:sp modelId="{D5AE4F76-02E0-CD4E-9DAF-F08FAA0D127D}">
      <dsp:nvSpPr>
        <dsp:cNvPr id="0" name=""/>
        <dsp:cNvSpPr/>
      </dsp:nvSpPr>
      <dsp:spPr>
        <a:xfrm>
          <a:off x="6229493" y="1362762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92587" y="1361581"/>
        <a:ext cx="27694" cy="27694"/>
      </dsp:txXfrm>
    </dsp:sp>
    <dsp:sp modelId="{ADCB9301-6B2F-D149-A2A7-83C9D11916B4}">
      <dsp:nvSpPr>
        <dsp:cNvPr id="0" name=""/>
        <dsp:cNvSpPr/>
      </dsp:nvSpPr>
      <dsp:spPr>
        <a:xfrm>
          <a:off x="6783374" y="885153"/>
          <a:ext cx="1620006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Increase of member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countries(12 to 20)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+ Collaboration 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agreements: 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40 countries</a:t>
          </a:r>
          <a:endParaRPr lang="en-US" sz="1200" kern="1200" dirty="0">
            <a:latin typeface="Optima"/>
            <a:cs typeface="Optima"/>
          </a:endParaRPr>
        </a:p>
      </dsp:txBody>
      <dsp:txXfrm>
        <a:off x="6783374" y="885153"/>
        <a:ext cx="1620006" cy="980550"/>
      </dsp:txXfrm>
    </dsp:sp>
    <dsp:sp modelId="{037D120B-9D8F-2B45-9D23-16259B498DD6}">
      <dsp:nvSpPr>
        <dsp:cNvPr id="0" name=""/>
        <dsp:cNvSpPr/>
      </dsp:nvSpPr>
      <dsp:spPr>
        <a:xfrm rot="21591696">
          <a:off x="1882714" y="2447834"/>
          <a:ext cx="553883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3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1696">
        <a:off x="2145808" y="2446652"/>
        <a:ext cx="27694" cy="27694"/>
      </dsp:txXfrm>
    </dsp:sp>
    <dsp:sp modelId="{002B9B44-A881-4E4B-8FD9-42E6643E4250}">
      <dsp:nvSpPr>
        <dsp:cNvPr id="0" name=""/>
        <dsp:cNvSpPr/>
      </dsp:nvSpPr>
      <dsp:spPr>
        <a:xfrm>
          <a:off x="2436596" y="1969555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Discovery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by 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Science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1969555"/>
        <a:ext cx="1621681" cy="980550"/>
      </dsp:txXfrm>
    </dsp:sp>
    <dsp:sp modelId="{1FC79482-7CC4-564A-9689-9EEB3937AD09}">
      <dsp:nvSpPr>
        <dsp:cNvPr id="0" name=""/>
        <dsp:cNvSpPr/>
      </dsp:nvSpPr>
      <dsp:spPr>
        <a:xfrm>
          <a:off x="4058278" y="2447165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21371" y="2445983"/>
        <a:ext cx="27694" cy="27694"/>
      </dsp:txXfrm>
    </dsp:sp>
    <dsp:sp modelId="{0D89E616-55C9-D046-8C56-133053C4A5C5}">
      <dsp:nvSpPr>
        <dsp:cNvPr id="0" name=""/>
        <dsp:cNvSpPr/>
      </dsp:nvSpPr>
      <dsp:spPr>
        <a:xfrm>
          <a:off x="4612159" y="1970230"/>
          <a:ext cx="1621681" cy="97920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has contributed greatly to mankind´s understanding of nature for 50+ years</a:t>
          </a:r>
          <a:endParaRPr lang="en-US" sz="1400" kern="1200" dirty="0">
            <a:latin typeface="Optima"/>
            <a:cs typeface="Optima"/>
          </a:endParaRPr>
        </a:p>
      </dsp:txBody>
      <dsp:txXfrm>
        <a:off x="4612159" y="1970230"/>
        <a:ext cx="1621681" cy="979200"/>
      </dsp:txXfrm>
    </dsp:sp>
    <dsp:sp modelId="{8FD54BAE-6D62-5247-BD1F-8146CD4D8FF2}">
      <dsp:nvSpPr>
        <dsp:cNvPr id="0" name=""/>
        <dsp:cNvSpPr/>
      </dsp:nvSpPr>
      <dsp:spPr>
        <a:xfrm>
          <a:off x="6233841" y="2447165"/>
          <a:ext cx="565017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65017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02224" y="2445705"/>
        <a:ext cx="28250" cy="28250"/>
      </dsp:txXfrm>
    </dsp:sp>
    <dsp:sp modelId="{C7302955-84D8-674C-9B2D-707689F6731D}">
      <dsp:nvSpPr>
        <dsp:cNvPr id="0" name=""/>
        <dsp:cNvSpPr/>
      </dsp:nvSpPr>
      <dsp:spPr>
        <a:xfrm>
          <a:off x="6798858" y="1969555"/>
          <a:ext cx="1619009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</a:t>
          </a:r>
          <a:r>
            <a:rPr lang="en-US" sz="1200" kern="1200" baseline="0" dirty="0" smtClean="0">
              <a:latin typeface="Optima"/>
              <a:cs typeface="Optima"/>
            </a:rPr>
            <a:t> Changed under-</a:t>
          </a:r>
          <a:br>
            <a:rPr lang="en-US" sz="1200" kern="1200" baseline="0" dirty="0" smtClean="0">
              <a:latin typeface="Optima"/>
              <a:cs typeface="Optima"/>
            </a:rPr>
          </a:br>
          <a:r>
            <a:rPr lang="en-US" sz="1200" kern="1200" baseline="0" dirty="0" smtClean="0">
              <a:latin typeface="Optima"/>
              <a:cs typeface="Optima"/>
            </a:rPr>
            <a:t>   standing of nature</a:t>
          </a:r>
          <a:br>
            <a:rPr lang="en-US" sz="1200" kern="1200" baseline="0" dirty="0" smtClean="0">
              <a:latin typeface="Optima"/>
              <a:cs typeface="Optima"/>
            </a:rPr>
          </a:br>
          <a:r>
            <a:rPr lang="en-US" sz="1200" kern="1200" baseline="0" dirty="0" smtClean="0">
              <a:latin typeface="Optima"/>
              <a:cs typeface="Optima"/>
            </a:rPr>
            <a:t>+ Rewards/Prizes </a:t>
          </a:r>
          <a:br>
            <a:rPr lang="en-US" sz="1200" kern="1200" baseline="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+ 50% of all particle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physicists</a:t>
          </a:r>
        </a:p>
      </dsp:txBody>
      <dsp:txXfrm>
        <a:off x="6798858" y="1969555"/>
        <a:ext cx="1619009" cy="980550"/>
      </dsp:txXfrm>
    </dsp:sp>
    <dsp:sp modelId="{6E0A9F69-4F9B-9B43-8BD6-4DCBED545C50}">
      <dsp:nvSpPr>
        <dsp:cNvPr id="0" name=""/>
        <dsp:cNvSpPr/>
      </dsp:nvSpPr>
      <dsp:spPr>
        <a:xfrm rot="3774883">
          <a:off x="1551417" y="2990035"/>
          <a:ext cx="1216476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1216476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774883">
        <a:off x="2129243" y="2972289"/>
        <a:ext cx="60823" cy="60823"/>
      </dsp:txXfrm>
    </dsp:sp>
    <dsp:sp modelId="{5950171F-9EC9-014B-8276-F5E2C55FDC7F}">
      <dsp:nvSpPr>
        <dsp:cNvPr id="0" name=""/>
        <dsp:cNvSpPr/>
      </dsp:nvSpPr>
      <dsp:spPr>
        <a:xfrm>
          <a:off x="2436596" y="3053958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Discovery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by 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Science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3053958"/>
        <a:ext cx="1621681" cy="980550"/>
      </dsp:txXfrm>
    </dsp:sp>
    <dsp:sp modelId="{18AEE755-214A-5A4C-9C19-FBA0592C1508}">
      <dsp:nvSpPr>
        <dsp:cNvPr id="0" name=""/>
        <dsp:cNvSpPr/>
      </dsp:nvSpPr>
      <dsp:spPr>
        <a:xfrm>
          <a:off x="4058278" y="3531568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21371" y="3530386"/>
        <a:ext cx="27694" cy="27694"/>
      </dsp:txXfrm>
    </dsp:sp>
    <dsp:sp modelId="{7C4AF01D-9046-EF40-B3C7-E7CAEA77C2DA}">
      <dsp:nvSpPr>
        <dsp:cNvPr id="0" name=""/>
        <dsp:cNvSpPr/>
      </dsp:nvSpPr>
      <dsp:spPr>
        <a:xfrm>
          <a:off x="4612159" y="3053958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is poised to bring great advances in our understanding of nature </a:t>
          </a:r>
          <a:r>
            <a:rPr lang="en-US" sz="1200" kern="1200" dirty="0" smtClean="0">
              <a:latin typeface="Optima"/>
              <a:cs typeface="Optima"/>
            </a:rPr>
            <a:t>	 </a:t>
          </a:r>
          <a:endParaRPr lang="en-US" sz="1200" kern="1200" dirty="0">
            <a:latin typeface="Optima"/>
            <a:cs typeface="Optima"/>
          </a:endParaRPr>
        </a:p>
      </dsp:txBody>
      <dsp:txXfrm>
        <a:off x="4612159" y="3053958"/>
        <a:ext cx="1621681" cy="980550"/>
      </dsp:txXfrm>
    </dsp:sp>
    <dsp:sp modelId="{D2DEFB44-013F-7B46-A282-86B6628049FD}">
      <dsp:nvSpPr>
        <dsp:cNvPr id="0" name=""/>
        <dsp:cNvSpPr/>
      </dsp:nvSpPr>
      <dsp:spPr>
        <a:xfrm>
          <a:off x="6233841" y="3531568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96935" y="3530386"/>
        <a:ext cx="27694" cy="27694"/>
      </dsp:txXfrm>
    </dsp:sp>
    <dsp:sp modelId="{47592E6E-3B4F-294D-9A2F-61F2AABAC427}">
      <dsp:nvSpPr>
        <dsp:cNvPr id="0" name=""/>
        <dsp:cNvSpPr/>
      </dsp:nvSpPr>
      <dsp:spPr>
        <a:xfrm>
          <a:off x="6787722" y="3053958"/>
          <a:ext cx="1619009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LHC the most 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powerful particle 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accelerator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+ Exploration of the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universe on 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microscopic level</a:t>
          </a:r>
          <a:endParaRPr lang="en-US" sz="1200" kern="1200" dirty="0">
            <a:latin typeface="Optima"/>
            <a:cs typeface="Optima"/>
          </a:endParaRPr>
        </a:p>
      </dsp:txBody>
      <dsp:txXfrm>
        <a:off x="6787722" y="3053958"/>
        <a:ext cx="1619009" cy="98055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6F406B-A4E5-BF46-A8F2-F982972CF0B9}">
      <dsp:nvSpPr>
        <dsp:cNvPr id="0" name=""/>
        <dsp:cNvSpPr/>
      </dsp:nvSpPr>
      <dsp:spPr>
        <a:xfrm>
          <a:off x="6619" y="1805438"/>
          <a:ext cx="1900771" cy="1311503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kern="1200" dirty="0">
            <a:latin typeface="Optima"/>
            <a:cs typeface="Optima"/>
          </a:endParaRPr>
        </a:p>
      </dsp:txBody>
      <dsp:txXfrm>
        <a:off x="6619" y="1805438"/>
        <a:ext cx="1900771" cy="1311503"/>
      </dsp:txXfrm>
    </dsp:sp>
    <dsp:sp modelId="{23B89BC0-FD1C-D044-A1A0-8572834DD801}">
      <dsp:nvSpPr>
        <dsp:cNvPr id="0" name=""/>
        <dsp:cNvSpPr/>
      </dsp:nvSpPr>
      <dsp:spPr>
        <a:xfrm rot="17821681">
          <a:off x="1569715" y="1896988"/>
          <a:ext cx="123787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1237870" y="1286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821681">
        <a:off x="2157704" y="1878904"/>
        <a:ext cx="61893" cy="61893"/>
      </dsp:txXfrm>
    </dsp:sp>
    <dsp:sp modelId="{5132B8C4-47D2-CD46-8826-30F7C815239F}">
      <dsp:nvSpPr>
        <dsp:cNvPr id="0" name=""/>
        <dsp:cNvSpPr/>
      </dsp:nvSpPr>
      <dsp:spPr>
        <a:xfrm>
          <a:off x="2469911" y="861410"/>
          <a:ext cx="1644262" cy="994206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Innovation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through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Technology</a:t>
          </a:r>
          <a:endParaRPr lang="en-US" sz="1400" kern="1200" dirty="0">
            <a:latin typeface="Optima"/>
            <a:cs typeface="Optima"/>
          </a:endParaRPr>
        </a:p>
      </dsp:txBody>
      <dsp:txXfrm>
        <a:off x="2469911" y="861410"/>
        <a:ext cx="1644262" cy="994206"/>
      </dsp:txXfrm>
    </dsp:sp>
    <dsp:sp modelId="{C7E60241-7FF6-EC44-AE11-D32D0B30A0F8}">
      <dsp:nvSpPr>
        <dsp:cNvPr id="0" name=""/>
        <dsp:cNvSpPr/>
      </dsp:nvSpPr>
      <dsp:spPr>
        <a:xfrm>
          <a:off x="4114174" y="1345650"/>
          <a:ext cx="56252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0" y="1286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81371" y="1344450"/>
        <a:ext cx="28126" cy="28126"/>
      </dsp:txXfrm>
    </dsp:sp>
    <dsp:sp modelId="{2FA5D7DC-3A7C-0545-A895-305C6E05199C}">
      <dsp:nvSpPr>
        <dsp:cNvPr id="0" name=""/>
        <dsp:cNvSpPr/>
      </dsp:nvSpPr>
      <dsp:spPr>
        <a:xfrm>
          <a:off x="4676694" y="861276"/>
          <a:ext cx="1645274" cy="994473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Basic science drives innovation in ICT</a:t>
          </a:r>
          <a:endParaRPr lang="en-US" sz="1400" kern="1200" dirty="0">
            <a:latin typeface="Optima"/>
            <a:cs typeface="Optima"/>
          </a:endParaRPr>
        </a:p>
      </dsp:txBody>
      <dsp:txXfrm>
        <a:off x="4676694" y="861276"/>
        <a:ext cx="1645274" cy="994473"/>
      </dsp:txXfrm>
    </dsp:sp>
    <dsp:sp modelId="{D5AE4F76-02E0-CD4E-9DAF-F08FAA0D127D}">
      <dsp:nvSpPr>
        <dsp:cNvPr id="0" name=""/>
        <dsp:cNvSpPr/>
      </dsp:nvSpPr>
      <dsp:spPr>
        <a:xfrm>
          <a:off x="6321969" y="1345650"/>
          <a:ext cx="56252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0" y="1286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89167" y="1344450"/>
        <a:ext cx="28126" cy="28126"/>
      </dsp:txXfrm>
    </dsp:sp>
    <dsp:sp modelId="{ADCB9301-6B2F-D149-A2A7-83C9D11916B4}">
      <dsp:nvSpPr>
        <dsp:cNvPr id="0" name=""/>
        <dsp:cNvSpPr/>
      </dsp:nvSpPr>
      <dsp:spPr>
        <a:xfrm>
          <a:off x="6884490" y="860591"/>
          <a:ext cx="1645274" cy="995844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WWW development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as a result of CERN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scientists´ needs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+ Knowledge sharing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approach ensured the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web´s open standards</a:t>
          </a:r>
          <a:endParaRPr lang="en-US" sz="1200" kern="1200" dirty="0">
            <a:latin typeface="Optima"/>
            <a:cs typeface="Optima"/>
          </a:endParaRPr>
        </a:p>
      </dsp:txBody>
      <dsp:txXfrm>
        <a:off x="6884490" y="860591"/>
        <a:ext cx="1645274" cy="995844"/>
      </dsp:txXfrm>
    </dsp:sp>
    <dsp:sp modelId="{037D120B-9D8F-2B45-9D23-16259B498DD6}">
      <dsp:nvSpPr>
        <dsp:cNvPr id="0" name=""/>
        <dsp:cNvSpPr/>
      </dsp:nvSpPr>
      <dsp:spPr>
        <a:xfrm rot="21591696">
          <a:off x="1907390" y="2447647"/>
          <a:ext cx="562522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2" y="1286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1696">
        <a:off x="2174588" y="2446447"/>
        <a:ext cx="28126" cy="28126"/>
      </dsp:txXfrm>
    </dsp:sp>
    <dsp:sp modelId="{002B9B44-A881-4E4B-8FD9-42E6643E4250}">
      <dsp:nvSpPr>
        <dsp:cNvPr id="0" name=""/>
        <dsp:cNvSpPr/>
      </dsp:nvSpPr>
      <dsp:spPr>
        <a:xfrm>
          <a:off x="2469911" y="1961908"/>
          <a:ext cx="1646976" cy="995844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Innovation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through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Technology</a:t>
          </a:r>
          <a:endParaRPr lang="en-US" sz="1400" kern="1200" dirty="0">
            <a:latin typeface="Optima"/>
            <a:cs typeface="Optima"/>
          </a:endParaRPr>
        </a:p>
      </dsp:txBody>
      <dsp:txXfrm>
        <a:off x="2469911" y="1961908"/>
        <a:ext cx="1646976" cy="995844"/>
      </dsp:txXfrm>
    </dsp:sp>
    <dsp:sp modelId="{1FC79482-7CC4-564A-9689-9EEB3937AD09}">
      <dsp:nvSpPr>
        <dsp:cNvPr id="0" name=""/>
        <dsp:cNvSpPr/>
      </dsp:nvSpPr>
      <dsp:spPr>
        <a:xfrm>
          <a:off x="4116888" y="2446967"/>
          <a:ext cx="56252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0" y="1286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84085" y="2445767"/>
        <a:ext cx="28126" cy="28126"/>
      </dsp:txXfrm>
    </dsp:sp>
    <dsp:sp modelId="{0D89E616-55C9-D046-8C56-133053C4A5C5}">
      <dsp:nvSpPr>
        <dsp:cNvPr id="0" name=""/>
        <dsp:cNvSpPr/>
      </dsp:nvSpPr>
      <dsp:spPr>
        <a:xfrm>
          <a:off x="4679409" y="1962594"/>
          <a:ext cx="1646976" cy="994473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Basic and applied science form a virtuous circle</a:t>
          </a:r>
          <a:endParaRPr lang="en-US" sz="1400" kern="1200" dirty="0">
            <a:latin typeface="Optima"/>
            <a:cs typeface="Optima"/>
          </a:endParaRPr>
        </a:p>
      </dsp:txBody>
      <dsp:txXfrm>
        <a:off x="4679409" y="1962594"/>
        <a:ext cx="1646976" cy="994473"/>
      </dsp:txXfrm>
    </dsp:sp>
    <dsp:sp modelId="{8FD54BAE-6D62-5247-BD1F-8146CD4D8FF2}">
      <dsp:nvSpPr>
        <dsp:cNvPr id="0" name=""/>
        <dsp:cNvSpPr/>
      </dsp:nvSpPr>
      <dsp:spPr>
        <a:xfrm>
          <a:off x="6326385" y="2446967"/>
          <a:ext cx="569139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9139" y="1286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96727" y="2445602"/>
        <a:ext cx="28456" cy="28456"/>
      </dsp:txXfrm>
    </dsp:sp>
    <dsp:sp modelId="{C7302955-84D8-674C-9B2D-707689F6731D}">
      <dsp:nvSpPr>
        <dsp:cNvPr id="0" name=""/>
        <dsp:cNvSpPr/>
      </dsp:nvSpPr>
      <dsp:spPr>
        <a:xfrm>
          <a:off x="6895525" y="1961908"/>
          <a:ext cx="1644262" cy="995844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Optima"/>
              <a:cs typeface="Optima"/>
            </a:rPr>
            <a:t>+</a:t>
          </a:r>
          <a:r>
            <a:rPr lang="en-US" sz="1100" kern="1200" baseline="0" dirty="0" smtClean="0">
              <a:latin typeface="Optima"/>
              <a:cs typeface="Optima"/>
            </a:rPr>
            <a:t> PET development pro-</a:t>
          </a:r>
          <a:br>
            <a:rPr lang="en-US" sz="1100" kern="1200" baseline="0" dirty="0" smtClean="0">
              <a:latin typeface="Optima"/>
              <a:cs typeface="Optima"/>
            </a:rPr>
          </a:br>
          <a:r>
            <a:rPr lang="en-US" sz="1100" kern="1200" baseline="0" dirty="0" smtClean="0">
              <a:latin typeface="Optima"/>
              <a:cs typeface="Optima"/>
            </a:rPr>
            <a:t>   ceded hand in hand</a:t>
          </a:r>
          <a:br>
            <a:rPr lang="en-US" sz="1100" kern="1200" baseline="0" dirty="0" smtClean="0">
              <a:latin typeface="Optima"/>
              <a:cs typeface="Optima"/>
            </a:rPr>
          </a:br>
          <a:r>
            <a:rPr lang="en-US" sz="1100" kern="1200" baseline="0" dirty="0" smtClean="0">
              <a:latin typeface="Optima"/>
              <a:cs typeface="Optima"/>
            </a:rPr>
            <a:t>   with particle physics</a:t>
          </a:r>
          <a:br>
            <a:rPr lang="en-US" sz="1100" kern="1200" baseline="0" dirty="0" smtClean="0">
              <a:latin typeface="Optima"/>
              <a:cs typeface="Optima"/>
            </a:rPr>
          </a:br>
          <a:r>
            <a:rPr lang="en-US" sz="1100" kern="1200" baseline="0" dirty="0" smtClean="0">
              <a:latin typeface="Optima"/>
              <a:cs typeface="Optima"/>
            </a:rPr>
            <a:t>+ Technology from</a:t>
          </a:r>
          <a:br>
            <a:rPr lang="en-US" sz="1100" kern="1200" baseline="0" dirty="0" smtClean="0">
              <a:latin typeface="Optima"/>
              <a:cs typeface="Optima"/>
            </a:rPr>
          </a:br>
          <a:r>
            <a:rPr lang="en-US" sz="1100" kern="1200" baseline="0" dirty="0" smtClean="0">
              <a:latin typeface="Optima"/>
              <a:cs typeface="Optima"/>
            </a:rPr>
            <a:t>   CERN to industry and</a:t>
          </a:r>
          <a:br>
            <a:rPr lang="en-US" sz="1100" kern="1200" baseline="0" dirty="0" smtClean="0">
              <a:latin typeface="Optima"/>
              <a:cs typeface="Optima"/>
            </a:rPr>
          </a:br>
          <a:r>
            <a:rPr lang="en-US" sz="1100" kern="1200" baseline="0" dirty="0" smtClean="0">
              <a:latin typeface="Optima"/>
              <a:cs typeface="Optima"/>
            </a:rPr>
            <a:t>   back</a:t>
          </a:r>
          <a:endParaRPr lang="en-US" sz="1100" kern="1200" dirty="0" smtClean="0">
            <a:latin typeface="Optima"/>
            <a:cs typeface="Optima"/>
          </a:endParaRPr>
        </a:p>
      </dsp:txBody>
      <dsp:txXfrm>
        <a:off x="6895525" y="1961908"/>
        <a:ext cx="1644262" cy="995844"/>
      </dsp:txXfrm>
    </dsp:sp>
    <dsp:sp modelId="{6E0A9F69-4F9B-9B43-8BD6-4DCBED545C50}">
      <dsp:nvSpPr>
        <dsp:cNvPr id="0" name=""/>
        <dsp:cNvSpPr/>
      </dsp:nvSpPr>
      <dsp:spPr>
        <a:xfrm rot="3774883">
          <a:off x="1570926" y="2998305"/>
          <a:ext cx="123545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1235450" y="1286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774883">
        <a:off x="2157765" y="2980282"/>
        <a:ext cx="61772" cy="61772"/>
      </dsp:txXfrm>
    </dsp:sp>
    <dsp:sp modelId="{5950171F-9EC9-014B-8276-F5E2C55FDC7F}">
      <dsp:nvSpPr>
        <dsp:cNvPr id="0" name=""/>
        <dsp:cNvSpPr/>
      </dsp:nvSpPr>
      <dsp:spPr>
        <a:xfrm>
          <a:off x="2469911" y="3063225"/>
          <a:ext cx="1646976" cy="995844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Innovation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through</a:t>
          </a:r>
          <a:br>
            <a:rPr lang="en-US" sz="1400" kern="1200" dirty="0" smtClean="0">
              <a:latin typeface="Optima"/>
              <a:cs typeface="Optima"/>
            </a:rPr>
          </a:br>
          <a:r>
            <a:rPr lang="en-US" sz="1400" kern="1200" dirty="0" smtClean="0">
              <a:latin typeface="Optima"/>
              <a:cs typeface="Optima"/>
            </a:rPr>
            <a:t> Technology</a:t>
          </a:r>
          <a:endParaRPr lang="en-US" sz="1400" kern="1200" dirty="0">
            <a:latin typeface="Optima"/>
            <a:cs typeface="Optima"/>
          </a:endParaRPr>
        </a:p>
      </dsp:txBody>
      <dsp:txXfrm>
        <a:off x="2469911" y="3063225"/>
        <a:ext cx="1646976" cy="995844"/>
      </dsp:txXfrm>
    </dsp:sp>
    <dsp:sp modelId="{18AEE755-214A-5A4C-9C19-FBA0592C1508}">
      <dsp:nvSpPr>
        <dsp:cNvPr id="0" name=""/>
        <dsp:cNvSpPr/>
      </dsp:nvSpPr>
      <dsp:spPr>
        <a:xfrm>
          <a:off x="4116888" y="3548284"/>
          <a:ext cx="56252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0" y="12863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84085" y="3547085"/>
        <a:ext cx="28126" cy="28126"/>
      </dsp:txXfrm>
    </dsp:sp>
    <dsp:sp modelId="{7C4AF01D-9046-EF40-B3C7-E7CAEA77C2DA}">
      <dsp:nvSpPr>
        <dsp:cNvPr id="0" name=""/>
        <dsp:cNvSpPr/>
      </dsp:nvSpPr>
      <dsp:spPr>
        <a:xfrm>
          <a:off x="4679409" y="3063225"/>
          <a:ext cx="1646976" cy="995844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Basic science drives innovation in a wide range of areas</a:t>
          </a:r>
          <a:r>
            <a:rPr lang="en-US" sz="1200" kern="1200" dirty="0" smtClean="0">
              <a:latin typeface="Optima"/>
              <a:cs typeface="Optima"/>
            </a:rPr>
            <a:t>	 </a:t>
          </a:r>
          <a:endParaRPr lang="en-US" sz="1200" kern="1200" dirty="0">
            <a:latin typeface="Optima"/>
            <a:cs typeface="Optima"/>
          </a:endParaRPr>
        </a:p>
      </dsp:txBody>
      <dsp:txXfrm>
        <a:off x="4679409" y="3063225"/>
        <a:ext cx="1646976" cy="995844"/>
      </dsp:txXfrm>
    </dsp:sp>
    <dsp:sp modelId="{D2DEFB44-013F-7B46-A282-86B6628049FD}">
      <dsp:nvSpPr>
        <dsp:cNvPr id="0" name=""/>
        <dsp:cNvSpPr/>
      </dsp:nvSpPr>
      <dsp:spPr>
        <a:xfrm>
          <a:off x="6326385" y="3548284"/>
          <a:ext cx="562520" cy="25726"/>
        </a:xfrm>
        <a:custGeom>
          <a:avLst/>
          <a:gdLst/>
          <a:ahLst/>
          <a:cxnLst/>
          <a:rect l="0" t="0" r="0" b="0"/>
          <a:pathLst>
            <a:path>
              <a:moveTo>
                <a:pt x="0" y="12863"/>
              </a:moveTo>
              <a:lnTo>
                <a:pt x="562520" y="1286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93583" y="3547085"/>
        <a:ext cx="28126" cy="28126"/>
      </dsp:txXfrm>
    </dsp:sp>
    <dsp:sp modelId="{47592E6E-3B4F-294D-9A2F-61F2AABAC427}">
      <dsp:nvSpPr>
        <dsp:cNvPr id="0" name=""/>
        <dsp:cNvSpPr/>
      </dsp:nvSpPr>
      <dsp:spPr>
        <a:xfrm>
          <a:off x="6888906" y="3063225"/>
          <a:ext cx="1644262" cy="995844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Use of particle </a:t>
          </a:r>
          <a:r>
            <a:rPr lang="en-US" sz="1200" kern="1200" dirty="0" err="1" smtClean="0">
              <a:latin typeface="Optima"/>
              <a:cs typeface="Optima"/>
            </a:rPr>
            <a:t>accel</a:t>
          </a:r>
          <a:r>
            <a:rPr lang="en-US" sz="1200" kern="1200" dirty="0" smtClean="0">
              <a:latin typeface="Optima"/>
              <a:cs typeface="Optima"/>
            </a:rPr>
            <a:t>-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</a:t>
          </a:r>
          <a:r>
            <a:rPr lang="en-US" sz="1200" kern="1200" dirty="0" err="1" smtClean="0">
              <a:latin typeface="Optima"/>
              <a:cs typeface="Optima"/>
            </a:rPr>
            <a:t>erators</a:t>
          </a:r>
          <a:r>
            <a:rPr lang="en-US" sz="1200" kern="1200" dirty="0" smtClean="0">
              <a:latin typeface="Optima"/>
              <a:cs typeface="Optima"/>
            </a:rPr>
            <a:t> in a wide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range: production of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</a:t>
          </a:r>
          <a:r>
            <a:rPr lang="en-US" sz="1200" kern="1200" dirty="0" err="1" smtClean="0">
              <a:latin typeface="Optima"/>
              <a:cs typeface="Optima"/>
            </a:rPr>
            <a:t>tyres</a:t>
          </a:r>
          <a:r>
            <a:rPr lang="en-US" sz="1200" kern="1200" dirty="0" smtClean="0">
              <a:latin typeface="Optima"/>
              <a:cs typeface="Optima"/>
            </a:rPr>
            <a:t> to ion implant-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</a:t>
          </a:r>
          <a:r>
            <a:rPr lang="en-US" sz="1200" kern="1200" dirty="0" err="1" smtClean="0">
              <a:latin typeface="Optima"/>
              <a:cs typeface="Optima"/>
            </a:rPr>
            <a:t>ation</a:t>
          </a:r>
          <a:r>
            <a:rPr lang="en-US" sz="1200" kern="1200" dirty="0" smtClean="0">
              <a:latin typeface="Optima"/>
              <a:cs typeface="Optima"/>
            </a:rPr>
            <a:t> in the semi-r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conductor industry    </a:t>
          </a:r>
          <a:endParaRPr lang="en-US" sz="1200" kern="1200" dirty="0">
            <a:latin typeface="Optima"/>
            <a:cs typeface="Optima"/>
          </a:endParaRPr>
        </a:p>
      </dsp:txBody>
      <dsp:txXfrm>
        <a:off x="6888906" y="3063225"/>
        <a:ext cx="1644262" cy="99584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6F406B-A4E5-BF46-A8F2-F982972CF0B9}">
      <dsp:nvSpPr>
        <dsp:cNvPr id="0" name=""/>
        <dsp:cNvSpPr/>
      </dsp:nvSpPr>
      <dsp:spPr>
        <a:xfrm>
          <a:off x="11135" y="1815488"/>
          <a:ext cx="1871579" cy="129136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400" kern="1200" dirty="0">
            <a:latin typeface="Optima"/>
            <a:cs typeface="Optima"/>
          </a:endParaRPr>
        </a:p>
      </dsp:txBody>
      <dsp:txXfrm>
        <a:off x="11135" y="1815488"/>
        <a:ext cx="1871579" cy="1291360"/>
      </dsp:txXfrm>
    </dsp:sp>
    <dsp:sp modelId="{23B89BC0-FD1C-D044-A1A0-8572834DD801}">
      <dsp:nvSpPr>
        <dsp:cNvPr id="0" name=""/>
        <dsp:cNvSpPr/>
      </dsp:nvSpPr>
      <dsp:spPr>
        <a:xfrm rot="17821681">
          <a:off x="1550226" y="1905632"/>
          <a:ext cx="1218859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1218859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7821681">
        <a:off x="2129184" y="1887827"/>
        <a:ext cx="60942" cy="60942"/>
      </dsp:txXfrm>
    </dsp:sp>
    <dsp:sp modelId="{5132B8C4-47D2-CD46-8826-30F7C815239F}">
      <dsp:nvSpPr>
        <dsp:cNvPr id="0" name=""/>
        <dsp:cNvSpPr/>
      </dsp:nvSpPr>
      <dsp:spPr>
        <a:xfrm>
          <a:off x="2436596" y="885959"/>
          <a:ext cx="1619009" cy="978936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Diversity in people 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885959"/>
        <a:ext cx="1619009" cy="978936"/>
      </dsp:txXfrm>
    </dsp:sp>
    <dsp:sp modelId="{C7E60241-7FF6-EC44-AE11-D32D0B30A0F8}">
      <dsp:nvSpPr>
        <dsp:cNvPr id="0" name=""/>
        <dsp:cNvSpPr/>
      </dsp:nvSpPr>
      <dsp:spPr>
        <a:xfrm>
          <a:off x="4055605" y="1362762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18699" y="1361581"/>
        <a:ext cx="27694" cy="27694"/>
      </dsp:txXfrm>
    </dsp:sp>
    <dsp:sp modelId="{2FA5D7DC-3A7C-0545-A895-305C6E05199C}">
      <dsp:nvSpPr>
        <dsp:cNvPr id="0" name=""/>
        <dsp:cNvSpPr/>
      </dsp:nvSpPr>
      <dsp:spPr>
        <a:xfrm>
          <a:off x="4609487" y="885828"/>
          <a:ext cx="1620006" cy="97920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Working towards a common goal differences (nationality/religion) are overcome</a:t>
          </a:r>
          <a:endParaRPr lang="en-US" sz="1400" kern="1200" dirty="0">
            <a:latin typeface="Optima"/>
            <a:cs typeface="Optima"/>
          </a:endParaRPr>
        </a:p>
      </dsp:txBody>
      <dsp:txXfrm>
        <a:off x="4609487" y="885828"/>
        <a:ext cx="1620006" cy="979200"/>
      </dsp:txXfrm>
    </dsp:sp>
    <dsp:sp modelId="{D5AE4F76-02E0-CD4E-9DAF-F08FAA0D127D}">
      <dsp:nvSpPr>
        <dsp:cNvPr id="0" name=""/>
        <dsp:cNvSpPr/>
      </dsp:nvSpPr>
      <dsp:spPr>
        <a:xfrm>
          <a:off x="6229493" y="1362762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92587" y="1361581"/>
        <a:ext cx="27694" cy="27694"/>
      </dsp:txXfrm>
    </dsp:sp>
    <dsp:sp modelId="{ADCB9301-6B2F-D149-A2A7-83C9D11916B4}">
      <dsp:nvSpPr>
        <dsp:cNvPr id="0" name=""/>
        <dsp:cNvSpPr/>
      </dsp:nvSpPr>
      <dsp:spPr>
        <a:xfrm>
          <a:off x="6783374" y="885153"/>
          <a:ext cx="1620006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People from over 100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nations work together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Optima"/>
              <a:cs typeface="Optima"/>
            </a:rPr>
            <a:t>+ All major cultures</a:t>
          </a:r>
          <a:br>
            <a:rPr lang="en-US" sz="1200" kern="1200" dirty="0" smtClean="0">
              <a:latin typeface="Optima"/>
              <a:cs typeface="Optima"/>
            </a:rPr>
          </a:br>
          <a:r>
            <a:rPr lang="en-US" sz="1200" kern="1200" dirty="0" smtClean="0">
              <a:latin typeface="Optima"/>
              <a:cs typeface="Optima"/>
            </a:rPr>
            <a:t>   are represented</a:t>
          </a:r>
          <a:endParaRPr lang="en-US" sz="1200" kern="1200" dirty="0">
            <a:latin typeface="Optima"/>
            <a:cs typeface="Optima"/>
          </a:endParaRPr>
        </a:p>
      </dsp:txBody>
      <dsp:txXfrm>
        <a:off x="6783374" y="885153"/>
        <a:ext cx="1620006" cy="980550"/>
      </dsp:txXfrm>
    </dsp:sp>
    <dsp:sp modelId="{037D120B-9D8F-2B45-9D23-16259B498DD6}">
      <dsp:nvSpPr>
        <dsp:cNvPr id="0" name=""/>
        <dsp:cNvSpPr/>
      </dsp:nvSpPr>
      <dsp:spPr>
        <a:xfrm rot="21591696">
          <a:off x="1882714" y="2447834"/>
          <a:ext cx="553883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3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591696">
        <a:off x="2145808" y="2446652"/>
        <a:ext cx="27694" cy="27694"/>
      </dsp:txXfrm>
    </dsp:sp>
    <dsp:sp modelId="{002B9B44-A881-4E4B-8FD9-42E6643E4250}">
      <dsp:nvSpPr>
        <dsp:cNvPr id="0" name=""/>
        <dsp:cNvSpPr/>
      </dsp:nvSpPr>
      <dsp:spPr>
        <a:xfrm>
          <a:off x="2436596" y="1969555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Diversity in people 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1969555"/>
        <a:ext cx="1621681" cy="980550"/>
      </dsp:txXfrm>
    </dsp:sp>
    <dsp:sp modelId="{1FC79482-7CC4-564A-9689-9EEB3937AD09}">
      <dsp:nvSpPr>
        <dsp:cNvPr id="0" name=""/>
        <dsp:cNvSpPr/>
      </dsp:nvSpPr>
      <dsp:spPr>
        <a:xfrm>
          <a:off x="4058278" y="2447165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21371" y="2445983"/>
        <a:ext cx="27694" cy="27694"/>
      </dsp:txXfrm>
    </dsp:sp>
    <dsp:sp modelId="{0D89E616-55C9-D046-8C56-133053C4A5C5}">
      <dsp:nvSpPr>
        <dsp:cNvPr id="0" name=""/>
        <dsp:cNvSpPr/>
      </dsp:nvSpPr>
      <dsp:spPr>
        <a:xfrm>
          <a:off x="4612159" y="1970230"/>
          <a:ext cx="1621681" cy="97920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plays an important role in bringing nations together</a:t>
          </a:r>
          <a:endParaRPr lang="en-US" sz="1400" kern="1200" dirty="0">
            <a:latin typeface="Optima"/>
            <a:cs typeface="Optima"/>
          </a:endParaRPr>
        </a:p>
      </dsp:txBody>
      <dsp:txXfrm>
        <a:off x="4612159" y="1970230"/>
        <a:ext cx="1621681" cy="979200"/>
      </dsp:txXfrm>
    </dsp:sp>
    <dsp:sp modelId="{8FD54BAE-6D62-5247-BD1F-8146CD4D8FF2}">
      <dsp:nvSpPr>
        <dsp:cNvPr id="0" name=""/>
        <dsp:cNvSpPr/>
      </dsp:nvSpPr>
      <dsp:spPr>
        <a:xfrm>
          <a:off x="6233841" y="2447165"/>
          <a:ext cx="565017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65017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502224" y="2445705"/>
        <a:ext cx="28250" cy="28250"/>
      </dsp:txXfrm>
    </dsp:sp>
    <dsp:sp modelId="{C7302955-84D8-674C-9B2D-707689F6731D}">
      <dsp:nvSpPr>
        <dsp:cNvPr id="0" name=""/>
        <dsp:cNvSpPr/>
      </dsp:nvSpPr>
      <dsp:spPr>
        <a:xfrm>
          <a:off x="6798858" y="1969555"/>
          <a:ext cx="1619009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latin typeface="Optima"/>
              <a:cs typeface="Optima"/>
            </a:rPr>
            <a:t>+</a:t>
          </a:r>
          <a:r>
            <a:rPr lang="en-US" sz="1050" kern="1200" baseline="0" dirty="0" smtClean="0">
              <a:latin typeface="Optima"/>
              <a:cs typeface="Optima"/>
            </a:rPr>
            <a:t> During the cold war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   CERN provided bridges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   between East &amp; West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+ CERN was the first link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   between East/West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   German scientific</a:t>
          </a:r>
          <a:br>
            <a:rPr lang="en-US" sz="1050" kern="1200" baseline="0" dirty="0" smtClean="0">
              <a:latin typeface="Optima"/>
              <a:cs typeface="Optima"/>
            </a:rPr>
          </a:br>
          <a:r>
            <a:rPr lang="en-US" sz="1050" kern="1200" baseline="0" dirty="0" smtClean="0">
              <a:latin typeface="Optima"/>
              <a:cs typeface="Optima"/>
            </a:rPr>
            <a:t>   communities</a:t>
          </a:r>
          <a:endParaRPr lang="en-US" sz="1050" kern="1200" dirty="0" smtClean="0">
            <a:latin typeface="Optima"/>
            <a:cs typeface="Optima"/>
          </a:endParaRPr>
        </a:p>
      </dsp:txBody>
      <dsp:txXfrm>
        <a:off x="6798858" y="1969555"/>
        <a:ext cx="1619009" cy="980550"/>
      </dsp:txXfrm>
    </dsp:sp>
    <dsp:sp modelId="{6E0A9F69-4F9B-9B43-8BD6-4DCBED545C50}">
      <dsp:nvSpPr>
        <dsp:cNvPr id="0" name=""/>
        <dsp:cNvSpPr/>
      </dsp:nvSpPr>
      <dsp:spPr>
        <a:xfrm rot="3774883">
          <a:off x="1551417" y="2990035"/>
          <a:ext cx="1216476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1216476" y="12665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774883">
        <a:off x="2129243" y="2972289"/>
        <a:ext cx="60823" cy="60823"/>
      </dsp:txXfrm>
    </dsp:sp>
    <dsp:sp modelId="{5950171F-9EC9-014B-8276-F5E2C55FDC7F}">
      <dsp:nvSpPr>
        <dsp:cNvPr id="0" name=""/>
        <dsp:cNvSpPr/>
      </dsp:nvSpPr>
      <dsp:spPr>
        <a:xfrm>
          <a:off x="2436596" y="3053958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Diversity in people </a:t>
          </a:r>
          <a:endParaRPr lang="en-US" sz="1400" kern="1200" dirty="0">
            <a:latin typeface="Optima"/>
            <a:cs typeface="Optima"/>
          </a:endParaRPr>
        </a:p>
      </dsp:txBody>
      <dsp:txXfrm>
        <a:off x="2436596" y="3053958"/>
        <a:ext cx="1621681" cy="980550"/>
      </dsp:txXfrm>
    </dsp:sp>
    <dsp:sp modelId="{18AEE755-214A-5A4C-9C19-FBA0592C1508}">
      <dsp:nvSpPr>
        <dsp:cNvPr id="0" name=""/>
        <dsp:cNvSpPr/>
      </dsp:nvSpPr>
      <dsp:spPr>
        <a:xfrm>
          <a:off x="4058278" y="3531568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21371" y="3530386"/>
        <a:ext cx="27694" cy="27694"/>
      </dsp:txXfrm>
    </dsp:sp>
    <dsp:sp modelId="{7C4AF01D-9046-EF40-B3C7-E7CAEA77C2DA}">
      <dsp:nvSpPr>
        <dsp:cNvPr id="0" name=""/>
        <dsp:cNvSpPr/>
      </dsp:nvSpPr>
      <dsp:spPr>
        <a:xfrm>
          <a:off x="4612159" y="3053958"/>
          <a:ext cx="1621681" cy="980550"/>
        </a:xfrm>
        <a:prstGeom prst="roundRect">
          <a:avLst>
            <a:gd name="adj" fmla="val 10000"/>
          </a:avLst>
        </a:prstGeom>
        <a:solidFill>
          <a:schemeClr val="accent2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tima"/>
              <a:cs typeface="Optima"/>
            </a:rPr>
            <a:t>CERN strives to engage people from all over the world</a:t>
          </a:r>
          <a:r>
            <a:rPr lang="en-US" sz="1200" kern="1200" dirty="0" smtClean="0">
              <a:latin typeface="Optima"/>
              <a:cs typeface="Optima"/>
            </a:rPr>
            <a:t>	 </a:t>
          </a:r>
          <a:endParaRPr lang="en-US" sz="1200" kern="1200" dirty="0">
            <a:latin typeface="Optima"/>
            <a:cs typeface="Optima"/>
          </a:endParaRPr>
        </a:p>
      </dsp:txBody>
      <dsp:txXfrm>
        <a:off x="4612159" y="3053958"/>
        <a:ext cx="1621681" cy="980550"/>
      </dsp:txXfrm>
    </dsp:sp>
    <dsp:sp modelId="{D2DEFB44-013F-7B46-A282-86B6628049FD}">
      <dsp:nvSpPr>
        <dsp:cNvPr id="0" name=""/>
        <dsp:cNvSpPr/>
      </dsp:nvSpPr>
      <dsp:spPr>
        <a:xfrm>
          <a:off x="6233841" y="3531568"/>
          <a:ext cx="553881" cy="25331"/>
        </a:xfrm>
        <a:custGeom>
          <a:avLst/>
          <a:gdLst/>
          <a:ahLst/>
          <a:cxnLst/>
          <a:rect l="0" t="0" r="0" b="0"/>
          <a:pathLst>
            <a:path>
              <a:moveTo>
                <a:pt x="0" y="12665"/>
              </a:moveTo>
              <a:lnTo>
                <a:pt x="553881" y="1266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96935" y="3530386"/>
        <a:ext cx="27694" cy="27694"/>
      </dsp:txXfrm>
    </dsp:sp>
    <dsp:sp modelId="{47592E6E-3B4F-294D-9A2F-61F2AABAC427}">
      <dsp:nvSpPr>
        <dsp:cNvPr id="0" name=""/>
        <dsp:cNvSpPr/>
      </dsp:nvSpPr>
      <dsp:spPr>
        <a:xfrm>
          <a:off x="6787722" y="3053958"/>
          <a:ext cx="1619009" cy="980550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latin typeface="Optima"/>
              <a:cs typeface="Optima"/>
            </a:rPr>
            <a:t>+ Professional schools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   (physics, accelerator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   science, IT) in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   developing countries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+ Global high school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   teacher &amp; summer</a:t>
          </a:r>
          <a:br>
            <a:rPr lang="en-US" sz="1050" kern="1200" dirty="0" smtClean="0">
              <a:latin typeface="Optima"/>
              <a:cs typeface="Optima"/>
            </a:rPr>
          </a:br>
          <a:r>
            <a:rPr lang="en-US" sz="1050" kern="1200" dirty="0" smtClean="0">
              <a:latin typeface="Optima"/>
              <a:cs typeface="Optima"/>
            </a:rPr>
            <a:t>  student </a:t>
          </a:r>
          <a:r>
            <a:rPr lang="en-US" sz="1050" kern="1200" dirty="0" err="1" smtClean="0">
              <a:latin typeface="Optima"/>
              <a:cs typeface="Optima"/>
            </a:rPr>
            <a:t>programme</a:t>
          </a:r>
          <a:r>
            <a:rPr lang="en-US" sz="1050" kern="1200" dirty="0" smtClean="0">
              <a:latin typeface="Optima"/>
              <a:cs typeface="Optima"/>
            </a:rPr>
            <a:t> </a:t>
          </a:r>
          <a:endParaRPr lang="en-US" sz="1050" kern="1200" dirty="0">
            <a:latin typeface="Optima"/>
            <a:cs typeface="Optima"/>
          </a:endParaRPr>
        </a:p>
      </dsp:txBody>
      <dsp:txXfrm>
        <a:off x="6787722" y="3053958"/>
        <a:ext cx="1619009" cy="98055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9CC61C-8485-9546-B709-6B0EAC5B14EB}">
      <dsp:nvSpPr>
        <dsp:cNvPr id="0" name=""/>
        <dsp:cNvSpPr/>
      </dsp:nvSpPr>
      <dsp:spPr>
        <a:xfrm>
          <a:off x="2420961" y="2103383"/>
          <a:ext cx="2930476" cy="20104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Spending 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Corporate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Communications</a:t>
          </a:r>
          <a:endParaRPr lang="en-US" sz="1600" kern="1200" dirty="0">
            <a:latin typeface="Optima"/>
            <a:cs typeface="Optima"/>
          </a:endParaRPr>
        </a:p>
      </dsp:txBody>
      <dsp:txXfrm>
        <a:off x="2420961" y="2103383"/>
        <a:ext cx="2930476" cy="2010425"/>
      </dsp:txXfrm>
    </dsp:sp>
    <dsp:sp modelId="{14FCD202-CECB-A54C-BC64-8CBC61A576F3}">
      <dsp:nvSpPr>
        <dsp:cNvPr id="0" name=""/>
        <dsp:cNvSpPr/>
      </dsp:nvSpPr>
      <dsp:spPr>
        <a:xfrm rot="11459721">
          <a:off x="941508" y="2392258"/>
          <a:ext cx="1464666" cy="57297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2E260-E164-2E40-89D2-2364471AB826}">
      <dsp:nvSpPr>
        <dsp:cNvPr id="0" name=""/>
        <dsp:cNvSpPr/>
      </dsp:nvSpPr>
      <dsp:spPr>
        <a:xfrm>
          <a:off x="0" y="1775104"/>
          <a:ext cx="1909904" cy="15279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Optima"/>
              <a:cs typeface="Optima"/>
            </a:rPr>
            <a:t>Private Sector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  <a:cs typeface="Optima"/>
            </a:rPr>
            <a:t>1.3 % </a:t>
          </a:r>
          <a:r>
            <a:rPr lang="en-US" sz="2000" kern="1200" dirty="0" smtClean="0">
              <a:latin typeface="Optima"/>
              <a:cs typeface="Optima"/>
            </a:rPr>
            <a:t>of revenues</a:t>
          </a:r>
          <a:endParaRPr lang="en-US" sz="2000" kern="1200" dirty="0">
            <a:latin typeface="Optima"/>
            <a:cs typeface="Optima"/>
          </a:endParaRPr>
        </a:p>
      </dsp:txBody>
      <dsp:txXfrm>
        <a:off x="0" y="1775104"/>
        <a:ext cx="1909904" cy="1527923"/>
      </dsp:txXfrm>
    </dsp:sp>
    <dsp:sp modelId="{9A0BE181-FBB6-A246-B12C-6FEF19B3CD3F}">
      <dsp:nvSpPr>
        <dsp:cNvPr id="0" name=""/>
        <dsp:cNvSpPr/>
      </dsp:nvSpPr>
      <dsp:spPr>
        <a:xfrm rot="14700000">
          <a:off x="2376064" y="1133460"/>
          <a:ext cx="1445409" cy="57297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411E1-08D5-4D42-9170-0EF1115E9ED0}">
      <dsp:nvSpPr>
        <dsp:cNvPr id="0" name=""/>
        <dsp:cNvSpPr/>
      </dsp:nvSpPr>
      <dsp:spPr>
        <a:xfrm>
          <a:off x="1838388" y="990"/>
          <a:ext cx="1909904" cy="15279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Optima"/>
              <a:cs typeface="Optima"/>
            </a:rPr>
            <a:t>Public sector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  <a:cs typeface="Optima"/>
            </a:rPr>
            <a:t>1.9%</a:t>
          </a:r>
          <a:r>
            <a:rPr lang="en-US" sz="2000" kern="1200" dirty="0" smtClean="0">
              <a:latin typeface="Optima"/>
              <a:cs typeface="Optima"/>
            </a:rPr>
            <a:t> of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revenues</a:t>
          </a:r>
          <a:endParaRPr lang="en-US" sz="2000" kern="1200" dirty="0">
            <a:latin typeface="Optima"/>
            <a:cs typeface="Optima"/>
          </a:endParaRPr>
        </a:p>
      </dsp:txBody>
      <dsp:txXfrm>
        <a:off x="1838388" y="990"/>
        <a:ext cx="1909904" cy="1527923"/>
      </dsp:txXfrm>
    </dsp:sp>
    <dsp:sp modelId="{90212DF6-5E69-2242-86FF-FB104693EBDB}">
      <dsp:nvSpPr>
        <dsp:cNvPr id="0" name=""/>
        <dsp:cNvSpPr/>
      </dsp:nvSpPr>
      <dsp:spPr>
        <a:xfrm rot="18055054">
          <a:off x="4110797" y="1145990"/>
          <a:ext cx="1558476" cy="57297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28F67D-D8B1-C740-BF88-5975AE95E059}">
      <dsp:nvSpPr>
        <dsp:cNvPr id="0" name=""/>
        <dsp:cNvSpPr/>
      </dsp:nvSpPr>
      <dsp:spPr>
        <a:xfrm>
          <a:off x="4335459" y="0"/>
          <a:ext cx="1909904" cy="15279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Optima"/>
              <a:cs typeface="Optima"/>
            </a:rPr>
            <a:t>CERN**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  <a:cs typeface="Optima"/>
            </a:rPr>
            <a:t>0.25 %</a:t>
          </a:r>
          <a:r>
            <a:rPr lang="en-US" sz="2000" kern="1200" dirty="0" smtClean="0">
              <a:latin typeface="Optima"/>
              <a:cs typeface="Optima"/>
            </a:rPr>
            <a:t> of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Revenues</a:t>
          </a:r>
          <a:endParaRPr lang="en-US" sz="900" kern="1200" dirty="0" smtClean="0">
            <a:latin typeface="Optima"/>
            <a:cs typeface="Optima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tima"/>
              <a:cs typeface="Optima"/>
            </a:rPr>
            <a:t>** </a:t>
          </a:r>
          <a:r>
            <a:rPr lang="en-US" sz="1200" kern="1200" dirty="0" smtClean="0">
              <a:latin typeface="Optima"/>
              <a:cs typeface="Optima"/>
            </a:rPr>
            <a:t>DG CO</a:t>
          </a:r>
        </a:p>
      </dsp:txBody>
      <dsp:txXfrm>
        <a:off x="4335459" y="0"/>
        <a:ext cx="1909904" cy="1527923"/>
      </dsp:txXfrm>
    </dsp:sp>
    <dsp:sp modelId="{7ACDC563-281B-E247-871F-539DD50296AC}">
      <dsp:nvSpPr>
        <dsp:cNvPr id="0" name=""/>
        <dsp:cNvSpPr/>
      </dsp:nvSpPr>
      <dsp:spPr>
        <a:xfrm rot="20962548">
          <a:off x="5370532" y="2406795"/>
          <a:ext cx="1459424" cy="57297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EFBE1-858C-9F49-90B4-13DFD284DFE3}">
      <dsp:nvSpPr>
        <dsp:cNvPr id="0" name=""/>
        <dsp:cNvSpPr/>
      </dsp:nvSpPr>
      <dsp:spPr>
        <a:xfrm>
          <a:off x="5862495" y="1794785"/>
          <a:ext cx="1909904" cy="15279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Optima"/>
              <a:cs typeface="Optima"/>
            </a:rPr>
            <a:t>What/where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else @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CERN ?</a:t>
          </a:r>
        </a:p>
      </dsp:txBody>
      <dsp:txXfrm>
        <a:off x="5862495" y="1794785"/>
        <a:ext cx="1909904" cy="1527923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1E1F91-0091-E841-8F20-58534C86FAEF}">
      <dsp:nvSpPr>
        <dsp:cNvPr id="0" name=""/>
        <dsp:cNvSpPr/>
      </dsp:nvSpPr>
      <dsp:spPr>
        <a:xfrm>
          <a:off x="-4651809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17C62-082E-ED4D-8CDB-EF025D0D09B1}">
      <dsp:nvSpPr>
        <dsp:cNvPr id="0" name=""/>
        <dsp:cNvSpPr/>
      </dsp:nvSpPr>
      <dsp:spPr>
        <a:xfrm>
          <a:off x="465767" y="316345"/>
          <a:ext cx="7250643" cy="633020"/>
        </a:xfrm>
        <a:prstGeom prst="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246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Missed opportunity / unutilized potential to create awareness, improve knowledge, understanding &amp; attract advocacy</a:t>
          </a:r>
          <a:endParaRPr lang="en-US" sz="1900" kern="1200" dirty="0">
            <a:latin typeface="Optima"/>
            <a:cs typeface="Optima"/>
          </a:endParaRPr>
        </a:p>
      </dsp:txBody>
      <dsp:txXfrm>
        <a:off x="465767" y="316345"/>
        <a:ext cx="7250643" cy="633020"/>
      </dsp:txXfrm>
    </dsp:sp>
    <dsp:sp modelId="{1FAEA409-ED1E-F341-A5CF-4DBF2D8E23B4}">
      <dsp:nvSpPr>
        <dsp:cNvPr id="0" name=""/>
        <dsp:cNvSpPr/>
      </dsp:nvSpPr>
      <dsp:spPr>
        <a:xfrm>
          <a:off x="70129" y="237218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E3DAF8-BB02-1248-9C8B-3B5D87D4779D}">
      <dsp:nvSpPr>
        <dsp:cNvPr id="0" name=""/>
        <dsp:cNvSpPr/>
      </dsp:nvSpPr>
      <dsp:spPr>
        <a:xfrm>
          <a:off x="828693" y="1266041"/>
          <a:ext cx="6887718" cy="633020"/>
        </a:xfrm>
        <a:prstGeom prst="rect">
          <a:avLst/>
        </a:prstGeom>
        <a:solidFill>
          <a:schemeClr val="accent5">
            <a:shade val="50000"/>
            <a:hueOff val="126486"/>
            <a:satOff val="-2798"/>
            <a:lumOff val="209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246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Not satisfying needs and expectations of key stakeholders, media and the general public</a:t>
          </a:r>
          <a:endParaRPr lang="en-US" sz="1900" kern="1200" dirty="0">
            <a:latin typeface="Optima"/>
            <a:cs typeface="Optima"/>
          </a:endParaRPr>
        </a:p>
      </dsp:txBody>
      <dsp:txXfrm>
        <a:off x="828693" y="1266041"/>
        <a:ext cx="6887718" cy="633020"/>
      </dsp:txXfrm>
    </dsp:sp>
    <dsp:sp modelId="{BC45B1D8-7E2B-F949-8542-B66249312EE1}">
      <dsp:nvSpPr>
        <dsp:cNvPr id="0" name=""/>
        <dsp:cNvSpPr/>
      </dsp:nvSpPr>
      <dsp:spPr>
        <a:xfrm>
          <a:off x="433055" y="1186914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126486"/>
              <a:satOff val="-2798"/>
              <a:lumOff val="209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B5061-EC1E-5149-AF2C-D4EAB41096BF}">
      <dsp:nvSpPr>
        <dsp:cNvPr id="0" name=""/>
        <dsp:cNvSpPr/>
      </dsp:nvSpPr>
      <dsp:spPr>
        <a:xfrm>
          <a:off x="828693" y="2215737"/>
          <a:ext cx="6887718" cy="633020"/>
        </a:xfrm>
        <a:prstGeom prst="rect">
          <a:avLst/>
        </a:prstGeom>
        <a:solidFill>
          <a:schemeClr val="accent5">
            <a:shade val="50000"/>
            <a:hueOff val="252972"/>
            <a:satOff val="-5595"/>
            <a:lumOff val="419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246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Not being equipped to identify potential (opinion) crises and/or to handle actual crisis with means of communications</a:t>
          </a:r>
          <a:endParaRPr lang="en-US" sz="1900" kern="1200" dirty="0">
            <a:latin typeface="Optima"/>
            <a:cs typeface="Optima"/>
          </a:endParaRPr>
        </a:p>
      </dsp:txBody>
      <dsp:txXfrm>
        <a:off x="828693" y="2215737"/>
        <a:ext cx="6887718" cy="633020"/>
      </dsp:txXfrm>
    </dsp:sp>
    <dsp:sp modelId="{B95B31CD-0C84-B346-A1E4-326C3EBFE801}">
      <dsp:nvSpPr>
        <dsp:cNvPr id="0" name=""/>
        <dsp:cNvSpPr/>
      </dsp:nvSpPr>
      <dsp:spPr>
        <a:xfrm>
          <a:off x="433055" y="2136609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252972"/>
              <a:satOff val="-5595"/>
              <a:lumOff val="419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BC264F-C875-E74A-AF14-F84C9EDB88CE}">
      <dsp:nvSpPr>
        <dsp:cNvPr id="0" name=""/>
        <dsp:cNvSpPr/>
      </dsp:nvSpPr>
      <dsp:spPr>
        <a:xfrm>
          <a:off x="465767" y="3165433"/>
          <a:ext cx="7250643" cy="633020"/>
        </a:xfrm>
        <a:prstGeom prst="rect">
          <a:avLst/>
        </a:prstGeom>
        <a:solidFill>
          <a:schemeClr val="accent5">
            <a:shade val="50000"/>
            <a:hueOff val="126486"/>
            <a:satOff val="-2798"/>
            <a:lumOff val="209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246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Lack of overall coordination leading to misinformation and uncontrolled expenditures </a:t>
          </a:r>
          <a:endParaRPr lang="en-US" sz="1900" kern="1200" dirty="0">
            <a:latin typeface="Optima"/>
            <a:cs typeface="Optima"/>
          </a:endParaRPr>
        </a:p>
      </dsp:txBody>
      <dsp:txXfrm>
        <a:off x="465767" y="3165433"/>
        <a:ext cx="7250643" cy="633020"/>
      </dsp:txXfrm>
    </dsp:sp>
    <dsp:sp modelId="{E45EDAA6-8CB1-6948-9351-EC53DA1CF012}">
      <dsp:nvSpPr>
        <dsp:cNvPr id="0" name=""/>
        <dsp:cNvSpPr/>
      </dsp:nvSpPr>
      <dsp:spPr>
        <a:xfrm>
          <a:off x="70129" y="3086305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126486"/>
              <a:satOff val="-2798"/>
              <a:lumOff val="209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CCFD59-A94A-A94A-A392-C0502E880231}">
      <dsp:nvSpPr>
        <dsp:cNvPr id="0" name=""/>
        <dsp:cNvSpPr/>
      </dsp:nvSpPr>
      <dsp:spPr>
        <a:xfrm>
          <a:off x="149356" y="615890"/>
          <a:ext cx="3684117" cy="368411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 </a:t>
          </a:r>
          <a:br>
            <a:rPr lang="en-US" sz="2000" kern="1200" dirty="0" smtClean="0"/>
          </a:br>
          <a:r>
            <a:rPr lang="en-US" sz="1800" kern="1200" dirty="0" smtClean="0">
              <a:latin typeface="Optima"/>
              <a:cs typeface="Optima"/>
            </a:rPr>
            <a:t>    - Growing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importance of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communications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   - Changed 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consumption of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Information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   - Seamless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processes &amp;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   workflows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   - Content/timing  </a:t>
          </a:r>
        </a:p>
      </dsp:txBody>
      <dsp:txXfrm>
        <a:off x="663804" y="1050326"/>
        <a:ext cx="2124175" cy="2815243"/>
      </dsp:txXfrm>
    </dsp:sp>
    <dsp:sp modelId="{2A3D66CB-1557-5B4F-9C65-773FC3E98E64}">
      <dsp:nvSpPr>
        <dsp:cNvPr id="0" name=""/>
        <dsp:cNvSpPr/>
      </dsp:nvSpPr>
      <dsp:spPr>
        <a:xfrm>
          <a:off x="2831211" y="615890"/>
          <a:ext cx="3684117" cy="3684117"/>
        </a:xfrm>
        <a:prstGeom prst="ellipse">
          <a:avLst/>
        </a:prstGeom>
        <a:solidFill>
          <a:schemeClr val="accent4">
            <a:alpha val="50000"/>
            <a:hueOff val="-4464771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 - IT-Infrastructure 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(plan &amp; manage)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- Data bases 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(IT maintenance &amp;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updates)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- Website design &amp;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architecture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Optima"/>
              <a:cs typeface="Optima"/>
            </a:rPr>
            <a:t> - Social media</a:t>
          </a:r>
          <a:br>
            <a:rPr lang="en-US" sz="1800" kern="1200" dirty="0" smtClean="0"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   empowerment</a:t>
          </a:r>
        </a:p>
      </dsp:txBody>
      <dsp:txXfrm>
        <a:off x="3876704" y="1050326"/>
        <a:ext cx="2124175" cy="28152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8760BC-C92B-5A40-8970-1A7DDB77C86A}">
      <dsp:nvSpPr>
        <dsp:cNvPr id="0" name=""/>
        <dsp:cNvSpPr/>
      </dsp:nvSpPr>
      <dsp:spPr>
        <a:xfrm>
          <a:off x="0" y="91118"/>
          <a:ext cx="5902604" cy="5035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Peer Report, Jan. 2011</a:t>
          </a:r>
          <a:endParaRPr lang="en-US" sz="1900" kern="1200" dirty="0">
            <a:latin typeface="Optima"/>
            <a:cs typeface="Optima"/>
          </a:endParaRPr>
        </a:p>
      </dsp:txBody>
      <dsp:txXfrm>
        <a:off x="0" y="91118"/>
        <a:ext cx="5122506" cy="503562"/>
      </dsp:txXfrm>
    </dsp:sp>
    <dsp:sp modelId="{F2F85B32-5D7D-9447-AFED-FC5866D380F9}">
      <dsp:nvSpPr>
        <dsp:cNvPr id="0" name=""/>
        <dsp:cNvSpPr/>
      </dsp:nvSpPr>
      <dsp:spPr>
        <a:xfrm>
          <a:off x="440778" y="872168"/>
          <a:ext cx="5902604" cy="503562"/>
        </a:xfrm>
        <a:prstGeom prst="roundRect">
          <a:avLst>
            <a:gd name="adj" fmla="val 10000"/>
          </a:avLst>
        </a:prstGeom>
        <a:solidFill>
          <a:schemeClr val="accent4">
            <a:hueOff val="-1116193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Workshop: communications team, Feb. 2011</a:t>
          </a:r>
          <a:endParaRPr lang="en-US" sz="1900" kern="1200" dirty="0">
            <a:latin typeface="Optima"/>
            <a:cs typeface="Optima"/>
          </a:endParaRPr>
        </a:p>
      </dsp:txBody>
      <dsp:txXfrm>
        <a:off x="440778" y="872168"/>
        <a:ext cx="5016055" cy="503562"/>
      </dsp:txXfrm>
    </dsp:sp>
    <dsp:sp modelId="{88649E46-7C8B-F743-A895-D5E914F9638A}">
      <dsp:nvSpPr>
        <dsp:cNvPr id="0" name=""/>
        <dsp:cNvSpPr/>
      </dsp:nvSpPr>
      <dsp:spPr>
        <a:xfrm>
          <a:off x="881557" y="1653218"/>
          <a:ext cx="5902604" cy="503562"/>
        </a:xfrm>
        <a:prstGeom prst="roundRect">
          <a:avLst>
            <a:gd name="adj" fmla="val 10000"/>
          </a:avLst>
        </a:prstGeom>
        <a:solidFill>
          <a:schemeClr val="accent4">
            <a:hueOff val="-2232386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Stakeholder survey, Mar./Apr. 2011</a:t>
          </a:r>
          <a:endParaRPr lang="en-US" sz="1900" kern="1200" dirty="0">
            <a:latin typeface="Optima"/>
            <a:cs typeface="Optima"/>
          </a:endParaRPr>
        </a:p>
      </dsp:txBody>
      <dsp:txXfrm>
        <a:off x="881557" y="1653218"/>
        <a:ext cx="5016055" cy="503562"/>
      </dsp:txXfrm>
    </dsp:sp>
    <dsp:sp modelId="{E8CA711B-3F14-344D-B6E2-4187B6136056}">
      <dsp:nvSpPr>
        <dsp:cNvPr id="0" name=""/>
        <dsp:cNvSpPr/>
      </dsp:nvSpPr>
      <dsp:spPr>
        <a:xfrm>
          <a:off x="1322336" y="2434268"/>
          <a:ext cx="5902604" cy="503562"/>
        </a:xfrm>
        <a:prstGeom prst="roundRect">
          <a:avLst>
            <a:gd name="adj" fmla="val 10000"/>
          </a:avLst>
        </a:prstGeom>
        <a:solidFill>
          <a:schemeClr val="accent4">
            <a:hueOff val="-3348579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Workshop: Extended Directory, May 2011</a:t>
          </a:r>
          <a:endParaRPr lang="en-US" sz="1900" kern="1200" dirty="0">
            <a:latin typeface="Optima"/>
            <a:cs typeface="Optima"/>
          </a:endParaRPr>
        </a:p>
      </dsp:txBody>
      <dsp:txXfrm>
        <a:off x="1322336" y="2434268"/>
        <a:ext cx="5016055" cy="503562"/>
      </dsp:txXfrm>
    </dsp:sp>
    <dsp:sp modelId="{ED5C9506-B77A-7444-8D6C-8722197E84A3}">
      <dsp:nvSpPr>
        <dsp:cNvPr id="0" name=""/>
        <dsp:cNvSpPr/>
      </dsp:nvSpPr>
      <dsp:spPr>
        <a:xfrm>
          <a:off x="1763115" y="3215318"/>
          <a:ext cx="5902604" cy="503562"/>
        </a:xfrm>
        <a:prstGeom prst="roundRect">
          <a:avLst>
            <a:gd name="adj" fmla="val 10000"/>
          </a:avLst>
        </a:prstGeom>
        <a:solidFill>
          <a:schemeClr val="accent4">
            <a:hueOff val="-4464771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0" numCol="1" spcCol="1270" anchor="ctr" anchorCtr="0">
          <a:noAutofit/>
        </a:bodyPr>
        <a:lstStyle/>
        <a:p>
          <a:pPr lvl="0" algn="l" defTabSz="844550">
            <a:lnSpc>
              <a:spcPts val="8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June – September:</a:t>
          </a:r>
        </a:p>
        <a:p>
          <a:pPr lvl="0" algn="l" defTabSz="844550">
            <a:lnSpc>
              <a:spcPts val="8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Optima"/>
              <a:cs typeface="Optima"/>
            </a:rPr>
            <a:t>Strategy/activity milestones/ budget</a:t>
          </a:r>
          <a:endParaRPr lang="en-US" sz="1900" kern="1200" dirty="0">
            <a:latin typeface="Optima"/>
            <a:cs typeface="Optima"/>
          </a:endParaRPr>
        </a:p>
      </dsp:txBody>
      <dsp:txXfrm>
        <a:off x="1763115" y="3215318"/>
        <a:ext cx="5016055" cy="503562"/>
      </dsp:txXfrm>
    </dsp:sp>
    <dsp:sp modelId="{78B3D0C4-6C26-224A-9E1C-332BE38A65BB}">
      <dsp:nvSpPr>
        <dsp:cNvPr id="0" name=""/>
        <dsp:cNvSpPr/>
      </dsp:nvSpPr>
      <dsp:spPr>
        <a:xfrm>
          <a:off x="5456834" y="50101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56834" y="501015"/>
        <a:ext cx="445770" cy="445770"/>
      </dsp:txXfrm>
    </dsp:sp>
    <dsp:sp modelId="{4222D851-7983-C043-997D-83D9EBADB6F1}">
      <dsp:nvSpPr>
        <dsp:cNvPr id="0" name=""/>
        <dsp:cNvSpPr/>
      </dsp:nvSpPr>
      <dsp:spPr>
        <a:xfrm>
          <a:off x="5897613" y="128206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1315235"/>
            <a:satOff val="7386"/>
            <a:lumOff val="46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315235"/>
              <a:satOff val="7386"/>
              <a:lumOff val="4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897613" y="1282065"/>
        <a:ext cx="445770" cy="445770"/>
      </dsp:txXfrm>
    </dsp:sp>
    <dsp:sp modelId="{6C715873-B0A3-CB4E-99E6-7B960A7C1DC0}">
      <dsp:nvSpPr>
        <dsp:cNvPr id="0" name=""/>
        <dsp:cNvSpPr/>
      </dsp:nvSpPr>
      <dsp:spPr>
        <a:xfrm>
          <a:off x="6338392" y="205168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2630471"/>
            <a:satOff val="14771"/>
            <a:lumOff val="93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2630471"/>
              <a:satOff val="14771"/>
              <a:lumOff val="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338392" y="2051685"/>
        <a:ext cx="445770" cy="445770"/>
      </dsp:txXfrm>
    </dsp:sp>
    <dsp:sp modelId="{7D6A63E7-1B29-0D4F-BAD9-F406920C8476}">
      <dsp:nvSpPr>
        <dsp:cNvPr id="0" name=""/>
        <dsp:cNvSpPr/>
      </dsp:nvSpPr>
      <dsp:spPr>
        <a:xfrm>
          <a:off x="6779171" y="2840355"/>
          <a:ext cx="445770" cy="445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779171" y="2840355"/>
        <a:ext cx="445770" cy="4457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6B24E8-9647-4047-810D-85866FDE6DAC}">
      <dsp:nvSpPr>
        <dsp:cNvPr id="0" name=""/>
        <dsp:cNvSpPr/>
      </dsp:nvSpPr>
      <dsp:spPr>
        <a:xfrm>
          <a:off x="3324323" y="1855252"/>
          <a:ext cx="1788141" cy="1709890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12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</a:rPr>
            <a:t>A clear</a:t>
          </a:r>
        </a:p>
        <a:p>
          <a:pPr lvl="0" algn="ctr" defTabSz="889000">
            <a:lnSpc>
              <a:spcPts val="12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</a:rPr>
            <a:t>call</a:t>
          </a:r>
        </a:p>
        <a:p>
          <a:pPr lvl="0" algn="ctr" defTabSz="889000">
            <a:lnSpc>
              <a:spcPts val="12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Optima"/>
            </a:rPr>
            <a:t>to action</a:t>
          </a:r>
        </a:p>
      </dsp:txBody>
      <dsp:txXfrm>
        <a:off x="3324323" y="1855252"/>
        <a:ext cx="1788141" cy="1709890"/>
      </dsp:txXfrm>
    </dsp:sp>
    <dsp:sp modelId="{0E43E093-E440-6844-8A2D-47D9DCF0DCEB}">
      <dsp:nvSpPr>
        <dsp:cNvPr id="0" name=""/>
        <dsp:cNvSpPr/>
      </dsp:nvSpPr>
      <dsp:spPr>
        <a:xfrm rot="16200000">
          <a:off x="4119201" y="1430888"/>
          <a:ext cx="198385" cy="485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6200000">
        <a:off x="4119201" y="1430888"/>
        <a:ext cx="198385" cy="485644"/>
      </dsp:txXfrm>
    </dsp:sp>
    <dsp:sp modelId="{76F8C27F-24D8-F240-987A-F82B88987872}">
      <dsp:nvSpPr>
        <dsp:cNvPr id="0" name=""/>
        <dsp:cNvSpPr/>
      </dsp:nvSpPr>
      <dsp:spPr>
        <a:xfrm>
          <a:off x="3437691" y="-62553"/>
          <a:ext cx="1561405" cy="1543493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Better /increased utilization of all channels</a:t>
          </a:r>
          <a:endParaRPr lang="en-US" sz="1300" kern="1200" dirty="0"/>
        </a:p>
      </dsp:txBody>
      <dsp:txXfrm>
        <a:off x="3437691" y="-62553"/>
        <a:ext cx="1561405" cy="1543493"/>
      </dsp:txXfrm>
    </dsp:sp>
    <dsp:sp modelId="{E7D0C1AE-9D4D-7E4C-B2ED-8497EB4330A4}">
      <dsp:nvSpPr>
        <dsp:cNvPr id="0" name=""/>
        <dsp:cNvSpPr/>
      </dsp:nvSpPr>
      <dsp:spPr>
        <a:xfrm>
          <a:off x="5167680" y="2467375"/>
          <a:ext cx="133018" cy="485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02100"/>
            <a:satOff val="-1418"/>
            <a:lumOff val="7651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167680" y="2467375"/>
        <a:ext cx="133018" cy="485644"/>
      </dsp:txXfrm>
    </dsp:sp>
    <dsp:sp modelId="{185CF77C-8C79-D440-A367-7BE992A921F7}">
      <dsp:nvSpPr>
        <dsp:cNvPr id="0" name=""/>
        <dsp:cNvSpPr/>
      </dsp:nvSpPr>
      <dsp:spPr>
        <a:xfrm>
          <a:off x="5363442" y="1877323"/>
          <a:ext cx="1711912" cy="1665747"/>
        </a:xfrm>
        <a:prstGeom prst="ellipse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Need for long-term</a:t>
          </a:r>
          <a:br>
            <a:rPr lang="en-US" sz="1300" kern="1200" dirty="0" smtClean="0"/>
          </a:br>
          <a:r>
            <a:rPr lang="en-US" sz="1300" kern="1200" dirty="0" smtClean="0"/>
            <a:t>approved</a:t>
          </a:r>
          <a:br>
            <a:rPr lang="en-US" sz="1300" kern="1200" dirty="0" smtClean="0"/>
          </a:br>
          <a:r>
            <a:rPr lang="en-US" sz="1300" kern="1200" dirty="0" smtClean="0"/>
            <a:t>communications</a:t>
          </a:r>
          <a:br>
            <a:rPr lang="en-US" sz="1300" kern="1200" dirty="0" smtClean="0"/>
          </a:br>
          <a:r>
            <a:rPr lang="en-US" sz="1300" kern="1200" dirty="0" smtClean="0"/>
            <a:t>strategy</a:t>
          </a:r>
          <a:endParaRPr lang="en-US" sz="1300" kern="1200" dirty="0"/>
        </a:p>
      </dsp:txBody>
      <dsp:txXfrm>
        <a:off x="5363442" y="1877323"/>
        <a:ext cx="1711912" cy="1665747"/>
      </dsp:txXfrm>
    </dsp:sp>
    <dsp:sp modelId="{54C04A4D-520C-8641-955A-E8AF8EC8D1AB}">
      <dsp:nvSpPr>
        <dsp:cNvPr id="0" name=""/>
        <dsp:cNvSpPr/>
      </dsp:nvSpPr>
      <dsp:spPr>
        <a:xfrm rot="5400000">
          <a:off x="4123386" y="3496203"/>
          <a:ext cx="190016" cy="485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04200"/>
            <a:satOff val="-2837"/>
            <a:lumOff val="1530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5400000">
        <a:off x="4123386" y="3496203"/>
        <a:ext cx="190016" cy="485644"/>
      </dsp:txXfrm>
    </dsp:sp>
    <dsp:sp modelId="{117F7C87-3B2A-BC4F-BFE8-CF5BFF407289}">
      <dsp:nvSpPr>
        <dsp:cNvPr id="0" name=""/>
        <dsp:cNvSpPr/>
      </dsp:nvSpPr>
      <dsp:spPr>
        <a:xfrm>
          <a:off x="3437691" y="3923664"/>
          <a:ext cx="1561405" cy="1575074"/>
        </a:xfrm>
        <a:prstGeom prst="ellipse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Harmonization</a:t>
          </a:r>
          <a:br>
            <a:rPr lang="en-US" sz="1300" kern="1200" dirty="0" smtClean="0"/>
          </a:br>
          <a:r>
            <a:rPr lang="en-US" sz="1300" kern="1200" dirty="0" smtClean="0"/>
            <a:t>&amp;</a:t>
          </a:r>
          <a:br>
            <a:rPr lang="en-US" sz="1300" kern="1200" dirty="0" smtClean="0"/>
          </a:br>
          <a:r>
            <a:rPr lang="en-US" sz="1300" kern="1200" dirty="0" smtClean="0"/>
            <a:t>Integration</a:t>
          </a:r>
          <a:br>
            <a:rPr lang="en-US" sz="1300" kern="1200" dirty="0" smtClean="0"/>
          </a:br>
          <a:r>
            <a:rPr lang="en-US" sz="1300" kern="1200" dirty="0" smtClean="0"/>
            <a:t>of  </a:t>
          </a:r>
          <a:br>
            <a:rPr lang="en-US" sz="1300" kern="1200" dirty="0" smtClean="0"/>
          </a:br>
          <a:r>
            <a:rPr lang="en-US" sz="1300" kern="1200" dirty="0" smtClean="0"/>
            <a:t> resources</a:t>
          </a:r>
          <a:endParaRPr lang="en-US" sz="1300" kern="1200" dirty="0"/>
        </a:p>
      </dsp:txBody>
      <dsp:txXfrm>
        <a:off x="3437691" y="3923664"/>
        <a:ext cx="1561405" cy="1575074"/>
      </dsp:txXfrm>
    </dsp:sp>
    <dsp:sp modelId="{39FF006F-E8B8-CE4B-881B-E71E7C54C122}">
      <dsp:nvSpPr>
        <dsp:cNvPr id="0" name=""/>
        <dsp:cNvSpPr/>
      </dsp:nvSpPr>
      <dsp:spPr>
        <a:xfrm rot="10800000">
          <a:off x="3113545" y="2467375"/>
          <a:ext cx="148949" cy="485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6301"/>
            <a:satOff val="-4255"/>
            <a:lumOff val="2295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3113545" y="2467375"/>
        <a:ext cx="148949" cy="485644"/>
      </dsp:txXfrm>
    </dsp:sp>
    <dsp:sp modelId="{382FAD5B-B66A-884A-B177-7D870F6A6CB3}">
      <dsp:nvSpPr>
        <dsp:cNvPr id="0" name=""/>
        <dsp:cNvSpPr/>
      </dsp:nvSpPr>
      <dsp:spPr>
        <a:xfrm>
          <a:off x="1391493" y="1859219"/>
          <a:ext cx="1651792" cy="170195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Total</a:t>
          </a:r>
          <a:br>
            <a:rPr lang="en-US" sz="1300" kern="1200" dirty="0" smtClean="0"/>
          </a:br>
          <a:r>
            <a:rPr lang="en-US" sz="1300" kern="1200" dirty="0" smtClean="0"/>
            <a:t>website</a:t>
          </a:r>
          <a:br>
            <a:rPr lang="en-US" sz="1300" kern="1200" dirty="0" smtClean="0"/>
          </a:br>
          <a:r>
            <a:rPr lang="en-US" sz="1300" kern="1200" dirty="0" smtClean="0"/>
            <a:t>revamp</a:t>
          </a:r>
          <a:endParaRPr lang="en-US" sz="1300" kern="1200" dirty="0"/>
        </a:p>
      </dsp:txBody>
      <dsp:txXfrm>
        <a:off x="1391493" y="1859219"/>
        <a:ext cx="1651792" cy="170195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A8627C-3643-F240-A8E8-F7624C5B1BEF}">
      <dsp:nvSpPr>
        <dsp:cNvPr id="0" name=""/>
        <dsp:cNvSpPr/>
      </dsp:nvSpPr>
      <dsp:spPr>
        <a:xfrm>
          <a:off x="0" y="0"/>
          <a:ext cx="77724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2AF08-D96E-1840-A4D7-5AD692FEC56F}">
      <dsp:nvSpPr>
        <dsp:cNvPr id="0" name=""/>
        <dsp:cNvSpPr/>
      </dsp:nvSpPr>
      <dsp:spPr>
        <a:xfrm>
          <a:off x="0" y="0"/>
          <a:ext cx="2493954" cy="4114800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>Communications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Optima"/>
              <a:cs typeface="Optima"/>
            </a:rPr>
            <a:t>Strategy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Optima"/>
              <a:cs typeface="Optima"/>
            </a:rPr>
            <a:t>2012 – 2016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latin typeface="Optima"/>
            <a:cs typeface="Optima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Optima"/>
            <a:cs typeface="Optima"/>
          </a:endParaRPr>
        </a:p>
      </dsp:txBody>
      <dsp:txXfrm>
        <a:off x="0" y="0"/>
        <a:ext cx="2493954" cy="4114800"/>
      </dsp:txXfrm>
    </dsp:sp>
    <dsp:sp modelId="{24FDB872-BD7C-8E4A-9D1D-D93A29CF7B23}">
      <dsp:nvSpPr>
        <dsp:cNvPr id="0" name=""/>
        <dsp:cNvSpPr/>
      </dsp:nvSpPr>
      <dsp:spPr>
        <a:xfrm>
          <a:off x="2594601" y="0"/>
          <a:ext cx="5177792" cy="1285874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latin typeface="Optima"/>
              <a:cs typeface="Optima"/>
            </a:rPr>
            <a:t>Generate and secure sustained political, financial and popular support for CERN´s scientific and societal missions</a:t>
          </a:r>
          <a:endParaRPr lang="en-US" sz="1800" i="1" kern="1200" dirty="0">
            <a:latin typeface="Optima"/>
            <a:cs typeface="Optima"/>
          </a:endParaRPr>
        </a:p>
      </dsp:txBody>
      <dsp:txXfrm>
        <a:off x="2594601" y="0"/>
        <a:ext cx="5177792" cy="1285874"/>
      </dsp:txXfrm>
    </dsp:sp>
    <dsp:sp modelId="{ABE430E4-766A-5D48-A346-4AFF7D38A84C}">
      <dsp:nvSpPr>
        <dsp:cNvPr id="0" name=""/>
        <dsp:cNvSpPr/>
      </dsp:nvSpPr>
      <dsp:spPr>
        <a:xfrm>
          <a:off x="2493954" y="1350168"/>
          <a:ext cx="527673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161DFB-3524-494D-B93F-B50F052BBEA7}">
      <dsp:nvSpPr>
        <dsp:cNvPr id="0" name=""/>
        <dsp:cNvSpPr/>
      </dsp:nvSpPr>
      <dsp:spPr>
        <a:xfrm>
          <a:off x="2592893" y="1414462"/>
          <a:ext cx="5177792" cy="1285874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latin typeface="Optima"/>
              <a:cs typeface="Optima"/>
            </a:rPr>
            <a:t>Capitalize on current visibility, building the communications foundation to engage with many aspects of society </a:t>
          </a:r>
          <a:endParaRPr lang="en-US" sz="1800" i="1" kern="1200" dirty="0">
            <a:latin typeface="Optima"/>
            <a:cs typeface="Optima"/>
          </a:endParaRPr>
        </a:p>
      </dsp:txBody>
      <dsp:txXfrm>
        <a:off x="2592893" y="1414462"/>
        <a:ext cx="5177792" cy="1285874"/>
      </dsp:txXfrm>
    </dsp:sp>
    <dsp:sp modelId="{35A92A09-81E6-1045-81EA-46A8DC910A65}">
      <dsp:nvSpPr>
        <dsp:cNvPr id="0" name=""/>
        <dsp:cNvSpPr/>
      </dsp:nvSpPr>
      <dsp:spPr>
        <a:xfrm>
          <a:off x="2493954" y="2700337"/>
          <a:ext cx="527673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23FC3E-4F23-6F43-BD36-1281A1B2554A}">
      <dsp:nvSpPr>
        <dsp:cNvPr id="0" name=""/>
        <dsp:cNvSpPr/>
      </dsp:nvSpPr>
      <dsp:spPr>
        <a:xfrm>
          <a:off x="2594601" y="2828925"/>
          <a:ext cx="5177792" cy="1285874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latin typeface="Optima"/>
              <a:cs typeface="Optima"/>
            </a:rPr>
            <a:t>Contribute to embedding science into mainstream culture</a:t>
          </a:r>
          <a:endParaRPr lang="en-US" sz="1800" i="1" kern="1200" dirty="0">
            <a:latin typeface="Optima"/>
            <a:cs typeface="Optima"/>
          </a:endParaRPr>
        </a:p>
      </dsp:txBody>
      <dsp:txXfrm>
        <a:off x="2594601" y="2828925"/>
        <a:ext cx="5177792" cy="1285874"/>
      </dsp:txXfrm>
    </dsp:sp>
    <dsp:sp modelId="{9674B4DD-61C9-8A4A-85B1-E6516A9E8289}">
      <dsp:nvSpPr>
        <dsp:cNvPr id="0" name=""/>
        <dsp:cNvSpPr/>
      </dsp:nvSpPr>
      <dsp:spPr>
        <a:xfrm>
          <a:off x="2493954" y="4050506"/>
          <a:ext cx="527673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108403-A935-7A4D-BB25-857B11AE21D1}">
      <dsp:nvSpPr>
        <dsp:cNvPr id="0" name=""/>
        <dsp:cNvSpPr/>
      </dsp:nvSpPr>
      <dsp:spPr>
        <a:xfrm>
          <a:off x="0" y="336351"/>
          <a:ext cx="82066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69E121-C2ED-654A-AEE2-CBE41ABBAE3A}">
      <dsp:nvSpPr>
        <dsp:cNvPr id="0" name=""/>
        <dsp:cNvSpPr/>
      </dsp:nvSpPr>
      <dsp:spPr>
        <a:xfrm>
          <a:off x="410334" y="41151"/>
          <a:ext cx="5744676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35" tIns="0" rIns="2171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  <a:t>Strategically plan, manage and sustain </a:t>
          </a:r>
          <a:br>
            <a:rPr lang="en-US" sz="1600" kern="12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</a:br>
          <a:r>
            <a:rPr lang="en-US" sz="1600" kern="1200" dirty="0" smtClean="0">
              <a:solidFill>
                <a:schemeClr val="bg2">
                  <a:lumMod val="95000"/>
                </a:schemeClr>
              </a:solidFill>
              <a:latin typeface="Optima"/>
              <a:cs typeface="Optima"/>
            </a:rPr>
            <a:t>the relationship with key audiences</a:t>
          </a:r>
          <a:endParaRPr lang="en-US" sz="1600" kern="1200" dirty="0">
            <a:solidFill>
              <a:schemeClr val="bg2">
                <a:lumMod val="95000"/>
              </a:schemeClr>
            </a:solidFill>
            <a:latin typeface="Optima"/>
            <a:cs typeface="Optima"/>
          </a:endParaRPr>
        </a:p>
      </dsp:txBody>
      <dsp:txXfrm>
        <a:off x="410334" y="41151"/>
        <a:ext cx="5744676" cy="590400"/>
      </dsp:txXfrm>
    </dsp:sp>
    <dsp:sp modelId="{1997829F-8F30-4442-9FBD-F2B1AF01D2C9}">
      <dsp:nvSpPr>
        <dsp:cNvPr id="0" name=""/>
        <dsp:cNvSpPr/>
      </dsp:nvSpPr>
      <dsp:spPr>
        <a:xfrm>
          <a:off x="0" y="1243552"/>
          <a:ext cx="82066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BB1789-2AE8-D946-A4B3-7A80FE843D52}">
      <dsp:nvSpPr>
        <dsp:cNvPr id="0" name=""/>
        <dsp:cNvSpPr/>
      </dsp:nvSpPr>
      <dsp:spPr>
        <a:xfrm>
          <a:off x="410334" y="948351"/>
          <a:ext cx="5744676" cy="59040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35" tIns="0" rIns="2171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Responsible for the organization´s 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reputation management</a:t>
          </a:r>
          <a:endParaRPr lang="en-US" sz="1600" kern="1200" dirty="0">
            <a:latin typeface="Optima"/>
            <a:cs typeface="Optima"/>
          </a:endParaRPr>
        </a:p>
      </dsp:txBody>
      <dsp:txXfrm>
        <a:off x="410334" y="948351"/>
        <a:ext cx="5744676" cy="590400"/>
      </dsp:txXfrm>
    </dsp:sp>
    <dsp:sp modelId="{7E8DC3E0-118C-154A-A8DE-E83C7E2936FE}">
      <dsp:nvSpPr>
        <dsp:cNvPr id="0" name=""/>
        <dsp:cNvSpPr/>
      </dsp:nvSpPr>
      <dsp:spPr>
        <a:xfrm>
          <a:off x="0" y="2150752"/>
          <a:ext cx="82066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4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9F377E-FF32-2247-87AE-55D9D710C6D7}">
      <dsp:nvSpPr>
        <dsp:cNvPr id="0" name=""/>
        <dsp:cNvSpPr/>
      </dsp:nvSpPr>
      <dsp:spPr>
        <a:xfrm>
          <a:off x="410334" y="1855552"/>
          <a:ext cx="5744676" cy="590400"/>
        </a:xfrm>
        <a:prstGeom prst="roundRect">
          <a:avLst/>
        </a:prstGeom>
        <a:solidFill>
          <a:schemeClr val="accent4">
            <a:hueOff val="-2976514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35" tIns="0" rIns="2171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Helping the leadership to achieve its strategic 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and operational goals</a:t>
          </a:r>
          <a:endParaRPr lang="en-US" sz="1600" kern="1200" dirty="0">
            <a:latin typeface="Optima"/>
            <a:cs typeface="Optima"/>
          </a:endParaRPr>
        </a:p>
      </dsp:txBody>
      <dsp:txXfrm>
        <a:off x="410334" y="1855552"/>
        <a:ext cx="5744676" cy="590400"/>
      </dsp:txXfrm>
    </dsp:sp>
    <dsp:sp modelId="{D03AE7E7-3FA4-134B-B8A4-EC20BE03D75A}">
      <dsp:nvSpPr>
        <dsp:cNvPr id="0" name=""/>
        <dsp:cNvSpPr/>
      </dsp:nvSpPr>
      <dsp:spPr>
        <a:xfrm>
          <a:off x="0" y="3057952"/>
          <a:ext cx="820668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1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72E36D-622F-C04D-89D0-005A59AED36E}">
      <dsp:nvSpPr>
        <dsp:cNvPr id="0" name=""/>
        <dsp:cNvSpPr/>
      </dsp:nvSpPr>
      <dsp:spPr>
        <a:xfrm>
          <a:off x="410334" y="2762752"/>
          <a:ext cx="5744676" cy="590400"/>
        </a:xfrm>
        <a:prstGeom prst="roundRect">
          <a:avLst/>
        </a:prstGeom>
        <a:solidFill>
          <a:schemeClr val="accent4">
            <a:hueOff val="-4464771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35" tIns="0" rIns="2171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Optima"/>
            <a:cs typeface="Optima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Communications: 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Integral part of management responsibility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10334" y="2762752"/>
        <a:ext cx="5744676" cy="5904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4DA448-3787-2E43-8526-37B75C20EDF2}">
      <dsp:nvSpPr>
        <dsp:cNvPr id="0" name=""/>
        <dsp:cNvSpPr/>
      </dsp:nvSpPr>
      <dsp:spPr>
        <a:xfrm>
          <a:off x="2042226" y="144012"/>
          <a:ext cx="4220245" cy="4797159"/>
        </a:xfrm>
        <a:prstGeom prst="roundRect">
          <a:avLst/>
        </a:prstGeom>
        <a:gradFill rotWithShape="1">
          <a:gsLst>
            <a:gs pos="0">
              <a:schemeClr val="accent5">
                <a:tint val="100000"/>
                <a:shade val="100000"/>
                <a:satMod val="130000"/>
              </a:schemeClr>
            </a:gs>
            <a:gs pos="100000">
              <a:schemeClr val="accent5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1" kern="1200" dirty="0" smtClean="0">
              <a:solidFill>
                <a:schemeClr val="accent2"/>
              </a:solidFill>
              <a:latin typeface="Optima"/>
              <a:cs typeface="Optima"/>
            </a:rPr>
            <a:t>MISSION</a:t>
          </a:r>
          <a:r>
            <a:rPr lang="en-US" sz="2500" kern="1200" dirty="0" smtClean="0">
              <a:solidFill>
                <a:schemeClr val="accent6">
                  <a:lumMod val="75000"/>
                </a:schemeClr>
              </a:solidFill>
              <a:latin typeface="Optima"/>
              <a:cs typeface="Optima"/>
            </a:rPr>
            <a:t/>
          </a:r>
          <a:br>
            <a:rPr lang="en-US" sz="2500" kern="1200" dirty="0" smtClean="0">
              <a:solidFill>
                <a:schemeClr val="accent6">
                  <a:lumMod val="75000"/>
                </a:schemeClr>
              </a:solidFill>
              <a:latin typeface="Optima"/>
              <a:cs typeface="Optima"/>
            </a:rPr>
          </a:br>
          <a:r>
            <a:rPr lang="en-US" sz="1800" kern="1200" dirty="0" smtClean="0">
              <a:latin typeface="Optima"/>
              <a:cs typeface="Optima"/>
            </a:rPr>
            <a:t>CERN exists to understand the mystery of nature for the benefit of humankind. </a:t>
          </a:r>
          <a:endParaRPr lang="en-US" sz="2400" kern="1200" dirty="0" smtClean="0">
            <a:latin typeface="Optima"/>
            <a:cs typeface="Optima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Optima"/>
              <a:cs typeface="Optima"/>
            </a:rPr>
            <a:t/>
          </a:r>
          <a:br>
            <a:rPr lang="en-US" sz="2400" kern="1200" dirty="0" smtClean="0">
              <a:latin typeface="Optima"/>
              <a:cs typeface="Optima"/>
            </a:rPr>
          </a:br>
          <a:r>
            <a:rPr lang="en-US" sz="2800" b="1" i="1" kern="1200" dirty="0" smtClean="0">
              <a:solidFill>
                <a:schemeClr val="accent2"/>
              </a:solidFill>
              <a:latin typeface="Optima"/>
              <a:cs typeface="Optima"/>
            </a:rPr>
            <a:t>POSITIONING</a:t>
          </a: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Optima"/>
              <a:cs typeface="Optima"/>
            </a:rPr>
            <a:t/>
          </a:r>
          <a:b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Optima"/>
              <a:cs typeface="Optima"/>
            </a:rPr>
          </a:br>
          <a:r>
            <a:rPr lang="en-US" sz="20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2400" kern="1200" dirty="0">
            <a:latin typeface="Optima"/>
            <a:cs typeface="Optima"/>
          </a:endParaRPr>
        </a:p>
      </dsp:txBody>
      <dsp:txXfrm>
        <a:off x="2042226" y="144012"/>
        <a:ext cx="4220245" cy="479715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4DA448-3787-2E43-8526-37B75C20EDF2}">
      <dsp:nvSpPr>
        <dsp:cNvPr id="0" name=""/>
        <dsp:cNvSpPr/>
      </dsp:nvSpPr>
      <dsp:spPr>
        <a:xfrm>
          <a:off x="2687678" y="1706842"/>
          <a:ext cx="2847662" cy="3378341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Mission Statement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CERN exists to understand the mystery of nature for the benefit of mankind.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/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Key Message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science.</a:t>
          </a:r>
          <a:endParaRPr lang="en-US" sz="1600" kern="1200" dirty="0">
            <a:latin typeface="Optima"/>
            <a:cs typeface="Optima"/>
          </a:endParaRPr>
        </a:p>
      </dsp:txBody>
      <dsp:txXfrm>
        <a:off x="2687678" y="1706842"/>
        <a:ext cx="2847662" cy="3378341"/>
      </dsp:txXfrm>
    </dsp:sp>
    <dsp:sp modelId="{9ECA09AC-56F4-864F-913D-24047993BA0D}">
      <dsp:nvSpPr>
        <dsp:cNvPr id="0" name=""/>
        <dsp:cNvSpPr/>
      </dsp:nvSpPr>
      <dsp:spPr>
        <a:xfrm rot="16155759">
          <a:off x="4020407" y="1638366"/>
          <a:ext cx="1369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6962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75172-5D91-C04E-83DB-DDD1878D800E}">
      <dsp:nvSpPr>
        <dsp:cNvPr id="0" name=""/>
        <dsp:cNvSpPr/>
      </dsp:nvSpPr>
      <dsp:spPr>
        <a:xfrm>
          <a:off x="2828600" y="-66883"/>
          <a:ext cx="2497749" cy="1636775"/>
        </a:xfrm>
        <a:prstGeom prst="roundRect">
          <a:avLst/>
        </a:prstGeom>
        <a:solidFill>
          <a:srgbClr val="0B2595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Strategic Theme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/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Discovery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by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Science</a:t>
          </a:r>
          <a:endParaRPr lang="en-US" sz="1600" kern="1200" dirty="0">
            <a:latin typeface="Optima"/>
            <a:cs typeface="Optima"/>
          </a:endParaRPr>
        </a:p>
      </dsp:txBody>
      <dsp:txXfrm>
        <a:off x="2828600" y="-66883"/>
        <a:ext cx="2497749" cy="1636775"/>
      </dsp:txXfrm>
    </dsp:sp>
    <dsp:sp modelId="{31401A38-7B2C-6C44-938A-8C3DBDBA67B2}">
      <dsp:nvSpPr>
        <dsp:cNvPr id="0" name=""/>
        <dsp:cNvSpPr/>
      </dsp:nvSpPr>
      <dsp:spPr>
        <a:xfrm rot="845977">
          <a:off x="5531989" y="3780743"/>
          <a:ext cx="2224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2481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07C56-77FB-614B-BA67-13422DBE2CA5}">
      <dsp:nvSpPr>
        <dsp:cNvPr id="0" name=""/>
        <dsp:cNvSpPr/>
      </dsp:nvSpPr>
      <dsp:spPr>
        <a:xfrm>
          <a:off x="5751119" y="3245835"/>
          <a:ext cx="2383547" cy="1722704"/>
        </a:xfrm>
        <a:prstGeom prst="roundRect">
          <a:avLst/>
        </a:prstGeom>
        <a:solidFill>
          <a:srgbClr val="0B2595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Strategic Theme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Innovation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through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Technology</a:t>
          </a:r>
          <a:endParaRPr lang="en-US" sz="1600" kern="1200" dirty="0">
            <a:latin typeface="Optima"/>
            <a:cs typeface="Optima"/>
          </a:endParaRPr>
        </a:p>
      </dsp:txBody>
      <dsp:txXfrm>
        <a:off x="5751119" y="3245835"/>
        <a:ext cx="2383547" cy="1722704"/>
      </dsp:txXfrm>
    </dsp:sp>
    <dsp:sp modelId="{171DC772-8894-EC48-A983-DA23F6FC0DBA}">
      <dsp:nvSpPr>
        <dsp:cNvPr id="0" name=""/>
        <dsp:cNvSpPr/>
      </dsp:nvSpPr>
      <dsp:spPr>
        <a:xfrm rot="9998767">
          <a:off x="2471099" y="3759360"/>
          <a:ext cx="2195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546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DE7FF-B549-424C-B3F5-1646F0B5871C}">
      <dsp:nvSpPr>
        <dsp:cNvPr id="0" name=""/>
        <dsp:cNvSpPr/>
      </dsp:nvSpPr>
      <dsp:spPr>
        <a:xfrm>
          <a:off x="213859" y="3168345"/>
          <a:ext cx="2260208" cy="1769272"/>
        </a:xfrm>
        <a:prstGeom prst="roundRect">
          <a:avLst/>
        </a:prstGeom>
        <a:solidFill>
          <a:srgbClr val="0B2595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Strategic Theme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/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Diversity 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in People</a:t>
          </a:r>
          <a:endParaRPr lang="en-US" sz="1600" kern="1200" dirty="0">
            <a:latin typeface="Optima"/>
            <a:cs typeface="Optima"/>
          </a:endParaRPr>
        </a:p>
      </dsp:txBody>
      <dsp:txXfrm>
        <a:off x="213859" y="3168345"/>
        <a:ext cx="2260208" cy="176927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154D55-3F53-7642-88B1-70B7B5333A97}">
      <dsp:nvSpPr>
        <dsp:cNvPr id="0" name=""/>
        <dsp:cNvSpPr/>
      </dsp:nvSpPr>
      <dsp:spPr>
        <a:xfrm>
          <a:off x="2329874" y="0"/>
          <a:ext cx="2329874" cy="743669"/>
        </a:xfrm>
        <a:prstGeom prst="trapezoid">
          <a:avLst>
            <a:gd name="adj" fmla="val 15664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Optima"/>
              <a:cs typeface="Optima"/>
            </a:rPr>
            <a:t/>
          </a:r>
          <a:br>
            <a:rPr lang="en-US" sz="20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Achieving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the Mission</a:t>
          </a:r>
          <a:endParaRPr lang="en-US" sz="1600" kern="1200" dirty="0">
            <a:latin typeface="Optima"/>
            <a:cs typeface="Optima"/>
          </a:endParaRPr>
        </a:p>
      </dsp:txBody>
      <dsp:txXfrm>
        <a:off x="2329874" y="0"/>
        <a:ext cx="2329874" cy="743669"/>
      </dsp:txXfrm>
    </dsp:sp>
    <dsp:sp modelId="{B7D7B347-30C6-774A-9BCE-8FFBFC2D61F4}">
      <dsp:nvSpPr>
        <dsp:cNvPr id="0" name=""/>
        <dsp:cNvSpPr/>
      </dsp:nvSpPr>
      <dsp:spPr>
        <a:xfrm>
          <a:off x="1164937" y="743669"/>
          <a:ext cx="4659749" cy="743669"/>
        </a:xfrm>
        <a:prstGeom prst="trapezoid">
          <a:avLst>
            <a:gd name="adj" fmla="val 15664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latin typeface="Optima"/>
              <a:cs typeface="Optima"/>
            </a:rPr>
            <a:t>Programmes</a:t>
          </a:r>
          <a:r>
            <a:rPr lang="en-US" sz="1600" kern="1200" dirty="0" smtClean="0">
              <a:latin typeface="Optima"/>
              <a:cs typeface="Optima"/>
            </a:rPr>
            <a:t/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Channels, content, engagement</a:t>
          </a:r>
        </a:p>
      </dsp:txBody>
      <dsp:txXfrm>
        <a:off x="1980393" y="743669"/>
        <a:ext cx="3028837" cy="743669"/>
      </dsp:txXfrm>
    </dsp:sp>
    <dsp:sp modelId="{F74AF779-417B-9E43-99AE-9C0591B55C43}">
      <dsp:nvSpPr>
        <dsp:cNvPr id="0" name=""/>
        <dsp:cNvSpPr/>
      </dsp:nvSpPr>
      <dsp:spPr>
        <a:xfrm>
          <a:off x="0" y="1487338"/>
          <a:ext cx="6989624" cy="743669"/>
        </a:xfrm>
        <a:prstGeom prst="trapezoid">
          <a:avLst>
            <a:gd name="adj" fmla="val 15664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Communications platform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Target audiences – messages - stories</a:t>
          </a:r>
          <a:endParaRPr lang="en-US" sz="1600" kern="1200" dirty="0">
            <a:latin typeface="Optima"/>
            <a:cs typeface="Optima"/>
          </a:endParaRPr>
        </a:p>
      </dsp:txBody>
      <dsp:txXfrm>
        <a:off x="1223184" y="1487338"/>
        <a:ext cx="4543255" cy="74366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5BEBE4-00C6-F44A-91B2-57B7FAD9B712}">
      <dsp:nvSpPr>
        <dsp:cNvPr id="0" name=""/>
        <dsp:cNvSpPr/>
      </dsp:nvSpPr>
      <dsp:spPr>
        <a:xfrm>
          <a:off x="0" y="509"/>
          <a:ext cx="6989624" cy="7137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Positioning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CERN is a unique place where fundamental research unites people from all over the world to push the frontiers of science</a:t>
          </a:r>
          <a:endParaRPr lang="en-US" sz="1600" kern="1200" dirty="0">
            <a:latin typeface="Optima"/>
            <a:cs typeface="Optima"/>
          </a:endParaRPr>
        </a:p>
      </dsp:txBody>
      <dsp:txXfrm>
        <a:off x="0" y="509"/>
        <a:ext cx="6989624" cy="713791"/>
      </dsp:txXfrm>
    </dsp:sp>
    <dsp:sp modelId="{12767C47-1C9D-4749-98C6-9297BA1EBB2F}">
      <dsp:nvSpPr>
        <dsp:cNvPr id="0" name=""/>
        <dsp:cNvSpPr/>
      </dsp:nvSpPr>
      <dsp:spPr>
        <a:xfrm>
          <a:off x="0" y="725860"/>
          <a:ext cx="6989624" cy="7137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tima"/>
              <a:cs typeface="Optima"/>
            </a:rPr>
            <a:t>Mission</a:t>
          </a:r>
          <a:br>
            <a:rPr lang="en-US" sz="1600" kern="1200" dirty="0" smtClean="0">
              <a:latin typeface="Optima"/>
              <a:cs typeface="Optima"/>
            </a:rPr>
          </a:br>
          <a:r>
            <a:rPr lang="en-US" sz="1600" kern="1200" dirty="0" smtClean="0">
              <a:latin typeface="Optima"/>
              <a:cs typeface="Optima"/>
            </a:rPr>
            <a:t>CERN exists to understand the mystery of nature for the benefit of mankind</a:t>
          </a:r>
          <a:endParaRPr lang="en-US" sz="1600" kern="1200" dirty="0">
            <a:latin typeface="Optima"/>
            <a:cs typeface="Optima"/>
          </a:endParaRPr>
        </a:p>
      </dsp:txBody>
      <dsp:txXfrm>
        <a:off x="0" y="725860"/>
        <a:ext cx="6989624" cy="713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6E5B-86C4-45EB-BE02-AB7F19FB664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B434-6081-49C7-9956-BDB419B7E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14A8C-8E8A-874F-A19E-D007B399305D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04859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7762"/>
            <a:ext cx="4040188" cy="3308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800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7763"/>
            <a:ext cx="4041775" cy="330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883B-235B-194B-8C89-3CC46538A52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annerExplorer.ai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1.png"/><Relationship Id="rId1" Type="http://schemas.openxmlformats.org/officeDocument/2006/relationships/video" Target="file://localhost/Users/xuser/Desktop/CERN-MOVIE-2011-111-0480-kbps-512x288-25-fps-audio-128-kbps-48-kHz-stereo-1.mov" TargetMode="Externa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1.emf"/><Relationship Id="rId5" Type="http://schemas.openxmlformats.org/officeDocument/2006/relationships/diagramData" Target="../diagrams/data3.xml"/><Relationship Id="rId6" Type="http://schemas.openxmlformats.org/officeDocument/2006/relationships/diagramLayout" Target="../diagrams/layout3.xml"/><Relationship Id="rId7" Type="http://schemas.openxmlformats.org/officeDocument/2006/relationships/diagramQuickStyle" Target="../diagrams/quickStyle3.xml"/><Relationship Id="rId8" Type="http://schemas.openxmlformats.org/officeDocument/2006/relationships/diagramColors" Target="../diagrams/colors3.xml"/><Relationship Id="rId9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1.emf"/><Relationship Id="rId5" Type="http://schemas.openxmlformats.org/officeDocument/2006/relationships/diagramData" Target="../diagrams/data4.xml"/><Relationship Id="rId6" Type="http://schemas.openxmlformats.org/officeDocument/2006/relationships/diagramLayout" Target="../diagrams/layout4.xml"/><Relationship Id="rId7" Type="http://schemas.openxmlformats.org/officeDocument/2006/relationships/diagramQuickStyle" Target="../diagrams/quickStyle4.xml"/><Relationship Id="rId8" Type="http://schemas.openxmlformats.org/officeDocument/2006/relationships/diagramColors" Target="../diagrams/colors4.xml"/><Relationship Id="rId9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5.xml"/><Relationship Id="rId5" Type="http://schemas.openxmlformats.org/officeDocument/2006/relationships/diagramLayout" Target="../diagrams/layout5.xml"/><Relationship Id="rId6" Type="http://schemas.openxmlformats.org/officeDocument/2006/relationships/diagramQuickStyle" Target="../diagrams/quickStyle5.xml"/><Relationship Id="rId7" Type="http://schemas.openxmlformats.org/officeDocument/2006/relationships/diagramColors" Target="../diagrams/colors5.xml"/><Relationship Id="rId8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1.emf"/><Relationship Id="rId5" Type="http://schemas.openxmlformats.org/officeDocument/2006/relationships/diagramData" Target="../diagrams/data6.xml"/><Relationship Id="rId6" Type="http://schemas.openxmlformats.org/officeDocument/2006/relationships/diagramLayout" Target="../diagrams/layout6.xml"/><Relationship Id="rId7" Type="http://schemas.openxmlformats.org/officeDocument/2006/relationships/diagramQuickStyle" Target="../diagrams/quickStyle6.xml"/><Relationship Id="rId8" Type="http://schemas.openxmlformats.org/officeDocument/2006/relationships/diagramColors" Target="../diagrams/colors6.xml"/><Relationship Id="rId9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diagramData" Target="../diagrams/data7.xml"/><Relationship Id="rId5" Type="http://schemas.openxmlformats.org/officeDocument/2006/relationships/diagramLayout" Target="../diagrams/layout7.xml"/><Relationship Id="rId6" Type="http://schemas.openxmlformats.org/officeDocument/2006/relationships/diagramQuickStyle" Target="../diagrams/quickStyle7.xml"/><Relationship Id="rId7" Type="http://schemas.openxmlformats.org/officeDocument/2006/relationships/diagramColors" Target="../diagrams/colors7.xml"/><Relationship Id="rId8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diagramQuickStyle" Target="../diagrams/quickStyle9.xml"/><Relationship Id="rId12" Type="http://schemas.openxmlformats.org/officeDocument/2006/relationships/diagramColors" Target="../diagrams/colors9.xml"/><Relationship Id="rId13" Type="http://schemas.microsoft.com/office/2007/relationships/diagramDrawing" Target="../diagrams/drawing9.xml"/><Relationship Id="rId14" Type="http://schemas.openxmlformats.org/officeDocument/2006/relationships/diagramData" Target="../diagrams/data10.xml"/><Relationship Id="rId15" Type="http://schemas.openxmlformats.org/officeDocument/2006/relationships/diagramLayout" Target="../diagrams/layout10.xml"/><Relationship Id="rId16" Type="http://schemas.openxmlformats.org/officeDocument/2006/relationships/diagramQuickStyle" Target="../diagrams/quickStyle10.xml"/><Relationship Id="rId17" Type="http://schemas.openxmlformats.org/officeDocument/2006/relationships/diagramColors" Target="../diagrams/colors10.xml"/><Relationship Id="rId18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emf"/><Relationship Id="rId4" Type="http://schemas.openxmlformats.org/officeDocument/2006/relationships/diagramData" Target="../diagrams/data8.xml"/><Relationship Id="rId5" Type="http://schemas.openxmlformats.org/officeDocument/2006/relationships/diagramLayout" Target="../diagrams/layout8.xml"/><Relationship Id="rId6" Type="http://schemas.openxmlformats.org/officeDocument/2006/relationships/diagramQuickStyle" Target="../diagrams/quickStyle8.xml"/><Relationship Id="rId7" Type="http://schemas.openxmlformats.org/officeDocument/2006/relationships/diagramColors" Target="../diagrams/colors8.xml"/><Relationship Id="rId8" Type="http://schemas.microsoft.com/office/2007/relationships/diagramDrawing" Target="../diagrams/drawing8.xml"/><Relationship Id="rId9" Type="http://schemas.openxmlformats.org/officeDocument/2006/relationships/diagramData" Target="../diagrams/data9.xml"/><Relationship Id="rId10" Type="http://schemas.openxmlformats.org/officeDocument/2006/relationships/diagramLayout" Target="../diagrams/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diagramData" Target="../diagrams/data11.xml"/><Relationship Id="rId5" Type="http://schemas.openxmlformats.org/officeDocument/2006/relationships/diagramLayout" Target="../diagrams/layout11.xml"/><Relationship Id="rId6" Type="http://schemas.openxmlformats.org/officeDocument/2006/relationships/diagramQuickStyle" Target="../diagrams/quickStyle11.xml"/><Relationship Id="rId7" Type="http://schemas.openxmlformats.org/officeDocument/2006/relationships/diagramColors" Target="../diagrams/colors11.xml"/><Relationship Id="rId8" Type="http://schemas.microsoft.com/office/2007/relationships/diagramDrawing" Target="../diagrams/drawing11.xml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diagramData" Target="../diagrams/data12.xml"/><Relationship Id="rId5" Type="http://schemas.openxmlformats.org/officeDocument/2006/relationships/diagramLayout" Target="../diagrams/layout12.xml"/><Relationship Id="rId6" Type="http://schemas.openxmlformats.org/officeDocument/2006/relationships/diagramQuickStyle" Target="../diagrams/quickStyle12.xml"/><Relationship Id="rId7" Type="http://schemas.openxmlformats.org/officeDocument/2006/relationships/diagramColors" Target="../diagrams/colors12.xml"/><Relationship Id="rId8" Type="http://schemas.microsoft.com/office/2007/relationships/diagramDrawing" Target="../diagrams/drawing12.xml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13.xml"/><Relationship Id="rId5" Type="http://schemas.openxmlformats.org/officeDocument/2006/relationships/diagramLayout" Target="../diagrams/layout13.xml"/><Relationship Id="rId6" Type="http://schemas.openxmlformats.org/officeDocument/2006/relationships/diagramQuickStyle" Target="../diagrams/quickStyle13.xml"/><Relationship Id="rId7" Type="http://schemas.openxmlformats.org/officeDocument/2006/relationships/diagramColors" Target="../diagrams/colors13.xml"/><Relationship Id="rId8" Type="http://schemas.microsoft.com/office/2007/relationships/diagramDrawing" Target="../diagrams/drawing13.xml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14.xml"/><Relationship Id="rId5" Type="http://schemas.openxmlformats.org/officeDocument/2006/relationships/diagramLayout" Target="../diagrams/layout14.xml"/><Relationship Id="rId6" Type="http://schemas.openxmlformats.org/officeDocument/2006/relationships/diagramQuickStyle" Target="../diagrams/quickStyle14.xml"/><Relationship Id="rId7" Type="http://schemas.openxmlformats.org/officeDocument/2006/relationships/diagramColors" Target="../diagrams/colors14.xml"/><Relationship Id="rId8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15.xml"/><Relationship Id="rId5" Type="http://schemas.openxmlformats.org/officeDocument/2006/relationships/diagramLayout" Target="../diagrams/layout15.xml"/><Relationship Id="rId6" Type="http://schemas.openxmlformats.org/officeDocument/2006/relationships/diagramQuickStyle" Target="../diagrams/quickStyle15.xml"/><Relationship Id="rId7" Type="http://schemas.openxmlformats.org/officeDocument/2006/relationships/diagramColors" Target="../diagrams/colors15.xml"/><Relationship Id="rId8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diagramData" Target="../diagrams/data16.xml"/><Relationship Id="rId5" Type="http://schemas.openxmlformats.org/officeDocument/2006/relationships/diagramLayout" Target="../diagrams/layout16.xml"/><Relationship Id="rId6" Type="http://schemas.openxmlformats.org/officeDocument/2006/relationships/diagramQuickStyle" Target="../diagrams/quickStyle16.xml"/><Relationship Id="rId7" Type="http://schemas.openxmlformats.org/officeDocument/2006/relationships/diagramColors" Target="../diagrams/colors16.xml"/><Relationship Id="rId8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183376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Report from Council and News from CERN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3243850"/>
            <a:ext cx="6400800" cy="1019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Gillies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03.11.2011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429" y="4263571"/>
            <a:ext cx="7547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538">
              <a:buFont typeface="Arial"/>
              <a:buChar char="•"/>
              <a:tabLst>
                <a:tab pos="363538" algn="l"/>
              </a:tabLst>
            </a:pPr>
            <a:r>
              <a:rPr lang="en-US" dirty="0" smtClean="0"/>
              <a:t>Report to Council and feedback</a:t>
            </a:r>
            <a:endParaRPr lang="en-US" dirty="0" smtClean="0"/>
          </a:p>
          <a:p>
            <a:pPr indent="361950">
              <a:buFont typeface="Arial"/>
              <a:buChar char="•"/>
            </a:pPr>
            <a:r>
              <a:rPr lang="en-US" dirty="0" smtClean="0"/>
              <a:t>Selected highlights </a:t>
            </a:r>
            <a:r>
              <a:rPr lang="en-US" dirty="0" smtClean="0"/>
              <a:t>of 2011</a:t>
            </a:r>
          </a:p>
          <a:p>
            <a:pPr indent="361950">
              <a:buFont typeface="Arial"/>
              <a:buChar char="•"/>
            </a:pPr>
            <a:r>
              <a:rPr lang="en-US" dirty="0" smtClean="0"/>
              <a:t>LEP </a:t>
            </a:r>
            <a:r>
              <a:rPr lang="en-US" dirty="0" smtClean="0"/>
              <a:t>cavities</a:t>
            </a:r>
          </a:p>
          <a:p>
            <a:pPr indent="361950">
              <a:buFont typeface="Arial"/>
              <a:buChar char="•"/>
            </a:pPr>
            <a:r>
              <a:rPr lang="en-US" dirty="0" smtClean="0"/>
              <a:t>Press release procedures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82796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Caslon Pro"/>
                <a:ea typeface="+mj-ea"/>
                <a:cs typeface="Adobe Caslon Pro"/>
              </a:rPr>
              <a:t>Conclusions – call to action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Caslon Pro"/>
              <a:ea typeface="+mj-ea"/>
              <a:cs typeface="Adobe Caslon Pro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3732123"/>
              </p:ext>
            </p:extLst>
          </p:nvPr>
        </p:nvGraphicFramePr>
        <p:xfrm>
          <a:off x="1524000" y="1950331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10488"/>
            <a:ext cx="8414485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Organized by ASPERA, EPPCN, EPPOG</a:t>
            </a:r>
          </a:p>
          <a:p>
            <a:r>
              <a:rPr lang="en-US" dirty="0" smtClean="0"/>
              <a:t>Aim: to catalyze networking between existing schools projects in CERN Member States</a:t>
            </a:r>
          </a:p>
          <a:p>
            <a:r>
              <a:rPr lang="en-US" dirty="0" smtClean="0"/>
              <a:t>Date: 15 October 2010</a:t>
            </a:r>
          </a:p>
          <a:p>
            <a:r>
              <a:rPr lang="en-US" dirty="0" smtClean="0"/>
              <a:t>Appropriate call open: closes 22 February 2012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41234"/>
            <a:ext cx="8229600" cy="1143000"/>
          </a:xfrm>
        </p:spPr>
        <p:txBody>
          <a:bodyPr/>
          <a:lstStyle/>
          <a:p>
            <a:r>
              <a:rPr lang="en-US" dirty="0" smtClean="0"/>
              <a:t>Schools </a:t>
            </a:r>
            <a:r>
              <a:rPr lang="en-US" dirty="0" err="1" smtClean="0"/>
              <a:t>Cosmics</a:t>
            </a:r>
            <a:r>
              <a:rPr lang="en-US" dirty="0" smtClean="0"/>
              <a:t> Workshop</a:t>
            </a:r>
            <a:endParaRPr lang="en-US" dirty="0"/>
          </a:p>
        </p:txBody>
      </p:sp>
      <p:pic>
        <p:nvPicPr>
          <p:cNvPr id="5" name="Picture 4" descr="langt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80" y="4550680"/>
            <a:ext cx="4320173" cy="2302592"/>
          </a:xfrm>
          <a:prstGeom prst="rect">
            <a:avLst/>
          </a:prstGeom>
        </p:spPr>
      </p:pic>
      <p:pic>
        <p:nvPicPr>
          <p:cNvPr id="6" name="Picture 5" descr="hispar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210" y="4385138"/>
            <a:ext cx="6225656" cy="265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EPPCN </a:t>
            </a:r>
            <a:r>
              <a:rPr lang="en-US" dirty="0" err="1" smtClean="0"/>
              <a:t>MoU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Looked at ESO, ESA</a:t>
            </a:r>
          </a:p>
          <a:p>
            <a:r>
              <a:rPr lang="en-US" dirty="0" err="1" smtClean="0"/>
              <a:t>Recognises</a:t>
            </a:r>
            <a:r>
              <a:rPr lang="en-US" dirty="0" smtClean="0"/>
              <a:t> that EPPCN brings extra work</a:t>
            </a:r>
          </a:p>
          <a:p>
            <a:r>
              <a:rPr lang="en-US" dirty="0" smtClean="0"/>
              <a:t>Defines roles and responsibilities</a:t>
            </a:r>
          </a:p>
          <a:p>
            <a:r>
              <a:rPr lang="en-US" dirty="0" smtClean="0"/>
              <a:t>Requires a budget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Valuable communication opportunity</a:t>
            </a:r>
          </a:p>
          <a:p>
            <a:r>
              <a:rPr lang="en-US" dirty="0" smtClean="0"/>
              <a:t>Grass-roots exhibition</a:t>
            </a:r>
          </a:p>
          <a:p>
            <a:r>
              <a:rPr lang="en-US" dirty="0" smtClean="0"/>
              <a:t>Press conference</a:t>
            </a:r>
          </a:p>
          <a:p>
            <a:r>
              <a:rPr lang="en-US" dirty="0" smtClean="0"/>
              <a:t>Networking event</a:t>
            </a:r>
          </a:p>
          <a:p>
            <a:r>
              <a:rPr lang="en-US" dirty="0" smtClean="0"/>
              <a:t>Brochure</a:t>
            </a:r>
          </a:p>
          <a:p>
            <a:r>
              <a:rPr lang="en-US" dirty="0" smtClean="0"/>
              <a:t>Full details to be defined at next </a:t>
            </a:r>
            <a:r>
              <a:rPr lang="en-US" smtClean="0"/>
              <a:t>EPPCN meeting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Brussels Council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members bring clear benefits</a:t>
            </a:r>
          </a:p>
          <a:p>
            <a:r>
              <a:rPr lang="en-US" dirty="0" smtClean="0"/>
              <a:t>Still no members from observers</a:t>
            </a:r>
          </a:p>
          <a:p>
            <a:r>
              <a:rPr lang="en-US" dirty="0" smtClean="0"/>
              <a:t>Not all Member States active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908746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Network membership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974184"/>
            <a:ext cx="8229600" cy="1143000"/>
          </a:xfrm>
        </p:spPr>
        <p:txBody>
          <a:bodyPr/>
          <a:lstStyle/>
          <a:p>
            <a:r>
              <a:rPr lang="en-US" dirty="0" smtClean="0"/>
              <a:t>Selected h</a:t>
            </a:r>
            <a:r>
              <a:rPr lang="en-US" dirty="0" smtClean="0"/>
              <a:t>ighlights </a:t>
            </a:r>
            <a:r>
              <a:rPr lang="en-US" dirty="0" smtClean="0"/>
              <a:t>from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8000"/>
            <a:ext cx="4732046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Excellent performance</a:t>
            </a:r>
          </a:p>
          <a:p>
            <a:r>
              <a:rPr lang="en-US" dirty="0" smtClean="0"/>
              <a:t>Almost 6fb</a:t>
            </a:r>
            <a:r>
              <a:rPr lang="en-US" baseline="30000" dirty="0" smtClean="0"/>
              <a:t>-1</a:t>
            </a:r>
            <a:r>
              <a:rPr lang="en-US" dirty="0" smtClean="0"/>
              <a:t> for ATLAS and CMS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0962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pic>
        <p:nvPicPr>
          <p:cNvPr id="9" name="Picture 8" descr="111031_contr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782" y="2238466"/>
            <a:ext cx="3650159" cy="2480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8000"/>
            <a:ext cx="4732046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16 May: AMS detector launched onboard shuttle Endeavour</a:t>
            </a:r>
          </a:p>
          <a:p>
            <a:r>
              <a:rPr lang="en-US" dirty="0" smtClean="0"/>
              <a:t>23 June: AMS centre operational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0962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AMS</a:t>
            </a:r>
            <a:endParaRPr lang="en-US" dirty="0"/>
          </a:p>
        </p:txBody>
      </p:sp>
      <p:pic>
        <p:nvPicPr>
          <p:cNvPr id="7" name="Picture 6" descr="1107190_04-A4-at-144-dp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214" y="3711212"/>
            <a:ext cx="3065562" cy="2040515"/>
          </a:xfrm>
          <a:prstGeom prst="rect">
            <a:avLst/>
          </a:prstGeom>
        </p:spPr>
      </p:pic>
      <p:pic>
        <p:nvPicPr>
          <p:cNvPr id="8" name="Picture 7" descr="2011-05-13---2011-3590-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214" y="1561986"/>
            <a:ext cx="3154305" cy="2102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8000"/>
            <a:ext cx="4784086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Launched in July </a:t>
            </a:r>
          </a:p>
          <a:p>
            <a:r>
              <a:rPr lang="en-US" dirty="0" smtClean="0"/>
              <a:t>Open source for electronics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Open Hardware Initiative</a:t>
            </a:r>
            <a:endParaRPr lang="en-US" dirty="0"/>
          </a:p>
        </p:txBody>
      </p:sp>
      <p:pic>
        <p:nvPicPr>
          <p:cNvPr id="5" name="Picture 4" descr="CChar2_05_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031" y="2178000"/>
            <a:ext cx="1905000" cy="227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Antimatter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813353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June: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ALPHA reports trapping of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antihydrogen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1000s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 July: ASACUSA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reports part per billion antiproton mass measurement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 September: ELENA launch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458357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Report from EPPCN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743200" y="6499493"/>
            <a:ext cx="6400800" cy="348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Gillies, SPC 13.09.2011, European Strategy Session of Council, 16.09.2011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956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Cultural engagement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024176"/>
            <a:ext cx="8229600" cy="1458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September,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Collide@CERN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launch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November,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Collide@CERN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dirty="0" smtClean="0"/>
              <a:t>G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enève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launch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noProof="0" dirty="0" smtClean="0"/>
              <a:t>Cosmic Rings of CERN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north_east_BirdsEye_f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6925" y="2463298"/>
            <a:ext cx="4681538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Maddie_extra_ppl_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1438" y="2456948"/>
            <a:ext cx="4645026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6746"/>
            <a:ext cx="8229600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25 August. </a:t>
            </a:r>
            <a:r>
              <a:rPr lang="en-US" dirty="0" err="1" smtClean="0"/>
              <a:t>CLOUD’s</a:t>
            </a:r>
            <a:r>
              <a:rPr lang="en-US" dirty="0" smtClean="0"/>
              <a:t> first paper published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749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CLOUD</a:t>
            </a:r>
            <a:endParaRPr lang="en-US" dirty="0"/>
          </a:p>
        </p:txBody>
      </p:sp>
      <p:pic>
        <p:nvPicPr>
          <p:cNvPr id="8" name="CERN-MOVIE-2011-111-0480-kbps-512x288-25-fps-audio-128-kbps-48-kHz-stereo-1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20800" y="2126343"/>
            <a:ext cx="65024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 neutrinos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431" y="2313214"/>
            <a:ext cx="4223376" cy="3167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563"/>
            <a:ext cx="8229600" cy="1143000"/>
          </a:xfrm>
        </p:spPr>
        <p:txBody>
          <a:bodyPr/>
          <a:lstStyle/>
          <a:p>
            <a:r>
              <a:rPr lang="en-US" dirty="0" smtClean="0"/>
              <a:t>OPERA neutrinos</a:t>
            </a:r>
            <a:endParaRPr lang="en-US" dirty="0"/>
          </a:p>
        </p:txBody>
      </p:sp>
      <p:pic>
        <p:nvPicPr>
          <p:cNvPr id="4" name="Picture 1" descr="sentimen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03724"/>
            <a:ext cx="806958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age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44" y="3201416"/>
            <a:ext cx="5300687" cy="2202769"/>
          </a:xfrm>
          <a:prstGeom prst="rect">
            <a:avLst/>
          </a:prstGeom>
        </p:spPr>
      </p:pic>
      <p:pic>
        <p:nvPicPr>
          <p:cNvPr id="6" name="Picture 5" descr="image0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252" y="4979799"/>
            <a:ext cx="4134372" cy="1631972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Enlargement</a:t>
            </a:r>
            <a:endParaRPr lang="en-US" dirty="0"/>
          </a:p>
        </p:txBody>
      </p:sp>
      <p:pic>
        <p:nvPicPr>
          <p:cNvPr id="4" name="Picture 3" descr="1109236_01-A5-at-72-d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473" y="2456735"/>
            <a:ext cx="4246289" cy="2823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19" y="2051746"/>
            <a:ext cx="8747760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 cavities status</a:t>
            </a:r>
            <a:endParaRPr lang="en-US" dirty="0"/>
          </a:p>
        </p:txBody>
      </p:sp>
      <p:pic>
        <p:nvPicPr>
          <p:cNvPr id="6" name="Picture 5" descr="LEP copper cavity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2051746"/>
            <a:ext cx="2486025" cy="1838325"/>
          </a:xfrm>
          <a:prstGeom prst="rect">
            <a:avLst/>
          </a:prstGeom>
        </p:spPr>
      </p:pic>
      <p:pic>
        <p:nvPicPr>
          <p:cNvPr id="7" name="Picture 6" descr="LEP cryomodu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143" y="2077145"/>
            <a:ext cx="2690762" cy="1812925"/>
          </a:xfrm>
          <a:prstGeom prst="rect">
            <a:avLst/>
          </a:prstGeom>
        </p:spPr>
      </p:pic>
      <p:pic>
        <p:nvPicPr>
          <p:cNvPr id="8" name="Picture 7" descr="LEP SC cavit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806" y="2051745"/>
            <a:ext cx="2634301" cy="18383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488" y="4014213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3.0m 2 </a:t>
            </a:r>
            <a:r>
              <a:rPr lang="en-US" dirty="0" err="1" smtClean="0"/>
              <a:t>tonnes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92143" y="4014213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12.0m 8 </a:t>
            </a:r>
            <a:r>
              <a:rPr lang="en-US" dirty="0" err="1" smtClean="0"/>
              <a:t>tonnes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9806" y="4014213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Individual cavities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700245"/>
            <a:ext cx="8117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Legal agreement written. Cavities in the process of declassification.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 release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respect the press release protocol…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Council appreciative.</a:t>
            </a:r>
          </a:p>
          <a:p>
            <a:r>
              <a:rPr lang="en-US" dirty="0" smtClean="0"/>
              <a:t>CERN makes headlines.</a:t>
            </a:r>
          </a:p>
          <a:p>
            <a:r>
              <a:rPr lang="en-US" dirty="0" smtClean="0"/>
              <a:t>Making progress towards tapping story potential.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8060" y="2621280"/>
            <a:ext cx="7447280" cy="1446550"/>
          </a:xfrm>
          <a:prstGeom prst="rect">
            <a:avLst/>
          </a:prstGeom>
          <a:ln w="57150">
            <a:solidFill>
              <a:schemeClr val="tx1">
                <a:lumMod val="20000"/>
                <a:lumOff val="8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accent5"/>
                </a:solidFill>
                <a:latin typeface="Optima"/>
                <a:cs typeface="Optima"/>
              </a:rPr>
              <a:t>Communications Strategy 2012 – 2016</a:t>
            </a:r>
          </a:p>
          <a:p>
            <a:pPr algn="ctr"/>
            <a:r>
              <a:rPr lang="en-US" sz="4000" i="1" dirty="0" smtClean="0">
                <a:solidFill>
                  <a:schemeClr val="tx1"/>
                </a:solidFill>
                <a:latin typeface="Optima"/>
                <a:cs typeface="Optima"/>
              </a:rPr>
              <a:t>Enlarged Directorate</a:t>
            </a:r>
            <a:endParaRPr lang="en-US" sz="3200" i="1" dirty="0" smtClean="0">
              <a:solidFill>
                <a:schemeClr val="tx1"/>
              </a:solidFill>
              <a:latin typeface="Optima"/>
              <a:cs typeface="Optima"/>
            </a:endParaRPr>
          </a:p>
          <a:p>
            <a:pPr algn="ctr"/>
            <a:r>
              <a:rPr lang="en-US" sz="1600" b="1" i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Optima"/>
                <a:cs typeface="Optima"/>
              </a:rPr>
              <a:t>25 October 2011</a:t>
            </a:r>
            <a:endParaRPr lang="en-US" sz="3200" b="1" i="1" dirty="0" smtClean="0">
              <a:solidFill>
                <a:schemeClr val="tx1">
                  <a:lumMod val="40000"/>
                  <a:lumOff val="60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30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</p:spPr>
        <p:txBody>
          <a:bodyPr/>
          <a:lstStyle/>
          <a:p>
            <a:r>
              <a:rPr lang="en-US" dirty="0" smtClean="0"/>
              <a:t>Key points: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Stakeholder survey</a:t>
            </a:r>
          </a:p>
          <a:p>
            <a:r>
              <a:rPr lang="en-US" dirty="0" smtClean="0"/>
              <a:t>Schools </a:t>
            </a:r>
            <a:r>
              <a:rPr lang="en-US" dirty="0" err="1" smtClean="0"/>
              <a:t>cosmics</a:t>
            </a:r>
            <a:r>
              <a:rPr lang="en-US" dirty="0" smtClean="0"/>
              <a:t> workshop</a:t>
            </a:r>
          </a:p>
          <a:p>
            <a:r>
              <a:rPr lang="en-US" dirty="0" smtClean="0"/>
              <a:t>EPPCN </a:t>
            </a:r>
            <a:r>
              <a:rPr lang="en-US" dirty="0" err="1" smtClean="0"/>
              <a:t>MoU</a:t>
            </a:r>
            <a:endParaRPr lang="en-US" dirty="0" smtClean="0"/>
          </a:p>
          <a:p>
            <a:r>
              <a:rPr lang="en-US" dirty="0" smtClean="0"/>
              <a:t>Brussels Council meeting</a:t>
            </a:r>
          </a:p>
          <a:p>
            <a:r>
              <a:rPr lang="en-US" dirty="0" smtClean="0"/>
              <a:t>Network membership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  <a:latin typeface="Optima"/>
                <a:cs typeface="Optima"/>
              </a:rPr>
              <a:t>Solid foundation: research &amp; workshops</a:t>
            </a:r>
            <a:endParaRPr lang="en-US" dirty="0">
              <a:solidFill>
                <a:schemeClr val="accent1"/>
              </a:solidFill>
              <a:latin typeface="Optima"/>
              <a:cs typeface="Optima"/>
            </a:endParaRP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7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711140"/>
              </p:ext>
            </p:extLst>
          </p:nvPr>
        </p:nvGraphicFramePr>
        <p:xfrm>
          <a:off x="685800" y="1653540"/>
          <a:ext cx="7665720" cy="3810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30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www.lepetitjournaldulaos.com/blog/wp-content/uploads/2011/05/computer-science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846753" y="1211580"/>
            <a:ext cx="6484714" cy="45873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noFill/>
        </p:spPr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Key findings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1228217"/>
              </p:ext>
            </p:extLst>
          </p:nvPr>
        </p:nvGraphicFramePr>
        <p:xfrm>
          <a:off x="1401050" y="1211580"/>
          <a:ext cx="8466849" cy="543618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17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aquarian-oracle.com/images/finding%20your%20life%20purpo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396" y="2533349"/>
            <a:ext cx="3046711" cy="30379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  <a:latin typeface="Optima"/>
                <a:cs typeface="Optima"/>
              </a:rPr>
              <a:t>The Purpose</a:t>
            </a:r>
            <a:endParaRPr lang="en-US" dirty="0">
              <a:solidFill>
                <a:schemeClr val="accent1"/>
              </a:solidFill>
              <a:latin typeface="Optima"/>
              <a:cs typeface="Optima"/>
            </a:endParaRP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8730000"/>
              </p:ext>
            </p:extLst>
          </p:nvPr>
        </p:nvGraphicFramePr>
        <p:xfrm>
          <a:off x="685800" y="1676400"/>
          <a:ext cx="77724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667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A8627C-3643-F240-A8E8-F7624C5B1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D8A8627C-3643-F240-A8E8-F7624C5B1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D8A8627C-3643-F240-A8E8-F7624C5B1B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32AF08-D96E-1840-A4D7-5AD692FEC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graphicEl>
                                              <a:dgm id="{2532AF08-D96E-1840-A4D7-5AD692FEC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graphicEl>
                                              <a:dgm id="{2532AF08-D96E-1840-A4D7-5AD692FEC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BE430E4-766A-5D48-A346-4AFF7D38A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ABE430E4-766A-5D48-A346-4AFF7D38A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ABE430E4-766A-5D48-A346-4AFF7D38A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4FDB872-BD7C-8E4A-9D1D-D93A29CF7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graphicEl>
                                              <a:dgm id="{24FDB872-BD7C-8E4A-9D1D-D93A29CF7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graphicEl>
                                              <a:dgm id="{24FDB872-BD7C-8E4A-9D1D-D93A29CF7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5A92A09-81E6-1045-81EA-46A8DC910A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35A92A09-81E6-1045-81EA-46A8DC910A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35A92A09-81E6-1045-81EA-46A8DC910A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C161DFB-3524-494D-B93F-B50F052BB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EC161DFB-3524-494D-B93F-B50F052BB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EC161DFB-3524-494D-B93F-B50F052BBE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74B4DD-61C9-8A4A-85B1-E6516A9E8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9674B4DD-61C9-8A4A-85B1-E6516A9E8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9674B4DD-61C9-8A4A-85B1-E6516A9E8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C23FC3E-4F23-6F43-BD36-1281A1B255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graphicEl>
                                              <a:dgm id="{FC23FC3E-4F23-6F43-BD36-1281A1B255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graphicEl>
                                              <a:dgm id="{FC23FC3E-4F23-6F43-BD36-1281A1B255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Role of Communications</a:t>
            </a: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5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1983125"/>
              </p:ext>
            </p:extLst>
          </p:nvPr>
        </p:nvGraphicFramePr>
        <p:xfrm>
          <a:off x="685800" y="1771536"/>
          <a:ext cx="8206680" cy="360310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kristin.bak\Downloads\96582723.jpg"/>
          <p:cNvPicPr>
            <a:picLocks noChangeAspect="1" noChangeArrowheads="1"/>
          </p:cNvPicPr>
          <p:nvPr/>
        </p:nvPicPr>
        <p:blipFill>
          <a:blip r:embed="rId3"/>
          <a:srcRect t="12559"/>
          <a:stretch>
            <a:fillRect/>
          </a:stretch>
        </p:blipFill>
        <p:spPr bwMode="auto">
          <a:xfrm>
            <a:off x="5955135" y="4108769"/>
            <a:ext cx="3408784" cy="2980687"/>
          </a:xfrm>
          <a:prstGeom prst="rect">
            <a:avLst/>
          </a:prstGeom>
          <a:noFill/>
        </p:spPr>
      </p:pic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2313" y="2381250"/>
            <a:ext cx="77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chemeClr val="bg1"/>
                </a:solidFill>
              </a:rPr>
              <a:t>Risk</a:t>
            </a:r>
            <a:r>
              <a:rPr lang="en-US" sz="2000">
                <a:solidFill>
                  <a:schemeClr val="bg1"/>
                </a:solidFill>
              </a:rPr>
              <a:t> I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42988" y="4292600"/>
            <a:ext cx="954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 Risk III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684213" y="5229225"/>
            <a:ext cx="915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Risk VI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82675" y="3316288"/>
            <a:ext cx="847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Risk</a:t>
            </a:r>
            <a:r>
              <a:rPr lang="en-US" sz="2000">
                <a:solidFill>
                  <a:srgbClr val="FFFFFF"/>
                </a:solidFill>
              </a:rPr>
              <a:t> II</a:t>
            </a:r>
          </a:p>
        </p:txBody>
      </p:sp>
      <p:graphicFrame>
        <p:nvGraphicFramePr>
          <p:cNvPr id="12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5719524"/>
              </p:ext>
            </p:extLst>
          </p:nvPr>
        </p:nvGraphicFramePr>
        <p:xfrm>
          <a:off x="338550" y="895971"/>
          <a:ext cx="8278688" cy="508518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587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deri.u-bourgogne.fr/actualiteKM/images/stories/imagesKM/knowledge-manage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813" y="766260"/>
            <a:ext cx="4846819" cy="4832853"/>
          </a:xfrm>
          <a:prstGeom prst="roundRect">
            <a:avLst/>
          </a:prstGeom>
          <a:noFill/>
        </p:spPr>
      </p:pic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pSp>
        <p:nvGrpSpPr>
          <p:cNvPr id="2" name="Group 12"/>
          <p:cNvGrpSpPr/>
          <p:nvPr/>
        </p:nvGrpSpPr>
        <p:grpSpPr>
          <a:xfrm>
            <a:off x="4496502" y="777835"/>
            <a:ext cx="4220245" cy="4797159"/>
            <a:chOff x="2013980" y="-120148"/>
            <a:chExt cx="4220245" cy="4797159"/>
          </a:xfrm>
          <a:solidFill>
            <a:schemeClr val="accent5"/>
          </a:solidFill>
        </p:grpSpPr>
        <p:sp>
          <p:nvSpPr>
            <p:cNvPr id="14" name="Rounded Rectangle 13"/>
            <p:cNvSpPr/>
            <p:nvPr/>
          </p:nvSpPr>
          <p:spPr>
            <a:xfrm>
              <a:off x="2013980" y="-120148"/>
              <a:ext cx="4220245" cy="4797159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2260635" y="217947"/>
              <a:ext cx="3808215" cy="387912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i="1" kern="1200" dirty="0" smtClean="0">
                  <a:solidFill>
                    <a:schemeClr val="accent2"/>
                  </a:solidFill>
                  <a:latin typeface="Optima"/>
                  <a:cs typeface="Optima"/>
                </a:rPr>
                <a:t>TAGLINE</a:t>
              </a:r>
              <a:r>
                <a:rPr lang="en-US" sz="3600" kern="1200" dirty="0" smtClean="0">
                  <a:solidFill>
                    <a:schemeClr val="accent6">
                      <a:lumMod val="75000"/>
                    </a:schemeClr>
                  </a:solidFill>
                  <a:latin typeface="Optima"/>
                  <a:cs typeface="Optima"/>
                </a:rPr>
                <a:t/>
              </a:r>
              <a:br>
                <a:rPr lang="en-US" sz="3600" kern="1200" dirty="0" smtClean="0">
                  <a:solidFill>
                    <a:schemeClr val="accent6">
                      <a:lumMod val="75000"/>
                    </a:schemeClr>
                  </a:solidFill>
                  <a:latin typeface="Optima"/>
                  <a:cs typeface="Optima"/>
                </a:rPr>
              </a:br>
              <a:r>
                <a:rPr lang="en-US" sz="3600" kern="1200" dirty="0" smtClean="0">
                  <a:solidFill>
                    <a:schemeClr val="accent6"/>
                  </a:solidFill>
                  <a:latin typeface="Optima"/>
                  <a:cs typeface="Optima"/>
                </a:rPr>
                <a:t/>
              </a:r>
              <a:br>
                <a:rPr lang="en-US" sz="3600" kern="1200" dirty="0" smtClean="0">
                  <a:solidFill>
                    <a:schemeClr val="accent6"/>
                  </a:solidFill>
                  <a:latin typeface="Optima"/>
                  <a:cs typeface="Optima"/>
                </a:rPr>
              </a:br>
              <a:r>
                <a:rPr lang="en-US" sz="3600" kern="1200" dirty="0" smtClean="0">
                  <a:solidFill>
                    <a:schemeClr val="bg2"/>
                  </a:solidFill>
                  <a:latin typeface="Optima"/>
                  <a:cs typeface="Optima"/>
                </a:rPr>
                <a:t>CERN – </a:t>
              </a:r>
              <a:r>
                <a:rPr lang="en-US" sz="3200" kern="1200" dirty="0" smtClean="0">
                  <a:solidFill>
                    <a:srgbClr val="FFFFFF"/>
                  </a:solidFill>
                  <a:latin typeface="Optima"/>
                  <a:cs typeface="Optima"/>
                </a:rPr>
                <a:t>Exploring the frontiers of knowledge</a:t>
              </a:r>
              <a:endParaRPr lang="en-US" sz="3200" kern="1200" dirty="0">
                <a:latin typeface="Optima"/>
                <a:cs typeface="Optima"/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97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0048910"/>
              </p:ext>
            </p:extLst>
          </p:nvPr>
        </p:nvGraphicFramePr>
        <p:xfrm>
          <a:off x="685800" y="685696"/>
          <a:ext cx="8278688" cy="508518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180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4DA448-3787-2E43-8526-37B75C20E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394DA448-3787-2E43-8526-37B75C20E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394DA448-3787-2E43-8526-37B75C20E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CA09AC-56F4-864F-913D-24047993B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9ECA09AC-56F4-864F-913D-24047993B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ECA09AC-56F4-864F-913D-24047993B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B75172-5D91-C04E-83DB-DDD1878D8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8BB75172-5D91-C04E-83DB-DDD1878D8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8BB75172-5D91-C04E-83DB-DDD1878D8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401A38-7B2C-6C44-938A-8C3DBDBA6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31401A38-7B2C-6C44-938A-8C3DBDBA6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31401A38-7B2C-6C44-938A-8C3DBDBA6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E07C56-77FB-614B-BA67-13422DBE2C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ECE07C56-77FB-614B-BA67-13422DBE2C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ECE07C56-77FB-614B-BA67-13422DBE2C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1DC772-8894-EC48-A983-DA23F6FC0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171DC772-8894-EC48-A983-DA23F6FC0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171DC772-8894-EC48-A983-DA23F6FC0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EDE7FF-B549-424C-B3F5-1646F0B58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E2EDE7FF-B549-424C-B3F5-1646F0B58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E2EDE7FF-B549-424C-B3F5-1646F0B58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6116265"/>
              </p:ext>
            </p:extLst>
          </p:nvPr>
        </p:nvGraphicFramePr>
        <p:xfrm>
          <a:off x="822736" y="152400"/>
          <a:ext cx="6989624" cy="22310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4026832"/>
              </p:ext>
            </p:extLst>
          </p:nvPr>
        </p:nvGraphicFramePr>
        <p:xfrm>
          <a:off x="822736" y="4327623"/>
          <a:ext cx="6989624" cy="144016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6742750"/>
              </p:ext>
            </p:extLst>
          </p:nvPr>
        </p:nvGraphicFramePr>
        <p:xfrm>
          <a:off x="822736" y="2383408"/>
          <a:ext cx="6989624" cy="18722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0004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25BEBE4-00C6-F44A-91B2-57B7FAD9B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525BEBE4-00C6-F44A-91B2-57B7FAD9B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525BEBE4-00C6-F44A-91B2-57B7FAD9B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67C47-1C9D-4749-98C6-9297BA1EB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12767C47-1C9D-4749-98C6-9297BA1EB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12767C47-1C9D-4749-98C6-9297BA1EB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154D55-3F53-7642-88B1-70B7B5333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EC154D55-3F53-7642-88B1-70B7B5333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EC154D55-3F53-7642-88B1-70B7B5333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D7B347-30C6-774A-9BCE-8FFBFC2D6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B7D7B347-30C6-774A-9BCE-8FFBFC2D6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B7D7B347-30C6-774A-9BCE-8FFBFC2D6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4AF779-417B-9E43-99AE-9C0591B55C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F74AF779-417B-9E43-99AE-9C0591B55C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F74AF779-417B-9E43-99AE-9C0591B55C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Graphic spid="7" grpId="0">
        <p:bldSub>
          <a:bldDgm bld="one"/>
        </p:bldSub>
      </p:bldGraphic>
      <p:bldGraphic spid="8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9184"/>
            <a:ext cx="8229600" cy="1143000"/>
          </a:xfrm>
        </p:spPr>
        <p:txBody>
          <a:bodyPr/>
          <a:lstStyle/>
          <a:p>
            <a:r>
              <a:rPr lang="fr-CH" dirty="0" smtClean="0"/>
              <a:t>CERN Messaging</a:t>
            </a:r>
            <a:endParaRPr lang="fr-CH" dirty="0"/>
          </a:p>
        </p:txBody>
      </p:sp>
      <p:pic>
        <p:nvPicPr>
          <p:cNvPr id="54274" name="Picture 2" descr="http://angrydogonline.com/support/wp-content/uploads/2009/12/PeopleConnec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6663" y="1637818"/>
            <a:ext cx="6523018" cy="4892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9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0928611"/>
              </p:ext>
            </p:extLst>
          </p:nvPr>
        </p:nvGraphicFramePr>
        <p:xfrm>
          <a:off x="421332" y="1176338"/>
          <a:ext cx="8417868" cy="49196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CERN messaging architecture 2011/12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1" name="Picture 6" descr="http://www.yap-inc.com/assets/images/products/product_icons_messaging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04643" y="274637"/>
            <a:ext cx="2032041" cy="16625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643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Conducted by independent agency for anonymity</a:t>
            </a:r>
          </a:p>
          <a:p>
            <a:r>
              <a:rPr lang="en-US" sz="2800" dirty="0" smtClean="0"/>
              <a:t>Interviewed Extended Directorate, Council Delegates, Journalists, </a:t>
            </a:r>
            <a:r>
              <a:rPr lang="en-US" sz="2800" dirty="0" err="1" smtClean="0"/>
              <a:t>Neighbours</a:t>
            </a:r>
            <a:r>
              <a:rPr lang="en-US" sz="2800" dirty="0" smtClean="0"/>
              <a:t>, members of </a:t>
            </a:r>
            <a:r>
              <a:rPr lang="en-US" sz="2800" dirty="0" err="1" smtClean="0"/>
              <a:t>communicaiton</a:t>
            </a:r>
            <a:r>
              <a:rPr lang="en-US" sz="2800" dirty="0" smtClean="0"/>
              <a:t> networks like EPPCN.</a:t>
            </a:r>
          </a:p>
          <a:p>
            <a:r>
              <a:rPr lang="en-US" sz="2800" dirty="0" smtClean="0"/>
              <a:t>Objective: to inform new communication strategy for CERN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6960" y="274638"/>
            <a:ext cx="760984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l"/>
            <a:r>
              <a:rPr lang="en-US" smtClean="0">
                <a:solidFill>
                  <a:schemeClr val="accent1"/>
                </a:solidFill>
              </a:rPr>
              <a:t>CERN messaging architecture 2011/12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12" name="Content Placeholder 7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1603846"/>
              </p:ext>
            </p:extLst>
          </p:nvPr>
        </p:nvGraphicFramePr>
        <p:xfrm>
          <a:off x="421332" y="1176338"/>
          <a:ext cx="8539788" cy="49196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" name="Picture 6" descr="http://www.yap-inc.com/assets/images/products/product_icons_messaging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16189" y="274637"/>
            <a:ext cx="2032041" cy="16625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216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CERN messaging architecture 2011/12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2313" y="2381250"/>
            <a:ext cx="77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chemeClr val="bg1"/>
                </a:solidFill>
              </a:rPr>
              <a:t>Risk</a:t>
            </a:r>
            <a:r>
              <a:rPr lang="en-US" sz="2000">
                <a:solidFill>
                  <a:schemeClr val="bg1"/>
                </a:solidFill>
              </a:rPr>
              <a:t> I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42988" y="4292600"/>
            <a:ext cx="954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 Risk III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684213" y="5229225"/>
            <a:ext cx="915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Risk VI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82675" y="3316288"/>
            <a:ext cx="847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FFFFFF"/>
                </a:solidFill>
              </a:rPr>
              <a:t>Risk</a:t>
            </a:r>
            <a:r>
              <a:rPr lang="en-US" sz="2000">
                <a:solidFill>
                  <a:srgbClr val="FFFFFF"/>
                </a:solidFill>
              </a:rPr>
              <a:t> II</a:t>
            </a:r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03050277"/>
              </p:ext>
            </p:extLst>
          </p:nvPr>
        </p:nvGraphicFramePr>
        <p:xfrm>
          <a:off x="421332" y="1176338"/>
          <a:ext cx="8417868" cy="49196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" name="Picture 6" descr="http://www.yap-inc.com/assets/images/products/product_icons_messaging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03489" y="274637"/>
            <a:ext cx="2032041" cy="16625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1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30591838"/>
              </p:ext>
            </p:extLst>
          </p:nvPr>
        </p:nvGraphicFramePr>
        <p:xfrm>
          <a:off x="304800" y="441960"/>
          <a:ext cx="8575040" cy="61239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0160"/>
                <a:gridCol w="1706880"/>
                <a:gridCol w="2032000"/>
                <a:gridCol w="1840992"/>
                <a:gridCol w="1715008"/>
              </a:tblGrid>
              <a:tr h="470608">
                <a:tc gridSpan="5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Optima"/>
                          <a:cs typeface="Optima"/>
                        </a:rPr>
                        <a:t>Target audiences – stakeholder</a:t>
                      </a:r>
                      <a:r>
                        <a:rPr lang="en-US" sz="2000" baseline="0" dirty="0" smtClean="0">
                          <a:latin typeface="Optima"/>
                          <a:cs typeface="Optima"/>
                        </a:rPr>
                        <a:t> groups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44044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Group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Definition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Objective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Messages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KPIs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97844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Member States</a:t>
                      </a:r>
                    </a:p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plus</a:t>
                      </a:r>
                    </a:p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Collaborating nations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Governments &amp; their advisors</a:t>
                      </a:r>
                      <a:br>
                        <a:rPr lang="en-US" sz="1300" b="1" dirty="0" smtClean="0">
                          <a:latin typeface="Optima"/>
                          <a:cs typeface="Optima"/>
                        </a:rPr>
                      </a:br>
                      <a:endParaRPr lang="en-US" sz="1300" b="1" dirty="0" smtClean="0">
                        <a:latin typeface="Optima"/>
                        <a:cs typeface="Optima"/>
                      </a:endParaRP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Research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councils</a:t>
                      </a:r>
                      <a:br>
                        <a:rPr lang="en-US" sz="1300" b="1" baseline="0" dirty="0" smtClean="0">
                          <a:latin typeface="Optima"/>
                          <a:cs typeface="Optima"/>
                        </a:rPr>
                      </a:br>
                      <a:endParaRPr lang="en-US" sz="1300" b="1" baseline="0" dirty="0" smtClean="0">
                        <a:latin typeface="Optima"/>
                        <a:cs typeface="Optima"/>
                      </a:endParaRP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Funding agencies</a:t>
                      </a:r>
                      <a:br>
                        <a:rPr lang="en-US" sz="1300" b="1" baseline="0" dirty="0" smtClean="0">
                          <a:latin typeface="Optima"/>
                          <a:cs typeface="Optima"/>
                        </a:rPr>
                      </a:br>
                      <a:endParaRPr lang="en-US" sz="1300" b="1" baseline="0" dirty="0" smtClean="0">
                        <a:latin typeface="Optima"/>
                        <a:cs typeface="Optima"/>
                      </a:endParaRP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S&amp;T opinion leaders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dirty="0" smtClean="0">
                          <a:latin typeface="Optima"/>
                          <a:cs typeface="Optima"/>
                        </a:rPr>
                        <a:t>Maintain financial</a:t>
                      </a:r>
                      <a:r>
                        <a:rPr lang="en-US" sz="1300" baseline="0" dirty="0" smtClean="0">
                          <a:latin typeface="Optima"/>
                          <a:cs typeface="Optima"/>
                        </a:rPr>
                        <a:t> </a:t>
                      </a:r>
                      <a:r>
                        <a:rPr lang="en-US" sz="1300" dirty="0" smtClean="0">
                          <a:latin typeface="Optima"/>
                          <a:cs typeface="Optima"/>
                        </a:rPr>
                        <a:t>support for CERN by providing timely, open and accurate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dirty="0" smtClean="0">
                          <a:latin typeface="Optima"/>
                          <a:cs typeface="Optima"/>
                        </a:rPr>
                        <a:t>Increase knowledge and understanding through ongoing,</a:t>
                      </a:r>
                      <a:r>
                        <a:rPr lang="en-US" sz="1300" baseline="0" dirty="0" smtClean="0">
                          <a:latin typeface="Optima"/>
                          <a:cs typeface="Optima"/>
                        </a:rPr>
                        <a:t> targeted dialogue and engagement</a:t>
                      </a:r>
                      <a:endParaRPr lang="en-US" sz="1300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CERN is a world leader in fundamental research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Fundamental</a:t>
                      </a: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 science is a driving force for technical innovation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CERN´s research has the capacity to attract young people into science</a:t>
                      </a:r>
                      <a:endParaRPr lang="en-US" sz="1200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Positive opinion expressed in regular surveys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Reports and (public) statements</a:t>
                      </a: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 from officials/civil servants at national level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Feedback from decision makers on an individual level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Budget decisions</a:t>
                      </a:r>
                      <a:endParaRPr lang="en-US" sz="1200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2715047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High energy physics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community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Physicists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and institutes that  have an interest in research at CERN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dirty="0" smtClean="0">
                          <a:latin typeface="Optima"/>
                          <a:cs typeface="Optima"/>
                        </a:rPr>
                        <a:t>To promote contacts and interchange between scientists and institutes</a:t>
                      </a:r>
                      <a:br>
                        <a:rPr lang="en-US" sz="1300" dirty="0" smtClean="0">
                          <a:latin typeface="Optima"/>
                          <a:cs typeface="Optima"/>
                        </a:rPr>
                      </a:br>
                      <a:endParaRPr lang="en-US" sz="1300" dirty="0" smtClean="0">
                        <a:latin typeface="Optima"/>
                        <a:cs typeface="Optima"/>
                      </a:endParaRP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aseline="0" dirty="0" smtClean="0">
                          <a:latin typeface="Optima"/>
                          <a:cs typeface="Optima"/>
                        </a:rPr>
                        <a:t>To foster understanding of CERN´s position and importance in the high energy physics landscape</a:t>
                      </a:r>
                      <a:endParaRPr lang="en-US" sz="1300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CERN</a:t>
                      </a: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 is a world leader in fundamental research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LHC is launching a new era of discovery and understanding of fundamental questions about the universe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CERN physics has the capacity to attract young people into science</a:t>
                      </a:r>
                      <a:endParaRPr lang="en-US" sz="1200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Optima"/>
                          <a:cs typeface="Optima"/>
                        </a:rPr>
                        <a:t>Level</a:t>
                      </a: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 of understanding of CERN´s role through CERN Courier readership survey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Level of engagement, initiatives and (positive) comments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Optima"/>
                          <a:cs typeface="Optima"/>
                        </a:rPr>
                        <a:t>Number of positive comments/mentions in public</a:t>
                      </a:r>
                      <a:endParaRPr lang="en-US" sz="1200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90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7391918"/>
              </p:ext>
            </p:extLst>
          </p:nvPr>
        </p:nvGraphicFramePr>
        <p:xfrm>
          <a:off x="165100" y="73662"/>
          <a:ext cx="8813800" cy="6619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58919"/>
                <a:gridCol w="5854881"/>
              </a:tblGrid>
              <a:tr h="37952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Optima"/>
                          <a:cs typeface="Optima"/>
                        </a:rPr>
                        <a:t>Target audiences – stakeholder groups</a:t>
                      </a:r>
                      <a:endParaRPr lang="en-US" sz="2000" baseline="0" dirty="0" smtClean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5519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Group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Optima"/>
                          <a:cs typeface="Optima"/>
                        </a:rPr>
                        <a:t>Definition</a:t>
                      </a:r>
                      <a:endParaRPr lang="en-US" dirty="0">
                        <a:latin typeface="Optima"/>
                        <a:cs typeface="Optima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88338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The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CERN community</a:t>
                      </a:r>
                      <a:endParaRPr lang="en-US" sz="1300" b="1" dirty="0" smtClean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Staff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Users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Contractors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6731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Alumni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Anyone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who has spent time at CERN. 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Institutions/companies that have a relationship with CERN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Friends of CERN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55602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Industry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Companies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CERN does – or wishes to do – business with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Potential sponsors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Private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donors (individuals)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Institutional donors (foundations)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Sponsor partners (corporations)</a:t>
                      </a: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Media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Media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professionals from all sectors: print, TV, radio, online/www, blogs</a:t>
                      </a:r>
                      <a:endParaRPr lang="en-US" sz="1300" b="1" dirty="0" smtClean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Cultural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and artistic community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Artists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drawing inspiration from CERN´s activities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Artists using CERN´s facilities or content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 Artists contributing works to CERN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Cultural entities/organizations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collaborating with CERN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General public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Voting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and tax paying citizens at all levels with a focus on the science aware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The local community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Voting/tax paying residents in Geneva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, Vaud and </a:t>
                      </a:r>
                      <a:r>
                        <a:rPr lang="en-US" sz="1300" b="1" baseline="0" dirty="0" err="1" smtClean="0">
                          <a:latin typeface="Optima"/>
                          <a:cs typeface="Optima"/>
                        </a:rPr>
                        <a:t>neighbouring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France 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Local authorities and community associations</a:t>
                      </a:r>
                    </a:p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Local tourist offices 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Educational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systems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Schools/systems catering to the 13-18 age group with emphasis on the high school level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Younger children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Children aged 8-12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Job seekers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-92075">
                        <a:buFont typeface="Arial"/>
                        <a:buChar char="•"/>
                      </a:pPr>
                      <a:r>
                        <a:rPr lang="en-US" sz="1300" b="1" dirty="0" smtClean="0">
                          <a:latin typeface="Optima"/>
                          <a:cs typeface="Optima"/>
                        </a:rPr>
                        <a:t>Exceptional</a:t>
                      </a:r>
                      <a:r>
                        <a:rPr lang="en-US" sz="1300" b="1" baseline="0" dirty="0" smtClean="0">
                          <a:latin typeface="Optima"/>
                          <a:cs typeface="Optima"/>
                        </a:rPr>
                        <a:t> talent in CERN´s core activity areas</a:t>
                      </a:r>
                      <a:endParaRPr lang="en-US" sz="1300" b="1" dirty="0">
                        <a:latin typeface="Optima"/>
                        <a:cs typeface="Optim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0349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  <a:latin typeface="Optima"/>
                <a:cs typeface="Optima"/>
              </a:rPr>
              <a:t>Generally accepted practice study*</a:t>
            </a: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2280266"/>
              </p:ext>
            </p:extLst>
          </p:nvPr>
        </p:nvGraphicFramePr>
        <p:xfrm>
          <a:off x="685800" y="1679912"/>
          <a:ext cx="77724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015038" y="5850573"/>
            <a:ext cx="2890837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Optima"/>
                <a:cs typeface="Optima"/>
              </a:rPr>
              <a:t>*University of Southern California</a:t>
            </a:r>
          </a:p>
          <a:p>
            <a:r>
              <a:rPr lang="en-US" sz="1200" dirty="0">
                <a:latin typeface="Optima"/>
                <a:cs typeface="Optima"/>
              </a:rPr>
              <a:t>  Annenberg School of Communications</a:t>
            </a:r>
            <a:br>
              <a:rPr lang="en-US" sz="1200" dirty="0">
                <a:latin typeface="Optima"/>
                <a:cs typeface="Optima"/>
              </a:rPr>
            </a:br>
            <a:r>
              <a:rPr lang="en-US" sz="1200" dirty="0">
                <a:latin typeface="Optima"/>
                <a:cs typeface="Optima"/>
              </a:rPr>
              <a:t> and Journalism, 2010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083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C9CC61C-8485-9546-B709-6B0EAC5B1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FC9CC61C-8485-9546-B709-6B0EAC5B1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FC9CC61C-8485-9546-B709-6B0EAC5B1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FCD202-CECB-A54C-BC64-8CBC61A57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14FCD202-CECB-A54C-BC64-8CBC61A57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14FCD202-CECB-A54C-BC64-8CBC61A57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12E260-E164-2E40-89D2-2364471A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A512E260-E164-2E40-89D2-2364471A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A512E260-E164-2E40-89D2-2364471A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0BE181-FBB6-A246-B12C-6FEF19B3C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9A0BE181-FBB6-A246-B12C-6FEF19B3C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9A0BE181-FBB6-A246-B12C-6FEF19B3C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2411E1-08D5-4D42-9170-0EF1115E9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882411E1-08D5-4D42-9170-0EF1115E9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882411E1-08D5-4D42-9170-0EF1115E9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212DF6-5E69-2242-86FF-FB104693E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90212DF6-5E69-2242-86FF-FB104693E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90212DF6-5E69-2242-86FF-FB104693E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28F67D-D8B1-C740-BF88-5975AE95E0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EB28F67D-D8B1-C740-BF88-5975AE95E0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EB28F67D-D8B1-C740-BF88-5975AE95E0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CDC563-281B-E247-871F-539DD5029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7ACDC563-281B-E247-871F-539DD5029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7ACDC563-281B-E247-871F-539DD5029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5EFBE1-858C-9F49-90B4-13DFD284D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3B5EFBE1-858C-9F49-90B4-13DFD284D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3B5EFBE1-858C-9F49-90B4-13DFD284D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CERN´s risks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2696049"/>
              </p:ext>
            </p:extLst>
          </p:nvPr>
        </p:nvGraphicFramePr>
        <p:xfrm>
          <a:off x="685800" y="1656080"/>
          <a:ext cx="77724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2313" y="2117090"/>
            <a:ext cx="7376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5D0E3F"/>
                </a:solidFill>
                <a:latin typeface="Optima"/>
                <a:cs typeface="Optima"/>
              </a:rPr>
              <a:t>Risk</a:t>
            </a:r>
            <a:r>
              <a:rPr lang="en-US" sz="2000" dirty="0">
                <a:solidFill>
                  <a:srgbClr val="5D0E3F"/>
                </a:solidFill>
                <a:latin typeface="Optima"/>
                <a:cs typeface="Optima"/>
              </a:rPr>
              <a:t> I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32828" y="4028440"/>
            <a:ext cx="9159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5D0E3F"/>
                </a:solidFill>
                <a:latin typeface="Optima"/>
                <a:cs typeface="Optima"/>
              </a:rPr>
              <a:t> Risk III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684213" y="4965065"/>
            <a:ext cx="856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5D0E3F"/>
                </a:solidFill>
                <a:latin typeface="Optima"/>
                <a:cs typeface="Optima"/>
              </a:rPr>
              <a:t>Risk VI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82675" y="3052128"/>
            <a:ext cx="808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5D0E3F"/>
                </a:solidFill>
                <a:latin typeface="Optima"/>
                <a:cs typeface="Optima"/>
              </a:rPr>
              <a:t>Risk</a:t>
            </a:r>
            <a:r>
              <a:rPr lang="en-US" sz="2000">
                <a:solidFill>
                  <a:srgbClr val="5D0E3F"/>
                </a:solidFill>
                <a:latin typeface="Optima"/>
                <a:cs typeface="Optima"/>
              </a:rPr>
              <a:t> II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9814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nn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8395377"/>
              </p:ext>
            </p:extLst>
          </p:nvPr>
        </p:nvGraphicFramePr>
        <p:xfrm>
          <a:off x="1002271" y="1097528"/>
          <a:ext cx="6638049" cy="451079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906478" y="2948305"/>
            <a:ext cx="868507" cy="141577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Information</a:t>
            </a:r>
            <a:b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</a:br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policy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&amp;</a:t>
            </a:r>
          </a:p>
          <a:p>
            <a:pPr algn="ctr"/>
            <a:r>
              <a:rPr lang="en-US" sz="1000" dirty="0" smtClean="0">
                <a:solidFill>
                  <a:schemeClr val="bg1"/>
                </a:solidFill>
                <a:latin typeface="Optima"/>
                <a:cs typeface="Optima"/>
              </a:rPr>
              <a:t>Synergies</a:t>
            </a:r>
            <a:endParaRPr lang="en-US" sz="1000" dirty="0">
              <a:solidFill>
                <a:schemeClr val="bg1"/>
              </a:solidFill>
              <a:latin typeface="Optima"/>
              <a:cs typeface="Optima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=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Output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tima"/>
                <a:cs typeface="Optima"/>
              </a:rPr>
              <a:t>increase</a:t>
            </a:r>
          </a:p>
          <a:p>
            <a:endParaRPr lang="en-US" sz="1600" dirty="0">
              <a:solidFill>
                <a:schemeClr val="accent2">
                  <a:lumMod val="60000"/>
                  <a:lumOff val="40000"/>
                </a:schemeClr>
              </a:solidFill>
              <a:latin typeface="Optima"/>
              <a:cs typeface="Opti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6129" y="930593"/>
            <a:ext cx="2246128" cy="584775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  <a:latin typeface="Optima"/>
                <a:cs typeface="Optima"/>
              </a:rPr>
              <a:t>Chief </a:t>
            </a:r>
            <a:r>
              <a:rPr lang="en-US" sz="1600" dirty="0" smtClean="0">
                <a:solidFill>
                  <a:schemeClr val="bg1"/>
                </a:solidFill>
                <a:latin typeface="Optima"/>
                <a:cs typeface="Optima"/>
              </a:rPr>
              <a:t>Communications</a:t>
            </a:r>
          </a:p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  <a:latin typeface="Optima"/>
                <a:cs typeface="Optima"/>
              </a:rPr>
              <a:t>Officer</a:t>
            </a:r>
            <a:endParaRPr lang="en-US" sz="1600" dirty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4736830" y="930593"/>
            <a:ext cx="1747594" cy="5847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dirty="0">
                <a:solidFill>
                  <a:schemeClr val="bg1"/>
                </a:solidFill>
                <a:latin typeface="Optima"/>
                <a:cs typeface="Optima"/>
              </a:rPr>
              <a:t>Chief </a:t>
            </a:r>
            <a:r>
              <a:rPr lang="en-US" sz="1600" dirty="0" smtClean="0">
                <a:solidFill>
                  <a:schemeClr val="bg1"/>
                </a:solidFill>
                <a:latin typeface="Optima"/>
                <a:cs typeface="Optima"/>
              </a:rPr>
              <a:t>Information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Optima"/>
                <a:cs typeface="Optima"/>
              </a:rPr>
              <a:t>Officer</a:t>
            </a:r>
            <a:endParaRPr lang="en-US" sz="1600" dirty="0">
              <a:solidFill>
                <a:schemeClr val="bg1"/>
              </a:solidFill>
              <a:latin typeface="Optima"/>
              <a:cs typeface="Optim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364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61" y="1066799"/>
            <a:ext cx="8666218" cy="407207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76960" y="274639"/>
            <a:ext cx="7609840" cy="71088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Current communications structures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986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57264" y="3819650"/>
            <a:ext cx="5752617" cy="22536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11575" y="5431650"/>
            <a:ext cx="9144000" cy="15421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052162" y="2440635"/>
            <a:ext cx="1898249" cy="9507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500" dirty="0" err="1" smtClean="0"/>
              <a:t>Chief</a:t>
            </a:r>
            <a:r>
              <a:rPr lang="fr-CH" sz="1500" dirty="0" smtClean="0"/>
              <a:t> Communications </a:t>
            </a:r>
            <a:r>
              <a:rPr lang="fr-CH" sz="1500" dirty="0" err="1" smtClean="0"/>
              <a:t>Officer</a:t>
            </a:r>
            <a:endParaRPr lang="fr-CH" sz="1500" dirty="0"/>
          </a:p>
        </p:txBody>
      </p:sp>
      <p:sp>
        <p:nvSpPr>
          <p:cNvPr id="7" name="Isosceles Triangle 6"/>
          <p:cNvSpPr/>
          <p:nvPr/>
        </p:nvSpPr>
        <p:spPr>
          <a:xfrm>
            <a:off x="306612" y="1693789"/>
            <a:ext cx="2442272" cy="1400786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500" dirty="0" smtClean="0"/>
              <a:t>International relations</a:t>
            </a:r>
            <a:endParaRPr lang="fr-CH" sz="1500" dirty="0"/>
          </a:p>
        </p:txBody>
      </p:sp>
      <p:sp>
        <p:nvSpPr>
          <p:cNvPr id="8" name="Isosceles Triangle 7"/>
          <p:cNvSpPr/>
          <p:nvPr/>
        </p:nvSpPr>
        <p:spPr>
          <a:xfrm>
            <a:off x="5302986" y="1693789"/>
            <a:ext cx="2396922" cy="1400786"/>
          </a:xfrm>
          <a:prstGeom prst="triangl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500" dirty="0" err="1" smtClean="0"/>
              <a:t>Outreach</a:t>
            </a:r>
            <a:endParaRPr lang="fr-CH" sz="1500" dirty="0"/>
          </a:p>
        </p:txBody>
      </p:sp>
      <p:sp>
        <p:nvSpPr>
          <p:cNvPr id="9" name="Rounded Rectangle 8"/>
          <p:cNvSpPr/>
          <p:nvPr/>
        </p:nvSpPr>
        <p:spPr>
          <a:xfrm>
            <a:off x="1549627" y="4040214"/>
            <a:ext cx="1250066" cy="7407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err="1" smtClean="0"/>
              <a:t>Spokesperson</a:t>
            </a:r>
            <a:endParaRPr lang="fr-CH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3367392" y="4058707"/>
            <a:ext cx="1250066" cy="7407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Content manager</a:t>
            </a:r>
            <a:endParaRPr lang="fr-CH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5058152" y="4058707"/>
            <a:ext cx="1250066" cy="7407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Audience engagement manager</a:t>
            </a:r>
            <a:endParaRPr lang="fr-CH" sz="1200" dirty="0"/>
          </a:p>
        </p:txBody>
      </p:sp>
      <p:sp>
        <p:nvSpPr>
          <p:cNvPr id="12" name="Rectangle 11"/>
          <p:cNvSpPr/>
          <p:nvPr/>
        </p:nvSpPr>
        <p:spPr>
          <a:xfrm>
            <a:off x="1608896" y="5297993"/>
            <a:ext cx="1250066" cy="6597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err="1" smtClean="0"/>
              <a:t>Press</a:t>
            </a:r>
            <a:r>
              <a:rPr lang="fr-CH" sz="1400" dirty="0" smtClean="0"/>
              <a:t> office</a:t>
            </a:r>
            <a:endParaRPr lang="fr-CH" sz="1400" dirty="0"/>
          </a:p>
        </p:txBody>
      </p:sp>
      <p:sp>
        <p:nvSpPr>
          <p:cNvPr id="13" name="Rectangle 12"/>
          <p:cNvSpPr/>
          <p:nvPr/>
        </p:nvSpPr>
        <p:spPr>
          <a:xfrm>
            <a:off x="3333524" y="5297993"/>
            <a:ext cx="1250066" cy="6597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Content production</a:t>
            </a:r>
            <a:endParaRPr lang="fr-CH" sz="1400" dirty="0"/>
          </a:p>
        </p:txBody>
      </p:sp>
      <p:sp>
        <p:nvSpPr>
          <p:cNvPr id="14" name="Rectangle 13"/>
          <p:cNvSpPr/>
          <p:nvPr/>
        </p:nvSpPr>
        <p:spPr>
          <a:xfrm>
            <a:off x="5058152" y="5297993"/>
            <a:ext cx="1250066" cy="6597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Audience engagement</a:t>
            </a:r>
            <a:endParaRPr lang="fr-CH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7384648" y="3337689"/>
            <a:ext cx="1516284" cy="33219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Snip Diagonal Corner Rectangle 17"/>
          <p:cNvSpPr/>
          <p:nvPr/>
        </p:nvSpPr>
        <p:spPr>
          <a:xfrm>
            <a:off x="7480300" y="3507984"/>
            <a:ext cx="1320800" cy="401985"/>
          </a:xfrm>
          <a:prstGeom prst="snip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LHC outreach group</a:t>
            </a:r>
            <a:endParaRPr lang="fr-CH" sz="1200" dirty="0"/>
          </a:p>
        </p:txBody>
      </p:sp>
      <p:sp>
        <p:nvSpPr>
          <p:cNvPr id="19" name="Snip Diagonal Corner Rectangle 18"/>
          <p:cNvSpPr/>
          <p:nvPr/>
        </p:nvSpPr>
        <p:spPr>
          <a:xfrm>
            <a:off x="7480300" y="4378481"/>
            <a:ext cx="1320800" cy="401985"/>
          </a:xfrm>
          <a:prstGeom prst="snip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EPPCN</a:t>
            </a:r>
            <a:endParaRPr lang="fr-CH" sz="1200" dirty="0"/>
          </a:p>
        </p:txBody>
      </p:sp>
      <p:sp>
        <p:nvSpPr>
          <p:cNvPr id="20" name="Snip Diagonal Corner Rectangle 19"/>
          <p:cNvSpPr/>
          <p:nvPr/>
        </p:nvSpPr>
        <p:spPr>
          <a:xfrm>
            <a:off x="7480300" y="5225887"/>
            <a:ext cx="1320800" cy="401985"/>
          </a:xfrm>
          <a:prstGeom prst="snip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IPPOG</a:t>
            </a:r>
            <a:endParaRPr lang="fr-CH" sz="1200" dirty="0"/>
          </a:p>
        </p:txBody>
      </p:sp>
      <p:sp>
        <p:nvSpPr>
          <p:cNvPr id="22" name="Snip Diagonal Corner Rectangle 21"/>
          <p:cNvSpPr/>
          <p:nvPr/>
        </p:nvSpPr>
        <p:spPr>
          <a:xfrm>
            <a:off x="7480300" y="6073292"/>
            <a:ext cx="1320800" cy="401985"/>
          </a:xfrm>
          <a:prstGeom prst="snip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Interactions</a:t>
            </a:r>
            <a:endParaRPr lang="fr-CH" sz="12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8429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Proposed new communications structures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>
            <a:stCxn id="8" idx="3"/>
            <a:endCxn id="8" idx="3"/>
          </p:cNvCxnSpPr>
          <p:nvPr/>
        </p:nvCxnSpPr>
        <p:spPr>
          <a:xfrm>
            <a:off x="6501447" y="3094575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84353" y="3391375"/>
            <a:ext cx="0" cy="6488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167467" y="3666067"/>
            <a:ext cx="35157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11" idx="0"/>
          </p:cNvCxnSpPr>
          <p:nvPr/>
        </p:nvCxnSpPr>
        <p:spPr>
          <a:xfrm>
            <a:off x="5683185" y="3662309"/>
            <a:ext cx="0" cy="3963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167467" y="3682304"/>
            <a:ext cx="0" cy="3579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1" idx="2"/>
          </p:cNvCxnSpPr>
          <p:nvPr/>
        </p:nvCxnSpPr>
        <p:spPr>
          <a:xfrm>
            <a:off x="5683185" y="4799486"/>
            <a:ext cx="0" cy="4985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0" idx="2"/>
          </p:cNvCxnSpPr>
          <p:nvPr/>
        </p:nvCxnSpPr>
        <p:spPr>
          <a:xfrm flipH="1">
            <a:off x="3989373" y="4799486"/>
            <a:ext cx="3052" cy="4985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9" idx="2"/>
          </p:cNvCxnSpPr>
          <p:nvPr/>
        </p:nvCxnSpPr>
        <p:spPr>
          <a:xfrm flipH="1">
            <a:off x="2164020" y="4780993"/>
            <a:ext cx="10640" cy="517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inus 1"/>
          <p:cNvSpPr/>
          <p:nvPr/>
        </p:nvSpPr>
        <p:spPr>
          <a:xfrm>
            <a:off x="6688687" y="4094126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inus 28"/>
          <p:cNvSpPr/>
          <p:nvPr/>
        </p:nvSpPr>
        <p:spPr>
          <a:xfrm>
            <a:off x="6841087" y="4094120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inus 30"/>
          <p:cNvSpPr/>
          <p:nvPr/>
        </p:nvSpPr>
        <p:spPr>
          <a:xfrm>
            <a:off x="7001960" y="4094120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Minus 31"/>
          <p:cNvSpPr/>
          <p:nvPr/>
        </p:nvSpPr>
        <p:spPr>
          <a:xfrm>
            <a:off x="7162833" y="4094120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Minus 32"/>
          <p:cNvSpPr/>
          <p:nvPr/>
        </p:nvSpPr>
        <p:spPr>
          <a:xfrm>
            <a:off x="7323706" y="4094120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Minus 34"/>
          <p:cNvSpPr/>
          <p:nvPr/>
        </p:nvSpPr>
        <p:spPr>
          <a:xfrm>
            <a:off x="4950411" y="2620888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Minus 35"/>
          <p:cNvSpPr/>
          <p:nvPr/>
        </p:nvSpPr>
        <p:spPr>
          <a:xfrm>
            <a:off x="5102811" y="2620882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Minus 36"/>
          <p:cNvSpPr/>
          <p:nvPr/>
        </p:nvSpPr>
        <p:spPr>
          <a:xfrm>
            <a:off x="5263684" y="2620882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Minus 37"/>
          <p:cNvSpPr/>
          <p:nvPr/>
        </p:nvSpPr>
        <p:spPr>
          <a:xfrm>
            <a:off x="5424557" y="2620882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Minus 38"/>
          <p:cNvSpPr/>
          <p:nvPr/>
        </p:nvSpPr>
        <p:spPr>
          <a:xfrm>
            <a:off x="5585430" y="2620882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Minus 39"/>
          <p:cNvSpPr/>
          <p:nvPr/>
        </p:nvSpPr>
        <p:spPr>
          <a:xfrm>
            <a:off x="2272658" y="2581269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Minus 41"/>
          <p:cNvSpPr/>
          <p:nvPr/>
        </p:nvSpPr>
        <p:spPr>
          <a:xfrm>
            <a:off x="2425058" y="2581263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inus 43"/>
          <p:cNvSpPr/>
          <p:nvPr/>
        </p:nvSpPr>
        <p:spPr>
          <a:xfrm>
            <a:off x="2585931" y="2581263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Minus 45"/>
          <p:cNvSpPr/>
          <p:nvPr/>
        </p:nvSpPr>
        <p:spPr>
          <a:xfrm>
            <a:off x="2746804" y="2581263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&lt;</a:t>
            </a:r>
            <a:endParaRPr lang="en-US" dirty="0"/>
          </a:p>
        </p:txBody>
      </p:sp>
      <p:sp>
        <p:nvSpPr>
          <p:cNvPr id="48" name="Minus 47"/>
          <p:cNvSpPr/>
          <p:nvPr/>
        </p:nvSpPr>
        <p:spPr>
          <a:xfrm>
            <a:off x="2907677" y="2581263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Minus 49"/>
          <p:cNvSpPr/>
          <p:nvPr/>
        </p:nvSpPr>
        <p:spPr>
          <a:xfrm rot="16200000">
            <a:off x="8019306" y="3074158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Minus 50"/>
          <p:cNvSpPr/>
          <p:nvPr/>
        </p:nvSpPr>
        <p:spPr>
          <a:xfrm rot="16200000">
            <a:off x="8019306" y="2913285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Minus 52"/>
          <p:cNvSpPr/>
          <p:nvPr/>
        </p:nvSpPr>
        <p:spPr>
          <a:xfrm>
            <a:off x="7408918" y="2620888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Minus 53"/>
          <p:cNvSpPr/>
          <p:nvPr/>
        </p:nvSpPr>
        <p:spPr>
          <a:xfrm>
            <a:off x="7569791" y="2620888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inus 54"/>
          <p:cNvSpPr/>
          <p:nvPr/>
        </p:nvSpPr>
        <p:spPr>
          <a:xfrm>
            <a:off x="7730664" y="2620888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inus 55"/>
          <p:cNvSpPr/>
          <p:nvPr/>
        </p:nvSpPr>
        <p:spPr>
          <a:xfrm>
            <a:off x="7916918" y="2628893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Minus 56"/>
          <p:cNvSpPr/>
          <p:nvPr/>
        </p:nvSpPr>
        <p:spPr>
          <a:xfrm rot="16200000">
            <a:off x="8019306" y="2760885"/>
            <a:ext cx="144485" cy="24766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49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Optima"/>
                <a:cs typeface="Optima"/>
              </a:rPr>
              <a:t>Resourcing</a:t>
            </a:r>
            <a:endParaRPr lang="en-US" dirty="0">
              <a:solidFill>
                <a:schemeClr val="accent1"/>
              </a:solidFill>
              <a:latin typeface="Optima"/>
              <a:cs typeface="Optim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Budget for DG-CO (M&amp;P): from 0.25% to 0.5%</a:t>
            </a:r>
          </a:p>
          <a:p>
            <a:r>
              <a:rPr lang="en-US" dirty="0" smtClean="0"/>
              <a:t>Much exists already at CERN</a:t>
            </a:r>
          </a:p>
          <a:p>
            <a:r>
              <a:rPr lang="en-US" dirty="0" smtClean="0"/>
              <a:t>Some new recruitment would be necessary  - we estimate 5-6 new posts, one senior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49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8000"/>
            <a:ext cx="2922012" cy="725097"/>
          </a:xfrm>
        </p:spPr>
        <p:txBody>
          <a:bodyPr/>
          <a:lstStyle/>
          <a:p>
            <a:r>
              <a:rPr lang="en-US" sz="2800" dirty="0" smtClean="0"/>
              <a:t>Associations…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3163922"/>
            <a:ext cx="797949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 class research </a:t>
            </a:r>
            <a:r>
              <a:rPr lang="en-US" sz="1400" i="1" dirty="0" smtClean="0"/>
              <a:t>Basic research </a:t>
            </a:r>
            <a:r>
              <a:rPr lang="en-US" sz="1400" dirty="0" smtClean="0"/>
              <a:t>Ground breaking research </a:t>
            </a:r>
            <a:r>
              <a:rPr lang="en-US" sz="1400" b="1" dirty="0" smtClean="0"/>
              <a:t>Top level research </a:t>
            </a:r>
            <a:r>
              <a:rPr lang="en-US" sz="1400" dirty="0" smtClean="0"/>
              <a:t>First class research facilities</a:t>
            </a:r>
          </a:p>
          <a:p>
            <a:r>
              <a:rPr lang="en-US" sz="1600" dirty="0" smtClean="0"/>
              <a:t>Most forward looking research laboratory in the world </a:t>
            </a:r>
            <a:r>
              <a:rPr lang="en-US" sz="1400" dirty="0" smtClean="0"/>
              <a:t>Scientific </a:t>
            </a:r>
            <a:r>
              <a:rPr lang="en-US" sz="1400" dirty="0" err="1" smtClean="0"/>
              <a:t>organisation</a:t>
            </a:r>
            <a:r>
              <a:rPr lang="en-US" sz="1400" dirty="0" smtClean="0"/>
              <a:t> </a:t>
            </a:r>
            <a:r>
              <a:rPr lang="en-US" sz="1400" i="1" dirty="0" smtClean="0"/>
              <a:t>The </a:t>
            </a:r>
            <a:r>
              <a:rPr lang="en-US" sz="1400" i="1" dirty="0" err="1" smtClean="0"/>
              <a:t>mecca</a:t>
            </a:r>
            <a:r>
              <a:rPr lang="en-US" sz="1400" i="1" dirty="0" smtClean="0"/>
              <a:t> of physics </a:t>
            </a:r>
            <a:r>
              <a:rPr lang="en-US" sz="1400" dirty="0" smtClean="0"/>
              <a:t>Particle physics Interesting science </a:t>
            </a:r>
            <a:r>
              <a:rPr lang="en-US" sz="1400" b="1" dirty="0" smtClean="0"/>
              <a:t>Far Away </a:t>
            </a:r>
            <a:r>
              <a:rPr lang="en-US" sz="1400" i="1" dirty="0" smtClean="0"/>
              <a:t>Powerful science </a:t>
            </a:r>
            <a:r>
              <a:rPr lang="en-US" sz="1400" dirty="0" smtClean="0"/>
              <a:t>Cutting edge science </a:t>
            </a:r>
            <a:r>
              <a:rPr lang="en-US" sz="1400" i="1" dirty="0" smtClean="0"/>
              <a:t>Expensive </a:t>
            </a:r>
            <a:r>
              <a:rPr lang="en-US" sz="1400" dirty="0" smtClean="0"/>
              <a:t>Centre of world class science Leader of the world science </a:t>
            </a:r>
            <a:r>
              <a:rPr lang="en-US" sz="1600" b="1" dirty="0" smtClean="0"/>
              <a:t>WWW </a:t>
            </a:r>
            <a:r>
              <a:rPr lang="en-US" sz="1400" dirty="0" smtClean="0"/>
              <a:t>Closed area Big science </a:t>
            </a:r>
            <a:r>
              <a:rPr lang="en-US" sz="1400" i="1" dirty="0" smtClean="0"/>
              <a:t>Nobel Prize </a:t>
            </a:r>
            <a:r>
              <a:rPr lang="en-US" sz="1400" dirty="0" smtClean="0"/>
              <a:t>Complex Huge </a:t>
            </a:r>
            <a:r>
              <a:rPr lang="en-US" sz="1600" b="1" i="1" dirty="0" smtClean="0"/>
              <a:t>Waste of money </a:t>
            </a:r>
            <a:r>
              <a:rPr lang="en-US" sz="1400" dirty="0" smtClean="0"/>
              <a:t>Wow factor Tolerance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nerExplorer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5315900"/>
            <a:ext cx="9144000" cy="15421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Effective, managed communications are core to CERN's continuing success.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Failure to restructure communications at CERN creates risk to the Organization's reputation, an inability to manage opinion forming processes, and excess expenditure.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This strategy addresses key issues in the way that CERN's communications function is managed and resourced. It proposes:</a:t>
            </a:r>
          </a:p>
          <a:p>
            <a:pPr lvl="1"/>
            <a:r>
              <a:rPr lang="en-GB" dirty="0" smtClean="0"/>
              <a:t>the creation of two new senior-level functions: CCO and CIO</a:t>
            </a:r>
          </a:p>
          <a:p>
            <a:pPr lvl="1"/>
            <a:r>
              <a:rPr lang="en-GB" dirty="0" smtClean="0"/>
              <a:t>a reorganization of the Communications Group to enable communications around a new, focussed messaging architecture.</a:t>
            </a:r>
            <a:endParaRPr lang="en-GB" smtClean="0"/>
          </a:p>
          <a:p>
            <a:pPr lvl="1"/>
            <a:r>
              <a:rPr lang="en-GB" smtClean="0"/>
              <a:t>bringing </a:t>
            </a:r>
            <a:r>
              <a:rPr lang="en-GB" dirty="0" smtClean="0"/>
              <a:t>CERN’s resourcing for communications closer to benchmarked levels.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6960" y="274638"/>
            <a:ext cx="7609840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Optima"/>
                <a:cs typeface="Optima"/>
              </a:rPr>
              <a:t>Summary</a:t>
            </a:r>
            <a:endParaRPr lang="en-US" dirty="0">
              <a:solidFill>
                <a:schemeClr val="accent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49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56382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Status of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MoU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6000" y="2630714"/>
            <a:ext cx="679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/>
              <a:buChar char="•"/>
            </a:pPr>
            <a:r>
              <a:rPr lang="en-US" dirty="0" smtClean="0"/>
              <a:t>Council agreed to </a:t>
            </a:r>
            <a:r>
              <a:rPr lang="en-US" dirty="0" err="1" smtClean="0"/>
              <a:t>MoU</a:t>
            </a:r>
            <a:endParaRPr lang="en-US" dirty="0" smtClean="0"/>
          </a:p>
          <a:p>
            <a:pPr marL="180975" indent="-180975">
              <a:buFont typeface="Arial"/>
              <a:buChar char="•"/>
            </a:pPr>
            <a:r>
              <a:rPr lang="en-US" dirty="0" smtClean="0"/>
              <a:t>Legal service to validate</a:t>
            </a:r>
          </a:p>
          <a:p>
            <a:pPr marL="180975" indent="-180975">
              <a:buFont typeface="Arial"/>
              <a:buChar char="•"/>
            </a:pPr>
            <a:r>
              <a:rPr lang="en-US" dirty="0" smtClean="0"/>
              <a:t>There will be a budget in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4799821"/>
              </p:ext>
            </p:extLst>
          </p:nvPr>
        </p:nvGraphicFramePr>
        <p:xfrm>
          <a:off x="467544" y="986328"/>
          <a:ext cx="8075238" cy="152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/>
                <a:gridCol w="1345873"/>
                <a:gridCol w="1345873"/>
                <a:gridCol w="1345873"/>
                <a:gridCol w="1345873"/>
                <a:gridCol w="1345873"/>
              </a:tblGrid>
              <a:tr h="421838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Visibility</a:t>
                      </a:r>
                      <a:r>
                        <a:rPr lang="en-US" baseline="0" dirty="0" smtClean="0"/>
                        <a:t> increased in the last five years?</a:t>
                      </a:r>
                    </a:p>
                    <a:p>
                      <a:r>
                        <a:rPr lang="en-US" sz="1400" baseline="0" dirty="0" smtClean="0"/>
                        <a:t>5= very much / 4=somewhat / 3=no change / 2=decreased somewhat / 1=decreased very much</a:t>
                      </a:r>
                      <a:endParaRPr lang="en-US" sz="14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ExtDir</a:t>
                      </a:r>
                      <a:endParaRPr lang="en-US" sz="1600" dirty="0"/>
                    </a:p>
                  </a:txBody>
                  <a:tcPr>
                    <a:solidFill>
                      <a:srgbClr val="E2E5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CouncDel</a:t>
                      </a:r>
                      <a:endParaRPr lang="en-US" sz="1600" dirty="0"/>
                    </a:p>
                  </a:txBody>
                  <a:tcPr>
                    <a:solidFill>
                      <a:srgbClr val="DADF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NetWork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InterMedia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Neighbours</a:t>
                      </a:r>
                      <a:endParaRPr lang="en-US" sz="1600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4.81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5.0</a:t>
                      </a:r>
                      <a:endParaRPr lang="en-US" sz="1600" dirty="0"/>
                    </a:p>
                  </a:txBody>
                  <a:tcPr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4.85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4.67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4.50</a:t>
                      </a:r>
                      <a:endParaRPr lang="en-US" sz="16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>
                    <a:solidFill>
                      <a:srgbClr val="DADF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</a:t>
                      </a:r>
                      <a:r>
                        <a:rPr lang="en-US" sz="1200" baseline="0" dirty="0" smtClean="0"/>
                        <a:t> 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1389625"/>
              </p:ext>
            </p:extLst>
          </p:nvPr>
        </p:nvGraphicFramePr>
        <p:xfrm>
          <a:off x="475497" y="2655070"/>
          <a:ext cx="8075238" cy="161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/>
                <a:gridCol w="1345873"/>
                <a:gridCol w="1345873"/>
                <a:gridCol w="1345873"/>
                <a:gridCol w="1345873"/>
                <a:gridCol w="1345873"/>
              </a:tblGrid>
              <a:tr h="421838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Current international reputation</a:t>
                      </a:r>
                      <a:endParaRPr lang="en-US" baseline="0" dirty="0" smtClean="0"/>
                    </a:p>
                    <a:p>
                      <a:r>
                        <a:rPr lang="en-US" sz="1400" baseline="0" dirty="0" smtClean="0"/>
                        <a:t>5= very positive / 4= positive/ 3= no neutral / 2= negative / 1= very negative</a:t>
                      </a:r>
                      <a:endParaRPr lang="en-US" sz="14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ExtDir</a:t>
                      </a:r>
                      <a:endParaRPr lang="en-US" dirty="0"/>
                    </a:p>
                  </a:txBody>
                  <a:tcPr>
                    <a:solidFill>
                      <a:srgbClr val="DADF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InterMed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Neighbours</a:t>
                      </a:r>
                      <a:endParaRPr lang="en-US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4.43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4.47</a:t>
                      </a:r>
                      <a:endParaRPr lang="en-US" sz="2000" dirty="0"/>
                    </a:p>
                  </a:txBody>
                  <a:tcPr>
                    <a:solidFill>
                      <a:srgbClr val="EE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4.56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4.46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4.25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4.33</a:t>
                      </a:r>
                      <a:endParaRPr lang="en-US" sz="20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n=51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>
                    <a:solidFill>
                      <a:srgbClr val="DADF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n=8 / 1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</a:t>
                      </a:r>
                      <a:r>
                        <a:rPr lang="en-US" sz="1200" baseline="0" dirty="0" smtClean="0"/>
                        <a:t> 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7099465"/>
              </p:ext>
            </p:extLst>
          </p:nvPr>
        </p:nvGraphicFramePr>
        <p:xfrm>
          <a:off x="617680" y="432997"/>
          <a:ext cx="807523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/>
                <a:gridCol w="1345873"/>
                <a:gridCol w="1345873"/>
                <a:gridCol w="1345873"/>
                <a:gridCol w="1345873"/>
                <a:gridCol w="1345873"/>
              </a:tblGrid>
              <a:tr h="421838">
                <a:tc gridSpan="6">
                  <a:txBody>
                    <a:bodyPr/>
                    <a:lstStyle/>
                    <a:p>
                      <a:r>
                        <a:rPr lang="en-US" sz="1600" dirty="0" smtClean="0"/>
                        <a:t>Rating</a:t>
                      </a:r>
                      <a:r>
                        <a:rPr lang="en-US" sz="1600" baseline="0" dirty="0" smtClean="0"/>
                        <a:t> of communication activities</a:t>
                      </a:r>
                      <a:r>
                        <a:rPr lang="en-US" sz="1600" dirty="0" smtClean="0"/>
                        <a:t> – Speed</a:t>
                      </a:r>
                      <a:r>
                        <a:rPr lang="en-US" sz="1600" baseline="0" dirty="0" smtClean="0"/>
                        <a:t> of response</a:t>
                      </a: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200" baseline="0" dirty="0" smtClean="0"/>
                        <a:t>5= Excellent / 4=Good / 3=average / 2= Quite low/ 1=very low</a:t>
                      </a:r>
                      <a:endParaRPr lang="en-US" sz="12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ExtDir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CounDel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NetWork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InterMed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Neighbours</a:t>
                      </a:r>
                      <a:endParaRPr lang="en-US" sz="1600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4.39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4.27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4.83</a:t>
                      </a:r>
                      <a:endParaRPr lang="en-US" sz="16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n=47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n=6 / 3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n=11 / 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</a:t>
                      </a:r>
                      <a:r>
                        <a:rPr lang="en-US" sz="1200" baseline="0" dirty="0" smtClean="0"/>
                        <a:t> 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8385010"/>
              </p:ext>
            </p:extLst>
          </p:nvPr>
        </p:nvGraphicFramePr>
        <p:xfrm>
          <a:off x="617680" y="4249421"/>
          <a:ext cx="8075238" cy="1467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/>
                <a:gridCol w="1345873"/>
                <a:gridCol w="1345873"/>
                <a:gridCol w="1345873"/>
                <a:gridCol w="1345873"/>
                <a:gridCol w="1345873"/>
              </a:tblGrid>
              <a:tr h="474665">
                <a:tc gridSpan="6">
                  <a:txBody>
                    <a:bodyPr/>
                    <a:lstStyle/>
                    <a:p>
                      <a:r>
                        <a:rPr lang="en-US" sz="1600" dirty="0" smtClean="0"/>
                        <a:t>Rating of communications activities</a:t>
                      </a:r>
                      <a:r>
                        <a:rPr lang="en-US" sz="1600" baseline="0" dirty="0" smtClean="0"/>
                        <a:t> – Website </a:t>
                      </a:r>
                    </a:p>
                    <a:p>
                      <a:r>
                        <a:rPr lang="en-US" sz="1200" baseline="0" dirty="0" smtClean="0"/>
                        <a:t>5= Excellent / 4=Good / 3=average / 2= Quite low/ 1=very low</a:t>
                      </a:r>
                      <a:endParaRPr lang="en-US" sz="12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71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ExtDir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CounDel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NetWork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InterMed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Neighbours</a:t>
                      </a:r>
                      <a:endParaRPr lang="en-US" sz="1600" dirty="0"/>
                    </a:p>
                  </a:txBody>
                  <a:tcPr/>
                </a:tc>
              </a:tr>
              <a:tr h="30713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3.83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3.5</a:t>
                      </a:r>
                      <a:endParaRPr lang="en-US" sz="1600" dirty="0"/>
                    </a:p>
                  </a:txBody>
                  <a:tcPr/>
                </a:tc>
              </a:tr>
              <a:tr h="27921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n=47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n=12 / 1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</a:t>
                      </a:r>
                      <a:r>
                        <a:rPr lang="en-US" sz="1200" baseline="0" dirty="0" smtClean="0"/>
                        <a:t> 2 / 4 </a:t>
                      </a:r>
                      <a:r>
                        <a:rPr lang="en-US" sz="1200" baseline="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1930236"/>
              </p:ext>
            </p:extLst>
          </p:nvPr>
        </p:nvGraphicFramePr>
        <p:xfrm>
          <a:off x="617680" y="2377213"/>
          <a:ext cx="807523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/>
                <a:gridCol w="1345873"/>
                <a:gridCol w="1345873"/>
                <a:gridCol w="1345873"/>
                <a:gridCol w="1345873"/>
                <a:gridCol w="1345873"/>
              </a:tblGrid>
              <a:tr h="421838">
                <a:tc gridSpan="6">
                  <a:txBody>
                    <a:bodyPr/>
                    <a:lstStyle/>
                    <a:p>
                      <a:r>
                        <a:rPr lang="en-US" sz="1600" baseline="0" dirty="0" smtClean="0"/>
                        <a:t>Rating of communications activities – Social media </a:t>
                      </a:r>
                    </a:p>
                    <a:p>
                      <a:r>
                        <a:rPr lang="en-US" sz="1200" baseline="0" dirty="0" smtClean="0"/>
                        <a:t>5= Excellent / 4=Good / 3=average / 2= Quite low/ 1=very low</a:t>
                      </a:r>
                      <a:endParaRPr lang="en-US" sz="12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ExtDir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CounDel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NetWork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InterMed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Neighbours</a:t>
                      </a:r>
                      <a:endParaRPr lang="en-US" sz="1600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3.69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 3.43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asked</a:t>
                      </a:r>
                      <a:endParaRPr lang="en-US" sz="16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n=13 / 2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N=2 / 7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N=7 / 6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N=7/ 2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2683519"/>
              </p:ext>
            </p:extLst>
          </p:nvPr>
        </p:nvGraphicFramePr>
        <p:xfrm>
          <a:off x="817242" y="132531"/>
          <a:ext cx="8036535" cy="161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307"/>
                <a:gridCol w="1607307"/>
                <a:gridCol w="1607307"/>
                <a:gridCol w="1607307"/>
                <a:gridCol w="1607307"/>
              </a:tblGrid>
              <a:tr h="421838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r>
                        <a:rPr lang="en-US" baseline="0" dirty="0" smtClean="0"/>
                        <a:t> of communication activities</a:t>
                      </a:r>
                      <a:r>
                        <a:rPr lang="en-US" dirty="0" smtClean="0"/>
                        <a:t> – CERN</a:t>
                      </a:r>
                      <a:r>
                        <a:rPr lang="en-US" baseline="0" dirty="0" smtClean="0"/>
                        <a:t> Visits / (press) briefings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sz="1400" baseline="0" dirty="0" smtClean="0"/>
                        <a:t>5= Excellent / 4=Good / 3=average / 2= Quite low/ 1=very low</a:t>
                      </a:r>
                      <a:endParaRPr lang="en-US" sz="14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ExtDir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InterMed</a:t>
                      </a:r>
                      <a:endParaRPr lang="en-US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4.29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4.39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4.67</a:t>
                      </a:r>
                      <a:endParaRPr lang="en-US" sz="20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n=45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n=11</a:t>
                      </a:r>
                      <a:r>
                        <a:rPr lang="en-US" sz="1200" baseline="0" dirty="0" smtClean="0"/>
                        <a:t> / 2 </a:t>
                      </a:r>
                      <a:r>
                        <a:rPr lang="en-US" sz="1200" baseline="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n=9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8801437"/>
              </p:ext>
            </p:extLst>
          </p:nvPr>
        </p:nvGraphicFramePr>
        <p:xfrm>
          <a:off x="817242" y="2087482"/>
          <a:ext cx="8036535" cy="161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307"/>
                <a:gridCol w="1607307"/>
                <a:gridCol w="1607307"/>
                <a:gridCol w="1607307"/>
                <a:gridCol w="1607307"/>
              </a:tblGrid>
              <a:tr h="421838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Rating of communications activities</a:t>
                      </a:r>
                      <a:r>
                        <a:rPr lang="en-US" baseline="0" dirty="0" smtClean="0"/>
                        <a:t> – Brochures &amp; annual reports</a:t>
                      </a:r>
                    </a:p>
                    <a:p>
                      <a:r>
                        <a:rPr lang="en-US" sz="1400" baseline="0" dirty="0" smtClean="0"/>
                        <a:t>5= Excellent / 4=Good / 3=average / 2= Quite low/ 1=very low</a:t>
                      </a:r>
                      <a:endParaRPr lang="en-US" sz="14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ExtDir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CouncDel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InterMed</a:t>
                      </a:r>
                      <a:endParaRPr lang="en-US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3.65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3.5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3.9</a:t>
                      </a:r>
                      <a:endParaRPr lang="en-US" sz="20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N=41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n=14/</a:t>
                      </a:r>
                      <a:r>
                        <a:rPr lang="en-US" sz="1200" baseline="0" dirty="0" smtClean="0"/>
                        <a:t> 1 </a:t>
                      </a:r>
                      <a:r>
                        <a:rPr lang="en-US" sz="1200" baseline="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 8 / 1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n=11/2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 8 /1na 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5513483"/>
              </p:ext>
            </p:extLst>
          </p:nvPr>
        </p:nvGraphicFramePr>
        <p:xfrm>
          <a:off x="817242" y="4156452"/>
          <a:ext cx="8075240" cy="161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048"/>
                <a:gridCol w="1615048"/>
                <a:gridCol w="1615048"/>
                <a:gridCol w="1615048"/>
                <a:gridCol w="1615048"/>
              </a:tblGrid>
              <a:tr h="421838">
                <a:tc gridSpan="5">
                  <a:txBody>
                    <a:bodyPr/>
                    <a:lstStyle/>
                    <a:p>
                      <a:r>
                        <a:rPr lang="en-US" baseline="0" dirty="0" smtClean="0"/>
                        <a:t>Rating of communications activities – Quality of other material</a:t>
                      </a:r>
                    </a:p>
                    <a:p>
                      <a:r>
                        <a:rPr lang="en-US" sz="1400" baseline="0" dirty="0" smtClean="0"/>
                        <a:t>5= Excellent / 4=Good / 3=average / 2= Quite low/ 1=very low</a:t>
                      </a:r>
                      <a:endParaRPr lang="en-US" sz="1400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ExtDir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CouncDel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InterMed</a:t>
                      </a:r>
                      <a:endParaRPr lang="en-US" dirty="0"/>
                    </a:p>
                  </a:txBody>
                  <a:tcPr/>
                </a:tc>
              </a:tr>
              <a:tr h="28862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4.4</a:t>
                      </a:r>
                      <a:endParaRPr lang="en-US" sz="2000" dirty="0"/>
                    </a:p>
                  </a:txBody>
                  <a:tcPr/>
                </a:tc>
              </a:tr>
              <a:tr h="2701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n=41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n=7 / 1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n=11 / 2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N=8 / 1 </a:t>
                      </a:r>
                      <a:r>
                        <a:rPr lang="en-US" sz="1200" dirty="0" err="1" smtClean="0"/>
                        <a:t>na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8752257"/>
              </p:ext>
            </p:extLst>
          </p:nvPr>
        </p:nvGraphicFramePr>
        <p:xfrm>
          <a:off x="947936" y="2289729"/>
          <a:ext cx="6936432" cy="2862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0151"/>
                <a:gridCol w="1147097"/>
                <a:gridCol w="1065161"/>
                <a:gridCol w="1174023"/>
              </a:tblGrid>
              <a:tr h="4770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endParaRPr lang="en-US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rgbClr val="314890"/>
                    </a:solidFill>
                  </a:tcPr>
                </a:tc>
              </a:tr>
              <a:tr h="477052">
                <a:tc>
                  <a:txBody>
                    <a:bodyPr/>
                    <a:lstStyle/>
                    <a:p>
                      <a:r>
                        <a:rPr lang="en-US" dirty="0" smtClean="0"/>
                        <a:t>Extended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Directorate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7 %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--------</a:t>
                      </a:r>
                      <a:endParaRPr lang="en-US" dirty="0"/>
                    </a:p>
                  </a:txBody>
                  <a:tcPr/>
                </a:tc>
              </a:tr>
              <a:tr h="477052">
                <a:tc>
                  <a:txBody>
                    <a:bodyPr/>
                    <a:lstStyle/>
                    <a:p>
                      <a:r>
                        <a:rPr lang="en-US" dirty="0" smtClean="0"/>
                        <a:t>Council Delegates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78 %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11 %</a:t>
                      </a:r>
                      <a:endParaRPr lang="en-US" dirty="0"/>
                    </a:p>
                  </a:txBody>
                  <a:tcPr/>
                </a:tc>
              </a:tr>
              <a:tr h="477052"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</a:t>
                      </a:r>
                      <a:r>
                        <a:rPr lang="en-US" baseline="0" dirty="0" smtClean="0"/>
                        <a:t>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477052"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Media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-------</a:t>
                      </a:r>
                      <a:endParaRPr lang="en-US" dirty="0"/>
                    </a:p>
                  </a:txBody>
                  <a:tcPr/>
                </a:tc>
              </a:tr>
              <a:tr h="47705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Neighbourhood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100 %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105228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Is CERN reaching its target audiences?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4330</TotalTime>
  <Words>2773</Words>
  <Application>Microsoft Macintosh PowerPoint</Application>
  <PresentationFormat>On-screen Show (4:3)</PresentationFormat>
  <Paragraphs>535</Paragraphs>
  <Slides>51</Slides>
  <Notes>42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Key points:</vt:lpstr>
      <vt:lpstr>Stakeholder Survey</vt:lpstr>
      <vt:lpstr>Stakeholder Survey</vt:lpstr>
      <vt:lpstr>Slide 6</vt:lpstr>
      <vt:lpstr>Slide 7</vt:lpstr>
      <vt:lpstr>Slide 8</vt:lpstr>
      <vt:lpstr>Slide 9</vt:lpstr>
      <vt:lpstr>Slide 10</vt:lpstr>
      <vt:lpstr>Schools Cosmics Workshop</vt:lpstr>
      <vt:lpstr>EPPCN MoU</vt:lpstr>
      <vt:lpstr>Brussels Council meeting</vt:lpstr>
      <vt:lpstr>Network membership</vt:lpstr>
      <vt:lpstr>Selected highlights from 2011</vt:lpstr>
      <vt:lpstr>LHC</vt:lpstr>
      <vt:lpstr>AMS</vt:lpstr>
      <vt:lpstr>Open Hardware Initiative</vt:lpstr>
      <vt:lpstr>Antimatter</vt:lpstr>
      <vt:lpstr>Cultural engagement</vt:lpstr>
      <vt:lpstr>CLOUD</vt:lpstr>
      <vt:lpstr>OPERA neutrinos</vt:lpstr>
      <vt:lpstr>OPERA neutrinos</vt:lpstr>
      <vt:lpstr>Enlargement</vt:lpstr>
      <vt:lpstr>Slide 25</vt:lpstr>
      <vt:lpstr>LEP cavities status</vt:lpstr>
      <vt:lpstr>Press release procedures</vt:lpstr>
      <vt:lpstr>Conclusions</vt:lpstr>
      <vt:lpstr>Slide 29</vt:lpstr>
      <vt:lpstr>Solid foundation: research &amp; workshops</vt:lpstr>
      <vt:lpstr>Key findings</vt:lpstr>
      <vt:lpstr>The Purpose</vt:lpstr>
      <vt:lpstr>The Role of Communications</vt:lpstr>
      <vt:lpstr>Slide 34</vt:lpstr>
      <vt:lpstr>Slide 35</vt:lpstr>
      <vt:lpstr>Slide 36</vt:lpstr>
      <vt:lpstr>Slide 37</vt:lpstr>
      <vt:lpstr>CERN Messaging</vt:lpstr>
      <vt:lpstr>CERN messaging architecture 2011/12</vt:lpstr>
      <vt:lpstr>Slide 40</vt:lpstr>
      <vt:lpstr>CERN messaging architecture 2011/12</vt:lpstr>
      <vt:lpstr>Slide 42</vt:lpstr>
      <vt:lpstr>Slide 43</vt:lpstr>
      <vt:lpstr>Generally accepted practice study*</vt:lpstr>
      <vt:lpstr>CERN´s risks</vt:lpstr>
      <vt:lpstr>Slide 46</vt:lpstr>
      <vt:lpstr>Current communications structures</vt:lpstr>
      <vt:lpstr>Proposed new communications structures</vt:lpstr>
      <vt:lpstr>Resourcing</vt:lpstr>
      <vt:lpstr>Summary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kyurkewi</dc:creator>
  <cp:lastModifiedBy>CERN User</cp:lastModifiedBy>
  <cp:revision>81</cp:revision>
  <dcterms:created xsi:type="dcterms:W3CDTF">2011-11-02T08:39:41Z</dcterms:created>
  <dcterms:modified xsi:type="dcterms:W3CDTF">2011-11-03T12:57:23Z</dcterms:modified>
</cp:coreProperties>
</file>