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256" r:id="rId2"/>
    <p:sldId id="279" r:id="rId3"/>
    <p:sldId id="284" r:id="rId4"/>
    <p:sldId id="280" r:id="rId5"/>
    <p:sldId id="288" r:id="rId6"/>
    <p:sldId id="289" r:id="rId7"/>
    <p:sldId id="287" r:id="rId8"/>
    <p:sldId id="290" r:id="rId9"/>
    <p:sldId id="285" r:id="rId10"/>
    <p:sldId id="286" r:id="rId11"/>
    <p:sldId id="278" r:id="rId12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591EF3C-C453-443B-B650-5EACA71E25E7}" v="34" dt="2025-07-22T14:47:41.015"/>
  </p1510:revLst>
</p1510:revInfo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745" autoAdjust="0"/>
    <p:restoredTop sz="97505"/>
  </p:normalViewPr>
  <p:slideViewPr>
    <p:cSldViewPr>
      <p:cViewPr>
        <p:scale>
          <a:sx n="100" d="100"/>
          <a:sy n="100" d="100"/>
        </p:scale>
        <p:origin x="720" y="70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emma Stacey Humphreys" userId="ec960c71-227a-4d37-905b-69bbf3565b70" providerId="ADAL" clId="{EB023838-22D7-4C5F-AA73-32053790029C}"/>
    <pc:docChg chg="modSld">
      <pc:chgData name="Gemma Stacey Humphreys" userId="ec960c71-227a-4d37-905b-69bbf3565b70" providerId="ADAL" clId="{EB023838-22D7-4C5F-AA73-32053790029C}" dt="2025-01-06T09:12:42.656" v="109" actId="20577"/>
      <pc:docMkLst>
        <pc:docMk/>
      </pc:docMkLst>
      <pc:sldChg chg="modSp mod">
        <pc:chgData name="Gemma Stacey Humphreys" userId="ec960c71-227a-4d37-905b-69bbf3565b70" providerId="ADAL" clId="{EB023838-22D7-4C5F-AA73-32053790029C}" dt="2025-01-06T09:12:42.656" v="109" actId="20577"/>
        <pc:sldMkLst>
          <pc:docMk/>
          <pc:sldMk cId="0" sldId="256"/>
        </pc:sldMkLst>
      </pc:sldChg>
      <pc:sldChg chg="modSp mod">
        <pc:chgData name="Gemma Stacey Humphreys" userId="ec960c71-227a-4d37-905b-69bbf3565b70" providerId="ADAL" clId="{EB023838-22D7-4C5F-AA73-32053790029C}" dt="2025-01-06T09:12:37.476" v="107" actId="20577"/>
        <pc:sldMkLst>
          <pc:docMk/>
          <pc:sldMk cId="3572334911" sldId="280"/>
        </pc:sldMkLst>
      </pc:sldChg>
    </pc:docChg>
  </pc:docChgLst>
  <pc:docChgLst>
    <pc:chgData name="Gemma Stacey Humphreys" userId="ec960c71-227a-4d37-905b-69bbf3565b70" providerId="ADAL" clId="{9C169FAC-D1E5-4C9C-AB5D-3407E463963C}"/>
    <pc:docChg chg="custSel addSld modSld sldOrd">
      <pc:chgData name="Gemma Stacey Humphreys" userId="ec960c71-227a-4d37-905b-69bbf3565b70" providerId="ADAL" clId="{9C169FAC-D1E5-4C9C-AB5D-3407E463963C}" dt="2025-02-19T13:40:54.538" v="4090" actId="33524"/>
      <pc:docMkLst>
        <pc:docMk/>
      </pc:docMkLst>
      <pc:sldChg chg="modSp mod">
        <pc:chgData name="Gemma Stacey Humphreys" userId="ec960c71-227a-4d37-905b-69bbf3565b70" providerId="ADAL" clId="{9C169FAC-D1E5-4C9C-AB5D-3407E463963C}" dt="2025-02-17T08:12:07.856" v="4089" actId="20577"/>
        <pc:sldMkLst>
          <pc:docMk/>
          <pc:sldMk cId="0" sldId="256"/>
        </pc:sldMkLst>
      </pc:sldChg>
      <pc:sldChg chg="addSp delSp modSp mod">
        <pc:chgData name="Gemma Stacey Humphreys" userId="ec960c71-227a-4d37-905b-69bbf3565b70" providerId="ADAL" clId="{9C169FAC-D1E5-4C9C-AB5D-3407E463963C}" dt="2025-02-11T10:43:50.562" v="3135" actId="20577"/>
        <pc:sldMkLst>
          <pc:docMk/>
          <pc:sldMk cId="3464301028" sldId="279"/>
        </pc:sldMkLst>
      </pc:sldChg>
      <pc:sldChg chg="addSp delSp modSp mod modClrScheme chgLayout">
        <pc:chgData name="Gemma Stacey Humphreys" userId="ec960c71-227a-4d37-905b-69bbf3565b70" providerId="ADAL" clId="{9C169FAC-D1E5-4C9C-AB5D-3407E463963C}" dt="2025-02-11T10:56:13.168" v="3139" actId="20577"/>
        <pc:sldMkLst>
          <pc:docMk/>
          <pc:sldMk cId="3572334911" sldId="280"/>
        </pc:sldMkLst>
      </pc:sldChg>
      <pc:sldChg chg="modSp new mod">
        <pc:chgData name="Gemma Stacey Humphreys" userId="ec960c71-227a-4d37-905b-69bbf3565b70" providerId="ADAL" clId="{9C169FAC-D1E5-4C9C-AB5D-3407E463963C}" dt="2025-02-11T11:15:06.175" v="4057" actId="113"/>
        <pc:sldMkLst>
          <pc:docMk/>
          <pc:sldMk cId="3823889337" sldId="281"/>
        </pc:sldMkLst>
      </pc:sldChg>
      <pc:sldChg chg="modSp new mod">
        <pc:chgData name="Gemma Stacey Humphreys" userId="ec960c71-227a-4d37-905b-69bbf3565b70" providerId="ADAL" clId="{9C169FAC-D1E5-4C9C-AB5D-3407E463963C}" dt="2025-02-11T11:14:50.745" v="4054" actId="403"/>
        <pc:sldMkLst>
          <pc:docMk/>
          <pc:sldMk cId="2374508429" sldId="282"/>
        </pc:sldMkLst>
      </pc:sldChg>
      <pc:sldChg chg="addSp delSp modSp new mod ord">
        <pc:chgData name="Gemma Stacey Humphreys" userId="ec960c71-227a-4d37-905b-69bbf3565b70" providerId="ADAL" clId="{9C169FAC-D1E5-4C9C-AB5D-3407E463963C}" dt="2025-02-19T13:40:54.538" v="4090" actId="33524"/>
        <pc:sldMkLst>
          <pc:docMk/>
          <pc:sldMk cId="582695514" sldId="283"/>
        </pc:sldMkLst>
      </pc:sldChg>
    </pc:docChg>
  </pc:docChgLst>
  <pc:docChgLst>
    <pc:chgData name="Gemma Stacey Humphreys" userId="ec960c71-227a-4d37-905b-69bbf3565b70" providerId="ADAL" clId="{E591EF3C-C453-443B-B650-5EACA71E25E7}"/>
    <pc:docChg chg="undo custSel addSld delSld modSld sldOrd">
      <pc:chgData name="Gemma Stacey Humphreys" userId="ec960c71-227a-4d37-905b-69bbf3565b70" providerId="ADAL" clId="{E591EF3C-C453-443B-B650-5EACA71E25E7}" dt="2025-07-22T14:48:56.555" v="1206" actId="20577"/>
      <pc:docMkLst>
        <pc:docMk/>
      </pc:docMkLst>
      <pc:sldChg chg="modSp mod">
        <pc:chgData name="Gemma Stacey Humphreys" userId="ec960c71-227a-4d37-905b-69bbf3565b70" providerId="ADAL" clId="{E591EF3C-C453-443B-B650-5EACA71E25E7}" dt="2025-07-22T14:48:56.555" v="1206" actId="20577"/>
        <pc:sldMkLst>
          <pc:docMk/>
          <pc:sldMk cId="0" sldId="256"/>
        </pc:sldMkLst>
        <pc:spChg chg="mod">
          <ac:chgData name="Gemma Stacey Humphreys" userId="ec960c71-227a-4d37-905b-69bbf3565b70" providerId="ADAL" clId="{E591EF3C-C453-443B-B650-5EACA71E25E7}" dt="2025-07-21T12:23:05.068" v="443" actId="20577"/>
          <ac:spMkLst>
            <pc:docMk/>
            <pc:sldMk cId="0" sldId="256"/>
            <ac:spMk id="4" creationId="{00000000-0000-0000-0000-000000000000}"/>
          </ac:spMkLst>
        </pc:spChg>
        <pc:spChg chg="mod">
          <ac:chgData name="Gemma Stacey Humphreys" userId="ec960c71-227a-4d37-905b-69bbf3565b70" providerId="ADAL" clId="{E591EF3C-C453-443B-B650-5EACA71E25E7}" dt="2025-07-22T14:48:56.555" v="1206" actId="20577"/>
          <ac:spMkLst>
            <pc:docMk/>
            <pc:sldMk cId="0" sldId="256"/>
            <ac:spMk id="5" creationId="{00000000-0000-0000-0000-000000000000}"/>
          </ac:spMkLst>
        </pc:spChg>
      </pc:sldChg>
      <pc:sldChg chg="ord">
        <pc:chgData name="Gemma Stacey Humphreys" userId="ec960c71-227a-4d37-905b-69bbf3565b70" providerId="ADAL" clId="{E591EF3C-C453-443B-B650-5EACA71E25E7}" dt="2025-07-21T12:43:59.658" v="696"/>
        <pc:sldMkLst>
          <pc:docMk/>
          <pc:sldMk cId="0" sldId="278"/>
        </pc:sldMkLst>
      </pc:sldChg>
      <pc:sldChg chg="addSp delSp modSp mod">
        <pc:chgData name="Gemma Stacey Humphreys" userId="ec960c71-227a-4d37-905b-69bbf3565b70" providerId="ADAL" clId="{E591EF3C-C453-443B-B650-5EACA71E25E7}" dt="2025-07-21T12:30:52.172" v="615" actId="1076"/>
        <pc:sldMkLst>
          <pc:docMk/>
          <pc:sldMk cId="3464301028" sldId="279"/>
        </pc:sldMkLst>
        <pc:spChg chg="mod">
          <ac:chgData name="Gemma Stacey Humphreys" userId="ec960c71-227a-4d37-905b-69bbf3565b70" providerId="ADAL" clId="{E591EF3C-C453-443B-B650-5EACA71E25E7}" dt="2025-07-21T12:30:14.816" v="571" actId="1076"/>
          <ac:spMkLst>
            <pc:docMk/>
            <pc:sldMk cId="3464301028" sldId="279"/>
            <ac:spMk id="2" creationId="{EDC77B00-5FB3-955A-D26A-714EE72D7D60}"/>
          </ac:spMkLst>
        </pc:spChg>
        <pc:spChg chg="add mod">
          <ac:chgData name="Gemma Stacey Humphreys" userId="ec960c71-227a-4d37-905b-69bbf3565b70" providerId="ADAL" clId="{E591EF3C-C453-443B-B650-5EACA71E25E7}" dt="2025-07-21T12:30:43.165" v="614" actId="1076"/>
          <ac:spMkLst>
            <pc:docMk/>
            <pc:sldMk cId="3464301028" sldId="279"/>
            <ac:spMk id="14" creationId="{68444B6B-6526-5BE0-1F83-C7905ACC9F5F}"/>
          </ac:spMkLst>
        </pc:spChg>
        <pc:picChg chg="add mod modCrop">
          <ac:chgData name="Gemma Stacey Humphreys" userId="ec960c71-227a-4d37-905b-69bbf3565b70" providerId="ADAL" clId="{E591EF3C-C453-443B-B650-5EACA71E25E7}" dt="2025-07-21T12:30:52.172" v="615" actId="1076"/>
          <ac:picMkLst>
            <pc:docMk/>
            <pc:sldMk cId="3464301028" sldId="279"/>
            <ac:picMk id="5" creationId="{3D0CAB36-DAE2-70DC-8D9F-6F23F3D7730B}"/>
          </ac:picMkLst>
        </pc:picChg>
        <pc:picChg chg="del">
          <ac:chgData name="Gemma Stacey Humphreys" userId="ec960c71-227a-4d37-905b-69bbf3565b70" providerId="ADAL" clId="{E591EF3C-C453-443B-B650-5EACA71E25E7}" dt="2025-07-21T12:28:31.941" v="558" actId="478"/>
          <ac:picMkLst>
            <pc:docMk/>
            <pc:sldMk cId="3464301028" sldId="279"/>
            <ac:picMk id="12" creationId="{E5F26793-4766-B06F-2C3B-B24EC8E8C078}"/>
          </ac:picMkLst>
        </pc:picChg>
        <pc:cxnChg chg="add mod">
          <ac:chgData name="Gemma Stacey Humphreys" userId="ec960c71-227a-4d37-905b-69bbf3565b70" providerId="ADAL" clId="{E591EF3C-C453-443B-B650-5EACA71E25E7}" dt="2025-07-21T12:30:06.684" v="569" actId="1582"/>
          <ac:cxnSpMkLst>
            <pc:docMk/>
            <pc:sldMk cId="3464301028" sldId="279"/>
            <ac:cxnSpMk id="8" creationId="{23432FBD-4462-2FDB-DA51-546A22318EAD}"/>
          </ac:cxnSpMkLst>
        </pc:cxnChg>
        <pc:cxnChg chg="add mod">
          <ac:chgData name="Gemma Stacey Humphreys" userId="ec960c71-227a-4d37-905b-69bbf3565b70" providerId="ADAL" clId="{E591EF3C-C453-443B-B650-5EACA71E25E7}" dt="2025-07-21T12:30:06.684" v="569" actId="1582"/>
          <ac:cxnSpMkLst>
            <pc:docMk/>
            <pc:sldMk cId="3464301028" sldId="279"/>
            <ac:cxnSpMk id="11" creationId="{658C9465-55CB-495A-FEE8-DF6B0F9558C0}"/>
          </ac:cxnSpMkLst>
        </pc:cxnChg>
      </pc:sldChg>
      <pc:sldChg chg="addSp delSp modSp mod">
        <pc:chgData name="Gemma Stacey Humphreys" userId="ec960c71-227a-4d37-905b-69bbf3565b70" providerId="ADAL" clId="{E591EF3C-C453-443B-B650-5EACA71E25E7}" dt="2025-07-21T12:43:50.602" v="694" actId="14100"/>
        <pc:sldMkLst>
          <pc:docMk/>
          <pc:sldMk cId="3572334911" sldId="280"/>
        </pc:sldMkLst>
        <pc:spChg chg="mod">
          <ac:chgData name="Gemma Stacey Humphreys" userId="ec960c71-227a-4d37-905b-69bbf3565b70" providerId="ADAL" clId="{E591EF3C-C453-443B-B650-5EACA71E25E7}" dt="2025-07-21T12:43:00.399" v="689" actId="1076"/>
          <ac:spMkLst>
            <pc:docMk/>
            <pc:sldMk cId="3572334911" sldId="280"/>
            <ac:spMk id="14" creationId="{36BCB456-C1C8-4821-D7C9-FE8FAAE954F1}"/>
          </ac:spMkLst>
        </pc:spChg>
        <pc:graphicFrameChg chg="modGraphic">
          <ac:chgData name="Gemma Stacey Humphreys" userId="ec960c71-227a-4d37-905b-69bbf3565b70" providerId="ADAL" clId="{E591EF3C-C453-443B-B650-5EACA71E25E7}" dt="2025-07-21T12:41:31.684" v="633" actId="2165"/>
          <ac:graphicFrameMkLst>
            <pc:docMk/>
            <pc:sldMk cId="3572334911" sldId="280"/>
            <ac:graphicFrameMk id="13" creationId="{6B8E1641-6381-42E3-F6F8-296166C83FEB}"/>
          </ac:graphicFrameMkLst>
        </pc:graphicFrameChg>
        <pc:picChg chg="add mod">
          <ac:chgData name="Gemma Stacey Humphreys" userId="ec960c71-227a-4d37-905b-69bbf3565b70" providerId="ADAL" clId="{E591EF3C-C453-443B-B650-5EACA71E25E7}" dt="2025-07-21T12:43:50.602" v="694" actId="14100"/>
          <ac:picMkLst>
            <pc:docMk/>
            <pc:sldMk cId="3572334911" sldId="280"/>
            <ac:picMk id="5" creationId="{1C099272-274A-330D-90AA-EB78A49C6ADF}"/>
          </ac:picMkLst>
        </pc:picChg>
        <pc:picChg chg="del">
          <ac:chgData name="Gemma Stacey Humphreys" userId="ec960c71-227a-4d37-905b-69bbf3565b70" providerId="ADAL" clId="{E591EF3C-C453-443B-B650-5EACA71E25E7}" dt="2025-07-21T12:43:44.422" v="690" actId="478"/>
          <ac:picMkLst>
            <pc:docMk/>
            <pc:sldMk cId="3572334911" sldId="280"/>
            <ac:picMk id="12" creationId="{F9F4D773-FB34-A5F3-D4EA-40EDD1BDE336}"/>
          </ac:picMkLst>
        </pc:picChg>
      </pc:sldChg>
      <pc:sldChg chg="del">
        <pc:chgData name="Gemma Stacey Humphreys" userId="ec960c71-227a-4d37-905b-69bbf3565b70" providerId="ADAL" clId="{E591EF3C-C453-443B-B650-5EACA71E25E7}" dt="2025-07-22T14:48:04.994" v="1196" actId="47"/>
        <pc:sldMkLst>
          <pc:docMk/>
          <pc:sldMk cId="3823889337" sldId="281"/>
        </pc:sldMkLst>
      </pc:sldChg>
      <pc:sldChg chg="modSp del mod">
        <pc:chgData name="Gemma Stacey Humphreys" userId="ec960c71-227a-4d37-905b-69bbf3565b70" providerId="ADAL" clId="{E591EF3C-C453-443B-B650-5EACA71E25E7}" dt="2025-07-22T14:48:03.422" v="1194" actId="47"/>
        <pc:sldMkLst>
          <pc:docMk/>
          <pc:sldMk cId="2374508429" sldId="282"/>
        </pc:sldMkLst>
        <pc:spChg chg="mod">
          <ac:chgData name="Gemma Stacey Humphreys" userId="ec960c71-227a-4d37-905b-69bbf3565b70" providerId="ADAL" clId="{E591EF3C-C453-443B-B650-5EACA71E25E7}" dt="2025-07-21T12:24:18.259" v="453" actId="20577"/>
          <ac:spMkLst>
            <pc:docMk/>
            <pc:sldMk cId="2374508429" sldId="282"/>
            <ac:spMk id="3" creationId="{56F30B53-F907-F379-F816-56A15ADBF0D4}"/>
          </ac:spMkLst>
        </pc:spChg>
      </pc:sldChg>
      <pc:sldChg chg="del">
        <pc:chgData name="Gemma Stacey Humphreys" userId="ec960c71-227a-4d37-905b-69bbf3565b70" providerId="ADAL" clId="{E591EF3C-C453-443B-B650-5EACA71E25E7}" dt="2025-07-22T14:48:04.444" v="1195" actId="47"/>
        <pc:sldMkLst>
          <pc:docMk/>
          <pc:sldMk cId="582695514" sldId="283"/>
        </pc:sldMkLst>
      </pc:sldChg>
      <pc:sldChg chg="modSp new mod">
        <pc:chgData name="Gemma Stacey Humphreys" userId="ec960c71-227a-4d37-905b-69bbf3565b70" providerId="ADAL" clId="{E591EF3C-C453-443B-B650-5EACA71E25E7}" dt="2025-07-21T12:25:24.678" v="557" actId="20577"/>
        <pc:sldMkLst>
          <pc:docMk/>
          <pc:sldMk cId="3417096573" sldId="284"/>
        </pc:sldMkLst>
        <pc:spChg chg="mod">
          <ac:chgData name="Gemma Stacey Humphreys" userId="ec960c71-227a-4d37-905b-69bbf3565b70" providerId="ADAL" clId="{E591EF3C-C453-443B-B650-5EACA71E25E7}" dt="2025-07-21T12:25:24.678" v="557" actId="20577"/>
          <ac:spMkLst>
            <pc:docMk/>
            <pc:sldMk cId="3417096573" sldId="284"/>
            <ac:spMk id="2" creationId="{8CD44F52-1D1F-7D37-9663-26DBFDB2B8D3}"/>
          </ac:spMkLst>
        </pc:spChg>
        <pc:spChg chg="mod">
          <ac:chgData name="Gemma Stacey Humphreys" userId="ec960c71-227a-4d37-905b-69bbf3565b70" providerId="ADAL" clId="{E591EF3C-C453-443B-B650-5EACA71E25E7}" dt="2025-07-21T12:19:33.871" v="205" actId="20577"/>
          <ac:spMkLst>
            <pc:docMk/>
            <pc:sldMk cId="3417096573" sldId="284"/>
            <ac:spMk id="3" creationId="{BA76CAD9-DE88-C6A0-B32B-4B3038CD5F6E}"/>
          </ac:spMkLst>
        </pc:spChg>
      </pc:sldChg>
      <pc:sldChg chg="addSp delSp modSp new mod">
        <pc:chgData name="Gemma Stacey Humphreys" userId="ec960c71-227a-4d37-905b-69bbf3565b70" providerId="ADAL" clId="{E591EF3C-C453-443B-B650-5EACA71E25E7}" dt="2025-07-21T12:57:09.426" v="888" actId="1076"/>
        <pc:sldMkLst>
          <pc:docMk/>
          <pc:sldMk cId="838649365" sldId="285"/>
        </pc:sldMkLst>
        <pc:spChg chg="del">
          <ac:chgData name="Gemma Stacey Humphreys" userId="ec960c71-227a-4d37-905b-69bbf3565b70" providerId="ADAL" clId="{E591EF3C-C453-443B-B650-5EACA71E25E7}" dt="2025-07-21T12:45:06.392" v="718" actId="478"/>
          <ac:spMkLst>
            <pc:docMk/>
            <pc:sldMk cId="838649365" sldId="285"/>
            <ac:spMk id="2" creationId="{4F4A1130-886B-F150-DC97-6C95BD47D7C1}"/>
          </ac:spMkLst>
        </pc:spChg>
        <pc:spChg chg="mod">
          <ac:chgData name="Gemma Stacey Humphreys" userId="ec960c71-227a-4d37-905b-69bbf3565b70" providerId="ADAL" clId="{E591EF3C-C453-443B-B650-5EACA71E25E7}" dt="2025-07-21T12:44:09.349" v="717" actId="20577"/>
          <ac:spMkLst>
            <pc:docMk/>
            <pc:sldMk cId="838649365" sldId="285"/>
            <ac:spMk id="3" creationId="{0EA391CB-DC97-FD56-AF23-848F996BE8DD}"/>
          </ac:spMkLst>
        </pc:spChg>
        <pc:spChg chg="add mod">
          <ac:chgData name="Gemma Stacey Humphreys" userId="ec960c71-227a-4d37-905b-69bbf3565b70" providerId="ADAL" clId="{E591EF3C-C453-443B-B650-5EACA71E25E7}" dt="2025-07-21T12:57:09.426" v="888" actId="1076"/>
          <ac:spMkLst>
            <pc:docMk/>
            <pc:sldMk cId="838649365" sldId="285"/>
            <ac:spMk id="23" creationId="{4F060A49-A1D0-B40A-E9B5-620C514FF557}"/>
          </ac:spMkLst>
        </pc:spChg>
        <pc:spChg chg="add mod">
          <ac:chgData name="Gemma Stacey Humphreys" userId="ec960c71-227a-4d37-905b-69bbf3565b70" providerId="ADAL" clId="{E591EF3C-C453-443B-B650-5EACA71E25E7}" dt="2025-07-21T12:57:06.299" v="887" actId="1076"/>
          <ac:spMkLst>
            <pc:docMk/>
            <pc:sldMk cId="838649365" sldId="285"/>
            <ac:spMk id="24" creationId="{6F84CECE-F739-A025-14CC-09FDC7B4279B}"/>
          </ac:spMkLst>
        </pc:spChg>
        <pc:spChg chg="add mod">
          <ac:chgData name="Gemma Stacey Humphreys" userId="ec960c71-227a-4d37-905b-69bbf3565b70" providerId="ADAL" clId="{E591EF3C-C453-443B-B650-5EACA71E25E7}" dt="2025-07-21T12:56:57.963" v="886" actId="1076"/>
          <ac:spMkLst>
            <pc:docMk/>
            <pc:sldMk cId="838649365" sldId="285"/>
            <ac:spMk id="25" creationId="{2A760DAC-7434-B29A-EE7B-B5EEF9BACCAE}"/>
          </ac:spMkLst>
        </pc:spChg>
        <pc:spChg chg="add mod">
          <ac:chgData name="Gemma Stacey Humphreys" userId="ec960c71-227a-4d37-905b-69bbf3565b70" providerId="ADAL" clId="{E591EF3C-C453-443B-B650-5EACA71E25E7}" dt="2025-07-21T12:56:00.204" v="846" actId="20577"/>
          <ac:spMkLst>
            <pc:docMk/>
            <pc:sldMk cId="838649365" sldId="285"/>
            <ac:spMk id="26" creationId="{90888591-0EB6-3403-E9A2-5D40F4E8A3E6}"/>
          </ac:spMkLst>
        </pc:spChg>
        <pc:spChg chg="add mod">
          <ac:chgData name="Gemma Stacey Humphreys" userId="ec960c71-227a-4d37-905b-69bbf3565b70" providerId="ADAL" clId="{E591EF3C-C453-443B-B650-5EACA71E25E7}" dt="2025-07-21T12:56:15.667" v="855" actId="20577"/>
          <ac:spMkLst>
            <pc:docMk/>
            <pc:sldMk cId="838649365" sldId="285"/>
            <ac:spMk id="27" creationId="{775CEF29-D186-DCED-7947-C3FDFBB181DC}"/>
          </ac:spMkLst>
        </pc:spChg>
        <pc:spChg chg="add mod">
          <ac:chgData name="Gemma Stacey Humphreys" userId="ec960c71-227a-4d37-905b-69bbf3565b70" providerId="ADAL" clId="{E591EF3C-C453-443B-B650-5EACA71E25E7}" dt="2025-07-21T12:56:34.995" v="875" actId="14100"/>
          <ac:spMkLst>
            <pc:docMk/>
            <pc:sldMk cId="838649365" sldId="285"/>
            <ac:spMk id="28" creationId="{4FDE0219-16E8-954A-2657-3796DDF9635E}"/>
          </ac:spMkLst>
        </pc:spChg>
        <pc:spChg chg="add mod">
          <ac:chgData name="Gemma Stacey Humphreys" userId="ec960c71-227a-4d37-905b-69bbf3565b70" providerId="ADAL" clId="{E591EF3C-C453-443B-B650-5EACA71E25E7}" dt="2025-07-21T12:56:49.075" v="885" actId="20577"/>
          <ac:spMkLst>
            <pc:docMk/>
            <pc:sldMk cId="838649365" sldId="285"/>
            <ac:spMk id="29" creationId="{07F7906B-E26F-FAB0-B276-F44DBFBE3ED2}"/>
          </ac:spMkLst>
        </pc:spChg>
        <pc:picChg chg="add mod">
          <ac:chgData name="Gemma Stacey Humphreys" userId="ec960c71-227a-4d37-905b-69bbf3565b70" providerId="ADAL" clId="{E591EF3C-C453-443B-B650-5EACA71E25E7}" dt="2025-07-21T12:54:04.373" v="766" actId="1076"/>
          <ac:picMkLst>
            <pc:docMk/>
            <pc:sldMk cId="838649365" sldId="285"/>
            <ac:picMk id="6" creationId="{1EDA1BD3-56E3-1E91-DD1D-87D1CBC6BB8D}"/>
          </ac:picMkLst>
        </pc:picChg>
        <pc:cxnChg chg="add mod">
          <ac:chgData name="Gemma Stacey Humphreys" userId="ec960c71-227a-4d37-905b-69bbf3565b70" providerId="ADAL" clId="{E591EF3C-C453-443B-B650-5EACA71E25E7}" dt="2025-07-21T12:54:04.373" v="766" actId="1076"/>
          <ac:cxnSpMkLst>
            <pc:docMk/>
            <pc:sldMk cId="838649365" sldId="285"/>
            <ac:cxnSpMk id="8" creationId="{3DD89C20-A60D-E932-914F-998DD4378F18}"/>
          </ac:cxnSpMkLst>
        </pc:cxnChg>
        <pc:cxnChg chg="add mod">
          <ac:chgData name="Gemma Stacey Humphreys" userId="ec960c71-227a-4d37-905b-69bbf3565b70" providerId="ADAL" clId="{E591EF3C-C453-443B-B650-5EACA71E25E7}" dt="2025-07-21T12:54:04.373" v="766" actId="1076"/>
          <ac:cxnSpMkLst>
            <pc:docMk/>
            <pc:sldMk cId="838649365" sldId="285"/>
            <ac:cxnSpMk id="9" creationId="{1300801B-C7CF-020C-A062-E9B634CEE0ED}"/>
          </ac:cxnSpMkLst>
        </pc:cxnChg>
        <pc:cxnChg chg="add mod">
          <ac:chgData name="Gemma Stacey Humphreys" userId="ec960c71-227a-4d37-905b-69bbf3565b70" providerId="ADAL" clId="{E591EF3C-C453-443B-B650-5EACA71E25E7}" dt="2025-07-21T12:54:04.373" v="766" actId="1076"/>
          <ac:cxnSpMkLst>
            <pc:docMk/>
            <pc:sldMk cId="838649365" sldId="285"/>
            <ac:cxnSpMk id="10" creationId="{124B46E5-8FFC-036A-0996-0215A0A4DA9A}"/>
          </ac:cxnSpMkLst>
        </pc:cxnChg>
        <pc:cxnChg chg="add mod">
          <ac:chgData name="Gemma Stacey Humphreys" userId="ec960c71-227a-4d37-905b-69bbf3565b70" providerId="ADAL" clId="{E591EF3C-C453-443B-B650-5EACA71E25E7}" dt="2025-07-21T12:54:04.373" v="766" actId="1076"/>
          <ac:cxnSpMkLst>
            <pc:docMk/>
            <pc:sldMk cId="838649365" sldId="285"/>
            <ac:cxnSpMk id="11" creationId="{3B32557C-E9D1-943F-3B1E-619BC3D67BF5}"/>
          </ac:cxnSpMkLst>
        </pc:cxnChg>
        <pc:cxnChg chg="add mod">
          <ac:chgData name="Gemma Stacey Humphreys" userId="ec960c71-227a-4d37-905b-69bbf3565b70" providerId="ADAL" clId="{E591EF3C-C453-443B-B650-5EACA71E25E7}" dt="2025-07-21T12:54:04.373" v="766" actId="1076"/>
          <ac:cxnSpMkLst>
            <pc:docMk/>
            <pc:sldMk cId="838649365" sldId="285"/>
            <ac:cxnSpMk id="12" creationId="{8197C2D6-A04E-A372-46A7-78259A8C090D}"/>
          </ac:cxnSpMkLst>
        </pc:cxnChg>
        <pc:cxnChg chg="add mod">
          <ac:chgData name="Gemma Stacey Humphreys" userId="ec960c71-227a-4d37-905b-69bbf3565b70" providerId="ADAL" clId="{E591EF3C-C453-443B-B650-5EACA71E25E7}" dt="2025-07-21T12:54:04.373" v="766" actId="1076"/>
          <ac:cxnSpMkLst>
            <pc:docMk/>
            <pc:sldMk cId="838649365" sldId="285"/>
            <ac:cxnSpMk id="13" creationId="{A6DE1929-0E43-A8BC-41D8-7770524D7FC6}"/>
          </ac:cxnSpMkLst>
        </pc:cxnChg>
        <pc:cxnChg chg="add mod">
          <ac:chgData name="Gemma Stacey Humphreys" userId="ec960c71-227a-4d37-905b-69bbf3565b70" providerId="ADAL" clId="{E591EF3C-C453-443B-B650-5EACA71E25E7}" dt="2025-07-21T12:54:04.373" v="766" actId="1076"/>
          <ac:cxnSpMkLst>
            <pc:docMk/>
            <pc:sldMk cId="838649365" sldId="285"/>
            <ac:cxnSpMk id="14" creationId="{60F40870-04FD-6170-E47E-AF9226638E9F}"/>
          </ac:cxnSpMkLst>
        </pc:cxnChg>
      </pc:sldChg>
      <pc:sldChg chg="addSp modSp new mod">
        <pc:chgData name="Gemma Stacey Humphreys" userId="ec960c71-227a-4d37-905b-69bbf3565b70" providerId="ADAL" clId="{E591EF3C-C453-443B-B650-5EACA71E25E7}" dt="2025-07-22T11:48:45.213" v="1182" actId="20577"/>
        <pc:sldMkLst>
          <pc:docMk/>
          <pc:sldMk cId="1678210122" sldId="286"/>
        </pc:sldMkLst>
        <pc:spChg chg="mod">
          <ac:chgData name="Gemma Stacey Humphreys" userId="ec960c71-227a-4d37-905b-69bbf3565b70" providerId="ADAL" clId="{E591EF3C-C453-443B-B650-5EACA71E25E7}" dt="2025-07-21T13:11:48.324" v="1174" actId="122"/>
          <ac:spMkLst>
            <pc:docMk/>
            <pc:sldMk cId="1678210122" sldId="286"/>
            <ac:spMk id="2" creationId="{0B27381C-AFF9-78DD-B7E6-F518F9D23ABB}"/>
          </ac:spMkLst>
        </pc:spChg>
        <pc:spChg chg="mod">
          <ac:chgData name="Gemma Stacey Humphreys" userId="ec960c71-227a-4d37-905b-69bbf3565b70" providerId="ADAL" clId="{E591EF3C-C453-443B-B650-5EACA71E25E7}" dt="2025-07-21T12:57:51.122" v="920" actId="313"/>
          <ac:spMkLst>
            <pc:docMk/>
            <pc:sldMk cId="1678210122" sldId="286"/>
            <ac:spMk id="3" creationId="{BADA66FD-6132-8EC7-E22A-BA01F26D4834}"/>
          </ac:spMkLst>
        </pc:spChg>
        <pc:spChg chg="add mod">
          <ac:chgData name="Gemma Stacey Humphreys" userId="ec960c71-227a-4d37-905b-69bbf3565b70" providerId="ADAL" clId="{E591EF3C-C453-443B-B650-5EACA71E25E7}" dt="2025-07-21T13:11:58.139" v="1175" actId="207"/>
          <ac:spMkLst>
            <pc:docMk/>
            <pc:sldMk cId="1678210122" sldId="286"/>
            <ac:spMk id="6" creationId="{7D073076-BE5B-309E-ED57-2DA8BF2C9DFC}"/>
          </ac:spMkLst>
        </pc:spChg>
        <pc:graphicFrameChg chg="add mod modGraphic">
          <ac:chgData name="Gemma Stacey Humphreys" userId="ec960c71-227a-4d37-905b-69bbf3565b70" providerId="ADAL" clId="{E591EF3C-C453-443B-B650-5EACA71E25E7}" dt="2025-07-22T11:48:45.213" v="1182" actId="20577"/>
          <ac:graphicFrameMkLst>
            <pc:docMk/>
            <pc:sldMk cId="1678210122" sldId="286"/>
            <ac:graphicFrameMk id="5" creationId="{B342E212-3166-2A4D-7A4B-A4A9CCBB6ADE}"/>
          </ac:graphicFrameMkLst>
        </pc:graphicFrameChg>
      </pc:sldChg>
      <pc:sldChg chg="modSp add mod ord">
        <pc:chgData name="Gemma Stacey Humphreys" userId="ec960c71-227a-4d37-905b-69bbf3565b70" providerId="ADAL" clId="{E591EF3C-C453-443B-B650-5EACA71E25E7}" dt="2025-07-22T14:47:45.087" v="1193"/>
        <pc:sldMkLst>
          <pc:docMk/>
          <pc:sldMk cId="2834668708" sldId="287"/>
        </pc:sldMkLst>
        <pc:spChg chg="mod">
          <ac:chgData name="Gemma Stacey Humphreys" userId="ec960c71-227a-4d37-905b-69bbf3565b70" providerId="ADAL" clId="{E591EF3C-C453-443B-B650-5EACA71E25E7}" dt="2025-07-22T14:45:10.254" v="1190" actId="20577"/>
          <ac:spMkLst>
            <pc:docMk/>
            <pc:sldMk cId="2834668708" sldId="287"/>
            <ac:spMk id="29" creationId="{D522EDE6-0439-D599-114F-EF7BB0801579}"/>
          </ac:spMkLst>
        </pc:spChg>
      </pc:sldChg>
      <pc:sldChg chg="add">
        <pc:chgData name="Gemma Stacey Humphreys" userId="ec960c71-227a-4d37-905b-69bbf3565b70" providerId="ADAL" clId="{E591EF3C-C453-443B-B650-5EACA71E25E7}" dt="2025-07-22T14:47:41.011" v="1191"/>
        <pc:sldMkLst>
          <pc:docMk/>
          <pc:sldMk cId="3489213893" sldId="288"/>
        </pc:sldMkLst>
      </pc:sldChg>
      <pc:sldChg chg="add">
        <pc:chgData name="Gemma Stacey Humphreys" userId="ec960c71-227a-4d37-905b-69bbf3565b70" providerId="ADAL" clId="{E591EF3C-C453-443B-B650-5EACA71E25E7}" dt="2025-07-22T14:47:41.011" v="1191"/>
        <pc:sldMkLst>
          <pc:docMk/>
          <pc:sldMk cId="4094960021" sldId="289"/>
        </pc:sldMkLst>
      </pc:sldChg>
      <pc:sldChg chg="add">
        <pc:chgData name="Gemma Stacey Humphreys" userId="ec960c71-227a-4d37-905b-69bbf3565b70" providerId="ADAL" clId="{E591EF3C-C453-443B-B650-5EACA71E25E7}" dt="2025-07-22T14:47:41.011" v="1191"/>
        <pc:sldMkLst>
          <pc:docMk/>
          <pc:sldMk cId="4142913080" sldId="290"/>
        </pc:sldMkLst>
      </pc:sldChg>
    </pc:docChg>
  </pc:docChgLst>
  <pc:docChgLst>
    <pc:chgData name="Gemma Stacey Humphreys" userId="ec960c71-227a-4d37-905b-69bbf3565b70" providerId="ADAL" clId="{FC55940A-07C9-4830-A516-F78D5F7D62A4}"/>
    <pc:docChg chg="modSld">
      <pc:chgData name="Gemma Stacey Humphreys" userId="ec960c71-227a-4d37-905b-69bbf3565b70" providerId="ADAL" clId="{FC55940A-07C9-4830-A516-F78D5F7D62A4}" dt="2025-03-27T15:44:21.538" v="25" actId="20577"/>
      <pc:docMkLst>
        <pc:docMk/>
      </pc:docMkLst>
      <pc:sldChg chg="modSp mod">
        <pc:chgData name="Gemma Stacey Humphreys" userId="ec960c71-227a-4d37-905b-69bbf3565b70" providerId="ADAL" clId="{FC55940A-07C9-4830-A516-F78D5F7D62A4}" dt="2025-03-27T15:44:21.538" v="25" actId="20577"/>
        <pc:sldMkLst>
          <pc:docMk/>
          <pc:sldMk cId="0" sldId="25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3AC6-E0BD-BE48-A614-F0E7C08BAB76}" type="datetimeFigureOut">
              <a:rPr lang="en-US" smtClean="0"/>
              <a:t>7/21/2025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091E57-63A1-3442-B86A-6695F2409FE9}" type="datetime1">
              <a:rPr lang="en-US" smtClean="0"/>
              <a:t>7/21/2025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DFCAA7F-8EAD-4141-9B8C-828B1EDAAAE8}" type="datetime1">
              <a:rPr lang="en-US" smtClean="0"/>
              <a:t>7/21/2025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6068B66-AC6D-6940-9367-EDC4B154B8F9}" type="datetime1">
              <a:rPr lang="en-US" smtClean="0"/>
              <a:t>7/21/2025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B05A767D-07B9-9144-8C31-3A39702D4D06}" type="datetime1">
              <a:rPr lang="en-US" smtClean="0"/>
              <a:t>7/21/2025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2F9913ED-B1D4-5A4C-8CD8-2E74EB25BED8}" type="datetime1">
              <a:rPr lang="en-US" smtClean="0"/>
              <a:t>7/21/2025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CD972BCD-5811-B64E-BDB0-AE8779383E83}" type="datetime1">
              <a:rPr lang="en-US" smtClean="0"/>
              <a:t>7/21/2025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C50A8CA0-D217-2348-BC43-8F09744CBBC2}" type="datetime1">
              <a:rPr lang="en-US" smtClean="0"/>
              <a:t>7/21/2025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4998574-4EFE-F64F-9FFB-8AA532A9073D}" type="datetime1">
              <a:rPr lang="en-US" smtClean="0"/>
              <a:t>7/21/2025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53E94D-4168-8048-A22B-A04504165998}" type="datetime1">
              <a:rPr lang="en-US" smtClean="0"/>
              <a:t>7/21/2025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1_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647728" y="757891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9C586C67-E5AB-2148-8000-3D5AD340471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biLevel thresh="2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0132" y="216024"/>
            <a:ext cx="2996952" cy="299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56230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5A2D8E4C-A0BF-5444-9C74-A3C2242D2F23}" type="datetime1">
              <a:rPr lang="en-US" smtClean="0"/>
              <a:t>7/21/2025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A06EBC2-F68D-D648-AF1D-B832BA185A4D}" type="datetime1">
              <a:rPr lang="en-US" smtClean="0"/>
              <a:t>7/21/2025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7505A68-9FCB-BC42-AC2B-E47DE4FC1101}" type="datetime1">
              <a:rPr lang="en-US" smtClean="0"/>
              <a:t>7/21/2025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F8663E3-BB79-624E-926B-8F195825897F}" type="datetime1">
              <a:rPr lang="en-US" smtClean="0"/>
              <a:t>7/21/2025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1EA7BFB-1EE4-5945-B805-E0B5FC822139}" type="datetime1">
              <a:rPr lang="en-US" smtClean="0"/>
              <a:t>7/21/2025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591609-E732-F641-A3F1-7047CC4ED180}" type="datetime1">
              <a:rPr lang="en-US" smtClean="0"/>
              <a:t>7/21/2025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A4E4AD-84F6-3A4A-90B6-0E4AEED05A62}"/>
              </a:ext>
            </a:extLst>
          </p:cNvPr>
          <p:cNvPicPr>
            <a:picLocks noChangeAspect="1"/>
          </p:cNvPicPr>
          <p:nvPr userDrawn="1"/>
        </p:nvPicPr>
        <p:blipFill>
          <a:blip r:embed="rId20"/>
          <a:stretch>
            <a:fillRect/>
          </a:stretch>
        </p:blipFill>
        <p:spPr>
          <a:xfrm>
            <a:off x="0" y="6332400"/>
            <a:ext cx="12192000" cy="533400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DDD1933-E90B-7840-9B80-3952FF1C8C56}" type="datetime1">
              <a:rPr lang="en-US" smtClean="0"/>
              <a:pPr>
                <a:defRPr/>
              </a:pPr>
              <a:t>7/21/2025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</a:p>
        </p:txBody>
      </p:sp>
      <p:pic>
        <p:nvPicPr>
          <p:cNvPr id="10" name="Picture 4">
            <a:extLst>
              <a:ext uri="{FF2B5EF4-FFF2-40B4-BE49-F238E27FC236}">
                <a16:creationId xmlns:a16="http://schemas.microsoft.com/office/drawing/2014/main" id="{9F5DECC8-1817-1C40-A787-5BBEA9EC14F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1">
            <a:biLevel thresh="25000"/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544" y="6258472"/>
            <a:ext cx="681255" cy="681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70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4" r:id="rId15"/>
    <p:sldLayoutId id="2147483666" r:id="rId16"/>
    <p:sldLayoutId id="2147483668" r:id="rId17"/>
    <p:sldLayoutId id="2147483669" r:id="rId18"/>
  </p:sldLayoutIdLst>
  <p:hf hdr="0" ft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8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4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TCC8 Floor Evaluation and Misalignment</a:t>
            </a:r>
            <a:endParaRPr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/>
        <p:txBody>
          <a:bodyPr/>
          <a:lstStyle/>
          <a:p>
            <a:pPr algn="l">
              <a:defRPr/>
            </a:pPr>
            <a:r>
              <a:rPr lang="en-US" dirty="0"/>
              <a:t>Gemma Humphreys</a:t>
            </a:r>
          </a:p>
          <a:p>
            <a:pPr algn="l">
              <a:defRPr/>
            </a:pPr>
            <a:r>
              <a:rPr lang="en-US" dirty="0"/>
              <a:t>23/07/2025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B27381C-AFF9-78DD-B7E6-F518F9D23A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GB" dirty="0"/>
              <a:t>7 Interactions from the shims to the target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ADA66FD-6132-8EC7-E22A-BA01F26D48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Interactions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E35970-BAE6-15FE-2E5E-019E4E17B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10</a:t>
            </a:fld>
            <a:endParaRPr lang="en-US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342E212-3166-2A4D-7A4B-A4A9CCBB6AD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7856728"/>
              </p:ext>
            </p:extLst>
          </p:nvPr>
        </p:nvGraphicFramePr>
        <p:xfrm>
          <a:off x="4007768" y="2132856"/>
          <a:ext cx="3960440" cy="2966720"/>
        </p:xfrm>
        <a:graphic>
          <a:graphicData uri="http://schemas.openxmlformats.org/drawingml/2006/table">
            <a:tbl>
              <a:tblPr firstRow="1" bandRow="1">
                <a:tableStyleId>{88D326A9-A81B-9881-C969-13F38E75D658}</a:tableStyleId>
              </a:tblPr>
              <a:tblGrid>
                <a:gridCol w="2443480">
                  <a:extLst>
                    <a:ext uri="{9D8B030D-6E8A-4147-A177-3AD203B41FA5}">
                      <a16:colId xmlns:a16="http://schemas.microsoft.com/office/drawing/2014/main" val="2204582492"/>
                    </a:ext>
                  </a:extLst>
                </a:gridCol>
                <a:gridCol w="1516960">
                  <a:extLst>
                    <a:ext uri="{9D8B030D-6E8A-4147-A177-3AD203B41FA5}">
                      <a16:colId xmlns:a16="http://schemas.microsoft.com/office/drawing/2014/main" val="40770334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Interaction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Tolerance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8657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1. Support Structure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± 0.1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81606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2. Proximity Shielding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± 0.1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41148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3. Trolley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± 0.1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37358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4. Rollers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± 0.1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768967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5. Rails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± 0.1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7915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6. Vacuum Vessel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± </a:t>
                      </a:r>
                      <a:r>
                        <a:rPr lang="en-GB" dirty="0"/>
                        <a:t>5mm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56155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7. Shims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± 0.1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8180850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7D073076-BE5B-309E-ED57-2DA8BF2C9DFC}"/>
              </a:ext>
            </a:extLst>
          </p:cNvPr>
          <p:cNvSpPr txBox="1"/>
          <p:nvPr/>
        </p:nvSpPr>
        <p:spPr bwMode="auto">
          <a:xfrm>
            <a:off x="3827748" y="5252504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2"/>
                </a:solidFill>
              </a:rPr>
              <a:t>Possible tolerance accumulation: 5.6mm</a:t>
            </a:r>
          </a:p>
        </p:txBody>
      </p:sp>
    </p:spTree>
    <p:extLst>
      <p:ext uri="{BB962C8B-B14F-4D97-AF65-F5344CB8AC3E}">
        <p14:creationId xmlns:p14="http://schemas.microsoft.com/office/powerpoint/2010/main" val="16782101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TCC8 Floor Scans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DC77B00-5FB3-955A-D26A-714EE72D7D60}"/>
              </a:ext>
            </a:extLst>
          </p:cNvPr>
          <p:cNvSpPr txBox="1"/>
          <p:nvPr/>
        </p:nvSpPr>
        <p:spPr bwMode="auto">
          <a:xfrm>
            <a:off x="263352" y="1658467"/>
            <a:ext cx="525658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Discrepancy between TCC8 floor scan and civil engineering model on CAD ranging from 0-12mm.</a:t>
            </a:r>
          </a:p>
          <a:p>
            <a:endParaRPr lang="en-GB" dirty="0"/>
          </a:p>
          <a:p>
            <a:r>
              <a:rPr lang="en-GB" dirty="0"/>
              <a:t>Accuracy of floor scan is between 1-5mm.</a:t>
            </a:r>
          </a:p>
          <a:p>
            <a:endParaRPr lang="en-GB" dirty="0"/>
          </a:p>
          <a:p>
            <a:r>
              <a:rPr lang="en-GB" dirty="0"/>
              <a:t>Should allow for a tolerance on vacuum vessel production of 5mm.</a:t>
            </a:r>
          </a:p>
          <a:p>
            <a:endParaRPr lang="en-GB" dirty="0"/>
          </a:p>
          <a:p>
            <a:r>
              <a:rPr lang="en-GB" dirty="0"/>
              <a:t>Vessel was raised from 6mm above floor to 30mm to provide a safe margin. Shims have been implemented within this gap.</a:t>
            </a:r>
          </a:p>
          <a:p>
            <a:endParaRPr lang="en-GB" dirty="0"/>
          </a:p>
          <a:p>
            <a:r>
              <a:rPr lang="en-GB" dirty="0"/>
              <a:t>Target position was moved down 30mm to maintain alignment with beam.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9A79134-3014-C6C6-1A7F-1345805139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7939" y="95714"/>
            <a:ext cx="5916083" cy="313932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D0CAB36-DAE2-70DC-8D9F-6F23F3D7730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29086" b="2659"/>
          <a:stretch>
            <a:fillRect/>
          </a:stretch>
        </p:blipFill>
        <p:spPr>
          <a:xfrm>
            <a:off x="5757782" y="3320460"/>
            <a:ext cx="4182419" cy="2930270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3432FBD-4462-2FDB-DA51-546A22318EAD}"/>
              </a:ext>
            </a:extLst>
          </p:cNvPr>
          <p:cNvCxnSpPr/>
          <p:nvPr/>
        </p:nvCxnSpPr>
        <p:spPr>
          <a:xfrm flipV="1">
            <a:off x="9048328" y="2708920"/>
            <a:ext cx="2880320" cy="43204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58C9465-55CB-495A-FEE8-DF6B0F9558C0}"/>
              </a:ext>
            </a:extLst>
          </p:cNvPr>
          <p:cNvCxnSpPr>
            <a:cxnSpLocks/>
          </p:cNvCxnSpPr>
          <p:nvPr/>
        </p:nvCxnSpPr>
        <p:spPr>
          <a:xfrm>
            <a:off x="9048328" y="2708920"/>
            <a:ext cx="2880320" cy="43204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68444B6B-6526-5BE0-1F83-C7905ACC9F5F}"/>
              </a:ext>
            </a:extLst>
          </p:cNvPr>
          <p:cNvSpPr txBox="1"/>
          <p:nvPr/>
        </p:nvSpPr>
        <p:spPr bwMode="auto">
          <a:xfrm>
            <a:off x="10179044" y="3320460"/>
            <a:ext cx="2016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No need for in-ground shielding </a:t>
            </a:r>
          </a:p>
        </p:txBody>
      </p:sp>
    </p:spTree>
    <p:extLst>
      <p:ext uri="{BB962C8B-B14F-4D97-AF65-F5344CB8AC3E}">
        <p14:creationId xmlns:p14="http://schemas.microsoft.com/office/powerpoint/2010/main" val="34643010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CD44F52-1D1F-7D37-9663-26DBFDB2B8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Size of vacuum vessel was reduced by 30mm to compensate and prevent the need of purchasing more custom shielding blocks</a:t>
            </a:r>
          </a:p>
          <a:p>
            <a:r>
              <a:rPr lang="en-GB" dirty="0"/>
              <a:t>Design study will result in a change of dimensions and structural thickness of the vessel.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A76CAD9-DE88-C6A0-B32B-4B3038CD5F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Vacuum Vessel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F16737-5F13-E711-9682-4771BB1B08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0965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54976AE-C487-7D98-41E4-90C0772FC6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GB" dirty="0"/>
              <a:t>Repositioning of Vacuum Vessel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A2A814-F54B-4D5F-5D04-8EF8B95A78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  <a:defRPr/>
              </a:pPr>
              <a:t>4</a:t>
            </a:fld>
            <a:endParaRPr lang="en-US"/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6B8E1641-6381-42E3-F6F8-296166C83F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8121184"/>
              </p:ext>
            </p:extLst>
          </p:nvPr>
        </p:nvGraphicFramePr>
        <p:xfrm>
          <a:off x="284660" y="1468593"/>
          <a:ext cx="7251500" cy="2422790"/>
        </p:xfrm>
        <a:graphic>
          <a:graphicData uri="http://schemas.openxmlformats.org/drawingml/2006/table">
            <a:tbl>
              <a:tblPr firstRow="1" bandRow="1">
                <a:tableStyleId>{88D326A9-A81B-9881-C969-13F38E75D658}</a:tableStyleId>
              </a:tblPr>
              <a:tblGrid>
                <a:gridCol w="4697663">
                  <a:extLst>
                    <a:ext uri="{9D8B030D-6E8A-4147-A177-3AD203B41FA5}">
                      <a16:colId xmlns:a16="http://schemas.microsoft.com/office/drawing/2014/main" val="657296737"/>
                    </a:ext>
                  </a:extLst>
                </a:gridCol>
                <a:gridCol w="2553837">
                  <a:extLst>
                    <a:ext uri="{9D8B030D-6E8A-4147-A177-3AD203B41FA5}">
                      <a16:colId xmlns:a16="http://schemas.microsoft.com/office/drawing/2014/main" val="3114002302"/>
                    </a:ext>
                  </a:extLst>
                </a:gridCol>
              </a:tblGrid>
              <a:tr h="388217">
                <a:tc>
                  <a:txBody>
                    <a:bodyPr/>
                    <a:lstStyle/>
                    <a:p>
                      <a:r>
                        <a:rPr lang="en-GB" dirty="0"/>
                        <a:t>Parameter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Dimension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1644621"/>
                  </a:ext>
                </a:extLst>
              </a:tr>
              <a:tr h="403871">
                <a:tc>
                  <a:txBody>
                    <a:bodyPr/>
                    <a:lstStyle/>
                    <a:p>
                      <a:r>
                        <a:rPr lang="en-GB" sz="1400" dirty="0"/>
                        <a:t>Gap from top of vessel to above shielding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29mm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1513503"/>
                  </a:ext>
                </a:extLst>
              </a:tr>
              <a:tr h="419525">
                <a:tc>
                  <a:txBody>
                    <a:bodyPr/>
                    <a:lstStyle/>
                    <a:p>
                      <a:r>
                        <a:rPr lang="en-GB" sz="1400" dirty="0"/>
                        <a:t>Tolerance of shielding blocks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2-3mm x 5 blocks = ± 15mm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0155033"/>
                  </a:ext>
                </a:extLst>
              </a:tr>
              <a:tr h="388217">
                <a:tc>
                  <a:txBody>
                    <a:bodyPr/>
                    <a:lstStyle/>
                    <a:p>
                      <a:r>
                        <a:rPr lang="en-GB" sz="1400" dirty="0"/>
                        <a:t>Shielding height range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2985 – 3015mm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5010213"/>
                  </a:ext>
                </a:extLst>
              </a:tr>
              <a:tr h="403871">
                <a:tc>
                  <a:txBody>
                    <a:bodyPr/>
                    <a:lstStyle/>
                    <a:p>
                      <a:r>
                        <a:rPr lang="en-GB" sz="1400" dirty="0"/>
                        <a:t>Vessel height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2936 – 2946mm (including ± 5mm)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8530594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r>
                        <a:rPr lang="en-GB" sz="1400" dirty="0"/>
                        <a:t>Max vessel height with 30mm floor offset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2976mm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6114633"/>
                  </a:ext>
                </a:extLst>
              </a:tr>
            </a:tbl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36BCB456-C1C8-4821-D7C9-FE8FAAE954F1}"/>
              </a:ext>
            </a:extLst>
          </p:cNvPr>
          <p:cNvSpPr txBox="1"/>
          <p:nvPr/>
        </p:nvSpPr>
        <p:spPr bwMode="auto">
          <a:xfrm>
            <a:off x="644700" y="4485283"/>
            <a:ext cx="57606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Even if the vessel is at maximum height and all shielding blocks are at minimum tolerance, there won’t be any interaction.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C099272-274A-330D-90AA-EB78A49C6A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71163" y="906464"/>
            <a:ext cx="3612849" cy="5133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23349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11889D-786F-5E96-5CC6-801D9195E0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A57E00-0F14-7D70-56EB-D3B1D82136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5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C111EAA-BB01-51D1-2D82-C5965FC28565}"/>
              </a:ext>
            </a:extLst>
          </p:cNvPr>
          <p:cNvSpPr/>
          <p:nvPr/>
        </p:nvSpPr>
        <p:spPr>
          <a:xfrm>
            <a:off x="2127046" y="4722338"/>
            <a:ext cx="1693596" cy="149070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565DCDB-C784-61F1-7C70-A05CA1C29722}"/>
              </a:ext>
            </a:extLst>
          </p:cNvPr>
          <p:cNvSpPr/>
          <p:nvPr/>
        </p:nvSpPr>
        <p:spPr>
          <a:xfrm>
            <a:off x="2123860" y="3226279"/>
            <a:ext cx="3903133" cy="151553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0D1C4CE-0F52-F361-9332-77457D342794}"/>
              </a:ext>
            </a:extLst>
          </p:cNvPr>
          <p:cNvSpPr/>
          <p:nvPr/>
        </p:nvSpPr>
        <p:spPr>
          <a:xfrm>
            <a:off x="3827322" y="2226647"/>
            <a:ext cx="5706271" cy="990599"/>
          </a:xfrm>
          <a:prstGeom prst="rect">
            <a:avLst/>
          </a:prstGeom>
          <a:solidFill>
            <a:srgbClr val="990000"/>
          </a:solidFill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678643F-90D1-7C9E-5033-29D8CCC4AF45}"/>
              </a:ext>
            </a:extLst>
          </p:cNvPr>
          <p:cNvSpPr/>
          <p:nvPr/>
        </p:nvSpPr>
        <p:spPr>
          <a:xfrm>
            <a:off x="3827322" y="4732780"/>
            <a:ext cx="5706271" cy="990599"/>
          </a:xfrm>
          <a:prstGeom prst="rect">
            <a:avLst/>
          </a:prstGeom>
          <a:solidFill>
            <a:srgbClr val="990000"/>
          </a:solidFill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F111CB2-3EA9-3C35-EFFC-446AC8C8ABD0}"/>
              </a:ext>
            </a:extLst>
          </p:cNvPr>
          <p:cNvSpPr/>
          <p:nvPr/>
        </p:nvSpPr>
        <p:spPr>
          <a:xfrm>
            <a:off x="2133726" y="1628800"/>
            <a:ext cx="7924548" cy="597351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7BE1ED0-4E4D-09FD-FCB3-87FFA55D9364}"/>
              </a:ext>
            </a:extLst>
          </p:cNvPr>
          <p:cNvSpPr/>
          <p:nvPr/>
        </p:nvSpPr>
        <p:spPr>
          <a:xfrm>
            <a:off x="6036859" y="3087765"/>
            <a:ext cx="3486868" cy="1789485"/>
          </a:xfrm>
          <a:prstGeom prst="rect">
            <a:avLst/>
          </a:prstGeom>
          <a:solidFill>
            <a:srgbClr val="24A8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EFF501A-6E27-DA6B-7AEE-C6C13087AA3B}"/>
              </a:ext>
            </a:extLst>
          </p:cNvPr>
          <p:cNvSpPr/>
          <p:nvPr/>
        </p:nvSpPr>
        <p:spPr>
          <a:xfrm>
            <a:off x="2123860" y="5737380"/>
            <a:ext cx="7786725" cy="47653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7652A83-F61C-6B9C-E7D2-61EFAFF34283}"/>
              </a:ext>
            </a:extLst>
          </p:cNvPr>
          <p:cNvSpPr/>
          <p:nvPr/>
        </p:nvSpPr>
        <p:spPr>
          <a:xfrm>
            <a:off x="2130058" y="1949808"/>
            <a:ext cx="1693596" cy="1267439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F6D04461-4221-F587-100D-C47EE8A1CB16}"/>
              </a:ext>
            </a:extLst>
          </p:cNvPr>
          <p:cNvCxnSpPr>
            <a:cxnSpLocks/>
          </p:cNvCxnSpPr>
          <p:nvPr/>
        </p:nvCxnSpPr>
        <p:spPr>
          <a:xfrm>
            <a:off x="2123860" y="1340768"/>
            <a:ext cx="7934414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5247B6FE-83BD-B1BC-64D3-BC25C41A999C}"/>
              </a:ext>
            </a:extLst>
          </p:cNvPr>
          <p:cNvCxnSpPr/>
          <p:nvPr/>
        </p:nvCxnSpPr>
        <p:spPr>
          <a:xfrm>
            <a:off x="1845694" y="1628800"/>
            <a:ext cx="0" cy="458424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FB0D1D57-4A9A-B049-A456-4195E0F51012}"/>
              </a:ext>
            </a:extLst>
          </p:cNvPr>
          <p:cNvSpPr txBox="1"/>
          <p:nvPr/>
        </p:nvSpPr>
        <p:spPr bwMode="auto">
          <a:xfrm>
            <a:off x="909592" y="3861048"/>
            <a:ext cx="792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7.7m</a:t>
            </a:r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F76D145-5526-14CD-A163-93C05B765320}"/>
              </a:ext>
            </a:extLst>
          </p:cNvPr>
          <p:cNvSpPr txBox="1"/>
          <p:nvPr/>
        </p:nvSpPr>
        <p:spPr bwMode="auto">
          <a:xfrm>
            <a:off x="5630950" y="962819"/>
            <a:ext cx="792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9.6m</a:t>
            </a:r>
            <a:endParaRPr lang="en-GB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BD6249A-DE6F-9A69-55DE-CBA6E14F6CE9}"/>
              </a:ext>
            </a:extLst>
          </p:cNvPr>
          <p:cNvSpPr txBox="1"/>
          <p:nvPr/>
        </p:nvSpPr>
        <p:spPr bwMode="auto">
          <a:xfrm>
            <a:off x="9840416" y="2811183"/>
            <a:ext cx="23042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effectLst/>
                <a:ea typeface="Aptos" panose="020B0004020202020204" pitchFamily="34" charset="0"/>
              </a:rPr>
              <a:t>~ </a:t>
            </a:r>
            <a:r>
              <a:rPr lang="en-US" dirty="0"/>
              <a:t>1827 </a:t>
            </a:r>
            <a:r>
              <a:rPr lang="en-US" dirty="0" err="1"/>
              <a:t>tonnes</a:t>
            </a:r>
            <a:r>
              <a:rPr lang="en-US" dirty="0"/>
              <a:t> total</a:t>
            </a:r>
          </a:p>
          <a:p>
            <a:r>
              <a:rPr lang="en-GB" sz="1800" dirty="0"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 </a:t>
            </a:r>
            <a:r>
              <a:rPr lang="en-US" sz="1800" dirty="0">
                <a:effectLst/>
                <a:ea typeface="Aptos" panose="020B0004020202020204" pitchFamily="34" charset="0"/>
              </a:rPr>
              <a:t>~70</a:t>
            </a:r>
            <a:r>
              <a:rPr lang="en-US" dirty="0"/>
              <a:t> m2</a:t>
            </a:r>
          </a:p>
          <a:p>
            <a:r>
              <a:rPr lang="en-US" sz="1800" dirty="0">
                <a:effectLst/>
                <a:ea typeface="Aptos" panose="020B0004020202020204" pitchFamily="34" charset="0"/>
              </a:rPr>
              <a:t>~ </a:t>
            </a:r>
            <a:r>
              <a:rPr lang="en-US" dirty="0"/>
              <a:t>26 </a:t>
            </a:r>
            <a:r>
              <a:rPr lang="en-US" dirty="0" err="1"/>
              <a:t>tonnes</a:t>
            </a:r>
            <a:r>
              <a:rPr lang="en-US" dirty="0"/>
              <a:t>/m2</a:t>
            </a:r>
            <a:endParaRPr lang="en-GB" dirty="0"/>
          </a:p>
        </p:txBody>
      </p:sp>
      <p:sp>
        <p:nvSpPr>
          <p:cNvPr id="31" name="Title 2">
            <a:extLst>
              <a:ext uri="{FF2B5EF4-FFF2-40B4-BE49-F238E27FC236}">
                <a16:creationId xmlns:a16="http://schemas.microsoft.com/office/drawing/2014/main" id="{925C5A88-45A6-FED2-8ABF-D785DD03D377}"/>
              </a:ext>
            </a:extLst>
          </p:cNvPr>
          <p:cNvSpPr txBox="1">
            <a:spLocks/>
          </p:cNvSpPr>
          <p:nvPr/>
        </p:nvSpPr>
        <p:spPr bwMode="auto">
          <a:xfrm>
            <a:off x="191343" y="207983"/>
            <a:ext cx="11376025" cy="655988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6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/>
              <a:t>Complex Total Floor Load 2.3m MHS 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34892138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1B7CA78-42BB-9D5C-E3F4-17B102A5B6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Weight Distributions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112853-4C21-87B4-0B6E-16287B4AAF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6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E79B6FD-B09D-7E7C-306B-B5DB9298B8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384" y="2544821"/>
            <a:ext cx="3456384" cy="330506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93B5BEF-5F7A-6F21-FF0F-0F45759126D3}"/>
              </a:ext>
            </a:extLst>
          </p:cNvPr>
          <p:cNvSpPr txBox="1"/>
          <p:nvPr/>
        </p:nvSpPr>
        <p:spPr bwMode="auto">
          <a:xfrm>
            <a:off x="911424" y="5949280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Collimator Shielding</a:t>
            </a:r>
            <a:endParaRPr lang="en-GB" dirty="0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6548A05D-C313-D4D8-EDE7-0222808773A6}"/>
              </a:ext>
            </a:extLst>
          </p:cNvPr>
          <p:cNvCxnSpPr/>
          <p:nvPr/>
        </p:nvCxnSpPr>
        <p:spPr>
          <a:xfrm flipH="1">
            <a:off x="2711624" y="1988840"/>
            <a:ext cx="288032" cy="86409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28550E3D-2C96-F63D-F961-2B0A6E7F2D85}"/>
              </a:ext>
            </a:extLst>
          </p:cNvPr>
          <p:cNvCxnSpPr>
            <a:cxnSpLocks/>
          </p:cNvCxnSpPr>
          <p:nvPr/>
        </p:nvCxnSpPr>
        <p:spPr>
          <a:xfrm flipH="1">
            <a:off x="2999656" y="1988840"/>
            <a:ext cx="144016" cy="129614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3AF61F01-88C0-D0B9-DFAA-332B84763CE2}"/>
              </a:ext>
            </a:extLst>
          </p:cNvPr>
          <p:cNvSpPr txBox="1"/>
          <p:nvPr/>
        </p:nvSpPr>
        <p:spPr bwMode="auto">
          <a:xfrm>
            <a:off x="1415480" y="1358939"/>
            <a:ext cx="37460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These 2 concrete blocks currently sit upon the collimator</a:t>
            </a:r>
            <a:endParaRPr lang="en-GB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1ED38656-FB47-CA30-8921-E6E4755BE9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4032" y="2594517"/>
            <a:ext cx="3995402" cy="3506834"/>
          </a:xfrm>
          <a:prstGeom prst="rect">
            <a:avLst/>
          </a:prstGeom>
        </p:spPr>
      </p:pic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FFF4C488-B3A0-33ED-EF3B-E48DDDC2F417}"/>
              </a:ext>
            </a:extLst>
          </p:cNvPr>
          <p:cNvCxnSpPr>
            <a:cxnSpLocks/>
          </p:cNvCxnSpPr>
          <p:nvPr/>
        </p:nvCxnSpPr>
        <p:spPr>
          <a:xfrm>
            <a:off x="8040216" y="2132856"/>
            <a:ext cx="0" cy="1800200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2E01DAC8-5246-3542-94D7-772951F41269}"/>
              </a:ext>
            </a:extLst>
          </p:cNvPr>
          <p:cNvCxnSpPr>
            <a:cxnSpLocks/>
          </p:cNvCxnSpPr>
          <p:nvPr/>
        </p:nvCxnSpPr>
        <p:spPr>
          <a:xfrm>
            <a:off x="8381733" y="2132856"/>
            <a:ext cx="378563" cy="1584176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8F0C62B0-BC81-0B92-DD0C-E0C8D356AB83}"/>
              </a:ext>
            </a:extLst>
          </p:cNvPr>
          <p:cNvCxnSpPr>
            <a:cxnSpLocks/>
          </p:cNvCxnSpPr>
          <p:nvPr/>
        </p:nvCxnSpPr>
        <p:spPr>
          <a:xfrm flipH="1">
            <a:off x="9416636" y="2708920"/>
            <a:ext cx="1304314" cy="1008112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D480B0BA-44A3-B5E1-DE1D-DF608A235031}"/>
              </a:ext>
            </a:extLst>
          </p:cNvPr>
          <p:cNvSpPr txBox="1"/>
          <p:nvPr/>
        </p:nvSpPr>
        <p:spPr bwMode="auto">
          <a:xfrm>
            <a:off x="6113918" y="1136336"/>
            <a:ext cx="534364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weight of the shielding above the vacuum vessel is distributed onto the steel beams which transfer the load to the shielding either side of the vacuum vessel</a:t>
            </a:r>
            <a:endParaRPr lang="en-GB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24AE263-A40E-A36C-EABE-F4B43C394561}"/>
              </a:ext>
            </a:extLst>
          </p:cNvPr>
          <p:cNvSpPr txBox="1"/>
          <p:nvPr/>
        </p:nvSpPr>
        <p:spPr bwMode="auto">
          <a:xfrm>
            <a:off x="10720950" y="2544821"/>
            <a:ext cx="12076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Steel beams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40949600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EEF683-359E-5603-D748-896EC235C3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A369FB6-CB2B-6AF0-219C-BC54EE89B722}"/>
              </a:ext>
            </a:extLst>
          </p:cNvPr>
          <p:cNvSpPr/>
          <p:nvPr/>
        </p:nvSpPr>
        <p:spPr>
          <a:xfrm>
            <a:off x="2046092" y="4829518"/>
            <a:ext cx="1693596" cy="149070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5CA7846-1036-B3AC-17EC-9C6E5F40C84E}"/>
              </a:ext>
            </a:extLst>
          </p:cNvPr>
          <p:cNvSpPr/>
          <p:nvPr/>
        </p:nvSpPr>
        <p:spPr>
          <a:xfrm>
            <a:off x="2042906" y="3333459"/>
            <a:ext cx="3903133" cy="151553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AEB102C-B7BE-1CB9-69CE-87672E929C34}"/>
              </a:ext>
            </a:extLst>
          </p:cNvPr>
          <p:cNvSpPr/>
          <p:nvPr/>
        </p:nvSpPr>
        <p:spPr>
          <a:xfrm>
            <a:off x="3746369" y="2333827"/>
            <a:ext cx="4146828" cy="990599"/>
          </a:xfrm>
          <a:prstGeom prst="rect">
            <a:avLst/>
          </a:prstGeom>
          <a:solidFill>
            <a:srgbClr val="990000"/>
          </a:solidFill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8B33755-B61B-DB3A-7336-AB25DC2CD68A}"/>
              </a:ext>
            </a:extLst>
          </p:cNvPr>
          <p:cNvSpPr/>
          <p:nvPr/>
        </p:nvSpPr>
        <p:spPr>
          <a:xfrm>
            <a:off x="3746369" y="4839960"/>
            <a:ext cx="4146828" cy="990599"/>
          </a:xfrm>
          <a:prstGeom prst="rect">
            <a:avLst/>
          </a:prstGeom>
          <a:solidFill>
            <a:srgbClr val="990000"/>
          </a:solidFill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B903855-B2C1-9577-EAB3-C1C0332AC623}"/>
              </a:ext>
            </a:extLst>
          </p:cNvPr>
          <p:cNvSpPr txBox="1"/>
          <p:nvPr/>
        </p:nvSpPr>
        <p:spPr>
          <a:xfrm>
            <a:off x="3300404" y="3499702"/>
            <a:ext cx="227753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Vacuum Vessel: 190 tonnes</a:t>
            </a:r>
          </a:p>
          <a:p>
            <a:r>
              <a:rPr lang="en-GB" dirty="0">
                <a:solidFill>
                  <a:schemeClr val="bg1"/>
                </a:solidFill>
              </a:rPr>
              <a:t>13.14m2</a:t>
            </a:r>
          </a:p>
          <a:p>
            <a:r>
              <a:rPr lang="en-GB" dirty="0">
                <a:solidFill>
                  <a:schemeClr val="bg1"/>
                </a:solidFill>
              </a:rPr>
              <a:t>15 tonnes/m2</a:t>
            </a:r>
          </a:p>
          <a:p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3E4E474-26EE-5668-B215-08178D99D979}"/>
              </a:ext>
            </a:extLst>
          </p:cNvPr>
          <p:cNvSpPr/>
          <p:nvPr/>
        </p:nvSpPr>
        <p:spPr>
          <a:xfrm>
            <a:off x="2052772" y="1735980"/>
            <a:ext cx="6203468" cy="597351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65254FF-A1A6-1875-8D5E-91EE4A94C56C}"/>
              </a:ext>
            </a:extLst>
          </p:cNvPr>
          <p:cNvSpPr/>
          <p:nvPr/>
        </p:nvSpPr>
        <p:spPr>
          <a:xfrm>
            <a:off x="5922994" y="3169435"/>
            <a:ext cx="1970202" cy="1789485"/>
          </a:xfrm>
          <a:prstGeom prst="rect">
            <a:avLst/>
          </a:prstGeom>
          <a:solidFill>
            <a:srgbClr val="24A8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0F665E8-6501-5330-FA44-6F021E5377C6}"/>
              </a:ext>
            </a:extLst>
          </p:cNvPr>
          <p:cNvSpPr/>
          <p:nvPr/>
        </p:nvSpPr>
        <p:spPr>
          <a:xfrm>
            <a:off x="1919536" y="5844560"/>
            <a:ext cx="6336704" cy="47653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33B8BA3-0E32-3F7D-726C-19A43C2F1FBD}"/>
              </a:ext>
            </a:extLst>
          </p:cNvPr>
          <p:cNvSpPr txBox="1"/>
          <p:nvPr/>
        </p:nvSpPr>
        <p:spPr>
          <a:xfrm>
            <a:off x="5959505" y="3557775"/>
            <a:ext cx="19702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MHS:</a:t>
            </a:r>
          </a:p>
          <a:p>
            <a:r>
              <a:rPr lang="en-GB" dirty="0">
                <a:solidFill>
                  <a:schemeClr val="bg1"/>
                </a:solidFill>
              </a:rPr>
              <a:t>275 tonnes</a:t>
            </a:r>
          </a:p>
          <a:p>
            <a:r>
              <a:rPr lang="en-GB" dirty="0">
                <a:solidFill>
                  <a:schemeClr val="bg1"/>
                </a:solidFill>
              </a:rPr>
              <a:t>7.13m2</a:t>
            </a:r>
          </a:p>
          <a:p>
            <a:r>
              <a:rPr lang="en-GB" dirty="0">
                <a:solidFill>
                  <a:schemeClr val="bg1"/>
                </a:solidFill>
              </a:rPr>
              <a:t>39 tonnes/m2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AE4AC03-1B37-7EBB-1A5B-4CA3FBFB3E5F}"/>
              </a:ext>
            </a:extLst>
          </p:cNvPr>
          <p:cNvSpPr txBox="1"/>
          <p:nvPr/>
        </p:nvSpPr>
        <p:spPr>
          <a:xfrm>
            <a:off x="3779527" y="2509103"/>
            <a:ext cx="50797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Cast Iron Shielding:</a:t>
            </a:r>
          </a:p>
          <a:p>
            <a:r>
              <a:rPr lang="en-GB" dirty="0">
                <a:solidFill>
                  <a:schemeClr val="bg1"/>
                </a:solidFill>
              </a:rPr>
              <a:t>465 tonnes, 10.36m2, 45 tonnes/m2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4A87782-9136-6B17-ACB7-1EF063FF9AF3}"/>
              </a:ext>
            </a:extLst>
          </p:cNvPr>
          <p:cNvSpPr txBox="1"/>
          <p:nvPr/>
        </p:nvSpPr>
        <p:spPr>
          <a:xfrm>
            <a:off x="3904245" y="5003672"/>
            <a:ext cx="4763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Cast Iron Shielding:</a:t>
            </a:r>
          </a:p>
          <a:p>
            <a:r>
              <a:rPr lang="en-GB" dirty="0">
                <a:solidFill>
                  <a:schemeClr val="bg1"/>
                </a:solidFill>
              </a:rPr>
              <a:t>547 tonnes, 13.24 m2, 42 tonnes/m2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E519DD6-7ABC-4C24-063F-277E3DED4564}"/>
              </a:ext>
            </a:extLst>
          </p:cNvPr>
          <p:cNvSpPr txBox="1"/>
          <p:nvPr/>
        </p:nvSpPr>
        <p:spPr>
          <a:xfrm>
            <a:off x="2081694" y="1739967"/>
            <a:ext cx="6028768" cy="35394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700" dirty="0">
                <a:solidFill>
                  <a:schemeClr val="tx2"/>
                </a:solidFill>
              </a:rPr>
              <a:t>Concrete Shielding: 145 tonnes, 14.08m2, 10.3 tonnes/m2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6BFA919-77D7-054D-BE74-05AD76FC026D}"/>
              </a:ext>
            </a:extLst>
          </p:cNvPr>
          <p:cNvSpPr/>
          <p:nvPr/>
        </p:nvSpPr>
        <p:spPr>
          <a:xfrm>
            <a:off x="1080850" y="2883362"/>
            <a:ext cx="968254" cy="2443476"/>
          </a:xfrm>
          <a:prstGeom prst="rect">
            <a:avLst/>
          </a:prstGeom>
          <a:solidFill>
            <a:srgbClr val="058D2F"/>
          </a:solidFill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EF99B2C-F059-BC5F-26BA-F094712A179E}"/>
              </a:ext>
            </a:extLst>
          </p:cNvPr>
          <p:cNvSpPr/>
          <p:nvPr/>
        </p:nvSpPr>
        <p:spPr>
          <a:xfrm>
            <a:off x="110762" y="2883362"/>
            <a:ext cx="968254" cy="2443476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0CE917E-8493-A00D-54D9-AC924C5E2BE6}"/>
              </a:ext>
            </a:extLst>
          </p:cNvPr>
          <p:cNvSpPr txBox="1"/>
          <p:nvPr/>
        </p:nvSpPr>
        <p:spPr>
          <a:xfrm>
            <a:off x="89240" y="3064680"/>
            <a:ext cx="99669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tx2"/>
                </a:solidFill>
              </a:rPr>
              <a:t>Concrete Shielding:</a:t>
            </a:r>
          </a:p>
          <a:p>
            <a:endParaRPr lang="en-GB" sz="1200" dirty="0">
              <a:solidFill>
                <a:schemeClr val="tx2"/>
              </a:solidFill>
            </a:endParaRPr>
          </a:p>
          <a:p>
            <a:r>
              <a:rPr lang="en-GB" sz="1200" dirty="0">
                <a:solidFill>
                  <a:schemeClr val="tx2"/>
                </a:solidFill>
              </a:rPr>
              <a:t>105 tonnes</a:t>
            </a:r>
          </a:p>
          <a:p>
            <a:endParaRPr lang="en-GB" sz="1200" dirty="0">
              <a:solidFill>
                <a:schemeClr val="tx2"/>
              </a:solidFill>
            </a:endParaRPr>
          </a:p>
          <a:p>
            <a:r>
              <a:rPr lang="en-GB" sz="1200" dirty="0">
                <a:solidFill>
                  <a:schemeClr val="tx2"/>
                </a:solidFill>
              </a:rPr>
              <a:t>5.92m2</a:t>
            </a:r>
          </a:p>
          <a:p>
            <a:endParaRPr lang="en-GB" sz="1200" dirty="0">
              <a:solidFill>
                <a:schemeClr val="tx2"/>
              </a:solidFill>
            </a:endParaRPr>
          </a:p>
          <a:p>
            <a:r>
              <a:rPr lang="en-GB" sz="1200" dirty="0">
                <a:solidFill>
                  <a:schemeClr val="tx2"/>
                </a:solidFill>
              </a:rPr>
              <a:t>18 tonnes/m2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67F2D88-F150-A5E1-D71D-13EF4805AC15}"/>
              </a:ext>
            </a:extLst>
          </p:cNvPr>
          <p:cNvSpPr txBox="1"/>
          <p:nvPr/>
        </p:nvSpPr>
        <p:spPr>
          <a:xfrm>
            <a:off x="1040403" y="3014853"/>
            <a:ext cx="1041291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Collimator (including concrete on top):</a:t>
            </a:r>
          </a:p>
          <a:p>
            <a:endParaRPr lang="en-GB" sz="1200" dirty="0">
              <a:solidFill>
                <a:schemeClr val="bg1"/>
              </a:solidFill>
            </a:endParaRPr>
          </a:p>
          <a:p>
            <a:r>
              <a:rPr lang="en-GB" sz="1200" dirty="0">
                <a:solidFill>
                  <a:schemeClr val="bg1"/>
                </a:solidFill>
              </a:rPr>
              <a:t>104 tonnes</a:t>
            </a:r>
          </a:p>
          <a:p>
            <a:endParaRPr lang="en-GB" sz="1200" dirty="0">
              <a:solidFill>
                <a:schemeClr val="bg1"/>
              </a:solidFill>
            </a:endParaRPr>
          </a:p>
          <a:p>
            <a:r>
              <a:rPr lang="en-GB" sz="1200" dirty="0">
                <a:solidFill>
                  <a:schemeClr val="bg1"/>
                </a:solidFill>
              </a:rPr>
              <a:t>3.84m2</a:t>
            </a:r>
          </a:p>
          <a:p>
            <a:endParaRPr lang="en-GB" sz="1200" dirty="0">
              <a:solidFill>
                <a:schemeClr val="bg1"/>
              </a:solidFill>
            </a:endParaRPr>
          </a:p>
          <a:p>
            <a:r>
              <a:rPr lang="en-GB" sz="1200" dirty="0">
                <a:solidFill>
                  <a:schemeClr val="bg1"/>
                </a:solidFill>
              </a:rPr>
              <a:t>27 tonnes/m2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2568BA5-6C65-2C9B-9AEE-682ACD9E6E30}"/>
              </a:ext>
            </a:extLst>
          </p:cNvPr>
          <p:cNvSpPr/>
          <p:nvPr/>
        </p:nvSpPr>
        <p:spPr>
          <a:xfrm>
            <a:off x="2049104" y="2056988"/>
            <a:ext cx="1693596" cy="1267439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E8B0B74-728B-9D92-5E90-B14211DE03B2}"/>
              </a:ext>
            </a:extLst>
          </p:cNvPr>
          <p:cNvSpPr txBox="1"/>
          <p:nvPr/>
        </p:nvSpPr>
        <p:spPr>
          <a:xfrm>
            <a:off x="2068874" y="4844666"/>
            <a:ext cx="1835255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tx2"/>
                </a:solidFill>
              </a:rPr>
              <a:t>Concrete Shielding</a:t>
            </a:r>
            <a:r>
              <a:rPr lang="en-GB" sz="1600" dirty="0">
                <a:solidFill>
                  <a:schemeClr val="tx2"/>
                </a:solidFill>
              </a:rPr>
              <a:t>:</a:t>
            </a:r>
          </a:p>
          <a:p>
            <a:r>
              <a:rPr lang="en-GB" sz="1400" dirty="0">
                <a:solidFill>
                  <a:schemeClr val="tx2"/>
                </a:solidFill>
              </a:rPr>
              <a:t>42 tonnes</a:t>
            </a:r>
          </a:p>
          <a:p>
            <a:r>
              <a:rPr lang="en-GB" sz="1400" dirty="0">
                <a:solidFill>
                  <a:schemeClr val="tx2"/>
                </a:solidFill>
              </a:rPr>
              <a:t>3.4m2</a:t>
            </a:r>
          </a:p>
          <a:p>
            <a:r>
              <a:rPr lang="en-GB" sz="1400" dirty="0">
                <a:solidFill>
                  <a:schemeClr val="tx2"/>
                </a:solidFill>
              </a:rPr>
              <a:t>12 tonnes/m2</a:t>
            </a:r>
          </a:p>
          <a:p>
            <a:endParaRPr lang="en-GB" sz="1600" dirty="0">
              <a:solidFill>
                <a:schemeClr val="tx2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A31D1ED-4EB4-953F-02D5-B363057836EA}"/>
              </a:ext>
            </a:extLst>
          </p:cNvPr>
          <p:cNvSpPr/>
          <p:nvPr/>
        </p:nvSpPr>
        <p:spPr>
          <a:xfrm>
            <a:off x="8256240" y="964366"/>
            <a:ext cx="1151466" cy="1236133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BBCED1D-6863-81D0-B935-3F05021335B1}"/>
              </a:ext>
            </a:extLst>
          </p:cNvPr>
          <p:cNvSpPr/>
          <p:nvPr/>
        </p:nvSpPr>
        <p:spPr>
          <a:xfrm>
            <a:off x="9626556" y="216335"/>
            <a:ext cx="1154306" cy="1329353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2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3E15BDA-EAD8-54F6-7DB7-FA4102A7128A}"/>
              </a:ext>
            </a:extLst>
          </p:cNvPr>
          <p:cNvSpPr txBox="1"/>
          <p:nvPr/>
        </p:nvSpPr>
        <p:spPr>
          <a:xfrm>
            <a:off x="8203251" y="1221021"/>
            <a:ext cx="131202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</a:rPr>
              <a:t>40 </a:t>
            </a:r>
            <a:r>
              <a:rPr lang="en-US" sz="1400" dirty="0" err="1">
                <a:solidFill>
                  <a:schemeClr val="tx2"/>
                </a:solidFill>
              </a:rPr>
              <a:t>tonnes</a:t>
            </a:r>
            <a:endParaRPr lang="en-US" sz="1400" dirty="0">
              <a:solidFill>
                <a:schemeClr val="tx2"/>
              </a:solidFill>
            </a:endParaRPr>
          </a:p>
          <a:p>
            <a:r>
              <a:rPr lang="en-US" sz="1400" dirty="0">
                <a:solidFill>
                  <a:schemeClr val="tx2"/>
                </a:solidFill>
              </a:rPr>
              <a:t>3.84m2</a:t>
            </a:r>
          </a:p>
          <a:p>
            <a:r>
              <a:rPr lang="en-US" sz="1400" dirty="0">
                <a:solidFill>
                  <a:schemeClr val="tx2"/>
                </a:solidFill>
              </a:rPr>
              <a:t>11 </a:t>
            </a:r>
            <a:r>
              <a:rPr lang="en-US" sz="1400" dirty="0" err="1">
                <a:solidFill>
                  <a:schemeClr val="tx2"/>
                </a:solidFill>
              </a:rPr>
              <a:t>tonnes</a:t>
            </a:r>
            <a:r>
              <a:rPr lang="en-US" sz="1400" dirty="0">
                <a:solidFill>
                  <a:schemeClr val="tx2"/>
                </a:solidFill>
              </a:rPr>
              <a:t>/m2</a:t>
            </a:r>
            <a:endParaRPr lang="en-GB" sz="1400" dirty="0">
              <a:solidFill>
                <a:schemeClr val="tx2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56165B9-9976-4EFA-A614-925AFCB18F5B}"/>
              </a:ext>
            </a:extLst>
          </p:cNvPr>
          <p:cNvSpPr txBox="1"/>
          <p:nvPr/>
        </p:nvSpPr>
        <p:spPr>
          <a:xfrm>
            <a:off x="9557778" y="500111"/>
            <a:ext cx="131202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</a:rPr>
              <a:t>40 </a:t>
            </a:r>
            <a:r>
              <a:rPr lang="en-US" sz="1400" dirty="0" err="1">
                <a:solidFill>
                  <a:schemeClr val="tx2"/>
                </a:solidFill>
              </a:rPr>
              <a:t>tonnes</a:t>
            </a:r>
            <a:endParaRPr lang="en-US" sz="1400" dirty="0">
              <a:solidFill>
                <a:schemeClr val="tx2"/>
              </a:solidFill>
            </a:endParaRPr>
          </a:p>
          <a:p>
            <a:r>
              <a:rPr lang="en-US" sz="1400" dirty="0">
                <a:solidFill>
                  <a:schemeClr val="tx2"/>
                </a:solidFill>
              </a:rPr>
              <a:t>3.84m2</a:t>
            </a:r>
          </a:p>
          <a:p>
            <a:r>
              <a:rPr lang="en-US" sz="1400" dirty="0">
                <a:solidFill>
                  <a:schemeClr val="tx2"/>
                </a:solidFill>
              </a:rPr>
              <a:t>11 </a:t>
            </a:r>
            <a:r>
              <a:rPr lang="en-US" sz="1400" dirty="0" err="1">
                <a:solidFill>
                  <a:schemeClr val="tx2"/>
                </a:solidFill>
              </a:rPr>
              <a:t>tonnes</a:t>
            </a:r>
            <a:r>
              <a:rPr lang="en-US" sz="1400" dirty="0">
                <a:solidFill>
                  <a:schemeClr val="tx2"/>
                </a:solidFill>
              </a:rPr>
              <a:t>/m2</a:t>
            </a:r>
            <a:endParaRPr lang="en-GB" sz="1400" dirty="0">
              <a:solidFill>
                <a:schemeClr val="tx2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D1F103F-6AD5-B21B-1344-9540D8B6B048}"/>
              </a:ext>
            </a:extLst>
          </p:cNvPr>
          <p:cNvSpPr txBox="1"/>
          <p:nvPr/>
        </p:nvSpPr>
        <p:spPr>
          <a:xfrm>
            <a:off x="2063925" y="2032837"/>
            <a:ext cx="1835255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tx2"/>
                </a:solidFill>
              </a:rPr>
              <a:t>Concrete Shielding</a:t>
            </a:r>
            <a:r>
              <a:rPr lang="en-GB" dirty="0">
                <a:solidFill>
                  <a:schemeClr val="tx2"/>
                </a:solidFill>
              </a:rPr>
              <a:t>:</a:t>
            </a:r>
          </a:p>
          <a:p>
            <a:r>
              <a:rPr lang="en-GB" sz="1600" dirty="0">
                <a:solidFill>
                  <a:schemeClr val="tx2"/>
                </a:solidFill>
              </a:rPr>
              <a:t>42 tonnes</a:t>
            </a:r>
          </a:p>
          <a:p>
            <a:r>
              <a:rPr lang="en-GB" sz="1600" dirty="0">
                <a:solidFill>
                  <a:schemeClr val="tx2"/>
                </a:solidFill>
              </a:rPr>
              <a:t>3.4m2</a:t>
            </a:r>
          </a:p>
          <a:p>
            <a:r>
              <a:rPr lang="en-GB" sz="1600" dirty="0">
                <a:solidFill>
                  <a:schemeClr val="tx2"/>
                </a:solidFill>
              </a:rPr>
              <a:t>12 tonnes/m2</a:t>
            </a:r>
          </a:p>
          <a:p>
            <a:endParaRPr lang="en-GB" sz="1600" dirty="0">
              <a:solidFill>
                <a:schemeClr val="tx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7A90841-74B4-90B9-3E91-C4FB4E252AF8}"/>
              </a:ext>
            </a:extLst>
          </p:cNvPr>
          <p:cNvSpPr txBox="1"/>
          <p:nvPr/>
        </p:nvSpPr>
        <p:spPr>
          <a:xfrm>
            <a:off x="2161371" y="5939988"/>
            <a:ext cx="6506858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2"/>
                </a:solidFill>
              </a:rPr>
              <a:t>Concrete Shielding: 41 tonnes, 3.84m2, 10.5 tonnes/m2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C2B72D8-05F6-A185-403E-7E1AEAAE02A6}"/>
              </a:ext>
            </a:extLst>
          </p:cNvPr>
          <p:cNvSpPr txBox="1"/>
          <p:nvPr/>
        </p:nvSpPr>
        <p:spPr bwMode="auto">
          <a:xfrm>
            <a:off x="9770593" y="5003672"/>
            <a:ext cx="2681113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Calculations performed with assumed densities: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Steel – 7.9kg/m3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Cast iron – 7.8 kg/m3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Concrete – 2.2 kg/m3</a:t>
            </a:r>
          </a:p>
        </p:txBody>
      </p:sp>
      <p:sp>
        <p:nvSpPr>
          <p:cNvPr id="29" name="Title 2">
            <a:extLst>
              <a:ext uri="{FF2B5EF4-FFF2-40B4-BE49-F238E27FC236}">
                <a16:creationId xmlns:a16="http://schemas.microsoft.com/office/drawing/2014/main" id="{D522EDE6-0439-D599-114F-EF7BB0801579}"/>
              </a:ext>
            </a:extLst>
          </p:cNvPr>
          <p:cNvSpPr txBox="1">
            <a:spLocks/>
          </p:cNvSpPr>
          <p:nvPr/>
        </p:nvSpPr>
        <p:spPr bwMode="auto">
          <a:xfrm>
            <a:off x="216605" y="216335"/>
            <a:ext cx="11376025" cy="61318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6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/>
              <a:t>Station Floor Load 2.3m MHS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28346687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A4C393-2906-F065-B67E-D21E30E427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F7DC3E66-6909-C8C6-5F7D-435AE21ED8A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0671"/>
          <a:stretch/>
        </p:blipFill>
        <p:spPr>
          <a:xfrm>
            <a:off x="407987" y="332656"/>
            <a:ext cx="10785171" cy="5447622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BE5EDE5-4D67-4AEB-6B73-2C56E6CE52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Location of Load 2.3m MHS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36E744-F868-D9FA-1769-5DDC4C1023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8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83499DE-2E29-50DD-648E-139407667A8B}"/>
              </a:ext>
            </a:extLst>
          </p:cNvPr>
          <p:cNvSpPr txBox="1"/>
          <p:nvPr/>
        </p:nvSpPr>
        <p:spPr bwMode="auto">
          <a:xfrm>
            <a:off x="839416" y="5856090"/>
            <a:ext cx="9721080" cy="3812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All measurements in the y direction are taken from barrier at the end of TCC8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01BB4B7-CB1B-2282-9940-9BD1AA809C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23194" y="5813105"/>
            <a:ext cx="504056" cy="478207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928AFCE6-0FA5-C35F-3C4B-F794B5F458E3}"/>
              </a:ext>
            </a:extLst>
          </p:cNvPr>
          <p:cNvCxnSpPr>
            <a:cxnSpLocks/>
          </p:cNvCxnSpPr>
          <p:nvPr/>
        </p:nvCxnSpPr>
        <p:spPr>
          <a:xfrm flipH="1" flipV="1">
            <a:off x="7094479" y="4761159"/>
            <a:ext cx="2033699" cy="749860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B993869F-FDC5-BE3D-E3A8-937EB40414F2}"/>
              </a:ext>
            </a:extLst>
          </p:cNvPr>
          <p:cNvSpPr txBox="1"/>
          <p:nvPr/>
        </p:nvSpPr>
        <p:spPr bwMode="auto">
          <a:xfrm>
            <a:off x="9067110" y="5278456"/>
            <a:ext cx="1008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TCC8 Wall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29130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EA391CB-DC97-FD56-AF23-848F996BE8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Misalignment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3C6031-D7A7-CE56-F131-F23D7CD4A8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9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EDA1BD3-56E3-1E91-DD1D-87D1CBC6BB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336" y="1196752"/>
            <a:ext cx="9860739" cy="4680520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3DD89C20-A60D-E932-914F-998DD4378F18}"/>
              </a:ext>
            </a:extLst>
          </p:cNvPr>
          <p:cNvCxnSpPr>
            <a:cxnSpLocks/>
          </p:cNvCxnSpPr>
          <p:nvPr/>
        </p:nvCxnSpPr>
        <p:spPr>
          <a:xfrm flipH="1">
            <a:off x="8844707" y="4005064"/>
            <a:ext cx="209197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1300801B-C7CF-020C-A062-E9B634CEE0ED}"/>
              </a:ext>
            </a:extLst>
          </p:cNvPr>
          <p:cNvCxnSpPr>
            <a:cxnSpLocks/>
          </p:cNvCxnSpPr>
          <p:nvPr/>
        </p:nvCxnSpPr>
        <p:spPr>
          <a:xfrm flipH="1">
            <a:off x="9407749" y="4581128"/>
            <a:ext cx="152893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124B46E5-8FFC-036A-0996-0215A0A4DA9A}"/>
              </a:ext>
            </a:extLst>
          </p:cNvPr>
          <p:cNvCxnSpPr/>
          <p:nvPr/>
        </p:nvCxnSpPr>
        <p:spPr>
          <a:xfrm flipH="1">
            <a:off x="9551765" y="5256000"/>
            <a:ext cx="129614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3B32557C-E9D1-943F-3B1E-619BC3D67BF5}"/>
              </a:ext>
            </a:extLst>
          </p:cNvPr>
          <p:cNvCxnSpPr>
            <a:cxnSpLocks/>
          </p:cNvCxnSpPr>
          <p:nvPr/>
        </p:nvCxnSpPr>
        <p:spPr>
          <a:xfrm flipH="1">
            <a:off x="8759677" y="5373216"/>
            <a:ext cx="208823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197C2D6-A04E-A372-46A7-78259A8C090D}"/>
              </a:ext>
            </a:extLst>
          </p:cNvPr>
          <p:cNvCxnSpPr>
            <a:cxnSpLocks/>
          </p:cNvCxnSpPr>
          <p:nvPr/>
        </p:nvCxnSpPr>
        <p:spPr>
          <a:xfrm flipH="1">
            <a:off x="9431349" y="5490000"/>
            <a:ext cx="141656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A6DE1929-0E43-A8BC-41D8-7770524D7FC6}"/>
              </a:ext>
            </a:extLst>
          </p:cNvPr>
          <p:cNvCxnSpPr>
            <a:cxnSpLocks/>
          </p:cNvCxnSpPr>
          <p:nvPr/>
        </p:nvCxnSpPr>
        <p:spPr>
          <a:xfrm flipH="1">
            <a:off x="9767789" y="5661248"/>
            <a:ext cx="108012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60F40870-04FD-6170-E47E-AF9226638E9F}"/>
              </a:ext>
            </a:extLst>
          </p:cNvPr>
          <p:cNvCxnSpPr>
            <a:cxnSpLocks/>
          </p:cNvCxnSpPr>
          <p:nvPr/>
        </p:nvCxnSpPr>
        <p:spPr>
          <a:xfrm flipH="1">
            <a:off x="9881717" y="5805264"/>
            <a:ext cx="96619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4F060A49-A1D0-B40A-E9B5-620C514FF557}"/>
              </a:ext>
            </a:extLst>
          </p:cNvPr>
          <p:cNvSpPr txBox="1"/>
          <p:nvPr/>
        </p:nvSpPr>
        <p:spPr bwMode="auto">
          <a:xfrm>
            <a:off x="10933336" y="3874259"/>
            <a:ext cx="12079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1. Support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F84CECE-F739-A025-14CC-09FDC7B4279B}"/>
              </a:ext>
            </a:extLst>
          </p:cNvPr>
          <p:cNvSpPr txBox="1"/>
          <p:nvPr/>
        </p:nvSpPr>
        <p:spPr bwMode="auto">
          <a:xfrm>
            <a:off x="10940033" y="4449513"/>
            <a:ext cx="120798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2. Proximity Shielding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A760DAC-7434-B29A-EE7B-B5EEF9BACCAE}"/>
              </a:ext>
            </a:extLst>
          </p:cNvPr>
          <p:cNvSpPr txBox="1"/>
          <p:nvPr/>
        </p:nvSpPr>
        <p:spPr bwMode="auto">
          <a:xfrm>
            <a:off x="10933337" y="5109766"/>
            <a:ext cx="12079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3. Trolley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0888591-0EB6-3403-E9A2-5D40F4E8A3E6}"/>
              </a:ext>
            </a:extLst>
          </p:cNvPr>
          <p:cNvSpPr txBox="1"/>
          <p:nvPr/>
        </p:nvSpPr>
        <p:spPr bwMode="auto">
          <a:xfrm>
            <a:off x="10936685" y="5256000"/>
            <a:ext cx="12079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4. Rollers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75CEF29-D186-DCED-7947-C3FDFBB181DC}"/>
              </a:ext>
            </a:extLst>
          </p:cNvPr>
          <p:cNvSpPr txBox="1"/>
          <p:nvPr/>
        </p:nvSpPr>
        <p:spPr bwMode="auto">
          <a:xfrm>
            <a:off x="10940033" y="5394718"/>
            <a:ext cx="12079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5. Rails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FDE0219-16E8-954A-2657-3796DDF9635E}"/>
              </a:ext>
            </a:extLst>
          </p:cNvPr>
          <p:cNvSpPr txBox="1"/>
          <p:nvPr/>
        </p:nvSpPr>
        <p:spPr bwMode="auto">
          <a:xfrm>
            <a:off x="10943381" y="5555080"/>
            <a:ext cx="148932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6. Vacuum Vessel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7F7906B-E26F-FAB0-B276-F44DBFBE3ED2}"/>
              </a:ext>
            </a:extLst>
          </p:cNvPr>
          <p:cNvSpPr txBox="1"/>
          <p:nvPr/>
        </p:nvSpPr>
        <p:spPr bwMode="auto">
          <a:xfrm>
            <a:off x="10943381" y="5709173"/>
            <a:ext cx="12079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7. Shims</a:t>
            </a:r>
          </a:p>
        </p:txBody>
      </p:sp>
    </p:spTree>
    <p:extLst>
      <p:ext uri="{BB962C8B-B14F-4D97-AF65-F5344CB8AC3E}">
        <p14:creationId xmlns:p14="http://schemas.microsoft.com/office/powerpoint/2010/main" val="8386493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1" id="{4BAFF76A-A20B-4089-AB48-234926712CC8}" vid="{5EFE5F0C-CD44-4BF7-ACEE-B23D5F6DD08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SY PowerPoint template</Template>
  <TotalTime>19255</TotalTime>
  <Words>526</Words>
  <Application>Microsoft Office PowerPoint</Application>
  <DocSecurity>0</DocSecurity>
  <PresentationFormat>Widescreen</PresentationFormat>
  <Paragraphs>126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Aptos</vt:lpstr>
      <vt:lpstr>Arial</vt:lpstr>
      <vt:lpstr>Calibri</vt:lpstr>
      <vt:lpstr>Times New Roman</vt:lpstr>
      <vt:lpstr>Office Theme</vt:lpstr>
      <vt:lpstr>TCC8 Floor Evaluation and Misalignment</vt:lpstr>
      <vt:lpstr>TCC8 Floor Scans</vt:lpstr>
      <vt:lpstr>Vacuum Vessel</vt:lpstr>
      <vt:lpstr>Repositioning of Vacuum Vessel</vt:lpstr>
      <vt:lpstr>PowerPoint Presentation</vt:lpstr>
      <vt:lpstr>Weight Distributions</vt:lpstr>
      <vt:lpstr>PowerPoint Presentation</vt:lpstr>
      <vt:lpstr>Location of Load 2.3m MHS</vt:lpstr>
      <vt:lpstr>Misalignment</vt:lpstr>
      <vt:lpstr>Interactions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subject/>
  <dc:creator>Marco Calviani</dc:creator>
  <cp:keywords/>
  <dc:description/>
  <cp:lastModifiedBy>Gemma Stacey Humphreys</cp:lastModifiedBy>
  <cp:revision>5</cp:revision>
  <dcterms:created xsi:type="dcterms:W3CDTF">2021-11-08T12:53:02Z</dcterms:created>
  <dcterms:modified xsi:type="dcterms:W3CDTF">2025-07-22T14:49:02Z</dcterms:modified>
  <cp:category/>
  <dc:identifier/>
  <cp:contentStatus/>
  <dc:language/>
  <cp:version/>
</cp:coreProperties>
</file>