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theme/theme4.xml" ContentType="application/vnd.openxmlformats-officedocument.theme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theme/theme5.xml" ContentType="application/vnd.openxmlformats-officedocument.theme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theme/theme6.xml" ContentType="application/vnd.openxmlformats-officedocument.theme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theme/theme7.xml" ContentType="application/vnd.openxmlformats-officedocument.theme+xml"/>
  <Override PartName="/ppt/theme/theme8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2" r:id="rId1"/>
    <p:sldMasterId id="2147483717" r:id="rId2"/>
    <p:sldMasterId id="2147483777" r:id="rId3"/>
    <p:sldMasterId id="2147483730" r:id="rId4"/>
    <p:sldMasterId id="2147483745" r:id="rId5"/>
    <p:sldMasterId id="2147483757" r:id="rId6"/>
    <p:sldMasterId id="2147483769" r:id="rId7"/>
  </p:sldMasterIdLst>
  <p:notesMasterIdLst>
    <p:notesMasterId r:id="rId21"/>
  </p:notesMasterIdLst>
  <p:sldIdLst>
    <p:sldId id="4619" r:id="rId8"/>
    <p:sldId id="4735" r:id="rId9"/>
    <p:sldId id="4737" r:id="rId10"/>
    <p:sldId id="4738" r:id="rId11"/>
    <p:sldId id="4736" r:id="rId12"/>
    <p:sldId id="4739" r:id="rId13"/>
    <p:sldId id="4747" r:id="rId14"/>
    <p:sldId id="4741" r:id="rId15"/>
    <p:sldId id="4742" r:id="rId16"/>
    <p:sldId id="4748" r:id="rId17"/>
    <p:sldId id="4749" r:id="rId18"/>
    <p:sldId id="2032" r:id="rId19"/>
    <p:sldId id="282" r:id="rId2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04" autoAdjust="0"/>
    <p:restoredTop sz="94170" autoAdjust="0"/>
  </p:normalViewPr>
  <p:slideViewPr>
    <p:cSldViewPr snapToGrid="0" showGuides="1">
      <p:cViewPr varScale="1">
        <p:scale>
          <a:sx n="80" d="100"/>
          <a:sy n="80" d="100"/>
        </p:scale>
        <p:origin x="114" y="43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slide" Target="slides/slide6.xml"/><Relationship Id="rId18" Type="http://schemas.openxmlformats.org/officeDocument/2006/relationships/slide" Target="slides/slide11.xml"/><Relationship Id="rId3" Type="http://schemas.openxmlformats.org/officeDocument/2006/relationships/slideMaster" Target="slideMasters/slideMaster3.xml"/><Relationship Id="rId21" Type="http://schemas.openxmlformats.org/officeDocument/2006/relationships/notesMaster" Target="notesMasters/notesMaster1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5.xml"/><Relationship Id="rId17" Type="http://schemas.openxmlformats.org/officeDocument/2006/relationships/slide" Target="slides/slide10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9.xml"/><Relationship Id="rId20" Type="http://schemas.openxmlformats.org/officeDocument/2006/relationships/slide" Target="slides/slide13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4.xml"/><Relationship Id="rId24" Type="http://schemas.openxmlformats.org/officeDocument/2006/relationships/theme" Target="theme/theme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8.xml"/><Relationship Id="rId23" Type="http://schemas.openxmlformats.org/officeDocument/2006/relationships/viewProps" Target="viewProps.xml"/><Relationship Id="rId10" Type="http://schemas.openxmlformats.org/officeDocument/2006/relationships/slide" Target="slides/slide3.xml"/><Relationship Id="rId19" Type="http://schemas.openxmlformats.org/officeDocument/2006/relationships/slide" Target="slides/slide12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2.xml"/><Relationship Id="rId14" Type="http://schemas.openxmlformats.org/officeDocument/2006/relationships/slide" Target="slides/slide7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0173DEE-EA00-4630-87C6-87E4A12BF7F6}" type="datetimeFigureOut">
              <a:rPr lang="en-GB" smtClean="0"/>
              <a:t>21/07/2025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1B295F2-C8D9-4FDA-887E-56E59B46EB1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496362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6E4A59B-4498-4C6F-8239-F43123C9147C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359127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122363"/>
            <a:ext cx="103632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2BBFA2-1986-4BFA-9925-D185BFC702F1}" type="datetimeFigureOut">
              <a:rPr lang="en-GB" smtClean="0"/>
              <a:t>21/07/2025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4DD469-50B9-4B68-B1AD-7CF139F827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007625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2BBFA2-1986-4BFA-9925-D185BFC702F1}" type="datetimeFigureOut">
              <a:rPr lang="en-GB" smtClean="0"/>
              <a:t>21/07/2025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4DD469-50B9-4B68-B1AD-7CF139F827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248408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2BBFA2-1986-4BFA-9925-D185BFC702F1}" type="datetimeFigureOut">
              <a:rPr lang="en-GB" smtClean="0"/>
              <a:t>21/07/2025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4DD469-50B9-4B68-B1AD-7CF139F827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2248998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 of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0400" y="1872000"/>
            <a:ext cx="5364000" cy="4118400"/>
          </a:xfrm>
        </p:spPr>
        <p:txBody>
          <a:bodyPr/>
          <a:lstStyle>
            <a:lvl1pPr>
              <a:spcBef>
                <a:spcPts val="1851"/>
              </a:spcBef>
              <a:defRPr sz="1867" b="1"/>
            </a:lvl1pPr>
            <a:lvl2pPr marL="629984" indent="0">
              <a:buNone/>
              <a:tabLst>
                <a:tab pos="5273868" algn="r"/>
              </a:tabLst>
              <a:defRPr/>
            </a:lvl2pPr>
            <a:lvl3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3pPr>
            <a:lvl4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4pPr>
            <a:lvl5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5pPr>
          </a:lstStyle>
          <a:p>
            <a:pPr lvl="0"/>
            <a:r>
              <a:rPr lang="en-US" noProof="0" dirty="0"/>
              <a:t>Chapter Title</a:t>
            </a:r>
          </a:p>
          <a:p>
            <a:pPr lvl="1"/>
            <a:r>
              <a:rPr lang="en-US" noProof="0" dirty="0"/>
              <a:t>Subchapter Level 1	1</a:t>
            </a:r>
          </a:p>
          <a:p>
            <a:pPr lvl="2"/>
            <a:r>
              <a:rPr lang="en-US" noProof="0" dirty="0"/>
              <a:t>Subchapter Level 2	1</a:t>
            </a:r>
          </a:p>
          <a:p>
            <a:pPr lvl="3"/>
            <a:r>
              <a:rPr lang="en-US" noProof="0" dirty="0"/>
              <a:t>Subchapter Level 2	1</a:t>
            </a:r>
          </a:p>
          <a:p>
            <a:pPr lvl="4"/>
            <a:r>
              <a:rPr lang="en-US" noProof="0" dirty="0"/>
              <a:t>Subchapter Level 2	1</a:t>
            </a:r>
          </a:p>
        </p:txBody>
      </p:sp>
      <p:sp>
        <p:nvSpPr>
          <p:cNvPr id="12" name="Textplatzhalter 8">
            <a:extLst>
              <a:ext uri="{FF2B5EF4-FFF2-40B4-BE49-F238E27FC236}">
                <a16:creationId xmlns:a16="http://schemas.microsoft.com/office/drawing/2014/main" id="{E69F34A5-EA9B-4A0A-A8FB-63CF2456D5B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249600" y="1872000"/>
            <a:ext cx="5364000" cy="4118400"/>
          </a:xfrm>
        </p:spPr>
        <p:txBody>
          <a:bodyPr/>
          <a:lstStyle>
            <a:lvl1pPr>
              <a:spcBef>
                <a:spcPts val="1851"/>
              </a:spcBef>
              <a:defRPr sz="1867" b="1"/>
            </a:lvl1pPr>
            <a:lvl2pPr marL="629984" indent="0">
              <a:buNone/>
              <a:tabLst>
                <a:tab pos="5273868" algn="r"/>
              </a:tabLst>
              <a:defRPr/>
            </a:lvl2pPr>
            <a:lvl3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3pPr>
            <a:lvl4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4pPr>
            <a:lvl5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5pPr>
          </a:lstStyle>
          <a:p>
            <a:pPr lvl="0"/>
            <a:r>
              <a:rPr lang="en-US" noProof="0" dirty="0"/>
              <a:t>Chapter Title</a:t>
            </a:r>
          </a:p>
          <a:p>
            <a:pPr lvl="1"/>
            <a:r>
              <a:rPr lang="en-US" noProof="0" dirty="0"/>
              <a:t>Subchapter Level 1	1</a:t>
            </a:r>
          </a:p>
          <a:p>
            <a:pPr lvl="2"/>
            <a:r>
              <a:rPr lang="en-US" noProof="0" dirty="0"/>
              <a:t>Subchapter Level 2	1</a:t>
            </a:r>
          </a:p>
          <a:p>
            <a:pPr lvl="3"/>
            <a:r>
              <a:rPr lang="en-US" noProof="0" dirty="0"/>
              <a:t>Subchapter Level 2	1</a:t>
            </a:r>
          </a:p>
          <a:p>
            <a:pPr lvl="4"/>
            <a:r>
              <a:rPr lang="en-US" noProof="0" dirty="0"/>
              <a:t>Subchapter Level 2	1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24C33D56-EDA7-4D6B-80CE-52842ECCEC5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Title</a:t>
            </a:r>
          </a:p>
        </p:txBody>
      </p:sp>
    </p:spTree>
    <p:extLst>
      <p:ext uri="{BB962C8B-B14F-4D97-AF65-F5344CB8AC3E}">
        <p14:creationId xmlns:p14="http://schemas.microsoft.com/office/powerpoint/2010/main" val="20231782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Openin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452671"/>
            <a:ext cx="12192000" cy="6405331"/>
          </a:xfrm>
          <a:solidFill>
            <a:schemeClr val="bg1">
              <a:lumMod val="50000"/>
              <a:alpha val="50000"/>
            </a:schemeClr>
          </a:solidFill>
        </p:spPr>
        <p:txBody>
          <a:bodyPr anchor="t" anchorCtr="0"/>
          <a:lstStyle>
            <a:lvl1pPr algn="ctr">
              <a:lnSpc>
                <a:spcPct val="150000"/>
              </a:lnSpc>
              <a:spcBef>
                <a:spcPts val="0"/>
              </a:spcBef>
              <a:defRPr sz="4000">
                <a:solidFill>
                  <a:schemeClr val="bg1"/>
                </a:solidFill>
              </a:defRPr>
            </a:lvl1pPr>
          </a:lstStyle>
          <a:p>
            <a:r>
              <a:rPr lang="de-AT" dirty="0"/>
              <a:t>Insert </a:t>
            </a:r>
            <a:r>
              <a:rPr lang="en-US" noProof="0" dirty="0"/>
              <a:t>Background</a:t>
            </a:r>
            <a:r>
              <a:rPr lang="de-AT" dirty="0"/>
              <a:t> Image  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9" name="Titel 1">
            <a:extLst>
              <a:ext uri="{FF2B5EF4-FFF2-40B4-BE49-F238E27FC236}">
                <a16:creationId xmlns:a16="http://schemas.microsoft.com/office/drawing/2014/main" id="{0B952560-8B22-4EC2-A520-BB0D9A9A213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90400" y="1394775"/>
            <a:ext cx="11017800" cy="2387600"/>
          </a:xfrm>
          <a:prstGeom prst="rect">
            <a:avLst/>
          </a:prstGeom>
        </p:spPr>
        <p:txBody>
          <a:bodyPr anchor="b"/>
          <a:lstStyle>
            <a:lvl1pPr algn="ctr">
              <a:lnSpc>
                <a:spcPts val="4751"/>
              </a:lnSpc>
              <a:defRPr sz="4500" cap="all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Chapter</a:t>
            </a:r>
            <a:r>
              <a:rPr lang="de-AT" dirty="0"/>
              <a:t> Title</a:t>
            </a:r>
          </a:p>
        </p:txBody>
      </p:sp>
      <p:sp>
        <p:nvSpPr>
          <p:cNvPr id="10" name="Untertitel 2">
            <a:extLst>
              <a:ext uri="{FF2B5EF4-FFF2-40B4-BE49-F238E27FC236}">
                <a16:creationId xmlns:a16="http://schemas.microsoft.com/office/drawing/2014/main" id="{3ADE6088-5D10-4D28-890C-D6F29F2A1C2A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90400" y="3843045"/>
            <a:ext cx="11017800" cy="1655763"/>
          </a:xfrm>
        </p:spPr>
        <p:txBody>
          <a:bodyPr>
            <a:noAutofit/>
          </a:bodyPr>
          <a:lstStyle>
            <a:lvl1pPr marL="0" indent="0" algn="ctr">
              <a:buNone/>
              <a:defRPr sz="1500">
                <a:solidFill>
                  <a:schemeClr val="bg1"/>
                </a:solidFill>
              </a:defRPr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 noProof="0" dirty="0"/>
              <a:t>Chapter</a:t>
            </a:r>
            <a:r>
              <a:rPr lang="de-AT" dirty="0"/>
              <a:t> </a:t>
            </a:r>
            <a:r>
              <a:rPr lang="en-US" noProof="0" dirty="0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94915290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0400" y="1872797"/>
            <a:ext cx="5364000" cy="283411"/>
          </a:xfrm>
        </p:spPr>
        <p:txBody>
          <a:bodyPr>
            <a:noAutofit/>
          </a:bodyPr>
          <a:lstStyle>
            <a:lvl1pPr>
              <a:defRPr sz="1867" b="1"/>
            </a:lvl1pPr>
            <a:lvl2pPr marL="0" indent="0">
              <a:buFontTx/>
              <a:buNone/>
              <a:defRPr sz="1800" b="1"/>
            </a:lvl2pPr>
            <a:lvl3pPr marL="0" indent="0">
              <a:buFontTx/>
              <a:buNone/>
              <a:defRPr sz="1800" b="1"/>
            </a:lvl3pPr>
            <a:lvl4pPr marL="0" indent="0">
              <a:buFontTx/>
              <a:buNone/>
              <a:defRPr sz="1800" b="1"/>
            </a:lvl4pPr>
            <a:lvl5pPr marL="0" indent="0">
              <a:buFontTx/>
              <a:buNone/>
              <a:defRPr sz="180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0400" y="2327400"/>
            <a:ext cx="11017800" cy="3663000"/>
          </a:xfrm>
        </p:spPr>
        <p:txBody>
          <a:bodyPr/>
          <a:lstStyle>
            <a:lvl1pPr>
              <a:lnSpc>
                <a:spcPts val="2600"/>
              </a:lnSpc>
              <a:defRPr sz="2133"/>
            </a:lvl1pPr>
            <a:lvl2pPr marL="453589" indent="-453589">
              <a:lnSpc>
                <a:spcPts val="2600"/>
              </a:lnSpc>
              <a:defRPr sz="2133"/>
            </a:lvl2pPr>
            <a:lvl3pPr marL="907177" indent="-453589">
              <a:lnSpc>
                <a:spcPts val="2600"/>
              </a:lnSpc>
              <a:defRPr sz="2133"/>
            </a:lvl3pPr>
            <a:lvl4pPr marL="1360766" indent="-453589">
              <a:lnSpc>
                <a:spcPts val="2600"/>
              </a:lnSpc>
              <a:defRPr sz="2133"/>
            </a:lvl4pPr>
            <a:lvl5pPr marL="1814355" indent="-453589">
              <a:lnSpc>
                <a:spcPts val="2600"/>
              </a:lnSpc>
              <a:defRPr sz="2133"/>
            </a:lvl5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4946405-6429-4EE3-9329-FF6E5526F37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EE0778A-932A-4793-BF0E-632C848BAD2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0551" y="6165000"/>
            <a:ext cx="5364163" cy="455400"/>
          </a:xfrm>
        </p:spPr>
        <p:txBody>
          <a:bodyPr>
            <a:noAutofit/>
          </a:bodyPr>
          <a:lstStyle>
            <a:lvl1pPr>
              <a:lnSpc>
                <a:spcPts val="1351"/>
              </a:lnSpc>
              <a:defRPr sz="1333"/>
            </a:lvl1pPr>
            <a:lvl2pPr marL="0" indent="0">
              <a:lnSpc>
                <a:spcPts val="1351"/>
              </a:lnSpc>
              <a:buNone/>
              <a:defRPr sz="1000"/>
            </a:lvl2pPr>
            <a:lvl3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3pPr>
            <a:lvl4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4pPr>
            <a:lvl5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62537743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0400" y="1872797"/>
            <a:ext cx="5364000" cy="283411"/>
          </a:xfrm>
        </p:spPr>
        <p:txBody>
          <a:bodyPr>
            <a:noAutofit/>
          </a:bodyPr>
          <a:lstStyle>
            <a:lvl1pPr>
              <a:defRPr sz="1867" b="1"/>
            </a:lvl1pPr>
            <a:lvl2pPr marL="0" indent="0">
              <a:buFontTx/>
              <a:buNone/>
              <a:defRPr sz="1800" b="1"/>
            </a:lvl2pPr>
            <a:lvl3pPr marL="0" indent="0">
              <a:buFontTx/>
              <a:buNone/>
              <a:defRPr sz="1800" b="1"/>
            </a:lvl3pPr>
            <a:lvl4pPr marL="0" indent="0">
              <a:buFontTx/>
              <a:buNone/>
              <a:defRPr sz="1800" b="1"/>
            </a:lvl4pPr>
            <a:lvl5pPr marL="0" indent="0">
              <a:buFontTx/>
              <a:buNone/>
              <a:defRPr sz="180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0400" y="2327400"/>
            <a:ext cx="5364000" cy="3663000"/>
          </a:xfrm>
        </p:spPr>
        <p:txBody>
          <a:bodyPr/>
          <a:lstStyle>
            <a:lvl1pPr>
              <a:defRPr/>
            </a:lvl1pPr>
            <a:lvl2pPr>
              <a:defRPr/>
            </a:lvl2pPr>
            <a:lvl5pPr>
              <a:defRPr/>
            </a:lvl5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0" name="Textplatzhalter 8">
            <a:extLst>
              <a:ext uri="{FF2B5EF4-FFF2-40B4-BE49-F238E27FC236}">
                <a16:creationId xmlns:a16="http://schemas.microsoft.com/office/drawing/2014/main" id="{B620B50C-303A-44DC-8838-2B1CB946657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249600" y="2327328"/>
            <a:ext cx="5364000" cy="3663000"/>
          </a:xfrm>
        </p:spPr>
        <p:txBody>
          <a:bodyPr/>
          <a:lstStyle>
            <a:lvl1pPr>
              <a:defRPr/>
            </a:lvl1pPr>
            <a:lvl3pPr>
              <a:defRPr/>
            </a:lvl3pPr>
            <a:lvl5pPr>
              <a:defRPr/>
            </a:lvl5pPr>
          </a:lstStyle>
          <a:p>
            <a:pPr marL="0" marR="0" lvl="0" indent="0" algn="l" defTabSz="914377" rtl="0" eaLnBrk="1" fontAlgn="auto" latinLnBrk="0" hangingPunct="1">
              <a:lnSpc>
                <a:spcPts val="1851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4946405-6429-4EE3-9329-FF6E5526F37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EE0778A-932A-4793-BF0E-632C848BAD2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0551" y="6165000"/>
            <a:ext cx="5364163" cy="455400"/>
          </a:xfrm>
        </p:spPr>
        <p:txBody>
          <a:bodyPr>
            <a:noAutofit/>
          </a:bodyPr>
          <a:lstStyle>
            <a:lvl1pPr>
              <a:lnSpc>
                <a:spcPts val="1351"/>
              </a:lnSpc>
              <a:defRPr sz="1333"/>
            </a:lvl1pPr>
            <a:lvl2pPr marL="0" indent="0">
              <a:lnSpc>
                <a:spcPts val="1351"/>
              </a:lnSpc>
              <a:buNone/>
              <a:defRPr sz="1000"/>
            </a:lvl2pPr>
            <a:lvl3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3pPr>
            <a:lvl4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4pPr>
            <a:lvl5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415116279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0400" y="6237313"/>
            <a:ext cx="347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8" name="Bildplatzhalter 7">
            <a:extLst>
              <a:ext uri="{FF2B5EF4-FFF2-40B4-BE49-F238E27FC236}">
                <a16:creationId xmlns:a16="http://schemas.microsoft.com/office/drawing/2014/main" id="{E3F97B2E-B3AF-412F-8A5D-31126158717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623094" y="1110600"/>
            <a:ext cx="3384551" cy="2313000"/>
          </a:xfr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Image</a:t>
            </a:r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B3619771-C104-4967-8CE8-D32A6A767A6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403726" y="1110600"/>
            <a:ext cx="3384551" cy="23130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2" name="Bildplatzhalter 7">
            <a:extLst>
              <a:ext uri="{FF2B5EF4-FFF2-40B4-BE49-F238E27FC236}">
                <a16:creationId xmlns:a16="http://schemas.microsoft.com/office/drawing/2014/main" id="{EAAF7A8C-E9CD-42FC-9131-B1B15A78852D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184357" y="1110600"/>
            <a:ext cx="3384551" cy="23130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3" name="Bildplatzhalter 7">
            <a:extLst>
              <a:ext uri="{FF2B5EF4-FFF2-40B4-BE49-F238E27FC236}">
                <a16:creationId xmlns:a16="http://schemas.microsoft.com/office/drawing/2014/main" id="{8EA1D059-7D13-4EEF-9BA9-6012929D6894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23094" y="3861000"/>
            <a:ext cx="3384551" cy="23130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4" name="Bildplatzhalter 7">
            <a:extLst>
              <a:ext uri="{FF2B5EF4-FFF2-40B4-BE49-F238E27FC236}">
                <a16:creationId xmlns:a16="http://schemas.microsoft.com/office/drawing/2014/main" id="{3F531061-ABBF-4531-8358-93F39A4E83CD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403726" y="3861000"/>
            <a:ext cx="3384551" cy="23130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5" name="Bildplatzhalter 7">
            <a:extLst>
              <a:ext uri="{FF2B5EF4-FFF2-40B4-BE49-F238E27FC236}">
                <a16:creationId xmlns:a16="http://schemas.microsoft.com/office/drawing/2014/main" id="{1E2387E5-F9E6-4485-8261-961CB0903140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84357" y="3861000"/>
            <a:ext cx="3384551" cy="23130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6" name="Textplatzhalter 4">
            <a:extLst>
              <a:ext uri="{FF2B5EF4-FFF2-40B4-BE49-F238E27FC236}">
                <a16:creationId xmlns:a16="http://schemas.microsoft.com/office/drawing/2014/main" id="{4F13C95D-47FB-4B84-9C64-194B515968FC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590400" y="3501008"/>
            <a:ext cx="347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17" name="Textplatzhalter 4">
            <a:extLst>
              <a:ext uri="{FF2B5EF4-FFF2-40B4-BE49-F238E27FC236}">
                <a16:creationId xmlns:a16="http://schemas.microsoft.com/office/drawing/2014/main" id="{22B4C4DC-2824-4AA7-A434-E1CB7029143D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359000" y="3501008"/>
            <a:ext cx="347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18" name="Textplatzhalter 4">
            <a:extLst>
              <a:ext uri="{FF2B5EF4-FFF2-40B4-BE49-F238E27FC236}">
                <a16:creationId xmlns:a16="http://schemas.microsoft.com/office/drawing/2014/main" id="{431A6461-DB7D-4C02-BD54-EC13C6C61981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8127600" y="3501008"/>
            <a:ext cx="347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  <p:sp>
        <p:nvSpPr>
          <p:cNvPr id="19" name="Textplatzhalter 4">
            <a:extLst>
              <a:ext uri="{FF2B5EF4-FFF2-40B4-BE49-F238E27FC236}">
                <a16:creationId xmlns:a16="http://schemas.microsoft.com/office/drawing/2014/main" id="{9E186AF5-D057-4662-99A5-C5B72C102263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359000" y="6237313"/>
            <a:ext cx="347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  <p:sp>
        <p:nvSpPr>
          <p:cNvPr id="20" name="Textplatzhalter 4">
            <a:extLst>
              <a:ext uri="{FF2B5EF4-FFF2-40B4-BE49-F238E27FC236}">
                <a16:creationId xmlns:a16="http://schemas.microsoft.com/office/drawing/2014/main" id="{FE28F596-0477-4144-9033-0F83600D5173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8127600" y="6237313"/>
            <a:ext cx="347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</p:spTree>
    <p:extLst>
      <p:ext uri="{BB962C8B-B14F-4D97-AF65-F5344CB8AC3E}">
        <p14:creationId xmlns:p14="http://schemas.microsoft.com/office/powerpoint/2010/main" val="404010029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2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7" name="Bildplatzhalter 7">
            <a:extLst>
              <a:ext uri="{FF2B5EF4-FFF2-40B4-BE49-F238E27FC236}">
                <a16:creationId xmlns:a16="http://schemas.microsoft.com/office/drawing/2014/main" id="{9B27A2E0-7828-42CC-94F2-52AC0B1B20E9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623093" y="1904399"/>
            <a:ext cx="5272200" cy="4343400"/>
          </a:xfrm>
        </p:spPr>
        <p:txBody>
          <a:bodyPr/>
          <a:lstStyle/>
          <a:p>
            <a:r>
              <a:rPr lang="en-US" noProof="0" dirty="0"/>
              <a:t>Add Image</a:t>
            </a:r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287400" y="1904399"/>
            <a:ext cx="5272200" cy="43434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FBDA83D7-ED1C-407C-95EF-259295D2189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411257614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287400" y="1904399"/>
            <a:ext cx="5272200" cy="3810855"/>
          </a:xfr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0400" y="1872797"/>
            <a:ext cx="5364000" cy="283411"/>
          </a:xfrm>
        </p:spPr>
        <p:txBody>
          <a:bodyPr>
            <a:noAutofit/>
          </a:bodyPr>
          <a:lstStyle>
            <a:lvl1pPr>
              <a:defRPr sz="1867" b="1"/>
            </a:lvl1pPr>
            <a:lvl2pPr marL="0" indent="0">
              <a:buFontTx/>
              <a:buNone/>
              <a:defRPr sz="1800" b="1"/>
            </a:lvl2pPr>
            <a:lvl3pPr marL="0" indent="0">
              <a:buFontTx/>
              <a:buNone/>
              <a:defRPr sz="1800" b="1"/>
            </a:lvl3pPr>
            <a:lvl4pPr marL="0" indent="0">
              <a:buFontTx/>
              <a:buNone/>
              <a:defRPr sz="1800" b="1"/>
            </a:lvl4pPr>
            <a:lvl5pPr marL="0" indent="0">
              <a:buFontTx/>
              <a:buNone/>
              <a:defRPr sz="1800" b="1"/>
            </a:lvl5pPr>
          </a:lstStyle>
          <a:p>
            <a:pPr lvl="0"/>
            <a:r>
              <a:rPr lang="en-US" noProof="0" dirty="0"/>
              <a:t>Add </a:t>
            </a:r>
            <a:r>
              <a:rPr lang="de-DE" dirty="0" err="1"/>
              <a:t>Subtitle</a:t>
            </a:r>
            <a:endParaRPr lang="de-DE" dirty="0"/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0400" y="2327400"/>
            <a:ext cx="5364000" cy="366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9" name="Textplatzhalter 4">
            <a:extLst>
              <a:ext uri="{FF2B5EF4-FFF2-40B4-BE49-F238E27FC236}">
                <a16:creationId xmlns:a16="http://schemas.microsoft.com/office/drawing/2014/main" id="{4359674F-CF32-4FA5-9124-DD44149261BE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240016" y="5823266"/>
            <a:ext cx="536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25D6EFE5-C676-44A1-95E3-7BF41C1B224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10" name="Textplatzhalter 5">
            <a:extLst>
              <a:ext uri="{FF2B5EF4-FFF2-40B4-BE49-F238E27FC236}">
                <a16:creationId xmlns:a16="http://schemas.microsoft.com/office/drawing/2014/main" id="{798E3C2C-C457-4971-B195-C7CE1F91188A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0551" y="6165000"/>
            <a:ext cx="5364163" cy="455400"/>
          </a:xfrm>
        </p:spPr>
        <p:txBody>
          <a:bodyPr>
            <a:noAutofit/>
          </a:bodyPr>
          <a:lstStyle>
            <a:lvl1pPr>
              <a:lnSpc>
                <a:spcPts val="1351"/>
              </a:lnSpc>
              <a:defRPr sz="1333"/>
            </a:lvl1pPr>
            <a:lvl2pPr marL="0" indent="0">
              <a:lnSpc>
                <a:spcPts val="1351"/>
              </a:lnSpc>
              <a:buNone/>
              <a:defRPr sz="1000"/>
            </a:lvl2pPr>
            <a:lvl3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3pPr>
            <a:lvl4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4pPr>
            <a:lvl5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8233188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Imag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22800" y="1904399"/>
            <a:ext cx="5272200" cy="3810855"/>
          </a:xfrm>
        </p:spPr>
        <p:txBody>
          <a:bodyPr/>
          <a:lstStyle/>
          <a:p>
            <a:r>
              <a:rPr lang="en-US" noProof="0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249600" y="1872797"/>
            <a:ext cx="5364000" cy="283411"/>
          </a:xfrm>
        </p:spPr>
        <p:txBody>
          <a:bodyPr>
            <a:noAutofit/>
          </a:bodyPr>
          <a:lstStyle>
            <a:lvl1pPr>
              <a:defRPr sz="1867" b="1"/>
            </a:lvl1pPr>
            <a:lvl2pPr marL="0" indent="0">
              <a:buFontTx/>
              <a:buNone/>
              <a:defRPr sz="1800" b="1"/>
            </a:lvl2pPr>
            <a:lvl3pPr marL="0" indent="0">
              <a:buFontTx/>
              <a:buNone/>
              <a:defRPr sz="1800" b="1"/>
            </a:lvl3pPr>
            <a:lvl4pPr marL="0" indent="0">
              <a:buFontTx/>
              <a:buNone/>
              <a:defRPr sz="1800" b="1"/>
            </a:lvl4pPr>
            <a:lvl5pPr marL="0" indent="0">
              <a:buFontTx/>
              <a:buNone/>
              <a:defRPr sz="180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249600" y="2327400"/>
            <a:ext cx="5364000" cy="366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3BB9C48B-306B-4B7C-AF00-BA6C2F3CB51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10" name="Textplatzhalter 5">
            <a:extLst>
              <a:ext uri="{FF2B5EF4-FFF2-40B4-BE49-F238E27FC236}">
                <a16:creationId xmlns:a16="http://schemas.microsoft.com/office/drawing/2014/main" id="{E54D6B9B-188A-4CB1-80C1-74394219DCF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0551" y="6165000"/>
            <a:ext cx="5364163" cy="455400"/>
          </a:xfrm>
        </p:spPr>
        <p:txBody>
          <a:bodyPr>
            <a:noAutofit/>
          </a:bodyPr>
          <a:lstStyle>
            <a:lvl1pPr>
              <a:lnSpc>
                <a:spcPts val="1351"/>
              </a:lnSpc>
              <a:defRPr sz="1333"/>
            </a:lvl1pPr>
            <a:lvl2pPr marL="0" indent="0">
              <a:lnSpc>
                <a:spcPts val="1351"/>
              </a:lnSpc>
              <a:buNone/>
              <a:defRPr sz="1000"/>
            </a:lvl2pPr>
            <a:lvl3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3pPr>
            <a:lvl4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4pPr>
            <a:lvl5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4768274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2BBFA2-1986-4BFA-9925-D185BFC702F1}" type="datetimeFigureOut">
              <a:rPr lang="en-GB" smtClean="0"/>
              <a:t>21/07/2025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4DD469-50B9-4B68-B1AD-7CF139F827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6816920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2 Images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404601" y="1904400"/>
            <a:ext cx="3384551" cy="2008800"/>
          </a:xfrm>
        </p:spPr>
        <p:txBody>
          <a:bodyPr/>
          <a:lstStyle>
            <a:lvl1pPr>
              <a:defRPr/>
            </a:lvl1pPr>
          </a:lstStyle>
          <a:p>
            <a:r>
              <a:rPr lang="de-AT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0400" y="1872797"/>
            <a:ext cx="3474000" cy="283411"/>
          </a:xfrm>
        </p:spPr>
        <p:txBody>
          <a:bodyPr>
            <a:noAutofit/>
          </a:bodyPr>
          <a:lstStyle>
            <a:lvl1pPr>
              <a:defRPr sz="1867" b="1"/>
            </a:lvl1pPr>
            <a:lvl2pPr marL="0" indent="0">
              <a:buFontTx/>
              <a:buNone/>
              <a:defRPr sz="1800" b="1"/>
            </a:lvl2pPr>
            <a:lvl3pPr marL="0" indent="0">
              <a:buFontTx/>
              <a:buNone/>
              <a:defRPr sz="1800" b="1"/>
            </a:lvl3pPr>
            <a:lvl4pPr marL="0" indent="0">
              <a:buFontTx/>
              <a:buNone/>
              <a:defRPr sz="1800" b="1"/>
            </a:lvl4pPr>
            <a:lvl5pPr marL="0" indent="0">
              <a:buFontTx/>
              <a:buNone/>
              <a:defRPr sz="180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0400" y="2327400"/>
            <a:ext cx="3474000" cy="3663000"/>
          </a:xfrm>
        </p:spPr>
        <p:txBody>
          <a:bodyPr/>
          <a:lstStyle>
            <a:lvl1pPr>
              <a:defRPr/>
            </a:lvl1pPr>
            <a:lvl2pPr>
              <a:defRPr/>
            </a:lvl2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3" name="Textplatzhalter 8">
            <a:extLst>
              <a:ext uri="{FF2B5EF4-FFF2-40B4-BE49-F238E27FC236}">
                <a16:creationId xmlns:a16="http://schemas.microsoft.com/office/drawing/2014/main" id="{304CC4E7-09DC-4998-BCFA-AD280A0B1D97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8127000" y="2327400"/>
            <a:ext cx="3474000" cy="366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4" name="Bildplatzhalter 7">
            <a:extLst>
              <a:ext uri="{FF2B5EF4-FFF2-40B4-BE49-F238E27FC236}">
                <a16:creationId xmlns:a16="http://schemas.microsoft.com/office/drawing/2014/main" id="{12AEE0D9-326B-43F0-8F21-F85ED918A673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4404601" y="4165200"/>
            <a:ext cx="3384551" cy="2008800"/>
          </a:xfrm>
        </p:spPr>
        <p:txBody>
          <a:bodyPr/>
          <a:lstStyle>
            <a:lvl1pPr>
              <a:defRPr/>
            </a:lvl1pPr>
          </a:lstStyle>
          <a:p>
            <a:r>
              <a:rPr lang="de-AT" dirty="0"/>
              <a:t>Add Image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FA554AB9-2B77-4A5E-8DE0-C5B9338233C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9" name="Textplatzhalter 5">
            <a:extLst>
              <a:ext uri="{FF2B5EF4-FFF2-40B4-BE49-F238E27FC236}">
                <a16:creationId xmlns:a16="http://schemas.microsoft.com/office/drawing/2014/main" id="{3135ED04-BF59-4DF8-B4BE-86B8797144E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0552" y="6165000"/>
            <a:ext cx="3473849" cy="455400"/>
          </a:xfrm>
        </p:spPr>
        <p:txBody>
          <a:bodyPr>
            <a:noAutofit/>
          </a:bodyPr>
          <a:lstStyle>
            <a:lvl1pPr>
              <a:lnSpc>
                <a:spcPts val="1351"/>
              </a:lnSpc>
              <a:defRPr sz="1333"/>
            </a:lvl1pPr>
            <a:lvl2pPr marL="0" indent="0">
              <a:lnSpc>
                <a:spcPts val="1351"/>
              </a:lnSpc>
              <a:buNone/>
              <a:defRPr sz="1000"/>
            </a:lvl2pPr>
            <a:lvl3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3pPr>
            <a:lvl4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4pPr>
            <a:lvl5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7974193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Imag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452669"/>
            <a:ext cx="12192000" cy="6405331"/>
          </a:xfrm>
          <a:solidFill>
            <a:schemeClr val="bg1">
              <a:lumMod val="50000"/>
              <a:alpha val="50000"/>
            </a:schemeClr>
          </a:solidFill>
        </p:spPr>
        <p:txBody>
          <a:bodyPr anchor="t" anchorCtr="0"/>
          <a:lstStyle>
            <a:lvl1pPr algn="ctr">
              <a:lnSpc>
                <a:spcPct val="150000"/>
              </a:lnSpc>
              <a:spcBef>
                <a:spcPts val="0"/>
              </a:spcBef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Insert Background Image 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BD79F90D-3491-43D5-A790-90072FE11986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0" y="5124600"/>
            <a:ext cx="12192000" cy="173340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>
              <a:lnSpc>
                <a:spcPts val="0"/>
              </a:lnSpc>
              <a:defRPr/>
            </a:lvl1pPr>
          </a:lstStyle>
          <a:p>
            <a:pPr lvl="0"/>
            <a:r>
              <a:rPr lang="de-AT" dirty="0"/>
              <a:t> 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8" name="Textplatzhalter 4">
            <a:extLst>
              <a:ext uri="{FF2B5EF4-FFF2-40B4-BE49-F238E27FC236}">
                <a16:creationId xmlns:a16="http://schemas.microsoft.com/office/drawing/2014/main" id="{660E39D6-6B5D-455A-A188-1048C3C9BC32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590400" y="6093296"/>
            <a:ext cx="3465000" cy="378341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1">
                <a:solidFill>
                  <a:schemeClr val="bg1"/>
                </a:solidFill>
              </a:defRPr>
            </a:lvl1pPr>
            <a:lvl2pPr marL="0" indent="0">
              <a:lnSpc>
                <a:spcPts val="1351"/>
              </a:lnSpc>
              <a:buFontTx/>
              <a:buNone/>
              <a:defRPr sz="1333" b="0">
                <a:solidFill>
                  <a:schemeClr val="bg1"/>
                </a:solidFill>
              </a:defRPr>
            </a:lvl2pPr>
            <a:lvl3pPr marL="0" indent="0">
              <a:lnSpc>
                <a:spcPts val="1351"/>
              </a:lnSpc>
              <a:buFontTx/>
              <a:buNone/>
              <a:defRPr sz="1000" b="0">
                <a:solidFill>
                  <a:schemeClr val="bg1"/>
                </a:solidFill>
              </a:defRPr>
            </a:lvl3pPr>
            <a:lvl4pPr marL="0" indent="0">
              <a:lnSpc>
                <a:spcPts val="1351"/>
              </a:lnSpc>
              <a:buFontTx/>
              <a:buNone/>
              <a:defRPr sz="1000" b="0">
                <a:solidFill>
                  <a:schemeClr val="bg1"/>
                </a:solidFill>
              </a:defRPr>
            </a:lvl4pPr>
            <a:lvl5pPr marL="0" indent="0">
              <a:lnSpc>
                <a:spcPts val="1351"/>
              </a:lnSpc>
              <a:buFontTx/>
              <a:buNone/>
              <a:defRPr sz="1000" b="0">
                <a:solidFill>
                  <a:schemeClr val="bg1"/>
                </a:solidFill>
              </a:defRPr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 dirty="0"/>
              <a:t>First Level (Strong)</a:t>
            </a:r>
          </a:p>
          <a:p>
            <a:pPr lvl="1"/>
            <a:r>
              <a:rPr lang="en-US" noProof="0" dirty="0"/>
              <a:t>Second Level (Text)</a:t>
            </a:r>
          </a:p>
        </p:txBody>
      </p:sp>
    </p:spTree>
    <p:extLst>
      <p:ext uri="{BB962C8B-B14F-4D97-AF65-F5344CB8AC3E}">
        <p14:creationId xmlns:p14="http://schemas.microsoft.com/office/powerpoint/2010/main" val="307735063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E621380A-5FB6-4DFB-922D-CC92A722568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203288344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E621380A-5FB6-4DFB-922D-CC92A722568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9164300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 of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ts val="1651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A1DFE4-5FC5-43BD-BB7E-75EAD82B965F}" type="slidenum">
              <a:rPr kumimoji="0" lang="en-US" sz="1067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ts val="1651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067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0400" y="1872000"/>
            <a:ext cx="5364000" cy="4118400"/>
          </a:xfrm>
        </p:spPr>
        <p:txBody>
          <a:bodyPr/>
          <a:lstStyle>
            <a:lvl1pPr>
              <a:spcBef>
                <a:spcPts val="1851"/>
              </a:spcBef>
              <a:defRPr sz="1867" b="1"/>
            </a:lvl1pPr>
            <a:lvl2pPr marL="629984" indent="0">
              <a:buNone/>
              <a:tabLst>
                <a:tab pos="5273868" algn="r"/>
              </a:tabLst>
              <a:defRPr/>
            </a:lvl2pPr>
            <a:lvl3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3pPr>
            <a:lvl4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4pPr>
            <a:lvl5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5pPr>
          </a:lstStyle>
          <a:p>
            <a:pPr lvl="0"/>
            <a:r>
              <a:rPr lang="en-US" noProof="0" dirty="0"/>
              <a:t>Chapter Title</a:t>
            </a:r>
          </a:p>
          <a:p>
            <a:pPr lvl="1"/>
            <a:r>
              <a:rPr lang="en-US" noProof="0" dirty="0"/>
              <a:t>Subchapter Level 1	1</a:t>
            </a:r>
          </a:p>
          <a:p>
            <a:pPr lvl="2"/>
            <a:r>
              <a:rPr lang="en-US" noProof="0" dirty="0"/>
              <a:t>Subchapter Level 2	1</a:t>
            </a:r>
          </a:p>
          <a:p>
            <a:pPr lvl="3"/>
            <a:r>
              <a:rPr lang="en-US" noProof="0" dirty="0"/>
              <a:t>Subchapter Level 2	1</a:t>
            </a:r>
          </a:p>
          <a:p>
            <a:pPr lvl="4"/>
            <a:r>
              <a:rPr lang="en-US" noProof="0" dirty="0"/>
              <a:t>Subchapter Level 2	1</a:t>
            </a:r>
          </a:p>
        </p:txBody>
      </p:sp>
      <p:sp>
        <p:nvSpPr>
          <p:cNvPr id="12" name="Textplatzhalter 8">
            <a:extLst>
              <a:ext uri="{FF2B5EF4-FFF2-40B4-BE49-F238E27FC236}">
                <a16:creationId xmlns:a16="http://schemas.microsoft.com/office/drawing/2014/main" id="{E69F34A5-EA9B-4A0A-A8FB-63CF2456D5B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249600" y="1872000"/>
            <a:ext cx="5364000" cy="4118400"/>
          </a:xfrm>
        </p:spPr>
        <p:txBody>
          <a:bodyPr/>
          <a:lstStyle>
            <a:lvl1pPr>
              <a:spcBef>
                <a:spcPts val="1851"/>
              </a:spcBef>
              <a:defRPr sz="1867" b="1"/>
            </a:lvl1pPr>
            <a:lvl2pPr marL="629984" indent="0">
              <a:buNone/>
              <a:tabLst>
                <a:tab pos="5273868" algn="r"/>
              </a:tabLst>
              <a:defRPr/>
            </a:lvl2pPr>
            <a:lvl3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3pPr>
            <a:lvl4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4pPr>
            <a:lvl5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5pPr>
          </a:lstStyle>
          <a:p>
            <a:pPr lvl="0"/>
            <a:r>
              <a:rPr lang="en-US" noProof="0" dirty="0"/>
              <a:t>Chapter Title</a:t>
            </a:r>
          </a:p>
          <a:p>
            <a:pPr lvl="1"/>
            <a:r>
              <a:rPr lang="en-US" noProof="0" dirty="0"/>
              <a:t>Subchapter Level 1	1</a:t>
            </a:r>
          </a:p>
          <a:p>
            <a:pPr lvl="2"/>
            <a:r>
              <a:rPr lang="en-US" noProof="0" dirty="0"/>
              <a:t>Subchapter Level 2	1</a:t>
            </a:r>
          </a:p>
          <a:p>
            <a:pPr lvl="3"/>
            <a:r>
              <a:rPr lang="en-US" noProof="0" dirty="0"/>
              <a:t>Subchapter Level 2	1</a:t>
            </a:r>
          </a:p>
          <a:p>
            <a:pPr lvl="4"/>
            <a:r>
              <a:rPr lang="en-US" noProof="0" dirty="0"/>
              <a:t>Subchapter Level 2	1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24C33D56-EDA7-4D6B-80CE-52842ECCEC5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Title</a:t>
            </a:r>
          </a:p>
        </p:txBody>
      </p:sp>
    </p:spTree>
    <p:extLst>
      <p:ext uri="{BB962C8B-B14F-4D97-AF65-F5344CB8AC3E}">
        <p14:creationId xmlns:p14="http://schemas.microsoft.com/office/powerpoint/2010/main" val="143271343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Openin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452671"/>
            <a:ext cx="12192000" cy="6405331"/>
          </a:xfrm>
          <a:solidFill>
            <a:schemeClr val="bg1">
              <a:lumMod val="50000"/>
              <a:alpha val="50000"/>
            </a:schemeClr>
          </a:solidFill>
        </p:spPr>
        <p:txBody>
          <a:bodyPr anchor="t" anchorCtr="0"/>
          <a:lstStyle>
            <a:lvl1pPr algn="ctr">
              <a:lnSpc>
                <a:spcPct val="150000"/>
              </a:lnSpc>
              <a:spcBef>
                <a:spcPts val="0"/>
              </a:spcBef>
              <a:defRPr sz="4000">
                <a:solidFill>
                  <a:schemeClr val="bg1"/>
                </a:solidFill>
              </a:defRPr>
            </a:lvl1pPr>
          </a:lstStyle>
          <a:p>
            <a:r>
              <a:rPr lang="de-AT" dirty="0"/>
              <a:t>Insert </a:t>
            </a:r>
            <a:r>
              <a:rPr lang="en-US" noProof="0" dirty="0"/>
              <a:t>Background</a:t>
            </a:r>
            <a:r>
              <a:rPr lang="de-AT" dirty="0"/>
              <a:t> Image  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ts val="1651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A1DFE4-5FC5-43BD-BB7E-75EAD82B965F}" type="slidenum">
              <a:rPr kumimoji="0" lang="en-US" sz="1067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ts val="1651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067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9" name="Titel 1">
            <a:extLst>
              <a:ext uri="{FF2B5EF4-FFF2-40B4-BE49-F238E27FC236}">
                <a16:creationId xmlns:a16="http://schemas.microsoft.com/office/drawing/2014/main" id="{0B952560-8B22-4EC2-A520-BB0D9A9A213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90400" y="1394775"/>
            <a:ext cx="11017800" cy="2387600"/>
          </a:xfrm>
          <a:prstGeom prst="rect">
            <a:avLst/>
          </a:prstGeom>
        </p:spPr>
        <p:txBody>
          <a:bodyPr anchor="b"/>
          <a:lstStyle>
            <a:lvl1pPr algn="ctr">
              <a:lnSpc>
                <a:spcPts val="4751"/>
              </a:lnSpc>
              <a:defRPr sz="4500" cap="all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Chapter</a:t>
            </a:r>
            <a:r>
              <a:rPr lang="de-AT" dirty="0"/>
              <a:t> Title</a:t>
            </a:r>
          </a:p>
        </p:txBody>
      </p:sp>
      <p:sp>
        <p:nvSpPr>
          <p:cNvPr id="10" name="Untertitel 2">
            <a:extLst>
              <a:ext uri="{FF2B5EF4-FFF2-40B4-BE49-F238E27FC236}">
                <a16:creationId xmlns:a16="http://schemas.microsoft.com/office/drawing/2014/main" id="{3ADE6088-5D10-4D28-890C-D6F29F2A1C2A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90400" y="3843045"/>
            <a:ext cx="11017800" cy="1655763"/>
          </a:xfrm>
        </p:spPr>
        <p:txBody>
          <a:bodyPr>
            <a:noAutofit/>
          </a:bodyPr>
          <a:lstStyle>
            <a:lvl1pPr marL="0" indent="0" algn="ctr">
              <a:buNone/>
              <a:defRPr sz="1500">
                <a:solidFill>
                  <a:schemeClr val="bg1"/>
                </a:solidFill>
              </a:defRPr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 noProof="0" dirty="0"/>
              <a:t>Chapter</a:t>
            </a:r>
            <a:r>
              <a:rPr lang="de-AT" dirty="0"/>
              <a:t> </a:t>
            </a:r>
            <a:r>
              <a:rPr lang="en-US" noProof="0" dirty="0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387191226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ts val="1651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A1DFE4-5FC5-43BD-BB7E-75EAD82B965F}" type="slidenum">
              <a:rPr kumimoji="0" lang="en-US" sz="1067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ts val="1651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067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0400" y="1872797"/>
            <a:ext cx="5364000" cy="283411"/>
          </a:xfrm>
        </p:spPr>
        <p:txBody>
          <a:bodyPr>
            <a:noAutofit/>
          </a:bodyPr>
          <a:lstStyle>
            <a:lvl1pPr>
              <a:defRPr sz="1867" b="1"/>
            </a:lvl1pPr>
            <a:lvl2pPr marL="0" indent="0">
              <a:buFontTx/>
              <a:buNone/>
              <a:defRPr sz="1800" b="1"/>
            </a:lvl2pPr>
            <a:lvl3pPr marL="0" indent="0">
              <a:buFontTx/>
              <a:buNone/>
              <a:defRPr sz="1800" b="1"/>
            </a:lvl3pPr>
            <a:lvl4pPr marL="0" indent="0">
              <a:buFontTx/>
              <a:buNone/>
              <a:defRPr sz="1800" b="1"/>
            </a:lvl4pPr>
            <a:lvl5pPr marL="0" indent="0">
              <a:buFontTx/>
              <a:buNone/>
              <a:defRPr sz="180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0400" y="2327400"/>
            <a:ext cx="11017800" cy="3663000"/>
          </a:xfrm>
        </p:spPr>
        <p:txBody>
          <a:bodyPr/>
          <a:lstStyle>
            <a:lvl1pPr>
              <a:lnSpc>
                <a:spcPts val="2600"/>
              </a:lnSpc>
              <a:defRPr sz="2133"/>
            </a:lvl1pPr>
            <a:lvl2pPr marL="453589" indent="-453589">
              <a:lnSpc>
                <a:spcPts val="2600"/>
              </a:lnSpc>
              <a:defRPr sz="2133"/>
            </a:lvl2pPr>
            <a:lvl3pPr marL="907177" indent="-453589">
              <a:lnSpc>
                <a:spcPts val="2600"/>
              </a:lnSpc>
              <a:defRPr sz="2133"/>
            </a:lvl3pPr>
            <a:lvl4pPr marL="1360766" indent="-453589">
              <a:lnSpc>
                <a:spcPts val="2600"/>
              </a:lnSpc>
              <a:defRPr sz="2133"/>
            </a:lvl4pPr>
            <a:lvl5pPr marL="1814355" indent="-453589">
              <a:lnSpc>
                <a:spcPts val="2600"/>
              </a:lnSpc>
              <a:defRPr sz="2133"/>
            </a:lvl5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4946405-6429-4EE3-9329-FF6E5526F37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EE0778A-932A-4793-BF0E-632C848BAD2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0551" y="6165000"/>
            <a:ext cx="5364163" cy="455400"/>
          </a:xfrm>
        </p:spPr>
        <p:txBody>
          <a:bodyPr>
            <a:noAutofit/>
          </a:bodyPr>
          <a:lstStyle>
            <a:lvl1pPr>
              <a:lnSpc>
                <a:spcPts val="1351"/>
              </a:lnSpc>
              <a:defRPr sz="1333"/>
            </a:lvl1pPr>
            <a:lvl2pPr marL="0" indent="0">
              <a:lnSpc>
                <a:spcPts val="1351"/>
              </a:lnSpc>
              <a:buNone/>
              <a:defRPr sz="1000"/>
            </a:lvl2pPr>
            <a:lvl3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3pPr>
            <a:lvl4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4pPr>
            <a:lvl5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410913756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ts val="1651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A1DFE4-5FC5-43BD-BB7E-75EAD82B965F}" type="slidenum">
              <a:rPr kumimoji="0" lang="en-US" sz="1067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ts val="1651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067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0400" y="1872797"/>
            <a:ext cx="5364000" cy="283411"/>
          </a:xfrm>
        </p:spPr>
        <p:txBody>
          <a:bodyPr>
            <a:noAutofit/>
          </a:bodyPr>
          <a:lstStyle>
            <a:lvl1pPr>
              <a:defRPr sz="1867" b="1"/>
            </a:lvl1pPr>
            <a:lvl2pPr marL="0" indent="0">
              <a:buFontTx/>
              <a:buNone/>
              <a:defRPr sz="1800" b="1"/>
            </a:lvl2pPr>
            <a:lvl3pPr marL="0" indent="0">
              <a:buFontTx/>
              <a:buNone/>
              <a:defRPr sz="1800" b="1"/>
            </a:lvl3pPr>
            <a:lvl4pPr marL="0" indent="0">
              <a:buFontTx/>
              <a:buNone/>
              <a:defRPr sz="1800" b="1"/>
            </a:lvl4pPr>
            <a:lvl5pPr marL="0" indent="0">
              <a:buFontTx/>
              <a:buNone/>
              <a:defRPr sz="180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0400" y="2327400"/>
            <a:ext cx="5364000" cy="3663000"/>
          </a:xfrm>
        </p:spPr>
        <p:txBody>
          <a:bodyPr/>
          <a:lstStyle>
            <a:lvl1pPr>
              <a:defRPr/>
            </a:lvl1pPr>
            <a:lvl2pPr>
              <a:defRPr/>
            </a:lvl2pPr>
            <a:lvl5pPr>
              <a:defRPr/>
            </a:lvl5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0" name="Textplatzhalter 8">
            <a:extLst>
              <a:ext uri="{FF2B5EF4-FFF2-40B4-BE49-F238E27FC236}">
                <a16:creationId xmlns:a16="http://schemas.microsoft.com/office/drawing/2014/main" id="{B620B50C-303A-44DC-8838-2B1CB946657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249600" y="2327328"/>
            <a:ext cx="5364000" cy="3663000"/>
          </a:xfrm>
        </p:spPr>
        <p:txBody>
          <a:bodyPr/>
          <a:lstStyle>
            <a:lvl1pPr>
              <a:defRPr/>
            </a:lvl1pPr>
            <a:lvl3pPr>
              <a:defRPr/>
            </a:lvl3pPr>
            <a:lvl5pPr>
              <a:defRPr/>
            </a:lvl5pPr>
          </a:lstStyle>
          <a:p>
            <a:pPr marL="0" marR="0" lvl="0" indent="0" algn="l" defTabSz="914377" rtl="0" eaLnBrk="1" fontAlgn="auto" latinLnBrk="0" hangingPunct="1">
              <a:lnSpc>
                <a:spcPts val="1851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4946405-6429-4EE3-9329-FF6E5526F37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EE0778A-932A-4793-BF0E-632C848BAD2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0551" y="6165000"/>
            <a:ext cx="5364163" cy="455400"/>
          </a:xfrm>
        </p:spPr>
        <p:txBody>
          <a:bodyPr>
            <a:noAutofit/>
          </a:bodyPr>
          <a:lstStyle>
            <a:lvl1pPr>
              <a:lnSpc>
                <a:spcPts val="1351"/>
              </a:lnSpc>
              <a:defRPr sz="1333"/>
            </a:lvl1pPr>
            <a:lvl2pPr marL="0" indent="0">
              <a:lnSpc>
                <a:spcPts val="1351"/>
              </a:lnSpc>
              <a:buNone/>
              <a:defRPr sz="1000"/>
            </a:lvl2pPr>
            <a:lvl3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3pPr>
            <a:lvl4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4pPr>
            <a:lvl5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89118134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ts val="1651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A1DFE4-5FC5-43BD-BB7E-75EAD82B965F}" type="slidenum">
              <a:rPr kumimoji="0" lang="en-US" sz="1067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ts val="1651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067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0400" y="6237313"/>
            <a:ext cx="347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8" name="Bildplatzhalter 7">
            <a:extLst>
              <a:ext uri="{FF2B5EF4-FFF2-40B4-BE49-F238E27FC236}">
                <a16:creationId xmlns:a16="http://schemas.microsoft.com/office/drawing/2014/main" id="{E3F97B2E-B3AF-412F-8A5D-31126158717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623094" y="1110600"/>
            <a:ext cx="3384551" cy="2313000"/>
          </a:xfr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Image</a:t>
            </a:r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B3619771-C104-4967-8CE8-D32A6A767A6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403726" y="1110600"/>
            <a:ext cx="3384551" cy="23130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2" name="Bildplatzhalter 7">
            <a:extLst>
              <a:ext uri="{FF2B5EF4-FFF2-40B4-BE49-F238E27FC236}">
                <a16:creationId xmlns:a16="http://schemas.microsoft.com/office/drawing/2014/main" id="{EAAF7A8C-E9CD-42FC-9131-B1B15A78852D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184357" y="1110600"/>
            <a:ext cx="3384551" cy="23130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3" name="Bildplatzhalter 7">
            <a:extLst>
              <a:ext uri="{FF2B5EF4-FFF2-40B4-BE49-F238E27FC236}">
                <a16:creationId xmlns:a16="http://schemas.microsoft.com/office/drawing/2014/main" id="{8EA1D059-7D13-4EEF-9BA9-6012929D6894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23094" y="3861000"/>
            <a:ext cx="3384551" cy="23130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4" name="Bildplatzhalter 7">
            <a:extLst>
              <a:ext uri="{FF2B5EF4-FFF2-40B4-BE49-F238E27FC236}">
                <a16:creationId xmlns:a16="http://schemas.microsoft.com/office/drawing/2014/main" id="{3F531061-ABBF-4531-8358-93F39A4E83CD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403726" y="3861000"/>
            <a:ext cx="3384551" cy="23130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5" name="Bildplatzhalter 7">
            <a:extLst>
              <a:ext uri="{FF2B5EF4-FFF2-40B4-BE49-F238E27FC236}">
                <a16:creationId xmlns:a16="http://schemas.microsoft.com/office/drawing/2014/main" id="{1E2387E5-F9E6-4485-8261-961CB0903140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84357" y="3861000"/>
            <a:ext cx="3384551" cy="23130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6" name="Textplatzhalter 4">
            <a:extLst>
              <a:ext uri="{FF2B5EF4-FFF2-40B4-BE49-F238E27FC236}">
                <a16:creationId xmlns:a16="http://schemas.microsoft.com/office/drawing/2014/main" id="{4F13C95D-47FB-4B84-9C64-194B515968FC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590400" y="3501008"/>
            <a:ext cx="347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17" name="Textplatzhalter 4">
            <a:extLst>
              <a:ext uri="{FF2B5EF4-FFF2-40B4-BE49-F238E27FC236}">
                <a16:creationId xmlns:a16="http://schemas.microsoft.com/office/drawing/2014/main" id="{22B4C4DC-2824-4AA7-A434-E1CB7029143D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359000" y="3501008"/>
            <a:ext cx="347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18" name="Textplatzhalter 4">
            <a:extLst>
              <a:ext uri="{FF2B5EF4-FFF2-40B4-BE49-F238E27FC236}">
                <a16:creationId xmlns:a16="http://schemas.microsoft.com/office/drawing/2014/main" id="{431A6461-DB7D-4C02-BD54-EC13C6C61981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8127600" y="3501008"/>
            <a:ext cx="347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  <p:sp>
        <p:nvSpPr>
          <p:cNvPr id="19" name="Textplatzhalter 4">
            <a:extLst>
              <a:ext uri="{FF2B5EF4-FFF2-40B4-BE49-F238E27FC236}">
                <a16:creationId xmlns:a16="http://schemas.microsoft.com/office/drawing/2014/main" id="{9E186AF5-D057-4662-99A5-C5B72C102263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359000" y="6237313"/>
            <a:ext cx="347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  <p:sp>
        <p:nvSpPr>
          <p:cNvPr id="20" name="Textplatzhalter 4">
            <a:extLst>
              <a:ext uri="{FF2B5EF4-FFF2-40B4-BE49-F238E27FC236}">
                <a16:creationId xmlns:a16="http://schemas.microsoft.com/office/drawing/2014/main" id="{FE28F596-0477-4144-9033-0F83600D5173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8127600" y="6237313"/>
            <a:ext cx="347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</p:spTree>
    <p:extLst>
      <p:ext uri="{BB962C8B-B14F-4D97-AF65-F5344CB8AC3E}">
        <p14:creationId xmlns:p14="http://schemas.microsoft.com/office/powerpoint/2010/main" val="94918400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2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ts val="1651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A1DFE4-5FC5-43BD-BB7E-75EAD82B965F}" type="slidenum">
              <a:rPr kumimoji="0" lang="en-US" sz="1067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ts val="1651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067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7" name="Bildplatzhalter 7">
            <a:extLst>
              <a:ext uri="{FF2B5EF4-FFF2-40B4-BE49-F238E27FC236}">
                <a16:creationId xmlns:a16="http://schemas.microsoft.com/office/drawing/2014/main" id="{9B27A2E0-7828-42CC-94F2-52AC0B1B20E9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623093" y="1904399"/>
            <a:ext cx="5272200" cy="4343400"/>
          </a:xfrm>
        </p:spPr>
        <p:txBody>
          <a:bodyPr/>
          <a:lstStyle/>
          <a:p>
            <a:r>
              <a:rPr lang="en-US" noProof="0" dirty="0"/>
              <a:t>Add Image</a:t>
            </a:r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287400" y="1904399"/>
            <a:ext cx="5272200" cy="43434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FBDA83D7-ED1C-407C-95EF-259295D2189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6925578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2BBFA2-1986-4BFA-9925-D185BFC702F1}" type="datetimeFigureOut">
              <a:rPr lang="en-GB" smtClean="0"/>
              <a:t>21/07/2025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4DD469-50B9-4B68-B1AD-7CF139F827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026540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ts val="1651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A1DFE4-5FC5-43BD-BB7E-75EAD82B965F}" type="slidenum">
              <a:rPr kumimoji="0" lang="en-US" sz="1067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ts val="1651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067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287400" y="1904399"/>
            <a:ext cx="5272200" cy="3810855"/>
          </a:xfr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0400" y="1872797"/>
            <a:ext cx="5364000" cy="283411"/>
          </a:xfrm>
        </p:spPr>
        <p:txBody>
          <a:bodyPr>
            <a:noAutofit/>
          </a:bodyPr>
          <a:lstStyle>
            <a:lvl1pPr>
              <a:defRPr sz="1867" b="1"/>
            </a:lvl1pPr>
            <a:lvl2pPr marL="0" indent="0">
              <a:buFontTx/>
              <a:buNone/>
              <a:defRPr sz="1800" b="1"/>
            </a:lvl2pPr>
            <a:lvl3pPr marL="0" indent="0">
              <a:buFontTx/>
              <a:buNone/>
              <a:defRPr sz="1800" b="1"/>
            </a:lvl3pPr>
            <a:lvl4pPr marL="0" indent="0">
              <a:buFontTx/>
              <a:buNone/>
              <a:defRPr sz="1800" b="1"/>
            </a:lvl4pPr>
            <a:lvl5pPr marL="0" indent="0">
              <a:buFontTx/>
              <a:buNone/>
              <a:defRPr sz="1800" b="1"/>
            </a:lvl5pPr>
          </a:lstStyle>
          <a:p>
            <a:pPr lvl="0"/>
            <a:r>
              <a:rPr lang="en-US" noProof="0" dirty="0"/>
              <a:t>Add </a:t>
            </a:r>
            <a:r>
              <a:rPr lang="de-DE" dirty="0" err="1"/>
              <a:t>Subtitle</a:t>
            </a:r>
            <a:endParaRPr lang="de-DE" dirty="0"/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0400" y="2327400"/>
            <a:ext cx="5364000" cy="366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9" name="Textplatzhalter 4">
            <a:extLst>
              <a:ext uri="{FF2B5EF4-FFF2-40B4-BE49-F238E27FC236}">
                <a16:creationId xmlns:a16="http://schemas.microsoft.com/office/drawing/2014/main" id="{4359674F-CF32-4FA5-9124-DD44149261BE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240016" y="5823266"/>
            <a:ext cx="536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25D6EFE5-C676-44A1-95E3-7BF41C1B224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10" name="Textplatzhalter 5">
            <a:extLst>
              <a:ext uri="{FF2B5EF4-FFF2-40B4-BE49-F238E27FC236}">
                <a16:creationId xmlns:a16="http://schemas.microsoft.com/office/drawing/2014/main" id="{798E3C2C-C457-4971-B195-C7CE1F91188A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0551" y="6165000"/>
            <a:ext cx="5364163" cy="455400"/>
          </a:xfrm>
        </p:spPr>
        <p:txBody>
          <a:bodyPr>
            <a:noAutofit/>
          </a:bodyPr>
          <a:lstStyle>
            <a:lvl1pPr>
              <a:lnSpc>
                <a:spcPts val="1351"/>
              </a:lnSpc>
              <a:defRPr sz="1333"/>
            </a:lvl1pPr>
            <a:lvl2pPr marL="0" indent="0">
              <a:lnSpc>
                <a:spcPts val="1351"/>
              </a:lnSpc>
              <a:buNone/>
              <a:defRPr sz="1000"/>
            </a:lvl2pPr>
            <a:lvl3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3pPr>
            <a:lvl4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4pPr>
            <a:lvl5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201581080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Imag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ts val="1651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A1DFE4-5FC5-43BD-BB7E-75EAD82B965F}" type="slidenum">
              <a:rPr kumimoji="0" lang="en-US" sz="1067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ts val="1651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067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22800" y="1904399"/>
            <a:ext cx="5272200" cy="3810855"/>
          </a:xfrm>
        </p:spPr>
        <p:txBody>
          <a:bodyPr/>
          <a:lstStyle/>
          <a:p>
            <a:r>
              <a:rPr lang="en-US" noProof="0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249600" y="1872797"/>
            <a:ext cx="5364000" cy="283411"/>
          </a:xfrm>
        </p:spPr>
        <p:txBody>
          <a:bodyPr>
            <a:noAutofit/>
          </a:bodyPr>
          <a:lstStyle>
            <a:lvl1pPr>
              <a:defRPr sz="1867" b="1"/>
            </a:lvl1pPr>
            <a:lvl2pPr marL="0" indent="0">
              <a:buFontTx/>
              <a:buNone/>
              <a:defRPr sz="1800" b="1"/>
            </a:lvl2pPr>
            <a:lvl3pPr marL="0" indent="0">
              <a:buFontTx/>
              <a:buNone/>
              <a:defRPr sz="1800" b="1"/>
            </a:lvl3pPr>
            <a:lvl4pPr marL="0" indent="0">
              <a:buFontTx/>
              <a:buNone/>
              <a:defRPr sz="1800" b="1"/>
            </a:lvl4pPr>
            <a:lvl5pPr marL="0" indent="0">
              <a:buFontTx/>
              <a:buNone/>
              <a:defRPr sz="180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249600" y="2327400"/>
            <a:ext cx="5364000" cy="366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3BB9C48B-306B-4B7C-AF00-BA6C2F3CB51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10" name="Textplatzhalter 5">
            <a:extLst>
              <a:ext uri="{FF2B5EF4-FFF2-40B4-BE49-F238E27FC236}">
                <a16:creationId xmlns:a16="http://schemas.microsoft.com/office/drawing/2014/main" id="{E54D6B9B-188A-4CB1-80C1-74394219DCF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0551" y="6165000"/>
            <a:ext cx="5364163" cy="455400"/>
          </a:xfrm>
        </p:spPr>
        <p:txBody>
          <a:bodyPr>
            <a:noAutofit/>
          </a:bodyPr>
          <a:lstStyle>
            <a:lvl1pPr>
              <a:lnSpc>
                <a:spcPts val="1351"/>
              </a:lnSpc>
              <a:defRPr sz="1333"/>
            </a:lvl1pPr>
            <a:lvl2pPr marL="0" indent="0">
              <a:lnSpc>
                <a:spcPts val="1351"/>
              </a:lnSpc>
              <a:buNone/>
              <a:defRPr sz="1000"/>
            </a:lvl2pPr>
            <a:lvl3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3pPr>
            <a:lvl4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4pPr>
            <a:lvl5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854072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2 Images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ts val="1651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A1DFE4-5FC5-43BD-BB7E-75EAD82B965F}" type="slidenum">
              <a:rPr kumimoji="0" lang="en-US" sz="1067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ts val="1651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067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404601" y="1904400"/>
            <a:ext cx="3384551" cy="2008800"/>
          </a:xfrm>
        </p:spPr>
        <p:txBody>
          <a:bodyPr/>
          <a:lstStyle>
            <a:lvl1pPr>
              <a:defRPr/>
            </a:lvl1pPr>
          </a:lstStyle>
          <a:p>
            <a:r>
              <a:rPr lang="de-AT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0400" y="1872797"/>
            <a:ext cx="3474000" cy="283411"/>
          </a:xfrm>
        </p:spPr>
        <p:txBody>
          <a:bodyPr>
            <a:noAutofit/>
          </a:bodyPr>
          <a:lstStyle>
            <a:lvl1pPr>
              <a:defRPr sz="1867" b="1"/>
            </a:lvl1pPr>
            <a:lvl2pPr marL="0" indent="0">
              <a:buFontTx/>
              <a:buNone/>
              <a:defRPr sz="1800" b="1"/>
            </a:lvl2pPr>
            <a:lvl3pPr marL="0" indent="0">
              <a:buFontTx/>
              <a:buNone/>
              <a:defRPr sz="1800" b="1"/>
            </a:lvl3pPr>
            <a:lvl4pPr marL="0" indent="0">
              <a:buFontTx/>
              <a:buNone/>
              <a:defRPr sz="1800" b="1"/>
            </a:lvl4pPr>
            <a:lvl5pPr marL="0" indent="0">
              <a:buFontTx/>
              <a:buNone/>
              <a:defRPr sz="180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0400" y="2327400"/>
            <a:ext cx="3474000" cy="3663000"/>
          </a:xfrm>
        </p:spPr>
        <p:txBody>
          <a:bodyPr/>
          <a:lstStyle>
            <a:lvl1pPr>
              <a:defRPr/>
            </a:lvl1pPr>
            <a:lvl2pPr>
              <a:defRPr/>
            </a:lvl2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3" name="Textplatzhalter 8">
            <a:extLst>
              <a:ext uri="{FF2B5EF4-FFF2-40B4-BE49-F238E27FC236}">
                <a16:creationId xmlns:a16="http://schemas.microsoft.com/office/drawing/2014/main" id="{304CC4E7-09DC-4998-BCFA-AD280A0B1D97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8127000" y="2327400"/>
            <a:ext cx="3474000" cy="366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4" name="Bildplatzhalter 7">
            <a:extLst>
              <a:ext uri="{FF2B5EF4-FFF2-40B4-BE49-F238E27FC236}">
                <a16:creationId xmlns:a16="http://schemas.microsoft.com/office/drawing/2014/main" id="{12AEE0D9-326B-43F0-8F21-F85ED918A673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4404601" y="4165200"/>
            <a:ext cx="3384551" cy="2008800"/>
          </a:xfrm>
        </p:spPr>
        <p:txBody>
          <a:bodyPr/>
          <a:lstStyle>
            <a:lvl1pPr>
              <a:defRPr/>
            </a:lvl1pPr>
          </a:lstStyle>
          <a:p>
            <a:r>
              <a:rPr lang="de-AT" dirty="0"/>
              <a:t>Add Image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FA554AB9-2B77-4A5E-8DE0-C5B9338233C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9" name="Textplatzhalter 5">
            <a:extLst>
              <a:ext uri="{FF2B5EF4-FFF2-40B4-BE49-F238E27FC236}">
                <a16:creationId xmlns:a16="http://schemas.microsoft.com/office/drawing/2014/main" id="{3135ED04-BF59-4DF8-B4BE-86B8797144E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0552" y="6165000"/>
            <a:ext cx="3473849" cy="455400"/>
          </a:xfrm>
        </p:spPr>
        <p:txBody>
          <a:bodyPr>
            <a:noAutofit/>
          </a:bodyPr>
          <a:lstStyle>
            <a:lvl1pPr>
              <a:lnSpc>
                <a:spcPts val="1351"/>
              </a:lnSpc>
              <a:defRPr sz="1333"/>
            </a:lvl1pPr>
            <a:lvl2pPr marL="0" indent="0">
              <a:lnSpc>
                <a:spcPts val="1351"/>
              </a:lnSpc>
              <a:buNone/>
              <a:defRPr sz="1000"/>
            </a:lvl2pPr>
            <a:lvl3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3pPr>
            <a:lvl4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4pPr>
            <a:lvl5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39112531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Imag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452669"/>
            <a:ext cx="12192000" cy="6405331"/>
          </a:xfrm>
          <a:solidFill>
            <a:schemeClr val="bg1">
              <a:lumMod val="50000"/>
              <a:alpha val="50000"/>
            </a:schemeClr>
          </a:solidFill>
        </p:spPr>
        <p:txBody>
          <a:bodyPr anchor="t" anchorCtr="0"/>
          <a:lstStyle>
            <a:lvl1pPr algn="ctr">
              <a:lnSpc>
                <a:spcPct val="150000"/>
              </a:lnSpc>
              <a:spcBef>
                <a:spcPts val="0"/>
              </a:spcBef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Insert Background Image 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BD79F90D-3491-43D5-A790-90072FE11986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0" y="5124600"/>
            <a:ext cx="12192000" cy="173340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>
              <a:lnSpc>
                <a:spcPts val="0"/>
              </a:lnSpc>
              <a:defRPr/>
            </a:lvl1pPr>
          </a:lstStyle>
          <a:p>
            <a:pPr lvl="0"/>
            <a:r>
              <a:rPr lang="de-AT" dirty="0"/>
              <a:t> 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ts val="1651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A1DFE4-5FC5-43BD-BB7E-75EAD82B965F}" type="slidenum">
              <a:rPr kumimoji="0" lang="en-US" sz="1067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ts val="1651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067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8" name="Textplatzhalter 4">
            <a:extLst>
              <a:ext uri="{FF2B5EF4-FFF2-40B4-BE49-F238E27FC236}">
                <a16:creationId xmlns:a16="http://schemas.microsoft.com/office/drawing/2014/main" id="{660E39D6-6B5D-455A-A188-1048C3C9BC32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590400" y="6093296"/>
            <a:ext cx="3465000" cy="378341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1">
                <a:solidFill>
                  <a:schemeClr val="bg1"/>
                </a:solidFill>
              </a:defRPr>
            </a:lvl1pPr>
            <a:lvl2pPr marL="0" indent="0">
              <a:lnSpc>
                <a:spcPts val="1351"/>
              </a:lnSpc>
              <a:buFontTx/>
              <a:buNone/>
              <a:defRPr sz="1333" b="0">
                <a:solidFill>
                  <a:schemeClr val="bg1"/>
                </a:solidFill>
              </a:defRPr>
            </a:lvl2pPr>
            <a:lvl3pPr marL="0" indent="0">
              <a:lnSpc>
                <a:spcPts val="1351"/>
              </a:lnSpc>
              <a:buFontTx/>
              <a:buNone/>
              <a:defRPr sz="1000" b="0">
                <a:solidFill>
                  <a:schemeClr val="bg1"/>
                </a:solidFill>
              </a:defRPr>
            </a:lvl3pPr>
            <a:lvl4pPr marL="0" indent="0">
              <a:lnSpc>
                <a:spcPts val="1351"/>
              </a:lnSpc>
              <a:buFontTx/>
              <a:buNone/>
              <a:defRPr sz="1000" b="0">
                <a:solidFill>
                  <a:schemeClr val="bg1"/>
                </a:solidFill>
              </a:defRPr>
            </a:lvl4pPr>
            <a:lvl5pPr marL="0" indent="0">
              <a:lnSpc>
                <a:spcPts val="1351"/>
              </a:lnSpc>
              <a:buFontTx/>
              <a:buNone/>
              <a:defRPr sz="1000" b="0">
                <a:solidFill>
                  <a:schemeClr val="bg1"/>
                </a:solidFill>
              </a:defRPr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 dirty="0"/>
              <a:t>First Level (Strong)</a:t>
            </a:r>
          </a:p>
          <a:p>
            <a:pPr lvl="1"/>
            <a:r>
              <a:rPr lang="en-US" noProof="0" dirty="0"/>
              <a:t>Second Level (Text)</a:t>
            </a:r>
          </a:p>
        </p:txBody>
      </p:sp>
    </p:spTree>
    <p:extLst>
      <p:ext uri="{BB962C8B-B14F-4D97-AF65-F5344CB8AC3E}">
        <p14:creationId xmlns:p14="http://schemas.microsoft.com/office/powerpoint/2010/main" val="2302646983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E621380A-5FB6-4DFB-922D-CC92A722568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ts val="1651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A1DFE4-5FC5-43BD-BB7E-75EAD82B965F}" type="slidenum">
              <a:rPr kumimoji="0" lang="en-US" sz="1067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ts val="1651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067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91189085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E621380A-5FB6-4DFB-922D-CC92A722568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ts val="1651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A1DFE4-5FC5-43BD-BB7E-75EAD82B965F}" type="slidenum">
              <a:rPr kumimoji="0" lang="en-US" sz="1067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ts val="1651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067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0944633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253831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 of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ts val="1651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A1DFE4-5FC5-43BD-BB7E-75EAD82B965F}" type="slidenum">
              <a:rPr kumimoji="0" lang="en-US" sz="1067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ts val="1651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067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0400" y="1872000"/>
            <a:ext cx="5364000" cy="4118400"/>
          </a:xfrm>
        </p:spPr>
        <p:txBody>
          <a:bodyPr/>
          <a:lstStyle>
            <a:lvl1pPr>
              <a:spcBef>
                <a:spcPts val="1851"/>
              </a:spcBef>
              <a:defRPr sz="1867" b="1"/>
            </a:lvl1pPr>
            <a:lvl2pPr marL="629984" indent="0">
              <a:buNone/>
              <a:tabLst>
                <a:tab pos="5273868" algn="r"/>
              </a:tabLst>
              <a:defRPr/>
            </a:lvl2pPr>
            <a:lvl3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3pPr>
            <a:lvl4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4pPr>
            <a:lvl5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5pPr>
          </a:lstStyle>
          <a:p>
            <a:pPr lvl="0"/>
            <a:r>
              <a:rPr lang="en-US" noProof="0" dirty="0"/>
              <a:t>Chapter Title</a:t>
            </a:r>
          </a:p>
          <a:p>
            <a:pPr lvl="1"/>
            <a:r>
              <a:rPr lang="en-US" noProof="0" dirty="0"/>
              <a:t>Subchapter Level 1	1</a:t>
            </a:r>
          </a:p>
          <a:p>
            <a:pPr lvl="2"/>
            <a:r>
              <a:rPr lang="en-US" noProof="0" dirty="0"/>
              <a:t>Subchapter Level 2	1</a:t>
            </a:r>
          </a:p>
          <a:p>
            <a:pPr lvl="3"/>
            <a:r>
              <a:rPr lang="en-US" noProof="0" dirty="0"/>
              <a:t>Subchapter Level 2	1</a:t>
            </a:r>
          </a:p>
          <a:p>
            <a:pPr lvl="4"/>
            <a:r>
              <a:rPr lang="en-US" noProof="0" dirty="0"/>
              <a:t>Subchapter Level 2	1</a:t>
            </a:r>
          </a:p>
        </p:txBody>
      </p:sp>
      <p:sp>
        <p:nvSpPr>
          <p:cNvPr id="12" name="Textplatzhalter 8">
            <a:extLst>
              <a:ext uri="{FF2B5EF4-FFF2-40B4-BE49-F238E27FC236}">
                <a16:creationId xmlns:a16="http://schemas.microsoft.com/office/drawing/2014/main" id="{E69F34A5-EA9B-4A0A-A8FB-63CF2456D5B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249600" y="1872000"/>
            <a:ext cx="5364000" cy="4118400"/>
          </a:xfrm>
        </p:spPr>
        <p:txBody>
          <a:bodyPr/>
          <a:lstStyle>
            <a:lvl1pPr>
              <a:spcBef>
                <a:spcPts val="1851"/>
              </a:spcBef>
              <a:defRPr sz="1867" b="1"/>
            </a:lvl1pPr>
            <a:lvl2pPr marL="629984" indent="0">
              <a:buNone/>
              <a:tabLst>
                <a:tab pos="5273868" algn="r"/>
              </a:tabLst>
              <a:defRPr/>
            </a:lvl2pPr>
            <a:lvl3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3pPr>
            <a:lvl4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4pPr>
            <a:lvl5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5pPr>
          </a:lstStyle>
          <a:p>
            <a:pPr lvl="0"/>
            <a:r>
              <a:rPr lang="en-US" noProof="0" dirty="0"/>
              <a:t>Chapter Title</a:t>
            </a:r>
          </a:p>
          <a:p>
            <a:pPr lvl="1"/>
            <a:r>
              <a:rPr lang="en-US" noProof="0" dirty="0"/>
              <a:t>Subchapter Level 1	1</a:t>
            </a:r>
          </a:p>
          <a:p>
            <a:pPr lvl="2"/>
            <a:r>
              <a:rPr lang="en-US" noProof="0" dirty="0"/>
              <a:t>Subchapter Level 2	1</a:t>
            </a:r>
          </a:p>
          <a:p>
            <a:pPr lvl="3"/>
            <a:r>
              <a:rPr lang="en-US" noProof="0" dirty="0"/>
              <a:t>Subchapter Level 2	1</a:t>
            </a:r>
          </a:p>
          <a:p>
            <a:pPr lvl="4"/>
            <a:r>
              <a:rPr lang="en-US" noProof="0" dirty="0"/>
              <a:t>Subchapter Level 2	1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24C33D56-EDA7-4D6B-80CE-52842ECCEC5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Title</a:t>
            </a:r>
          </a:p>
        </p:txBody>
      </p:sp>
    </p:spTree>
    <p:extLst>
      <p:ext uri="{BB962C8B-B14F-4D97-AF65-F5344CB8AC3E}">
        <p14:creationId xmlns:p14="http://schemas.microsoft.com/office/powerpoint/2010/main" val="1299315338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Openin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452671"/>
            <a:ext cx="12192000" cy="6405331"/>
          </a:xfrm>
          <a:solidFill>
            <a:schemeClr val="bg1">
              <a:lumMod val="50000"/>
              <a:alpha val="50000"/>
            </a:schemeClr>
          </a:solidFill>
        </p:spPr>
        <p:txBody>
          <a:bodyPr anchor="t" anchorCtr="0"/>
          <a:lstStyle>
            <a:lvl1pPr algn="ctr">
              <a:lnSpc>
                <a:spcPct val="150000"/>
              </a:lnSpc>
              <a:spcBef>
                <a:spcPts val="0"/>
              </a:spcBef>
              <a:defRPr sz="4000">
                <a:solidFill>
                  <a:schemeClr val="bg1"/>
                </a:solidFill>
              </a:defRPr>
            </a:lvl1pPr>
          </a:lstStyle>
          <a:p>
            <a:r>
              <a:rPr lang="de-AT" dirty="0"/>
              <a:t>Insert </a:t>
            </a:r>
            <a:r>
              <a:rPr lang="en-US" noProof="0" dirty="0"/>
              <a:t>Background</a:t>
            </a:r>
            <a:r>
              <a:rPr lang="de-AT" dirty="0"/>
              <a:t> Image  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ts val="1651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A1DFE4-5FC5-43BD-BB7E-75EAD82B965F}" type="slidenum">
              <a:rPr kumimoji="0" lang="en-US" sz="1067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ts val="1651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067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9" name="Titel 1">
            <a:extLst>
              <a:ext uri="{FF2B5EF4-FFF2-40B4-BE49-F238E27FC236}">
                <a16:creationId xmlns:a16="http://schemas.microsoft.com/office/drawing/2014/main" id="{0B952560-8B22-4EC2-A520-BB0D9A9A213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90400" y="1394775"/>
            <a:ext cx="11017800" cy="2387600"/>
          </a:xfrm>
          <a:prstGeom prst="rect">
            <a:avLst/>
          </a:prstGeom>
        </p:spPr>
        <p:txBody>
          <a:bodyPr anchor="b"/>
          <a:lstStyle>
            <a:lvl1pPr algn="ctr">
              <a:lnSpc>
                <a:spcPts val="4751"/>
              </a:lnSpc>
              <a:defRPr sz="4500" cap="all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Chapter</a:t>
            </a:r>
            <a:r>
              <a:rPr lang="de-AT" dirty="0"/>
              <a:t> Title</a:t>
            </a:r>
          </a:p>
        </p:txBody>
      </p:sp>
      <p:sp>
        <p:nvSpPr>
          <p:cNvPr id="10" name="Untertitel 2">
            <a:extLst>
              <a:ext uri="{FF2B5EF4-FFF2-40B4-BE49-F238E27FC236}">
                <a16:creationId xmlns:a16="http://schemas.microsoft.com/office/drawing/2014/main" id="{3ADE6088-5D10-4D28-890C-D6F29F2A1C2A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90400" y="3843045"/>
            <a:ext cx="11017800" cy="1655763"/>
          </a:xfrm>
        </p:spPr>
        <p:txBody>
          <a:bodyPr>
            <a:noAutofit/>
          </a:bodyPr>
          <a:lstStyle>
            <a:lvl1pPr marL="0" indent="0" algn="ctr">
              <a:buNone/>
              <a:defRPr sz="1500">
                <a:solidFill>
                  <a:schemeClr val="bg1"/>
                </a:solidFill>
              </a:defRPr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 noProof="0" dirty="0"/>
              <a:t>Chapter</a:t>
            </a:r>
            <a:r>
              <a:rPr lang="de-AT" dirty="0"/>
              <a:t> </a:t>
            </a:r>
            <a:r>
              <a:rPr lang="en-US" noProof="0" dirty="0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1540498093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ts val="1651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A1DFE4-5FC5-43BD-BB7E-75EAD82B965F}" type="slidenum">
              <a:rPr kumimoji="0" lang="en-US" sz="1067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ts val="1651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067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0400" y="1872797"/>
            <a:ext cx="5364000" cy="283411"/>
          </a:xfrm>
        </p:spPr>
        <p:txBody>
          <a:bodyPr>
            <a:noAutofit/>
          </a:bodyPr>
          <a:lstStyle>
            <a:lvl1pPr>
              <a:defRPr sz="1867" b="1"/>
            </a:lvl1pPr>
            <a:lvl2pPr marL="0" indent="0">
              <a:buFontTx/>
              <a:buNone/>
              <a:defRPr sz="1800" b="1"/>
            </a:lvl2pPr>
            <a:lvl3pPr marL="0" indent="0">
              <a:buFontTx/>
              <a:buNone/>
              <a:defRPr sz="1800" b="1"/>
            </a:lvl3pPr>
            <a:lvl4pPr marL="0" indent="0">
              <a:buFontTx/>
              <a:buNone/>
              <a:defRPr sz="1800" b="1"/>
            </a:lvl4pPr>
            <a:lvl5pPr marL="0" indent="0">
              <a:buFontTx/>
              <a:buNone/>
              <a:defRPr sz="180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0400" y="2327400"/>
            <a:ext cx="11017800" cy="3663000"/>
          </a:xfrm>
        </p:spPr>
        <p:txBody>
          <a:bodyPr/>
          <a:lstStyle>
            <a:lvl1pPr>
              <a:lnSpc>
                <a:spcPts val="2600"/>
              </a:lnSpc>
              <a:defRPr sz="2133"/>
            </a:lvl1pPr>
            <a:lvl2pPr marL="453589" indent="-453589">
              <a:lnSpc>
                <a:spcPts val="2600"/>
              </a:lnSpc>
              <a:defRPr sz="2133"/>
            </a:lvl2pPr>
            <a:lvl3pPr marL="907177" indent="-453589">
              <a:lnSpc>
                <a:spcPts val="2600"/>
              </a:lnSpc>
              <a:defRPr sz="2133"/>
            </a:lvl3pPr>
            <a:lvl4pPr marL="1360766" indent="-453589">
              <a:lnSpc>
                <a:spcPts val="2600"/>
              </a:lnSpc>
              <a:defRPr sz="2133"/>
            </a:lvl4pPr>
            <a:lvl5pPr marL="1814355" indent="-453589">
              <a:lnSpc>
                <a:spcPts val="2600"/>
              </a:lnSpc>
              <a:defRPr sz="2133"/>
            </a:lvl5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4946405-6429-4EE3-9329-FF6E5526F37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EE0778A-932A-4793-BF0E-632C848BAD2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0551" y="6165000"/>
            <a:ext cx="5364163" cy="455400"/>
          </a:xfrm>
        </p:spPr>
        <p:txBody>
          <a:bodyPr>
            <a:noAutofit/>
          </a:bodyPr>
          <a:lstStyle>
            <a:lvl1pPr>
              <a:lnSpc>
                <a:spcPts val="1351"/>
              </a:lnSpc>
              <a:defRPr sz="1333"/>
            </a:lvl1pPr>
            <a:lvl2pPr marL="0" indent="0">
              <a:lnSpc>
                <a:spcPts val="1351"/>
              </a:lnSpc>
              <a:buNone/>
              <a:defRPr sz="1000"/>
            </a:lvl2pPr>
            <a:lvl3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3pPr>
            <a:lvl4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4pPr>
            <a:lvl5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4364172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2BBFA2-1986-4BFA-9925-D185BFC702F1}" type="datetimeFigureOut">
              <a:rPr lang="en-GB" smtClean="0"/>
              <a:t>21/07/2025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4DD469-50B9-4B68-B1AD-7CF139F827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12133864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ts val="1651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A1DFE4-5FC5-43BD-BB7E-75EAD82B965F}" type="slidenum">
              <a:rPr kumimoji="0" lang="en-US" sz="1067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ts val="1651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067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0400" y="1872797"/>
            <a:ext cx="5364000" cy="283411"/>
          </a:xfrm>
        </p:spPr>
        <p:txBody>
          <a:bodyPr>
            <a:noAutofit/>
          </a:bodyPr>
          <a:lstStyle>
            <a:lvl1pPr>
              <a:defRPr sz="1867" b="1"/>
            </a:lvl1pPr>
            <a:lvl2pPr marL="0" indent="0">
              <a:buFontTx/>
              <a:buNone/>
              <a:defRPr sz="1800" b="1"/>
            </a:lvl2pPr>
            <a:lvl3pPr marL="0" indent="0">
              <a:buFontTx/>
              <a:buNone/>
              <a:defRPr sz="1800" b="1"/>
            </a:lvl3pPr>
            <a:lvl4pPr marL="0" indent="0">
              <a:buFontTx/>
              <a:buNone/>
              <a:defRPr sz="1800" b="1"/>
            </a:lvl4pPr>
            <a:lvl5pPr marL="0" indent="0">
              <a:buFontTx/>
              <a:buNone/>
              <a:defRPr sz="180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0400" y="2327400"/>
            <a:ext cx="5364000" cy="3663000"/>
          </a:xfrm>
        </p:spPr>
        <p:txBody>
          <a:bodyPr/>
          <a:lstStyle>
            <a:lvl1pPr>
              <a:defRPr/>
            </a:lvl1pPr>
            <a:lvl2pPr>
              <a:defRPr/>
            </a:lvl2pPr>
            <a:lvl5pPr>
              <a:defRPr/>
            </a:lvl5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0" name="Textplatzhalter 8">
            <a:extLst>
              <a:ext uri="{FF2B5EF4-FFF2-40B4-BE49-F238E27FC236}">
                <a16:creationId xmlns:a16="http://schemas.microsoft.com/office/drawing/2014/main" id="{B620B50C-303A-44DC-8838-2B1CB946657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249600" y="2327328"/>
            <a:ext cx="5364000" cy="3663000"/>
          </a:xfrm>
        </p:spPr>
        <p:txBody>
          <a:bodyPr/>
          <a:lstStyle>
            <a:lvl1pPr>
              <a:defRPr/>
            </a:lvl1pPr>
            <a:lvl3pPr>
              <a:defRPr/>
            </a:lvl3pPr>
            <a:lvl5pPr>
              <a:defRPr/>
            </a:lvl5pPr>
          </a:lstStyle>
          <a:p>
            <a:pPr marL="0" marR="0" lvl="0" indent="0" algn="l" defTabSz="914377" rtl="0" eaLnBrk="1" fontAlgn="auto" latinLnBrk="0" hangingPunct="1">
              <a:lnSpc>
                <a:spcPts val="1851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4946405-6429-4EE3-9329-FF6E5526F37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EE0778A-932A-4793-BF0E-632C848BAD2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0551" y="6165000"/>
            <a:ext cx="5364163" cy="455400"/>
          </a:xfrm>
        </p:spPr>
        <p:txBody>
          <a:bodyPr>
            <a:noAutofit/>
          </a:bodyPr>
          <a:lstStyle>
            <a:lvl1pPr>
              <a:lnSpc>
                <a:spcPts val="1351"/>
              </a:lnSpc>
              <a:defRPr sz="1333"/>
            </a:lvl1pPr>
            <a:lvl2pPr marL="0" indent="0">
              <a:lnSpc>
                <a:spcPts val="1351"/>
              </a:lnSpc>
              <a:buNone/>
              <a:defRPr sz="1000"/>
            </a:lvl2pPr>
            <a:lvl3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3pPr>
            <a:lvl4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4pPr>
            <a:lvl5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716267177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ts val="1651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A1DFE4-5FC5-43BD-BB7E-75EAD82B965F}" type="slidenum">
              <a:rPr kumimoji="0" lang="en-US" sz="1067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ts val="1651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067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0400" y="6237313"/>
            <a:ext cx="347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8" name="Bildplatzhalter 7">
            <a:extLst>
              <a:ext uri="{FF2B5EF4-FFF2-40B4-BE49-F238E27FC236}">
                <a16:creationId xmlns:a16="http://schemas.microsoft.com/office/drawing/2014/main" id="{E3F97B2E-B3AF-412F-8A5D-31126158717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623094" y="1110600"/>
            <a:ext cx="3384551" cy="2313000"/>
          </a:xfr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Image</a:t>
            </a:r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B3619771-C104-4967-8CE8-D32A6A767A6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403726" y="1110600"/>
            <a:ext cx="3384551" cy="23130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2" name="Bildplatzhalter 7">
            <a:extLst>
              <a:ext uri="{FF2B5EF4-FFF2-40B4-BE49-F238E27FC236}">
                <a16:creationId xmlns:a16="http://schemas.microsoft.com/office/drawing/2014/main" id="{EAAF7A8C-E9CD-42FC-9131-B1B15A78852D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184357" y="1110600"/>
            <a:ext cx="3384551" cy="23130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3" name="Bildplatzhalter 7">
            <a:extLst>
              <a:ext uri="{FF2B5EF4-FFF2-40B4-BE49-F238E27FC236}">
                <a16:creationId xmlns:a16="http://schemas.microsoft.com/office/drawing/2014/main" id="{8EA1D059-7D13-4EEF-9BA9-6012929D6894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23094" y="3861000"/>
            <a:ext cx="3384551" cy="23130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4" name="Bildplatzhalter 7">
            <a:extLst>
              <a:ext uri="{FF2B5EF4-FFF2-40B4-BE49-F238E27FC236}">
                <a16:creationId xmlns:a16="http://schemas.microsoft.com/office/drawing/2014/main" id="{3F531061-ABBF-4531-8358-93F39A4E83CD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403726" y="3861000"/>
            <a:ext cx="3384551" cy="23130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5" name="Bildplatzhalter 7">
            <a:extLst>
              <a:ext uri="{FF2B5EF4-FFF2-40B4-BE49-F238E27FC236}">
                <a16:creationId xmlns:a16="http://schemas.microsoft.com/office/drawing/2014/main" id="{1E2387E5-F9E6-4485-8261-961CB0903140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84357" y="3861000"/>
            <a:ext cx="3384551" cy="23130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6" name="Textplatzhalter 4">
            <a:extLst>
              <a:ext uri="{FF2B5EF4-FFF2-40B4-BE49-F238E27FC236}">
                <a16:creationId xmlns:a16="http://schemas.microsoft.com/office/drawing/2014/main" id="{4F13C95D-47FB-4B84-9C64-194B515968FC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590400" y="3501008"/>
            <a:ext cx="347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17" name="Textplatzhalter 4">
            <a:extLst>
              <a:ext uri="{FF2B5EF4-FFF2-40B4-BE49-F238E27FC236}">
                <a16:creationId xmlns:a16="http://schemas.microsoft.com/office/drawing/2014/main" id="{22B4C4DC-2824-4AA7-A434-E1CB7029143D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359000" y="3501008"/>
            <a:ext cx="347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18" name="Textplatzhalter 4">
            <a:extLst>
              <a:ext uri="{FF2B5EF4-FFF2-40B4-BE49-F238E27FC236}">
                <a16:creationId xmlns:a16="http://schemas.microsoft.com/office/drawing/2014/main" id="{431A6461-DB7D-4C02-BD54-EC13C6C61981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8127600" y="3501008"/>
            <a:ext cx="347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  <p:sp>
        <p:nvSpPr>
          <p:cNvPr id="19" name="Textplatzhalter 4">
            <a:extLst>
              <a:ext uri="{FF2B5EF4-FFF2-40B4-BE49-F238E27FC236}">
                <a16:creationId xmlns:a16="http://schemas.microsoft.com/office/drawing/2014/main" id="{9E186AF5-D057-4662-99A5-C5B72C102263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359000" y="6237313"/>
            <a:ext cx="347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  <p:sp>
        <p:nvSpPr>
          <p:cNvPr id="20" name="Textplatzhalter 4">
            <a:extLst>
              <a:ext uri="{FF2B5EF4-FFF2-40B4-BE49-F238E27FC236}">
                <a16:creationId xmlns:a16="http://schemas.microsoft.com/office/drawing/2014/main" id="{FE28F596-0477-4144-9033-0F83600D5173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8127600" y="6237313"/>
            <a:ext cx="347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</p:spTree>
    <p:extLst>
      <p:ext uri="{BB962C8B-B14F-4D97-AF65-F5344CB8AC3E}">
        <p14:creationId xmlns:p14="http://schemas.microsoft.com/office/powerpoint/2010/main" val="1538846831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2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ts val="1651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A1DFE4-5FC5-43BD-BB7E-75EAD82B965F}" type="slidenum">
              <a:rPr kumimoji="0" lang="en-US" sz="1067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ts val="1651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067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7" name="Bildplatzhalter 7">
            <a:extLst>
              <a:ext uri="{FF2B5EF4-FFF2-40B4-BE49-F238E27FC236}">
                <a16:creationId xmlns:a16="http://schemas.microsoft.com/office/drawing/2014/main" id="{9B27A2E0-7828-42CC-94F2-52AC0B1B20E9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623093" y="1904399"/>
            <a:ext cx="5272200" cy="4343400"/>
          </a:xfrm>
        </p:spPr>
        <p:txBody>
          <a:bodyPr/>
          <a:lstStyle/>
          <a:p>
            <a:r>
              <a:rPr lang="en-US" noProof="0" dirty="0"/>
              <a:t>Add Image</a:t>
            </a:r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287400" y="1904399"/>
            <a:ext cx="5272200" cy="43434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FBDA83D7-ED1C-407C-95EF-259295D2189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914119646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ts val="1651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A1DFE4-5FC5-43BD-BB7E-75EAD82B965F}" type="slidenum">
              <a:rPr kumimoji="0" lang="en-US" sz="1067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ts val="1651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067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287400" y="1904399"/>
            <a:ext cx="5272200" cy="3810855"/>
          </a:xfr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0400" y="1872797"/>
            <a:ext cx="5364000" cy="283411"/>
          </a:xfrm>
        </p:spPr>
        <p:txBody>
          <a:bodyPr>
            <a:noAutofit/>
          </a:bodyPr>
          <a:lstStyle>
            <a:lvl1pPr>
              <a:defRPr sz="1867" b="1"/>
            </a:lvl1pPr>
            <a:lvl2pPr marL="0" indent="0">
              <a:buFontTx/>
              <a:buNone/>
              <a:defRPr sz="1800" b="1"/>
            </a:lvl2pPr>
            <a:lvl3pPr marL="0" indent="0">
              <a:buFontTx/>
              <a:buNone/>
              <a:defRPr sz="1800" b="1"/>
            </a:lvl3pPr>
            <a:lvl4pPr marL="0" indent="0">
              <a:buFontTx/>
              <a:buNone/>
              <a:defRPr sz="1800" b="1"/>
            </a:lvl4pPr>
            <a:lvl5pPr marL="0" indent="0">
              <a:buFontTx/>
              <a:buNone/>
              <a:defRPr sz="1800" b="1"/>
            </a:lvl5pPr>
          </a:lstStyle>
          <a:p>
            <a:pPr lvl="0"/>
            <a:r>
              <a:rPr lang="en-US" noProof="0" dirty="0"/>
              <a:t>Add </a:t>
            </a:r>
            <a:r>
              <a:rPr lang="de-DE" dirty="0" err="1"/>
              <a:t>Subtitle</a:t>
            </a:r>
            <a:endParaRPr lang="de-DE" dirty="0"/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0400" y="2327400"/>
            <a:ext cx="5364000" cy="366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9" name="Textplatzhalter 4">
            <a:extLst>
              <a:ext uri="{FF2B5EF4-FFF2-40B4-BE49-F238E27FC236}">
                <a16:creationId xmlns:a16="http://schemas.microsoft.com/office/drawing/2014/main" id="{4359674F-CF32-4FA5-9124-DD44149261BE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240016" y="5823266"/>
            <a:ext cx="536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25D6EFE5-C676-44A1-95E3-7BF41C1B224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10" name="Textplatzhalter 5">
            <a:extLst>
              <a:ext uri="{FF2B5EF4-FFF2-40B4-BE49-F238E27FC236}">
                <a16:creationId xmlns:a16="http://schemas.microsoft.com/office/drawing/2014/main" id="{798E3C2C-C457-4971-B195-C7CE1F91188A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0551" y="6165000"/>
            <a:ext cx="5364163" cy="455400"/>
          </a:xfrm>
        </p:spPr>
        <p:txBody>
          <a:bodyPr>
            <a:noAutofit/>
          </a:bodyPr>
          <a:lstStyle>
            <a:lvl1pPr>
              <a:lnSpc>
                <a:spcPts val="1351"/>
              </a:lnSpc>
              <a:defRPr sz="1333"/>
            </a:lvl1pPr>
            <a:lvl2pPr marL="0" indent="0">
              <a:lnSpc>
                <a:spcPts val="1351"/>
              </a:lnSpc>
              <a:buNone/>
              <a:defRPr sz="1000"/>
            </a:lvl2pPr>
            <a:lvl3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3pPr>
            <a:lvl4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4pPr>
            <a:lvl5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258641392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Imag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ts val="1651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A1DFE4-5FC5-43BD-BB7E-75EAD82B965F}" type="slidenum">
              <a:rPr kumimoji="0" lang="en-US" sz="1067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ts val="1651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067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22800" y="1904399"/>
            <a:ext cx="5272200" cy="3810855"/>
          </a:xfrm>
        </p:spPr>
        <p:txBody>
          <a:bodyPr/>
          <a:lstStyle/>
          <a:p>
            <a:r>
              <a:rPr lang="en-US" noProof="0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249600" y="1872797"/>
            <a:ext cx="5364000" cy="283411"/>
          </a:xfrm>
        </p:spPr>
        <p:txBody>
          <a:bodyPr>
            <a:noAutofit/>
          </a:bodyPr>
          <a:lstStyle>
            <a:lvl1pPr>
              <a:defRPr sz="1867" b="1"/>
            </a:lvl1pPr>
            <a:lvl2pPr marL="0" indent="0">
              <a:buFontTx/>
              <a:buNone/>
              <a:defRPr sz="1800" b="1"/>
            </a:lvl2pPr>
            <a:lvl3pPr marL="0" indent="0">
              <a:buFontTx/>
              <a:buNone/>
              <a:defRPr sz="1800" b="1"/>
            </a:lvl3pPr>
            <a:lvl4pPr marL="0" indent="0">
              <a:buFontTx/>
              <a:buNone/>
              <a:defRPr sz="1800" b="1"/>
            </a:lvl4pPr>
            <a:lvl5pPr marL="0" indent="0">
              <a:buFontTx/>
              <a:buNone/>
              <a:defRPr sz="180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249600" y="2327400"/>
            <a:ext cx="5364000" cy="366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3BB9C48B-306B-4B7C-AF00-BA6C2F3CB51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10" name="Textplatzhalter 5">
            <a:extLst>
              <a:ext uri="{FF2B5EF4-FFF2-40B4-BE49-F238E27FC236}">
                <a16:creationId xmlns:a16="http://schemas.microsoft.com/office/drawing/2014/main" id="{E54D6B9B-188A-4CB1-80C1-74394219DCF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0551" y="6165000"/>
            <a:ext cx="5364163" cy="455400"/>
          </a:xfrm>
        </p:spPr>
        <p:txBody>
          <a:bodyPr>
            <a:noAutofit/>
          </a:bodyPr>
          <a:lstStyle>
            <a:lvl1pPr>
              <a:lnSpc>
                <a:spcPts val="1351"/>
              </a:lnSpc>
              <a:defRPr sz="1333"/>
            </a:lvl1pPr>
            <a:lvl2pPr marL="0" indent="0">
              <a:lnSpc>
                <a:spcPts val="1351"/>
              </a:lnSpc>
              <a:buNone/>
              <a:defRPr sz="1000"/>
            </a:lvl2pPr>
            <a:lvl3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3pPr>
            <a:lvl4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4pPr>
            <a:lvl5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091153042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2 Images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ts val="1651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A1DFE4-5FC5-43BD-BB7E-75EAD82B965F}" type="slidenum">
              <a:rPr kumimoji="0" lang="en-US" sz="1067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ts val="1651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067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404601" y="1904400"/>
            <a:ext cx="3384551" cy="2008800"/>
          </a:xfrm>
        </p:spPr>
        <p:txBody>
          <a:bodyPr/>
          <a:lstStyle>
            <a:lvl1pPr>
              <a:defRPr/>
            </a:lvl1pPr>
          </a:lstStyle>
          <a:p>
            <a:r>
              <a:rPr lang="de-AT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0400" y="1872797"/>
            <a:ext cx="3474000" cy="283411"/>
          </a:xfrm>
        </p:spPr>
        <p:txBody>
          <a:bodyPr>
            <a:noAutofit/>
          </a:bodyPr>
          <a:lstStyle>
            <a:lvl1pPr>
              <a:defRPr sz="1867" b="1"/>
            </a:lvl1pPr>
            <a:lvl2pPr marL="0" indent="0">
              <a:buFontTx/>
              <a:buNone/>
              <a:defRPr sz="1800" b="1"/>
            </a:lvl2pPr>
            <a:lvl3pPr marL="0" indent="0">
              <a:buFontTx/>
              <a:buNone/>
              <a:defRPr sz="1800" b="1"/>
            </a:lvl3pPr>
            <a:lvl4pPr marL="0" indent="0">
              <a:buFontTx/>
              <a:buNone/>
              <a:defRPr sz="1800" b="1"/>
            </a:lvl4pPr>
            <a:lvl5pPr marL="0" indent="0">
              <a:buFontTx/>
              <a:buNone/>
              <a:defRPr sz="180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0400" y="2327400"/>
            <a:ext cx="3474000" cy="3663000"/>
          </a:xfrm>
        </p:spPr>
        <p:txBody>
          <a:bodyPr/>
          <a:lstStyle>
            <a:lvl1pPr>
              <a:defRPr/>
            </a:lvl1pPr>
            <a:lvl2pPr>
              <a:defRPr/>
            </a:lvl2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3" name="Textplatzhalter 8">
            <a:extLst>
              <a:ext uri="{FF2B5EF4-FFF2-40B4-BE49-F238E27FC236}">
                <a16:creationId xmlns:a16="http://schemas.microsoft.com/office/drawing/2014/main" id="{304CC4E7-09DC-4998-BCFA-AD280A0B1D97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8127000" y="2327400"/>
            <a:ext cx="3474000" cy="366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4" name="Bildplatzhalter 7">
            <a:extLst>
              <a:ext uri="{FF2B5EF4-FFF2-40B4-BE49-F238E27FC236}">
                <a16:creationId xmlns:a16="http://schemas.microsoft.com/office/drawing/2014/main" id="{12AEE0D9-326B-43F0-8F21-F85ED918A673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4404601" y="4165200"/>
            <a:ext cx="3384551" cy="2008800"/>
          </a:xfrm>
        </p:spPr>
        <p:txBody>
          <a:bodyPr/>
          <a:lstStyle>
            <a:lvl1pPr>
              <a:defRPr/>
            </a:lvl1pPr>
          </a:lstStyle>
          <a:p>
            <a:r>
              <a:rPr lang="de-AT" dirty="0"/>
              <a:t>Add Image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FA554AB9-2B77-4A5E-8DE0-C5B9338233C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9" name="Textplatzhalter 5">
            <a:extLst>
              <a:ext uri="{FF2B5EF4-FFF2-40B4-BE49-F238E27FC236}">
                <a16:creationId xmlns:a16="http://schemas.microsoft.com/office/drawing/2014/main" id="{3135ED04-BF59-4DF8-B4BE-86B8797144E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0552" y="6165000"/>
            <a:ext cx="3473849" cy="455400"/>
          </a:xfrm>
        </p:spPr>
        <p:txBody>
          <a:bodyPr>
            <a:noAutofit/>
          </a:bodyPr>
          <a:lstStyle>
            <a:lvl1pPr>
              <a:lnSpc>
                <a:spcPts val="1351"/>
              </a:lnSpc>
              <a:defRPr sz="1333"/>
            </a:lvl1pPr>
            <a:lvl2pPr marL="0" indent="0">
              <a:lnSpc>
                <a:spcPts val="1351"/>
              </a:lnSpc>
              <a:buNone/>
              <a:defRPr sz="1000"/>
            </a:lvl2pPr>
            <a:lvl3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3pPr>
            <a:lvl4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4pPr>
            <a:lvl5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208609199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Imag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452669"/>
            <a:ext cx="12192000" cy="6405331"/>
          </a:xfrm>
          <a:solidFill>
            <a:schemeClr val="bg1">
              <a:lumMod val="50000"/>
              <a:alpha val="50000"/>
            </a:schemeClr>
          </a:solidFill>
        </p:spPr>
        <p:txBody>
          <a:bodyPr anchor="t" anchorCtr="0"/>
          <a:lstStyle>
            <a:lvl1pPr algn="ctr">
              <a:lnSpc>
                <a:spcPct val="150000"/>
              </a:lnSpc>
              <a:spcBef>
                <a:spcPts val="0"/>
              </a:spcBef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Insert Background Image 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BD79F90D-3491-43D5-A790-90072FE11986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0" y="5124600"/>
            <a:ext cx="12192000" cy="173340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>
              <a:lnSpc>
                <a:spcPts val="0"/>
              </a:lnSpc>
              <a:defRPr/>
            </a:lvl1pPr>
          </a:lstStyle>
          <a:p>
            <a:pPr lvl="0"/>
            <a:r>
              <a:rPr lang="de-AT" dirty="0"/>
              <a:t> 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ts val="1651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A1DFE4-5FC5-43BD-BB7E-75EAD82B965F}" type="slidenum">
              <a:rPr kumimoji="0" lang="en-US" sz="1067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ts val="1651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067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8" name="Textplatzhalter 4">
            <a:extLst>
              <a:ext uri="{FF2B5EF4-FFF2-40B4-BE49-F238E27FC236}">
                <a16:creationId xmlns:a16="http://schemas.microsoft.com/office/drawing/2014/main" id="{660E39D6-6B5D-455A-A188-1048C3C9BC32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590400" y="6093296"/>
            <a:ext cx="3465000" cy="378341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1">
                <a:solidFill>
                  <a:schemeClr val="bg1"/>
                </a:solidFill>
              </a:defRPr>
            </a:lvl1pPr>
            <a:lvl2pPr marL="0" indent="0">
              <a:lnSpc>
                <a:spcPts val="1351"/>
              </a:lnSpc>
              <a:buFontTx/>
              <a:buNone/>
              <a:defRPr sz="1333" b="0">
                <a:solidFill>
                  <a:schemeClr val="bg1"/>
                </a:solidFill>
              </a:defRPr>
            </a:lvl2pPr>
            <a:lvl3pPr marL="0" indent="0">
              <a:lnSpc>
                <a:spcPts val="1351"/>
              </a:lnSpc>
              <a:buFontTx/>
              <a:buNone/>
              <a:defRPr sz="1000" b="0">
                <a:solidFill>
                  <a:schemeClr val="bg1"/>
                </a:solidFill>
              </a:defRPr>
            </a:lvl3pPr>
            <a:lvl4pPr marL="0" indent="0">
              <a:lnSpc>
                <a:spcPts val="1351"/>
              </a:lnSpc>
              <a:buFontTx/>
              <a:buNone/>
              <a:defRPr sz="1000" b="0">
                <a:solidFill>
                  <a:schemeClr val="bg1"/>
                </a:solidFill>
              </a:defRPr>
            </a:lvl4pPr>
            <a:lvl5pPr marL="0" indent="0">
              <a:lnSpc>
                <a:spcPts val="1351"/>
              </a:lnSpc>
              <a:buFontTx/>
              <a:buNone/>
              <a:defRPr sz="1000" b="0">
                <a:solidFill>
                  <a:schemeClr val="bg1"/>
                </a:solidFill>
              </a:defRPr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 dirty="0"/>
              <a:t>First Level (Strong)</a:t>
            </a:r>
          </a:p>
          <a:p>
            <a:pPr lvl="1"/>
            <a:r>
              <a:rPr lang="en-US" noProof="0" dirty="0"/>
              <a:t>Second Level (Text)</a:t>
            </a:r>
          </a:p>
        </p:txBody>
      </p:sp>
    </p:spTree>
    <p:extLst>
      <p:ext uri="{BB962C8B-B14F-4D97-AF65-F5344CB8AC3E}">
        <p14:creationId xmlns:p14="http://schemas.microsoft.com/office/powerpoint/2010/main" val="597022631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E621380A-5FB6-4DFB-922D-CC92A722568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ts val="1651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A1DFE4-5FC5-43BD-BB7E-75EAD82B965F}" type="slidenum">
              <a:rPr kumimoji="0" lang="en-US" sz="1067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ts val="1651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067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25932949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E621380A-5FB6-4DFB-922D-CC92A722568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ts val="1651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A1DFE4-5FC5-43BD-BB7E-75EAD82B965F}" type="slidenum">
              <a:rPr kumimoji="0" lang="en-US" sz="1067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ts val="1651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067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59914846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939925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7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2BBFA2-1986-4BFA-9925-D185BFC702F1}" type="datetimeFigureOut">
              <a:rPr lang="en-GB" smtClean="0"/>
              <a:t>21/07/2025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4DD469-50B9-4B68-B1AD-7CF139F827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98868330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 of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0400" y="1872000"/>
            <a:ext cx="5364000" cy="4118400"/>
          </a:xfrm>
        </p:spPr>
        <p:txBody>
          <a:bodyPr/>
          <a:lstStyle>
            <a:lvl1pPr>
              <a:spcBef>
                <a:spcPts val="1851"/>
              </a:spcBef>
              <a:defRPr sz="1867" b="1"/>
            </a:lvl1pPr>
            <a:lvl2pPr marL="629984" indent="0">
              <a:buNone/>
              <a:tabLst>
                <a:tab pos="5273868" algn="r"/>
              </a:tabLst>
              <a:defRPr/>
            </a:lvl2pPr>
            <a:lvl3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3pPr>
            <a:lvl4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4pPr>
            <a:lvl5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5pPr>
          </a:lstStyle>
          <a:p>
            <a:pPr lvl="0"/>
            <a:r>
              <a:rPr lang="en-US" noProof="0" dirty="0"/>
              <a:t>Chapter Title</a:t>
            </a:r>
          </a:p>
          <a:p>
            <a:pPr lvl="1"/>
            <a:r>
              <a:rPr lang="en-US" noProof="0" dirty="0"/>
              <a:t>Subchapter Level 1	1</a:t>
            </a:r>
          </a:p>
          <a:p>
            <a:pPr lvl="2"/>
            <a:r>
              <a:rPr lang="en-US" noProof="0" dirty="0"/>
              <a:t>Subchapter Level 2	1</a:t>
            </a:r>
          </a:p>
          <a:p>
            <a:pPr lvl="3"/>
            <a:r>
              <a:rPr lang="en-US" noProof="0" dirty="0"/>
              <a:t>Subchapter Level 2	1</a:t>
            </a:r>
          </a:p>
          <a:p>
            <a:pPr lvl="4"/>
            <a:r>
              <a:rPr lang="en-US" noProof="0" dirty="0"/>
              <a:t>Subchapter Level 2	1</a:t>
            </a:r>
          </a:p>
        </p:txBody>
      </p:sp>
      <p:sp>
        <p:nvSpPr>
          <p:cNvPr id="12" name="Textplatzhalter 8">
            <a:extLst>
              <a:ext uri="{FF2B5EF4-FFF2-40B4-BE49-F238E27FC236}">
                <a16:creationId xmlns:a16="http://schemas.microsoft.com/office/drawing/2014/main" id="{E69F34A5-EA9B-4A0A-A8FB-63CF2456D5B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249600" y="1872000"/>
            <a:ext cx="5364000" cy="4118400"/>
          </a:xfrm>
        </p:spPr>
        <p:txBody>
          <a:bodyPr/>
          <a:lstStyle>
            <a:lvl1pPr>
              <a:spcBef>
                <a:spcPts val="1851"/>
              </a:spcBef>
              <a:defRPr sz="1867" b="1"/>
            </a:lvl1pPr>
            <a:lvl2pPr marL="629984" indent="0">
              <a:buNone/>
              <a:tabLst>
                <a:tab pos="5273868" algn="r"/>
              </a:tabLst>
              <a:defRPr/>
            </a:lvl2pPr>
            <a:lvl3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3pPr>
            <a:lvl4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4pPr>
            <a:lvl5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5pPr>
          </a:lstStyle>
          <a:p>
            <a:pPr lvl="0"/>
            <a:r>
              <a:rPr lang="en-US" noProof="0" dirty="0"/>
              <a:t>Chapter Title</a:t>
            </a:r>
          </a:p>
          <a:p>
            <a:pPr lvl="1"/>
            <a:r>
              <a:rPr lang="en-US" noProof="0" dirty="0"/>
              <a:t>Subchapter Level 1	1</a:t>
            </a:r>
          </a:p>
          <a:p>
            <a:pPr lvl="2"/>
            <a:r>
              <a:rPr lang="en-US" noProof="0" dirty="0"/>
              <a:t>Subchapter Level 2	1</a:t>
            </a:r>
          </a:p>
          <a:p>
            <a:pPr lvl="3"/>
            <a:r>
              <a:rPr lang="en-US" noProof="0" dirty="0"/>
              <a:t>Subchapter Level 2	1</a:t>
            </a:r>
          </a:p>
          <a:p>
            <a:pPr lvl="4"/>
            <a:r>
              <a:rPr lang="en-US" noProof="0" dirty="0"/>
              <a:t>Subchapter Level 2	1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24C33D56-EDA7-4D6B-80CE-52842ECCEC5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Title</a:t>
            </a:r>
          </a:p>
        </p:txBody>
      </p:sp>
    </p:spTree>
    <p:extLst>
      <p:ext uri="{BB962C8B-B14F-4D97-AF65-F5344CB8AC3E}">
        <p14:creationId xmlns:p14="http://schemas.microsoft.com/office/powerpoint/2010/main" val="1088796304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Openin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452671"/>
            <a:ext cx="12192000" cy="6405331"/>
          </a:xfrm>
          <a:solidFill>
            <a:schemeClr val="bg1">
              <a:lumMod val="50000"/>
              <a:alpha val="50000"/>
            </a:schemeClr>
          </a:solidFill>
        </p:spPr>
        <p:txBody>
          <a:bodyPr anchor="t" anchorCtr="0"/>
          <a:lstStyle>
            <a:lvl1pPr algn="ctr">
              <a:lnSpc>
                <a:spcPct val="150000"/>
              </a:lnSpc>
              <a:spcBef>
                <a:spcPts val="0"/>
              </a:spcBef>
              <a:defRPr sz="4000">
                <a:solidFill>
                  <a:schemeClr val="bg1"/>
                </a:solidFill>
              </a:defRPr>
            </a:lvl1pPr>
          </a:lstStyle>
          <a:p>
            <a:r>
              <a:rPr lang="de-AT" dirty="0"/>
              <a:t>Insert </a:t>
            </a:r>
            <a:r>
              <a:rPr lang="en-US" noProof="0" dirty="0"/>
              <a:t>Background</a:t>
            </a:r>
            <a:r>
              <a:rPr lang="de-AT" dirty="0"/>
              <a:t> Image  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9" name="Titel 1">
            <a:extLst>
              <a:ext uri="{FF2B5EF4-FFF2-40B4-BE49-F238E27FC236}">
                <a16:creationId xmlns:a16="http://schemas.microsoft.com/office/drawing/2014/main" id="{0B952560-8B22-4EC2-A520-BB0D9A9A213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90400" y="1394775"/>
            <a:ext cx="11017800" cy="2387600"/>
          </a:xfrm>
          <a:prstGeom prst="rect">
            <a:avLst/>
          </a:prstGeom>
        </p:spPr>
        <p:txBody>
          <a:bodyPr anchor="b"/>
          <a:lstStyle>
            <a:lvl1pPr algn="ctr">
              <a:lnSpc>
                <a:spcPts val="4751"/>
              </a:lnSpc>
              <a:defRPr sz="4500" cap="all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Chapter</a:t>
            </a:r>
            <a:r>
              <a:rPr lang="de-AT" dirty="0"/>
              <a:t> Title</a:t>
            </a:r>
          </a:p>
        </p:txBody>
      </p:sp>
      <p:sp>
        <p:nvSpPr>
          <p:cNvPr id="10" name="Untertitel 2">
            <a:extLst>
              <a:ext uri="{FF2B5EF4-FFF2-40B4-BE49-F238E27FC236}">
                <a16:creationId xmlns:a16="http://schemas.microsoft.com/office/drawing/2014/main" id="{3ADE6088-5D10-4D28-890C-D6F29F2A1C2A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90400" y="3843045"/>
            <a:ext cx="11017800" cy="1655763"/>
          </a:xfrm>
        </p:spPr>
        <p:txBody>
          <a:bodyPr>
            <a:noAutofit/>
          </a:bodyPr>
          <a:lstStyle>
            <a:lvl1pPr marL="0" indent="0" algn="ctr">
              <a:buNone/>
              <a:defRPr sz="1500">
                <a:solidFill>
                  <a:schemeClr val="bg1"/>
                </a:solidFill>
              </a:defRPr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 noProof="0" dirty="0"/>
              <a:t>Chapter</a:t>
            </a:r>
            <a:r>
              <a:rPr lang="de-AT" dirty="0"/>
              <a:t> </a:t>
            </a:r>
            <a:r>
              <a:rPr lang="en-US" noProof="0" dirty="0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3486271232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0400" y="1872797"/>
            <a:ext cx="5364000" cy="283411"/>
          </a:xfrm>
        </p:spPr>
        <p:txBody>
          <a:bodyPr>
            <a:noAutofit/>
          </a:bodyPr>
          <a:lstStyle>
            <a:lvl1pPr>
              <a:defRPr sz="1867" b="1"/>
            </a:lvl1pPr>
            <a:lvl2pPr marL="0" indent="0">
              <a:buFontTx/>
              <a:buNone/>
              <a:defRPr sz="1800" b="1"/>
            </a:lvl2pPr>
            <a:lvl3pPr marL="0" indent="0">
              <a:buFontTx/>
              <a:buNone/>
              <a:defRPr sz="1800" b="1"/>
            </a:lvl3pPr>
            <a:lvl4pPr marL="0" indent="0">
              <a:buFontTx/>
              <a:buNone/>
              <a:defRPr sz="1800" b="1"/>
            </a:lvl4pPr>
            <a:lvl5pPr marL="0" indent="0">
              <a:buFontTx/>
              <a:buNone/>
              <a:defRPr sz="180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0400" y="2327400"/>
            <a:ext cx="11017800" cy="3663000"/>
          </a:xfrm>
        </p:spPr>
        <p:txBody>
          <a:bodyPr/>
          <a:lstStyle>
            <a:lvl1pPr>
              <a:lnSpc>
                <a:spcPts val="2600"/>
              </a:lnSpc>
              <a:defRPr sz="2133"/>
            </a:lvl1pPr>
            <a:lvl2pPr marL="453589" indent="-453589">
              <a:lnSpc>
                <a:spcPts val="2600"/>
              </a:lnSpc>
              <a:defRPr sz="2133"/>
            </a:lvl2pPr>
            <a:lvl3pPr marL="907177" indent="-453589">
              <a:lnSpc>
                <a:spcPts val="2600"/>
              </a:lnSpc>
              <a:defRPr sz="2133"/>
            </a:lvl3pPr>
            <a:lvl4pPr marL="1360766" indent="-453589">
              <a:lnSpc>
                <a:spcPts val="2600"/>
              </a:lnSpc>
              <a:defRPr sz="2133"/>
            </a:lvl4pPr>
            <a:lvl5pPr marL="1814355" indent="-453589">
              <a:lnSpc>
                <a:spcPts val="2600"/>
              </a:lnSpc>
              <a:defRPr sz="2133"/>
            </a:lvl5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4946405-6429-4EE3-9329-FF6E5526F37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EE0778A-932A-4793-BF0E-632C848BAD2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0551" y="6165000"/>
            <a:ext cx="5364163" cy="455400"/>
          </a:xfrm>
        </p:spPr>
        <p:txBody>
          <a:bodyPr>
            <a:noAutofit/>
          </a:bodyPr>
          <a:lstStyle>
            <a:lvl1pPr>
              <a:lnSpc>
                <a:spcPts val="1351"/>
              </a:lnSpc>
              <a:defRPr sz="1333"/>
            </a:lvl1pPr>
            <a:lvl2pPr marL="0" indent="0">
              <a:lnSpc>
                <a:spcPts val="1351"/>
              </a:lnSpc>
              <a:buNone/>
              <a:defRPr sz="1000"/>
            </a:lvl2pPr>
            <a:lvl3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3pPr>
            <a:lvl4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4pPr>
            <a:lvl5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945263631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0400" y="1872797"/>
            <a:ext cx="5364000" cy="283411"/>
          </a:xfrm>
        </p:spPr>
        <p:txBody>
          <a:bodyPr>
            <a:noAutofit/>
          </a:bodyPr>
          <a:lstStyle>
            <a:lvl1pPr>
              <a:defRPr sz="1867" b="1"/>
            </a:lvl1pPr>
            <a:lvl2pPr marL="0" indent="0">
              <a:buFontTx/>
              <a:buNone/>
              <a:defRPr sz="1800" b="1"/>
            </a:lvl2pPr>
            <a:lvl3pPr marL="0" indent="0">
              <a:buFontTx/>
              <a:buNone/>
              <a:defRPr sz="1800" b="1"/>
            </a:lvl3pPr>
            <a:lvl4pPr marL="0" indent="0">
              <a:buFontTx/>
              <a:buNone/>
              <a:defRPr sz="1800" b="1"/>
            </a:lvl4pPr>
            <a:lvl5pPr marL="0" indent="0">
              <a:buFontTx/>
              <a:buNone/>
              <a:defRPr sz="180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0400" y="2327400"/>
            <a:ext cx="5364000" cy="3663000"/>
          </a:xfrm>
        </p:spPr>
        <p:txBody>
          <a:bodyPr/>
          <a:lstStyle>
            <a:lvl1pPr>
              <a:defRPr/>
            </a:lvl1pPr>
            <a:lvl2pPr>
              <a:defRPr/>
            </a:lvl2pPr>
            <a:lvl5pPr>
              <a:defRPr/>
            </a:lvl5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0" name="Textplatzhalter 8">
            <a:extLst>
              <a:ext uri="{FF2B5EF4-FFF2-40B4-BE49-F238E27FC236}">
                <a16:creationId xmlns:a16="http://schemas.microsoft.com/office/drawing/2014/main" id="{B620B50C-303A-44DC-8838-2B1CB946657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249600" y="2327328"/>
            <a:ext cx="5364000" cy="3663000"/>
          </a:xfrm>
        </p:spPr>
        <p:txBody>
          <a:bodyPr/>
          <a:lstStyle>
            <a:lvl1pPr>
              <a:defRPr/>
            </a:lvl1pPr>
            <a:lvl3pPr>
              <a:defRPr/>
            </a:lvl3pPr>
            <a:lvl5pPr>
              <a:defRPr/>
            </a:lvl5pPr>
          </a:lstStyle>
          <a:p>
            <a:pPr marL="0" marR="0" lvl="0" indent="0" algn="l" defTabSz="914377" rtl="0" eaLnBrk="1" fontAlgn="auto" latinLnBrk="0" hangingPunct="1">
              <a:lnSpc>
                <a:spcPts val="1851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4946405-6429-4EE3-9329-FF6E5526F37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EE0778A-932A-4793-BF0E-632C848BAD2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0551" y="6165000"/>
            <a:ext cx="5364163" cy="455400"/>
          </a:xfrm>
        </p:spPr>
        <p:txBody>
          <a:bodyPr>
            <a:noAutofit/>
          </a:bodyPr>
          <a:lstStyle>
            <a:lvl1pPr>
              <a:lnSpc>
                <a:spcPts val="1351"/>
              </a:lnSpc>
              <a:defRPr sz="1333"/>
            </a:lvl1pPr>
            <a:lvl2pPr marL="0" indent="0">
              <a:lnSpc>
                <a:spcPts val="1351"/>
              </a:lnSpc>
              <a:buNone/>
              <a:defRPr sz="1000"/>
            </a:lvl2pPr>
            <a:lvl3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3pPr>
            <a:lvl4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4pPr>
            <a:lvl5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533095634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0400" y="6237313"/>
            <a:ext cx="347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8" name="Bildplatzhalter 7">
            <a:extLst>
              <a:ext uri="{FF2B5EF4-FFF2-40B4-BE49-F238E27FC236}">
                <a16:creationId xmlns:a16="http://schemas.microsoft.com/office/drawing/2014/main" id="{E3F97B2E-B3AF-412F-8A5D-31126158717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623094" y="1110600"/>
            <a:ext cx="3384551" cy="2313000"/>
          </a:xfr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Image</a:t>
            </a:r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B3619771-C104-4967-8CE8-D32A6A767A6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403726" y="1110600"/>
            <a:ext cx="3384551" cy="23130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2" name="Bildplatzhalter 7">
            <a:extLst>
              <a:ext uri="{FF2B5EF4-FFF2-40B4-BE49-F238E27FC236}">
                <a16:creationId xmlns:a16="http://schemas.microsoft.com/office/drawing/2014/main" id="{EAAF7A8C-E9CD-42FC-9131-B1B15A78852D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184357" y="1110600"/>
            <a:ext cx="3384551" cy="23130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3" name="Bildplatzhalter 7">
            <a:extLst>
              <a:ext uri="{FF2B5EF4-FFF2-40B4-BE49-F238E27FC236}">
                <a16:creationId xmlns:a16="http://schemas.microsoft.com/office/drawing/2014/main" id="{8EA1D059-7D13-4EEF-9BA9-6012929D6894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23094" y="3861000"/>
            <a:ext cx="3384551" cy="23130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4" name="Bildplatzhalter 7">
            <a:extLst>
              <a:ext uri="{FF2B5EF4-FFF2-40B4-BE49-F238E27FC236}">
                <a16:creationId xmlns:a16="http://schemas.microsoft.com/office/drawing/2014/main" id="{3F531061-ABBF-4531-8358-93F39A4E83CD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403726" y="3861000"/>
            <a:ext cx="3384551" cy="23130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5" name="Bildplatzhalter 7">
            <a:extLst>
              <a:ext uri="{FF2B5EF4-FFF2-40B4-BE49-F238E27FC236}">
                <a16:creationId xmlns:a16="http://schemas.microsoft.com/office/drawing/2014/main" id="{1E2387E5-F9E6-4485-8261-961CB0903140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84357" y="3861000"/>
            <a:ext cx="3384551" cy="23130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6" name="Textplatzhalter 4">
            <a:extLst>
              <a:ext uri="{FF2B5EF4-FFF2-40B4-BE49-F238E27FC236}">
                <a16:creationId xmlns:a16="http://schemas.microsoft.com/office/drawing/2014/main" id="{4F13C95D-47FB-4B84-9C64-194B515968FC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590400" y="3501008"/>
            <a:ext cx="347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17" name="Textplatzhalter 4">
            <a:extLst>
              <a:ext uri="{FF2B5EF4-FFF2-40B4-BE49-F238E27FC236}">
                <a16:creationId xmlns:a16="http://schemas.microsoft.com/office/drawing/2014/main" id="{22B4C4DC-2824-4AA7-A434-E1CB7029143D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359000" y="3501008"/>
            <a:ext cx="347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18" name="Textplatzhalter 4">
            <a:extLst>
              <a:ext uri="{FF2B5EF4-FFF2-40B4-BE49-F238E27FC236}">
                <a16:creationId xmlns:a16="http://schemas.microsoft.com/office/drawing/2014/main" id="{431A6461-DB7D-4C02-BD54-EC13C6C61981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8127600" y="3501008"/>
            <a:ext cx="347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  <p:sp>
        <p:nvSpPr>
          <p:cNvPr id="19" name="Textplatzhalter 4">
            <a:extLst>
              <a:ext uri="{FF2B5EF4-FFF2-40B4-BE49-F238E27FC236}">
                <a16:creationId xmlns:a16="http://schemas.microsoft.com/office/drawing/2014/main" id="{9E186AF5-D057-4662-99A5-C5B72C102263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359000" y="6237313"/>
            <a:ext cx="347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  <p:sp>
        <p:nvSpPr>
          <p:cNvPr id="20" name="Textplatzhalter 4">
            <a:extLst>
              <a:ext uri="{FF2B5EF4-FFF2-40B4-BE49-F238E27FC236}">
                <a16:creationId xmlns:a16="http://schemas.microsoft.com/office/drawing/2014/main" id="{FE28F596-0477-4144-9033-0F83600D5173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8127600" y="6237313"/>
            <a:ext cx="347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</p:spTree>
    <p:extLst>
      <p:ext uri="{BB962C8B-B14F-4D97-AF65-F5344CB8AC3E}">
        <p14:creationId xmlns:p14="http://schemas.microsoft.com/office/powerpoint/2010/main" val="209356952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2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7" name="Bildplatzhalter 7">
            <a:extLst>
              <a:ext uri="{FF2B5EF4-FFF2-40B4-BE49-F238E27FC236}">
                <a16:creationId xmlns:a16="http://schemas.microsoft.com/office/drawing/2014/main" id="{9B27A2E0-7828-42CC-94F2-52AC0B1B20E9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623093" y="1904399"/>
            <a:ext cx="5272200" cy="4343400"/>
          </a:xfrm>
        </p:spPr>
        <p:txBody>
          <a:bodyPr/>
          <a:lstStyle/>
          <a:p>
            <a:r>
              <a:rPr lang="en-US" noProof="0" dirty="0"/>
              <a:t>Add Image</a:t>
            </a:r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287400" y="1904399"/>
            <a:ext cx="5272200" cy="43434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FBDA83D7-ED1C-407C-95EF-259295D2189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937456330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287400" y="1904399"/>
            <a:ext cx="5272200" cy="3810855"/>
          </a:xfr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0400" y="1872797"/>
            <a:ext cx="5364000" cy="283411"/>
          </a:xfrm>
        </p:spPr>
        <p:txBody>
          <a:bodyPr>
            <a:noAutofit/>
          </a:bodyPr>
          <a:lstStyle>
            <a:lvl1pPr>
              <a:defRPr sz="1867" b="1"/>
            </a:lvl1pPr>
            <a:lvl2pPr marL="0" indent="0">
              <a:buFontTx/>
              <a:buNone/>
              <a:defRPr sz="1800" b="1"/>
            </a:lvl2pPr>
            <a:lvl3pPr marL="0" indent="0">
              <a:buFontTx/>
              <a:buNone/>
              <a:defRPr sz="1800" b="1"/>
            </a:lvl3pPr>
            <a:lvl4pPr marL="0" indent="0">
              <a:buFontTx/>
              <a:buNone/>
              <a:defRPr sz="1800" b="1"/>
            </a:lvl4pPr>
            <a:lvl5pPr marL="0" indent="0">
              <a:buFontTx/>
              <a:buNone/>
              <a:defRPr sz="1800" b="1"/>
            </a:lvl5pPr>
          </a:lstStyle>
          <a:p>
            <a:pPr lvl="0"/>
            <a:r>
              <a:rPr lang="en-US" noProof="0" dirty="0"/>
              <a:t>Add </a:t>
            </a:r>
            <a:r>
              <a:rPr lang="de-DE" dirty="0" err="1"/>
              <a:t>Subtitle</a:t>
            </a:r>
            <a:endParaRPr lang="de-DE" dirty="0"/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0400" y="2327400"/>
            <a:ext cx="5364000" cy="366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9" name="Textplatzhalter 4">
            <a:extLst>
              <a:ext uri="{FF2B5EF4-FFF2-40B4-BE49-F238E27FC236}">
                <a16:creationId xmlns:a16="http://schemas.microsoft.com/office/drawing/2014/main" id="{4359674F-CF32-4FA5-9124-DD44149261BE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240016" y="5823266"/>
            <a:ext cx="536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25D6EFE5-C676-44A1-95E3-7BF41C1B224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10" name="Textplatzhalter 5">
            <a:extLst>
              <a:ext uri="{FF2B5EF4-FFF2-40B4-BE49-F238E27FC236}">
                <a16:creationId xmlns:a16="http://schemas.microsoft.com/office/drawing/2014/main" id="{798E3C2C-C457-4971-B195-C7CE1F91188A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0551" y="6165000"/>
            <a:ext cx="5364163" cy="455400"/>
          </a:xfrm>
        </p:spPr>
        <p:txBody>
          <a:bodyPr>
            <a:noAutofit/>
          </a:bodyPr>
          <a:lstStyle>
            <a:lvl1pPr>
              <a:lnSpc>
                <a:spcPts val="1351"/>
              </a:lnSpc>
              <a:defRPr sz="1333"/>
            </a:lvl1pPr>
            <a:lvl2pPr marL="0" indent="0">
              <a:lnSpc>
                <a:spcPts val="1351"/>
              </a:lnSpc>
              <a:buNone/>
              <a:defRPr sz="1000"/>
            </a:lvl2pPr>
            <a:lvl3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3pPr>
            <a:lvl4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4pPr>
            <a:lvl5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785676688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Imag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22800" y="1904399"/>
            <a:ext cx="5272200" cy="3810855"/>
          </a:xfrm>
        </p:spPr>
        <p:txBody>
          <a:bodyPr/>
          <a:lstStyle/>
          <a:p>
            <a:r>
              <a:rPr lang="en-US" noProof="0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249600" y="1872797"/>
            <a:ext cx="5364000" cy="283411"/>
          </a:xfrm>
        </p:spPr>
        <p:txBody>
          <a:bodyPr>
            <a:noAutofit/>
          </a:bodyPr>
          <a:lstStyle>
            <a:lvl1pPr>
              <a:defRPr sz="1867" b="1"/>
            </a:lvl1pPr>
            <a:lvl2pPr marL="0" indent="0">
              <a:buFontTx/>
              <a:buNone/>
              <a:defRPr sz="1800" b="1"/>
            </a:lvl2pPr>
            <a:lvl3pPr marL="0" indent="0">
              <a:buFontTx/>
              <a:buNone/>
              <a:defRPr sz="1800" b="1"/>
            </a:lvl3pPr>
            <a:lvl4pPr marL="0" indent="0">
              <a:buFontTx/>
              <a:buNone/>
              <a:defRPr sz="1800" b="1"/>
            </a:lvl4pPr>
            <a:lvl5pPr marL="0" indent="0">
              <a:buFontTx/>
              <a:buNone/>
              <a:defRPr sz="180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249600" y="2327400"/>
            <a:ext cx="5364000" cy="366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3BB9C48B-306B-4B7C-AF00-BA6C2F3CB51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10" name="Textplatzhalter 5">
            <a:extLst>
              <a:ext uri="{FF2B5EF4-FFF2-40B4-BE49-F238E27FC236}">
                <a16:creationId xmlns:a16="http://schemas.microsoft.com/office/drawing/2014/main" id="{E54D6B9B-188A-4CB1-80C1-74394219DCF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0551" y="6165000"/>
            <a:ext cx="5364163" cy="455400"/>
          </a:xfrm>
        </p:spPr>
        <p:txBody>
          <a:bodyPr>
            <a:noAutofit/>
          </a:bodyPr>
          <a:lstStyle>
            <a:lvl1pPr>
              <a:lnSpc>
                <a:spcPts val="1351"/>
              </a:lnSpc>
              <a:defRPr sz="1333"/>
            </a:lvl1pPr>
            <a:lvl2pPr marL="0" indent="0">
              <a:lnSpc>
                <a:spcPts val="1351"/>
              </a:lnSpc>
              <a:buNone/>
              <a:defRPr sz="1000"/>
            </a:lvl2pPr>
            <a:lvl3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3pPr>
            <a:lvl4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4pPr>
            <a:lvl5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500661805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2 Images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404601" y="1904400"/>
            <a:ext cx="3384551" cy="2008800"/>
          </a:xfrm>
        </p:spPr>
        <p:txBody>
          <a:bodyPr/>
          <a:lstStyle>
            <a:lvl1pPr>
              <a:defRPr/>
            </a:lvl1pPr>
          </a:lstStyle>
          <a:p>
            <a:r>
              <a:rPr lang="de-AT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0400" y="1872797"/>
            <a:ext cx="3474000" cy="283411"/>
          </a:xfrm>
        </p:spPr>
        <p:txBody>
          <a:bodyPr>
            <a:noAutofit/>
          </a:bodyPr>
          <a:lstStyle>
            <a:lvl1pPr>
              <a:defRPr sz="1867" b="1"/>
            </a:lvl1pPr>
            <a:lvl2pPr marL="0" indent="0">
              <a:buFontTx/>
              <a:buNone/>
              <a:defRPr sz="1800" b="1"/>
            </a:lvl2pPr>
            <a:lvl3pPr marL="0" indent="0">
              <a:buFontTx/>
              <a:buNone/>
              <a:defRPr sz="1800" b="1"/>
            </a:lvl3pPr>
            <a:lvl4pPr marL="0" indent="0">
              <a:buFontTx/>
              <a:buNone/>
              <a:defRPr sz="1800" b="1"/>
            </a:lvl4pPr>
            <a:lvl5pPr marL="0" indent="0">
              <a:buFontTx/>
              <a:buNone/>
              <a:defRPr sz="180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0400" y="2327400"/>
            <a:ext cx="3474000" cy="3663000"/>
          </a:xfrm>
        </p:spPr>
        <p:txBody>
          <a:bodyPr/>
          <a:lstStyle>
            <a:lvl1pPr>
              <a:defRPr/>
            </a:lvl1pPr>
            <a:lvl2pPr>
              <a:defRPr/>
            </a:lvl2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3" name="Textplatzhalter 8">
            <a:extLst>
              <a:ext uri="{FF2B5EF4-FFF2-40B4-BE49-F238E27FC236}">
                <a16:creationId xmlns:a16="http://schemas.microsoft.com/office/drawing/2014/main" id="{304CC4E7-09DC-4998-BCFA-AD280A0B1D97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8127000" y="2327400"/>
            <a:ext cx="3474000" cy="366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4" name="Bildplatzhalter 7">
            <a:extLst>
              <a:ext uri="{FF2B5EF4-FFF2-40B4-BE49-F238E27FC236}">
                <a16:creationId xmlns:a16="http://schemas.microsoft.com/office/drawing/2014/main" id="{12AEE0D9-326B-43F0-8F21-F85ED918A673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4404601" y="4165200"/>
            <a:ext cx="3384551" cy="2008800"/>
          </a:xfrm>
        </p:spPr>
        <p:txBody>
          <a:bodyPr/>
          <a:lstStyle>
            <a:lvl1pPr>
              <a:defRPr/>
            </a:lvl1pPr>
          </a:lstStyle>
          <a:p>
            <a:r>
              <a:rPr lang="de-AT" dirty="0"/>
              <a:t>Add Image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FA554AB9-2B77-4A5E-8DE0-C5B9338233C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9" name="Textplatzhalter 5">
            <a:extLst>
              <a:ext uri="{FF2B5EF4-FFF2-40B4-BE49-F238E27FC236}">
                <a16:creationId xmlns:a16="http://schemas.microsoft.com/office/drawing/2014/main" id="{3135ED04-BF59-4DF8-B4BE-86B8797144E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0552" y="6165000"/>
            <a:ext cx="3473849" cy="455400"/>
          </a:xfrm>
        </p:spPr>
        <p:txBody>
          <a:bodyPr>
            <a:noAutofit/>
          </a:bodyPr>
          <a:lstStyle>
            <a:lvl1pPr>
              <a:lnSpc>
                <a:spcPts val="1351"/>
              </a:lnSpc>
              <a:defRPr sz="1333"/>
            </a:lvl1pPr>
            <a:lvl2pPr marL="0" indent="0">
              <a:lnSpc>
                <a:spcPts val="1351"/>
              </a:lnSpc>
              <a:buNone/>
              <a:defRPr sz="1000"/>
            </a:lvl2pPr>
            <a:lvl3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3pPr>
            <a:lvl4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4pPr>
            <a:lvl5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398173308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Imag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452669"/>
            <a:ext cx="12192000" cy="6405331"/>
          </a:xfrm>
          <a:solidFill>
            <a:schemeClr val="bg1">
              <a:lumMod val="50000"/>
              <a:alpha val="50000"/>
            </a:schemeClr>
          </a:solidFill>
        </p:spPr>
        <p:txBody>
          <a:bodyPr anchor="t" anchorCtr="0"/>
          <a:lstStyle>
            <a:lvl1pPr algn="ctr">
              <a:lnSpc>
                <a:spcPct val="150000"/>
              </a:lnSpc>
              <a:spcBef>
                <a:spcPts val="0"/>
              </a:spcBef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Insert Background Image 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BD79F90D-3491-43D5-A790-90072FE11986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0" y="5124600"/>
            <a:ext cx="12192000" cy="173340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>
              <a:lnSpc>
                <a:spcPts val="0"/>
              </a:lnSpc>
              <a:defRPr/>
            </a:lvl1pPr>
          </a:lstStyle>
          <a:p>
            <a:pPr lvl="0"/>
            <a:r>
              <a:rPr lang="de-AT" dirty="0"/>
              <a:t> 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8" name="Textplatzhalter 4">
            <a:extLst>
              <a:ext uri="{FF2B5EF4-FFF2-40B4-BE49-F238E27FC236}">
                <a16:creationId xmlns:a16="http://schemas.microsoft.com/office/drawing/2014/main" id="{660E39D6-6B5D-455A-A188-1048C3C9BC32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590400" y="6093296"/>
            <a:ext cx="3465000" cy="378341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1">
                <a:solidFill>
                  <a:schemeClr val="bg1"/>
                </a:solidFill>
              </a:defRPr>
            </a:lvl1pPr>
            <a:lvl2pPr marL="0" indent="0">
              <a:lnSpc>
                <a:spcPts val="1351"/>
              </a:lnSpc>
              <a:buFontTx/>
              <a:buNone/>
              <a:defRPr sz="1333" b="0">
                <a:solidFill>
                  <a:schemeClr val="bg1"/>
                </a:solidFill>
              </a:defRPr>
            </a:lvl2pPr>
            <a:lvl3pPr marL="0" indent="0">
              <a:lnSpc>
                <a:spcPts val="1351"/>
              </a:lnSpc>
              <a:buFontTx/>
              <a:buNone/>
              <a:defRPr sz="1000" b="0">
                <a:solidFill>
                  <a:schemeClr val="bg1"/>
                </a:solidFill>
              </a:defRPr>
            </a:lvl3pPr>
            <a:lvl4pPr marL="0" indent="0">
              <a:lnSpc>
                <a:spcPts val="1351"/>
              </a:lnSpc>
              <a:buFontTx/>
              <a:buNone/>
              <a:defRPr sz="1000" b="0">
                <a:solidFill>
                  <a:schemeClr val="bg1"/>
                </a:solidFill>
              </a:defRPr>
            </a:lvl4pPr>
            <a:lvl5pPr marL="0" indent="0">
              <a:lnSpc>
                <a:spcPts val="1351"/>
              </a:lnSpc>
              <a:buFontTx/>
              <a:buNone/>
              <a:defRPr sz="1000" b="0">
                <a:solidFill>
                  <a:schemeClr val="bg1"/>
                </a:solidFill>
              </a:defRPr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 dirty="0"/>
              <a:t>First Level (Strong)</a:t>
            </a:r>
          </a:p>
          <a:p>
            <a:pPr lvl="1"/>
            <a:r>
              <a:rPr lang="en-US" noProof="0" dirty="0"/>
              <a:t>Second Level (Text)</a:t>
            </a:r>
          </a:p>
        </p:txBody>
      </p:sp>
    </p:spTree>
    <p:extLst>
      <p:ext uri="{BB962C8B-B14F-4D97-AF65-F5344CB8AC3E}">
        <p14:creationId xmlns:p14="http://schemas.microsoft.com/office/powerpoint/2010/main" val="42865764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2BBFA2-1986-4BFA-9925-D185BFC702F1}" type="datetimeFigureOut">
              <a:rPr lang="en-GB" smtClean="0"/>
              <a:t>21/07/2025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4DD469-50B9-4B68-B1AD-7CF139F827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293698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E621380A-5FB6-4DFB-922D-CC92A722568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268655907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AE7A82-05A5-43F9-A20B-07A3BA495A64}" type="datetimeFigureOut">
              <a:rPr lang="en-GB" smtClean="0"/>
              <a:t>21/07/2025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07C504-4994-4096-9AB6-110CBCAA4D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74600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AE7A82-05A5-43F9-A20B-07A3BA495A64}" type="datetimeFigureOut">
              <a:rPr lang="en-GB" smtClean="0"/>
              <a:t>21/07/2025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07C504-4994-4096-9AB6-110CBCAA4D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349659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AE7A82-05A5-43F9-A20B-07A3BA495A64}" type="datetimeFigureOut">
              <a:rPr lang="en-GB" smtClean="0"/>
              <a:t>21/07/2025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07C504-4994-4096-9AB6-110CBCAA4D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48254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AE7A82-05A5-43F9-A20B-07A3BA495A64}" type="datetimeFigureOut">
              <a:rPr lang="en-GB" smtClean="0"/>
              <a:t>21/07/2025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07C504-4994-4096-9AB6-110CBCAA4D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497333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AE7A82-05A5-43F9-A20B-07A3BA495A64}" type="datetimeFigureOut">
              <a:rPr lang="en-GB" smtClean="0"/>
              <a:t>21/07/2025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07C504-4994-4096-9AB6-110CBCAA4D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583350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AE7A82-05A5-43F9-A20B-07A3BA495A64}" type="datetimeFigureOut">
              <a:rPr lang="en-GB" smtClean="0"/>
              <a:t>21/07/2025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07C504-4994-4096-9AB6-110CBCAA4D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41155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AE7A82-05A5-43F9-A20B-07A3BA495A64}" type="datetimeFigureOut">
              <a:rPr lang="en-GB" smtClean="0"/>
              <a:t>21/07/2025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07C504-4994-4096-9AB6-110CBCAA4D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29808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 isContent="1"/>
      </p:transition>
    </mc:Choice>
    <mc:Fallback xmlns="">
      <p:transition spd="slow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AE7A82-05A5-43F9-A20B-07A3BA495A64}" type="datetimeFigureOut">
              <a:rPr lang="en-GB" smtClean="0"/>
              <a:t>21/07/2025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07C504-4994-4096-9AB6-110CBCAA4D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509326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AE7A82-05A5-43F9-A20B-07A3BA495A64}" type="datetimeFigureOut">
              <a:rPr lang="en-GB" smtClean="0"/>
              <a:t>21/07/2025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07C504-4994-4096-9AB6-110CBCAA4D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977406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2BBFA2-1986-4BFA-9925-D185BFC702F1}" type="datetimeFigureOut">
              <a:rPr lang="en-GB" smtClean="0"/>
              <a:t>21/07/2025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4DD469-50B9-4B68-B1AD-7CF139F827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91556107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AE7A82-05A5-43F9-A20B-07A3BA495A64}" type="datetimeFigureOut">
              <a:rPr lang="en-GB" smtClean="0"/>
              <a:t>21/07/2025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07C504-4994-4096-9AB6-110CBCAA4D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20269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AE7A82-05A5-43F9-A20B-07A3BA495A64}" type="datetimeFigureOut">
              <a:rPr lang="en-GB" smtClean="0"/>
              <a:t>21/07/2025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07C504-4994-4096-9AB6-110CBCAA4D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071625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rgbClr val="0F124A"/>
                </a:solidFill>
              </a:defRPr>
            </a:lvl1pPr>
          </a:lstStyle>
          <a:p>
            <a:fld id="{88A1DFE4-5FC5-43BD-BB7E-75EAD82B965F}" type="slidenum">
              <a:rPr lang="en-GB" noProof="0" smtClean="0"/>
              <a:pPr/>
              <a:t>‹#›</a:t>
            </a:fld>
            <a:endParaRPr lang="en-GB" noProof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0400" y="1872797"/>
            <a:ext cx="5364000" cy="283411"/>
          </a:xfrm>
        </p:spPr>
        <p:txBody>
          <a:bodyPr>
            <a:noAutofit/>
          </a:bodyPr>
          <a:lstStyle>
            <a:lvl1pPr>
              <a:defRPr sz="1867" b="1"/>
            </a:lvl1pPr>
            <a:lvl2pPr marL="0" indent="0">
              <a:buFontTx/>
              <a:buNone/>
              <a:defRPr sz="1800" b="1"/>
            </a:lvl2pPr>
            <a:lvl3pPr marL="0" indent="0">
              <a:buFontTx/>
              <a:buNone/>
              <a:defRPr sz="1800" b="1"/>
            </a:lvl3pPr>
            <a:lvl4pPr marL="0" indent="0">
              <a:buFontTx/>
              <a:buNone/>
              <a:defRPr sz="1800" b="1"/>
            </a:lvl4pPr>
            <a:lvl5pPr marL="0" indent="0">
              <a:buFontTx/>
              <a:buNone/>
              <a:defRPr sz="1800" b="1"/>
            </a:lvl5pPr>
          </a:lstStyle>
          <a:p>
            <a:pPr lvl="0"/>
            <a:r>
              <a:rPr lang="en-GB" noProof="0"/>
              <a:t>Add Subtitle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0400" y="2327400"/>
            <a:ext cx="11017800" cy="3663000"/>
          </a:xfrm>
        </p:spPr>
        <p:txBody>
          <a:bodyPr/>
          <a:lstStyle>
            <a:lvl1pPr>
              <a:lnSpc>
                <a:spcPts val="2600"/>
              </a:lnSpc>
              <a:defRPr sz="2133"/>
            </a:lvl1pPr>
            <a:lvl2pPr marL="453589" indent="-453589">
              <a:lnSpc>
                <a:spcPts val="2600"/>
              </a:lnSpc>
              <a:defRPr sz="2133"/>
            </a:lvl2pPr>
            <a:lvl3pPr marL="907177" indent="-453589">
              <a:lnSpc>
                <a:spcPts val="2600"/>
              </a:lnSpc>
              <a:defRPr sz="2133"/>
            </a:lvl3pPr>
            <a:lvl4pPr marL="1360766" indent="-453589">
              <a:lnSpc>
                <a:spcPts val="2600"/>
              </a:lnSpc>
              <a:defRPr sz="2133"/>
            </a:lvl4pPr>
            <a:lvl5pPr marL="1814355" indent="-453589">
              <a:lnSpc>
                <a:spcPts val="2600"/>
              </a:lnSpc>
              <a:defRPr sz="2133"/>
            </a:lvl5pPr>
          </a:lstStyle>
          <a:p>
            <a:pPr lvl="0"/>
            <a:r>
              <a:rPr lang="en-GB" noProof="0"/>
              <a:t>First Level (Running Text)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4946405-6429-4EE3-9329-FF6E5526F37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/>
          <a:lstStyle/>
          <a:p>
            <a:r>
              <a:rPr lang="en-GB" noProof="0"/>
              <a:t>Add Title</a:t>
            </a:r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EE0778A-932A-4793-BF0E-632C848BAD2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0551" y="6165000"/>
            <a:ext cx="5364163" cy="455400"/>
          </a:xfrm>
        </p:spPr>
        <p:txBody>
          <a:bodyPr>
            <a:noAutofit/>
          </a:bodyPr>
          <a:lstStyle>
            <a:lvl1pPr>
              <a:lnSpc>
                <a:spcPts val="1351"/>
              </a:lnSpc>
              <a:defRPr sz="1000"/>
            </a:lvl1pPr>
            <a:lvl2pPr marL="0" indent="0">
              <a:lnSpc>
                <a:spcPts val="1351"/>
              </a:lnSpc>
              <a:buNone/>
              <a:defRPr sz="1000"/>
            </a:lvl2pPr>
            <a:lvl3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3pPr>
            <a:lvl4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4pPr>
            <a:lvl5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en-GB" noProof="0"/>
              <a:t>Footnote</a:t>
            </a:r>
          </a:p>
        </p:txBody>
      </p:sp>
    </p:spTree>
    <p:extLst>
      <p:ext uri="{BB962C8B-B14F-4D97-AF65-F5344CB8AC3E}">
        <p14:creationId xmlns:p14="http://schemas.microsoft.com/office/powerpoint/2010/main" val="26228236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E621380A-5FB6-4DFB-922D-CC92A722568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14190283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+ 2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7" name="Bildplatzhalter 7">
            <a:extLst>
              <a:ext uri="{FF2B5EF4-FFF2-40B4-BE49-F238E27FC236}">
                <a16:creationId xmlns:a16="http://schemas.microsoft.com/office/drawing/2014/main" id="{9B27A2E0-7828-42CC-94F2-52AC0B1B20E9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623093" y="1904399"/>
            <a:ext cx="5272200" cy="4343400"/>
          </a:xfrm>
        </p:spPr>
        <p:txBody>
          <a:bodyPr/>
          <a:lstStyle/>
          <a:p>
            <a:r>
              <a:rPr lang="en-US" noProof="0" dirty="0"/>
              <a:t>Add Image</a:t>
            </a:r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287400" y="1904399"/>
            <a:ext cx="5272200" cy="43434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FBDA83D7-ED1C-407C-95EF-259295D2189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049741500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hapter Openin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1660401" y="69893"/>
            <a:ext cx="385972" cy="226761"/>
          </a:xfrm>
          <a:prstGeom prst="rect">
            <a:avLst/>
          </a:prstGeom>
        </p:spPr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9" name="Titel 1">
            <a:extLst>
              <a:ext uri="{FF2B5EF4-FFF2-40B4-BE49-F238E27FC236}">
                <a16:creationId xmlns:a16="http://schemas.microsoft.com/office/drawing/2014/main" id="{0B952560-8B22-4EC2-A520-BB0D9A9A213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90400" y="1394775"/>
            <a:ext cx="11017800" cy="2387600"/>
          </a:xfrm>
          <a:prstGeom prst="rect">
            <a:avLst/>
          </a:prstGeom>
        </p:spPr>
        <p:txBody>
          <a:bodyPr anchor="b"/>
          <a:lstStyle>
            <a:lvl1pPr algn="ctr">
              <a:lnSpc>
                <a:spcPts val="4751"/>
              </a:lnSpc>
              <a:defRPr sz="4500" cap="all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Chapter</a:t>
            </a:r>
            <a:r>
              <a:rPr lang="de-AT" dirty="0"/>
              <a:t> Title</a:t>
            </a:r>
          </a:p>
        </p:txBody>
      </p:sp>
      <p:sp>
        <p:nvSpPr>
          <p:cNvPr id="10" name="Untertitel 2">
            <a:extLst>
              <a:ext uri="{FF2B5EF4-FFF2-40B4-BE49-F238E27FC236}">
                <a16:creationId xmlns:a16="http://schemas.microsoft.com/office/drawing/2014/main" id="{3ADE6088-5D10-4D28-890C-D6F29F2A1C2A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90400" y="3843045"/>
            <a:ext cx="11017800" cy="1655763"/>
          </a:xfrm>
        </p:spPr>
        <p:txBody>
          <a:bodyPr>
            <a:noAutofit/>
          </a:bodyPr>
          <a:lstStyle>
            <a:lvl1pPr marL="0" indent="0" algn="ctr">
              <a:buNone/>
              <a:defRPr sz="1500">
                <a:solidFill>
                  <a:schemeClr val="bg1"/>
                </a:solidFill>
              </a:defRPr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 noProof="0" dirty="0"/>
              <a:t>Chapter</a:t>
            </a:r>
            <a:r>
              <a:rPr lang="de-AT" dirty="0"/>
              <a:t> </a:t>
            </a:r>
            <a:r>
              <a:rPr lang="en-US" noProof="0" dirty="0"/>
              <a:t>Subtitle</a:t>
            </a:r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431999"/>
            <a:ext cx="12192000" cy="6426000"/>
          </a:xfrm>
          <a:solidFill>
            <a:schemeClr val="bg1">
              <a:lumMod val="50000"/>
              <a:alpha val="50000"/>
            </a:schemeClr>
          </a:solidFill>
        </p:spPr>
        <p:txBody>
          <a:bodyPr anchor="t" anchorCtr="0"/>
          <a:lstStyle>
            <a:lvl1pPr algn="ctr">
              <a:lnSpc>
                <a:spcPct val="150000"/>
              </a:lnSpc>
              <a:spcBef>
                <a:spcPts val="0"/>
              </a:spcBef>
              <a:defRPr sz="4000">
                <a:solidFill>
                  <a:schemeClr val="bg1"/>
                </a:solidFill>
              </a:defRPr>
            </a:lvl1pPr>
          </a:lstStyle>
          <a:p>
            <a:r>
              <a:rPr lang="de-AT" dirty="0"/>
              <a:t>Insert </a:t>
            </a:r>
            <a:r>
              <a:rPr lang="en-US" noProof="0" dirty="0"/>
              <a:t>Background</a:t>
            </a:r>
            <a:r>
              <a:rPr lang="de-AT" dirty="0"/>
              <a:t> Image  </a:t>
            </a:r>
          </a:p>
        </p:txBody>
      </p:sp>
    </p:spTree>
    <p:extLst>
      <p:ext uri="{BB962C8B-B14F-4D97-AF65-F5344CB8AC3E}">
        <p14:creationId xmlns:p14="http://schemas.microsoft.com/office/powerpoint/2010/main" val="1446577310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able of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0400" y="1872000"/>
            <a:ext cx="5364000" cy="4118400"/>
          </a:xfrm>
        </p:spPr>
        <p:txBody>
          <a:bodyPr/>
          <a:lstStyle>
            <a:lvl1pPr>
              <a:spcBef>
                <a:spcPts val="1851"/>
              </a:spcBef>
              <a:defRPr sz="1867" b="1"/>
            </a:lvl1pPr>
            <a:lvl2pPr marL="629968" indent="0">
              <a:buNone/>
              <a:tabLst>
                <a:tab pos="5273736" algn="r"/>
              </a:tabLst>
              <a:defRPr/>
            </a:lvl2pPr>
            <a:lvl3pPr marL="1493925" indent="0">
              <a:buFont typeface="Arial" panose="020B0604020202020204" pitchFamily="34" charset="0"/>
              <a:buNone/>
              <a:tabLst>
                <a:tab pos="5273736" algn="r"/>
              </a:tabLst>
              <a:defRPr/>
            </a:lvl3pPr>
            <a:lvl4pPr marL="1493925" indent="0">
              <a:buFont typeface="Arial" panose="020B0604020202020204" pitchFamily="34" charset="0"/>
              <a:buNone/>
              <a:tabLst>
                <a:tab pos="5273736" algn="r"/>
              </a:tabLst>
              <a:defRPr/>
            </a:lvl4pPr>
            <a:lvl5pPr marL="1493925" indent="0">
              <a:buFont typeface="Arial" panose="020B0604020202020204" pitchFamily="34" charset="0"/>
              <a:buNone/>
              <a:tabLst>
                <a:tab pos="5273736" algn="r"/>
              </a:tabLst>
              <a:defRPr/>
            </a:lvl5pPr>
          </a:lstStyle>
          <a:p>
            <a:pPr lvl="0"/>
            <a:r>
              <a:rPr lang="en-US" noProof="0" dirty="0"/>
              <a:t>Chapter Title</a:t>
            </a:r>
          </a:p>
          <a:p>
            <a:pPr lvl="1"/>
            <a:r>
              <a:rPr lang="en-US" noProof="0" dirty="0"/>
              <a:t>Subchapter Level 1	1</a:t>
            </a:r>
          </a:p>
          <a:p>
            <a:pPr lvl="2"/>
            <a:r>
              <a:rPr lang="en-US" noProof="0" dirty="0"/>
              <a:t>Subchapter Level 2	1</a:t>
            </a:r>
          </a:p>
          <a:p>
            <a:pPr lvl="3"/>
            <a:r>
              <a:rPr lang="en-US" noProof="0" dirty="0"/>
              <a:t>Subchapter Level 2	1</a:t>
            </a:r>
          </a:p>
          <a:p>
            <a:pPr lvl="4"/>
            <a:r>
              <a:rPr lang="en-US" noProof="0" dirty="0"/>
              <a:t>Subchapter Level 2	1</a:t>
            </a:r>
          </a:p>
        </p:txBody>
      </p:sp>
      <p:sp>
        <p:nvSpPr>
          <p:cNvPr id="12" name="Textplatzhalter 8">
            <a:extLst>
              <a:ext uri="{FF2B5EF4-FFF2-40B4-BE49-F238E27FC236}">
                <a16:creationId xmlns:a16="http://schemas.microsoft.com/office/drawing/2014/main" id="{E69F34A5-EA9B-4A0A-A8FB-63CF2456D5B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249600" y="1872000"/>
            <a:ext cx="5364000" cy="4118400"/>
          </a:xfrm>
        </p:spPr>
        <p:txBody>
          <a:bodyPr/>
          <a:lstStyle>
            <a:lvl1pPr>
              <a:spcBef>
                <a:spcPts val="1851"/>
              </a:spcBef>
              <a:defRPr sz="1867" b="1"/>
            </a:lvl1pPr>
            <a:lvl2pPr marL="629968" indent="0">
              <a:buNone/>
              <a:tabLst>
                <a:tab pos="5273736" algn="r"/>
              </a:tabLst>
              <a:defRPr/>
            </a:lvl2pPr>
            <a:lvl3pPr marL="1493925" indent="0">
              <a:buFont typeface="Arial" panose="020B0604020202020204" pitchFamily="34" charset="0"/>
              <a:buNone/>
              <a:tabLst>
                <a:tab pos="5273736" algn="r"/>
              </a:tabLst>
              <a:defRPr/>
            </a:lvl3pPr>
            <a:lvl4pPr marL="1493925" indent="0">
              <a:buFont typeface="Arial" panose="020B0604020202020204" pitchFamily="34" charset="0"/>
              <a:buNone/>
              <a:tabLst>
                <a:tab pos="5273736" algn="r"/>
              </a:tabLst>
              <a:defRPr/>
            </a:lvl4pPr>
            <a:lvl5pPr marL="1493925" indent="0">
              <a:buFont typeface="Arial" panose="020B0604020202020204" pitchFamily="34" charset="0"/>
              <a:buNone/>
              <a:tabLst>
                <a:tab pos="5273736" algn="r"/>
              </a:tabLst>
              <a:defRPr/>
            </a:lvl5pPr>
          </a:lstStyle>
          <a:p>
            <a:pPr lvl="0"/>
            <a:r>
              <a:rPr lang="en-US" noProof="0" dirty="0"/>
              <a:t>Chapter Title</a:t>
            </a:r>
          </a:p>
          <a:p>
            <a:pPr lvl="1"/>
            <a:r>
              <a:rPr lang="en-US" noProof="0" dirty="0"/>
              <a:t>Subchapter Level 1	1</a:t>
            </a:r>
          </a:p>
          <a:p>
            <a:pPr lvl="2"/>
            <a:r>
              <a:rPr lang="en-US" noProof="0" dirty="0"/>
              <a:t>Subchapter Level 2	1</a:t>
            </a:r>
          </a:p>
          <a:p>
            <a:pPr lvl="3"/>
            <a:r>
              <a:rPr lang="en-US" noProof="0" dirty="0"/>
              <a:t>Subchapter Level 2	1</a:t>
            </a:r>
          </a:p>
          <a:p>
            <a:pPr lvl="4"/>
            <a:r>
              <a:rPr lang="en-US" noProof="0" dirty="0"/>
              <a:t>Subchapter Level 2	1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24C33D56-EDA7-4D6B-80CE-52842ECCEC5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Title</a:t>
            </a:r>
          </a:p>
        </p:txBody>
      </p:sp>
    </p:spTree>
    <p:extLst>
      <p:ext uri="{BB962C8B-B14F-4D97-AF65-F5344CB8AC3E}">
        <p14:creationId xmlns:p14="http://schemas.microsoft.com/office/powerpoint/2010/main" val="25108262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 Slide"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18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ctr">
              <a:lnSpc>
                <a:spcPct val="66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0"/>
              <a:buFont typeface="Arial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5" name="Google Shape;45;p18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>
              <a:lnSpc>
                <a:spcPct val="77083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None/>
              <a:defRPr sz="2400"/>
            </a:lvl1pPr>
            <a:lvl2pPr lvl="1" algn="ctr">
              <a:lnSpc>
                <a:spcPct val="925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None/>
              <a:defRPr sz="2000"/>
            </a:lvl2pPr>
            <a:lvl3pPr lvl="2" algn="ctr">
              <a:lnSpc>
                <a:spcPct val="10277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320"/>
              <a:buFont typeface="Arial"/>
              <a:buNone/>
              <a:defRPr sz="1800"/>
            </a:lvl3pPr>
            <a:lvl4pPr lvl="3" algn="ctr">
              <a:lnSpc>
                <a:spcPct val="115625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840"/>
              <a:buFont typeface="Arial"/>
              <a:buNone/>
              <a:defRPr sz="1600"/>
            </a:lvl4pPr>
            <a:lvl5pPr lvl="4" algn="ctr">
              <a:lnSpc>
                <a:spcPct val="115625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840"/>
              <a:buFont typeface="Arial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  <a:defRPr sz="1600"/>
            </a:lvl9pPr>
          </a:lstStyle>
          <a:p>
            <a:endParaRPr/>
          </a:p>
        </p:txBody>
      </p:sp>
      <p:sp>
        <p:nvSpPr>
          <p:cNvPr id="46" name="Google Shape;46;p18"/>
          <p:cNvSpPr txBox="1">
            <a:spLocks noGrp="1"/>
          </p:cNvSpPr>
          <p:nvPr>
            <p:ph type="dt" idx="10"/>
          </p:nvPr>
        </p:nvSpPr>
        <p:spPr>
          <a:xfrm>
            <a:off x="0" y="0"/>
            <a:ext cx="1500000" cy="15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7" name="Google Shape;47;p18"/>
          <p:cNvSpPr txBox="1">
            <a:spLocks noGrp="1"/>
          </p:cNvSpPr>
          <p:nvPr>
            <p:ph type="ftr" idx="11"/>
          </p:nvPr>
        </p:nvSpPr>
        <p:spPr>
          <a:xfrm>
            <a:off x="0" y="0"/>
            <a:ext cx="1500000" cy="15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8" name="Google Shape;48;p18"/>
          <p:cNvSpPr txBox="1">
            <a:spLocks noGrp="1"/>
          </p:cNvSpPr>
          <p:nvPr>
            <p:ph type="sldNum" idx="12"/>
          </p:nvPr>
        </p:nvSpPr>
        <p:spPr>
          <a:xfrm>
            <a:off x="11660400" y="69891"/>
            <a:ext cx="385972" cy="2267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lnSpc>
                <a:spcPct val="220000"/>
              </a:lnSpc>
              <a:spcBef>
                <a:spcPts val="0"/>
              </a:spcBef>
              <a:buNone/>
              <a:defRPr/>
            </a:lvl1pPr>
            <a:lvl2pPr marL="0" lvl="1" indent="0" algn="r">
              <a:lnSpc>
                <a:spcPct val="220000"/>
              </a:lnSpc>
              <a:spcBef>
                <a:spcPts val="0"/>
              </a:spcBef>
              <a:buNone/>
              <a:defRPr/>
            </a:lvl2pPr>
            <a:lvl3pPr marL="0" lvl="2" indent="0" algn="r">
              <a:lnSpc>
                <a:spcPct val="220000"/>
              </a:lnSpc>
              <a:spcBef>
                <a:spcPts val="0"/>
              </a:spcBef>
              <a:buNone/>
              <a:defRPr/>
            </a:lvl3pPr>
            <a:lvl4pPr marL="0" lvl="3" indent="0" algn="r">
              <a:lnSpc>
                <a:spcPct val="220000"/>
              </a:lnSpc>
              <a:spcBef>
                <a:spcPts val="0"/>
              </a:spcBef>
              <a:buNone/>
              <a:defRPr/>
            </a:lvl4pPr>
            <a:lvl5pPr marL="0" lvl="4" indent="0" algn="r">
              <a:lnSpc>
                <a:spcPct val="220000"/>
              </a:lnSpc>
              <a:spcBef>
                <a:spcPts val="0"/>
              </a:spcBef>
              <a:buNone/>
              <a:defRPr/>
            </a:lvl5pPr>
            <a:lvl6pPr marL="0" lvl="5" indent="0" algn="r">
              <a:lnSpc>
                <a:spcPct val="220000"/>
              </a:lnSpc>
              <a:spcBef>
                <a:spcPts val="0"/>
              </a:spcBef>
              <a:buNone/>
              <a:defRPr/>
            </a:lvl6pPr>
            <a:lvl7pPr marL="0" lvl="6" indent="0" algn="r">
              <a:lnSpc>
                <a:spcPct val="220000"/>
              </a:lnSpc>
              <a:spcBef>
                <a:spcPts val="0"/>
              </a:spcBef>
              <a:buNone/>
              <a:defRPr/>
            </a:lvl7pPr>
            <a:lvl8pPr marL="0" lvl="7" indent="0" algn="r">
              <a:lnSpc>
                <a:spcPct val="220000"/>
              </a:lnSpc>
              <a:spcBef>
                <a:spcPts val="0"/>
              </a:spcBef>
              <a:buNone/>
              <a:defRPr/>
            </a:lvl8pPr>
            <a:lvl9pPr marL="0" lvl="8" indent="0" algn="r">
              <a:lnSpc>
                <a:spcPct val="220000"/>
              </a:lnSpc>
              <a:spcBef>
                <a:spcPts val="0"/>
              </a:spcBef>
              <a:buNone/>
              <a:defRPr/>
            </a:lvl9pPr>
          </a:lstStyle>
          <a:p>
            <a:fld id="{00000000-1234-1234-1234-123412341234}" type="slidenum">
              <a:rPr lang="fr-CH" smtClean="0"/>
              <a:pPr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936948621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hapter Opening Slide">
  <p:cSld name="1_Chapter Opening Slide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14"/>
          <p:cNvSpPr txBox="1">
            <a:spLocks noGrp="1"/>
          </p:cNvSpPr>
          <p:nvPr>
            <p:ph type="sldNum" idx="12"/>
          </p:nvPr>
        </p:nvSpPr>
        <p:spPr>
          <a:xfrm>
            <a:off x="11660400" y="69891"/>
            <a:ext cx="385972" cy="2267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lnSpc>
                <a:spcPct val="220000"/>
              </a:lnSpc>
              <a:spcBef>
                <a:spcPts val="0"/>
              </a:spcBef>
              <a:buNone/>
              <a:defRPr/>
            </a:lvl1pPr>
            <a:lvl2pPr marL="0" lvl="1" indent="0" algn="r">
              <a:lnSpc>
                <a:spcPct val="220000"/>
              </a:lnSpc>
              <a:spcBef>
                <a:spcPts val="0"/>
              </a:spcBef>
              <a:buNone/>
              <a:defRPr/>
            </a:lvl2pPr>
            <a:lvl3pPr marL="0" lvl="2" indent="0" algn="r">
              <a:lnSpc>
                <a:spcPct val="220000"/>
              </a:lnSpc>
              <a:spcBef>
                <a:spcPts val="0"/>
              </a:spcBef>
              <a:buNone/>
              <a:defRPr/>
            </a:lvl3pPr>
            <a:lvl4pPr marL="0" lvl="3" indent="0" algn="r">
              <a:lnSpc>
                <a:spcPct val="220000"/>
              </a:lnSpc>
              <a:spcBef>
                <a:spcPts val="0"/>
              </a:spcBef>
              <a:buNone/>
              <a:defRPr/>
            </a:lvl4pPr>
            <a:lvl5pPr marL="0" lvl="4" indent="0" algn="r">
              <a:lnSpc>
                <a:spcPct val="220000"/>
              </a:lnSpc>
              <a:spcBef>
                <a:spcPts val="0"/>
              </a:spcBef>
              <a:buNone/>
              <a:defRPr/>
            </a:lvl5pPr>
            <a:lvl6pPr marL="0" lvl="5" indent="0" algn="r">
              <a:lnSpc>
                <a:spcPct val="220000"/>
              </a:lnSpc>
              <a:spcBef>
                <a:spcPts val="0"/>
              </a:spcBef>
              <a:buNone/>
              <a:defRPr/>
            </a:lvl6pPr>
            <a:lvl7pPr marL="0" lvl="6" indent="0" algn="r">
              <a:lnSpc>
                <a:spcPct val="220000"/>
              </a:lnSpc>
              <a:spcBef>
                <a:spcPts val="0"/>
              </a:spcBef>
              <a:buNone/>
              <a:defRPr/>
            </a:lvl7pPr>
            <a:lvl8pPr marL="0" lvl="7" indent="0" algn="r">
              <a:lnSpc>
                <a:spcPct val="220000"/>
              </a:lnSpc>
              <a:spcBef>
                <a:spcPts val="0"/>
              </a:spcBef>
              <a:buNone/>
              <a:defRPr/>
            </a:lvl8pPr>
            <a:lvl9pPr marL="0" lvl="8" indent="0" algn="r">
              <a:lnSpc>
                <a:spcPct val="220000"/>
              </a:lnSpc>
              <a:spcBef>
                <a:spcPts val="0"/>
              </a:spcBef>
              <a:buNone/>
              <a:defRPr/>
            </a:lvl9pPr>
          </a:lstStyle>
          <a:p>
            <a:fld id="{00000000-1234-1234-1234-123412341234}" type="slidenum">
              <a:rPr lang="fr-CH" smtClean="0"/>
              <a:pPr/>
              <a:t>‹#›</a:t>
            </a:fld>
            <a:endParaRPr lang="fr-CH"/>
          </a:p>
        </p:txBody>
      </p:sp>
      <p:sp>
        <p:nvSpPr>
          <p:cNvPr id="19" name="Google Shape;19;p14"/>
          <p:cNvSpPr txBox="1">
            <a:spLocks noGrp="1"/>
          </p:cNvSpPr>
          <p:nvPr>
            <p:ph type="ctrTitle"/>
          </p:nvPr>
        </p:nvSpPr>
        <p:spPr>
          <a:xfrm>
            <a:off x="590400" y="1394774"/>
            <a:ext cx="110178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ctr">
              <a:lnSpc>
                <a:spcPct val="105555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Arial"/>
              <a:buNone/>
              <a:defRPr sz="4500" cap="none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" name="Google Shape;20;p14"/>
          <p:cNvSpPr txBox="1">
            <a:spLocks noGrp="1"/>
          </p:cNvSpPr>
          <p:nvPr>
            <p:ph type="subTitle" idx="1"/>
          </p:nvPr>
        </p:nvSpPr>
        <p:spPr>
          <a:xfrm>
            <a:off x="590400" y="3843046"/>
            <a:ext cx="110178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>
              <a:lnSpc>
                <a:spcPct val="123333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sz="1500">
                <a:solidFill>
                  <a:schemeClr val="lt1"/>
                </a:solidFill>
              </a:defRPr>
            </a:lvl1pPr>
            <a:lvl2pPr lvl="1" algn="ctr">
              <a:lnSpc>
                <a:spcPct val="925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None/>
              <a:defRPr sz="2000"/>
            </a:lvl2pPr>
            <a:lvl3pPr lvl="2" algn="ctr">
              <a:lnSpc>
                <a:spcPct val="10277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320"/>
              <a:buFont typeface="Arial"/>
              <a:buNone/>
              <a:defRPr sz="1800"/>
            </a:lvl3pPr>
            <a:lvl4pPr lvl="3" algn="ctr">
              <a:lnSpc>
                <a:spcPct val="115625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840"/>
              <a:buFont typeface="Arial"/>
              <a:buNone/>
              <a:defRPr sz="1600"/>
            </a:lvl4pPr>
            <a:lvl5pPr lvl="4" algn="ctr">
              <a:lnSpc>
                <a:spcPct val="115625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840"/>
              <a:buFont typeface="Arial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  <a:defRPr sz="1600"/>
            </a:lvl9pPr>
          </a:lstStyle>
          <a:p>
            <a:endParaRPr/>
          </a:p>
        </p:txBody>
      </p:sp>
      <p:sp>
        <p:nvSpPr>
          <p:cNvPr id="21" name="Google Shape;21;p14"/>
          <p:cNvSpPr>
            <a:spLocks noGrp="1"/>
          </p:cNvSpPr>
          <p:nvPr>
            <p:ph type="pic" idx="2"/>
          </p:nvPr>
        </p:nvSpPr>
        <p:spPr>
          <a:xfrm>
            <a:off x="0" y="431999"/>
            <a:ext cx="12192000" cy="6426000"/>
          </a:xfrm>
          <a:prstGeom prst="rect">
            <a:avLst/>
          </a:prstGeom>
          <a:solidFill>
            <a:srgbClr val="7F7F7F">
              <a:alpha val="49803"/>
            </a:srgbClr>
          </a:solidFill>
          <a:ln>
            <a:noFill/>
          </a:ln>
        </p:spPr>
      </p:sp>
    </p:spTree>
    <p:extLst>
      <p:ext uri="{BB962C8B-B14F-4D97-AF65-F5344CB8AC3E}">
        <p14:creationId xmlns:p14="http://schemas.microsoft.com/office/powerpoint/2010/main" val="41667798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2BBFA2-1986-4BFA-9925-D185BFC702F1}" type="datetimeFigureOut">
              <a:rPr lang="en-GB" smtClean="0"/>
              <a:t>21/07/2025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4DD469-50B9-4B68-B1AD-7CF139F827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847652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2BBFA2-1986-4BFA-9925-D185BFC702F1}" type="datetimeFigureOut">
              <a:rPr lang="en-GB" smtClean="0"/>
              <a:t>21/07/2025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4DD469-50B9-4B68-B1AD-7CF139F827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246444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1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13" Type="http://schemas.openxmlformats.org/officeDocument/2006/relationships/slideLayout" Target="../slideLayouts/slideLayout36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slideLayout" Target="../slideLayouts/slideLayout35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Relationship Id="rId14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slideLayout" Target="../slideLayouts/slideLayout49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8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Relationship Id="rId14" Type="http://schemas.openxmlformats.org/officeDocument/2006/relationships/theme" Target="../theme/theme4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7.xml"/><Relationship Id="rId3" Type="http://schemas.openxmlformats.org/officeDocument/2006/relationships/slideLayout" Target="../slideLayouts/slideLayout52.xml"/><Relationship Id="rId7" Type="http://schemas.openxmlformats.org/officeDocument/2006/relationships/slideLayout" Target="../slideLayouts/slideLayout56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51.xml"/><Relationship Id="rId1" Type="http://schemas.openxmlformats.org/officeDocument/2006/relationships/slideLayout" Target="../slideLayouts/slideLayout50.xml"/><Relationship Id="rId6" Type="http://schemas.openxmlformats.org/officeDocument/2006/relationships/slideLayout" Target="../slideLayouts/slideLayout55.xml"/><Relationship Id="rId11" Type="http://schemas.openxmlformats.org/officeDocument/2006/relationships/slideLayout" Target="../slideLayouts/slideLayout60.xml"/><Relationship Id="rId5" Type="http://schemas.openxmlformats.org/officeDocument/2006/relationships/slideLayout" Target="../slideLayouts/slideLayout54.xml"/><Relationship Id="rId10" Type="http://schemas.openxmlformats.org/officeDocument/2006/relationships/slideLayout" Target="../slideLayouts/slideLayout59.xml"/><Relationship Id="rId4" Type="http://schemas.openxmlformats.org/officeDocument/2006/relationships/slideLayout" Target="../slideLayouts/slideLayout53.xml"/><Relationship Id="rId9" Type="http://schemas.openxmlformats.org/officeDocument/2006/relationships/slideLayout" Target="../slideLayouts/slideLayout58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8.xml"/><Relationship Id="rId3" Type="http://schemas.openxmlformats.org/officeDocument/2006/relationships/slideLayout" Target="../slideLayouts/slideLayout63.xml"/><Relationship Id="rId7" Type="http://schemas.openxmlformats.org/officeDocument/2006/relationships/slideLayout" Target="../slideLayouts/slideLayout67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62.xml"/><Relationship Id="rId1" Type="http://schemas.openxmlformats.org/officeDocument/2006/relationships/slideLayout" Target="../slideLayouts/slideLayout61.xml"/><Relationship Id="rId6" Type="http://schemas.openxmlformats.org/officeDocument/2006/relationships/slideLayout" Target="../slideLayouts/slideLayout66.xml"/><Relationship Id="rId11" Type="http://schemas.openxmlformats.org/officeDocument/2006/relationships/slideLayout" Target="../slideLayouts/slideLayout71.xml"/><Relationship Id="rId5" Type="http://schemas.openxmlformats.org/officeDocument/2006/relationships/slideLayout" Target="../slideLayouts/slideLayout65.xml"/><Relationship Id="rId10" Type="http://schemas.openxmlformats.org/officeDocument/2006/relationships/slideLayout" Target="../slideLayouts/slideLayout70.xml"/><Relationship Id="rId4" Type="http://schemas.openxmlformats.org/officeDocument/2006/relationships/slideLayout" Target="../slideLayouts/slideLayout64.xml"/><Relationship Id="rId9" Type="http://schemas.openxmlformats.org/officeDocument/2006/relationships/slideLayout" Target="../slideLayouts/slideLayout69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theme" Target="../theme/theme7.xml"/><Relationship Id="rId3" Type="http://schemas.openxmlformats.org/officeDocument/2006/relationships/slideLayout" Target="../slideLayouts/slideLayout74.xml"/><Relationship Id="rId7" Type="http://schemas.openxmlformats.org/officeDocument/2006/relationships/slideLayout" Target="../slideLayouts/slideLayout78.xml"/><Relationship Id="rId2" Type="http://schemas.openxmlformats.org/officeDocument/2006/relationships/slideLayout" Target="../slideLayouts/slideLayout73.xml"/><Relationship Id="rId1" Type="http://schemas.openxmlformats.org/officeDocument/2006/relationships/slideLayout" Target="../slideLayouts/slideLayout72.xml"/><Relationship Id="rId6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5.xml"/><Relationship Id="rId9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2BBFA2-1986-4BFA-9925-D185BFC702F1}" type="datetimeFigureOut">
              <a:rPr lang="en-GB" smtClean="0"/>
              <a:t>21/07/2025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4DD469-50B9-4B68-B1AD-7CF139F827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68890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3" r:id="rId1"/>
    <p:sldLayoutId id="2147483694" r:id="rId2"/>
    <p:sldLayoutId id="2147483695" r:id="rId3"/>
    <p:sldLayoutId id="2147483696" r:id="rId4"/>
    <p:sldLayoutId id="2147483697" r:id="rId5"/>
    <p:sldLayoutId id="2147483698" r:id="rId6"/>
    <p:sldLayoutId id="2147483699" r:id="rId7"/>
    <p:sldLayoutId id="2147483700" r:id="rId8"/>
    <p:sldLayoutId id="2147483701" r:id="rId9"/>
    <p:sldLayoutId id="2147483702" r:id="rId10"/>
    <p:sldLayoutId id="214748370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E5FA7415-5972-43C8-8CE9-FFE3FD310C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noProof="0" dirty="0"/>
              <a:t>Add Title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4555103-0B7D-47E0-BAB5-A777A34733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90400" y="2327249"/>
            <a:ext cx="11017800" cy="36630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9180CF0C-837C-4BFD-ADEC-CF0F22B3929F}"/>
              </a:ext>
            </a:extLst>
          </p:cNvPr>
          <p:cNvSpPr/>
          <p:nvPr/>
        </p:nvSpPr>
        <p:spPr>
          <a:xfrm>
            <a:off x="600" y="6378000"/>
            <a:ext cx="12191400" cy="480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675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2A45E14-11AD-4136-88E8-CBEC7C0819E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60399" y="126621"/>
            <a:ext cx="432000" cy="226761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lvl1pPr algn="r">
              <a:lnSpc>
                <a:spcPts val="1651"/>
              </a:lnSpc>
              <a:defRPr sz="1067"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7" name="Grafik 16">
            <a:extLst>
              <a:ext uri="{FF2B5EF4-FFF2-40B4-BE49-F238E27FC236}">
                <a16:creationId xmlns:a16="http://schemas.microsoft.com/office/drawing/2014/main" id="{15072D71-1E30-4F23-8B4C-14B3F8F78932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73934" y="6498000"/>
            <a:ext cx="597087" cy="240000"/>
          </a:xfrm>
          <a:prstGeom prst="rect">
            <a:avLst/>
          </a:prstGeom>
        </p:spPr>
      </p:pic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C0FBBF62-B1FF-50E0-1044-0A445B239A6E}"/>
              </a:ext>
            </a:extLst>
          </p:cNvPr>
          <p:cNvCxnSpPr/>
          <p:nvPr userDrawn="1"/>
        </p:nvCxnSpPr>
        <p:spPr>
          <a:xfrm>
            <a:off x="0" y="770400"/>
            <a:ext cx="12192000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639519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0" r:id="rId3"/>
    <p:sldLayoutId id="2147483721" r:id="rId4"/>
    <p:sldLayoutId id="2147483722" r:id="rId5"/>
    <p:sldLayoutId id="2147483723" r:id="rId6"/>
    <p:sldLayoutId id="2147483724" r:id="rId7"/>
    <p:sldLayoutId id="2147483725" r:id="rId8"/>
    <p:sldLayoutId id="2147483726" r:id="rId9"/>
    <p:sldLayoutId id="2147483727" r:id="rId10"/>
    <p:sldLayoutId id="2147483728" r:id="rId11"/>
    <p:sldLayoutId id="2147483729" r:id="rId12"/>
  </p:sldLayoutIdLst>
  <p:hf hdr="0" ftr="0" dt="0"/>
  <p:txStyles>
    <p:titleStyle>
      <a:lvl1pPr algn="l" defTabSz="914377" rtl="0" eaLnBrk="1" latinLnBrk="0" hangingPunct="1">
        <a:lnSpc>
          <a:spcPts val="4000"/>
        </a:lnSpc>
        <a:spcBef>
          <a:spcPct val="0"/>
        </a:spcBef>
        <a:buNone/>
        <a:defRPr sz="4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377" rtl="0" eaLnBrk="1" latinLnBrk="0" hangingPunct="1">
        <a:lnSpc>
          <a:spcPts val="1851"/>
        </a:lnSpc>
        <a:spcBef>
          <a:spcPts val="0"/>
        </a:spcBef>
        <a:buFont typeface="Arial" panose="020B0604020202020204" pitchFamily="34" charset="0"/>
        <a:buNone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323992" indent="-323992" algn="l" defTabSz="914377" rtl="0" eaLnBrk="1" latinLnBrk="0" hangingPunct="1">
        <a:lnSpc>
          <a:spcPts val="1851"/>
        </a:lnSpc>
        <a:spcBef>
          <a:spcPts val="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647984" indent="-323992" algn="l" defTabSz="914377" rtl="0" eaLnBrk="1" latinLnBrk="0" hangingPunct="1">
        <a:lnSpc>
          <a:spcPts val="1851"/>
        </a:lnSpc>
        <a:spcBef>
          <a:spcPts val="0"/>
        </a:spcBef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971976" indent="-323992" algn="l" defTabSz="914377" rtl="0" eaLnBrk="1" latinLnBrk="0" hangingPunct="1">
        <a:lnSpc>
          <a:spcPts val="1851"/>
        </a:lnSpc>
        <a:spcBef>
          <a:spcPts val="0"/>
        </a:spcBef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95968" indent="-323992" algn="l" defTabSz="914377" rtl="0" eaLnBrk="1" latinLnBrk="0" hangingPunct="1">
        <a:lnSpc>
          <a:spcPts val="1851"/>
        </a:lnSpc>
        <a:spcBef>
          <a:spcPts val="0"/>
        </a:spcBef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orient="horz" pos="3117">
          <p15:clr>
            <a:srgbClr val="F26B43"/>
          </p15:clr>
        </p15:guide>
        <p15:guide id="3" pos="90">
          <p15:clr>
            <a:srgbClr val="F26B43"/>
          </p15:clr>
        </p15:guide>
        <p15:guide id="4" pos="294">
          <p15:clr>
            <a:srgbClr val="F26B43"/>
          </p15:clr>
        </p15:guide>
        <p15:guide id="5" pos="1009">
          <p15:clr>
            <a:srgbClr val="F26B43"/>
          </p15:clr>
        </p15:guide>
        <p15:guide id="6" pos="1196">
          <p15:clr>
            <a:srgbClr val="F26B43"/>
          </p15:clr>
        </p15:guide>
        <p15:guide id="7" pos="5670">
          <p15:clr>
            <a:srgbClr val="F26B43"/>
          </p15:clr>
        </p15:guide>
        <p15:guide id="8" pos="5466">
          <p15:clr>
            <a:srgbClr val="F26B43"/>
          </p15:clr>
        </p15:guide>
        <p15:guide id="9" pos="2081">
          <p15:clr>
            <a:srgbClr val="F26B43"/>
          </p15:clr>
        </p15:guide>
        <p15:guide id="10" pos="1893">
          <p15:clr>
            <a:srgbClr val="F26B43"/>
          </p15:clr>
        </p15:guide>
        <p15:guide id="12" pos="2973">
          <p15:clr>
            <a:srgbClr val="F26B43"/>
          </p15:clr>
        </p15:guide>
        <p15:guide id="13" pos="2787">
          <p15:clr>
            <a:srgbClr val="F26B43"/>
          </p15:clr>
        </p15:guide>
        <p15:guide id="14" pos="4751">
          <p15:clr>
            <a:srgbClr val="F26B43"/>
          </p15:clr>
        </p15:guide>
        <p15:guide id="15" pos="4564">
          <p15:clr>
            <a:srgbClr val="F26B43"/>
          </p15:clr>
        </p15:guide>
        <p15:guide id="16" pos="3867">
          <p15:clr>
            <a:srgbClr val="F26B43"/>
          </p15:clr>
        </p15:guide>
        <p15:guide id="17" pos="3680">
          <p15:clr>
            <a:srgbClr val="F26B43"/>
          </p15:clr>
        </p15:guide>
        <p15:guide id="19" orient="horz" pos="123">
          <p15:clr>
            <a:srgbClr val="F26B43"/>
          </p15:clr>
        </p15:guide>
        <p15:guide id="21" orient="horz" pos="200">
          <p15:clr>
            <a:srgbClr val="F26B43"/>
          </p15:clr>
        </p15:guide>
        <p15:guide id="23" orient="horz" pos="387">
          <p15:clr>
            <a:srgbClr val="F26B43"/>
          </p15:clr>
        </p15:guide>
        <p15:guide id="24" orient="horz" pos="2819">
          <p15:clr>
            <a:srgbClr val="F26B43"/>
          </p15:clr>
        </p15:guide>
        <p15:guide id="25" orient="horz" pos="2938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E5FA7415-5972-43C8-8CE9-FFE3FD310C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noProof="0" dirty="0"/>
              <a:t>Add Title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4555103-0B7D-47E0-BAB5-A777A34733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90400" y="2327249"/>
            <a:ext cx="11017800" cy="36630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2A45E14-11AD-4136-88E8-CBEC7C0819E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60399" y="126621"/>
            <a:ext cx="432000" cy="226761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lvl1pPr algn="r">
              <a:lnSpc>
                <a:spcPts val="1651"/>
              </a:lnSpc>
              <a:defRPr sz="1067">
                <a:solidFill>
                  <a:schemeClr val="bg1"/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ts val="1651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A1DFE4-5FC5-43BD-BB7E-75EAD82B965F}" type="slidenum">
              <a:rPr kumimoji="0" lang="en-US" sz="1067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ts val="1651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067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17" name="Grafik 16">
            <a:extLst>
              <a:ext uri="{FF2B5EF4-FFF2-40B4-BE49-F238E27FC236}">
                <a16:creationId xmlns:a16="http://schemas.microsoft.com/office/drawing/2014/main" id="{15072D71-1E30-4F23-8B4C-14B3F8F78932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73934" y="6498000"/>
            <a:ext cx="597087" cy="2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72122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8" r:id="rId1"/>
    <p:sldLayoutId id="2147483779" r:id="rId2"/>
    <p:sldLayoutId id="2147483780" r:id="rId3"/>
    <p:sldLayoutId id="2147483781" r:id="rId4"/>
    <p:sldLayoutId id="2147483782" r:id="rId5"/>
    <p:sldLayoutId id="2147483783" r:id="rId6"/>
    <p:sldLayoutId id="2147483784" r:id="rId7"/>
    <p:sldLayoutId id="2147483785" r:id="rId8"/>
    <p:sldLayoutId id="2147483786" r:id="rId9"/>
    <p:sldLayoutId id="2147483787" r:id="rId10"/>
    <p:sldLayoutId id="2147483788" r:id="rId11"/>
    <p:sldLayoutId id="2147483789" r:id="rId12"/>
    <p:sldLayoutId id="2147483790" r:id="rId13"/>
  </p:sldLayoutIdLst>
  <p:hf hdr="0" ftr="0" dt="0"/>
  <p:txStyles>
    <p:titleStyle>
      <a:lvl1pPr algn="l" defTabSz="914377" rtl="0" eaLnBrk="1" latinLnBrk="0" hangingPunct="1">
        <a:lnSpc>
          <a:spcPts val="4000"/>
        </a:lnSpc>
        <a:spcBef>
          <a:spcPct val="0"/>
        </a:spcBef>
        <a:buNone/>
        <a:defRPr sz="4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377" rtl="0" eaLnBrk="1" latinLnBrk="0" hangingPunct="1">
        <a:lnSpc>
          <a:spcPts val="1851"/>
        </a:lnSpc>
        <a:spcBef>
          <a:spcPts val="0"/>
        </a:spcBef>
        <a:buFont typeface="Arial" panose="020B0604020202020204" pitchFamily="34" charset="0"/>
        <a:buNone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323992" indent="-323992" algn="l" defTabSz="914377" rtl="0" eaLnBrk="1" latinLnBrk="0" hangingPunct="1">
        <a:lnSpc>
          <a:spcPts val="1851"/>
        </a:lnSpc>
        <a:spcBef>
          <a:spcPts val="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647984" indent="-323992" algn="l" defTabSz="914377" rtl="0" eaLnBrk="1" latinLnBrk="0" hangingPunct="1">
        <a:lnSpc>
          <a:spcPts val="1851"/>
        </a:lnSpc>
        <a:spcBef>
          <a:spcPts val="0"/>
        </a:spcBef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971976" indent="-323992" algn="l" defTabSz="914377" rtl="0" eaLnBrk="1" latinLnBrk="0" hangingPunct="1">
        <a:lnSpc>
          <a:spcPts val="1851"/>
        </a:lnSpc>
        <a:spcBef>
          <a:spcPts val="0"/>
        </a:spcBef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95968" indent="-323992" algn="l" defTabSz="914377" rtl="0" eaLnBrk="1" latinLnBrk="0" hangingPunct="1">
        <a:lnSpc>
          <a:spcPts val="1851"/>
        </a:lnSpc>
        <a:spcBef>
          <a:spcPts val="0"/>
        </a:spcBef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orient="horz" pos="3117">
          <p15:clr>
            <a:srgbClr val="F26B43"/>
          </p15:clr>
        </p15:guide>
        <p15:guide id="3" pos="90">
          <p15:clr>
            <a:srgbClr val="F26B43"/>
          </p15:clr>
        </p15:guide>
        <p15:guide id="4" pos="294">
          <p15:clr>
            <a:srgbClr val="F26B43"/>
          </p15:clr>
        </p15:guide>
        <p15:guide id="5" pos="1009">
          <p15:clr>
            <a:srgbClr val="F26B43"/>
          </p15:clr>
        </p15:guide>
        <p15:guide id="6" pos="1196">
          <p15:clr>
            <a:srgbClr val="F26B43"/>
          </p15:clr>
        </p15:guide>
        <p15:guide id="7" pos="5670">
          <p15:clr>
            <a:srgbClr val="F26B43"/>
          </p15:clr>
        </p15:guide>
        <p15:guide id="8" pos="5466">
          <p15:clr>
            <a:srgbClr val="F26B43"/>
          </p15:clr>
        </p15:guide>
        <p15:guide id="9" pos="2081">
          <p15:clr>
            <a:srgbClr val="F26B43"/>
          </p15:clr>
        </p15:guide>
        <p15:guide id="10" pos="1893">
          <p15:clr>
            <a:srgbClr val="F26B43"/>
          </p15:clr>
        </p15:guide>
        <p15:guide id="12" pos="2973">
          <p15:clr>
            <a:srgbClr val="F26B43"/>
          </p15:clr>
        </p15:guide>
        <p15:guide id="13" pos="2787">
          <p15:clr>
            <a:srgbClr val="F26B43"/>
          </p15:clr>
        </p15:guide>
        <p15:guide id="14" pos="4751">
          <p15:clr>
            <a:srgbClr val="F26B43"/>
          </p15:clr>
        </p15:guide>
        <p15:guide id="15" pos="4564">
          <p15:clr>
            <a:srgbClr val="F26B43"/>
          </p15:clr>
        </p15:guide>
        <p15:guide id="16" pos="3867">
          <p15:clr>
            <a:srgbClr val="F26B43"/>
          </p15:clr>
        </p15:guide>
        <p15:guide id="17" pos="3680">
          <p15:clr>
            <a:srgbClr val="F26B43"/>
          </p15:clr>
        </p15:guide>
        <p15:guide id="19" orient="horz" pos="123">
          <p15:clr>
            <a:srgbClr val="F26B43"/>
          </p15:clr>
        </p15:guide>
        <p15:guide id="21" orient="horz" pos="200">
          <p15:clr>
            <a:srgbClr val="F26B43"/>
          </p15:clr>
        </p15:guide>
        <p15:guide id="23" orient="horz" pos="387">
          <p15:clr>
            <a:srgbClr val="F26B43"/>
          </p15:clr>
        </p15:guide>
        <p15:guide id="24" orient="horz" pos="2819">
          <p15:clr>
            <a:srgbClr val="F26B43"/>
          </p15:clr>
        </p15:guide>
        <p15:guide id="25" orient="horz" pos="2938">
          <p15:clr>
            <a:srgbClr val="F26B43"/>
          </p15:clr>
        </p15:guide>
      </p15:sldGuideLst>
    </p:ext>
  </p:extLst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E5FA7415-5972-43C8-8CE9-FFE3FD310C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noProof="0" dirty="0"/>
              <a:t>Add Title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4555103-0B7D-47E0-BAB5-A777A34733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90400" y="2327249"/>
            <a:ext cx="11017800" cy="36630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2A45E14-11AD-4136-88E8-CBEC7C0819E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60399" y="126621"/>
            <a:ext cx="432000" cy="226761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lvl1pPr algn="r">
              <a:lnSpc>
                <a:spcPts val="1651"/>
              </a:lnSpc>
              <a:defRPr sz="1067">
                <a:solidFill>
                  <a:schemeClr val="bg1"/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ts val="1651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A1DFE4-5FC5-43BD-BB7E-75EAD82B965F}" type="slidenum">
              <a:rPr kumimoji="0" lang="en-US" sz="1067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ts val="1651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067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17" name="Grafik 16">
            <a:extLst>
              <a:ext uri="{FF2B5EF4-FFF2-40B4-BE49-F238E27FC236}">
                <a16:creationId xmlns:a16="http://schemas.microsoft.com/office/drawing/2014/main" id="{15072D71-1E30-4F23-8B4C-14B3F8F78932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73934" y="6498000"/>
            <a:ext cx="597087" cy="240000"/>
          </a:xfrm>
          <a:prstGeom prst="rect">
            <a:avLst/>
          </a:prstGeom>
        </p:spPr>
      </p:pic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C0FBBF62-B1FF-50E0-1044-0A445B239A6E}"/>
              </a:ext>
            </a:extLst>
          </p:cNvPr>
          <p:cNvCxnSpPr/>
          <p:nvPr userDrawn="1"/>
        </p:nvCxnSpPr>
        <p:spPr>
          <a:xfrm>
            <a:off x="0" y="770400"/>
            <a:ext cx="12192000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039738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1" r:id="rId1"/>
    <p:sldLayoutId id="2147483732" r:id="rId2"/>
    <p:sldLayoutId id="2147483733" r:id="rId3"/>
    <p:sldLayoutId id="2147483734" r:id="rId4"/>
    <p:sldLayoutId id="2147483735" r:id="rId5"/>
    <p:sldLayoutId id="2147483736" r:id="rId6"/>
    <p:sldLayoutId id="2147483737" r:id="rId7"/>
    <p:sldLayoutId id="2147483738" r:id="rId8"/>
    <p:sldLayoutId id="2147483739" r:id="rId9"/>
    <p:sldLayoutId id="2147483740" r:id="rId10"/>
    <p:sldLayoutId id="2147483741" r:id="rId11"/>
    <p:sldLayoutId id="2147483742" r:id="rId12"/>
    <p:sldLayoutId id="2147483743" r:id="rId13"/>
  </p:sldLayoutIdLst>
  <p:hf hdr="0" ftr="0" dt="0"/>
  <p:txStyles>
    <p:titleStyle>
      <a:lvl1pPr algn="l" defTabSz="914377" rtl="0" eaLnBrk="1" latinLnBrk="0" hangingPunct="1">
        <a:lnSpc>
          <a:spcPts val="4000"/>
        </a:lnSpc>
        <a:spcBef>
          <a:spcPct val="0"/>
        </a:spcBef>
        <a:buNone/>
        <a:defRPr sz="4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377" rtl="0" eaLnBrk="1" latinLnBrk="0" hangingPunct="1">
        <a:lnSpc>
          <a:spcPts val="1851"/>
        </a:lnSpc>
        <a:spcBef>
          <a:spcPts val="0"/>
        </a:spcBef>
        <a:buFont typeface="Arial" panose="020B0604020202020204" pitchFamily="34" charset="0"/>
        <a:buNone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323992" indent="-323992" algn="l" defTabSz="914377" rtl="0" eaLnBrk="1" latinLnBrk="0" hangingPunct="1">
        <a:lnSpc>
          <a:spcPts val="1851"/>
        </a:lnSpc>
        <a:spcBef>
          <a:spcPts val="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647984" indent="-323992" algn="l" defTabSz="914377" rtl="0" eaLnBrk="1" latinLnBrk="0" hangingPunct="1">
        <a:lnSpc>
          <a:spcPts val="1851"/>
        </a:lnSpc>
        <a:spcBef>
          <a:spcPts val="0"/>
        </a:spcBef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971976" indent="-323992" algn="l" defTabSz="914377" rtl="0" eaLnBrk="1" latinLnBrk="0" hangingPunct="1">
        <a:lnSpc>
          <a:spcPts val="1851"/>
        </a:lnSpc>
        <a:spcBef>
          <a:spcPts val="0"/>
        </a:spcBef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95968" indent="-323992" algn="l" defTabSz="914377" rtl="0" eaLnBrk="1" latinLnBrk="0" hangingPunct="1">
        <a:lnSpc>
          <a:spcPts val="1851"/>
        </a:lnSpc>
        <a:spcBef>
          <a:spcPts val="0"/>
        </a:spcBef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orient="horz" pos="3117">
          <p15:clr>
            <a:srgbClr val="F26B43"/>
          </p15:clr>
        </p15:guide>
        <p15:guide id="3" pos="90">
          <p15:clr>
            <a:srgbClr val="F26B43"/>
          </p15:clr>
        </p15:guide>
        <p15:guide id="4" pos="294">
          <p15:clr>
            <a:srgbClr val="F26B43"/>
          </p15:clr>
        </p15:guide>
        <p15:guide id="5" pos="1009">
          <p15:clr>
            <a:srgbClr val="F26B43"/>
          </p15:clr>
        </p15:guide>
        <p15:guide id="6" pos="1196">
          <p15:clr>
            <a:srgbClr val="F26B43"/>
          </p15:clr>
        </p15:guide>
        <p15:guide id="7" pos="5670">
          <p15:clr>
            <a:srgbClr val="F26B43"/>
          </p15:clr>
        </p15:guide>
        <p15:guide id="8" pos="5466">
          <p15:clr>
            <a:srgbClr val="F26B43"/>
          </p15:clr>
        </p15:guide>
        <p15:guide id="9" pos="2081">
          <p15:clr>
            <a:srgbClr val="F26B43"/>
          </p15:clr>
        </p15:guide>
        <p15:guide id="10" pos="1893">
          <p15:clr>
            <a:srgbClr val="F26B43"/>
          </p15:clr>
        </p15:guide>
        <p15:guide id="12" pos="2973">
          <p15:clr>
            <a:srgbClr val="F26B43"/>
          </p15:clr>
        </p15:guide>
        <p15:guide id="13" pos="2787">
          <p15:clr>
            <a:srgbClr val="F26B43"/>
          </p15:clr>
        </p15:guide>
        <p15:guide id="14" pos="4751">
          <p15:clr>
            <a:srgbClr val="F26B43"/>
          </p15:clr>
        </p15:guide>
        <p15:guide id="15" pos="4564">
          <p15:clr>
            <a:srgbClr val="F26B43"/>
          </p15:clr>
        </p15:guide>
        <p15:guide id="16" pos="3867">
          <p15:clr>
            <a:srgbClr val="F26B43"/>
          </p15:clr>
        </p15:guide>
        <p15:guide id="17" pos="3680">
          <p15:clr>
            <a:srgbClr val="F26B43"/>
          </p15:clr>
        </p15:guide>
        <p15:guide id="19" orient="horz" pos="123">
          <p15:clr>
            <a:srgbClr val="F26B43"/>
          </p15:clr>
        </p15:guide>
        <p15:guide id="21" orient="horz" pos="200">
          <p15:clr>
            <a:srgbClr val="F26B43"/>
          </p15:clr>
        </p15:guide>
        <p15:guide id="23" orient="horz" pos="387">
          <p15:clr>
            <a:srgbClr val="F26B43"/>
          </p15:clr>
        </p15:guide>
        <p15:guide id="24" orient="horz" pos="2819">
          <p15:clr>
            <a:srgbClr val="F26B43"/>
          </p15:clr>
        </p15:guide>
        <p15:guide id="25" orient="horz" pos="2938">
          <p15:clr>
            <a:srgbClr val="F26B43"/>
          </p15:clr>
        </p15:guide>
      </p15:sldGuideLst>
    </p:ext>
  </p:extLst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E5FA7415-5972-43C8-8CE9-FFE3FD310C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noProof="0" dirty="0"/>
              <a:t>Add Title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4555103-0B7D-47E0-BAB5-A777A34733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90400" y="2327249"/>
            <a:ext cx="11017800" cy="36630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2A45E14-11AD-4136-88E8-CBEC7C0819E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60399" y="126621"/>
            <a:ext cx="432000" cy="226761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lvl1pPr algn="r">
              <a:lnSpc>
                <a:spcPts val="1651"/>
              </a:lnSpc>
              <a:defRPr sz="1067"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C0FBBF62-B1FF-50E0-1044-0A445B239A6E}"/>
              </a:ext>
            </a:extLst>
          </p:cNvPr>
          <p:cNvCxnSpPr/>
          <p:nvPr userDrawn="1"/>
        </p:nvCxnSpPr>
        <p:spPr>
          <a:xfrm>
            <a:off x="0" y="770400"/>
            <a:ext cx="12192000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381616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6" r:id="rId1"/>
    <p:sldLayoutId id="2147483747" r:id="rId2"/>
    <p:sldLayoutId id="2147483748" r:id="rId3"/>
    <p:sldLayoutId id="2147483749" r:id="rId4"/>
    <p:sldLayoutId id="2147483750" r:id="rId5"/>
    <p:sldLayoutId id="2147483751" r:id="rId6"/>
    <p:sldLayoutId id="2147483752" r:id="rId7"/>
    <p:sldLayoutId id="2147483753" r:id="rId8"/>
    <p:sldLayoutId id="2147483754" r:id="rId9"/>
    <p:sldLayoutId id="2147483755" r:id="rId10"/>
    <p:sldLayoutId id="2147483756" r:id="rId11"/>
  </p:sldLayoutIdLst>
  <p:hf hdr="0" ftr="0" dt="0"/>
  <p:txStyles>
    <p:titleStyle>
      <a:lvl1pPr algn="l" defTabSz="914377" rtl="0" eaLnBrk="1" latinLnBrk="0" hangingPunct="1">
        <a:lnSpc>
          <a:spcPts val="4000"/>
        </a:lnSpc>
        <a:spcBef>
          <a:spcPct val="0"/>
        </a:spcBef>
        <a:buNone/>
        <a:defRPr sz="4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377" rtl="0" eaLnBrk="1" latinLnBrk="0" hangingPunct="1">
        <a:lnSpc>
          <a:spcPts val="1851"/>
        </a:lnSpc>
        <a:spcBef>
          <a:spcPts val="0"/>
        </a:spcBef>
        <a:buFont typeface="Arial" panose="020B0604020202020204" pitchFamily="34" charset="0"/>
        <a:buNone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323992" indent="-323992" algn="l" defTabSz="914377" rtl="0" eaLnBrk="1" latinLnBrk="0" hangingPunct="1">
        <a:lnSpc>
          <a:spcPts val="1851"/>
        </a:lnSpc>
        <a:spcBef>
          <a:spcPts val="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647984" indent="-323992" algn="l" defTabSz="914377" rtl="0" eaLnBrk="1" latinLnBrk="0" hangingPunct="1">
        <a:lnSpc>
          <a:spcPts val="1851"/>
        </a:lnSpc>
        <a:spcBef>
          <a:spcPts val="0"/>
        </a:spcBef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971976" indent="-323992" algn="l" defTabSz="914377" rtl="0" eaLnBrk="1" latinLnBrk="0" hangingPunct="1">
        <a:lnSpc>
          <a:spcPts val="1851"/>
        </a:lnSpc>
        <a:spcBef>
          <a:spcPts val="0"/>
        </a:spcBef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95968" indent="-323992" algn="l" defTabSz="914377" rtl="0" eaLnBrk="1" latinLnBrk="0" hangingPunct="1">
        <a:lnSpc>
          <a:spcPts val="1851"/>
        </a:lnSpc>
        <a:spcBef>
          <a:spcPts val="0"/>
        </a:spcBef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orient="horz" pos="3117">
          <p15:clr>
            <a:srgbClr val="F26B43"/>
          </p15:clr>
        </p15:guide>
        <p15:guide id="3" pos="90">
          <p15:clr>
            <a:srgbClr val="F26B43"/>
          </p15:clr>
        </p15:guide>
        <p15:guide id="4" pos="294">
          <p15:clr>
            <a:srgbClr val="F26B43"/>
          </p15:clr>
        </p15:guide>
        <p15:guide id="5" pos="1009">
          <p15:clr>
            <a:srgbClr val="F26B43"/>
          </p15:clr>
        </p15:guide>
        <p15:guide id="6" pos="1196">
          <p15:clr>
            <a:srgbClr val="F26B43"/>
          </p15:clr>
        </p15:guide>
        <p15:guide id="7" pos="5670">
          <p15:clr>
            <a:srgbClr val="F26B43"/>
          </p15:clr>
        </p15:guide>
        <p15:guide id="8" pos="5466">
          <p15:clr>
            <a:srgbClr val="F26B43"/>
          </p15:clr>
        </p15:guide>
        <p15:guide id="9" pos="2081">
          <p15:clr>
            <a:srgbClr val="F26B43"/>
          </p15:clr>
        </p15:guide>
        <p15:guide id="10" pos="1893">
          <p15:clr>
            <a:srgbClr val="F26B43"/>
          </p15:clr>
        </p15:guide>
        <p15:guide id="12" pos="2973">
          <p15:clr>
            <a:srgbClr val="F26B43"/>
          </p15:clr>
        </p15:guide>
        <p15:guide id="13" pos="2787">
          <p15:clr>
            <a:srgbClr val="F26B43"/>
          </p15:clr>
        </p15:guide>
        <p15:guide id="14" pos="4751">
          <p15:clr>
            <a:srgbClr val="F26B43"/>
          </p15:clr>
        </p15:guide>
        <p15:guide id="15" pos="4564">
          <p15:clr>
            <a:srgbClr val="F26B43"/>
          </p15:clr>
        </p15:guide>
        <p15:guide id="16" pos="3867">
          <p15:clr>
            <a:srgbClr val="F26B43"/>
          </p15:clr>
        </p15:guide>
        <p15:guide id="17" pos="3680">
          <p15:clr>
            <a:srgbClr val="F26B43"/>
          </p15:clr>
        </p15:guide>
        <p15:guide id="19" orient="horz" pos="123">
          <p15:clr>
            <a:srgbClr val="F26B43"/>
          </p15:clr>
        </p15:guide>
        <p15:guide id="21" orient="horz" pos="200">
          <p15:clr>
            <a:srgbClr val="F26B43"/>
          </p15:clr>
        </p15:guide>
        <p15:guide id="23" orient="horz" pos="387">
          <p15:clr>
            <a:srgbClr val="F26B43"/>
          </p15:clr>
        </p15:guide>
        <p15:guide id="24" orient="horz" pos="2819">
          <p15:clr>
            <a:srgbClr val="F26B43"/>
          </p15:clr>
        </p15:guide>
        <p15:guide id="25" orient="horz" pos="2938">
          <p15:clr>
            <a:srgbClr val="F26B43"/>
          </p15:clr>
        </p15:guide>
      </p15:sldGuideLst>
    </p:ext>
  </p:extLst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F076E6-A94E-4957-BBC7-5970B5E4D4A4}" type="datetimeFigureOut">
              <a:rPr lang="en-GB" smtClean="0"/>
              <a:t>21/07/2025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D7037B-0BB8-45C5-8146-88985930D00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797323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8" r:id="rId1"/>
    <p:sldLayoutId id="2147483759" r:id="rId2"/>
    <p:sldLayoutId id="2147483760" r:id="rId3"/>
    <p:sldLayoutId id="2147483761" r:id="rId4"/>
    <p:sldLayoutId id="2147483762" r:id="rId5"/>
    <p:sldLayoutId id="2147483763" r:id="rId6"/>
    <p:sldLayoutId id="2147483764" r:id="rId7"/>
    <p:sldLayoutId id="2147483765" r:id="rId8"/>
    <p:sldLayoutId id="2147483766" r:id="rId9"/>
    <p:sldLayoutId id="2147483767" r:id="rId10"/>
    <p:sldLayoutId id="2147483768" r:id="rId11"/>
  </p:sldLayoutIdLst>
  <mc:AlternateContent xmlns:mc="http://schemas.openxmlformats.org/markup-compatibility/2006" xmlns:p14="http://schemas.microsoft.com/office/powerpoint/2010/main">
    <mc:Choice Requires="p14">
      <p:transition spd="slow">
        <p14:prism isContent="1"/>
      </p:transition>
    </mc:Choice>
    <mc:Fallback xmlns="">
      <p:transition spd="slow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E5FA7415-5972-43C8-8CE9-FFE3FD310C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noProof="0" dirty="0"/>
              <a:t>Add Title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4555103-0B7D-47E0-BAB5-A777A34733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90400" y="2327249"/>
            <a:ext cx="11017800" cy="36630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9180CF0C-837C-4BFD-ADEC-CF0F22B3929F}"/>
              </a:ext>
            </a:extLst>
          </p:cNvPr>
          <p:cNvSpPr/>
          <p:nvPr userDrawn="1"/>
        </p:nvSpPr>
        <p:spPr>
          <a:xfrm>
            <a:off x="0" y="-62195"/>
            <a:ext cx="12192000" cy="480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675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2A45E14-11AD-4136-88E8-CBEC7C0819E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08201" y="6361630"/>
            <a:ext cx="385972" cy="226761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lvl1pPr algn="r">
              <a:lnSpc>
                <a:spcPts val="1651"/>
              </a:lnSpc>
              <a:defRPr sz="1067"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7" name="Grafik 16">
            <a:extLst>
              <a:ext uri="{FF2B5EF4-FFF2-40B4-BE49-F238E27FC236}">
                <a16:creationId xmlns:a16="http://schemas.microsoft.com/office/drawing/2014/main" id="{15072D71-1E30-4F23-8B4C-14B3F8F78932}"/>
              </a:ext>
            </a:extLst>
          </p:cNvPr>
          <p:cNvPicPr>
            <a:picLocks noChangeAspect="1"/>
          </p:cNvPicPr>
          <p:nvPr userDrawn="1"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45629" y="120000"/>
            <a:ext cx="597087" cy="2400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83D20882-0ADA-6CCA-3CF4-2B2B2E8B2CBE}"/>
              </a:ext>
            </a:extLst>
          </p:cNvPr>
          <p:cNvSpPr txBox="1"/>
          <p:nvPr userDrawn="1"/>
        </p:nvSpPr>
        <p:spPr>
          <a:xfrm>
            <a:off x="888343" y="89511"/>
            <a:ext cx="9028315" cy="2974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1333" b="0" noProof="0" dirty="0">
                <a:solidFill>
                  <a:schemeClr val="bg1"/>
                </a:solidFill>
              </a:rPr>
              <a:t>22 July 2025</a:t>
            </a:r>
          </a:p>
        </p:txBody>
      </p:sp>
    </p:spTree>
    <p:extLst>
      <p:ext uri="{BB962C8B-B14F-4D97-AF65-F5344CB8AC3E}">
        <p14:creationId xmlns:p14="http://schemas.microsoft.com/office/powerpoint/2010/main" val="27901949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0" r:id="rId1"/>
    <p:sldLayoutId id="2147483771" r:id="rId2"/>
    <p:sldLayoutId id="2147483772" r:id="rId3"/>
    <p:sldLayoutId id="2147483773" r:id="rId4"/>
    <p:sldLayoutId id="2147483774" r:id="rId5"/>
    <p:sldLayoutId id="2147483775" r:id="rId6"/>
    <p:sldLayoutId id="2147483776" r:id="rId7"/>
  </p:sldLayoutIdLst>
  <mc:AlternateContent xmlns:mc="http://schemas.openxmlformats.org/markup-compatibility/2006" xmlns:p14="http://schemas.microsoft.com/office/powerpoint/2010/main">
    <mc:Choice Requires="p14">
      <p:transition spd="slow">
        <p14:prism isContent="1"/>
      </p:transition>
    </mc:Choice>
    <mc:Fallback xmlns="">
      <p:transition spd="slow">
        <p:fade/>
      </p:transition>
    </mc:Fallback>
  </mc:AlternateContent>
  <p:hf hdr="0" ftr="0" dt="0"/>
  <p:txStyles>
    <p:titleStyle>
      <a:lvl1pPr algn="l" defTabSz="914377" rtl="0" eaLnBrk="1" latinLnBrk="0" hangingPunct="1">
        <a:lnSpc>
          <a:spcPts val="4000"/>
        </a:lnSpc>
        <a:spcBef>
          <a:spcPct val="0"/>
        </a:spcBef>
        <a:buNone/>
        <a:defRPr sz="4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377" rtl="0" eaLnBrk="1" latinLnBrk="0" hangingPunct="1">
        <a:lnSpc>
          <a:spcPts val="1851"/>
        </a:lnSpc>
        <a:spcBef>
          <a:spcPts val="0"/>
        </a:spcBef>
        <a:buFont typeface="Arial" panose="020B0604020202020204" pitchFamily="34" charset="0"/>
        <a:buNone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323992" indent="-323992" algn="l" defTabSz="914377" rtl="0" eaLnBrk="1" latinLnBrk="0" hangingPunct="1">
        <a:lnSpc>
          <a:spcPts val="1851"/>
        </a:lnSpc>
        <a:spcBef>
          <a:spcPts val="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647984" indent="-323992" algn="l" defTabSz="914377" rtl="0" eaLnBrk="1" latinLnBrk="0" hangingPunct="1">
        <a:lnSpc>
          <a:spcPts val="1851"/>
        </a:lnSpc>
        <a:spcBef>
          <a:spcPts val="0"/>
        </a:spcBef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971976" indent="-323992" algn="l" defTabSz="914377" rtl="0" eaLnBrk="1" latinLnBrk="0" hangingPunct="1">
        <a:lnSpc>
          <a:spcPts val="1851"/>
        </a:lnSpc>
        <a:spcBef>
          <a:spcPts val="0"/>
        </a:spcBef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95968" indent="-323992" algn="l" defTabSz="914377" rtl="0" eaLnBrk="1" latinLnBrk="0" hangingPunct="1">
        <a:lnSpc>
          <a:spcPts val="1851"/>
        </a:lnSpc>
        <a:spcBef>
          <a:spcPts val="0"/>
        </a:spcBef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orient="horz" pos="3117">
          <p15:clr>
            <a:srgbClr val="F26B43"/>
          </p15:clr>
        </p15:guide>
        <p15:guide id="3" pos="90">
          <p15:clr>
            <a:srgbClr val="F26B43"/>
          </p15:clr>
        </p15:guide>
        <p15:guide id="4" pos="294">
          <p15:clr>
            <a:srgbClr val="F26B43"/>
          </p15:clr>
        </p15:guide>
        <p15:guide id="5" pos="1009">
          <p15:clr>
            <a:srgbClr val="F26B43"/>
          </p15:clr>
        </p15:guide>
        <p15:guide id="6" pos="1196">
          <p15:clr>
            <a:srgbClr val="F26B43"/>
          </p15:clr>
        </p15:guide>
        <p15:guide id="7" pos="5670">
          <p15:clr>
            <a:srgbClr val="F26B43"/>
          </p15:clr>
        </p15:guide>
        <p15:guide id="8" pos="5466">
          <p15:clr>
            <a:srgbClr val="F26B43"/>
          </p15:clr>
        </p15:guide>
        <p15:guide id="9" pos="2081">
          <p15:clr>
            <a:srgbClr val="F26B43"/>
          </p15:clr>
        </p15:guide>
        <p15:guide id="10" pos="1893">
          <p15:clr>
            <a:srgbClr val="F26B43"/>
          </p15:clr>
        </p15:guide>
        <p15:guide id="12" pos="2973">
          <p15:clr>
            <a:srgbClr val="F26B43"/>
          </p15:clr>
        </p15:guide>
        <p15:guide id="13" pos="2787">
          <p15:clr>
            <a:srgbClr val="F26B43"/>
          </p15:clr>
        </p15:guide>
        <p15:guide id="14" pos="4751">
          <p15:clr>
            <a:srgbClr val="F26B43"/>
          </p15:clr>
        </p15:guide>
        <p15:guide id="15" pos="4564">
          <p15:clr>
            <a:srgbClr val="F26B43"/>
          </p15:clr>
        </p15:guide>
        <p15:guide id="16" pos="3867">
          <p15:clr>
            <a:srgbClr val="F26B43"/>
          </p15:clr>
        </p15:guide>
        <p15:guide id="17" pos="3680">
          <p15:clr>
            <a:srgbClr val="F26B43"/>
          </p15:clr>
        </p15:guide>
        <p15:guide id="19" orient="horz" pos="123">
          <p15:clr>
            <a:srgbClr val="F26B43"/>
          </p15:clr>
        </p15:guide>
        <p15:guide id="21" orient="horz" pos="200">
          <p15:clr>
            <a:srgbClr val="F26B43"/>
          </p15:clr>
        </p15:guide>
        <p15:guide id="23" orient="horz" pos="387">
          <p15:clr>
            <a:srgbClr val="F26B43"/>
          </p15:clr>
        </p15:guide>
        <p15:guide id="24" orient="horz" pos="2819">
          <p15:clr>
            <a:srgbClr val="F26B43"/>
          </p15:clr>
        </p15:guide>
        <p15:guide id="25" orient="horz" pos="2938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9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7.xml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7.xml"/><Relationship Id="rId5" Type="http://schemas.openxmlformats.org/officeDocument/2006/relationships/image" Target="../media/image10.jpg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9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2.jpg"/><Relationship Id="rId7" Type="http://schemas.openxmlformats.org/officeDocument/2006/relationships/image" Target="../media/image5.pn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47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7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jpeg"/><Relationship Id="rId13" Type="http://schemas.openxmlformats.org/officeDocument/2006/relationships/image" Target="../media/image31.png"/><Relationship Id="rId3" Type="http://schemas.openxmlformats.org/officeDocument/2006/relationships/image" Target="../media/image21.jpeg"/><Relationship Id="rId7" Type="http://schemas.openxmlformats.org/officeDocument/2006/relationships/image" Target="../media/image25.png"/><Relationship Id="rId12" Type="http://schemas.openxmlformats.org/officeDocument/2006/relationships/image" Target="../media/image30.png"/><Relationship Id="rId17" Type="http://schemas.openxmlformats.org/officeDocument/2006/relationships/image" Target="../media/image35.png"/><Relationship Id="rId2" Type="http://schemas.openxmlformats.org/officeDocument/2006/relationships/image" Target="../media/image5.png"/><Relationship Id="rId16" Type="http://schemas.openxmlformats.org/officeDocument/2006/relationships/image" Target="../media/image34.png"/><Relationship Id="rId1" Type="http://schemas.openxmlformats.org/officeDocument/2006/relationships/slideLayout" Target="../slideLayouts/slideLayout47.xml"/><Relationship Id="rId6" Type="http://schemas.openxmlformats.org/officeDocument/2006/relationships/image" Target="../media/image24.png"/><Relationship Id="rId11" Type="http://schemas.openxmlformats.org/officeDocument/2006/relationships/image" Target="../media/image29.jpeg"/><Relationship Id="rId5" Type="http://schemas.openxmlformats.org/officeDocument/2006/relationships/image" Target="../media/image23.jpeg"/><Relationship Id="rId15" Type="http://schemas.openxmlformats.org/officeDocument/2006/relationships/image" Target="../media/image33.jpeg"/><Relationship Id="rId10" Type="http://schemas.openxmlformats.org/officeDocument/2006/relationships/image" Target="../media/image28.png"/><Relationship Id="rId4" Type="http://schemas.openxmlformats.org/officeDocument/2006/relationships/image" Target="../media/image22.png"/><Relationship Id="rId9" Type="http://schemas.openxmlformats.org/officeDocument/2006/relationships/image" Target="../media/image27.jpeg"/><Relationship Id="rId14" Type="http://schemas.openxmlformats.org/officeDocument/2006/relationships/image" Target="../media/image32.tiff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png"/><Relationship Id="rId3" Type="http://schemas.openxmlformats.org/officeDocument/2006/relationships/image" Target="../media/image36.png"/><Relationship Id="rId7" Type="http://schemas.openxmlformats.org/officeDocument/2006/relationships/image" Target="../media/image4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7.xml"/><Relationship Id="rId6" Type="http://schemas.openxmlformats.org/officeDocument/2006/relationships/image" Target="../media/image39.png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png"/><Relationship Id="rId3" Type="http://schemas.openxmlformats.org/officeDocument/2006/relationships/image" Target="../media/image43.jpeg"/><Relationship Id="rId7" Type="http://schemas.openxmlformats.org/officeDocument/2006/relationships/image" Target="../media/image5.png"/><Relationship Id="rId2" Type="http://schemas.openxmlformats.org/officeDocument/2006/relationships/image" Target="../media/image42.emf"/><Relationship Id="rId1" Type="http://schemas.openxmlformats.org/officeDocument/2006/relationships/slideLayout" Target="../slideLayouts/slideLayout47.xml"/><Relationship Id="rId6" Type="http://schemas.openxmlformats.org/officeDocument/2006/relationships/image" Target="../media/image46.png"/><Relationship Id="rId5" Type="http://schemas.openxmlformats.org/officeDocument/2006/relationships/image" Target="../media/image45.jpeg"/><Relationship Id="rId4" Type="http://schemas.openxmlformats.org/officeDocument/2006/relationships/image" Target="../media/image44.jpeg"/><Relationship Id="rId9" Type="http://schemas.openxmlformats.org/officeDocument/2006/relationships/image" Target="../media/image48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4" name="Picture 6" descr="Picture 6"/>
          <p:cNvPicPr>
            <a:picLocks noChangeAspect="1"/>
          </p:cNvPicPr>
          <p:nvPr/>
        </p:nvPicPr>
        <p:blipFill>
          <a:blip r:embed="rId2"/>
          <a:srcRect b="19348"/>
          <a:stretch>
            <a:fillRect/>
          </a:stretch>
        </p:blipFill>
        <p:spPr>
          <a:xfrm>
            <a:off x="0" y="2687"/>
            <a:ext cx="12192000" cy="6875465"/>
          </a:xfrm>
          <a:prstGeom prst="rect">
            <a:avLst/>
          </a:prstGeom>
          <a:ln w="12700">
            <a:miter lim="400000"/>
          </a:ln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72AC382E-DEDF-939F-96BD-CBB6A5A5096A}"/>
              </a:ext>
            </a:extLst>
          </p:cNvPr>
          <p:cNvSpPr txBox="1"/>
          <p:nvPr/>
        </p:nvSpPr>
        <p:spPr>
          <a:xfrm>
            <a:off x="556627" y="5899456"/>
            <a:ext cx="1201746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Frank Zimmermann, CERN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400" b="0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683977F-F17A-BC0F-1444-8446885E6F00}"/>
              </a:ext>
            </a:extLst>
          </p:cNvPr>
          <p:cNvSpPr txBox="1"/>
          <p:nvPr/>
        </p:nvSpPr>
        <p:spPr>
          <a:xfrm>
            <a:off x="133316" y="-626715"/>
            <a:ext cx="11925367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5400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54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Mexican CERN “Beam” program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5400" b="1" dirty="0">
                <a:solidFill>
                  <a:srgbClr val="FFFF00"/>
                </a:solidFill>
                <a:latin typeface="Calibri" panose="020F0502020204030204"/>
              </a:rPr>
              <a:t>and Outlook</a:t>
            </a:r>
            <a:endParaRPr kumimoji="0" lang="en-GB" sz="5400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5B420A8-985E-900A-09FA-54AA729BC032}"/>
              </a:ext>
            </a:extLst>
          </p:cNvPr>
          <p:cNvSpPr txBox="1"/>
          <p:nvPr/>
        </p:nvSpPr>
        <p:spPr>
          <a:xfrm>
            <a:off x="556627" y="4674540"/>
            <a:ext cx="1202666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3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"Carlos Hernandez Garcia” Prize 2025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3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- Award Ceremony</a:t>
            </a: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, </a:t>
            </a:r>
            <a:r>
              <a:rPr lang="en-US" sz="3200" b="1" dirty="0">
                <a:solidFill>
                  <a:prstClr val="white"/>
                </a:solidFill>
                <a:latin typeface="Calibri" panose="020F0502020204030204"/>
              </a:rPr>
              <a:t>22</a:t>
            </a: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July 2025</a:t>
            </a:r>
            <a:endParaRPr kumimoji="0" lang="en-GB" sz="32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 isContent="1"/>
      </p:transition>
    </mc:Choice>
    <mc:Fallback xmlns=""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erson standing in front of a statue&#10;&#10;AI-generated content may be incorrect.">
            <a:extLst>
              <a:ext uri="{FF2B5EF4-FFF2-40B4-BE49-F238E27FC236}">
                <a16:creationId xmlns:a16="http://schemas.microsoft.com/office/drawing/2014/main" id="{4B5CDE58-09F4-58A9-CD01-35F2B0E9DC8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82018" y="0"/>
            <a:ext cx="9144000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373EBCCD-CC14-D30A-4A90-557170193FA3}"/>
              </a:ext>
            </a:extLst>
          </p:cNvPr>
          <p:cNvSpPr txBox="1"/>
          <p:nvPr/>
        </p:nvSpPr>
        <p:spPr>
          <a:xfrm>
            <a:off x="293552" y="108664"/>
            <a:ext cx="2616472" cy="39703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3600" dirty="0">
                <a:solidFill>
                  <a:schemeClr val="bg1"/>
                </a:solidFill>
              </a:rPr>
              <a:t>Mexico City</a:t>
            </a:r>
          </a:p>
          <a:p>
            <a:r>
              <a:rPr lang="en-GB" sz="3600" dirty="0">
                <a:solidFill>
                  <a:schemeClr val="bg1"/>
                </a:solidFill>
              </a:rPr>
              <a:t>2014</a:t>
            </a:r>
          </a:p>
          <a:p>
            <a:endParaRPr lang="en-GB" sz="3600" dirty="0">
              <a:solidFill>
                <a:schemeClr val="bg1"/>
              </a:solidFill>
            </a:endParaRPr>
          </a:p>
          <a:p>
            <a:r>
              <a:rPr lang="en-GB" sz="3600" dirty="0">
                <a:solidFill>
                  <a:schemeClr val="bg1"/>
                </a:solidFill>
              </a:rPr>
              <a:t>Bruce Yee’s</a:t>
            </a:r>
          </a:p>
          <a:p>
            <a:r>
              <a:rPr lang="en-GB" sz="3600" dirty="0">
                <a:solidFill>
                  <a:schemeClr val="bg1"/>
                </a:solidFill>
              </a:rPr>
              <a:t>thesis defence</a:t>
            </a:r>
          </a:p>
          <a:p>
            <a:endParaRPr lang="en-GB" sz="3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723772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030A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595A8A6F-1EB6-BC25-42DA-E425676E4BF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357850"/>
            <a:ext cx="12192000" cy="550015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58F74DFF-D200-8D70-60C5-744EAE11239C}"/>
              </a:ext>
            </a:extLst>
          </p:cNvPr>
          <p:cNvSpPr txBox="1"/>
          <p:nvPr/>
        </p:nvSpPr>
        <p:spPr>
          <a:xfrm>
            <a:off x="293551" y="108664"/>
            <a:ext cx="11689901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3600" dirty="0" err="1">
                <a:solidFill>
                  <a:schemeClr val="bg1"/>
                </a:solidFill>
              </a:rPr>
              <a:t>Kaiping</a:t>
            </a:r>
            <a:r>
              <a:rPr lang="en-GB" sz="3600" dirty="0">
                <a:solidFill>
                  <a:schemeClr val="bg1"/>
                </a:solidFill>
              </a:rPr>
              <a:t>, </a:t>
            </a:r>
            <a:r>
              <a:rPr lang="en-GB" sz="3600" dirty="0" err="1">
                <a:solidFill>
                  <a:schemeClr val="bg1"/>
                </a:solidFill>
              </a:rPr>
              <a:t>Jianmen</a:t>
            </a:r>
            <a:r>
              <a:rPr lang="en-GB" sz="3600" dirty="0">
                <a:solidFill>
                  <a:schemeClr val="bg1"/>
                </a:solidFill>
              </a:rPr>
              <a:t> 2023 - catching up with Gerardo Guillermo</a:t>
            </a:r>
          </a:p>
          <a:p>
            <a:endParaRPr lang="en-GB" sz="3600" dirty="0">
              <a:solidFill>
                <a:schemeClr val="bg1"/>
              </a:solidFill>
            </a:endParaRPr>
          </a:p>
          <a:p>
            <a:endParaRPr lang="en-GB" sz="3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272820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4294967295"/>
          </p:nvPr>
        </p:nvSpPr>
        <p:spPr>
          <a:xfrm>
            <a:off x="273823" y="826025"/>
            <a:ext cx="12104688" cy="4895850"/>
          </a:xfrm>
        </p:spPr>
        <p:txBody>
          <a:bodyPr>
            <a:noAutofit/>
          </a:bodyPr>
          <a:lstStyle/>
          <a:p>
            <a:pPr marL="360000" indent="-360000">
              <a:lnSpc>
                <a:spcPct val="120000"/>
              </a:lnSpc>
              <a:spcBef>
                <a:spcPts val="600"/>
              </a:spcBef>
              <a:buClr>
                <a:srgbClr val="0C377B"/>
              </a:buClr>
              <a:buFont typeface="Arial" panose="020B0604020202020204" pitchFamily="34" charset="0"/>
              <a:buChar char="•"/>
            </a:pPr>
            <a:r>
              <a:rPr lang="en-US" sz="2600" b="1" dirty="0">
                <a:solidFill>
                  <a:schemeClr val="accent6">
                    <a:lumMod val="75000"/>
                    <a:lumOff val="25000"/>
                  </a:schemeClr>
                </a:solidFill>
              </a:rPr>
              <a:t>A fantastic CERN-</a:t>
            </a:r>
            <a:r>
              <a:rPr lang="en-US" sz="2600" b="1" dirty="0" err="1">
                <a:solidFill>
                  <a:schemeClr val="accent6">
                    <a:lumMod val="75000"/>
                    <a:lumOff val="25000"/>
                  </a:schemeClr>
                </a:solidFill>
              </a:rPr>
              <a:t>CONACyT</a:t>
            </a:r>
            <a:r>
              <a:rPr lang="en-US" sz="2600" b="1" dirty="0">
                <a:solidFill>
                  <a:schemeClr val="accent6">
                    <a:lumMod val="75000"/>
                    <a:lumOff val="25000"/>
                  </a:schemeClr>
                </a:solidFill>
              </a:rPr>
              <a:t> Mexican student program “BEAM” started around 2008; it was fully formalized in 2015 – overall 9 students enrolled</a:t>
            </a:r>
          </a:p>
          <a:p>
            <a:pPr marL="360000" indent="-360000">
              <a:lnSpc>
                <a:spcPct val="120000"/>
              </a:lnSpc>
              <a:spcBef>
                <a:spcPts val="600"/>
              </a:spcBef>
              <a:buClr>
                <a:srgbClr val="0C377B"/>
              </a:buClr>
              <a:buFont typeface="Arial" panose="020B0604020202020204" pitchFamily="34" charset="0"/>
              <a:buChar char="•"/>
            </a:pPr>
            <a:r>
              <a:rPr lang="en-GB" sz="28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“BEAM” students today:</a:t>
            </a:r>
          </a:p>
          <a:p>
            <a:pPr lvl="1" indent="0">
              <a:lnSpc>
                <a:spcPct val="120000"/>
              </a:lnSpc>
              <a:spcBef>
                <a:spcPts val="600"/>
              </a:spcBef>
              <a:buClr>
                <a:srgbClr val="0C377B"/>
              </a:buClr>
              <a:buNone/>
            </a:pPr>
            <a:r>
              <a:rPr lang="en-GB" sz="24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	Luis Medina became CERN fellow</a:t>
            </a:r>
          </a:p>
          <a:p>
            <a:pPr lvl="1" indent="0">
              <a:lnSpc>
                <a:spcPct val="120000"/>
              </a:lnSpc>
              <a:spcBef>
                <a:spcPts val="600"/>
              </a:spcBef>
              <a:buClr>
                <a:srgbClr val="0C377B"/>
              </a:buClr>
              <a:buNone/>
            </a:pPr>
            <a:r>
              <a:rPr lang="en-GB" sz="24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	Humberto Maury now is Vice President of MPS HEP Division </a:t>
            </a:r>
          </a:p>
          <a:p>
            <a:pPr lvl="1" indent="0">
              <a:lnSpc>
                <a:spcPct val="120000"/>
              </a:lnSpc>
              <a:spcBef>
                <a:spcPts val="600"/>
              </a:spcBef>
              <a:buClr>
                <a:srgbClr val="0C377B"/>
              </a:buClr>
              <a:buNone/>
            </a:pPr>
            <a:r>
              <a:rPr lang="en-GB" sz="24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	Bruce Yee serves in key role at J-PARC</a:t>
            </a:r>
          </a:p>
          <a:p>
            <a:pPr lvl="1" indent="0">
              <a:lnSpc>
                <a:spcPct val="120000"/>
              </a:lnSpc>
              <a:spcBef>
                <a:spcPts val="600"/>
              </a:spcBef>
              <a:buClr>
                <a:srgbClr val="0C377B"/>
              </a:buClr>
              <a:buNone/>
            </a:pPr>
            <a:r>
              <a:rPr lang="en-GB" sz="24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	Gerardo Guillermo was first at CSNS and then stayed in China</a:t>
            </a:r>
          </a:p>
          <a:p>
            <a:pPr lvl="1" indent="0">
              <a:lnSpc>
                <a:spcPct val="120000"/>
              </a:lnSpc>
              <a:spcBef>
                <a:spcPts val="600"/>
              </a:spcBef>
              <a:buClr>
                <a:srgbClr val="0C377B"/>
              </a:buClr>
              <a:buNone/>
              <a:tabLst>
                <a:tab pos="2332038" algn="l"/>
              </a:tabLst>
            </a:pPr>
            <a:r>
              <a:rPr lang="en-GB" sz="2800" b="1" dirty="0">
                <a:solidFill>
                  <a:srgbClr val="00B050"/>
                </a:solidFill>
              </a:rPr>
              <a:t>	</a:t>
            </a:r>
            <a:r>
              <a:rPr lang="en-GB" sz="28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… </a:t>
            </a:r>
          </a:p>
          <a:p>
            <a:pPr marL="357188" lvl="1" indent="-357188">
              <a:lnSpc>
                <a:spcPct val="120000"/>
              </a:lnSpc>
              <a:spcBef>
                <a:spcPts val="600"/>
              </a:spcBef>
              <a:buClr>
                <a:srgbClr val="0C377B"/>
              </a:buClr>
            </a:pPr>
            <a:r>
              <a:rPr lang="en-GB" sz="2800" b="1" dirty="0">
                <a:solidFill>
                  <a:srgbClr val="FF0000"/>
                </a:solidFill>
              </a:rPr>
              <a:t>Unfortunately, BEAM program came to abrupt halt in ~2021/22</a:t>
            </a:r>
          </a:p>
          <a:p>
            <a:pPr marL="357188" lvl="1" indent="-357188">
              <a:lnSpc>
                <a:spcPct val="120000"/>
              </a:lnSpc>
              <a:spcBef>
                <a:spcPts val="600"/>
              </a:spcBef>
              <a:buClr>
                <a:srgbClr val="0C377B"/>
              </a:buClr>
            </a:pPr>
            <a:r>
              <a:rPr lang="en-GB" sz="2800" b="1" dirty="0">
                <a:solidFill>
                  <a:srgbClr val="00B050"/>
                </a:solidFill>
              </a:rPr>
              <a:t>It would be great to resume “BEAM” and/or even better if Mexico joined CERN as an Associate Member State  </a:t>
            </a:r>
          </a:p>
          <a:p>
            <a:pPr lvl="1" indent="0">
              <a:lnSpc>
                <a:spcPct val="110000"/>
              </a:lnSpc>
              <a:spcBef>
                <a:spcPts val="600"/>
              </a:spcBef>
              <a:buClr>
                <a:srgbClr val="0C377B"/>
              </a:buClr>
              <a:buNone/>
            </a:pPr>
            <a:endParaRPr lang="en-GB" sz="2800" b="1" dirty="0">
              <a:solidFill>
                <a:srgbClr val="FF0000"/>
              </a:solidFill>
            </a:endParaRPr>
          </a:p>
          <a:p>
            <a:pPr lvl="1" indent="0">
              <a:lnSpc>
                <a:spcPct val="110000"/>
              </a:lnSpc>
              <a:spcBef>
                <a:spcPts val="600"/>
              </a:spcBef>
              <a:buClr>
                <a:srgbClr val="0C377B"/>
              </a:buClr>
              <a:buNone/>
            </a:pPr>
            <a:endParaRPr lang="en-GB" sz="2800" b="1" dirty="0">
              <a:solidFill>
                <a:srgbClr val="FF0000"/>
              </a:solidFill>
            </a:endParaRPr>
          </a:p>
          <a:p>
            <a:pPr marL="360000" indent="-360000">
              <a:spcBef>
                <a:spcPts val="600"/>
              </a:spcBef>
              <a:buClr>
                <a:srgbClr val="0C377B"/>
              </a:buClr>
              <a:buFont typeface="Arial" panose="020B0604020202020204" pitchFamily="34" charset="0"/>
              <a:buChar char="•"/>
            </a:pPr>
            <a:endParaRPr lang="en-GB" sz="2600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70DCBBB-48D8-158D-77BC-595DA0AA24FD}"/>
              </a:ext>
            </a:extLst>
          </p:cNvPr>
          <p:cNvSpPr txBox="1"/>
          <p:nvPr/>
        </p:nvSpPr>
        <p:spPr>
          <a:xfrm>
            <a:off x="0" y="126621"/>
            <a:ext cx="10571327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200" b="0" i="0" u="none" strike="noStrike" kern="1200" cap="none" spc="0" normalizeH="0" baseline="0" noProof="0" dirty="0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Summary &amp; p</a:t>
            </a:r>
            <a:r>
              <a:rPr lang="en-GB" sz="3200" dirty="0" err="1">
                <a:solidFill>
                  <a:srgbClr val="0F124A"/>
                </a:solidFill>
                <a:latin typeface="Arial"/>
              </a:rPr>
              <a:t>erspective</a:t>
            </a:r>
            <a:endParaRPr kumimoji="0" lang="en-GB" sz="3200" b="0" i="0" u="none" strike="noStrike" kern="1200" cap="none" spc="0" normalizeH="0" baseline="0" noProof="0" dirty="0">
              <a:ln>
                <a:noFill/>
              </a:ln>
              <a:solidFill>
                <a:srgbClr val="0F124A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756731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5000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2526933" y="738879"/>
            <a:ext cx="178766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600" b="0" i="1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gracias</a:t>
            </a:r>
            <a:r>
              <a:rPr kumimoji="0" lang="en-GB" sz="3600" b="0" i="1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! </a:t>
            </a:r>
          </a:p>
        </p:txBody>
      </p:sp>
    </p:spTree>
    <p:extLst>
      <p:ext uri="{BB962C8B-B14F-4D97-AF65-F5344CB8AC3E}">
        <p14:creationId xmlns:p14="http://schemas.microsoft.com/office/powerpoint/2010/main" val="11277183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830A5B5D-35FA-26E5-E5D7-28BB1B8D38D7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16377" b="16522"/>
          <a:stretch/>
        </p:blipFill>
        <p:spPr>
          <a:xfrm>
            <a:off x="10982739" y="-31239"/>
            <a:ext cx="1209261" cy="811432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15E0F6B-E6C5-8259-D902-E54403DE9D1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ts val="1651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A1DFE4-5FC5-43BD-BB7E-75EAD82B965F}" type="slidenum">
              <a:rPr kumimoji="0" lang="en-US" sz="1067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ts val="1651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sz="1067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65D126B-5571-EFE2-B56B-51EC3B4DB3B5}"/>
              </a:ext>
            </a:extLst>
          </p:cNvPr>
          <p:cNvSpPr txBox="1"/>
          <p:nvPr/>
        </p:nvSpPr>
        <p:spPr>
          <a:xfrm>
            <a:off x="0" y="782104"/>
            <a:ext cx="9835954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000" dirty="0"/>
              <a:t>Director for Scientific Development of </a:t>
            </a:r>
            <a:r>
              <a:rPr lang="en-GB" sz="2000" dirty="0" err="1"/>
              <a:t>CONACyT</a:t>
            </a:r>
            <a:r>
              <a:rPr lang="en-GB" sz="2000" dirty="0"/>
              <a:t>, J. L. de la Peña, created ad-hoc committee to advise on </a:t>
            </a:r>
            <a:r>
              <a:rPr lang="en-GB" sz="2000" b="1" dirty="0">
                <a:solidFill>
                  <a:srgbClr val="0070C0"/>
                </a:solidFill>
              </a:rPr>
              <a:t>feasibility of large-scale accelerator projects </a:t>
            </a:r>
            <a:r>
              <a:rPr lang="en-GB" sz="2000" dirty="0"/>
              <a:t>in Mexico;</a:t>
            </a:r>
          </a:p>
          <a:p>
            <a:r>
              <a:rPr lang="en-GB" sz="2000" b="1" dirty="0">
                <a:solidFill>
                  <a:srgbClr val="0070C0"/>
                </a:solidFill>
              </a:rPr>
              <a:t>panel stressed need for strong investment in the training of highly qualified human resources</a:t>
            </a:r>
            <a:r>
              <a:rPr lang="en-GB" sz="2000" dirty="0"/>
              <a:t>; from this committee and from other input by the </a:t>
            </a:r>
            <a:r>
              <a:rPr lang="en-GB" sz="2000" dirty="0" err="1"/>
              <a:t>RedFAE</a:t>
            </a:r>
            <a:r>
              <a:rPr lang="en-GB" sz="2000" dirty="0"/>
              <a:t> (</a:t>
            </a:r>
            <a:r>
              <a:rPr lang="en-GB" sz="2000" dirty="0" err="1"/>
              <a:t>CONACyT</a:t>
            </a:r>
            <a:r>
              <a:rPr lang="en-GB" sz="2000" dirty="0"/>
              <a:t> </a:t>
            </a:r>
            <a:r>
              <a:rPr lang="en-GB" sz="2000" dirty="0" err="1"/>
              <a:t>nat’l</a:t>
            </a:r>
            <a:r>
              <a:rPr lang="en-GB" sz="2000" dirty="0"/>
              <a:t> network on high-energy physics), </a:t>
            </a:r>
            <a:r>
              <a:rPr lang="en-GB" sz="2000" b="1" dirty="0" err="1">
                <a:solidFill>
                  <a:srgbClr val="0070C0"/>
                </a:solidFill>
              </a:rPr>
              <a:t>Dr.</a:t>
            </a:r>
            <a:r>
              <a:rPr lang="en-GB" sz="2000" b="1" dirty="0">
                <a:solidFill>
                  <a:srgbClr val="0070C0"/>
                </a:solidFill>
              </a:rPr>
              <a:t> de la Peña agreed to look for ways to fund prospective students in this area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D4C6D92-0BDB-DC0F-46B5-E410331C63B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46579" y="921133"/>
            <a:ext cx="1628920" cy="2120241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72197E62-4707-9826-2131-2FB4D3C540A6}"/>
              </a:ext>
            </a:extLst>
          </p:cNvPr>
          <p:cNvSpPr txBox="1"/>
          <p:nvPr/>
        </p:nvSpPr>
        <p:spPr>
          <a:xfrm>
            <a:off x="192751" y="99223"/>
            <a:ext cx="10571327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600" b="0" i="0" u="none" strike="noStrike" kern="1200" cap="none" spc="0" normalizeH="0" baseline="0" noProof="0" dirty="0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accelerator collaboration &amp; training with Mexico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A1D24C1-F552-2709-4AB9-D8820D2712C5}"/>
              </a:ext>
            </a:extLst>
          </p:cNvPr>
          <p:cNvSpPr txBox="1"/>
          <p:nvPr/>
        </p:nvSpPr>
        <p:spPr>
          <a:xfrm>
            <a:off x="0" y="2757646"/>
            <a:ext cx="11343898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GB" sz="2400" u="sng" dirty="0"/>
              <a:t>first Mexican accelerator student at CERN</a:t>
            </a: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Humberto Maury Cuna, </a:t>
            </a:r>
            <a:r>
              <a:rPr lang="en-GB" sz="2400" dirty="0">
                <a:solidFill>
                  <a:prstClr val="black"/>
                </a:solidFill>
                <a:latin typeface="Calibri" panose="020F0502020204030204"/>
              </a:rPr>
              <a:t> </a:t>
            </a: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M. Sc. (2009) and Ph. D. (2013) under the direction of Frank Zimmermann working on electron cloud effects at the LHC</a:t>
            </a:r>
            <a:r>
              <a:rPr lang="en-GB" sz="1200" b="1" dirty="0">
                <a:solidFill>
                  <a:prstClr val="black"/>
                </a:solidFill>
                <a:latin typeface="Calibri" panose="020F0502020204030204"/>
              </a:rPr>
              <a:t> ;  </a:t>
            </a: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Funding sources:  </a:t>
            </a:r>
            <a:r>
              <a:rPr kumimoji="0" lang="en-GB" sz="2400" b="1" i="0" u="none" strike="noStrike" kern="1200" cap="none" spc="0" normalizeH="0" baseline="0" noProof="0" dirty="0" err="1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EuCARD</a:t>
            </a: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, HELEN, E-Planet from Europe ; </a:t>
            </a:r>
            <a:r>
              <a:rPr lang="en-GB" sz="2400" b="1" dirty="0">
                <a:solidFill>
                  <a:srgbClr val="00B050"/>
                </a:solidFill>
                <a:latin typeface="Calibri" panose="020F0502020204030204"/>
              </a:rPr>
              <a:t> </a:t>
            </a:r>
            <a:r>
              <a:rPr kumimoji="0" lang="en-GB" sz="2400" b="1" i="0" u="none" strike="noStrike" kern="1200" cap="none" spc="0" normalizeH="0" baseline="0" noProof="0" dirty="0" err="1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CONACyT</a:t>
            </a: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, </a:t>
            </a:r>
            <a:r>
              <a:rPr kumimoji="0" lang="en-GB" sz="2400" b="1" i="0" u="none" strike="noStrike" kern="1200" cap="none" spc="0" normalizeH="0" baseline="0" noProof="0" dirty="0" err="1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RedFAE</a:t>
            </a: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, CINVESTAV from Mexico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9AD6CEF5-705C-5E2C-87EC-536BC79D87D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05314" y="4439913"/>
            <a:ext cx="9181372" cy="24203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46334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C4767F4-C0ED-10D6-C0CC-A6EA6A3F3FA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ts val="1651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A1DFE4-5FC5-43BD-BB7E-75EAD82B965F}" type="slidenum">
              <a:rPr kumimoji="0" lang="en-US" sz="1067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ts val="1651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1067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70C0A9C-0135-7373-881B-98CCA51D2C73}"/>
              </a:ext>
            </a:extLst>
          </p:cNvPr>
          <p:cNvSpPr txBox="1"/>
          <p:nvPr/>
        </p:nvSpPr>
        <p:spPr>
          <a:xfrm>
            <a:off x="192751" y="99223"/>
            <a:ext cx="10571327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600" b="0" i="0" u="none" strike="noStrike" kern="1200" cap="none" spc="0" normalizeH="0" baseline="0" noProof="0" dirty="0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the BEAM programme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5FCB6FA-EA1B-14DE-9171-EC4CB76050C1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16377" b="16522"/>
          <a:stretch/>
        </p:blipFill>
        <p:spPr>
          <a:xfrm>
            <a:off x="10982739" y="-31239"/>
            <a:ext cx="1209261" cy="811432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E1B89EA3-4269-2C8A-12E3-4F32AC9DF70B}"/>
              </a:ext>
            </a:extLst>
          </p:cNvPr>
          <p:cNvSpPr txBox="1"/>
          <p:nvPr/>
        </p:nvSpPr>
        <p:spPr>
          <a:xfrm>
            <a:off x="327992" y="1028343"/>
            <a:ext cx="11539330" cy="28623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dirty="0"/>
              <a:t>since 1998 there is a cooperation agreement between </a:t>
            </a:r>
            <a:r>
              <a:rPr lang="en-GB" sz="1800" dirty="0" err="1"/>
              <a:t>CONACyT</a:t>
            </a:r>
            <a:r>
              <a:rPr lang="en-GB" sz="1800" dirty="0"/>
              <a:t> and CERN ; </a:t>
            </a:r>
          </a:p>
          <a:p>
            <a:r>
              <a:rPr lang="en-GB" sz="1800" dirty="0"/>
              <a:t>BEAM, an addendum to this agreement,  was written to formalise the accelerator collaboration between Mexico and CERN</a:t>
            </a:r>
          </a:p>
          <a:p>
            <a:endParaRPr lang="en-GB" sz="1800" dirty="0"/>
          </a:p>
          <a:p>
            <a:endParaRPr lang="en-GB" sz="1800" dirty="0"/>
          </a:p>
          <a:p>
            <a:endParaRPr lang="en-GB" sz="1800" dirty="0"/>
          </a:p>
          <a:p>
            <a:endParaRPr lang="en-GB" sz="1800" dirty="0"/>
          </a:p>
          <a:p>
            <a:r>
              <a:rPr lang="en-GB" sz="1800" dirty="0"/>
              <a:t>the formalities took a long time; finally on January 9, 2015 it was officially signed, but it was de facto operating before that date ; </a:t>
            </a:r>
          </a:p>
          <a:p>
            <a:r>
              <a:rPr lang="en-GB" sz="1800" dirty="0"/>
              <a:t>BEAM helped in creating an official environment to ask for funding and several students benefitted from this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5F093AF-6C8F-5BC9-C72A-37B0B8CA9FE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7933" y="1919132"/>
            <a:ext cx="7938655" cy="1061157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72A7F04C-1265-7BB1-120F-07584A0514E8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2376" y="4171716"/>
            <a:ext cx="1258824" cy="2435352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F9FFB89A-D912-41DB-ED7F-39C8BE9E91F7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1879" y="3890665"/>
            <a:ext cx="5940287" cy="29584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57730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9" name="Straight Arrow Connector 58">
            <a:extLst>
              <a:ext uri="{FF2B5EF4-FFF2-40B4-BE49-F238E27FC236}">
                <a16:creationId xmlns:a16="http://schemas.microsoft.com/office/drawing/2014/main" id="{7ADD1C30-C55F-8107-F1E8-0A674497026E}"/>
              </a:ext>
            </a:extLst>
          </p:cNvPr>
          <p:cNvCxnSpPr>
            <a:cxnSpLocks/>
          </p:cNvCxnSpPr>
          <p:nvPr/>
        </p:nvCxnSpPr>
        <p:spPr>
          <a:xfrm>
            <a:off x="0" y="1046282"/>
            <a:ext cx="12319279" cy="16933"/>
          </a:xfrm>
          <a:prstGeom prst="straightConnector1">
            <a:avLst/>
          </a:prstGeom>
          <a:noFill/>
          <a:ln w="50800" cap="flat" cmpd="sng" algn="ctr">
            <a:solidFill>
              <a:srgbClr val="5B9BD5"/>
            </a:solidFill>
            <a:prstDash val="solid"/>
            <a:miter lim="800000"/>
            <a:tailEnd type="triangle" w="lg" len="lg"/>
          </a:ln>
          <a:effectLst/>
        </p:spPr>
      </p:cxnSp>
      <p:grpSp>
        <p:nvGrpSpPr>
          <p:cNvPr id="60" name="Group 59">
            <a:extLst>
              <a:ext uri="{FF2B5EF4-FFF2-40B4-BE49-F238E27FC236}">
                <a16:creationId xmlns:a16="http://schemas.microsoft.com/office/drawing/2014/main" id="{9DBB5277-273F-1A32-62C3-1C9A97A43639}"/>
              </a:ext>
            </a:extLst>
          </p:cNvPr>
          <p:cNvGrpSpPr/>
          <p:nvPr/>
        </p:nvGrpSpPr>
        <p:grpSpPr>
          <a:xfrm>
            <a:off x="166818" y="881422"/>
            <a:ext cx="795867" cy="351126"/>
            <a:chOff x="931333" y="1049867"/>
            <a:chExt cx="795867" cy="351126"/>
          </a:xfrm>
        </p:grpSpPr>
        <p:cxnSp>
          <p:nvCxnSpPr>
            <p:cNvPr id="61" name="Straight Connector 60">
              <a:extLst>
                <a:ext uri="{FF2B5EF4-FFF2-40B4-BE49-F238E27FC236}">
                  <a16:creationId xmlns:a16="http://schemas.microsoft.com/office/drawing/2014/main" id="{B7D45809-6392-0044-185A-DCB9DBB06722}"/>
                </a:ext>
              </a:extLst>
            </p:cNvPr>
            <p:cNvCxnSpPr/>
            <p:nvPr/>
          </p:nvCxnSpPr>
          <p:spPr>
            <a:xfrm>
              <a:off x="931333" y="1049867"/>
              <a:ext cx="0" cy="338666"/>
            </a:xfrm>
            <a:prstGeom prst="line">
              <a:avLst/>
            </a:prstGeom>
            <a:noFill/>
            <a:ln w="41275" cap="flat" cmpd="sng" algn="ctr">
              <a:solidFill>
                <a:srgbClr val="5B9BD5"/>
              </a:solidFill>
              <a:prstDash val="solid"/>
              <a:miter lim="800000"/>
            </a:ln>
            <a:effectLst/>
          </p:spPr>
        </p:cxnSp>
        <p:cxnSp>
          <p:nvCxnSpPr>
            <p:cNvPr id="62" name="Straight Connector 61">
              <a:extLst>
                <a:ext uri="{FF2B5EF4-FFF2-40B4-BE49-F238E27FC236}">
                  <a16:creationId xmlns:a16="http://schemas.microsoft.com/office/drawing/2014/main" id="{7767DC5C-84E7-A9E0-9484-15C3EE3CB83B}"/>
                </a:ext>
              </a:extLst>
            </p:cNvPr>
            <p:cNvCxnSpPr/>
            <p:nvPr/>
          </p:nvCxnSpPr>
          <p:spPr>
            <a:xfrm>
              <a:off x="1727200" y="1062327"/>
              <a:ext cx="0" cy="338666"/>
            </a:xfrm>
            <a:prstGeom prst="line">
              <a:avLst/>
            </a:prstGeom>
            <a:noFill/>
            <a:ln w="41275" cap="flat" cmpd="sng" algn="ctr">
              <a:solidFill>
                <a:srgbClr val="5B9BD5"/>
              </a:solidFill>
              <a:prstDash val="solid"/>
              <a:miter lim="800000"/>
            </a:ln>
            <a:effectLst/>
          </p:spPr>
        </p:cxnSp>
      </p:grpSp>
      <p:grpSp>
        <p:nvGrpSpPr>
          <p:cNvPr id="63" name="Group 62">
            <a:extLst>
              <a:ext uri="{FF2B5EF4-FFF2-40B4-BE49-F238E27FC236}">
                <a16:creationId xmlns:a16="http://schemas.microsoft.com/office/drawing/2014/main" id="{268809E8-D73F-01C8-4874-F2FCCE0D9B71}"/>
              </a:ext>
            </a:extLst>
          </p:cNvPr>
          <p:cNvGrpSpPr/>
          <p:nvPr/>
        </p:nvGrpSpPr>
        <p:grpSpPr>
          <a:xfrm>
            <a:off x="962685" y="881422"/>
            <a:ext cx="795867" cy="351126"/>
            <a:chOff x="931333" y="1049867"/>
            <a:chExt cx="795867" cy="351126"/>
          </a:xfrm>
        </p:grpSpPr>
        <p:cxnSp>
          <p:nvCxnSpPr>
            <p:cNvPr id="64" name="Straight Connector 63">
              <a:extLst>
                <a:ext uri="{FF2B5EF4-FFF2-40B4-BE49-F238E27FC236}">
                  <a16:creationId xmlns:a16="http://schemas.microsoft.com/office/drawing/2014/main" id="{9CF414B2-A189-06A1-CECE-1010D290BA45}"/>
                </a:ext>
              </a:extLst>
            </p:cNvPr>
            <p:cNvCxnSpPr/>
            <p:nvPr/>
          </p:nvCxnSpPr>
          <p:spPr>
            <a:xfrm>
              <a:off x="931333" y="1049867"/>
              <a:ext cx="0" cy="338666"/>
            </a:xfrm>
            <a:prstGeom prst="line">
              <a:avLst/>
            </a:prstGeom>
            <a:noFill/>
            <a:ln w="41275" cap="flat" cmpd="sng" algn="ctr">
              <a:solidFill>
                <a:srgbClr val="5B9BD5"/>
              </a:solidFill>
              <a:prstDash val="solid"/>
              <a:miter lim="800000"/>
            </a:ln>
            <a:effectLst/>
          </p:spPr>
        </p:cxnSp>
        <p:cxnSp>
          <p:nvCxnSpPr>
            <p:cNvPr id="65" name="Straight Connector 64">
              <a:extLst>
                <a:ext uri="{FF2B5EF4-FFF2-40B4-BE49-F238E27FC236}">
                  <a16:creationId xmlns:a16="http://schemas.microsoft.com/office/drawing/2014/main" id="{D429D284-83D2-CE84-A9C8-FC57FD853EF3}"/>
                </a:ext>
              </a:extLst>
            </p:cNvPr>
            <p:cNvCxnSpPr/>
            <p:nvPr/>
          </p:nvCxnSpPr>
          <p:spPr>
            <a:xfrm>
              <a:off x="1727200" y="1062327"/>
              <a:ext cx="0" cy="338666"/>
            </a:xfrm>
            <a:prstGeom prst="line">
              <a:avLst/>
            </a:prstGeom>
            <a:noFill/>
            <a:ln w="41275" cap="flat" cmpd="sng" algn="ctr">
              <a:solidFill>
                <a:srgbClr val="5B9BD5"/>
              </a:solidFill>
              <a:prstDash val="solid"/>
              <a:miter lim="800000"/>
            </a:ln>
            <a:effectLst/>
          </p:spPr>
        </p:cxnSp>
      </p:grpSp>
      <p:grpSp>
        <p:nvGrpSpPr>
          <p:cNvPr id="66" name="Group 65">
            <a:extLst>
              <a:ext uri="{FF2B5EF4-FFF2-40B4-BE49-F238E27FC236}">
                <a16:creationId xmlns:a16="http://schemas.microsoft.com/office/drawing/2014/main" id="{C2F0A3F7-5B07-4A47-AD3D-E0DF85924DC8}"/>
              </a:ext>
            </a:extLst>
          </p:cNvPr>
          <p:cNvGrpSpPr/>
          <p:nvPr/>
        </p:nvGrpSpPr>
        <p:grpSpPr>
          <a:xfrm>
            <a:off x="1758552" y="893882"/>
            <a:ext cx="795867" cy="351126"/>
            <a:chOff x="931333" y="1049867"/>
            <a:chExt cx="795867" cy="351126"/>
          </a:xfrm>
        </p:grpSpPr>
        <p:cxnSp>
          <p:nvCxnSpPr>
            <p:cNvPr id="67" name="Straight Connector 66">
              <a:extLst>
                <a:ext uri="{FF2B5EF4-FFF2-40B4-BE49-F238E27FC236}">
                  <a16:creationId xmlns:a16="http://schemas.microsoft.com/office/drawing/2014/main" id="{09347617-5C99-4BBD-FB7C-C6F1CCA625D4}"/>
                </a:ext>
              </a:extLst>
            </p:cNvPr>
            <p:cNvCxnSpPr/>
            <p:nvPr/>
          </p:nvCxnSpPr>
          <p:spPr>
            <a:xfrm>
              <a:off x="931333" y="1049867"/>
              <a:ext cx="0" cy="338666"/>
            </a:xfrm>
            <a:prstGeom prst="line">
              <a:avLst/>
            </a:prstGeom>
            <a:noFill/>
            <a:ln w="41275" cap="flat" cmpd="sng" algn="ctr">
              <a:solidFill>
                <a:srgbClr val="5B9BD5"/>
              </a:solidFill>
              <a:prstDash val="solid"/>
              <a:miter lim="800000"/>
            </a:ln>
            <a:effectLst/>
          </p:spPr>
        </p:cxnSp>
        <p:cxnSp>
          <p:nvCxnSpPr>
            <p:cNvPr id="68" name="Straight Connector 67">
              <a:extLst>
                <a:ext uri="{FF2B5EF4-FFF2-40B4-BE49-F238E27FC236}">
                  <a16:creationId xmlns:a16="http://schemas.microsoft.com/office/drawing/2014/main" id="{BC4737BA-BEFD-2F69-2F1F-F3374C3D358B}"/>
                </a:ext>
              </a:extLst>
            </p:cNvPr>
            <p:cNvCxnSpPr/>
            <p:nvPr/>
          </p:nvCxnSpPr>
          <p:spPr>
            <a:xfrm>
              <a:off x="1727200" y="1062327"/>
              <a:ext cx="0" cy="338666"/>
            </a:xfrm>
            <a:prstGeom prst="line">
              <a:avLst/>
            </a:prstGeom>
            <a:noFill/>
            <a:ln w="41275" cap="flat" cmpd="sng" algn="ctr">
              <a:solidFill>
                <a:srgbClr val="5B9BD5"/>
              </a:solidFill>
              <a:prstDash val="solid"/>
              <a:miter lim="800000"/>
            </a:ln>
            <a:effectLst/>
          </p:spPr>
        </p:cxnSp>
      </p:grpSp>
      <p:grpSp>
        <p:nvGrpSpPr>
          <p:cNvPr id="69" name="Group 68">
            <a:extLst>
              <a:ext uri="{FF2B5EF4-FFF2-40B4-BE49-F238E27FC236}">
                <a16:creationId xmlns:a16="http://schemas.microsoft.com/office/drawing/2014/main" id="{7494C856-760E-D056-04D2-FF522387FE1F}"/>
              </a:ext>
            </a:extLst>
          </p:cNvPr>
          <p:cNvGrpSpPr/>
          <p:nvPr/>
        </p:nvGrpSpPr>
        <p:grpSpPr>
          <a:xfrm>
            <a:off x="2554419" y="881422"/>
            <a:ext cx="795867" cy="351126"/>
            <a:chOff x="931333" y="1049867"/>
            <a:chExt cx="795867" cy="351126"/>
          </a:xfrm>
        </p:grpSpPr>
        <p:cxnSp>
          <p:nvCxnSpPr>
            <p:cNvPr id="70" name="Straight Connector 69">
              <a:extLst>
                <a:ext uri="{FF2B5EF4-FFF2-40B4-BE49-F238E27FC236}">
                  <a16:creationId xmlns:a16="http://schemas.microsoft.com/office/drawing/2014/main" id="{9E8C6738-9D2B-F9AD-A46C-4A119B254805}"/>
                </a:ext>
              </a:extLst>
            </p:cNvPr>
            <p:cNvCxnSpPr/>
            <p:nvPr/>
          </p:nvCxnSpPr>
          <p:spPr>
            <a:xfrm>
              <a:off x="931333" y="1049867"/>
              <a:ext cx="0" cy="338666"/>
            </a:xfrm>
            <a:prstGeom prst="line">
              <a:avLst/>
            </a:prstGeom>
            <a:noFill/>
            <a:ln w="41275" cap="flat" cmpd="sng" algn="ctr">
              <a:solidFill>
                <a:srgbClr val="5B9BD5"/>
              </a:solidFill>
              <a:prstDash val="solid"/>
              <a:miter lim="800000"/>
            </a:ln>
            <a:effectLst/>
          </p:spPr>
        </p:cxnSp>
        <p:cxnSp>
          <p:nvCxnSpPr>
            <p:cNvPr id="71" name="Straight Connector 70">
              <a:extLst>
                <a:ext uri="{FF2B5EF4-FFF2-40B4-BE49-F238E27FC236}">
                  <a16:creationId xmlns:a16="http://schemas.microsoft.com/office/drawing/2014/main" id="{3BB09A79-2A8E-CCD2-CBAF-1370B155B7FF}"/>
                </a:ext>
              </a:extLst>
            </p:cNvPr>
            <p:cNvCxnSpPr/>
            <p:nvPr/>
          </p:nvCxnSpPr>
          <p:spPr>
            <a:xfrm>
              <a:off x="1727200" y="1062327"/>
              <a:ext cx="0" cy="338666"/>
            </a:xfrm>
            <a:prstGeom prst="line">
              <a:avLst/>
            </a:prstGeom>
            <a:noFill/>
            <a:ln w="41275" cap="flat" cmpd="sng" algn="ctr">
              <a:solidFill>
                <a:srgbClr val="5B9BD5"/>
              </a:solidFill>
              <a:prstDash val="solid"/>
              <a:miter lim="800000"/>
            </a:ln>
            <a:effectLst/>
          </p:spPr>
        </p:cxnSp>
      </p:grpSp>
      <p:grpSp>
        <p:nvGrpSpPr>
          <p:cNvPr id="72" name="Group 71">
            <a:extLst>
              <a:ext uri="{FF2B5EF4-FFF2-40B4-BE49-F238E27FC236}">
                <a16:creationId xmlns:a16="http://schemas.microsoft.com/office/drawing/2014/main" id="{0A95DAE3-BC3E-399F-B7FC-680D2A6FE19E}"/>
              </a:ext>
            </a:extLst>
          </p:cNvPr>
          <p:cNvGrpSpPr/>
          <p:nvPr/>
        </p:nvGrpSpPr>
        <p:grpSpPr>
          <a:xfrm>
            <a:off x="3350286" y="868962"/>
            <a:ext cx="795867" cy="351126"/>
            <a:chOff x="931333" y="1049867"/>
            <a:chExt cx="795867" cy="351126"/>
          </a:xfrm>
        </p:grpSpPr>
        <p:cxnSp>
          <p:nvCxnSpPr>
            <p:cNvPr id="73" name="Straight Connector 72">
              <a:extLst>
                <a:ext uri="{FF2B5EF4-FFF2-40B4-BE49-F238E27FC236}">
                  <a16:creationId xmlns:a16="http://schemas.microsoft.com/office/drawing/2014/main" id="{5BF31BEB-FDEB-9754-D8EE-6A2E3D06AF3D}"/>
                </a:ext>
              </a:extLst>
            </p:cNvPr>
            <p:cNvCxnSpPr/>
            <p:nvPr/>
          </p:nvCxnSpPr>
          <p:spPr>
            <a:xfrm>
              <a:off x="931333" y="1049867"/>
              <a:ext cx="0" cy="338666"/>
            </a:xfrm>
            <a:prstGeom prst="line">
              <a:avLst/>
            </a:prstGeom>
            <a:noFill/>
            <a:ln w="41275" cap="flat" cmpd="sng" algn="ctr">
              <a:solidFill>
                <a:srgbClr val="5B9BD5"/>
              </a:solidFill>
              <a:prstDash val="solid"/>
              <a:miter lim="800000"/>
            </a:ln>
            <a:effectLst/>
          </p:spPr>
        </p:cxnSp>
        <p:cxnSp>
          <p:nvCxnSpPr>
            <p:cNvPr id="74" name="Straight Connector 73">
              <a:extLst>
                <a:ext uri="{FF2B5EF4-FFF2-40B4-BE49-F238E27FC236}">
                  <a16:creationId xmlns:a16="http://schemas.microsoft.com/office/drawing/2014/main" id="{C1403A86-7A70-858E-277C-FDFD0E4524E0}"/>
                </a:ext>
              </a:extLst>
            </p:cNvPr>
            <p:cNvCxnSpPr/>
            <p:nvPr/>
          </p:nvCxnSpPr>
          <p:spPr>
            <a:xfrm>
              <a:off x="1727200" y="1062327"/>
              <a:ext cx="0" cy="338666"/>
            </a:xfrm>
            <a:prstGeom prst="line">
              <a:avLst/>
            </a:prstGeom>
            <a:noFill/>
            <a:ln w="41275" cap="flat" cmpd="sng" algn="ctr">
              <a:solidFill>
                <a:srgbClr val="5B9BD5"/>
              </a:solidFill>
              <a:prstDash val="solid"/>
              <a:miter lim="800000"/>
            </a:ln>
            <a:effectLst/>
          </p:spPr>
        </p:cxnSp>
      </p:grpSp>
      <p:grpSp>
        <p:nvGrpSpPr>
          <p:cNvPr id="75" name="Group 74">
            <a:extLst>
              <a:ext uri="{FF2B5EF4-FFF2-40B4-BE49-F238E27FC236}">
                <a16:creationId xmlns:a16="http://schemas.microsoft.com/office/drawing/2014/main" id="{773FC2F3-E9AC-F369-9A33-2D2D823309D3}"/>
              </a:ext>
            </a:extLst>
          </p:cNvPr>
          <p:cNvGrpSpPr/>
          <p:nvPr/>
        </p:nvGrpSpPr>
        <p:grpSpPr>
          <a:xfrm>
            <a:off x="4146153" y="856502"/>
            <a:ext cx="795867" cy="351126"/>
            <a:chOff x="931333" y="1049867"/>
            <a:chExt cx="795867" cy="351126"/>
          </a:xfrm>
        </p:grpSpPr>
        <p:cxnSp>
          <p:nvCxnSpPr>
            <p:cNvPr id="76" name="Straight Connector 75">
              <a:extLst>
                <a:ext uri="{FF2B5EF4-FFF2-40B4-BE49-F238E27FC236}">
                  <a16:creationId xmlns:a16="http://schemas.microsoft.com/office/drawing/2014/main" id="{12456662-71FA-FDEC-D72B-5F79395405A7}"/>
                </a:ext>
              </a:extLst>
            </p:cNvPr>
            <p:cNvCxnSpPr/>
            <p:nvPr/>
          </p:nvCxnSpPr>
          <p:spPr>
            <a:xfrm>
              <a:off x="931333" y="1049867"/>
              <a:ext cx="0" cy="338666"/>
            </a:xfrm>
            <a:prstGeom prst="line">
              <a:avLst/>
            </a:prstGeom>
            <a:noFill/>
            <a:ln w="41275" cap="flat" cmpd="sng" algn="ctr">
              <a:solidFill>
                <a:srgbClr val="5B9BD5"/>
              </a:solidFill>
              <a:prstDash val="solid"/>
              <a:miter lim="800000"/>
            </a:ln>
            <a:effectLst/>
          </p:spPr>
        </p:cxnSp>
        <p:cxnSp>
          <p:nvCxnSpPr>
            <p:cNvPr id="77" name="Straight Connector 76">
              <a:extLst>
                <a:ext uri="{FF2B5EF4-FFF2-40B4-BE49-F238E27FC236}">
                  <a16:creationId xmlns:a16="http://schemas.microsoft.com/office/drawing/2014/main" id="{48A11AC9-C92B-EAAB-4E90-A899225800C1}"/>
                </a:ext>
              </a:extLst>
            </p:cNvPr>
            <p:cNvCxnSpPr/>
            <p:nvPr/>
          </p:nvCxnSpPr>
          <p:spPr>
            <a:xfrm>
              <a:off x="1727200" y="1062327"/>
              <a:ext cx="0" cy="338666"/>
            </a:xfrm>
            <a:prstGeom prst="line">
              <a:avLst/>
            </a:prstGeom>
            <a:noFill/>
            <a:ln w="41275" cap="flat" cmpd="sng" algn="ctr">
              <a:solidFill>
                <a:srgbClr val="5B9BD5"/>
              </a:solidFill>
              <a:prstDash val="solid"/>
              <a:miter lim="800000"/>
            </a:ln>
            <a:effectLst/>
          </p:spPr>
        </p:cxnSp>
      </p:grpSp>
      <p:grpSp>
        <p:nvGrpSpPr>
          <p:cNvPr id="78" name="Group 77">
            <a:extLst>
              <a:ext uri="{FF2B5EF4-FFF2-40B4-BE49-F238E27FC236}">
                <a16:creationId xmlns:a16="http://schemas.microsoft.com/office/drawing/2014/main" id="{9C7AC25C-5240-6542-76B2-A15C7952638B}"/>
              </a:ext>
            </a:extLst>
          </p:cNvPr>
          <p:cNvGrpSpPr/>
          <p:nvPr/>
        </p:nvGrpSpPr>
        <p:grpSpPr>
          <a:xfrm>
            <a:off x="4942020" y="881422"/>
            <a:ext cx="795867" cy="351126"/>
            <a:chOff x="931333" y="1049867"/>
            <a:chExt cx="795867" cy="351126"/>
          </a:xfrm>
        </p:grpSpPr>
        <p:cxnSp>
          <p:nvCxnSpPr>
            <p:cNvPr id="79" name="Straight Connector 78">
              <a:extLst>
                <a:ext uri="{FF2B5EF4-FFF2-40B4-BE49-F238E27FC236}">
                  <a16:creationId xmlns:a16="http://schemas.microsoft.com/office/drawing/2014/main" id="{BD5C98DB-68C4-7A51-7038-F09A0E149460}"/>
                </a:ext>
              </a:extLst>
            </p:cNvPr>
            <p:cNvCxnSpPr/>
            <p:nvPr/>
          </p:nvCxnSpPr>
          <p:spPr>
            <a:xfrm>
              <a:off x="931333" y="1049867"/>
              <a:ext cx="0" cy="338666"/>
            </a:xfrm>
            <a:prstGeom prst="line">
              <a:avLst/>
            </a:prstGeom>
            <a:noFill/>
            <a:ln w="41275" cap="flat" cmpd="sng" algn="ctr">
              <a:solidFill>
                <a:srgbClr val="5B9BD5"/>
              </a:solidFill>
              <a:prstDash val="solid"/>
              <a:miter lim="800000"/>
            </a:ln>
            <a:effectLst/>
          </p:spPr>
        </p:cxnSp>
        <p:cxnSp>
          <p:nvCxnSpPr>
            <p:cNvPr id="80" name="Straight Connector 79">
              <a:extLst>
                <a:ext uri="{FF2B5EF4-FFF2-40B4-BE49-F238E27FC236}">
                  <a16:creationId xmlns:a16="http://schemas.microsoft.com/office/drawing/2014/main" id="{3605C8A2-E6C5-4BF1-3B97-35C450E9F019}"/>
                </a:ext>
              </a:extLst>
            </p:cNvPr>
            <p:cNvCxnSpPr/>
            <p:nvPr/>
          </p:nvCxnSpPr>
          <p:spPr>
            <a:xfrm>
              <a:off x="1727200" y="1062327"/>
              <a:ext cx="0" cy="338666"/>
            </a:xfrm>
            <a:prstGeom prst="line">
              <a:avLst/>
            </a:prstGeom>
            <a:noFill/>
            <a:ln w="41275" cap="flat" cmpd="sng" algn="ctr">
              <a:solidFill>
                <a:srgbClr val="5B9BD5"/>
              </a:solidFill>
              <a:prstDash val="solid"/>
              <a:miter lim="800000"/>
            </a:ln>
            <a:effectLst/>
          </p:spPr>
        </p:cxnSp>
      </p:grpSp>
      <p:grpSp>
        <p:nvGrpSpPr>
          <p:cNvPr id="81" name="Group 80">
            <a:extLst>
              <a:ext uri="{FF2B5EF4-FFF2-40B4-BE49-F238E27FC236}">
                <a16:creationId xmlns:a16="http://schemas.microsoft.com/office/drawing/2014/main" id="{EC638791-6FC5-8866-FF83-8A0479348211}"/>
              </a:ext>
            </a:extLst>
          </p:cNvPr>
          <p:cNvGrpSpPr/>
          <p:nvPr/>
        </p:nvGrpSpPr>
        <p:grpSpPr>
          <a:xfrm>
            <a:off x="5737887" y="850272"/>
            <a:ext cx="795867" cy="351126"/>
            <a:chOff x="931333" y="1049867"/>
            <a:chExt cx="795867" cy="351126"/>
          </a:xfrm>
        </p:grpSpPr>
        <p:cxnSp>
          <p:nvCxnSpPr>
            <p:cNvPr id="82" name="Straight Connector 81">
              <a:extLst>
                <a:ext uri="{FF2B5EF4-FFF2-40B4-BE49-F238E27FC236}">
                  <a16:creationId xmlns:a16="http://schemas.microsoft.com/office/drawing/2014/main" id="{9F3A779C-494D-1354-DDE9-4DE393FB8E3A}"/>
                </a:ext>
              </a:extLst>
            </p:cNvPr>
            <p:cNvCxnSpPr/>
            <p:nvPr/>
          </p:nvCxnSpPr>
          <p:spPr>
            <a:xfrm>
              <a:off x="931333" y="1049867"/>
              <a:ext cx="0" cy="338666"/>
            </a:xfrm>
            <a:prstGeom prst="line">
              <a:avLst/>
            </a:prstGeom>
            <a:noFill/>
            <a:ln w="41275" cap="flat" cmpd="sng" algn="ctr">
              <a:solidFill>
                <a:srgbClr val="5B9BD5"/>
              </a:solidFill>
              <a:prstDash val="solid"/>
              <a:miter lim="800000"/>
            </a:ln>
            <a:effectLst/>
          </p:spPr>
        </p:cxnSp>
        <p:cxnSp>
          <p:nvCxnSpPr>
            <p:cNvPr id="83" name="Straight Connector 82">
              <a:extLst>
                <a:ext uri="{FF2B5EF4-FFF2-40B4-BE49-F238E27FC236}">
                  <a16:creationId xmlns:a16="http://schemas.microsoft.com/office/drawing/2014/main" id="{09CEE032-FBCF-8945-52D0-8445DC233BE4}"/>
                </a:ext>
              </a:extLst>
            </p:cNvPr>
            <p:cNvCxnSpPr/>
            <p:nvPr/>
          </p:nvCxnSpPr>
          <p:spPr>
            <a:xfrm>
              <a:off x="1727200" y="1062327"/>
              <a:ext cx="0" cy="338666"/>
            </a:xfrm>
            <a:prstGeom prst="line">
              <a:avLst/>
            </a:prstGeom>
            <a:noFill/>
            <a:ln w="41275" cap="flat" cmpd="sng" algn="ctr">
              <a:solidFill>
                <a:srgbClr val="5B9BD5"/>
              </a:solidFill>
              <a:prstDash val="solid"/>
              <a:miter lim="800000"/>
            </a:ln>
            <a:effectLst/>
          </p:spPr>
        </p:cxnSp>
      </p:grpSp>
      <p:sp>
        <p:nvSpPr>
          <p:cNvPr id="85" name="TextBox 84">
            <a:extLst>
              <a:ext uri="{FF2B5EF4-FFF2-40B4-BE49-F238E27FC236}">
                <a16:creationId xmlns:a16="http://schemas.microsoft.com/office/drawing/2014/main" id="{8B4144F8-42F8-91BB-3AE8-3603A80D08A1}"/>
              </a:ext>
            </a:extLst>
          </p:cNvPr>
          <p:cNvSpPr txBox="1"/>
          <p:nvPr/>
        </p:nvSpPr>
        <p:spPr>
          <a:xfrm>
            <a:off x="284293" y="1238778"/>
            <a:ext cx="70403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>
                <a:solidFill>
                  <a:srgbClr val="0070C0"/>
                </a:solidFill>
                <a:latin typeface="Calibri" panose="020F0502020204030204"/>
              </a:rPr>
              <a:t>2009</a:t>
            </a: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FC700510-0EF4-5C82-C3AC-4682988BD20E}"/>
              </a:ext>
            </a:extLst>
          </p:cNvPr>
          <p:cNvSpPr txBox="1"/>
          <p:nvPr/>
        </p:nvSpPr>
        <p:spPr>
          <a:xfrm>
            <a:off x="1054513" y="1238778"/>
            <a:ext cx="70403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>
                <a:solidFill>
                  <a:srgbClr val="0070C0"/>
                </a:solidFill>
                <a:latin typeface="Calibri" panose="020F0502020204030204"/>
              </a:rPr>
              <a:t>2010</a:t>
            </a: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1E1B9E05-9DD8-4581-27A4-0DD0DD2CED5C}"/>
              </a:ext>
            </a:extLst>
          </p:cNvPr>
          <p:cNvSpPr txBox="1"/>
          <p:nvPr/>
        </p:nvSpPr>
        <p:spPr>
          <a:xfrm>
            <a:off x="1824733" y="1238778"/>
            <a:ext cx="70403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>
                <a:solidFill>
                  <a:srgbClr val="0070C0"/>
                </a:solidFill>
                <a:latin typeface="Calibri" panose="020F0502020204030204"/>
              </a:rPr>
              <a:t>2011</a:t>
            </a:r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67CD49AE-9C92-10FC-F979-70FDF1AC4CFD}"/>
              </a:ext>
            </a:extLst>
          </p:cNvPr>
          <p:cNvSpPr txBox="1"/>
          <p:nvPr/>
        </p:nvSpPr>
        <p:spPr>
          <a:xfrm>
            <a:off x="2620599" y="1238778"/>
            <a:ext cx="70403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>
                <a:solidFill>
                  <a:srgbClr val="0070C0"/>
                </a:solidFill>
                <a:latin typeface="Calibri" panose="020F0502020204030204"/>
              </a:rPr>
              <a:t>2012</a:t>
            </a: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6EA2A3E7-DF65-8FF6-9F45-71F658D1223D}"/>
              </a:ext>
            </a:extLst>
          </p:cNvPr>
          <p:cNvSpPr txBox="1"/>
          <p:nvPr/>
        </p:nvSpPr>
        <p:spPr>
          <a:xfrm>
            <a:off x="3390819" y="1238778"/>
            <a:ext cx="70403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>
                <a:solidFill>
                  <a:srgbClr val="0070C0"/>
                </a:solidFill>
                <a:latin typeface="Calibri" panose="020F0502020204030204"/>
              </a:rPr>
              <a:t>2013</a:t>
            </a:r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904FE555-211F-65F9-900F-0D2256209EDD}"/>
              </a:ext>
            </a:extLst>
          </p:cNvPr>
          <p:cNvSpPr txBox="1"/>
          <p:nvPr/>
        </p:nvSpPr>
        <p:spPr>
          <a:xfrm>
            <a:off x="4263136" y="1224989"/>
            <a:ext cx="70403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>
                <a:solidFill>
                  <a:srgbClr val="0070C0"/>
                </a:solidFill>
                <a:latin typeface="Calibri" panose="020F0502020204030204"/>
              </a:rPr>
              <a:t>2014</a:t>
            </a:r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093A0222-24B1-189F-5C82-ED9E7B662D82}"/>
              </a:ext>
            </a:extLst>
          </p:cNvPr>
          <p:cNvSpPr txBox="1"/>
          <p:nvPr/>
        </p:nvSpPr>
        <p:spPr>
          <a:xfrm>
            <a:off x="5059002" y="1224989"/>
            <a:ext cx="70403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>
                <a:solidFill>
                  <a:srgbClr val="0070C0"/>
                </a:solidFill>
                <a:latin typeface="Calibri" panose="020F0502020204030204"/>
              </a:rPr>
              <a:t>2015</a:t>
            </a:r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5DEF4FEF-6D71-6352-C40D-CF4447EDADF7}"/>
              </a:ext>
            </a:extLst>
          </p:cNvPr>
          <p:cNvSpPr txBox="1"/>
          <p:nvPr/>
        </p:nvSpPr>
        <p:spPr>
          <a:xfrm>
            <a:off x="5829222" y="1224989"/>
            <a:ext cx="70403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>
                <a:solidFill>
                  <a:srgbClr val="0070C0"/>
                </a:solidFill>
                <a:latin typeface="Calibri" panose="020F0502020204030204"/>
              </a:rPr>
              <a:t>2016</a:t>
            </a:r>
          </a:p>
        </p:txBody>
      </p:sp>
      <p:grpSp>
        <p:nvGrpSpPr>
          <p:cNvPr id="93" name="Group 92">
            <a:extLst>
              <a:ext uri="{FF2B5EF4-FFF2-40B4-BE49-F238E27FC236}">
                <a16:creationId xmlns:a16="http://schemas.microsoft.com/office/drawing/2014/main" id="{72583158-156A-796D-BA10-9716D89DA7F8}"/>
              </a:ext>
            </a:extLst>
          </p:cNvPr>
          <p:cNvGrpSpPr/>
          <p:nvPr/>
        </p:nvGrpSpPr>
        <p:grpSpPr>
          <a:xfrm>
            <a:off x="6533754" y="850272"/>
            <a:ext cx="795867" cy="351126"/>
            <a:chOff x="931333" y="1049867"/>
            <a:chExt cx="795867" cy="351126"/>
          </a:xfrm>
        </p:grpSpPr>
        <p:cxnSp>
          <p:nvCxnSpPr>
            <p:cNvPr id="94" name="Straight Connector 93">
              <a:extLst>
                <a:ext uri="{FF2B5EF4-FFF2-40B4-BE49-F238E27FC236}">
                  <a16:creationId xmlns:a16="http://schemas.microsoft.com/office/drawing/2014/main" id="{D127494F-33D3-F2F4-C7E9-DDB3E9CEA28D}"/>
                </a:ext>
              </a:extLst>
            </p:cNvPr>
            <p:cNvCxnSpPr/>
            <p:nvPr/>
          </p:nvCxnSpPr>
          <p:spPr>
            <a:xfrm>
              <a:off x="931333" y="1049867"/>
              <a:ext cx="0" cy="338666"/>
            </a:xfrm>
            <a:prstGeom prst="line">
              <a:avLst/>
            </a:prstGeom>
            <a:noFill/>
            <a:ln w="41275" cap="flat" cmpd="sng" algn="ctr">
              <a:solidFill>
                <a:srgbClr val="5B9BD5"/>
              </a:solidFill>
              <a:prstDash val="solid"/>
              <a:miter lim="800000"/>
            </a:ln>
            <a:effectLst/>
          </p:spPr>
        </p:cxnSp>
        <p:cxnSp>
          <p:nvCxnSpPr>
            <p:cNvPr id="95" name="Straight Connector 94">
              <a:extLst>
                <a:ext uri="{FF2B5EF4-FFF2-40B4-BE49-F238E27FC236}">
                  <a16:creationId xmlns:a16="http://schemas.microsoft.com/office/drawing/2014/main" id="{546940F9-32F5-54B4-8C90-DCFC214B7ED4}"/>
                </a:ext>
              </a:extLst>
            </p:cNvPr>
            <p:cNvCxnSpPr/>
            <p:nvPr/>
          </p:nvCxnSpPr>
          <p:spPr>
            <a:xfrm>
              <a:off x="1727200" y="1062327"/>
              <a:ext cx="0" cy="338666"/>
            </a:xfrm>
            <a:prstGeom prst="line">
              <a:avLst/>
            </a:prstGeom>
            <a:noFill/>
            <a:ln w="41275" cap="flat" cmpd="sng" algn="ctr">
              <a:solidFill>
                <a:srgbClr val="5B9BD5"/>
              </a:solidFill>
              <a:prstDash val="solid"/>
              <a:miter lim="800000"/>
            </a:ln>
            <a:effectLst/>
          </p:spPr>
        </p:cxnSp>
      </p:grpSp>
      <p:sp>
        <p:nvSpPr>
          <p:cNvPr id="96" name="TextBox 95">
            <a:extLst>
              <a:ext uri="{FF2B5EF4-FFF2-40B4-BE49-F238E27FC236}">
                <a16:creationId xmlns:a16="http://schemas.microsoft.com/office/drawing/2014/main" id="{18C2341B-587F-0A68-D240-9FEE1949D2D2}"/>
              </a:ext>
            </a:extLst>
          </p:cNvPr>
          <p:cNvSpPr txBox="1"/>
          <p:nvPr/>
        </p:nvSpPr>
        <p:spPr>
          <a:xfrm>
            <a:off x="6675397" y="1224989"/>
            <a:ext cx="70403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>
                <a:solidFill>
                  <a:srgbClr val="0070C0"/>
                </a:solidFill>
                <a:latin typeface="Calibri" panose="020F0502020204030204"/>
              </a:rPr>
              <a:t>2017</a:t>
            </a:r>
          </a:p>
        </p:txBody>
      </p:sp>
      <p:cxnSp>
        <p:nvCxnSpPr>
          <p:cNvPr id="97" name="Straight Connector 96">
            <a:extLst>
              <a:ext uri="{FF2B5EF4-FFF2-40B4-BE49-F238E27FC236}">
                <a16:creationId xmlns:a16="http://schemas.microsoft.com/office/drawing/2014/main" id="{BDEC7E67-8F44-DD42-AD11-D3293E8A45D3}"/>
              </a:ext>
            </a:extLst>
          </p:cNvPr>
          <p:cNvCxnSpPr/>
          <p:nvPr/>
        </p:nvCxnSpPr>
        <p:spPr>
          <a:xfrm flipV="1">
            <a:off x="946383" y="1818425"/>
            <a:ext cx="2661660" cy="6469"/>
          </a:xfrm>
          <a:prstGeom prst="line">
            <a:avLst/>
          </a:prstGeom>
          <a:noFill/>
          <a:ln w="41275" cap="flat" cmpd="sng" algn="ctr">
            <a:solidFill>
              <a:srgbClr val="00B050"/>
            </a:solidFill>
            <a:prstDash val="solid"/>
            <a:miter lim="800000"/>
          </a:ln>
          <a:effectLst/>
        </p:spPr>
      </p:cxnSp>
      <p:sp>
        <p:nvSpPr>
          <p:cNvPr id="98" name="TextBox 97">
            <a:extLst>
              <a:ext uri="{FF2B5EF4-FFF2-40B4-BE49-F238E27FC236}">
                <a16:creationId xmlns:a16="http://schemas.microsoft.com/office/drawing/2014/main" id="{7224B682-FA08-1A27-4D31-6F16613506B8}"/>
              </a:ext>
            </a:extLst>
          </p:cNvPr>
          <p:cNvSpPr txBox="1"/>
          <p:nvPr/>
        </p:nvSpPr>
        <p:spPr>
          <a:xfrm>
            <a:off x="3892784" y="1665941"/>
            <a:ext cx="42105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00B050"/>
                </a:solidFill>
                <a:latin typeface="Calibri" panose="020F0502020204030204"/>
              </a:rPr>
              <a:t>Humberto Maury Cuna, CINVESTAV Merida</a:t>
            </a:r>
          </a:p>
        </p:txBody>
      </p:sp>
      <p:cxnSp>
        <p:nvCxnSpPr>
          <p:cNvPr id="99" name="Straight Connector 98">
            <a:extLst>
              <a:ext uri="{FF2B5EF4-FFF2-40B4-BE49-F238E27FC236}">
                <a16:creationId xmlns:a16="http://schemas.microsoft.com/office/drawing/2014/main" id="{7D98ECC6-86D4-19CE-E644-DCE4F7BAB28B}"/>
              </a:ext>
            </a:extLst>
          </p:cNvPr>
          <p:cNvCxnSpPr/>
          <p:nvPr/>
        </p:nvCxnSpPr>
        <p:spPr>
          <a:xfrm flipV="1">
            <a:off x="2279613" y="2406477"/>
            <a:ext cx="2360637" cy="9106"/>
          </a:xfrm>
          <a:prstGeom prst="line">
            <a:avLst/>
          </a:prstGeom>
          <a:noFill/>
          <a:ln w="41275" cap="flat" cmpd="sng" algn="ctr">
            <a:solidFill>
              <a:srgbClr val="FF0000"/>
            </a:solidFill>
            <a:prstDash val="solid"/>
            <a:miter lim="800000"/>
          </a:ln>
          <a:effectLst/>
        </p:spPr>
      </p:cxnSp>
      <p:sp>
        <p:nvSpPr>
          <p:cNvPr id="100" name="TextBox 99">
            <a:extLst>
              <a:ext uri="{FF2B5EF4-FFF2-40B4-BE49-F238E27FC236}">
                <a16:creationId xmlns:a16="http://schemas.microsoft.com/office/drawing/2014/main" id="{9FE619D7-D912-D7AC-496B-B6E208EF16D8}"/>
              </a:ext>
            </a:extLst>
          </p:cNvPr>
          <p:cNvSpPr txBox="1"/>
          <p:nvPr/>
        </p:nvSpPr>
        <p:spPr>
          <a:xfrm>
            <a:off x="4756155" y="2209351"/>
            <a:ext cx="34585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  <a:latin typeface="Calibri" panose="020F0502020204030204"/>
              </a:rPr>
              <a:t>Bruce Yee Rendon, CINVESTAV D.F. </a:t>
            </a:r>
          </a:p>
        </p:txBody>
      </p:sp>
      <p:cxnSp>
        <p:nvCxnSpPr>
          <p:cNvPr id="101" name="Straight Connector 100">
            <a:extLst>
              <a:ext uri="{FF2B5EF4-FFF2-40B4-BE49-F238E27FC236}">
                <a16:creationId xmlns:a16="http://schemas.microsoft.com/office/drawing/2014/main" id="{DA767912-D965-6883-4972-99AF667CCBD2}"/>
              </a:ext>
            </a:extLst>
          </p:cNvPr>
          <p:cNvCxnSpPr/>
          <p:nvPr/>
        </p:nvCxnSpPr>
        <p:spPr>
          <a:xfrm>
            <a:off x="2518983" y="2996743"/>
            <a:ext cx="2478414" cy="0"/>
          </a:xfrm>
          <a:prstGeom prst="line">
            <a:avLst/>
          </a:prstGeom>
          <a:noFill/>
          <a:ln w="41275" cap="flat" cmpd="sng" algn="ctr">
            <a:solidFill>
              <a:srgbClr val="7030A0"/>
            </a:solidFill>
            <a:prstDash val="solid"/>
            <a:miter lim="800000"/>
          </a:ln>
          <a:effectLst/>
        </p:spPr>
      </p:cxnSp>
      <p:sp>
        <p:nvSpPr>
          <p:cNvPr id="102" name="TextBox 101">
            <a:extLst>
              <a:ext uri="{FF2B5EF4-FFF2-40B4-BE49-F238E27FC236}">
                <a16:creationId xmlns:a16="http://schemas.microsoft.com/office/drawing/2014/main" id="{9A37631A-1749-151D-3DCC-4D79E4D717AD}"/>
              </a:ext>
            </a:extLst>
          </p:cNvPr>
          <p:cNvSpPr txBox="1"/>
          <p:nvPr/>
        </p:nvSpPr>
        <p:spPr>
          <a:xfrm>
            <a:off x="5206963" y="2812077"/>
            <a:ext cx="27355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7030A0"/>
                </a:solidFill>
                <a:latin typeface="Calibri" panose="020F0502020204030204"/>
              </a:rPr>
              <a:t>Cristhian Valerio, U. Sonora</a:t>
            </a:r>
          </a:p>
        </p:txBody>
      </p:sp>
      <p:cxnSp>
        <p:nvCxnSpPr>
          <p:cNvPr id="103" name="Straight Connector 102">
            <a:extLst>
              <a:ext uri="{FF2B5EF4-FFF2-40B4-BE49-F238E27FC236}">
                <a16:creationId xmlns:a16="http://schemas.microsoft.com/office/drawing/2014/main" id="{AFF82E8A-B1E0-92F1-9BE7-E61DB572B144}"/>
              </a:ext>
            </a:extLst>
          </p:cNvPr>
          <p:cNvCxnSpPr>
            <a:cxnSpLocks/>
          </p:cNvCxnSpPr>
          <p:nvPr/>
        </p:nvCxnSpPr>
        <p:spPr>
          <a:xfrm>
            <a:off x="0" y="1817262"/>
            <a:ext cx="946383" cy="3236"/>
          </a:xfrm>
          <a:prstGeom prst="line">
            <a:avLst/>
          </a:prstGeom>
          <a:noFill/>
          <a:ln w="41275" cap="flat" cmpd="sng" algn="ctr">
            <a:solidFill>
              <a:srgbClr val="00B050"/>
            </a:solidFill>
            <a:prstDash val="sysDash"/>
            <a:miter lim="800000"/>
          </a:ln>
          <a:effectLst/>
        </p:spPr>
      </p:cxnSp>
      <p:cxnSp>
        <p:nvCxnSpPr>
          <p:cNvPr id="104" name="Straight Connector 103">
            <a:extLst>
              <a:ext uri="{FF2B5EF4-FFF2-40B4-BE49-F238E27FC236}">
                <a16:creationId xmlns:a16="http://schemas.microsoft.com/office/drawing/2014/main" id="{A9710849-64EA-86EE-88CB-6C8B8C3BC6AF}"/>
              </a:ext>
            </a:extLst>
          </p:cNvPr>
          <p:cNvCxnSpPr/>
          <p:nvPr/>
        </p:nvCxnSpPr>
        <p:spPr>
          <a:xfrm>
            <a:off x="3774250" y="3591370"/>
            <a:ext cx="863600" cy="0"/>
          </a:xfrm>
          <a:prstGeom prst="line">
            <a:avLst/>
          </a:prstGeom>
          <a:noFill/>
          <a:ln w="41275" cap="flat" cmpd="sng" algn="ctr">
            <a:solidFill>
              <a:srgbClr val="ED7D31">
                <a:lumMod val="75000"/>
              </a:srgbClr>
            </a:solidFill>
            <a:prstDash val="sysDash"/>
            <a:miter lim="800000"/>
          </a:ln>
          <a:effectLst/>
        </p:spPr>
      </p:cxnSp>
      <p:sp>
        <p:nvSpPr>
          <p:cNvPr id="105" name="TextBox 104">
            <a:extLst>
              <a:ext uri="{FF2B5EF4-FFF2-40B4-BE49-F238E27FC236}">
                <a16:creationId xmlns:a16="http://schemas.microsoft.com/office/drawing/2014/main" id="{29DC30C1-1984-BFC6-22BB-43453B4D768D}"/>
              </a:ext>
            </a:extLst>
          </p:cNvPr>
          <p:cNvSpPr txBox="1"/>
          <p:nvPr/>
        </p:nvSpPr>
        <p:spPr>
          <a:xfrm>
            <a:off x="831706" y="3414803"/>
            <a:ext cx="27763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C00000"/>
                </a:solidFill>
                <a:latin typeface="Calibri" panose="020F0502020204030204"/>
              </a:rPr>
              <a:t>Luis Medina, U. Guanajuato</a:t>
            </a:r>
          </a:p>
        </p:txBody>
      </p:sp>
      <p:cxnSp>
        <p:nvCxnSpPr>
          <p:cNvPr id="106" name="Straight Connector 105">
            <a:extLst>
              <a:ext uri="{FF2B5EF4-FFF2-40B4-BE49-F238E27FC236}">
                <a16:creationId xmlns:a16="http://schemas.microsoft.com/office/drawing/2014/main" id="{A90D8A33-513F-E028-2374-8E6EAF0F7940}"/>
              </a:ext>
            </a:extLst>
          </p:cNvPr>
          <p:cNvCxnSpPr>
            <a:cxnSpLocks/>
          </p:cNvCxnSpPr>
          <p:nvPr/>
        </p:nvCxnSpPr>
        <p:spPr>
          <a:xfrm>
            <a:off x="4700453" y="3591370"/>
            <a:ext cx="2222202" cy="0"/>
          </a:xfrm>
          <a:prstGeom prst="line">
            <a:avLst/>
          </a:prstGeom>
          <a:noFill/>
          <a:ln w="41275" cap="flat" cmpd="sng" algn="ctr">
            <a:solidFill>
              <a:srgbClr val="ED7D31">
                <a:lumMod val="75000"/>
              </a:srgbClr>
            </a:solidFill>
            <a:prstDash val="solid"/>
            <a:miter lim="800000"/>
            <a:tailEnd type="none" w="lg" len="lg"/>
          </a:ln>
          <a:effectLst/>
        </p:spPr>
      </p:cxnSp>
      <p:cxnSp>
        <p:nvCxnSpPr>
          <p:cNvPr id="107" name="Straight Connector 106">
            <a:extLst>
              <a:ext uri="{FF2B5EF4-FFF2-40B4-BE49-F238E27FC236}">
                <a16:creationId xmlns:a16="http://schemas.microsoft.com/office/drawing/2014/main" id="{F77D837B-E189-9529-418E-AADEFD5C8FE2}"/>
              </a:ext>
            </a:extLst>
          </p:cNvPr>
          <p:cNvCxnSpPr/>
          <p:nvPr/>
        </p:nvCxnSpPr>
        <p:spPr>
          <a:xfrm>
            <a:off x="3836853" y="4030954"/>
            <a:ext cx="863600" cy="0"/>
          </a:xfrm>
          <a:prstGeom prst="line">
            <a:avLst/>
          </a:prstGeom>
          <a:noFill/>
          <a:ln w="41275" cap="flat" cmpd="sng" algn="ctr">
            <a:solidFill>
              <a:srgbClr val="4472C4">
                <a:lumMod val="75000"/>
              </a:srgbClr>
            </a:solidFill>
            <a:prstDash val="sysDash"/>
            <a:miter lim="800000"/>
          </a:ln>
          <a:effectLst/>
        </p:spPr>
      </p:cxnSp>
      <p:sp>
        <p:nvSpPr>
          <p:cNvPr id="108" name="TextBox 107">
            <a:extLst>
              <a:ext uri="{FF2B5EF4-FFF2-40B4-BE49-F238E27FC236}">
                <a16:creationId xmlns:a16="http://schemas.microsoft.com/office/drawing/2014/main" id="{767D499B-6D6D-E39A-1ACA-5331D46DC612}"/>
              </a:ext>
            </a:extLst>
          </p:cNvPr>
          <p:cNvSpPr txBox="1"/>
          <p:nvPr/>
        </p:nvSpPr>
        <p:spPr>
          <a:xfrm>
            <a:off x="625275" y="3846288"/>
            <a:ext cx="32451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4472C4">
                    <a:lumMod val="75000"/>
                  </a:srgbClr>
                </a:solidFill>
                <a:latin typeface="Calibri" panose="020F0502020204030204"/>
              </a:rPr>
              <a:t>Abrahan Pinedo, U. Guanajuato</a:t>
            </a:r>
          </a:p>
        </p:txBody>
      </p:sp>
      <p:cxnSp>
        <p:nvCxnSpPr>
          <p:cNvPr id="109" name="Straight Connector 108">
            <a:extLst>
              <a:ext uri="{FF2B5EF4-FFF2-40B4-BE49-F238E27FC236}">
                <a16:creationId xmlns:a16="http://schemas.microsoft.com/office/drawing/2014/main" id="{48FF8E3F-5B07-E5B3-8778-DD95DFA7DDCB}"/>
              </a:ext>
            </a:extLst>
          </p:cNvPr>
          <p:cNvCxnSpPr>
            <a:cxnSpLocks/>
          </p:cNvCxnSpPr>
          <p:nvPr/>
        </p:nvCxnSpPr>
        <p:spPr>
          <a:xfrm>
            <a:off x="4756778" y="5112377"/>
            <a:ext cx="2657822" cy="0"/>
          </a:xfrm>
          <a:prstGeom prst="line">
            <a:avLst/>
          </a:prstGeom>
          <a:noFill/>
          <a:ln w="41275" cap="flat" cmpd="sng" algn="ctr">
            <a:solidFill>
              <a:srgbClr val="44546A">
                <a:lumMod val="75000"/>
              </a:srgbClr>
            </a:solidFill>
            <a:prstDash val="solid"/>
            <a:miter lim="800000"/>
            <a:tailEnd type="none" w="lg" len="lg"/>
          </a:ln>
          <a:effectLst/>
        </p:spPr>
      </p:cxnSp>
      <p:sp>
        <p:nvSpPr>
          <p:cNvPr id="110" name="TextBox 109">
            <a:extLst>
              <a:ext uri="{FF2B5EF4-FFF2-40B4-BE49-F238E27FC236}">
                <a16:creationId xmlns:a16="http://schemas.microsoft.com/office/drawing/2014/main" id="{5F5231B6-6164-13AE-2E7F-4730E5E1AA56}"/>
              </a:ext>
            </a:extLst>
          </p:cNvPr>
          <p:cNvSpPr txBox="1"/>
          <p:nvPr/>
        </p:nvSpPr>
        <p:spPr>
          <a:xfrm>
            <a:off x="931018" y="4926789"/>
            <a:ext cx="37955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E7E6E6">
                    <a:lumMod val="25000"/>
                  </a:srgbClr>
                </a:solidFill>
                <a:latin typeface="Calibri" panose="020F0502020204030204"/>
              </a:rPr>
              <a:t>Gerardo Guillermo, CINVESTAV Merida</a:t>
            </a:r>
          </a:p>
        </p:txBody>
      </p:sp>
      <p:cxnSp>
        <p:nvCxnSpPr>
          <p:cNvPr id="111" name="Straight Connector 110">
            <a:extLst>
              <a:ext uri="{FF2B5EF4-FFF2-40B4-BE49-F238E27FC236}">
                <a16:creationId xmlns:a16="http://schemas.microsoft.com/office/drawing/2014/main" id="{46647075-ABE9-D3B3-2816-45FDFC31F7EA}"/>
              </a:ext>
            </a:extLst>
          </p:cNvPr>
          <p:cNvCxnSpPr>
            <a:cxnSpLocks/>
          </p:cNvCxnSpPr>
          <p:nvPr/>
        </p:nvCxnSpPr>
        <p:spPr>
          <a:xfrm>
            <a:off x="4194389" y="4563749"/>
            <a:ext cx="2712901" cy="0"/>
          </a:xfrm>
          <a:prstGeom prst="line">
            <a:avLst/>
          </a:prstGeom>
          <a:noFill/>
          <a:ln w="41275" cap="flat" cmpd="sng" algn="ctr">
            <a:solidFill>
              <a:srgbClr val="7030A0"/>
            </a:solidFill>
            <a:prstDash val="solid"/>
            <a:miter lim="800000"/>
            <a:tailEnd type="none" w="sm" len="sm"/>
          </a:ln>
          <a:effectLst/>
        </p:spPr>
      </p:cxnSp>
      <p:sp>
        <p:nvSpPr>
          <p:cNvPr id="112" name="TextBox 111">
            <a:extLst>
              <a:ext uri="{FF2B5EF4-FFF2-40B4-BE49-F238E27FC236}">
                <a16:creationId xmlns:a16="http://schemas.microsoft.com/office/drawing/2014/main" id="{3263DC52-BCAC-5324-5B16-C72F18836C50}"/>
              </a:ext>
            </a:extLst>
          </p:cNvPr>
          <p:cNvSpPr txBox="1"/>
          <p:nvPr/>
        </p:nvSpPr>
        <p:spPr>
          <a:xfrm>
            <a:off x="624110" y="4379083"/>
            <a:ext cx="32591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7030A0"/>
                </a:solidFill>
                <a:latin typeface="Calibri" panose="020F0502020204030204"/>
              </a:rPr>
              <a:t>Karim Hernandez, U. Guanajuato</a:t>
            </a:r>
          </a:p>
        </p:txBody>
      </p:sp>
      <p:cxnSp>
        <p:nvCxnSpPr>
          <p:cNvPr id="113" name="Straight Connector 112">
            <a:extLst>
              <a:ext uri="{FF2B5EF4-FFF2-40B4-BE49-F238E27FC236}">
                <a16:creationId xmlns:a16="http://schemas.microsoft.com/office/drawing/2014/main" id="{C8C2F63F-1C65-D63A-FBA1-74158593F991}"/>
              </a:ext>
            </a:extLst>
          </p:cNvPr>
          <p:cNvCxnSpPr>
            <a:cxnSpLocks/>
          </p:cNvCxnSpPr>
          <p:nvPr/>
        </p:nvCxnSpPr>
        <p:spPr>
          <a:xfrm flipV="1">
            <a:off x="7252651" y="5623971"/>
            <a:ext cx="3280089" cy="14390"/>
          </a:xfrm>
          <a:prstGeom prst="line">
            <a:avLst/>
          </a:prstGeom>
          <a:noFill/>
          <a:ln w="41275" cap="flat" cmpd="sng" algn="ctr">
            <a:solidFill>
              <a:srgbClr val="00B050"/>
            </a:solidFill>
            <a:prstDash val="solid"/>
            <a:miter lim="800000"/>
            <a:tailEnd type="none" w="lg" len="lg"/>
          </a:ln>
          <a:effectLst/>
        </p:spPr>
      </p:cxnSp>
      <p:sp>
        <p:nvSpPr>
          <p:cNvPr id="114" name="TextBox 113">
            <a:extLst>
              <a:ext uri="{FF2B5EF4-FFF2-40B4-BE49-F238E27FC236}">
                <a16:creationId xmlns:a16="http://schemas.microsoft.com/office/drawing/2014/main" id="{697DE595-A31B-2461-AF4A-2165F9CB8B5D}"/>
              </a:ext>
            </a:extLst>
          </p:cNvPr>
          <p:cNvSpPr txBox="1"/>
          <p:nvPr/>
        </p:nvSpPr>
        <p:spPr>
          <a:xfrm>
            <a:off x="2131236" y="5439305"/>
            <a:ext cx="34923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00B050"/>
                </a:solidFill>
                <a:latin typeface="Calibri" panose="020F0502020204030204"/>
              </a:rPr>
              <a:t>Marco Alan Valdivia, U. Guanajuato</a:t>
            </a:r>
          </a:p>
        </p:txBody>
      </p:sp>
      <p:cxnSp>
        <p:nvCxnSpPr>
          <p:cNvPr id="115" name="Straight Connector 114">
            <a:extLst>
              <a:ext uri="{FF2B5EF4-FFF2-40B4-BE49-F238E27FC236}">
                <a16:creationId xmlns:a16="http://schemas.microsoft.com/office/drawing/2014/main" id="{55875C70-B681-582B-A0A9-BD067FEB539E}"/>
              </a:ext>
            </a:extLst>
          </p:cNvPr>
          <p:cNvCxnSpPr/>
          <p:nvPr/>
        </p:nvCxnSpPr>
        <p:spPr>
          <a:xfrm>
            <a:off x="5790856" y="5638361"/>
            <a:ext cx="1390013" cy="0"/>
          </a:xfrm>
          <a:prstGeom prst="line">
            <a:avLst/>
          </a:prstGeom>
          <a:noFill/>
          <a:ln w="41275" cap="flat" cmpd="sng" algn="ctr">
            <a:solidFill>
              <a:srgbClr val="00B050"/>
            </a:solidFill>
            <a:prstDash val="sysDash"/>
            <a:miter lim="800000"/>
            <a:tailEnd type="none" w="lg" len="lg"/>
          </a:ln>
          <a:effectLst/>
        </p:spPr>
      </p:cxnSp>
      <p:sp>
        <p:nvSpPr>
          <p:cNvPr id="121" name="TextBox 120">
            <a:extLst>
              <a:ext uri="{FF2B5EF4-FFF2-40B4-BE49-F238E27FC236}">
                <a16:creationId xmlns:a16="http://schemas.microsoft.com/office/drawing/2014/main" id="{3B635B51-36B8-BC9A-8DEA-63D1A5FBF91A}"/>
              </a:ext>
            </a:extLst>
          </p:cNvPr>
          <p:cNvSpPr txBox="1"/>
          <p:nvPr/>
        </p:nvSpPr>
        <p:spPr>
          <a:xfrm>
            <a:off x="10764078" y="4941445"/>
            <a:ext cx="1582220" cy="1010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US" sz="2400" dirty="0">
                <a:solidFill>
                  <a:srgbClr val="FF0000"/>
                </a:solidFill>
              </a:rPr>
              <a:t>the last one ?! </a:t>
            </a:r>
            <a:r>
              <a:rPr lang="en-US" sz="2400" dirty="0">
                <a:solidFill>
                  <a:srgbClr val="FF0000"/>
                </a:solidFill>
                <a:sym typeface="Wingdings" panose="05000000000000000000" pitchFamily="2" charset="2"/>
              </a:rPr>
              <a:t></a:t>
            </a:r>
            <a:endParaRPr lang="en-GB" sz="2400" dirty="0">
              <a:solidFill>
                <a:srgbClr val="FF0000"/>
              </a:solidFill>
            </a:endParaRPr>
          </a:p>
        </p:txBody>
      </p:sp>
      <p:sp>
        <p:nvSpPr>
          <p:cNvPr id="122" name="TextBox 121">
            <a:extLst>
              <a:ext uri="{FF2B5EF4-FFF2-40B4-BE49-F238E27FC236}">
                <a16:creationId xmlns:a16="http://schemas.microsoft.com/office/drawing/2014/main" id="{6F93715A-BDF6-5F6A-DB81-667082A8E973}"/>
              </a:ext>
            </a:extLst>
          </p:cNvPr>
          <p:cNvSpPr txBox="1"/>
          <p:nvPr/>
        </p:nvSpPr>
        <p:spPr>
          <a:xfrm>
            <a:off x="192751" y="99223"/>
            <a:ext cx="10571327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600" b="0" i="0" u="none" strike="noStrike" kern="1200" cap="none" spc="0" normalizeH="0" baseline="0" noProof="0" dirty="0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Mexican accelerator students &amp; fellows at CERN </a:t>
            </a:r>
          </a:p>
        </p:txBody>
      </p:sp>
      <p:pic>
        <p:nvPicPr>
          <p:cNvPr id="123" name="Picture 122">
            <a:extLst>
              <a:ext uri="{FF2B5EF4-FFF2-40B4-BE49-F238E27FC236}">
                <a16:creationId xmlns:a16="http://schemas.microsoft.com/office/drawing/2014/main" id="{BBACBCAB-A74B-65AE-ED1A-702D665F833E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16377" b="16522"/>
          <a:stretch/>
        </p:blipFill>
        <p:spPr>
          <a:xfrm>
            <a:off x="10982739" y="-31239"/>
            <a:ext cx="1209261" cy="811432"/>
          </a:xfrm>
          <a:prstGeom prst="rect">
            <a:avLst/>
          </a:prstGeom>
        </p:spPr>
      </p:pic>
      <p:sp>
        <p:nvSpPr>
          <p:cNvPr id="124" name="TextBox 123">
            <a:extLst>
              <a:ext uri="{FF2B5EF4-FFF2-40B4-BE49-F238E27FC236}">
                <a16:creationId xmlns:a16="http://schemas.microsoft.com/office/drawing/2014/main" id="{B60C26D6-F12D-AA54-9D1A-039EB2E3E998}"/>
              </a:ext>
            </a:extLst>
          </p:cNvPr>
          <p:cNvSpPr txBox="1"/>
          <p:nvPr/>
        </p:nvSpPr>
        <p:spPr>
          <a:xfrm>
            <a:off x="144944" y="6147958"/>
            <a:ext cx="11844692" cy="743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10000"/>
              </a:lnSpc>
            </a:pPr>
            <a:r>
              <a:rPr lang="en-US" sz="2000" dirty="0"/>
              <a:t>Other Mexican accelerator experts at CERN: Alejandro Castillo (former CERN fellow), Emilia Cruz Alaniz (former CERN fellow), Cristobal Garcia (present EPFL/CERN  doctoral student), …</a:t>
            </a:r>
            <a:endParaRPr lang="en-GB" sz="2000" dirty="0"/>
          </a:p>
        </p:txBody>
      </p:sp>
      <p:sp>
        <p:nvSpPr>
          <p:cNvPr id="125" name="TextBox 124">
            <a:extLst>
              <a:ext uri="{FF2B5EF4-FFF2-40B4-BE49-F238E27FC236}">
                <a16:creationId xmlns:a16="http://schemas.microsoft.com/office/drawing/2014/main" id="{E29ABF7C-F471-F0B5-4F8D-9BC8C61DE99B}"/>
              </a:ext>
            </a:extLst>
          </p:cNvPr>
          <p:cNvSpPr txBox="1"/>
          <p:nvPr/>
        </p:nvSpPr>
        <p:spPr>
          <a:xfrm>
            <a:off x="7028379" y="3270343"/>
            <a:ext cx="2210862" cy="50661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US" sz="2000" dirty="0">
                <a:solidFill>
                  <a:schemeClr val="accent5">
                    <a:lumMod val="50000"/>
                  </a:schemeClr>
                </a:solidFill>
              </a:rPr>
              <a:t>then CERN fellow</a:t>
            </a:r>
            <a:endParaRPr lang="en-GB" sz="2000" dirty="0">
              <a:solidFill>
                <a:schemeClr val="accent5">
                  <a:lumMod val="50000"/>
                </a:schemeClr>
              </a:solidFill>
            </a:endParaRPr>
          </a:p>
        </p:txBody>
      </p:sp>
      <p:cxnSp>
        <p:nvCxnSpPr>
          <p:cNvPr id="2" name="Straight Connector 1">
            <a:extLst>
              <a:ext uri="{FF2B5EF4-FFF2-40B4-BE49-F238E27FC236}">
                <a16:creationId xmlns:a16="http://schemas.microsoft.com/office/drawing/2014/main" id="{F602A6F6-D88A-E463-CF91-232DE4CF439A}"/>
              </a:ext>
            </a:extLst>
          </p:cNvPr>
          <p:cNvCxnSpPr>
            <a:cxnSpLocks/>
          </p:cNvCxnSpPr>
          <p:nvPr/>
        </p:nvCxnSpPr>
        <p:spPr>
          <a:xfrm>
            <a:off x="9729627" y="6007508"/>
            <a:ext cx="1683287" cy="0"/>
          </a:xfrm>
          <a:prstGeom prst="line">
            <a:avLst/>
          </a:prstGeom>
          <a:noFill/>
          <a:ln w="41275" cap="flat" cmpd="sng" algn="ctr">
            <a:solidFill>
              <a:srgbClr val="FF0000"/>
            </a:solidFill>
            <a:prstDash val="solid"/>
            <a:miter lim="800000"/>
            <a:tailEnd type="none" w="lg" len="lg"/>
          </a:ln>
          <a:effectLst/>
        </p:spPr>
      </p:cxnSp>
      <p:sp>
        <p:nvSpPr>
          <p:cNvPr id="3" name="TextBox 2">
            <a:extLst>
              <a:ext uri="{FF2B5EF4-FFF2-40B4-BE49-F238E27FC236}">
                <a16:creationId xmlns:a16="http://schemas.microsoft.com/office/drawing/2014/main" id="{B5AE8711-C4EE-8075-457C-8E996BFAE6E3}"/>
              </a:ext>
            </a:extLst>
          </p:cNvPr>
          <p:cNvSpPr txBox="1"/>
          <p:nvPr/>
        </p:nvSpPr>
        <p:spPr>
          <a:xfrm>
            <a:off x="6067290" y="5791912"/>
            <a:ext cx="3717621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  <a:latin typeface="Calibri" panose="020F0502020204030204"/>
              </a:rPr>
              <a:t>Ricardo Montoya Soto, U. Guanajuato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52DFE9F1-53EC-9885-58E0-9B4C4F18283D}"/>
              </a:ext>
            </a:extLst>
          </p:cNvPr>
          <p:cNvGrpSpPr/>
          <p:nvPr/>
        </p:nvGrpSpPr>
        <p:grpSpPr>
          <a:xfrm>
            <a:off x="7329621" y="860337"/>
            <a:ext cx="795867" cy="351126"/>
            <a:chOff x="931333" y="1049867"/>
            <a:chExt cx="795867" cy="351126"/>
          </a:xfrm>
        </p:grpSpPr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79CCF3A0-E3B6-E130-5C78-7A4CAA1472CE}"/>
                </a:ext>
              </a:extLst>
            </p:cNvPr>
            <p:cNvCxnSpPr/>
            <p:nvPr/>
          </p:nvCxnSpPr>
          <p:spPr>
            <a:xfrm>
              <a:off x="931333" y="1049867"/>
              <a:ext cx="0" cy="338666"/>
            </a:xfrm>
            <a:prstGeom prst="line">
              <a:avLst/>
            </a:prstGeom>
            <a:noFill/>
            <a:ln w="41275" cap="flat" cmpd="sng" algn="ctr">
              <a:solidFill>
                <a:srgbClr val="5B9BD5"/>
              </a:solidFill>
              <a:prstDash val="solid"/>
              <a:miter lim="800000"/>
            </a:ln>
            <a:effectLst/>
          </p:spPr>
        </p:cxn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67151D68-1849-9472-9736-0174CB45B6E4}"/>
                </a:ext>
              </a:extLst>
            </p:cNvPr>
            <p:cNvCxnSpPr/>
            <p:nvPr/>
          </p:nvCxnSpPr>
          <p:spPr>
            <a:xfrm>
              <a:off x="1727200" y="1062327"/>
              <a:ext cx="0" cy="338666"/>
            </a:xfrm>
            <a:prstGeom prst="line">
              <a:avLst/>
            </a:prstGeom>
            <a:noFill/>
            <a:ln w="41275" cap="flat" cmpd="sng" algn="ctr">
              <a:solidFill>
                <a:srgbClr val="5B9BD5"/>
              </a:solidFill>
              <a:prstDash val="solid"/>
              <a:miter lim="800000"/>
            </a:ln>
            <a:effectLst/>
          </p:spPr>
        </p:cxn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792C81A1-7C9C-6F0B-2A75-B6CE35FFB230}"/>
              </a:ext>
            </a:extLst>
          </p:cNvPr>
          <p:cNvGrpSpPr/>
          <p:nvPr/>
        </p:nvGrpSpPr>
        <p:grpSpPr>
          <a:xfrm>
            <a:off x="8133810" y="862732"/>
            <a:ext cx="795867" cy="351126"/>
            <a:chOff x="931333" y="1049867"/>
            <a:chExt cx="795867" cy="351126"/>
          </a:xfrm>
        </p:grpSpPr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FB6536A2-9C9D-4272-07C9-4B868FD03BCB}"/>
                </a:ext>
              </a:extLst>
            </p:cNvPr>
            <p:cNvCxnSpPr/>
            <p:nvPr/>
          </p:nvCxnSpPr>
          <p:spPr>
            <a:xfrm>
              <a:off x="931333" y="1049867"/>
              <a:ext cx="0" cy="338666"/>
            </a:xfrm>
            <a:prstGeom prst="line">
              <a:avLst/>
            </a:prstGeom>
            <a:noFill/>
            <a:ln w="41275" cap="flat" cmpd="sng" algn="ctr">
              <a:solidFill>
                <a:srgbClr val="5B9BD5"/>
              </a:solidFill>
              <a:prstDash val="solid"/>
              <a:miter lim="800000"/>
            </a:ln>
            <a:effectLst/>
          </p:spPr>
        </p:cxn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0D229BCB-5A8F-A1B7-14E6-CF8FACFC6520}"/>
                </a:ext>
              </a:extLst>
            </p:cNvPr>
            <p:cNvCxnSpPr/>
            <p:nvPr/>
          </p:nvCxnSpPr>
          <p:spPr>
            <a:xfrm>
              <a:off x="1727200" y="1062327"/>
              <a:ext cx="0" cy="338666"/>
            </a:xfrm>
            <a:prstGeom prst="line">
              <a:avLst/>
            </a:prstGeom>
            <a:noFill/>
            <a:ln w="41275" cap="flat" cmpd="sng" algn="ctr">
              <a:solidFill>
                <a:srgbClr val="5B9BD5"/>
              </a:solidFill>
              <a:prstDash val="solid"/>
              <a:miter lim="800000"/>
            </a:ln>
            <a:effectLst/>
          </p:spPr>
        </p:cxn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9586B96A-3ECA-0856-4B88-387141463EF9}"/>
              </a:ext>
            </a:extLst>
          </p:cNvPr>
          <p:cNvGrpSpPr/>
          <p:nvPr/>
        </p:nvGrpSpPr>
        <p:grpSpPr>
          <a:xfrm>
            <a:off x="8937999" y="862515"/>
            <a:ext cx="795867" cy="351126"/>
            <a:chOff x="931333" y="1049867"/>
            <a:chExt cx="795867" cy="351126"/>
          </a:xfrm>
        </p:grpSpPr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8D86C9DC-7761-58C9-861A-0946CBF74289}"/>
                </a:ext>
              </a:extLst>
            </p:cNvPr>
            <p:cNvCxnSpPr/>
            <p:nvPr/>
          </p:nvCxnSpPr>
          <p:spPr>
            <a:xfrm>
              <a:off x="931333" y="1049867"/>
              <a:ext cx="0" cy="338666"/>
            </a:xfrm>
            <a:prstGeom prst="line">
              <a:avLst/>
            </a:prstGeom>
            <a:noFill/>
            <a:ln w="41275" cap="flat" cmpd="sng" algn="ctr">
              <a:solidFill>
                <a:srgbClr val="5B9BD5"/>
              </a:solidFill>
              <a:prstDash val="solid"/>
              <a:miter lim="800000"/>
            </a:ln>
            <a:effectLst/>
          </p:spPr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22561528-484C-8A47-2733-0FD1D941E0EC}"/>
                </a:ext>
              </a:extLst>
            </p:cNvPr>
            <p:cNvCxnSpPr/>
            <p:nvPr/>
          </p:nvCxnSpPr>
          <p:spPr>
            <a:xfrm>
              <a:off x="1727200" y="1062327"/>
              <a:ext cx="0" cy="338666"/>
            </a:xfrm>
            <a:prstGeom prst="line">
              <a:avLst/>
            </a:prstGeom>
            <a:noFill/>
            <a:ln w="41275" cap="flat" cmpd="sng" algn="ctr">
              <a:solidFill>
                <a:srgbClr val="5B9BD5"/>
              </a:solidFill>
              <a:prstDash val="solid"/>
              <a:miter lim="800000"/>
            </a:ln>
            <a:effectLst/>
          </p:spPr>
        </p:cxn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7D870FAD-D6FE-CE9F-4E88-A123CAC25317}"/>
              </a:ext>
            </a:extLst>
          </p:cNvPr>
          <p:cNvGrpSpPr/>
          <p:nvPr/>
        </p:nvGrpSpPr>
        <p:grpSpPr>
          <a:xfrm>
            <a:off x="9729490" y="881422"/>
            <a:ext cx="795867" cy="351126"/>
            <a:chOff x="931333" y="1049867"/>
            <a:chExt cx="795867" cy="351126"/>
          </a:xfrm>
        </p:grpSpPr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C289A011-C692-E27F-BFBE-9A89E40AF3CA}"/>
                </a:ext>
              </a:extLst>
            </p:cNvPr>
            <p:cNvCxnSpPr/>
            <p:nvPr/>
          </p:nvCxnSpPr>
          <p:spPr>
            <a:xfrm>
              <a:off x="931333" y="1049867"/>
              <a:ext cx="0" cy="338666"/>
            </a:xfrm>
            <a:prstGeom prst="line">
              <a:avLst/>
            </a:prstGeom>
            <a:noFill/>
            <a:ln w="41275" cap="flat" cmpd="sng" algn="ctr">
              <a:solidFill>
                <a:srgbClr val="5B9BD5"/>
              </a:solidFill>
              <a:prstDash val="solid"/>
              <a:miter lim="800000"/>
            </a:ln>
            <a:effectLst/>
          </p:spPr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905C0600-AFE7-7ADA-AACF-28DBBE561FD3}"/>
                </a:ext>
              </a:extLst>
            </p:cNvPr>
            <p:cNvCxnSpPr/>
            <p:nvPr/>
          </p:nvCxnSpPr>
          <p:spPr>
            <a:xfrm>
              <a:off x="1727200" y="1062327"/>
              <a:ext cx="0" cy="338666"/>
            </a:xfrm>
            <a:prstGeom prst="line">
              <a:avLst/>
            </a:prstGeom>
            <a:noFill/>
            <a:ln w="41275" cap="flat" cmpd="sng" algn="ctr">
              <a:solidFill>
                <a:srgbClr val="5B9BD5"/>
              </a:solidFill>
              <a:prstDash val="solid"/>
              <a:miter lim="800000"/>
            </a:ln>
            <a:effectLst/>
          </p:spPr>
        </p:cxnSp>
      </p:grpSp>
      <p:sp>
        <p:nvSpPr>
          <p:cNvPr id="18" name="TextBox 17">
            <a:extLst>
              <a:ext uri="{FF2B5EF4-FFF2-40B4-BE49-F238E27FC236}">
                <a16:creationId xmlns:a16="http://schemas.microsoft.com/office/drawing/2014/main" id="{17E27262-BE0D-8C50-386F-31D564BB6136}"/>
              </a:ext>
            </a:extLst>
          </p:cNvPr>
          <p:cNvSpPr txBox="1"/>
          <p:nvPr/>
        </p:nvSpPr>
        <p:spPr>
          <a:xfrm>
            <a:off x="7417074" y="1206064"/>
            <a:ext cx="70403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>
                <a:solidFill>
                  <a:srgbClr val="0070C0"/>
                </a:solidFill>
                <a:latin typeface="Calibri" panose="020F0502020204030204"/>
              </a:rPr>
              <a:t>2018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4A59F0B7-C8F5-3F53-FB9D-012078286589}"/>
              </a:ext>
            </a:extLst>
          </p:cNvPr>
          <p:cNvSpPr txBox="1"/>
          <p:nvPr/>
        </p:nvSpPr>
        <p:spPr>
          <a:xfrm>
            <a:off x="8163458" y="1217783"/>
            <a:ext cx="70403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>
                <a:solidFill>
                  <a:srgbClr val="0070C0"/>
                </a:solidFill>
                <a:latin typeface="Calibri" panose="020F0502020204030204"/>
              </a:rPr>
              <a:t>2019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9F6AAC5-EE80-C961-570B-1684EED857A1}"/>
              </a:ext>
            </a:extLst>
          </p:cNvPr>
          <p:cNvSpPr txBox="1"/>
          <p:nvPr/>
        </p:nvSpPr>
        <p:spPr>
          <a:xfrm>
            <a:off x="9017129" y="1195168"/>
            <a:ext cx="70403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>
                <a:solidFill>
                  <a:srgbClr val="0070C0"/>
                </a:solidFill>
                <a:latin typeface="Calibri" panose="020F0502020204030204"/>
              </a:rPr>
              <a:t>2020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0236E18E-8079-F3FC-295D-FF1FECB7E3CE}"/>
              </a:ext>
            </a:extLst>
          </p:cNvPr>
          <p:cNvSpPr txBox="1"/>
          <p:nvPr/>
        </p:nvSpPr>
        <p:spPr>
          <a:xfrm>
            <a:off x="9804674" y="1186223"/>
            <a:ext cx="70403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>
                <a:solidFill>
                  <a:srgbClr val="0070C0"/>
                </a:solidFill>
                <a:latin typeface="Calibri" panose="020F0502020204030204"/>
              </a:rPr>
              <a:t>2021</a:t>
            </a: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A15BF7EE-C52D-99A7-7053-4E4B90ECA8C4}"/>
              </a:ext>
            </a:extLst>
          </p:cNvPr>
          <p:cNvGrpSpPr/>
          <p:nvPr/>
        </p:nvGrpSpPr>
        <p:grpSpPr>
          <a:xfrm>
            <a:off x="10532740" y="893882"/>
            <a:ext cx="795867" cy="351126"/>
            <a:chOff x="931333" y="1049867"/>
            <a:chExt cx="795867" cy="351126"/>
          </a:xfrm>
        </p:grpSpPr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3189146D-ADFC-5F9E-FD83-DCEB3565D54F}"/>
                </a:ext>
              </a:extLst>
            </p:cNvPr>
            <p:cNvCxnSpPr/>
            <p:nvPr/>
          </p:nvCxnSpPr>
          <p:spPr>
            <a:xfrm>
              <a:off x="931333" y="1049867"/>
              <a:ext cx="0" cy="338666"/>
            </a:xfrm>
            <a:prstGeom prst="line">
              <a:avLst/>
            </a:prstGeom>
            <a:noFill/>
            <a:ln w="41275" cap="flat" cmpd="sng" algn="ctr">
              <a:solidFill>
                <a:srgbClr val="5B9BD5"/>
              </a:solidFill>
              <a:prstDash val="solid"/>
              <a:miter lim="800000"/>
            </a:ln>
            <a:effectLst/>
          </p:spPr>
        </p:cxn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8D65E161-B792-B2E1-5260-2AA8895C86A5}"/>
                </a:ext>
              </a:extLst>
            </p:cNvPr>
            <p:cNvCxnSpPr/>
            <p:nvPr/>
          </p:nvCxnSpPr>
          <p:spPr>
            <a:xfrm>
              <a:off x="1727200" y="1062327"/>
              <a:ext cx="0" cy="338666"/>
            </a:xfrm>
            <a:prstGeom prst="line">
              <a:avLst/>
            </a:prstGeom>
            <a:noFill/>
            <a:ln w="41275" cap="flat" cmpd="sng" algn="ctr">
              <a:solidFill>
                <a:srgbClr val="5B9BD5"/>
              </a:solidFill>
              <a:prstDash val="solid"/>
              <a:miter lim="800000"/>
            </a:ln>
            <a:effectLst/>
          </p:spPr>
        </p:cxnSp>
      </p:grpSp>
      <p:sp>
        <p:nvSpPr>
          <p:cNvPr id="29" name="TextBox 28">
            <a:extLst>
              <a:ext uri="{FF2B5EF4-FFF2-40B4-BE49-F238E27FC236}">
                <a16:creationId xmlns:a16="http://schemas.microsoft.com/office/drawing/2014/main" id="{A4F5727C-7C30-91B4-BD2A-8D4B8DCB7A3A}"/>
              </a:ext>
            </a:extLst>
          </p:cNvPr>
          <p:cNvSpPr txBox="1"/>
          <p:nvPr/>
        </p:nvSpPr>
        <p:spPr>
          <a:xfrm>
            <a:off x="10571271" y="1186223"/>
            <a:ext cx="70403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>
                <a:solidFill>
                  <a:srgbClr val="0070C0"/>
                </a:solidFill>
                <a:latin typeface="Calibri" panose="020F0502020204030204"/>
              </a:rPr>
              <a:t>2022</a:t>
            </a:r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85CD2858-405D-14AC-B837-BBBD1BBF113D}"/>
              </a:ext>
            </a:extLst>
          </p:cNvPr>
          <p:cNvGrpSpPr/>
          <p:nvPr/>
        </p:nvGrpSpPr>
        <p:grpSpPr>
          <a:xfrm>
            <a:off x="11337868" y="906342"/>
            <a:ext cx="795867" cy="351126"/>
            <a:chOff x="931333" y="1049867"/>
            <a:chExt cx="795867" cy="351126"/>
          </a:xfrm>
        </p:grpSpPr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7BFCE195-4ED9-E3A7-7FC1-624EEC4F5E9A}"/>
                </a:ext>
              </a:extLst>
            </p:cNvPr>
            <p:cNvCxnSpPr/>
            <p:nvPr/>
          </p:nvCxnSpPr>
          <p:spPr>
            <a:xfrm>
              <a:off x="931333" y="1049867"/>
              <a:ext cx="0" cy="338666"/>
            </a:xfrm>
            <a:prstGeom prst="line">
              <a:avLst/>
            </a:prstGeom>
            <a:noFill/>
            <a:ln w="41275" cap="flat" cmpd="sng" algn="ctr">
              <a:solidFill>
                <a:srgbClr val="5B9BD5"/>
              </a:solidFill>
              <a:prstDash val="solid"/>
              <a:miter lim="800000"/>
            </a:ln>
            <a:effectLst/>
          </p:spPr>
        </p:cxn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35E9F9D0-9EA0-5232-ECC4-424AC4C8E290}"/>
                </a:ext>
              </a:extLst>
            </p:cNvPr>
            <p:cNvCxnSpPr/>
            <p:nvPr/>
          </p:nvCxnSpPr>
          <p:spPr>
            <a:xfrm>
              <a:off x="1727200" y="1062327"/>
              <a:ext cx="0" cy="338666"/>
            </a:xfrm>
            <a:prstGeom prst="line">
              <a:avLst/>
            </a:prstGeom>
            <a:noFill/>
            <a:ln w="41275" cap="flat" cmpd="sng" algn="ctr">
              <a:solidFill>
                <a:srgbClr val="5B9BD5"/>
              </a:solidFill>
              <a:prstDash val="solid"/>
              <a:miter lim="800000"/>
            </a:ln>
            <a:effectLst/>
          </p:spPr>
        </p:cxnSp>
      </p:grpSp>
      <p:sp>
        <p:nvSpPr>
          <p:cNvPr id="37" name="TextBox 36">
            <a:extLst>
              <a:ext uri="{FF2B5EF4-FFF2-40B4-BE49-F238E27FC236}">
                <a16:creationId xmlns:a16="http://schemas.microsoft.com/office/drawing/2014/main" id="{F7686143-D730-303B-EF5E-1E529BFF82E2}"/>
              </a:ext>
            </a:extLst>
          </p:cNvPr>
          <p:cNvSpPr txBox="1"/>
          <p:nvPr/>
        </p:nvSpPr>
        <p:spPr>
          <a:xfrm>
            <a:off x="11383368" y="1173822"/>
            <a:ext cx="70403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>
                <a:solidFill>
                  <a:srgbClr val="0070C0"/>
                </a:solidFill>
                <a:latin typeface="Calibri" panose="020F0502020204030204"/>
              </a:rPr>
              <a:t>2023</a:t>
            </a:r>
          </a:p>
        </p:txBody>
      </p:sp>
    </p:spTree>
    <p:extLst>
      <p:ext uri="{BB962C8B-B14F-4D97-AF65-F5344CB8AC3E}">
        <p14:creationId xmlns:p14="http://schemas.microsoft.com/office/powerpoint/2010/main" val="13938478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090C6AC-F013-D299-0690-0825B1143CF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ts val="1651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A1DFE4-5FC5-43BD-BB7E-75EAD82B965F}" type="slidenum">
              <a:rPr kumimoji="0" lang="en-US" sz="1067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ts val="1651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sz="1067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E957A11-7158-7BF9-AA12-21662700059D}"/>
              </a:ext>
            </a:extLst>
          </p:cNvPr>
          <p:cNvSpPr txBox="1"/>
          <p:nvPr/>
        </p:nvSpPr>
        <p:spPr>
          <a:xfrm>
            <a:off x="192751" y="99223"/>
            <a:ext cx="10571327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600" b="0" i="0" u="none" strike="noStrike" kern="1200" cap="none" spc="0" normalizeH="0" baseline="0" noProof="0" dirty="0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journal articles by Mexican “BEAM” students 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9C9763A-ECE2-C801-C3BE-B28F6300F3B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42000" y="789169"/>
            <a:ext cx="6452178" cy="2492181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54FC8355-C169-9B26-6507-F9624451D64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5999" y="2035260"/>
            <a:ext cx="6458779" cy="2169125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D3D0862A-1532-43CE-E725-18CD090D7820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5861"/>
          <a:stretch/>
        </p:blipFill>
        <p:spPr>
          <a:xfrm>
            <a:off x="5400197" y="4241773"/>
            <a:ext cx="7219733" cy="2683509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08201341-F809-F0DE-E102-05E01C37DCC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2920062"/>
            <a:ext cx="6758609" cy="1596077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8ED23274-6FD7-20A5-3B4C-3BF87B05EB6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42875" y="782942"/>
            <a:ext cx="6221501" cy="178310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467A195D-5EF6-6509-95E3-4D7FC9720A1F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 t="16377" b="16522"/>
          <a:stretch/>
        </p:blipFill>
        <p:spPr>
          <a:xfrm>
            <a:off x="10982739" y="-31239"/>
            <a:ext cx="1209261" cy="811432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03B33CC7-BE9C-D2F0-197A-E3B42FBE4DB7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42875" y="4706416"/>
            <a:ext cx="5800725" cy="2019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27602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E5708F3-346F-B8F8-CE36-EE43D41461F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ts val="1651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A1DFE4-5FC5-43BD-BB7E-75EAD82B965F}" type="slidenum">
              <a:rPr kumimoji="0" lang="en-US" sz="1067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ts val="1651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US" sz="1067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39F7F97-82FF-F4D0-B9ED-B7B1C6FF029C}"/>
              </a:ext>
            </a:extLst>
          </p:cNvPr>
          <p:cNvSpPr txBox="1"/>
          <p:nvPr/>
        </p:nvSpPr>
        <p:spPr>
          <a:xfrm>
            <a:off x="192751" y="99223"/>
            <a:ext cx="10571327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600" b="0" i="0" u="none" strike="noStrike" kern="1200" cap="none" spc="0" normalizeH="0" baseline="0" noProof="0" dirty="0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more journal articles by Mexican “BEAM” students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3E5E9C0-CEE7-E4B1-76A9-1427FD901004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16377" b="16522"/>
          <a:stretch/>
        </p:blipFill>
        <p:spPr>
          <a:xfrm>
            <a:off x="10982739" y="-31239"/>
            <a:ext cx="1209261" cy="811432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D3E45CE-CCF3-6891-A946-E7796D3E1E2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46287" y="855075"/>
            <a:ext cx="5842000" cy="29325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19858303-BBEC-4F3E-ADF0-C45A58260D2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60963" y="780193"/>
            <a:ext cx="5931037" cy="2826036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5FD51783-9A8B-ADC2-4B00-C680D59BF12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345" y="4092306"/>
            <a:ext cx="5724292" cy="2105828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B9A88297-FCA0-B063-EAA3-62D7F48D0B2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260963" y="3691846"/>
            <a:ext cx="5052374" cy="31661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36572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75B2355-C48D-AB8C-0638-C140FA95B7E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ts val="1651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A1DFE4-5FC5-43BD-BB7E-75EAD82B965F}" type="slidenum">
              <a:rPr kumimoji="0" lang="en-US" sz="1067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ts val="1651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US" sz="1067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85A1C9F-8134-ACB6-844D-574A3A2F7DAA}"/>
              </a:ext>
            </a:extLst>
          </p:cNvPr>
          <p:cNvSpPr txBox="1"/>
          <p:nvPr/>
        </p:nvSpPr>
        <p:spPr>
          <a:xfrm>
            <a:off x="192751" y="99223"/>
            <a:ext cx="1094425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600" b="0" i="0" u="none" strike="noStrike" kern="1200" cap="none" spc="0" normalizeH="0" baseline="0" noProof="0" dirty="0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“BEAM” members working with CERN/FCC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B003CBF-A49E-C4C0-1001-32250E54A28F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16377" b="16522"/>
          <a:stretch/>
        </p:blipFill>
        <p:spPr>
          <a:xfrm>
            <a:off x="10982739" y="-31239"/>
            <a:ext cx="1209261" cy="811432"/>
          </a:xfrm>
          <a:prstGeom prst="rect">
            <a:avLst/>
          </a:prstGeom>
        </p:spPr>
      </p:pic>
      <p:sp>
        <p:nvSpPr>
          <p:cNvPr id="5" name="Rectángulo 4">
            <a:extLst>
              <a:ext uri="{FF2B5EF4-FFF2-40B4-BE49-F238E27FC236}">
                <a16:creationId xmlns:a16="http://schemas.microsoft.com/office/drawing/2014/main" id="{AF6FFE79-7777-A01E-F7D1-7BB8CBB93E2C}"/>
              </a:ext>
            </a:extLst>
          </p:cNvPr>
          <p:cNvSpPr/>
          <p:nvPr/>
        </p:nvSpPr>
        <p:spPr>
          <a:xfrm>
            <a:off x="0" y="881110"/>
            <a:ext cx="12192000" cy="70339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6" name="CuadroTexto 10">
            <a:extLst>
              <a:ext uri="{FF2B5EF4-FFF2-40B4-BE49-F238E27FC236}">
                <a16:creationId xmlns:a16="http://schemas.microsoft.com/office/drawing/2014/main" id="{CC52D107-713A-31DF-0977-351E4E477A67}"/>
              </a:ext>
            </a:extLst>
          </p:cNvPr>
          <p:cNvSpPr txBox="1"/>
          <p:nvPr/>
        </p:nvSpPr>
        <p:spPr>
          <a:xfrm>
            <a:off x="382716" y="2844757"/>
            <a:ext cx="28797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b="1" dirty="0"/>
              <a:t>Dr. Cristhian Valerio (UAS)</a:t>
            </a:r>
          </a:p>
        </p:txBody>
      </p:sp>
      <p:pic>
        <p:nvPicPr>
          <p:cNvPr id="7" name="Picture 2" descr="Christian Valerio, sinaloense desarrollador de aceleradores">
            <a:extLst>
              <a:ext uri="{FF2B5EF4-FFF2-40B4-BE49-F238E27FC236}">
                <a16:creationId xmlns:a16="http://schemas.microsoft.com/office/drawing/2014/main" id="{4165DA88-AB2F-B39A-0F6F-18FF47C0D85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354" y="1000180"/>
            <a:ext cx="2459436" cy="18445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4" descr="UG TENDRÁ ACELERADOR LINEAL DE PARTÍCULAS - PressReader">
            <a:extLst>
              <a:ext uri="{FF2B5EF4-FFF2-40B4-BE49-F238E27FC236}">
                <a16:creationId xmlns:a16="http://schemas.microsoft.com/office/drawing/2014/main" id="{41923F17-BA84-A1CC-F5F9-39DFB2DF04F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212"/>
          <a:stretch/>
        </p:blipFill>
        <p:spPr bwMode="auto">
          <a:xfrm>
            <a:off x="3605294" y="1000180"/>
            <a:ext cx="2326370" cy="18445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CuadroTexto 5">
            <a:extLst>
              <a:ext uri="{FF2B5EF4-FFF2-40B4-BE49-F238E27FC236}">
                <a16:creationId xmlns:a16="http://schemas.microsoft.com/office/drawing/2014/main" id="{1BD23BE1-B81D-4463-D7F2-2EF03A0C4BBA}"/>
              </a:ext>
            </a:extLst>
          </p:cNvPr>
          <p:cNvSpPr txBox="1"/>
          <p:nvPr/>
        </p:nvSpPr>
        <p:spPr>
          <a:xfrm>
            <a:off x="3328597" y="2844757"/>
            <a:ext cx="28797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b="1" dirty="0"/>
              <a:t>Dr. Mauro Napsuciale (UG)</a:t>
            </a:r>
          </a:p>
        </p:txBody>
      </p:sp>
      <p:pic>
        <p:nvPicPr>
          <p:cNvPr id="10" name="Picture 6" descr="Dra. Karla Cantún: Profesores en la física y los videojuegos (Parte 2) -  AEIF">
            <a:extLst>
              <a:ext uri="{FF2B5EF4-FFF2-40B4-BE49-F238E27FC236}">
                <a16:creationId xmlns:a16="http://schemas.microsoft.com/office/drawing/2014/main" id="{EAE2BA50-A43F-37FD-B6E4-0CB46A10E55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84775" y="1000181"/>
            <a:ext cx="1849159" cy="18491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CuadroTexto 6">
            <a:extLst>
              <a:ext uri="{FF2B5EF4-FFF2-40B4-BE49-F238E27FC236}">
                <a16:creationId xmlns:a16="http://schemas.microsoft.com/office/drawing/2014/main" id="{7054AB52-A0FF-F5F8-EB83-BCCFB5239597}"/>
              </a:ext>
            </a:extLst>
          </p:cNvPr>
          <p:cNvSpPr txBox="1"/>
          <p:nvPr/>
        </p:nvSpPr>
        <p:spPr>
          <a:xfrm>
            <a:off x="6169472" y="2844757"/>
            <a:ext cx="28797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b="1" dirty="0"/>
              <a:t>Dra. Karla Cantún (UADY)</a:t>
            </a:r>
          </a:p>
        </p:txBody>
      </p:sp>
      <p:pic>
        <p:nvPicPr>
          <p:cNvPr id="12" name="Imagen 9">
            <a:extLst>
              <a:ext uri="{FF2B5EF4-FFF2-40B4-BE49-F238E27FC236}">
                <a16:creationId xmlns:a16="http://schemas.microsoft.com/office/drawing/2014/main" id="{5A63DA08-D849-E58F-35CB-96C0076BEC6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97674" y="5281731"/>
            <a:ext cx="1084017" cy="1168486"/>
          </a:xfrm>
          <a:prstGeom prst="rect">
            <a:avLst/>
          </a:prstGeom>
        </p:spPr>
      </p:pic>
      <p:sp>
        <p:nvSpPr>
          <p:cNvPr id="13" name="CuadroTexto 11">
            <a:extLst>
              <a:ext uri="{FF2B5EF4-FFF2-40B4-BE49-F238E27FC236}">
                <a16:creationId xmlns:a16="http://schemas.microsoft.com/office/drawing/2014/main" id="{0E45AD01-BFAF-1B1B-9519-B91C0B88A2E1}"/>
              </a:ext>
            </a:extLst>
          </p:cNvPr>
          <p:cNvSpPr txBox="1"/>
          <p:nvPr/>
        </p:nvSpPr>
        <p:spPr>
          <a:xfrm>
            <a:off x="443171" y="6467771"/>
            <a:ext cx="13171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400" dirty="0"/>
              <a:t>Yair Villaseñor</a:t>
            </a:r>
          </a:p>
        </p:txBody>
      </p:sp>
      <p:pic>
        <p:nvPicPr>
          <p:cNvPr id="14" name="Imagen 12">
            <a:extLst>
              <a:ext uri="{FF2B5EF4-FFF2-40B4-BE49-F238E27FC236}">
                <a16:creationId xmlns:a16="http://schemas.microsoft.com/office/drawing/2014/main" id="{84AF9DE2-00D2-13EF-2BDB-71149B12956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667929" y="5303407"/>
            <a:ext cx="1100315" cy="1197401"/>
          </a:xfrm>
          <a:prstGeom prst="rect">
            <a:avLst/>
          </a:prstGeom>
        </p:spPr>
      </p:pic>
      <p:sp>
        <p:nvSpPr>
          <p:cNvPr id="15" name="CuadroTexto 13">
            <a:extLst>
              <a:ext uri="{FF2B5EF4-FFF2-40B4-BE49-F238E27FC236}">
                <a16:creationId xmlns:a16="http://schemas.microsoft.com/office/drawing/2014/main" id="{57BBBEAA-F502-66BA-AAB0-6B2B8EA11B2E}"/>
              </a:ext>
            </a:extLst>
          </p:cNvPr>
          <p:cNvSpPr txBox="1"/>
          <p:nvPr/>
        </p:nvSpPr>
        <p:spPr>
          <a:xfrm>
            <a:off x="4469179" y="6463437"/>
            <a:ext cx="13171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400" dirty="0"/>
              <a:t>Sergio Millán</a:t>
            </a:r>
          </a:p>
        </p:txBody>
      </p:sp>
      <p:pic>
        <p:nvPicPr>
          <p:cNvPr id="16" name="Picture 8" descr="Jaime Eduardo Rocha Muñoz - Área metropolitana de Aguascalientes | Perfil  profesional | LinkedIn">
            <a:extLst>
              <a:ext uri="{FF2B5EF4-FFF2-40B4-BE49-F238E27FC236}">
                <a16:creationId xmlns:a16="http://schemas.microsoft.com/office/drawing/2014/main" id="{56392AF9-665B-16F4-7239-80E02EFF73B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47" r="14678" b="8544"/>
          <a:stretch/>
        </p:blipFill>
        <p:spPr bwMode="auto">
          <a:xfrm>
            <a:off x="1932699" y="5189669"/>
            <a:ext cx="1025286" cy="13009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CuadroTexto 14">
            <a:extLst>
              <a:ext uri="{FF2B5EF4-FFF2-40B4-BE49-F238E27FC236}">
                <a16:creationId xmlns:a16="http://schemas.microsoft.com/office/drawing/2014/main" id="{8B4B254D-CAB1-5909-E9BD-98CF806ABC4E}"/>
              </a:ext>
            </a:extLst>
          </p:cNvPr>
          <p:cNvSpPr txBox="1"/>
          <p:nvPr/>
        </p:nvSpPr>
        <p:spPr>
          <a:xfrm>
            <a:off x="1719465" y="6478467"/>
            <a:ext cx="13171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400" dirty="0"/>
              <a:t>Jaime Rocha</a:t>
            </a:r>
          </a:p>
        </p:txBody>
      </p:sp>
      <p:pic>
        <p:nvPicPr>
          <p:cNvPr id="18" name="Picture 10" descr="Destaca estudiante michoacano en Europa">
            <a:extLst>
              <a:ext uri="{FF2B5EF4-FFF2-40B4-BE49-F238E27FC236}">
                <a16:creationId xmlns:a16="http://schemas.microsoft.com/office/drawing/2014/main" id="{A04349BC-1AFD-102E-5B11-9D7190C330C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918" r="21558"/>
          <a:stretch/>
        </p:blipFill>
        <p:spPr bwMode="auto">
          <a:xfrm>
            <a:off x="3173513" y="5291429"/>
            <a:ext cx="1204915" cy="11587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CuadroTexto 15">
            <a:extLst>
              <a:ext uri="{FF2B5EF4-FFF2-40B4-BE49-F238E27FC236}">
                <a16:creationId xmlns:a16="http://schemas.microsoft.com/office/drawing/2014/main" id="{18AF11E7-FAC0-E924-05BB-63047B297C56}"/>
              </a:ext>
            </a:extLst>
          </p:cNvPr>
          <p:cNvSpPr txBox="1"/>
          <p:nvPr/>
        </p:nvSpPr>
        <p:spPr>
          <a:xfrm>
            <a:off x="3080614" y="6463437"/>
            <a:ext cx="13171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400" dirty="0"/>
              <a:t>Marco Valdivia</a:t>
            </a:r>
          </a:p>
        </p:txBody>
      </p:sp>
      <p:pic>
        <p:nvPicPr>
          <p:cNvPr id="20" name="Imagen 16">
            <a:extLst>
              <a:ext uri="{FF2B5EF4-FFF2-40B4-BE49-F238E27FC236}">
                <a16:creationId xmlns:a16="http://schemas.microsoft.com/office/drawing/2014/main" id="{A70C4390-ED93-B7D2-79B5-523660EC5DA2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046633" y="5303407"/>
            <a:ext cx="1208131" cy="1208131"/>
          </a:xfrm>
          <a:prstGeom prst="rect">
            <a:avLst/>
          </a:prstGeom>
        </p:spPr>
      </p:pic>
      <p:sp>
        <p:nvSpPr>
          <p:cNvPr id="21" name="CuadroTexto 17">
            <a:extLst>
              <a:ext uri="{FF2B5EF4-FFF2-40B4-BE49-F238E27FC236}">
                <a16:creationId xmlns:a16="http://schemas.microsoft.com/office/drawing/2014/main" id="{FA270848-B299-B66D-EEF1-B6705C1E288E}"/>
              </a:ext>
            </a:extLst>
          </p:cNvPr>
          <p:cNvSpPr txBox="1"/>
          <p:nvPr/>
        </p:nvSpPr>
        <p:spPr>
          <a:xfrm>
            <a:off x="5857744" y="6468290"/>
            <a:ext cx="153406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400" dirty="0"/>
              <a:t>Ricardo Montoya</a:t>
            </a:r>
          </a:p>
        </p:txBody>
      </p:sp>
      <p:sp>
        <p:nvSpPr>
          <p:cNvPr id="22" name="CuadroTexto 19">
            <a:extLst>
              <a:ext uri="{FF2B5EF4-FFF2-40B4-BE49-F238E27FC236}">
                <a16:creationId xmlns:a16="http://schemas.microsoft.com/office/drawing/2014/main" id="{4CC91C88-C326-883A-B8DC-8B861E07F854}"/>
              </a:ext>
            </a:extLst>
          </p:cNvPr>
          <p:cNvSpPr txBox="1"/>
          <p:nvPr/>
        </p:nvSpPr>
        <p:spPr>
          <a:xfrm>
            <a:off x="7362856" y="6478467"/>
            <a:ext cx="153406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400" dirty="0"/>
              <a:t>Raquel Ríos</a:t>
            </a:r>
          </a:p>
        </p:txBody>
      </p:sp>
      <p:pic>
        <p:nvPicPr>
          <p:cNvPr id="23" name="Imagen 21">
            <a:extLst>
              <a:ext uri="{FF2B5EF4-FFF2-40B4-BE49-F238E27FC236}">
                <a16:creationId xmlns:a16="http://schemas.microsoft.com/office/drawing/2014/main" id="{CAB456BF-EBE6-649C-23DA-E1418F874F76}"/>
              </a:ext>
            </a:extLst>
          </p:cNvPr>
          <p:cNvPicPr>
            <a:picLocks noChangeAspect="1"/>
          </p:cNvPicPr>
          <p:nvPr/>
        </p:nvPicPr>
        <p:blipFill rotWithShape="1">
          <a:blip r:embed="rId11"/>
          <a:srcRect t="18175" r="12999" b="2609"/>
          <a:stretch/>
        </p:blipFill>
        <p:spPr>
          <a:xfrm>
            <a:off x="9564539" y="1000180"/>
            <a:ext cx="1572462" cy="1905723"/>
          </a:xfrm>
          <a:prstGeom prst="rect">
            <a:avLst/>
          </a:prstGeom>
        </p:spPr>
      </p:pic>
      <p:sp>
        <p:nvSpPr>
          <p:cNvPr id="24" name="CuadroTexto 22">
            <a:extLst>
              <a:ext uri="{FF2B5EF4-FFF2-40B4-BE49-F238E27FC236}">
                <a16:creationId xmlns:a16="http://schemas.microsoft.com/office/drawing/2014/main" id="{487F14B9-9090-5DCA-DB28-44FE6E2A4B4A}"/>
              </a:ext>
            </a:extLst>
          </p:cNvPr>
          <p:cNvSpPr txBox="1"/>
          <p:nvPr/>
        </p:nvSpPr>
        <p:spPr>
          <a:xfrm>
            <a:off x="8910888" y="2844757"/>
            <a:ext cx="28797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b="1" dirty="0"/>
              <a:t>Dr. Humberto Maury (UG)</a:t>
            </a:r>
          </a:p>
        </p:txBody>
      </p:sp>
      <p:pic>
        <p:nvPicPr>
          <p:cNvPr id="25" name="Imagen 23">
            <a:extLst>
              <a:ext uri="{FF2B5EF4-FFF2-40B4-BE49-F238E27FC236}">
                <a16:creationId xmlns:a16="http://schemas.microsoft.com/office/drawing/2014/main" id="{21EEF086-E0E0-B2B3-C98E-19360F19CE9B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9049236" y="5298547"/>
            <a:ext cx="1169707" cy="1230471"/>
          </a:xfrm>
          <a:prstGeom prst="rect">
            <a:avLst/>
          </a:prstGeom>
        </p:spPr>
      </p:pic>
      <p:sp>
        <p:nvSpPr>
          <p:cNvPr id="26" name="CuadroTexto 24">
            <a:extLst>
              <a:ext uri="{FF2B5EF4-FFF2-40B4-BE49-F238E27FC236}">
                <a16:creationId xmlns:a16="http://schemas.microsoft.com/office/drawing/2014/main" id="{9368C088-1755-B582-052E-9F182DE71587}"/>
              </a:ext>
            </a:extLst>
          </p:cNvPr>
          <p:cNvSpPr txBox="1"/>
          <p:nvPr/>
        </p:nvSpPr>
        <p:spPr>
          <a:xfrm>
            <a:off x="8885268" y="6485044"/>
            <a:ext cx="153406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400" dirty="0"/>
              <a:t>Víctor Lizárraga</a:t>
            </a:r>
          </a:p>
        </p:txBody>
      </p:sp>
      <p:pic>
        <p:nvPicPr>
          <p:cNvPr id="27" name="Imagen 25">
            <a:extLst>
              <a:ext uri="{FF2B5EF4-FFF2-40B4-BE49-F238E27FC236}">
                <a16:creationId xmlns:a16="http://schemas.microsoft.com/office/drawing/2014/main" id="{4A585BC2-B1F9-C99E-D30B-6D00A63CAEA6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530302" y="5294184"/>
            <a:ext cx="1217917" cy="1234833"/>
          </a:xfrm>
          <a:prstGeom prst="rect">
            <a:avLst/>
          </a:prstGeom>
        </p:spPr>
      </p:pic>
      <p:sp>
        <p:nvSpPr>
          <p:cNvPr id="28" name="CuadroTexto 26">
            <a:extLst>
              <a:ext uri="{FF2B5EF4-FFF2-40B4-BE49-F238E27FC236}">
                <a16:creationId xmlns:a16="http://schemas.microsoft.com/office/drawing/2014/main" id="{10594892-B322-3445-D7CF-B21AD85ABD87}"/>
              </a:ext>
            </a:extLst>
          </p:cNvPr>
          <p:cNvSpPr txBox="1"/>
          <p:nvPr/>
        </p:nvSpPr>
        <p:spPr>
          <a:xfrm>
            <a:off x="4146064" y="4873999"/>
            <a:ext cx="34632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dirty="0" err="1"/>
              <a:t>Students</a:t>
            </a:r>
            <a:r>
              <a:rPr lang="es-MX" dirty="0"/>
              <a:t> </a:t>
            </a:r>
            <a:r>
              <a:rPr lang="es-MX" dirty="0" err="1"/>
              <a:t>involved</a:t>
            </a:r>
            <a:r>
              <a:rPr lang="es-MX" dirty="0"/>
              <a:t>:</a:t>
            </a:r>
          </a:p>
        </p:txBody>
      </p:sp>
      <p:pic>
        <p:nvPicPr>
          <p:cNvPr id="29" name="Imagen 27">
            <a:extLst>
              <a:ext uri="{FF2B5EF4-FFF2-40B4-BE49-F238E27FC236}">
                <a16:creationId xmlns:a16="http://schemas.microsoft.com/office/drawing/2014/main" id="{66DBD26D-B6DD-2BE9-5338-455EBA4894D0}"/>
              </a:ext>
            </a:extLst>
          </p:cNvPr>
          <p:cNvPicPr>
            <a:picLocks noChangeAspect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88760" y="3380893"/>
            <a:ext cx="2310493" cy="1261651"/>
          </a:xfrm>
          <a:prstGeom prst="rect">
            <a:avLst/>
          </a:prstGeom>
        </p:spPr>
      </p:pic>
      <p:pic>
        <p:nvPicPr>
          <p:cNvPr id="30" name="Picture 12" descr="Universidad de Guanajuato">
            <a:extLst>
              <a:ext uri="{FF2B5EF4-FFF2-40B4-BE49-F238E27FC236}">
                <a16:creationId xmlns:a16="http://schemas.microsoft.com/office/drawing/2014/main" id="{A5D6656E-C1DF-4C41-6AD9-E5D9DEE09D4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435" t="18219" r="10029" b="17229"/>
          <a:stretch/>
        </p:blipFill>
        <p:spPr bwMode="auto">
          <a:xfrm>
            <a:off x="3817215" y="3455228"/>
            <a:ext cx="1804845" cy="1483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" name="Picture 20" descr="Universidad Autónoma de Sinaloa - UAS">
            <a:extLst>
              <a:ext uri="{FF2B5EF4-FFF2-40B4-BE49-F238E27FC236}">
                <a16:creationId xmlns:a16="http://schemas.microsoft.com/office/drawing/2014/main" id="{611ABD8B-FA81-7A9D-9542-E50BAD298CD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53327" y="3224785"/>
            <a:ext cx="1815187" cy="18151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" name="Imagen 30">
            <a:extLst>
              <a:ext uri="{FF2B5EF4-FFF2-40B4-BE49-F238E27FC236}">
                <a16:creationId xmlns:a16="http://schemas.microsoft.com/office/drawing/2014/main" id="{D3A8A733-5E33-D752-F619-FE9EC310F838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10500498" y="5281165"/>
            <a:ext cx="1061786" cy="1261651"/>
          </a:xfrm>
          <a:prstGeom prst="rect">
            <a:avLst/>
          </a:prstGeom>
        </p:spPr>
      </p:pic>
      <p:sp>
        <p:nvSpPr>
          <p:cNvPr id="33" name="CuadroTexto 31">
            <a:extLst>
              <a:ext uri="{FF2B5EF4-FFF2-40B4-BE49-F238E27FC236}">
                <a16:creationId xmlns:a16="http://schemas.microsoft.com/office/drawing/2014/main" id="{F782929E-5A28-1AD9-61FD-5A4FC2E698C1}"/>
              </a:ext>
            </a:extLst>
          </p:cNvPr>
          <p:cNvSpPr txBox="1"/>
          <p:nvPr/>
        </p:nvSpPr>
        <p:spPr>
          <a:xfrm>
            <a:off x="10214760" y="6500808"/>
            <a:ext cx="153406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400" dirty="0"/>
              <a:t>Edgardo Leyva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C1A73D3F-AF64-D732-58BD-5D6D481A13BE}"/>
              </a:ext>
            </a:extLst>
          </p:cNvPr>
          <p:cNvSpPr txBox="1"/>
          <p:nvPr/>
        </p:nvSpPr>
        <p:spPr>
          <a:xfrm>
            <a:off x="8677275" y="3553053"/>
            <a:ext cx="3295075" cy="1477328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r>
              <a:rPr lang="es-ES" dirty="0" err="1"/>
              <a:t>supported</a:t>
            </a:r>
            <a:r>
              <a:rPr lang="es-ES" dirty="0"/>
              <a:t> </a:t>
            </a:r>
            <a:r>
              <a:rPr lang="es-ES" dirty="0" err="1"/>
              <a:t>by</a:t>
            </a:r>
            <a:r>
              <a:rPr lang="es-ES" dirty="0"/>
              <a:t> </a:t>
            </a:r>
            <a:r>
              <a:rPr lang="es-ES" dirty="0" err="1"/>
              <a:t>Projects</a:t>
            </a:r>
            <a:r>
              <a:rPr lang="es-ES" dirty="0"/>
              <a:t> CONAHCYT 2042 through Nov 2024, and </a:t>
            </a:r>
          </a:p>
          <a:p>
            <a:r>
              <a:rPr lang="es-ES" dirty="0"/>
              <a:t>CONAHCYT CF-2023-G-1286 through Nov 2026</a:t>
            </a:r>
          </a:p>
        </p:txBody>
      </p:sp>
    </p:spTree>
    <p:extLst>
      <p:ext uri="{BB962C8B-B14F-4D97-AF65-F5344CB8AC3E}">
        <p14:creationId xmlns:p14="http://schemas.microsoft.com/office/powerpoint/2010/main" val="21142668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11EACB2-87DE-A4F2-E9A7-0579DB31F40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ts val="1651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A1DFE4-5FC5-43BD-BB7E-75EAD82B965F}" type="slidenum">
              <a:rPr kumimoji="0" lang="en-US" sz="1067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ts val="1651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US" sz="1067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9DE3774-C44C-C8B6-B254-1C7F37DB49E4}"/>
              </a:ext>
            </a:extLst>
          </p:cNvPr>
          <p:cNvSpPr txBox="1"/>
          <p:nvPr/>
        </p:nvSpPr>
        <p:spPr>
          <a:xfrm>
            <a:off x="466724" y="195263"/>
            <a:ext cx="8667001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800" dirty="0"/>
              <a:t>Mexican Particle Accelerator Community (CMAP)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6614543-D7C9-B203-9920-1699E405D5EB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16377" b="16522"/>
          <a:stretch/>
        </p:blipFill>
        <p:spPr>
          <a:xfrm>
            <a:off x="10982739" y="-31239"/>
            <a:ext cx="1209261" cy="811432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520FAD1B-B0F3-D47F-DBE1-98A84F32DE1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19053" y="-448555"/>
            <a:ext cx="2920237" cy="1646063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DDB68B3A-7C91-3868-BC11-24D0D2AE0B4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853171" y="5570990"/>
            <a:ext cx="1338829" cy="1338829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CAA1A505-D74F-DEF0-1B86-F5244FAA7D1F}"/>
              </a:ext>
            </a:extLst>
          </p:cNvPr>
          <p:cNvSpPr txBox="1"/>
          <p:nvPr/>
        </p:nvSpPr>
        <p:spPr>
          <a:xfrm>
            <a:off x="10914452" y="4304491"/>
            <a:ext cx="1491894" cy="11079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4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>
                  <a:glow rad="101600">
                    <a:prstClr val="black">
                      <a:alpha val="75000"/>
                    </a:prstClr>
                  </a:glow>
                </a:effectLst>
                <a:uLnTx/>
                <a:uFillTx/>
                <a:latin typeface="Calibri"/>
                <a:ea typeface="+mn-ea"/>
                <a:cs typeface="+mn-cs"/>
              </a:rPr>
              <a:t>MePAS</a:t>
            </a:r>
            <a:r>
              <a:rPr kumimoji="0" lang="es-MX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glow rad="101600">
                    <a:prstClr val="black">
                      <a:alpha val="75000"/>
                    </a:prstClr>
                  </a:glow>
                </a:effectLst>
                <a:uLnTx/>
                <a:uFillTx/>
                <a:latin typeface="Calibri"/>
                <a:ea typeface="+mn-ea"/>
                <a:cs typeface="+mn-cs"/>
              </a:rPr>
              <a:t> 3 (2017)</a:t>
            </a:r>
            <a:br>
              <a:rPr kumimoji="0" lang="es-MX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</a:br>
            <a:endParaRPr kumimoji="0" lang="es-MX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7B2B2187-F07A-B2FD-F073-5EFE5942481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6321" y="795653"/>
            <a:ext cx="6035242" cy="3868422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B65A8E9F-BD89-DF99-9424-F6D17535611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-1443781" y="4088835"/>
            <a:ext cx="8897838" cy="2964308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0B037EDC-2357-F605-FDB7-8E082906D059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 t="5153" b="19251"/>
          <a:stretch/>
        </p:blipFill>
        <p:spPr>
          <a:xfrm>
            <a:off x="6057158" y="795652"/>
            <a:ext cx="6035241" cy="3421809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478CD39E-A007-C357-F95C-04AF313612A4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319408" y="4210252"/>
            <a:ext cx="3628633" cy="2721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226217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9B5AAC5-3989-9FB8-846A-7E700F1780D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ts val="1651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A1DFE4-5FC5-43BD-BB7E-75EAD82B965F}" type="slidenum">
              <a:rPr kumimoji="0" lang="en-US" sz="1067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ts val="1651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US" sz="1067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DB70C4F-0B8E-70E1-FACC-158785739E01}"/>
              </a:ext>
            </a:extLst>
          </p:cNvPr>
          <p:cNvSpPr txBox="1"/>
          <p:nvPr/>
        </p:nvSpPr>
        <p:spPr>
          <a:xfrm>
            <a:off x="466724" y="195263"/>
            <a:ext cx="8667001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800" dirty="0"/>
              <a:t>CMAP projects of interest to FCC-ee </a:t>
            </a: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DD38466F-BFBA-570E-9EE9-70518BC9A88F}"/>
              </a:ext>
            </a:extLst>
          </p:cNvPr>
          <p:cNvSpPr txBox="1">
            <a:spLocks/>
          </p:cNvSpPr>
          <p:nvPr/>
        </p:nvSpPr>
        <p:spPr>
          <a:xfrm>
            <a:off x="142875" y="865928"/>
            <a:ext cx="5959011" cy="5232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Calibri"/>
              <a:ea typeface="+mj-ea"/>
              <a:cs typeface="+mj-cs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D708E43-E88F-C8D8-C035-980F1CFDF29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3903" y="1536593"/>
            <a:ext cx="3769855" cy="190962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F158A2FB-D2F8-86DC-E922-71C8F43D7FD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43215" y="3934231"/>
            <a:ext cx="3045507" cy="228413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E70EAAE3-6409-3A1E-71B4-464FFA75C8D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804930" y="1683711"/>
            <a:ext cx="2880840" cy="216063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A9951369-D780-E9A2-549B-E43702BBC73D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6063210" y="4298479"/>
            <a:ext cx="3023284" cy="22674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F2A68D1A-511A-E9FE-042E-EBD1B465119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059537" y="3548098"/>
            <a:ext cx="2781300" cy="1854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CD0DD0F9-B7A5-2EA6-E88F-C305567200B3}"/>
              </a:ext>
            </a:extLst>
          </p:cNvPr>
          <p:cNvSpPr txBox="1"/>
          <p:nvPr/>
        </p:nvSpPr>
        <p:spPr>
          <a:xfrm>
            <a:off x="2808035" y="5402298"/>
            <a:ext cx="3255175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/>
            <a:r>
              <a:rPr lang="en-US" b="1" dirty="0"/>
              <a:t>Veronica Bravo </a:t>
            </a:r>
            <a:r>
              <a:rPr lang="en-US" dirty="0"/>
              <a:t>(Mechanical engineer) – </a:t>
            </a:r>
            <a:r>
              <a:rPr lang="en-US" b="1" i="1" dirty="0"/>
              <a:t>Design –</a:t>
            </a:r>
          </a:p>
          <a:p>
            <a:pPr algn="ctr" defTabSz="457200"/>
            <a:r>
              <a:rPr lang="en-US" b="1" dirty="0"/>
              <a:t>Isaac </a:t>
            </a:r>
            <a:r>
              <a:rPr lang="en-US" b="1" dirty="0" err="1"/>
              <a:t>López</a:t>
            </a:r>
            <a:r>
              <a:rPr lang="en-US" b="1" dirty="0"/>
              <a:t> </a:t>
            </a:r>
            <a:r>
              <a:rPr lang="en-US" b="1" dirty="0" err="1"/>
              <a:t>Jurado</a:t>
            </a:r>
            <a:r>
              <a:rPr lang="en-US" dirty="0"/>
              <a:t> </a:t>
            </a:r>
            <a:r>
              <a:rPr lang="en-US" dirty="0" err="1"/>
              <a:t>Ing</a:t>
            </a:r>
            <a:r>
              <a:rPr lang="en-US" dirty="0"/>
              <a:t>. </a:t>
            </a:r>
            <a:r>
              <a:rPr lang="en-US" dirty="0" err="1"/>
              <a:t>Mechatronical</a:t>
            </a:r>
            <a:r>
              <a:rPr lang="en-US" dirty="0"/>
              <a:t> engineer) – </a:t>
            </a:r>
            <a:r>
              <a:rPr lang="en-US" b="1" i="1" dirty="0"/>
              <a:t>Construction -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3BE94FC-B4DC-0021-D15D-3D741C66B06D}"/>
              </a:ext>
            </a:extLst>
          </p:cNvPr>
          <p:cNvSpPr txBox="1"/>
          <p:nvPr/>
        </p:nvSpPr>
        <p:spPr>
          <a:xfrm>
            <a:off x="6310" y="842732"/>
            <a:ext cx="801238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+mj-ea"/>
                <a:cs typeface="+mj-cs"/>
              </a:rPr>
              <a:t>Design and construction of a </a:t>
            </a:r>
            <a:r>
              <a:rPr kumimoji="0" lang="en-US" sz="2800" b="1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Calibri"/>
                <a:ea typeface="+mj-ea"/>
                <a:cs typeface="+mj-cs"/>
              </a:rPr>
              <a:t>stripline</a:t>
            </a:r>
            <a:r>
              <a:rPr kumimoji="0" lang="en-US" sz="2800" b="1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+mj-ea"/>
                <a:cs typeface="+mj-cs"/>
              </a:rPr>
              <a:t> beam kicker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C314C25B-F47C-EC14-70F1-734D99A55057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 t="16377" b="16522"/>
          <a:stretch/>
        </p:blipFill>
        <p:spPr>
          <a:xfrm>
            <a:off x="10982739" y="-31239"/>
            <a:ext cx="1209261" cy="811432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2A5CB053-5165-9CE2-1AFA-79BCDAC60D7F}"/>
              </a:ext>
            </a:extLst>
          </p:cNvPr>
          <p:cNvSpPr txBox="1"/>
          <p:nvPr/>
        </p:nvSpPr>
        <p:spPr>
          <a:xfrm>
            <a:off x="8571809" y="874226"/>
            <a:ext cx="3736632" cy="13849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Design and construction of a </a:t>
            </a:r>
            <a:r>
              <a:rPr lang="en-GB" sz="28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Beam Position Monitor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B18E1D5A-DB28-198B-95AA-9FA22EB81F8B}"/>
              </a:ext>
            </a:extLst>
          </p:cNvPr>
          <p:cNvSpPr txBox="1"/>
          <p:nvPr/>
        </p:nvSpPr>
        <p:spPr>
          <a:xfrm>
            <a:off x="8282168" y="3191688"/>
            <a:ext cx="3769838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/>
            <a:r>
              <a:rPr lang="en-US" sz="1700" b="1" dirty="0">
                <a:latin typeface="Calibri"/>
              </a:rPr>
              <a:t>Fermín Pérez Suárez </a:t>
            </a:r>
            <a:r>
              <a:rPr lang="en-US" sz="1700" dirty="0">
                <a:latin typeface="Calibri"/>
              </a:rPr>
              <a:t>(</a:t>
            </a:r>
            <a:r>
              <a:rPr lang="en-US" sz="1700" dirty="0" err="1">
                <a:latin typeface="Calibri"/>
              </a:rPr>
              <a:t>Mechatronical</a:t>
            </a:r>
            <a:r>
              <a:rPr lang="en-US" sz="1700" dirty="0">
                <a:latin typeface="Calibri"/>
              </a:rPr>
              <a:t> engineer) UG – </a:t>
            </a:r>
            <a:r>
              <a:rPr lang="en-US" sz="1700" b="1" i="1" dirty="0">
                <a:latin typeface="Calibri"/>
              </a:rPr>
              <a:t>Master student</a:t>
            </a: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290CD5A2-FA4E-6DAE-4DF8-423E8EB4613A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0196942" y="1793998"/>
            <a:ext cx="1318877" cy="1422319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F42F249A-29D8-93C5-533E-6B344E7A624A}"/>
              </a:ext>
            </a:extLst>
          </p:cNvPr>
          <p:cNvSpPr txBox="1"/>
          <p:nvPr/>
        </p:nvSpPr>
        <p:spPr>
          <a:xfrm>
            <a:off x="8325665" y="3759446"/>
            <a:ext cx="3896163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Design of </a:t>
            </a:r>
            <a:r>
              <a:rPr lang="en-GB" sz="28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electron gun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E7E565C1-A362-795F-2823-70DAB17B2EFA}"/>
              </a:ext>
            </a:extLst>
          </p:cNvPr>
          <p:cNvSpPr txBox="1"/>
          <p:nvPr/>
        </p:nvSpPr>
        <p:spPr>
          <a:xfrm>
            <a:off x="8571831" y="6291273"/>
            <a:ext cx="3769838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/>
            <a:r>
              <a:rPr lang="en-US" sz="1700" b="1" dirty="0"/>
              <a:t>R</a:t>
            </a:r>
            <a:r>
              <a:rPr lang="en-US" sz="1700" dirty="0"/>
              <a:t>icardo Gaspar (Physicist) </a:t>
            </a:r>
          </a:p>
          <a:p>
            <a:pPr algn="ctr" defTabSz="457200"/>
            <a:r>
              <a:rPr lang="en-US" sz="1700" dirty="0"/>
              <a:t>UAS – </a:t>
            </a:r>
            <a:r>
              <a:rPr lang="en-US" sz="1700" b="1" i="1" dirty="0"/>
              <a:t> Master student</a:t>
            </a:r>
          </a:p>
        </p:txBody>
      </p:sp>
      <p:pic>
        <p:nvPicPr>
          <p:cNvPr id="28" name="Imagen 11">
            <a:extLst>
              <a:ext uri="{FF2B5EF4-FFF2-40B4-BE49-F238E27FC236}">
                <a16:creationId xmlns:a16="http://schemas.microsoft.com/office/drawing/2014/main" id="{3EEAAA3F-68FC-E249-85E4-4CA3EE35F978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9597215" y="4234870"/>
            <a:ext cx="1929958" cy="20698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7991527"/>
      </p:ext>
    </p:extLst>
  </p:cSld>
  <p:clrMapOvr>
    <a:masterClrMapping/>
  </p:clrMapOvr>
</p:sld>
</file>

<file path=ppt/theme/theme1.xml><?xml version="1.0" encoding="utf-8"?>
<a:theme xmlns:a="http://schemas.openxmlformats.org/drawingml/2006/main" name="6_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7_Content Slides - Deep Blue">
  <a:themeElements>
    <a:clrScheme name="FFC">
      <a:dk1>
        <a:srgbClr val="0F124A"/>
      </a:dk1>
      <a:lt1>
        <a:srgbClr val="FFFFFF"/>
      </a:lt1>
      <a:dk2>
        <a:srgbClr val="0000FF"/>
      </a:dk2>
      <a:lt2>
        <a:srgbClr val="FFFFFF"/>
      </a:lt2>
      <a:accent1>
        <a:srgbClr val="0000FF"/>
      </a:accent1>
      <a:accent2>
        <a:srgbClr val="E8FF2E"/>
      </a:accent2>
      <a:accent3>
        <a:srgbClr val="8F3DFF"/>
      </a:accent3>
      <a:accent4>
        <a:srgbClr val="40C245"/>
      </a:accent4>
      <a:accent5>
        <a:srgbClr val="FF4A29"/>
      </a:accent5>
      <a:accent6>
        <a:srgbClr val="0F124A"/>
      </a:accent6>
      <a:hlink>
        <a:srgbClr val="000000"/>
      </a:hlink>
      <a:folHlink>
        <a:srgbClr val="000000"/>
      </a:folHlink>
    </a:clrScheme>
    <a:fontScheme name="FC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algn="l">
          <a:lnSpc>
            <a:spcPts val="3700"/>
          </a:lnSpc>
          <a:defRPr sz="3000" dirty="0"/>
        </a:defPPr>
      </a:lstStyle>
    </a:txDef>
  </a:objectDefaults>
  <a:extraClrSchemeLst/>
  <a:extLst>
    <a:ext uri="{05A4C25C-085E-4340-85A3-A5531E510DB2}">
      <thm15:themeFamily xmlns:thm15="http://schemas.microsoft.com/office/thememl/2012/main" name="FCC-2011110001-BLEED_FCC_PresentationTemplate_16x9_onscreen" id="{793AB792-361D-0145-88B4-1694BCC907D6}" vid="{DD2D8671-E3F2-8B4E-BCFC-6E9DC91A47EB}"/>
    </a:ext>
  </a:extLst>
</a:theme>
</file>

<file path=ppt/theme/theme3.xml><?xml version="1.0" encoding="utf-8"?>
<a:theme xmlns:a="http://schemas.openxmlformats.org/drawingml/2006/main" name="8_Content Slides - Deep Blue">
  <a:themeElements>
    <a:clrScheme name="FFC">
      <a:dk1>
        <a:srgbClr val="0F124A"/>
      </a:dk1>
      <a:lt1>
        <a:srgbClr val="FFFFFF"/>
      </a:lt1>
      <a:dk2>
        <a:srgbClr val="0000FF"/>
      </a:dk2>
      <a:lt2>
        <a:srgbClr val="FFFFFF"/>
      </a:lt2>
      <a:accent1>
        <a:srgbClr val="0000FF"/>
      </a:accent1>
      <a:accent2>
        <a:srgbClr val="E8FF2E"/>
      </a:accent2>
      <a:accent3>
        <a:srgbClr val="8F3DFF"/>
      </a:accent3>
      <a:accent4>
        <a:srgbClr val="40C245"/>
      </a:accent4>
      <a:accent5>
        <a:srgbClr val="FF4A29"/>
      </a:accent5>
      <a:accent6>
        <a:srgbClr val="0F124A"/>
      </a:accent6>
      <a:hlink>
        <a:srgbClr val="000000"/>
      </a:hlink>
      <a:folHlink>
        <a:srgbClr val="000000"/>
      </a:folHlink>
    </a:clrScheme>
    <a:fontScheme name="FC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algn="l">
          <a:lnSpc>
            <a:spcPts val="3700"/>
          </a:lnSpc>
          <a:defRPr sz="3000" dirty="0"/>
        </a:defPPr>
      </a:lstStyle>
    </a:txDef>
  </a:objectDefaults>
  <a:extraClrSchemeLst/>
  <a:extLst>
    <a:ext uri="{05A4C25C-085E-4340-85A3-A5531E510DB2}">
      <thm15:themeFamily xmlns:thm15="http://schemas.microsoft.com/office/thememl/2012/main" name="FCC-2011110001-BLEED_FCC_PresentationTemplate_16x9_onscreen" id="{793AB792-361D-0145-88B4-1694BCC907D6}" vid="{DD2D8671-E3F2-8B4E-BCFC-6E9DC91A47EB}"/>
    </a:ext>
  </a:extLst>
</a:theme>
</file>

<file path=ppt/theme/theme4.xml><?xml version="1.0" encoding="utf-8"?>
<a:theme xmlns:a="http://schemas.openxmlformats.org/drawingml/2006/main" name="6_Content Slides - Deep Blue">
  <a:themeElements>
    <a:clrScheme name="FFC">
      <a:dk1>
        <a:srgbClr val="0F124A"/>
      </a:dk1>
      <a:lt1>
        <a:srgbClr val="FFFFFF"/>
      </a:lt1>
      <a:dk2>
        <a:srgbClr val="0000FF"/>
      </a:dk2>
      <a:lt2>
        <a:srgbClr val="FFFFFF"/>
      </a:lt2>
      <a:accent1>
        <a:srgbClr val="0000FF"/>
      </a:accent1>
      <a:accent2>
        <a:srgbClr val="E8FF2E"/>
      </a:accent2>
      <a:accent3>
        <a:srgbClr val="8F3DFF"/>
      </a:accent3>
      <a:accent4>
        <a:srgbClr val="40C245"/>
      </a:accent4>
      <a:accent5>
        <a:srgbClr val="FF4A29"/>
      </a:accent5>
      <a:accent6>
        <a:srgbClr val="0F124A"/>
      </a:accent6>
      <a:hlink>
        <a:srgbClr val="000000"/>
      </a:hlink>
      <a:folHlink>
        <a:srgbClr val="000000"/>
      </a:folHlink>
    </a:clrScheme>
    <a:fontScheme name="FC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algn="l">
          <a:lnSpc>
            <a:spcPts val="3700"/>
          </a:lnSpc>
          <a:defRPr sz="3000" dirty="0"/>
        </a:defPPr>
      </a:lstStyle>
    </a:txDef>
  </a:objectDefaults>
  <a:extraClrSchemeLst/>
  <a:extLst>
    <a:ext uri="{05A4C25C-085E-4340-85A3-A5531E510DB2}">
      <thm15:themeFamily xmlns:thm15="http://schemas.microsoft.com/office/thememl/2012/main" name="FCC-2011110001-BLEED_FCC_PresentationTemplate_16x9_onscreen" id="{793AB792-361D-0145-88B4-1694BCC907D6}" vid="{DD2D8671-E3F2-8B4E-BCFC-6E9DC91A47EB}"/>
    </a:ext>
  </a:extLst>
</a:theme>
</file>

<file path=ppt/theme/theme5.xml><?xml version="1.0" encoding="utf-8"?>
<a:theme xmlns:a="http://schemas.openxmlformats.org/drawingml/2006/main" name="1_Content Slides - Deep Blue">
  <a:themeElements>
    <a:clrScheme name="FFC">
      <a:dk1>
        <a:srgbClr val="0F124A"/>
      </a:dk1>
      <a:lt1>
        <a:srgbClr val="FFFFFF"/>
      </a:lt1>
      <a:dk2>
        <a:srgbClr val="0000FF"/>
      </a:dk2>
      <a:lt2>
        <a:srgbClr val="FFFFFF"/>
      </a:lt2>
      <a:accent1>
        <a:srgbClr val="0000FF"/>
      </a:accent1>
      <a:accent2>
        <a:srgbClr val="E8FF2E"/>
      </a:accent2>
      <a:accent3>
        <a:srgbClr val="8F3DFF"/>
      </a:accent3>
      <a:accent4>
        <a:srgbClr val="40C245"/>
      </a:accent4>
      <a:accent5>
        <a:srgbClr val="FF4A29"/>
      </a:accent5>
      <a:accent6>
        <a:srgbClr val="0F124A"/>
      </a:accent6>
      <a:hlink>
        <a:srgbClr val="000000"/>
      </a:hlink>
      <a:folHlink>
        <a:srgbClr val="000000"/>
      </a:folHlink>
    </a:clrScheme>
    <a:fontScheme name="FC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algn="l">
          <a:lnSpc>
            <a:spcPts val="3700"/>
          </a:lnSpc>
          <a:defRPr sz="3000" dirty="0"/>
        </a:defPPr>
      </a:lstStyle>
    </a:txDef>
  </a:objectDefaults>
  <a:extraClrSchemeLst/>
  <a:extLst>
    <a:ext uri="{05A4C25C-085E-4340-85A3-A5531E510DB2}">
      <thm15:themeFamily xmlns:thm15="http://schemas.microsoft.com/office/thememl/2012/main" name="FCC-2011110001-BLEED_FCC_PresentationTemplate_16x9_onscreen" id="{793AB792-361D-0145-88B4-1694BCC907D6}" vid="{DD2D8671-E3F2-8B4E-BCFC-6E9DC91A47EB}"/>
    </a:ext>
  </a:extLst>
</a:theme>
</file>

<file path=ppt/theme/theme6.xml><?xml version="1.0" encoding="utf-8"?>
<a:theme xmlns:a="http://schemas.openxmlformats.org/drawingml/2006/main" name="3_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2_Content Slides - Deep Blue">
  <a:themeElements>
    <a:clrScheme name="FFC">
      <a:dk1>
        <a:srgbClr val="0F124A"/>
      </a:dk1>
      <a:lt1>
        <a:srgbClr val="FFFFFF"/>
      </a:lt1>
      <a:dk2>
        <a:srgbClr val="0000FF"/>
      </a:dk2>
      <a:lt2>
        <a:srgbClr val="FFFFFF"/>
      </a:lt2>
      <a:accent1>
        <a:srgbClr val="0000FF"/>
      </a:accent1>
      <a:accent2>
        <a:srgbClr val="E8FF2E"/>
      </a:accent2>
      <a:accent3>
        <a:srgbClr val="8F3DFF"/>
      </a:accent3>
      <a:accent4>
        <a:srgbClr val="40C245"/>
      </a:accent4>
      <a:accent5>
        <a:srgbClr val="FF4A29"/>
      </a:accent5>
      <a:accent6>
        <a:srgbClr val="0F124A"/>
      </a:accent6>
      <a:hlink>
        <a:srgbClr val="000000"/>
      </a:hlink>
      <a:folHlink>
        <a:srgbClr val="000000"/>
      </a:folHlink>
    </a:clrScheme>
    <a:fontScheme name="FC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algn="l">
          <a:defRPr sz="1200" b="1"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PT-FCC-template.potx" id="{61BC17D5-F2D1-4022-BE42-46346C78B90B}" vid="{3E267973-3E95-4F95-9FE4-94A439BD0280}"/>
    </a:ext>
  </a:extLst>
</a:theme>
</file>

<file path=ppt/theme/theme8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2154</TotalTime>
  <Words>677</Words>
  <Application>Microsoft Office PowerPoint</Application>
  <PresentationFormat>Widescreen</PresentationFormat>
  <Paragraphs>103</Paragraphs>
  <Slides>13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7</vt:i4>
      </vt:variant>
      <vt:variant>
        <vt:lpstr>Slide Titles</vt:lpstr>
      </vt:variant>
      <vt:variant>
        <vt:i4>13</vt:i4>
      </vt:variant>
    </vt:vector>
  </HeadingPairs>
  <TitlesOfParts>
    <vt:vector size="25" baseType="lpstr">
      <vt:lpstr>Aptos</vt:lpstr>
      <vt:lpstr>Arial</vt:lpstr>
      <vt:lpstr>Calibri</vt:lpstr>
      <vt:lpstr>Calibri Light</vt:lpstr>
      <vt:lpstr>Wingdings</vt:lpstr>
      <vt:lpstr>6_Office Theme</vt:lpstr>
      <vt:lpstr>7_Content Slides - Deep Blue</vt:lpstr>
      <vt:lpstr>8_Content Slides - Deep Blue</vt:lpstr>
      <vt:lpstr>6_Content Slides - Deep Blue</vt:lpstr>
      <vt:lpstr>1_Content Slides - Deep Blue</vt:lpstr>
      <vt:lpstr>3_Office Theme</vt:lpstr>
      <vt:lpstr>2_Content Slides - Deep Blue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Frank Zimmermann</dc:creator>
  <cp:lastModifiedBy>Frank Zimmermann</cp:lastModifiedBy>
  <cp:revision>17</cp:revision>
  <dcterms:created xsi:type="dcterms:W3CDTF">2024-11-03T15:10:57Z</dcterms:created>
  <dcterms:modified xsi:type="dcterms:W3CDTF">2025-07-22T09:49:07Z</dcterms:modified>
</cp:coreProperties>
</file>