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9" r:id="rId3"/>
    <p:sldId id="280" r:id="rId4"/>
    <p:sldId id="281" r:id="rId5"/>
    <p:sldId id="300" r:id="rId6"/>
    <p:sldId id="301" r:id="rId7"/>
    <p:sldId id="303" r:id="rId8"/>
    <p:sldId id="304" r:id="rId9"/>
    <p:sldId id="305" r:id="rId10"/>
    <p:sldId id="306" r:id="rId11"/>
    <p:sldId id="307" r:id="rId12"/>
    <p:sldId id="282" r:id="rId13"/>
    <p:sldId id="278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BFD9FC-D3EA-4F73-8283-A6CBDD3B076F}" v="8" dt="2025-07-21T13:43:51.636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6" autoAdjust="0"/>
    <p:restoredTop sz="97505"/>
  </p:normalViewPr>
  <p:slideViewPr>
    <p:cSldViewPr>
      <p:cViewPr varScale="1">
        <p:scale>
          <a:sx n="160" d="100"/>
          <a:sy n="160" d="100"/>
        </p:scale>
        <p:origin x="504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</pc:sldChg>
    </pc:docChg>
  </pc:docChgLst>
  <pc:docChgLst>
    <pc:chgData name="Gemma Stacey Humphreys" userId="ec960c71-227a-4d37-905b-69bbf3565b70" providerId="ADAL" clId="{73BFD9FC-D3EA-4F73-8283-A6CBDD3B076F}"/>
    <pc:docChg chg="custSel addSld delSld modSld">
      <pc:chgData name="Gemma Stacey Humphreys" userId="ec960c71-227a-4d37-905b-69bbf3565b70" providerId="ADAL" clId="{73BFD9FC-D3EA-4F73-8283-A6CBDD3B076F}" dt="2025-07-21T13:44:57.510" v="503" actId="1076"/>
      <pc:docMkLst>
        <pc:docMk/>
      </pc:docMkLst>
      <pc:sldChg chg="modSp mod">
        <pc:chgData name="Gemma Stacey Humphreys" userId="ec960c71-227a-4d37-905b-69bbf3565b70" providerId="ADAL" clId="{73BFD9FC-D3EA-4F73-8283-A6CBDD3B076F}" dt="2025-07-21T13:18:43.545" v="69" actId="20577"/>
        <pc:sldMkLst>
          <pc:docMk/>
          <pc:sldMk cId="0" sldId="256"/>
        </pc:sldMkLst>
        <pc:spChg chg="mod">
          <ac:chgData name="Gemma Stacey Humphreys" userId="ec960c71-227a-4d37-905b-69bbf3565b70" providerId="ADAL" clId="{73BFD9FC-D3EA-4F73-8283-A6CBDD3B076F}" dt="2025-07-21T13:18:28.018" v="39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73BFD9FC-D3EA-4F73-8283-A6CBDD3B076F}" dt="2025-07-21T13:18:43.545" v="69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delSp modSp mod">
        <pc:chgData name="Gemma Stacey Humphreys" userId="ec960c71-227a-4d37-905b-69bbf3565b70" providerId="ADAL" clId="{73BFD9FC-D3EA-4F73-8283-A6CBDD3B076F}" dt="2025-07-21T13:27:08.302" v="185" actId="20577"/>
        <pc:sldMkLst>
          <pc:docMk/>
          <pc:sldMk cId="3464301028" sldId="279"/>
        </pc:sldMkLst>
        <pc:spChg chg="mod">
          <ac:chgData name="Gemma Stacey Humphreys" userId="ec960c71-227a-4d37-905b-69bbf3565b70" providerId="ADAL" clId="{73BFD9FC-D3EA-4F73-8283-A6CBDD3B076F}" dt="2025-07-21T13:19:14.920" v="95" actId="20577"/>
          <ac:spMkLst>
            <pc:docMk/>
            <pc:sldMk cId="3464301028" sldId="279"/>
            <ac:spMk id="3" creationId="{6B992C19-CC60-3642-8F74-82DB233FBB79}"/>
          </ac:spMkLst>
        </pc:spChg>
        <pc:spChg chg="add mod">
          <ac:chgData name="Gemma Stacey Humphreys" userId="ec960c71-227a-4d37-905b-69bbf3565b70" providerId="ADAL" clId="{73BFD9FC-D3EA-4F73-8283-A6CBDD3B076F}" dt="2025-07-21T13:21:37.880" v="119" actId="1076"/>
          <ac:spMkLst>
            <pc:docMk/>
            <pc:sldMk cId="3464301028" sldId="279"/>
            <ac:spMk id="4" creationId="{CB044B70-8BF3-4290-E129-0717085AA506}"/>
          </ac:spMkLst>
        </pc:spChg>
        <pc:spChg chg="add mod">
          <ac:chgData name="Gemma Stacey Humphreys" userId="ec960c71-227a-4d37-905b-69bbf3565b70" providerId="ADAL" clId="{73BFD9FC-D3EA-4F73-8283-A6CBDD3B076F}" dt="2025-07-21T13:27:08.302" v="185" actId="20577"/>
          <ac:spMkLst>
            <pc:docMk/>
            <pc:sldMk cId="3464301028" sldId="279"/>
            <ac:spMk id="13" creationId="{488C222A-858E-ACE9-6E7A-B400DE79B020}"/>
          </ac:spMkLst>
        </pc:spChg>
        <pc:picChg chg="add mod modCrop">
          <ac:chgData name="Gemma Stacey Humphreys" userId="ec960c71-227a-4d37-905b-69bbf3565b70" providerId="ADAL" clId="{73BFD9FC-D3EA-4F73-8283-A6CBDD3B076F}" dt="2025-07-21T13:21:37.880" v="119" actId="1076"/>
          <ac:picMkLst>
            <pc:docMk/>
            <pc:sldMk cId="3464301028" sldId="279"/>
            <ac:picMk id="2" creationId="{762E5B22-6B3E-3E47-5B93-3051784BBC1C}"/>
          </ac:picMkLst>
        </pc:picChg>
        <pc:picChg chg="add del mod modCrop">
          <ac:chgData name="Gemma Stacey Humphreys" userId="ec960c71-227a-4d37-905b-69bbf3565b70" providerId="ADAL" clId="{73BFD9FC-D3EA-4F73-8283-A6CBDD3B076F}" dt="2025-07-21T13:26:08.413" v="120" actId="478"/>
          <ac:picMkLst>
            <pc:docMk/>
            <pc:sldMk cId="3464301028" sldId="279"/>
            <ac:picMk id="10" creationId="{3A7CE0F8-5802-33C2-C5B5-B15E6921435B}"/>
          </ac:picMkLst>
        </pc:picChg>
        <pc:picChg chg="add mod">
          <ac:chgData name="Gemma Stacey Humphreys" userId="ec960c71-227a-4d37-905b-69bbf3565b70" providerId="ADAL" clId="{73BFD9FC-D3EA-4F73-8283-A6CBDD3B076F}" dt="2025-07-21T13:26:48.021" v="126" actId="1076"/>
          <ac:picMkLst>
            <pc:docMk/>
            <pc:sldMk cId="3464301028" sldId="279"/>
            <ac:picMk id="12" creationId="{FB0A4D18-8D65-B2B1-5CC0-27819FFCD6E7}"/>
          </ac:picMkLst>
        </pc:picChg>
        <pc:cxnChg chg="add mod">
          <ac:chgData name="Gemma Stacey Humphreys" userId="ec960c71-227a-4d37-905b-69bbf3565b70" providerId="ADAL" clId="{73BFD9FC-D3EA-4F73-8283-A6CBDD3B076F}" dt="2025-07-21T13:21:37.880" v="119" actId="1076"/>
          <ac:cxnSpMkLst>
            <pc:docMk/>
            <pc:sldMk cId="3464301028" sldId="279"/>
            <ac:cxnSpMk id="7" creationId="{12BF757D-441A-0DBE-AB01-1C80BC08345C}"/>
          </ac:cxnSpMkLst>
        </pc:cxnChg>
      </pc:sldChg>
      <pc:sldChg chg="addSp delSp modSp mod">
        <pc:chgData name="Gemma Stacey Humphreys" userId="ec960c71-227a-4d37-905b-69bbf3565b70" providerId="ADAL" clId="{73BFD9FC-D3EA-4F73-8283-A6CBDD3B076F}" dt="2025-07-21T13:29:20.548" v="266" actId="1076"/>
        <pc:sldMkLst>
          <pc:docMk/>
          <pc:sldMk cId="3572334911" sldId="280"/>
        </pc:sldMkLst>
        <pc:spChg chg="mod">
          <ac:chgData name="Gemma Stacey Humphreys" userId="ec960c71-227a-4d37-905b-69bbf3565b70" providerId="ADAL" clId="{73BFD9FC-D3EA-4F73-8283-A6CBDD3B076F}" dt="2025-07-21T13:28:08.165" v="209" actId="20577"/>
          <ac:spMkLst>
            <pc:docMk/>
            <pc:sldMk cId="3572334911" sldId="280"/>
            <ac:spMk id="3" creationId="{554976AE-C487-7D98-41E4-90C0772FC63B}"/>
          </ac:spMkLst>
        </pc:spChg>
        <pc:spChg chg="del">
          <ac:chgData name="Gemma Stacey Humphreys" userId="ec960c71-227a-4d37-905b-69bbf3565b70" providerId="ADAL" clId="{73BFD9FC-D3EA-4F73-8283-A6CBDD3B076F}" dt="2025-07-21T13:28:10.278" v="210" actId="478"/>
          <ac:spMkLst>
            <pc:docMk/>
            <pc:sldMk cId="3572334911" sldId="280"/>
            <ac:spMk id="5" creationId="{9BE6ED5B-7138-FB80-6099-CCDFCD792C72}"/>
          </ac:spMkLst>
        </pc:spChg>
        <pc:spChg chg="add mod">
          <ac:chgData name="Gemma Stacey Humphreys" userId="ec960c71-227a-4d37-905b-69bbf3565b70" providerId="ADAL" clId="{73BFD9FC-D3EA-4F73-8283-A6CBDD3B076F}" dt="2025-07-21T13:28:36.397" v="220" actId="1076"/>
          <ac:spMkLst>
            <pc:docMk/>
            <pc:sldMk cId="3572334911" sldId="280"/>
            <ac:spMk id="6" creationId="{08B9822F-DFA0-BF9D-F140-6D34A6919C61}"/>
          </ac:spMkLst>
        </pc:spChg>
        <pc:spChg chg="add mod">
          <ac:chgData name="Gemma Stacey Humphreys" userId="ec960c71-227a-4d37-905b-69bbf3565b70" providerId="ADAL" clId="{73BFD9FC-D3EA-4F73-8283-A6CBDD3B076F}" dt="2025-07-21T13:29:20.548" v="266" actId="1076"/>
          <ac:spMkLst>
            <pc:docMk/>
            <pc:sldMk cId="3572334911" sldId="280"/>
            <ac:spMk id="7" creationId="{DEFD7375-8201-7380-484E-76AD68233F39}"/>
          </ac:spMkLst>
        </pc:spChg>
        <pc:picChg chg="add mod">
          <ac:chgData name="Gemma Stacey Humphreys" userId="ec960c71-227a-4d37-905b-69bbf3565b70" providerId="ADAL" clId="{73BFD9FC-D3EA-4F73-8283-A6CBDD3B076F}" dt="2025-07-21T13:28:36.397" v="220" actId="1076"/>
          <ac:picMkLst>
            <pc:docMk/>
            <pc:sldMk cId="3572334911" sldId="280"/>
            <ac:picMk id="2" creationId="{9A3E8678-2D89-4BC7-E1A8-DD54D8BC8CF0}"/>
          </ac:picMkLst>
        </pc:picChg>
      </pc:sldChg>
      <pc:sldChg chg="addSp delSp modSp new mod">
        <pc:chgData name="Gemma Stacey Humphreys" userId="ec960c71-227a-4d37-905b-69bbf3565b70" providerId="ADAL" clId="{73BFD9FC-D3EA-4F73-8283-A6CBDD3B076F}" dt="2025-07-21T13:32:57.027" v="360" actId="1076"/>
        <pc:sldMkLst>
          <pc:docMk/>
          <pc:sldMk cId="1136854776" sldId="281"/>
        </pc:sldMkLst>
        <pc:spChg chg="del">
          <ac:chgData name="Gemma Stacey Humphreys" userId="ec960c71-227a-4d37-905b-69bbf3565b70" providerId="ADAL" clId="{73BFD9FC-D3EA-4F73-8283-A6CBDD3B076F}" dt="2025-07-21T13:30:50.963" v="291" actId="478"/>
          <ac:spMkLst>
            <pc:docMk/>
            <pc:sldMk cId="1136854776" sldId="281"/>
            <ac:spMk id="2" creationId="{80635EC3-D062-EC41-20F4-515EA1819868}"/>
          </ac:spMkLst>
        </pc:spChg>
        <pc:spChg chg="mod">
          <ac:chgData name="Gemma Stacey Humphreys" userId="ec960c71-227a-4d37-905b-69bbf3565b70" providerId="ADAL" clId="{73BFD9FC-D3EA-4F73-8283-A6CBDD3B076F}" dt="2025-07-21T13:30:48.228" v="290" actId="20577"/>
          <ac:spMkLst>
            <pc:docMk/>
            <pc:sldMk cId="1136854776" sldId="281"/>
            <ac:spMk id="3" creationId="{57EBE38E-2952-880A-3687-1E796FCF9BC5}"/>
          </ac:spMkLst>
        </pc:spChg>
        <pc:spChg chg="add mod">
          <ac:chgData name="Gemma Stacey Humphreys" userId="ec960c71-227a-4d37-905b-69bbf3565b70" providerId="ADAL" clId="{73BFD9FC-D3EA-4F73-8283-A6CBDD3B076F}" dt="2025-07-21T13:32:57.027" v="360" actId="1076"/>
          <ac:spMkLst>
            <pc:docMk/>
            <pc:sldMk cId="1136854776" sldId="281"/>
            <ac:spMk id="14" creationId="{CC72A011-59B4-B224-FAFB-6FF90D622DE8}"/>
          </ac:spMkLst>
        </pc:spChg>
        <pc:picChg chg="add mod">
          <ac:chgData name="Gemma Stacey Humphreys" userId="ec960c71-227a-4d37-905b-69bbf3565b70" providerId="ADAL" clId="{73BFD9FC-D3EA-4F73-8283-A6CBDD3B076F}" dt="2025-07-21T13:31:49.843" v="294" actId="1076"/>
          <ac:picMkLst>
            <pc:docMk/>
            <pc:sldMk cId="1136854776" sldId="281"/>
            <ac:picMk id="6" creationId="{BCB3069B-F027-355C-06AC-039C650304DC}"/>
          </ac:picMkLst>
        </pc:picChg>
        <pc:cxnChg chg="add mod">
          <ac:chgData name="Gemma Stacey Humphreys" userId="ec960c71-227a-4d37-905b-69bbf3565b70" providerId="ADAL" clId="{73BFD9FC-D3EA-4F73-8283-A6CBDD3B076F}" dt="2025-07-21T13:32:26.659" v="302" actId="14100"/>
          <ac:cxnSpMkLst>
            <pc:docMk/>
            <pc:sldMk cId="1136854776" sldId="281"/>
            <ac:cxnSpMk id="8" creationId="{83882333-A020-AEA4-DA65-A017B7E0270A}"/>
          </ac:cxnSpMkLst>
        </pc:cxnChg>
        <pc:cxnChg chg="add mod">
          <ac:chgData name="Gemma Stacey Humphreys" userId="ec960c71-227a-4d37-905b-69bbf3565b70" providerId="ADAL" clId="{73BFD9FC-D3EA-4F73-8283-A6CBDD3B076F}" dt="2025-07-21T13:32:22.426" v="301" actId="1582"/>
          <ac:cxnSpMkLst>
            <pc:docMk/>
            <pc:sldMk cId="1136854776" sldId="281"/>
            <ac:cxnSpMk id="10" creationId="{EC4CF87B-0103-FF0F-3823-B3D68F710448}"/>
          </ac:cxnSpMkLst>
        </pc:cxnChg>
      </pc:sldChg>
      <pc:sldChg chg="addSp delSp modSp new mod">
        <pc:chgData name="Gemma Stacey Humphreys" userId="ec960c71-227a-4d37-905b-69bbf3565b70" providerId="ADAL" clId="{73BFD9FC-D3EA-4F73-8283-A6CBDD3B076F}" dt="2025-07-21T13:44:57.510" v="503" actId="1076"/>
        <pc:sldMkLst>
          <pc:docMk/>
          <pc:sldMk cId="3829090994" sldId="282"/>
        </pc:sldMkLst>
        <pc:spChg chg="del">
          <ac:chgData name="Gemma Stacey Humphreys" userId="ec960c71-227a-4d37-905b-69bbf3565b70" providerId="ADAL" clId="{73BFD9FC-D3EA-4F73-8283-A6CBDD3B076F}" dt="2025-07-21T13:39:29.578" v="362" actId="22"/>
          <ac:spMkLst>
            <pc:docMk/>
            <pc:sldMk cId="3829090994" sldId="282"/>
            <ac:spMk id="2" creationId="{F65BE24A-B6C3-9512-92D7-580A1AE3AE2A}"/>
          </ac:spMkLst>
        </pc:spChg>
        <pc:spChg chg="mod">
          <ac:chgData name="Gemma Stacey Humphreys" userId="ec960c71-227a-4d37-905b-69bbf3565b70" providerId="ADAL" clId="{73BFD9FC-D3EA-4F73-8283-A6CBDD3B076F}" dt="2025-07-21T13:41:08.446" v="409" actId="20577"/>
          <ac:spMkLst>
            <pc:docMk/>
            <pc:sldMk cId="3829090994" sldId="282"/>
            <ac:spMk id="3" creationId="{C392C200-F439-A37D-8132-0E75934BD9EF}"/>
          </ac:spMkLst>
        </pc:spChg>
        <pc:picChg chg="add mod ord modCrop">
          <ac:chgData name="Gemma Stacey Humphreys" userId="ec960c71-227a-4d37-905b-69bbf3565b70" providerId="ADAL" clId="{73BFD9FC-D3EA-4F73-8283-A6CBDD3B076F}" dt="2025-07-21T13:44:54.902" v="502" actId="1076"/>
          <ac:picMkLst>
            <pc:docMk/>
            <pc:sldMk cId="3829090994" sldId="282"/>
            <ac:picMk id="6" creationId="{D7E6C23A-B8BF-7BD4-E492-C33E6C2E363B}"/>
          </ac:picMkLst>
        </pc:picChg>
        <pc:picChg chg="add mod modCrop">
          <ac:chgData name="Gemma Stacey Humphreys" userId="ec960c71-227a-4d37-905b-69bbf3565b70" providerId="ADAL" clId="{73BFD9FC-D3EA-4F73-8283-A6CBDD3B076F}" dt="2025-07-21T13:44:57.510" v="503" actId="1076"/>
          <ac:picMkLst>
            <pc:docMk/>
            <pc:sldMk cId="3829090994" sldId="282"/>
            <ac:picMk id="8" creationId="{671C23B7-B168-0395-CBCA-4C4CC6F87597}"/>
          </ac:picMkLst>
        </pc:picChg>
      </pc:sldChg>
      <pc:sldChg chg="modSp new del mod">
        <pc:chgData name="Gemma Stacey Humphreys" userId="ec960c71-227a-4d37-905b-69bbf3565b70" providerId="ADAL" clId="{73BFD9FC-D3EA-4F73-8283-A6CBDD3B076F}" dt="2025-07-21T13:43:21.624" v="430" actId="47"/>
        <pc:sldMkLst>
          <pc:docMk/>
          <pc:sldMk cId="164252571" sldId="283"/>
        </pc:sldMkLst>
        <pc:spChg chg="mod">
          <ac:chgData name="Gemma Stacey Humphreys" userId="ec960c71-227a-4d37-905b-69bbf3565b70" providerId="ADAL" clId="{73BFD9FC-D3EA-4F73-8283-A6CBDD3B076F}" dt="2025-07-21T13:42:37.022" v="428" actId="20577"/>
          <ac:spMkLst>
            <pc:docMk/>
            <pc:sldMk cId="164252571" sldId="283"/>
            <ac:spMk id="3" creationId="{9DDDB0E3-4284-BAF7-218C-C18CDFD655CB}"/>
          </ac:spMkLst>
        </pc:spChg>
      </pc:sldChg>
      <pc:sldChg chg="add">
        <pc:chgData name="Gemma Stacey Humphreys" userId="ec960c71-227a-4d37-905b-69bbf3565b70" providerId="ADAL" clId="{73BFD9FC-D3EA-4F73-8283-A6CBDD3B076F}" dt="2025-07-21T13:43:15.503" v="429"/>
        <pc:sldMkLst>
          <pc:docMk/>
          <pc:sldMk cId="2641627374" sldId="300"/>
        </pc:sldMkLst>
      </pc:sldChg>
      <pc:sldChg chg="addSp modSp add mod">
        <pc:chgData name="Gemma Stacey Humphreys" userId="ec960c71-227a-4d37-905b-69bbf3565b70" providerId="ADAL" clId="{73BFD9FC-D3EA-4F73-8283-A6CBDD3B076F}" dt="2025-07-21T13:44:07.782" v="464" actId="1076"/>
        <pc:sldMkLst>
          <pc:docMk/>
          <pc:sldMk cId="122186925" sldId="301"/>
        </pc:sldMkLst>
        <pc:spChg chg="add mod">
          <ac:chgData name="Gemma Stacey Humphreys" userId="ec960c71-227a-4d37-905b-69bbf3565b70" providerId="ADAL" clId="{73BFD9FC-D3EA-4F73-8283-A6CBDD3B076F}" dt="2025-07-21T13:44:07.782" v="464" actId="1076"/>
          <ac:spMkLst>
            <pc:docMk/>
            <pc:sldMk cId="122186925" sldId="301"/>
            <ac:spMk id="14" creationId="{6E044FF2-F278-3F7A-C423-D1A60A865963}"/>
          </ac:spMkLst>
        </pc:spChg>
        <pc:cxnChg chg="add mod">
          <ac:chgData name="Gemma Stacey Humphreys" userId="ec960c71-227a-4d37-905b-69bbf3565b70" providerId="ADAL" clId="{73BFD9FC-D3EA-4F73-8283-A6CBDD3B076F}" dt="2025-07-21T13:43:49.102" v="432" actId="14100"/>
          <ac:cxnSpMkLst>
            <pc:docMk/>
            <pc:sldMk cId="122186925" sldId="301"/>
            <ac:cxnSpMk id="8" creationId="{26DE1C6D-C2B9-BD11-5E55-CA0894FD34D1}"/>
          </ac:cxnSpMkLst>
        </pc:cxnChg>
      </pc:sldChg>
      <pc:sldChg chg="modSp add mod">
        <pc:chgData name="Gemma Stacey Humphreys" userId="ec960c71-227a-4d37-905b-69bbf3565b70" providerId="ADAL" clId="{73BFD9FC-D3EA-4F73-8283-A6CBDD3B076F}" dt="2025-07-21T13:44:34.446" v="501" actId="1076"/>
        <pc:sldMkLst>
          <pc:docMk/>
          <pc:sldMk cId="3654626920" sldId="303"/>
        </pc:sldMkLst>
        <pc:spChg chg="mod">
          <ac:chgData name="Gemma Stacey Humphreys" userId="ec960c71-227a-4d37-905b-69bbf3565b70" providerId="ADAL" clId="{73BFD9FC-D3EA-4F73-8283-A6CBDD3B076F}" dt="2025-07-21T13:44:34.446" v="501" actId="1076"/>
          <ac:spMkLst>
            <pc:docMk/>
            <pc:sldMk cId="3654626920" sldId="303"/>
            <ac:spMk id="15" creationId="{0AA53D96-6841-48B4-6918-FA81ECB18E0C}"/>
          </ac:spMkLst>
        </pc:spChg>
      </pc:sldChg>
      <pc:sldChg chg="add">
        <pc:chgData name="Gemma Stacey Humphreys" userId="ec960c71-227a-4d37-905b-69bbf3565b70" providerId="ADAL" clId="{73BFD9FC-D3EA-4F73-8283-A6CBDD3B076F}" dt="2025-07-21T13:43:15.503" v="429"/>
        <pc:sldMkLst>
          <pc:docMk/>
          <pc:sldMk cId="4080681614" sldId="304"/>
        </pc:sldMkLst>
      </pc:sldChg>
      <pc:sldChg chg="add">
        <pc:chgData name="Gemma Stacey Humphreys" userId="ec960c71-227a-4d37-905b-69bbf3565b70" providerId="ADAL" clId="{73BFD9FC-D3EA-4F73-8283-A6CBDD3B076F}" dt="2025-07-21T13:43:15.503" v="429"/>
        <pc:sldMkLst>
          <pc:docMk/>
          <pc:sldMk cId="2898817066" sldId="305"/>
        </pc:sldMkLst>
      </pc:sldChg>
      <pc:sldChg chg="add">
        <pc:chgData name="Gemma Stacey Humphreys" userId="ec960c71-227a-4d37-905b-69bbf3565b70" providerId="ADAL" clId="{73BFD9FC-D3EA-4F73-8283-A6CBDD3B076F}" dt="2025-07-21T13:43:15.503" v="429"/>
        <pc:sldMkLst>
          <pc:docMk/>
          <pc:sldMk cId="3313167076" sldId="306"/>
        </pc:sldMkLst>
      </pc:sldChg>
      <pc:sldChg chg="add">
        <pc:chgData name="Gemma Stacey Humphreys" userId="ec960c71-227a-4d37-905b-69bbf3565b70" providerId="ADAL" clId="{73BFD9FC-D3EA-4F73-8283-A6CBDD3B076F}" dt="2025-07-21T13:43:15.503" v="429"/>
        <pc:sldMkLst>
          <pc:docMk/>
          <pc:sldMk cId="3122019500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7/21/2025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7/21/2025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7/21/2025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7/21/2025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7/21/2025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7/21/2025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7/21/2025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7/21/2025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7/21/2025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Station Changes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23/07/2025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940843-88CE-60E3-1799-1A3BDF02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Between Rollers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AD769-753E-BB45-578F-BA4E4576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978B8-BAF4-C403-D182-B089A3F79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97" y="1353536"/>
            <a:ext cx="11769006" cy="35495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C57149D-C1CF-44F5-2390-878F131D8BC5}"/>
              </a:ext>
            </a:extLst>
          </p:cNvPr>
          <p:cNvSpPr/>
          <p:nvPr/>
        </p:nvSpPr>
        <p:spPr>
          <a:xfrm>
            <a:off x="10499834" y="4114800"/>
            <a:ext cx="1016876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594FF0-5920-87DB-3F10-C3D70A3A97A5}"/>
              </a:ext>
            </a:extLst>
          </p:cNvPr>
          <p:cNvSpPr/>
          <p:nvPr/>
        </p:nvSpPr>
        <p:spPr>
          <a:xfrm>
            <a:off x="7874876" y="4122683"/>
            <a:ext cx="2004848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CA029B-1701-44EA-8BFD-EDE7B2E5C635}"/>
              </a:ext>
            </a:extLst>
          </p:cNvPr>
          <p:cNvSpPr/>
          <p:nvPr/>
        </p:nvSpPr>
        <p:spPr>
          <a:xfrm>
            <a:off x="2580290" y="4122683"/>
            <a:ext cx="2004848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76E4BA-044A-6E8F-B9BF-6C7C8968EB9F}"/>
              </a:ext>
            </a:extLst>
          </p:cNvPr>
          <p:cNvSpPr/>
          <p:nvPr/>
        </p:nvSpPr>
        <p:spPr>
          <a:xfrm>
            <a:off x="5205248" y="4130566"/>
            <a:ext cx="2027183" cy="1655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ADEE86-3110-1F49-1829-86519836C392}"/>
              </a:ext>
            </a:extLst>
          </p:cNvPr>
          <p:cNvSpPr/>
          <p:nvPr/>
        </p:nvSpPr>
        <p:spPr>
          <a:xfrm>
            <a:off x="1340069" y="4122683"/>
            <a:ext cx="597776" cy="15765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E5DF450-C18A-8E80-F089-FC4C3D6804FC}"/>
              </a:ext>
            </a:extLst>
          </p:cNvPr>
          <p:cNvCxnSpPr>
            <a:cxnSpLocks/>
          </p:cNvCxnSpPr>
          <p:nvPr/>
        </p:nvCxnSpPr>
        <p:spPr>
          <a:xfrm>
            <a:off x="1340069" y="4989787"/>
            <a:ext cx="5977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3C5358A-1266-3967-42A3-BC5BD05896D5}"/>
              </a:ext>
            </a:extLst>
          </p:cNvPr>
          <p:cNvCxnSpPr>
            <a:cxnSpLocks/>
          </p:cNvCxnSpPr>
          <p:nvPr/>
        </p:nvCxnSpPr>
        <p:spPr>
          <a:xfrm>
            <a:off x="2580290" y="4989787"/>
            <a:ext cx="20048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14C06C-428C-7347-AC51-1894666EB86F}"/>
              </a:ext>
            </a:extLst>
          </p:cNvPr>
          <p:cNvCxnSpPr>
            <a:cxnSpLocks/>
          </p:cNvCxnSpPr>
          <p:nvPr/>
        </p:nvCxnSpPr>
        <p:spPr>
          <a:xfrm>
            <a:off x="5205248" y="4995699"/>
            <a:ext cx="20271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B16EF3F-8E5D-0A04-FB76-A14856C4A116}"/>
              </a:ext>
            </a:extLst>
          </p:cNvPr>
          <p:cNvCxnSpPr>
            <a:cxnSpLocks/>
          </p:cNvCxnSpPr>
          <p:nvPr/>
        </p:nvCxnSpPr>
        <p:spPr>
          <a:xfrm>
            <a:off x="7874876" y="4989787"/>
            <a:ext cx="20048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E1FFF0-F85E-6B64-8480-F473900FB7F5}"/>
              </a:ext>
            </a:extLst>
          </p:cNvPr>
          <p:cNvCxnSpPr>
            <a:cxnSpLocks/>
          </p:cNvCxnSpPr>
          <p:nvPr/>
        </p:nvCxnSpPr>
        <p:spPr>
          <a:xfrm>
            <a:off x="10499834" y="4989787"/>
            <a:ext cx="10168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BCADE03-8D14-484F-3B87-BF6C1FD023E2}"/>
              </a:ext>
            </a:extLst>
          </p:cNvPr>
          <p:cNvSpPr txBox="1"/>
          <p:nvPr/>
        </p:nvSpPr>
        <p:spPr bwMode="auto">
          <a:xfrm>
            <a:off x="1340069" y="5083640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355mm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12171C-C7B4-2345-D6A5-E7354C7B5647}"/>
              </a:ext>
            </a:extLst>
          </p:cNvPr>
          <p:cNvSpPr txBox="1"/>
          <p:nvPr/>
        </p:nvSpPr>
        <p:spPr bwMode="auto">
          <a:xfrm>
            <a:off x="3179641" y="5083640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1150mm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735A93-365D-7982-F9F8-634F27C57543}"/>
              </a:ext>
            </a:extLst>
          </p:cNvPr>
          <p:cNvSpPr txBox="1"/>
          <p:nvPr/>
        </p:nvSpPr>
        <p:spPr bwMode="auto">
          <a:xfrm>
            <a:off x="5815766" y="5052848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1160mm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AE2734-A752-FE6E-31B7-FB0AEC5A0604}"/>
              </a:ext>
            </a:extLst>
          </p:cNvPr>
          <p:cNvSpPr txBox="1"/>
          <p:nvPr/>
        </p:nvSpPr>
        <p:spPr bwMode="auto">
          <a:xfrm>
            <a:off x="8659338" y="4958996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1150mm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2A6BEC-DFB9-9BF5-EF99-148D3D776BAA}"/>
              </a:ext>
            </a:extLst>
          </p:cNvPr>
          <p:cNvSpPr txBox="1"/>
          <p:nvPr/>
        </p:nvSpPr>
        <p:spPr bwMode="auto">
          <a:xfrm>
            <a:off x="10661479" y="4989787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570mm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8CDD4E-826D-2E64-D89D-7C293C95CBA3}"/>
              </a:ext>
            </a:extLst>
          </p:cNvPr>
          <p:cNvSpPr txBox="1"/>
          <p:nvPr/>
        </p:nvSpPr>
        <p:spPr bwMode="auto">
          <a:xfrm>
            <a:off x="7874876" y="651285"/>
            <a:ext cx="3801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 of each block: 90mm</a:t>
            </a:r>
          </a:p>
          <a:p>
            <a:r>
              <a:rPr lang="en-GB" dirty="0"/>
              <a:t>Width of each block: 200mm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7441905-908D-447D-60EB-C38CCF09D8F7}"/>
              </a:ext>
            </a:extLst>
          </p:cNvPr>
          <p:cNvCxnSpPr>
            <a:cxnSpLocks/>
          </p:cNvCxnSpPr>
          <p:nvPr/>
        </p:nvCxnSpPr>
        <p:spPr>
          <a:xfrm flipH="1">
            <a:off x="11516710" y="5294751"/>
            <a:ext cx="945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9D4425-D9FA-D8BC-02FF-2C15C4119F69}"/>
              </a:ext>
            </a:extLst>
          </p:cNvPr>
          <p:cNvCxnSpPr>
            <a:cxnSpLocks/>
          </p:cNvCxnSpPr>
          <p:nvPr/>
        </p:nvCxnSpPr>
        <p:spPr>
          <a:xfrm flipH="1" flipV="1">
            <a:off x="9879724" y="5496581"/>
            <a:ext cx="1731579" cy="78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EA22E08-899B-6668-5706-855853F2D1EA}"/>
              </a:ext>
            </a:extLst>
          </p:cNvPr>
          <p:cNvCxnSpPr/>
          <p:nvPr/>
        </p:nvCxnSpPr>
        <p:spPr>
          <a:xfrm flipH="1">
            <a:off x="7232431" y="5738649"/>
            <a:ext cx="43788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FDCD3C-DF09-75D3-B318-BD00535CCC8C}"/>
              </a:ext>
            </a:extLst>
          </p:cNvPr>
          <p:cNvCxnSpPr/>
          <p:nvPr/>
        </p:nvCxnSpPr>
        <p:spPr>
          <a:xfrm flipH="1">
            <a:off x="4585138" y="5935717"/>
            <a:ext cx="702616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64F40D8-3031-7133-A4F7-F52090E44246}"/>
              </a:ext>
            </a:extLst>
          </p:cNvPr>
          <p:cNvCxnSpPr/>
          <p:nvPr/>
        </p:nvCxnSpPr>
        <p:spPr>
          <a:xfrm flipH="1">
            <a:off x="1937845" y="6140669"/>
            <a:ext cx="96734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78B76C9-1BD6-FC32-0B32-06C673A6D283}"/>
              </a:ext>
            </a:extLst>
          </p:cNvPr>
          <p:cNvSpPr txBox="1"/>
          <p:nvPr/>
        </p:nvSpPr>
        <p:spPr bwMode="auto">
          <a:xfrm>
            <a:off x="11342733" y="5262725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50mm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BD9EE1C-8C25-B595-E120-4CDA7665BF22}"/>
              </a:ext>
            </a:extLst>
          </p:cNvPr>
          <p:cNvSpPr txBox="1"/>
          <p:nvPr/>
        </p:nvSpPr>
        <p:spPr bwMode="auto">
          <a:xfrm>
            <a:off x="10402085" y="5498146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975mm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4C32DA-3FE9-ABC7-68CA-71A0B39CC54E}"/>
              </a:ext>
            </a:extLst>
          </p:cNvPr>
          <p:cNvSpPr txBox="1"/>
          <p:nvPr/>
        </p:nvSpPr>
        <p:spPr bwMode="auto">
          <a:xfrm>
            <a:off x="9192867" y="5703092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2475mm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C60279-36E1-3068-3E4E-42225F249AB8}"/>
              </a:ext>
            </a:extLst>
          </p:cNvPr>
          <p:cNvSpPr txBox="1"/>
          <p:nvPr/>
        </p:nvSpPr>
        <p:spPr bwMode="auto">
          <a:xfrm>
            <a:off x="7695147" y="5883019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3985mm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D4E6A6A-65D7-4CA7-E160-D723CC236215}"/>
              </a:ext>
            </a:extLst>
          </p:cNvPr>
          <p:cNvSpPr txBox="1"/>
          <p:nvPr/>
        </p:nvSpPr>
        <p:spPr bwMode="auto">
          <a:xfrm>
            <a:off x="6096000" y="6100595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5485mm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13567E-5961-012A-2CCB-671E6B1ADAF4}"/>
              </a:ext>
            </a:extLst>
          </p:cNvPr>
          <p:cNvSpPr txBox="1"/>
          <p:nvPr/>
        </p:nvSpPr>
        <p:spPr bwMode="auto">
          <a:xfrm>
            <a:off x="0" y="5322929"/>
            <a:ext cx="2343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Shielding on the vacuum vessel trolley</a:t>
            </a:r>
          </a:p>
        </p:txBody>
      </p:sp>
    </p:spTree>
    <p:extLst>
      <p:ext uri="{BB962C8B-B14F-4D97-AF65-F5344CB8AC3E}">
        <p14:creationId xmlns:p14="http://schemas.microsoft.com/office/powerpoint/2010/main" val="3313167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E72302-D762-040F-C51E-8A18009D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Between Rollers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0907F-7036-C2E9-2728-463B0A70D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577C612-0F9D-2650-B694-9042E1C5492E}"/>
              </a:ext>
            </a:extLst>
          </p:cNvPr>
          <p:cNvGrpSpPr/>
          <p:nvPr/>
        </p:nvGrpSpPr>
        <p:grpSpPr>
          <a:xfrm>
            <a:off x="3470897" y="1028811"/>
            <a:ext cx="4682841" cy="5248977"/>
            <a:chOff x="3483814" y="784446"/>
            <a:chExt cx="4682841" cy="52489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83995B-B841-B344-4B04-521A847A5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3814" y="784446"/>
              <a:ext cx="3879858" cy="481658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D6B395B-7544-D723-C76C-A4BD0F5CD171}"/>
                </a:ext>
              </a:extLst>
            </p:cNvPr>
            <p:cNvSpPr/>
            <p:nvPr/>
          </p:nvSpPr>
          <p:spPr>
            <a:xfrm>
              <a:off x="5904708" y="4939508"/>
              <a:ext cx="306606" cy="17479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39AB2EB-B43A-CACC-C4B3-5963FA8A2E4A}"/>
                </a:ext>
              </a:extLst>
            </p:cNvPr>
            <p:cNvCxnSpPr>
              <a:cxnSpLocks/>
            </p:cNvCxnSpPr>
            <p:nvPr/>
          </p:nvCxnSpPr>
          <p:spPr>
            <a:xfrm>
              <a:off x="6211314" y="5743576"/>
              <a:ext cx="799122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1D02EA7-CC1C-0338-F445-2C4140310574}"/>
                </a:ext>
              </a:extLst>
            </p:cNvPr>
            <p:cNvSpPr txBox="1"/>
            <p:nvPr/>
          </p:nvSpPr>
          <p:spPr bwMode="auto">
            <a:xfrm>
              <a:off x="6293864" y="5715340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475mm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6691FA-E166-789A-D1A3-1492F6F2EFCE}"/>
                </a:ext>
              </a:extLst>
            </p:cNvPr>
            <p:cNvSpPr/>
            <p:nvPr/>
          </p:nvSpPr>
          <p:spPr>
            <a:xfrm>
              <a:off x="4901408" y="4939508"/>
              <a:ext cx="306606" cy="17479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29942E-3637-FEFD-10D0-671864873245}"/>
                </a:ext>
              </a:extLst>
            </p:cNvPr>
            <p:cNvSpPr txBox="1"/>
            <p:nvPr/>
          </p:nvSpPr>
          <p:spPr bwMode="auto">
            <a:xfrm>
              <a:off x="4179314" y="5713589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475mm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9CCCCAD-42E3-4A96-0B71-0C5B4D3C3873}"/>
                </a:ext>
              </a:extLst>
            </p:cNvPr>
            <p:cNvCxnSpPr>
              <a:cxnSpLocks/>
            </p:cNvCxnSpPr>
            <p:nvPr/>
          </p:nvCxnSpPr>
          <p:spPr>
            <a:xfrm>
              <a:off x="4102286" y="5750264"/>
              <a:ext cx="799122" cy="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6883625-5460-5C5B-23B1-B483ADB325C4}"/>
                </a:ext>
              </a:extLst>
            </p:cNvPr>
            <p:cNvCxnSpPr/>
            <p:nvPr/>
          </p:nvCxnSpPr>
          <p:spPr>
            <a:xfrm>
              <a:off x="4895169" y="5750264"/>
              <a:ext cx="3066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6A2BA0D-CC07-9656-7C01-782CF1C222D7}"/>
                </a:ext>
              </a:extLst>
            </p:cNvPr>
            <p:cNvCxnSpPr/>
            <p:nvPr/>
          </p:nvCxnSpPr>
          <p:spPr>
            <a:xfrm>
              <a:off x="5904708" y="5743576"/>
              <a:ext cx="30660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5635DE7-1918-6D23-A2F1-AADE612D0E0E}"/>
                </a:ext>
              </a:extLst>
            </p:cNvPr>
            <p:cNvSpPr txBox="1"/>
            <p:nvPr/>
          </p:nvSpPr>
          <p:spPr bwMode="auto">
            <a:xfrm>
              <a:off x="4833516" y="5750264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200mm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D02097-6C97-F4CD-80C6-3A9DA55D84ED}"/>
                </a:ext>
              </a:extLst>
            </p:cNvPr>
            <p:cNvSpPr txBox="1"/>
            <p:nvPr/>
          </p:nvSpPr>
          <p:spPr bwMode="auto">
            <a:xfrm>
              <a:off x="5746197" y="5771813"/>
              <a:ext cx="6736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200mm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0D571FA-52FF-A941-6D63-DC32B3C25766}"/>
                </a:ext>
              </a:extLst>
            </p:cNvPr>
            <p:cNvCxnSpPr/>
            <p:nvPr/>
          </p:nvCxnSpPr>
          <p:spPr>
            <a:xfrm>
              <a:off x="7493001" y="4939508"/>
              <a:ext cx="0" cy="17479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57A7176-20BE-1259-DEA2-5E5E5FEF2FAF}"/>
                </a:ext>
              </a:extLst>
            </p:cNvPr>
            <p:cNvSpPr txBox="1"/>
            <p:nvPr/>
          </p:nvSpPr>
          <p:spPr bwMode="auto">
            <a:xfrm>
              <a:off x="7493001" y="4896100"/>
              <a:ext cx="67365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90mm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2019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7E6C23A-B8BF-7BD4-E492-C33E6C2E36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6736"/>
          <a:stretch>
            <a:fillRect/>
          </a:stretch>
        </p:blipFill>
        <p:spPr>
          <a:xfrm>
            <a:off x="119336" y="1268760"/>
            <a:ext cx="6336704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92C200-F439-A37D-8132-0E75934BD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TCC8 ECN3 Integration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F09A1-66AA-994E-8DBA-CC1D7BDB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1C23B7-B168-0395-CBCA-4C4CC6F875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459" b="10838"/>
          <a:stretch>
            <a:fillRect/>
          </a:stretch>
        </p:blipFill>
        <p:spPr>
          <a:xfrm>
            <a:off x="6477405" y="1624811"/>
            <a:ext cx="5616624" cy="42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09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Hole Position Change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2E5B22-6B3E-3E47-5B93-3051784BBC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92" t="13618" r="31811" b="7797"/>
          <a:stretch>
            <a:fillRect/>
          </a:stretch>
        </p:blipFill>
        <p:spPr>
          <a:xfrm>
            <a:off x="695400" y="1340768"/>
            <a:ext cx="7215860" cy="432048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B044B70-8BF3-4290-E129-0717085AA506}"/>
              </a:ext>
            </a:extLst>
          </p:cNvPr>
          <p:cNvSpPr/>
          <p:nvPr/>
        </p:nvSpPr>
        <p:spPr>
          <a:xfrm>
            <a:off x="5447928" y="3140968"/>
            <a:ext cx="360040" cy="36004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2BF757D-441A-0DBE-AB01-1C80BC08345C}"/>
              </a:ext>
            </a:extLst>
          </p:cNvPr>
          <p:cNvCxnSpPr>
            <a:cxnSpLocks/>
            <a:stCxn id="4" idx="7"/>
          </p:cNvCxnSpPr>
          <p:nvPr/>
        </p:nvCxnSpPr>
        <p:spPr>
          <a:xfrm flipV="1">
            <a:off x="5755241" y="2060848"/>
            <a:ext cx="2861039" cy="11328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B0A4D18-8D65-B2B1-5CC0-27819FFCD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828" y="1042048"/>
            <a:ext cx="1872208" cy="20989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8C222A-858E-ACE9-6E7A-B400DE79B020}"/>
              </a:ext>
            </a:extLst>
          </p:cNvPr>
          <p:cNvSpPr txBox="1"/>
          <p:nvPr/>
        </p:nvSpPr>
        <p:spPr bwMode="auto">
          <a:xfrm>
            <a:off x="8832304" y="364502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 hole of internal shielding 20mm down 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Steel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3E8678-2D89-4BC7-E1A8-DD54D8BC8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52736"/>
            <a:ext cx="10325100" cy="494805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8B9822F-DFA0-BF9D-F140-6D34A6919C61}"/>
              </a:ext>
            </a:extLst>
          </p:cNvPr>
          <p:cNvSpPr/>
          <p:nvPr/>
        </p:nvSpPr>
        <p:spPr>
          <a:xfrm>
            <a:off x="9120336" y="1556792"/>
            <a:ext cx="576064" cy="561686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D7375-8201-7380-484E-76AD68233F39}"/>
              </a:ext>
            </a:extLst>
          </p:cNvPr>
          <p:cNvSpPr txBox="1"/>
          <p:nvPr/>
        </p:nvSpPr>
        <p:spPr bwMode="auto">
          <a:xfrm>
            <a:off x="10658659" y="1340768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additional steel beam at rear of vessel</a:t>
            </a:r>
          </a:p>
        </p:txBody>
      </p:sp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EBE38E-2952-880A-3687-1E796FCF9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MHS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323A02-965B-C125-87DD-C7A1BF453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B3069B-F027-355C-06AC-039C65030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906464"/>
            <a:ext cx="6068284" cy="504554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882333-A020-AEA4-DA65-A017B7E0270A}"/>
              </a:ext>
            </a:extLst>
          </p:cNvPr>
          <p:cNvCxnSpPr>
            <a:cxnSpLocks/>
          </p:cNvCxnSpPr>
          <p:nvPr/>
        </p:nvCxnSpPr>
        <p:spPr>
          <a:xfrm flipH="1" flipV="1">
            <a:off x="7162899" y="2291513"/>
            <a:ext cx="1597397" cy="1065479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4CF87B-0103-FF0F-3823-B3D68F710448}"/>
              </a:ext>
            </a:extLst>
          </p:cNvPr>
          <p:cNvCxnSpPr>
            <a:cxnSpLocks/>
          </p:cNvCxnSpPr>
          <p:nvPr/>
        </p:nvCxnSpPr>
        <p:spPr>
          <a:xfrm flipH="1">
            <a:off x="7176120" y="3789040"/>
            <a:ext cx="1584176" cy="144016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C72A011-59B4-B224-FAFB-6FF90D622DE8}"/>
              </a:ext>
            </a:extLst>
          </p:cNvPr>
          <p:cNvSpPr txBox="1"/>
          <p:nvPr/>
        </p:nvSpPr>
        <p:spPr bwMode="auto">
          <a:xfrm>
            <a:off x="8796300" y="2924944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Add/move shielding to remove the gap either side of MHS</a:t>
            </a:r>
          </a:p>
        </p:txBody>
      </p:sp>
    </p:spTree>
    <p:extLst>
      <p:ext uri="{BB962C8B-B14F-4D97-AF65-F5344CB8AC3E}">
        <p14:creationId xmlns:p14="http://schemas.microsoft.com/office/powerpoint/2010/main" val="1136854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5B07FF-3401-D20B-9C6C-5C88C5CDB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Red internal shielding can be made 70mm taller</a:t>
            </a:r>
          </a:p>
          <a:p>
            <a:r>
              <a:rPr lang="en-GB" dirty="0"/>
              <a:t>Proximity shielding can be made 100mm taller</a:t>
            </a:r>
          </a:p>
          <a:p>
            <a:r>
              <a:rPr lang="en-GB" dirty="0"/>
              <a:t>Area under trolly can be filled with shielding</a:t>
            </a:r>
          </a:p>
          <a:p>
            <a:r>
              <a:rPr lang="en-GB" dirty="0"/>
              <a:t>Hole on right side of internal shielding can be decreased in size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DA17D0-1A28-C0AD-781C-53F63C65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To Add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4AE26-32CB-900B-D571-1DE58E26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2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1541C-EDEB-7E27-82CC-F1AE92270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00C36E-C394-353B-A8D3-B8ACEB25F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Internal Shielding New Dimensions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AA106-9350-A952-A3BB-ED6AE936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9F1393-2337-F6C5-23D7-11070EA52B38}"/>
              </a:ext>
            </a:extLst>
          </p:cNvPr>
          <p:cNvSpPr txBox="1"/>
          <p:nvPr/>
        </p:nvSpPr>
        <p:spPr bwMode="auto">
          <a:xfrm>
            <a:off x="2052933" y="931150"/>
            <a:ext cx="1781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Front View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1CBBF3B-8330-E513-595B-D21D05A8F5A9}"/>
              </a:ext>
            </a:extLst>
          </p:cNvPr>
          <p:cNvSpPr txBox="1"/>
          <p:nvPr/>
        </p:nvSpPr>
        <p:spPr bwMode="auto">
          <a:xfrm>
            <a:off x="8126545" y="1094349"/>
            <a:ext cx="220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Right Side View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1FDDB85-4977-4A12-AAD7-1E1AEE009E8C}"/>
              </a:ext>
            </a:extLst>
          </p:cNvPr>
          <p:cNvGrpSpPr/>
          <p:nvPr/>
        </p:nvGrpSpPr>
        <p:grpSpPr>
          <a:xfrm>
            <a:off x="304338" y="1248792"/>
            <a:ext cx="11265375" cy="5088598"/>
            <a:chOff x="304338" y="1248792"/>
            <a:chExt cx="11265375" cy="5088598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4B3BABF-D310-DEB9-127F-0EBCBF17DCD4}"/>
                </a:ext>
              </a:extLst>
            </p:cNvPr>
            <p:cNvGrpSpPr/>
            <p:nvPr/>
          </p:nvGrpSpPr>
          <p:grpSpPr>
            <a:xfrm>
              <a:off x="304338" y="1248792"/>
              <a:ext cx="11265375" cy="5088598"/>
              <a:chOff x="296317" y="1088371"/>
              <a:chExt cx="11265375" cy="5088598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0C7DF7-C232-6190-B81B-72CF9BF7B47D}"/>
                  </a:ext>
                </a:extLst>
              </p:cNvPr>
              <p:cNvGrpSpPr/>
              <p:nvPr/>
            </p:nvGrpSpPr>
            <p:grpSpPr>
              <a:xfrm>
                <a:off x="296317" y="1088371"/>
                <a:ext cx="4620589" cy="4681258"/>
                <a:chOff x="6384295" y="1153925"/>
                <a:chExt cx="4620589" cy="4681258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F8A1FBB-3C81-6975-6986-26AC61EBD778}"/>
                    </a:ext>
                  </a:extLst>
                </p:cNvPr>
                <p:cNvSpPr txBox="1"/>
                <p:nvPr/>
              </p:nvSpPr>
              <p:spPr bwMode="auto">
                <a:xfrm>
                  <a:off x="6384295" y="3462002"/>
                  <a:ext cx="11309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2370mm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4217ACFE-8A87-CEB1-B715-490336561B5F}"/>
                    </a:ext>
                  </a:extLst>
                </p:cNvPr>
                <p:cNvGrpSpPr/>
                <p:nvPr/>
              </p:nvGrpSpPr>
              <p:grpSpPr>
                <a:xfrm>
                  <a:off x="7238488" y="1153925"/>
                  <a:ext cx="3766396" cy="4681258"/>
                  <a:chOff x="7238488" y="1153925"/>
                  <a:chExt cx="3766396" cy="4681258"/>
                </a:xfrm>
              </p:grpSpPr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CF442BCF-1261-D070-76DB-3ED924538A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238488" y="1331260"/>
                    <a:ext cx="3766396" cy="4503923"/>
                  </a:xfrm>
                  <a:prstGeom prst="rect">
                    <a:avLst/>
                  </a:prstGeom>
                </p:spPr>
              </p:pic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4131CDED-C570-2C3D-48B3-449986521369}"/>
                      </a:ext>
                    </a:extLst>
                  </p:cNvPr>
                  <p:cNvCxnSpPr/>
                  <p:nvPr/>
                </p:nvCxnSpPr>
                <p:spPr>
                  <a:xfrm>
                    <a:off x="7315200" y="1439335"/>
                    <a:ext cx="2967789" cy="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46FBE4F2-2924-E76A-2484-84CC8EEA532D}"/>
                      </a:ext>
                    </a:extLst>
                  </p:cNvPr>
                  <p:cNvCxnSpPr/>
                  <p:nvPr/>
                </p:nvCxnSpPr>
                <p:spPr>
                  <a:xfrm>
                    <a:off x="7238488" y="1508596"/>
                    <a:ext cx="0" cy="4248860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AE622E1E-E2DD-7337-A3C1-35440E6049D4}"/>
                      </a:ext>
                    </a:extLst>
                  </p:cNvPr>
                  <p:cNvCxnSpPr/>
                  <p:nvPr/>
                </p:nvCxnSpPr>
                <p:spPr>
                  <a:xfrm>
                    <a:off x="9914021" y="2642246"/>
                    <a:ext cx="368968" cy="0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707D6B43-4E31-1A35-554E-83CE273552B9}"/>
                      </a:ext>
                    </a:extLst>
                  </p:cNvPr>
                  <p:cNvCxnSpPr/>
                  <p:nvPr/>
                </p:nvCxnSpPr>
                <p:spPr>
                  <a:xfrm>
                    <a:off x="9694134" y="2767262"/>
                    <a:ext cx="0" cy="1491916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7CAD7B32-C1F0-3AE5-2764-F5BF15520AF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317369" y="1153925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1600mm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1CB83865-E303-19E3-3045-50CFF5D7897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9871900" y="2357655"/>
                    <a:ext cx="822156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100" dirty="0">
                        <a:highlight>
                          <a:srgbClr val="FFFF00"/>
                        </a:highlight>
                      </a:rPr>
                      <a:t>200mm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3BADA5E2-19A5-B92F-5968-C2E87FC6F612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973266" y="3537584"/>
                    <a:ext cx="11309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>
                        <a:highlight>
                          <a:srgbClr val="FFFF00"/>
                        </a:highlight>
                      </a:rPr>
                      <a:t>800mm</a:t>
                    </a:r>
                  </a:p>
                </p:txBody>
              </p:sp>
            </p:grpSp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59E3264-5681-180C-81B0-A5B44C1F61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64443" y="1298113"/>
                <a:ext cx="5297249" cy="4439108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C8FF778F-CEA6-6717-7335-8759F383F14A}"/>
                  </a:ext>
                </a:extLst>
              </p:cNvPr>
              <p:cNvCxnSpPr/>
              <p:nvPr/>
            </p:nvCxnSpPr>
            <p:spPr>
              <a:xfrm>
                <a:off x="6326277" y="5836280"/>
                <a:ext cx="51735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F1CEFE8-095D-E7B0-9871-BCF5C07430FD}"/>
                  </a:ext>
                </a:extLst>
              </p:cNvPr>
              <p:cNvSpPr txBox="1"/>
              <p:nvPr/>
            </p:nvSpPr>
            <p:spPr bwMode="auto">
              <a:xfrm>
                <a:off x="8913066" y="5869192"/>
                <a:ext cx="1130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2800mm</a:t>
                </a: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27DE281-A30C-5968-AA8F-AD86C7A889F5}"/>
                </a:ext>
              </a:extLst>
            </p:cNvPr>
            <p:cNvSpPr/>
            <p:nvPr/>
          </p:nvSpPr>
          <p:spPr>
            <a:xfrm>
              <a:off x="6326276" y="1542223"/>
              <a:ext cx="178797" cy="540000"/>
            </a:xfrm>
            <a:prstGeom prst="rect">
              <a:avLst/>
            </a:prstGeom>
            <a:solidFill>
              <a:srgbClr val="65323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82ED430-3B3F-33EF-0C1B-3D19E64EDD80}"/>
              </a:ext>
            </a:extLst>
          </p:cNvPr>
          <p:cNvSpPr/>
          <p:nvPr/>
        </p:nvSpPr>
        <p:spPr>
          <a:xfrm>
            <a:off x="3834064" y="3200402"/>
            <a:ext cx="368957" cy="91439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70244E-F16F-9657-C257-E0770C70748C}"/>
              </a:ext>
            </a:extLst>
          </p:cNvPr>
          <p:cNvCxnSpPr/>
          <p:nvPr/>
        </p:nvCxnSpPr>
        <p:spPr>
          <a:xfrm>
            <a:off x="4258200" y="3200402"/>
            <a:ext cx="0" cy="9143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B635D3E-67FE-60D6-23D3-EF9EB3072750}"/>
              </a:ext>
            </a:extLst>
          </p:cNvPr>
          <p:cNvSpPr txBox="1"/>
          <p:nvPr/>
        </p:nvSpPr>
        <p:spPr bwMode="auto">
          <a:xfrm>
            <a:off x="4203021" y="3530804"/>
            <a:ext cx="113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ighlight>
                  <a:srgbClr val="FFFF00"/>
                </a:highlight>
              </a:rPr>
              <a:t>645mm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F9C5C2-6817-D288-FD8B-251773DB60F8}"/>
              </a:ext>
            </a:extLst>
          </p:cNvPr>
          <p:cNvCxnSpPr/>
          <p:nvPr/>
        </p:nvCxnSpPr>
        <p:spPr>
          <a:xfrm>
            <a:off x="4018542" y="4114800"/>
            <a:ext cx="0" cy="2392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59221EE-1C89-1277-38C0-88D6ABA6E345}"/>
              </a:ext>
            </a:extLst>
          </p:cNvPr>
          <p:cNvSpPr txBox="1"/>
          <p:nvPr/>
        </p:nvSpPr>
        <p:spPr bwMode="auto">
          <a:xfrm>
            <a:off x="3955625" y="4077046"/>
            <a:ext cx="1130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ighlight>
                  <a:srgbClr val="FFFF00"/>
                </a:highlight>
              </a:rPr>
              <a:t>65mm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A4D306C-E82F-0769-6D37-A664EDBBF26B}"/>
              </a:ext>
            </a:extLst>
          </p:cNvPr>
          <p:cNvCxnSpPr/>
          <p:nvPr/>
        </p:nvCxnSpPr>
        <p:spPr>
          <a:xfrm>
            <a:off x="4258200" y="4354045"/>
            <a:ext cx="0" cy="14982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440D33-FE13-FC90-D10F-6BD707520CF2}"/>
              </a:ext>
            </a:extLst>
          </p:cNvPr>
          <p:cNvSpPr txBox="1"/>
          <p:nvPr/>
        </p:nvSpPr>
        <p:spPr bwMode="auto">
          <a:xfrm>
            <a:off x="4272446" y="4891115"/>
            <a:ext cx="113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ighlight>
                  <a:srgbClr val="FFFF00"/>
                </a:highlight>
              </a:rPr>
              <a:t>800mm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DE1C6D-C2B9-BD11-5E55-CA0894FD34D1}"/>
              </a:ext>
            </a:extLst>
          </p:cNvPr>
          <p:cNvCxnSpPr>
            <a:cxnSpLocks/>
          </p:cNvCxnSpPr>
          <p:nvPr/>
        </p:nvCxnSpPr>
        <p:spPr>
          <a:xfrm flipH="1">
            <a:off x="4079776" y="2452522"/>
            <a:ext cx="720080" cy="904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044FF2-F278-3F7A-C423-D1A60A865963}"/>
              </a:ext>
            </a:extLst>
          </p:cNvPr>
          <p:cNvSpPr txBox="1"/>
          <p:nvPr/>
        </p:nvSpPr>
        <p:spPr bwMode="auto">
          <a:xfrm>
            <a:off x="4794682" y="2032526"/>
            <a:ext cx="13013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Additional shielding block</a:t>
            </a:r>
          </a:p>
        </p:txBody>
      </p:sp>
    </p:spTree>
    <p:extLst>
      <p:ext uri="{BB962C8B-B14F-4D97-AF65-F5344CB8AC3E}">
        <p14:creationId xmlns:p14="http://schemas.microsoft.com/office/powerpoint/2010/main" val="122186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6A6EA-BC82-4479-5433-436C77668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803E7E-6608-4FFF-7025-D3DC09701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Upper Proximity Shielding Dimensions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0BF89B-5C82-5206-0B7B-6921D4CEB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7B0A08-84CB-1C63-533B-AB4238DED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1381125"/>
            <a:ext cx="9207617" cy="37106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9F1A2A-4CF7-A05B-B7F4-8D6ADD31857D}"/>
              </a:ext>
            </a:extLst>
          </p:cNvPr>
          <p:cNvCxnSpPr/>
          <p:nvPr/>
        </p:nvCxnSpPr>
        <p:spPr>
          <a:xfrm flipV="1">
            <a:off x="1371102" y="1759597"/>
            <a:ext cx="5688531" cy="7892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2C872B-A26B-641D-35EE-DD50B8E8DDF2}"/>
              </a:ext>
            </a:extLst>
          </p:cNvPr>
          <p:cNvCxnSpPr>
            <a:cxnSpLocks/>
          </p:cNvCxnSpPr>
          <p:nvPr/>
        </p:nvCxnSpPr>
        <p:spPr>
          <a:xfrm rot="60000">
            <a:off x="1371102" y="2656489"/>
            <a:ext cx="0" cy="13716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E602D00-30F2-4955-5F98-3E7D51DCFD2F}"/>
              </a:ext>
            </a:extLst>
          </p:cNvPr>
          <p:cNvCxnSpPr/>
          <p:nvPr/>
        </p:nvCxnSpPr>
        <p:spPr>
          <a:xfrm>
            <a:off x="1371102" y="4091152"/>
            <a:ext cx="2215553" cy="7488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AA53D96-6841-48B4-6918-FA81ECB18E0C}"/>
              </a:ext>
            </a:extLst>
          </p:cNvPr>
          <p:cNvSpPr txBox="1"/>
          <p:nvPr/>
        </p:nvSpPr>
        <p:spPr bwMode="auto">
          <a:xfrm>
            <a:off x="38441" y="2737647"/>
            <a:ext cx="1389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Increased from 600mm to 700mm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9272D9-7FD8-516A-5392-00A2CB129656}"/>
              </a:ext>
            </a:extLst>
          </p:cNvPr>
          <p:cNvSpPr txBox="1"/>
          <p:nvPr/>
        </p:nvSpPr>
        <p:spPr bwMode="auto">
          <a:xfrm>
            <a:off x="4014952" y="1648108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78DC1F-A6AE-F196-E12A-EEEEE4FAEB99}"/>
              </a:ext>
            </a:extLst>
          </p:cNvPr>
          <p:cNvSpPr txBox="1"/>
          <p:nvPr/>
        </p:nvSpPr>
        <p:spPr bwMode="auto">
          <a:xfrm>
            <a:off x="1798746" y="4556909"/>
            <a:ext cx="156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0A1AD3-E1F5-7C2A-D75E-7560A73863ED}"/>
              </a:ext>
            </a:extLst>
          </p:cNvPr>
          <p:cNvSpPr txBox="1"/>
          <p:nvPr/>
        </p:nvSpPr>
        <p:spPr bwMode="auto">
          <a:xfrm>
            <a:off x="9605064" y="2526896"/>
            <a:ext cx="243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proximity shielding height:</a:t>
            </a:r>
          </a:p>
          <a:p>
            <a:r>
              <a:rPr lang="en-GB" dirty="0"/>
              <a:t>2371mm</a:t>
            </a:r>
          </a:p>
        </p:txBody>
      </p:sp>
    </p:spTree>
    <p:extLst>
      <p:ext uri="{BB962C8B-B14F-4D97-AF65-F5344CB8AC3E}">
        <p14:creationId xmlns:p14="http://schemas.microsoft.com/office/powerpoint/2010/main" val="365462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F8EF5B-83CD-3552-30A0-F4F51A58C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Under Trolley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25357-393C-E30B-BF9F-D4CABA9BE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409AC10-FB42-ED67-8228-741CE81F951D}"/>
              </a:ext>
            </a:extLst>
          </p:cNvPr>
          <p:cNvGrpSpPr/>
          <p:nvPr/>
        </p:nvGrpSpPr>
        <p:grpSpPr>
          <a:xfrm>
            <a:off x="2967939" y="906464"/>
            <a:ext cx="7141945" cy="5390056"/>
            <a:chOff x="3282213" y="964089"/>
            <a:chExt cx="7141945" cy="539005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1E799B2-8B83-98A9-0F6F-FB1639901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0518" b="4729"/>
            <a:stretch/>
          </p:blipFill>
          <p:spPr>
            <a:xfrm>
              <a:off x="3282213" y="964089"/>
              <a:ext cx="7141945" cy="456172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5C32AD1-7899-BE9D-7903-0CBABD6BE865}"/>
                </a:ext>
              </a:extLst>
            </p:cNvPr>
            <p:cNvSpPr/>
            <p:nvPr/>
          </p:nvSpPr>
          <p:spPr>
            <a:xfrm>
              <a:off x="5274644" y="4783756"/>
              <a:ext cx="750771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77E60C-6CCC-3327-87C5-DBE765E4DB60}"/>
                </a:ext>
              </a:extLst>
            </p:cNvPr>
            <p:cNvSpPr/>
            <p:nvPr/>
          </p:nvSpPr>
          <p:spPr>
            <a:xfrm>
              <a:off x="7985234" y="4783756"/>
              <a:ext cx="864000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A3C5AE9-F430-67FE-C381-AB2800884C3B}"/>
                </a:ext>
              </a:extLst>
            </p:cNvPr>
            <p:cNvSpPr/>
            <p:nvPr/>
          </p:nvSpPr>
          <p:spPr>
            <a:xfrm>
              <a:off x="6873766" y="4783756"/>
              <a:ext cx="551793" cy="34650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BEB7667-22AC-2217-E5CB-AAA52A2F5666}"/>
                </a:ext>
              </a:extLst>
            </p:cNvPr>
            <p:cNvCxnSpPr/>
            <p:nvPr/>
          </p:nvCxnSpPr>
          <p:spPr>
            <a:xfrm>
              <a:off x="5369237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CB8AAC8-2EFF-697C-A539-50F1028D3E14}"/>
                </a:ext>
              </a:extLst>
            </p:cNvPr>
            <p:cNvCxnSpPr/>
            <p:nvPr/>
          </p:nvCxnSpPr>
          <p:spPr>
            <a:xfrm>
              <a:off x="6956299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4F5F3EB-FC9A-009E-B2A3-AD0D067C945C}"/>
                </a:ext>
              </a:extLst>
            </p:cNvPr>
            <p:cNvCxnSpPr/>
            <p:nvPr/>
          </p:nvCxnSpPr>
          <p:spPr>
            <a:xfrm>
              <a:off x="8172871" y="4783756"/>
              <a:ext cx="0" cy="3465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6428EFD-AAA4-65D3-1717-A00E6D184B6C}"/>
                </a:ext>
              </a:extLst>
            </p:cNvPr>
            <p:cNvSpPr txBox="1"/>
            <p:nvPr/>
          </p:nvSpPr>
          <p:spPr bwMode="auto">
            <a:xfrm>
              <a:off x="5360442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AF98E09-AA68-4439-90F7-D5CE8202D43E}"/>
                </a:ext>
              </a:extLst>
            </p:cNvPr>
            <p:cNvSpPr txBox="1"/>
            <p:nvPr/>
          </p:nvSpPr>
          <p:spPr bwMode="auto">
            <a:xfrm>
              <a:off x="8093495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E77DC8-D53C-F124-BDE2-65267BBC4C9B}"/>
                </a:ext>
              </a:extLst>
            </p:cNvPr>
            <p:cNvSpPr txBox="1"/>
            <p:nvPr/>
          </p:nvSpPr>
          <p:spPr bwMode="auto">
            <a:xfrm>
              <a:off x="6844590" y="482620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170mm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4875442-DB2D-9C94-CC5D-1369528E97AB}"/>
                </a:ext>
              </a:extLst>
            </p:cNvPr>
            <p:cNvCxnSpPr/>
            <p:nvPr/>
          </p:nvCxnSpPr>
          <p:spPr>
            <a:xfrm>
              <a:off x="5274644" y="5634762"/>
              <a:ext cx="75077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FE7C6E2-0F4A-2852-6ADE-A010BC04242B}"/>
                </a:ext>
              </a:extLst>
            </p:cNvPr>
            <p:cNvCxnSpPr/>
            <p:nvPr/>
          </p:nvCxnSpPr>
          <p:spPr>
            <a:xfrm>
              <a:off x="6873766" y="5634762"/>
              <a:ext cx="55179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14922E6-44F1-D43A-D422-635E2359C465}"/>
                </a:ext>
              </a:extLst>
            </p:cNvPr>
            <p:cNvCxnSpPr/>
            <p:nvPr/>
          </p:nvCxnSpPr>
          <p:spPr>
            <a:xfrm>
              <a:off x="7985234" y="5634762"/>
              <a:ext cx="864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F15E9E-6D61-3803-FDEE-66EF4C7B15CA}"/>
                </a:ext>
              </a:extLst>
            </p:cNvPr>
            <p:cNvSpPr txBox="1"/>
            <p:nvPr/>
          </p:nvSpPr>
          <p:spPr bwMode="auto">
            <a:xfrm>
              <a:off x="5360441" y="5614008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370mm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DC0263-ABAF-C66D-88DA-9A1ED0CF3D93}"/>
                </a:ext>
              </a:extLst>
            </p:cNvPr>
            <p:cNvSpPr txBox="1"/>
            <p:nvPr/>
          </p:nvSpPr>
          <p:spPr bwMode="auto">
            <a:xfrm>
              <a:off x="6831093" y="5634762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260mm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D2610F1-6465-A725-AAA8-1A273D212826}"/>
                </a:ext>
              </a:extLst>
            </p:cNvPr>
            <p:cNvSpPr txBox="1"/>
            <p:nvPr/>
          </p:nvSpPr>
          <p:spPr bwMode="auto">
            <a:xfrm>
              <a:off x="8167616" y="5614008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450mm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649B053-8983-BE4F-E137-F8C54998F27D}"/>
                </a:ext>
              </a:extLst>
            </p:cNvPr>
            <p:cNvCxnSpPr/>
            <p:nvPr/>
          </p:nvCxnSpPr>
          <p:spPr>
            <a:xfrm flipH="1">
              <a:off x="7425559" y="5852782"/>
              <a:ext cx="142367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549E33A-D8C6-82AB-F238-7FDD6E3CC1C3}"/>
                </a:ext>
              </a:extLst>
            </p:cNvPr>
            <p:cNvSpPr txBox="1"/>
            <p:nvPr/>
          </p:nvSpPr>
          <p:spPr bwMode="auto">
            <a:xfrm>
              <a:off x="7827025" y="5846886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705mm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2897499-5A29-05F3-EDD1-8C0E6D2D7070}"/>
                </a:ext>
              </a:extLst>
            </p:cNvPr>
            <p:cNvCxnSpPr/>
            <p:nvPr/>
          </p:nvCxnSpPr>
          <p:spPr>
            <a:xfrm flipH="1">
              <a:off x="5274644" y="6108496"/>
              <a:ext cx="357459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FD6412-D9D7-D749-6CDD-D5F8C7CBB63B}"/>
                </a:ext>
              </a:extLst>
            </p:cNvPr>
            <p:cNvSpPr txBox="1"/>
            <p:nvPr/>
          </p:nvSpPr>
          <p:spPr bwMode="auto">
            <a:xfrm>
              <a:off x="6925986" y="6092535"/>
              <a:ext cx="80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1750mm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6F07D6-D025-11A8-F8F0-767467C1B62F}"/>
              </a:ext>
            </a:extLst>
          </p:cNvPr>
          <p:cNvSpPr txBox="1"/>
          <p:nvPr/>
        </p:nvSpPr>
        <p:spPr bwMode="auto">
          <a:xfrm>
            <a:off x="331076" y="3287110"/>
            <a:ext cx="1958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Shielding sitting on the floor of the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4080681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B76277-0E0A-E334-EED0-623412A16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 Under Trolley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9C7A27-1F74-5EAC-418B-D25F71010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47D698C-0E6F-1495-CB83-EF07123BF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38" y="1724025"/>
            <a:ext cx="11306175" cy="34099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EB9BBA-37DA-2F38-BE52-B84EA77C8C40}"/>
              </a:ext>
            </a:extLst>
          </p:cNvPr>
          <p:cNvSpPr/>
          <p:nvPr/>
        </p:nvSpPr>
        <p:spPr>
          <a:xfrm>
            <a:off x="1497724" y="4414345"/>
            <a:ext cx="9925132" cy="2837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18193B1-D7B0-4B93-9C98-B10B7BC930F7}"/>
              </a:ext>
            </a:extLst>
          </p:cNvPr>
          <p:cNvCxnSpPr/>
          <p:nvPr/>
        </p:nvCxnSpPr>
        <p:spPr>
          <a:xfrm flipH="1">
            <a:off x="1497724" y="5273565"/>
            <a:ext cx="99074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EA5DF8-56B1-8188-5CFC-8634ED8DAA78}"/>
              </a:ext>
            </a:extLst>
          </p:cNvPr>
          <p:cNvSpPr txBox="1"/>
          <p:nvPr/>
        </p:nvSpPr>
        <p:spPr bwMode="auto">
          <a:xfrm>
            <a:off x="5957443" y="5378572"/>
            <a:ext cx="806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5840mm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04BBA4-955E-E23F-7BBA-F191342A4BF6}"/>
              </a:ext>
            </a:extLst>
          </p:cNvPr>
          <p:cNvSpPr txBox="1"/>
          <p:nvPr/>
        </p:nvSpPr>
        <p:spPr bwMode="auto">
          <a:xfrm>
            <a:off x="709448" y="5447822"/>
            <a:ext cx="4248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3 Blocks the same length and positioned against the rear of the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289881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55</TotalTime>
  <Words>208</Words>
  <Application>Microsoft Office PowerPoint</Application>
  <DocSecurity>0</DocSecurity>
  <PresentationFormat>Widescreen</PresentationFormat>
  <Paragraphs>77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Target Station Changes</vt:lpstr>
      <vt:lpstr>Hole Position Change</vt:lpstr>
      <vt:lpstr>Steel Beam</vt:lpstr>
      <vt:lpstr>MHS Gap</vt:lpstr>
      <vt:lpstr>Shielding To Add</vt:lpstr>
      <vt:lpstr>Internal Shielding New Dimensions </vt:lpstr>
      <vt:lpstr>Upper Proximity Shielding Dimensions</vt:lpstr>
      <vt:lpstr>Shielding Under Trolley</vt:lpstr>
      <vt:lpstr>Shielding Under Trolley</vt:lpstr>
      <vt:lpstr>Shielding Between Rollers</vt:lpstr>
      <vt:lpstr>Shielding Between Rollers</vt:lpstr>
      <vt:lpstr>TCC8 ECN3 Integration Model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2025-07-21T13:45:03Z</dcterms:modified>
  <cp:category/>
  <dc:identifier/>
  <cp:contentStatus/>
  <dc:language/>
  <cp:version/>
</cp:coreProperties>
</file>