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4" r:id="rId3"/>
    <p:sldId id="257" r:id="rId4"/>
    <p:sldId id="256" r:id="rId5"/>
    <p:sldId id="260" r:id="rId6"/>
    <p:sldId id="262" r:id="rId7"/>
    <p:sldId id="263" r:id="rId8"/>
    <p:sldId id="259" r:id="rId9"/>
    <p:sldId id="265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>
        <p:scale>
          <a:sx n="142" d="100"/>
          <a:sy n="142" d="100"/>
        </p:scale>
        <p:origin x="94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6B554-3486-4F29-9507-94963D060FB0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6D5AC-DF0D-49F0-8BDC-40C096A4A9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727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B6D5AC-DF0D-49F0-8BDC-40C096A4A9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92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E59CD-2DA8-166D-285C-A092F1395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58802B-B367-11DA-9EC2-E84E4CCBA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2FC87-07F8-DF68-7A41-C3D6C6828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63DD6-11DB-90BB-AA69-05A2005AD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4FA13-A0FC-87E2-19F0-2EC771529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8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E6179-8ABF-7455-299D-2C0357450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3C05D-A8EB-F3DF-FD44-BFCED9F08C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94C94-9ECC-FA9C-932A-D45EB238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5BF97-55F4-3CAF-6687-CA19502A8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76CA5-F9FB-1B35-D7EB-52E710F0C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92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C67970-FED1-B462-8B73-3EB5B59D1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F9A12F-CE09-5B72-395E-CA4163E88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04606-1E13-BEC0-F4FE-E6CC72E62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981CE-4DCD-9D31-2306-D3389EB3D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288DF-7D72-4BFE-6D6F-A1255BD41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74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DE4BA-11B9-B11D-72DB-0E4B5211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F53EC-D373-CC4F-F84C-F56425384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9978C-D253-7D3B-F6DC-6D841D77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1E969-837E-34CC-9797-E4DE1237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D8F7B-C868-ACCB-928D-8055C29E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2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714-25B2-515D-CBE4-229E2C6C4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AC0F2-F4F1-FC1D-D07C-BE0F54C39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F7ADB-8A94-60FB-4088-DE06FF7A0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483DB-FCBA-8D14-A643-9D4B50DEA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4E357-1255-B5E5-F4E9-C02828328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8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0F693-6FAA-9272-5F6C-251D56802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73A12-8373-3A4C-0CA0-A8F1E1C62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2AC583-A52C-41B7-5008-C5CE19861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F1C75A-CED1-1C6C-3F14-04751E2DD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CE925-8207-375A-0A00-EC667B79F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BA05B-83D3-8B58-4E07-4DDF8C5E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16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DDF83-BDAD-99E5-CC7E-00D07B6F5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B4B8B8-C005-F122-C21E-1E96BF252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C0B7D-35B4-C451-6F9C-A26BAA13B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F0E28-3BBB-C196-2579-CB63B05166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3BD92-317B-8C15-FD40-68C479FE0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D57B26-9D6E-963B-8B43-056ED11B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C0BA1-C559-6223-DE44-7F4338297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5D042C-EC5E-8789-A7E8-78371F901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6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E7B93-CAC8-DE96-D4A8-ECF695753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EBB9B1-C279-142B-D5CF-8EBF21F4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12A445-368B-DD7F-C419-3842163A9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18BB9-DED0-3D73-DA53-F351A0DCF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43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CF4F19-1A2C-4700-D802-CFD6A2DA1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26F51E-B6EA-B5DE-CA74-E7FD47BF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7E53B-DDF2-E135-B893-14EA8D5C5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97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361A3-A35F-891D-98A5-32EFC9BEF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414FE-78AA-57EE-07AF-25A88507D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C8FEAD-A745-47E5-DE9C-E065B02CA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9E108-7333-3EF7-32EA-A0F7F2397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DE0E3-5D72-493E-52BC-2E659622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1781A3-372B-10D7-5938-884C4A454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407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C2216-CFB6-1F3F-0ED9-469BC2F26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C8C1EE-E54E-2766-A01F-54F82BB967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3226D5-3633-9EC3-8E71-C347E1F1B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FF69C6-9754-B7DB-0F40-307E48E3B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DDC729-2271-9E36-6FBC-50310E87D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F31A2-1F2C-656C-E549-9716D7F0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5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D9DBA-C012-BAB0-7055-007F55221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3706E-5FC8-7983-3010-FD54C42C3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59DAD-5989-ADDB-BD1E-EA7F72A0C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0706AE-A08A-446D-949C-A234DC95EAA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7F225-3506-12DE-CB3D-957D5EF90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04EE1-4844-6D95-B95D-2D0DC9E65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36FB0E-DFDC-40B6-ADEF-7653F75E5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9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350DA-C8F8-DCB4-4CC9-618C9824F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0E0B09-C794-AB90-F417-E278F938D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70" y="215573"/>
            <a:ext cx="10761260" cy="631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01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641F7-B687-B253-3BEC-040413963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89320E-3502-30BD-CBCD-46495F8AF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484" y="3390542"/>
            <a:ext cx="7281031" cy="3467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35B39A-A9A5-3665-DA31-16B757E2C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353" y="80682"/>
            <a:ext cx="7311162" cy="324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24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87EF6-A0CB-B2DE-9991-05759BF6A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4DA13C-94B2-ACAB-61C2-7D2EEACD4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88" y="176594"/>
            <a:ext cx="9507841" cy="650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8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268345-0B65-80FC-76B0-836BF549E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652" y="422917"/>
            <a:ext cx="7756395" cy="613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7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95B509-9C9F-0E1E-69E4-9A2086C4C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31" y="574501"/>
            <a:ext cx="11354937" cy="587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4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67D55-5C8A-C067-1AC6-5234E3822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116005-6AC4-208E-C194-9B5652F63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62" y="674624"/>
            <a:ext cx="11737075" cy="571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56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2300D641-96EF-E08D-3035-F0AE29508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3" y="779929"/>
            <a:ext cx="5863202" cy="5908575"/>
          </a:xfrm>
          <a:prstGeom prst="rect">
            <a:avLst/>
          </a:prstGeom>
        </p:spPr>
      </p:pic>
      <p:pic>
        <p:nvPicPr>
          <p:cNvPr id="9" name="Picture 8" descr="A screenshot of a computer graphics&#10;&#10;AI-generated content may be incorrect.">
            <a:extLst>
              <a:ext uri="{FF2B5EF4-FFF2-40B4-BE49-F238E27FC236}">
                <a16:creationId xmlns:a16="http://schemas.microsoft.com/office/drawing/2014/main" id="{DCD1ACD5-4C9E-E571-44F7-08A074CF5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10298"/>
            <a:ext cx="5905944" cy="369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513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9902BB-17A5-9A20-CFB3-784E15978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61" y="149411"/>
            <a:ext cx="11676715" cy="661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42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F8DE4-2140-F82E-2107-FDC09C331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4DB1E2-2F10-2E71-BF9E-01CCBEF2D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36" y="411436"/>
            <a:ext cx="11866728" cy="620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523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9484-C19A-E918-69B1-DD648A4A0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D4D903-C804-AB26-6131-BD5400E38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071" y="238685"/>
            <a:ext cx="7623607" cy="638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82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</Words>
  <Application>Microsoft Office PowerPoint</Application>
  <PresentationFormat>Widescreen</PresentationFormat>
  <Paragraphs>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Gianluca Gilmore Kerr</dc:creator>
  <cp:lastModifiedBy>Gianluca Gilmore Kerr</cp:lastModifiedBy>
  <cp:revision>3</cp:revision>
  <dcterms:created xsi:type="dcterms:W3CDTF">2025-10-06T13:25:24Z</dcterms:created>
  <dcterms:modified xsi:type="dcterms:W3CDTF">2025-10-07T14:36:10Z</dcterms:modified>
</cp:coreProperties>
</file>