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87" r:id="rId1"/>
    <p:sldMasterId id="2147483713" r:id="rId2"/>
    <p:sldMasterId id="2147483727" r:id="rId3"/>
  </p:sldMasterIdLst>
  <p:notesMasterIdLst>
    <p:notesMasterId r:id="rId10"/>
  </p:notesMasterIdLst>
  <p:sldIdLst>
    <p:sldId id="1811" r:id="rId4"/>
    <p:sldId id="1940" r:id="rId5"/>
    <p:sldId id="1941" r:id="rId6"/>
    <p:sldId id="1942" r:id="rId7"/>
    <p:sldId id="1939" r:id="rId8"/>
    <p:sldId id="1938" r:id="rId9"/>
  </p:sldIdLst>
  <p:sldSz cx="10772775" cy="6059488"/>
  <p:notesSz cx="6858000" cy="9144000"/>
  <p:defaultTextStyle>
    <a:defPPr>
      <a:defRPr lang="fr-FR"/>
    </a:defPPr>
    <a:lvl1pPr algn="l" defTabSz="1004888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501650" indent="-44450" algn="l" defTabSz="1004888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1004888" indent="-90488" algn="l" defTabSz="1004888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508125" indent="-136525" algn="l" defTabSz="1004888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2009775" indent="-180975" algn="l" defTabSz="1004888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1909">
          <p15:clr>
            <a:srgbClr val="A4A3A4"/>
          </p15:clr>
        </p15:guide>
        <p15:guide id="2" pos="339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700"/>
    <a:srgbClr val="FF99FF"/>
    <a:srgbClr val="F39200"/>
    <a:srgbClr val="6600CC"/>
    <a:srgbClr val="CC0066"/>
    <a:srgbClr val="7A286A"/>
    <a:srgbClr val="229023"/>
    <a:srgbClr val="E05314"/>
    <a:srgbClr val="456487"/>
    <a:srgbClr val="511F7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5BE263C-DBD7-4A20-BB59-AAB30ACAA65A}" styleName="Style moyen 3 - Accentuation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13" autoAdjust="0"/>
    <p:restoredTop sz="96291" autoAdjust="0"/>
  </p:normalViewPr>
  <p:slideViewPr>
    <p:cSldViewPr>
      <p:cViewPr>
        <p:scale>
          <a:sx n="62" d="100"/>
          <a:sy n="62" d="100"/>
        </p:scale>
        <p:origin x="956" y="520"/>
      </p:cViewPr>
      <p:guideLst>
        <p:guide orient="horz" pos="1909"/>
        <p:guide pos="339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-942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presProps" Target="presProps.xml"/><Relationship Id="rId5" Type="http://schemas.openxmlformats.org/officeDocument/2006/relationships/slide" Target="slides/slide2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defTabSz="1005537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defTabSz="1005537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DA0983F0-3B2B-4346-9D34-6FF74AEF7015}" type="datetimeFigureOut">
              <a:rPr lang="fr-FR"/>
              <a:pPr>
                <a:defRPr/>
              </a:pPr>
              <a:t>13/10/2025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fr-FR" noProof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noProof="0"/>
              <a:t>Cliquez pour modifier les styles du texte du masque</a:t>
            </a:r>
          </a:p>
          <a:p>
            <a:pPr lvl="1"/>
            <a:r>
              <a:rPr lang="fr-FR" noProof="0"/>
              <a:t>Deuxième niveau</a:t>
            </a:r>
          </a:p>
          <a:p>
            <a:pPr lvl="2"/>
            <a:r>
              <a:rPr lang="fr-FR" noProof="0"/>
              <a:t>Troisième niveau</a:t>
            </a:r>
          </a:p>
          <a:p>
            <a:pPr lvl="3"/>
            <a:r>
              <a:rPr lang="fr-FR" noProof="0"/>
              <a:t>Quatrième niveau</a:t>
            </a:r>
          </a:p>
          <a:p>
            <a:pPr lvl="4"/>
            <a:r>
              <a:rPr lang="fr-FR" noProof="0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defTabSz="1005537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defTabSz="1005537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C3BC699F-DBFB-4FA7-9A20-949047200EDB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5395271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ro-logo-per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7" y="0"/>
            <a:ext cx="10772418" cy="6059486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173918" y="149425"/>
            <a:ext cx="8424938" cy="432048"/>
          </a:xfrm>
        </p:spPr>
        <p:txBody>
          <a:bodyPr>
            <a:normAutofit/>
          </a:bodyPr>
          <a:lstStyle>
            <a:lvl1pPr algn="ctr">
              <a:defRPr sz="2400" b="1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>
          <a:xfrm>
            <a:off x="201812" y="5714820"/>
            <a:ext cx="2411556" cy="322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13/10/2025</a:t>
            </a:r>
            <a:endParaRPr lang="fr-FR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2938116" y="5714820"/>
            <a:ext cx="4896544" cy="322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PERLE Collaboration Meeting </a:t>
            </a:r>
            <a:endParaRPr lang="fr-FR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>
          <a:xfrm>
            <a:off x="8159407" y="5714820"/>
            <a:ext cx="2422525" cy="322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7E71596-5F9D-49C5-9701-16B3CA54319D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1902578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lide-2-sma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7" y="0"/>
            <a:ext cx="10772417" cy="6059484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290044" y="149425"/>
            <a:ext cx="5688632" cy="432048"/>
          </a:xfrm>
        </p:spPr>
        <p:txBody>
          <a:bodyPr>
            <a:normAutofit/>
          </a:bodyPr>
          <a:lstStyle>
            <a:lvl1pPr>
              <a:defRPr sz="2400" b="1">
                <a:solidFill>
                  <a:srgbClr val="00294B"/>
                </a:solidFill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41363" y="1485900"/>
            <a:ext cx="4557712" cy="727075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00294B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dirty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741363" y="2212975"/>
            <a:ext cx="4557712" cy="3255963"/>
          </a:xfrm>
        </p:spPr>
        <p:txBody>
          <a:bodyPr/>
          <a:lstStyle>
            <a:lvl1pPr>
              <a:defRPr>
                <a:solidFill>
                  <a:srgbClr val="FF6700"/>
                </a:solidFill>
              </a:defRPr>
            </a:lvl1pPr>
            <a:lvl2pPr>
              <a:defRPr>
                <a:solidFill>
                  <a:srgbClr val="00294B"/>
                </a:solidFill>
              </a:defRPr>
            </a:lvl2pPr>
            <a:lvl3pPr>
              <a:defRPr>
                <a:solidFill>
                  <a:srgbClr val="456487"/>
                </a:solidFill>
              </a:defRPr>
            </a:lvl3pPr>
            <a:lvl4pPr>
              <a:defRPr>
                <a:solidFill>
                  <a:srgbClr val="456487"/>
                </a:solidFill>
              </a:defRPr>
            </a:lvl4pPr>
            <a:lvl5pPr>
              <a:defRPr>
                <a:solidFill>
                  <a:srgbClr val="456487"/>
                </a:solidFill>
              </a:defRPr>
            </a:lvl5pPr>
          </a:lstStyle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5453063" y="1485900"/>
            <a:ext cx="4579937" cy="727075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00294B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dirty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5453063" y="2212975"/>
            <a:ext cx="4579937" cy="3255963"/>
          </a:xfrm>
        </p:spPr>
        <p:txBody>
          <a:bodyPr/>
          <a:lstStyle>
            <a:lvl1pPr marL="228600" indent="-228600">
              <a:defRPr lang="fr-FR" sz="2800" kern="1200" dirty="0" smtClean="0">
                <a:solidFill>
                  <a:srgbClr val="FF6700"/>
                </a:solidFill>
                <a:latin typeface="+mn-lt"/>
                <a:ea typeface="+mn-ea"/>
                <a:cs typeface="+mn-cs"/>
              </a:defRPr>
            </a:lvl1pPr>
            <a:lvl2pPr marL="685800" indent="-228600">
              <a:defRPr lang="fr-FR" sz="2400" kern="1200" dirty="0" smtClean="0">
                <a:solidFill>
                  <a:srgbClr val="00294B"/>
                </a:solidFill>
                <a:latin typeface="+mn-lt"/>
                <a:ea typeface="+mn-ea"/>
                <a:cs typeface="+mn-cs"/>
              </a:defRPr>
            </a:lvl2pPr>
            <a:lvl3pPr marL="1143000" indent="-228600">
              <a:defRPr lang="fr-FR" sz="2000" kern="1200" dirty="0" smtClean="0">
                <a:solidFill>
                  <a:srgbClr val="456487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rgbClr val="456487"/>
                </a:solidFill>
              </a:defRPr>
            </a:lvl4pPr>
            <a:lvl5pPr>
              <a:defRPr>
                <a:solidFill>
                  <a:srgbClr val="456487"/>
                </a:solidFill>
              </a:defRPr>
            </a:lvl5pPr>
          </a:lstStyle>
          <a:p>
            <a:pPr marL="228600" lvl="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fr-FR" dirty="0"/>
              <a:t>Modifier les styles du texte du masque</a:t>
            </a:r>
          </a:p>
          <a:p>
            <a:pPr marL="685800" lvl="1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pPr>
            <a:r>
              <a:rPr lang="fr-FR" dirty="0"/>
              <a:t>Deuxième niveau</a:t>
            </a:r>
          </a:p>
          <a:p>
            <a:pPr marL="1143000" lvl="2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pPr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>
          <a:xfrm>
            <a:off x="201812" y="5714820"/>
            <a:ext cx="2411556" cy="322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13/10/2025</a:t>
            </a:r>
            <a:endParaRPr lang="fr-FR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2938116" y="5714820"/>
            <a:ext cx="4896544" cy="322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PERLE Collaboration Meeting </a:t>
            </a:r>
            <a:endParaRPr lang="fr-FR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>
          <a:xfrm>
            <a:off x="8159407" y="5714820"/>
            <a:ext cx="2422525" cy="322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7E71596-5F9D-49C5-9701-16B3CA54319D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7070700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introduction : titre+contenu+filigra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6" y="0"/>
            <a:ext cx="10772420" cy="6059487"/>
          </a:xfrm>
          <a:prstGeom prst="rect">
            <a:avLst/>
          </a:prstGeom>
        </p:spPr>
      </p:pic>
      <p:sp>
        <p:nvSpPr>
          <p:cNvPr id="8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273820" y="1445569"/>
            <a:ext cx="10308112" cy="4023370"/>
          </a:xfrm>
          <a:prstGeom prst="rect">
            <a:avLst/>
          </a:prstGeom>
        </p:spPr>
        <p:txBody>
          <a:bodyPr/>
          <a:lstStyle>
            <a:lvl1pPr>
              <a:defRPr sz="2000">
                <a:solidFill>
                  <a:srgbClr val="FF6700"/>
                </a:solidFill>
              </a:defRPr>
            </a:lvl1pPr>
            <a:lvl2pPr>
              <a:defRPr sz="1800">
                <a:solidFill>
                  <a:srgbClr val="00294B"/>
                </a:solidFill>
              </a:defRPr>
            </a:lvl2pPr>
            <a:lvl3pPr>
              <a:defRPr sz="1600">
                <a:solidFill>
                  <a:srgbClr val="456487"/>
                </a:solidFill>
              </a:defRPr>
            </a:lvl3pPr>
            <a:lvl4pPr>
              <a:defRPr sz="1400">
                <a:solidFill>
                  <a:srgbClr val="456487"/>
                </a:solidFill>
              </a:defRPr>
            </a:lvl4pPr>
            <a:lvl5pPr>
              <a:defRPr sz="1400">
                <a:solidFill>
                  <a:srgbClr val="456487"/>
                </a:solidFill>
              </a:defRPr>
            </a:lvl5pPr>
          </a:lstStyle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9" name="Espace réservé de la date 6"/>
          <p:cNvSpPr>
            <a:spLocks noGrp="1"/>
          </p:cNvSpPr>
          <p:nvPr>
            <p:ph type="dt" sz="half" idx="10"/>
          </p:nvPr>
        </p:nvSpPr>
        <p:spPr>
          <a:xfrm>
            <a:off x="201812" y="5714820"/>
            <a:ext cx="2411556" cy="322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13/10/2025</a:t>
            </a:r>
            <a:endParaRPr lang="fr-FR" dirty="0"/>
          </a:p>
        </p:txBody>
      </p:sp>
      <p:sp>
        <p:nvSpPr>
          <p:cNvPr id="10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2938116" y="5714820"/>
            <a:ext cx="4896544" cy="322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PERLE Collaboration Meeting </a:t>
            </a:r>
            <a:endParaRPr lang="fr-FR" dirty="0"/>
          </a:p>
        </p:txBody>
      </p:sp>
      <p:sp>
        <p:nvSpPr>
          <p:cNvPr id="11" name="Espace réservé du numéro de diapositive 8"/>
          <p:cNvSpPr>
            <a:spLocks noGrp="1"/>
          </p:cNvSpPr>
          <p:nvPr>
            <p:ph type="sldNum" sz="quarter" idx="12"/>
          </p:nvPr>
        </p:nvSpPr>
        <p:spPr>
          <a:xfrm>
            <a:off x="8159407" y="5714820"/>
            <a:ext cx="2422525" cy="322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7E71596-5F9D-49C5-9701-16B3CA54319D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2" name="Titre 1"/>
          <p:cNvSpPr>
            <a:spLocks noGrp="1"/>
          </p:cNvSpPr>
          <p:nvPr>
            <p:ph type="title"/>
          </p:nvPr>
        </p:nvSpPr>
        <p:spPr>
          <a:xfrm>
            <a:off x="2290044" y="149425"/>
            <a:ext cx="5688632" cy="432048"/>
          </a:xfrm>
        </p:spPr>
        <p:txBody>
          <a:bodyPr>
            <a:normAutofit/>
          </a:bodyPr>
          <a:lstStyle>
            <a:lvl1pPr>
              <a:defRPr lang="fr-FR" sz="2200" b="1" kern="1200" dirty="0" smtClean="0">
                <a:solidFill>
                  <a:srgbClr val="00294B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13" name="ZoneTexte 12"/>
          <p:cNvSpPr txBox="1"/>
          <p:nvPr userDrawn="1"/>
        </p:nvSpPr>
        <p:spPr>
          <a:xfrm>
            <a:off x="7959903" y="481445"/>
            <a:ext cx="432047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700" b="0" dirty="0">
                <a:solidFill>
                  <a:schemeClr val="bg1"/>
                </a:solidFill>
              </a:rPr>
              <a:t>IN2P3</a:t>
            </a:r>
          </a:p>
        </p:txBody>
      </p:sp>
    </p:spTree>
    <p:extLst>
      <p:ext uri="{BB962C8B-B14F-4D97-AF65-F5344CB8AC3E}">
        <p14:creationId xmlns:p14="http://schemas.microsoft.com/office/powerpoint/2010/main" val="90163826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simple : titre+contenu+filigra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7" y="0"/>
            <a:ext cx="10772417" cy="6059485"/>
          </a:xfrm>
          <a:prstGeom prst="rect">
            <a:avLst/>
          </a:prstGeom>
        </p:spPr>
      </p:pic>
      <p:sp>
        <p:nvSpPr>
          <p:cNvPr id="8" name="Titre 1"/>
          <p:cNvSpPr>
            <a:spLocks noGrp="1"/>
          </p:cNvSpPr>
          <p:nvPr>
            <p:ph type="title"/>
          </p:nvPr>
        </p:nvSpPr>
        <p:spPr>
          <a:xfrm>
            <a:off x="2290044" y="149425"/>
            <a:ext cx="5688632" cy="432048"/>
          </a:xfrm>
        </p:spPr>
        <p:txBody>
          <a:bodyPr>
            <a:normAutofit/>
          </a:bodyPr>
          <a:lstStyle>
            <a:lvl1pPr>
              <a:defRPr sz="2200" b="1">
                <a:solidFill>
                  <a:srgbClr val="00294B"/>
                </a:solidFill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9" name="Espace réservé de la date 6"/>
          <p:cNvSpPr>
            <a:spLocks noGrp="1"/>
          </p:cNvSpPr>
          <p:nvPr>
            <p:ph type="dt" sz="half" idx="10"/>
          </p:nvPr>
        </p:nvSpPr>
        <p:spPr>
          <a:xfrm>
            <a:off x="201812" y="5714820"/>
            <a:ext cx="2411556" cy="322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13/10/2025</a:t>
            </a:r>
            <a:endParaRPr lang="fr-FR" dirty="0"/>
          </a:p>
        </p:txBody>
      </p:sp>
      <p:sp>
        <p:nvSpPr>
          <p:cNvPr id="10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2938116" y="5714820"/>
            <a:ext cx="4896544" cy="322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PERLE Collaboration Meeting </a:t>
            </a:r>
            <a:endParaRPr lang="fr-FR" dirty="0"/>
          </a:p>
        </p:txBody>
      </p:sp>
      <p:sp>
        <p:nvSpPr>
          <p:cNvPr id="11" name="Espace réservé du numéro de diapositive 8"/>
          <p:cNvSpPr>
            <a:spLocks noGrp="1"/>
          </p:cNvSpPr>
          <p:nvPr>
            <p:ph type="sldNum" sz="quarter" idx="12"/>
          </p:nvPr>
        </p:nvSpPr>
        <p:spPr>
          <a:xfrm>
            <a:off x="8159407" y="5714820"/>
            <a:ext cx="2422525" cy="322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7E71596-5F9D-49C5-9701-16B3CA54319D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2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273820" y="797496"/>
            <a:ext cx="10308112" cy="4671443"/>
          </a:xfrm>
          <a:prstGeom prst="rect">
            <a:avLst/>
          </a:prstGeom>
        </p:spPr>
        <p:txBody>
          <a:bodyPr/>
          <a:lstStyle>
            <a:lvl1pPr>
              <a:defRPr sz="2000">
                <a:solidFill>
                  <a:srgbClr val="FF6700"/>
                </a:solidFill>
              </a:defRPr>
            </a:lvl1pPr>
            <a:lvl2pPr>
              <a:defRPr sz="1800">
                <a:solidFill>
                  <a:srgbClr val="00294B"/>
                </a:solidFill>
              </a:defRPr>
            </a:lvl2pPr>
            <a:lvl3pPr>
              <a:defRPr sz="1600">
                <a:solidFill>
                  <a:srgbClr val="456487"/>
                </a:solidFill>
              </a:defRPr>
            </a:lvl3pPr>
            <a:lvl4pPr>
              <a:defRPr sz="1400">
                <a:solidFill>
                  <a:srgbClr val="456487"/>
                </a:solidFill>
              </a:defRPr>
            </a:lvl4pPr>
            <a:lvl5pPr>
              <a:defRPr sz="1400">
                <a:solidFill>
                  <a:srgbClr val="456487"/>
                </a:solidFill>
              </a:defRPr>
            </a:lvl5pPr>
          </a:lstStyle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24961058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simple : titre+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7" y="0"/>
            <a:ext cx="10772417" cy="6059484"/>
          </a:xfrm>
          <a:prstGeom prst="rect">
            <a:avLst/>
          </a:prstGeom>
        </p:spPr>
      </p:pic>
      <p:sp>
        <p:nvSpPr>
          <p:cNvPr id="8" name="Titre 1"/>
          <p:cNvSpPr>
            <a:spLocks noGrp="1"/>
          </p:cNvSpPr>
          <p:nvPr>
            <p:ph type="title"/>
          </p:nvPr>
        </p:nvSpPr>
        <p:spPr>
          <a:xfrm>
            <a:off x="2290044" y="149425"/>
            <a:ext cx="5688632" cy="432048"/>
          </a:xfrm>
        </p:spPr>
        <p:txBody>
          <a:bodyPr>
            <a:normAutofit/>
          </a:bodyPr>
          <a:lstStyle>
            <a:lvl1pPr>
              <a:defRPr sz="2200" b="1">
                <a:solidFill>
                  <a:srgbClr val="00294B"/>
                </a:solidFill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9" name="Espace réservé de la date 6"/>
          <p:cNvSpPr>
            <a:spLocks noGrp="1"/>
          </p:cNvSpPr>
          <p:nvPr>
            <p:ph type="dt" sz="half" idx="10"/>
          </p:nvPr>
        </p:nvSpPr>
        <p:spPr>
          <a:xfrm>
            <a:off x="201812" y="5714820"/>
            <a:ext cx="2411556" cy="322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13/10/2025</a:t>
            </a:r>
            <a:endParaRPr lang="fr-FR" dirty="0"/>
          </a:p>
        </p:txBody>
      </p:sp>
      <p:sp>
        <p:nvSpPr>
          <p:cNvPr id="10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2938116" y="5714820"/>
            <a:ext cx="4896544" cy="322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PERLE Collaboration Meeting </a:t>
            </a:r>
            <a:endParaRPr lang="fr-FR" dirty="0"/>
          </a:p>
        </p:txBody>
      </p:sp>
      <p:sp>
        <p:nvSpPr>
          <p:cNvPr id="11" name="Espace réservé du numéro de diapositive 8"/>
          <p:cNvSpPr>
            <a:spLocks noGrp="1"/>
          </p:cNvSpPr>
          <p:nvPr>
            <p:ph type="sldNum" sz="quarter" idx="12"/>
          </p:nvPr>
        </p:nvSpPr>
        <p:spPr>
          <a:xfrm>
            <a:off x="8159407" y="5714820"/>
            <a:ext cx="2422525" cy="322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7E71596-5F9D-49C5-9701-16B3CA54319D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2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273820" y="797496"/>
            <a:ext cx="10308112" cy="4671443"/>
          </a:xfrm>
          <a:prstGeom prst="rect">
            <a:avLst/>
          </a:prstGeom>
        </p:spPr>
        <p:txBody>
          <a:bodyPr/>
          <a:lstStyle>
            <a:lvl1pPr>
              <a:defRPr sz="2000">
                <a:solidFill>
                  <a:srgbClr val="FF6700"/>
                </a:solidFill>
              </a:defRPr>
            </a:lvl1pPr>
            <a:lvl2pPr>
              <a:defRPr sz="1800">
                <a:solidFill>
                  <a:srgbClr val="00294B"/>
                </a:solidFill>
              </a:defRPr>
            </a:lvl2pPr>
            <a:lvl3pPr>
              <a:defRPr sz="1600">
                <a:solidFill>
                  <a:srgbClr val="456487"/>
                </a:solidFill>
              </a:defRPr>
            </a:lvl3pPr>
            <a:lvl4pPr>
              <a:defRPr sz="1400">
                <a:solidFill>
                  <a:srgbClr val="456487"/>
                </a:solidFill>
              </a:defRPr>
            </a:lvl4pPr>
            <a:lvl5pPr>
              <a:defRPr sz="1400">
                <a:solidFill>
                  <a:srgbClr val="456487"/>
                </a:solidFill>
              </a:defRPr>
            </a:lvl5pPr>
          </a:lstStyle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380306049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introduction : titre+2 contenus+filigra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Image 1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6" y="0"/>
            <a:ext cx="10772420" cy="6059487"/>
          </a:xfrm>
          <a:prstGeom prst="rect">
            <a:avLst/>
          </a:prstGeom>
        </p:spPr>
      </p:pic>
      <p:sp>
        <p:nvSpPr>
          <p:cNvPr id="18" name="Titre 1"/>
          <p:cNvSpPr>
            <a:spLocks noGrp="1"/>
          </p:cNvSpPr>
          <p:nvPr>
            <p:ph type="title"/>
          </p:nvPr>
        </p:nvSpPr>
        <p:spPr>
          <a:xfrm>
            <a:off x="2290044" y="149425"/>
            <a:ext cx="5688632" cy="432048"/>
          </a:xfrm>
        </p:spPr>
        <p:txBody>
          <a:bodyPr>
            <a:normAutofit/>
          </a:bodyPr>
          <a:lstStyle>
            <a:lvl1pPr>
              <a:defRPr lang="fr-FR" sz="2200" b="1" kern="1200" dirty="0" smtClean="0">
                <a:solidFill>
                  <a:srgbClr val="00294B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19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273820" y="1445569"/>
            <a:ext cx="5040559" cy="4023370"/>
          </a:xfrm>
          <a:prstGeom prst="rect">
            <a:avLst/>
          </a:prstGeom>
        </p:spPr>
        <p:txBody>
          <a:bodyPr/>
          <a:lstStyle>
            <a:lvl1pPr>
              <a:defRPr sz="2000">
                <a:solidFill>
                  <a:srgbClr val="FF6700"/>
                </a:solidFill>
              </a:defRPr>
            </a:lvl1pPr>
            <a:lvl2pPr>
              <a:defRPr sz="1800">
                <a:solidFill>
                  <a:srgbClr val="00294B"/>
                </a:solidFill>
              </a:defRPr>
            </a:lvl2pPr>
            <a:lvl3pPr>
              <a:defRPr sz="1600">
                <a:solidFill>
                  <a:srgbClr val="456487"/>
                </a:solidFill>
              </a:defRPr>
            </a:lvl3pPr>
            <a:lvl4pPr>
              <a:defRPr sz="1400">
                <a:solidFill>
                  <a:srgbClr val="456487"/>
                </a:solidFill>
              </a:defRPr>
            </a:lvl4pPr>
            <a:lvl5pPr>
              <a:defRPr sz="1400">
                <a:solidFill>
                  <a:srgbClr val="456487"/>
                </a:solidFill>
              </a:defRPr>
            </a:lvl5pPr>
          </a:lstStyle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20" name="Espace réservé du contenu 3"/>
          <p:cNvSpPr>
            <a:spLocks noGrp="1"/>
          </p:cNvSpPr>
          <p:nvPr>
            <p:ph sz="half" idx="13" hasCustomPrompt="1"/>
          </p:nvPr>
        </p:nvSpPr>
        <p:spPr>
          <a:xfrm>
            <a:off x="5535752" y="1445569"/>
            <a:ext cx="5040559" cy="4023370"/>
          </a:xfrm>
          <a:prstGeom prst="rect">
            <a:avLst/>
          </a:prstGeom>
        </p:spPr>
        <p:txBody>
          <a:bodyPr/>
          <a:lstStyle>
            <a:lvl1pPr>
              <a:defRPr sz="2000">
                <a:solidFill>
                  <a:srgbClr val="FF6700"/>
                </a:solidFill>
              </a:defRPr>
            </a:lvl1pPr>
            <a:lvl2pPr>
              <a:defRPr sz="1800">
                <a:solidFill>
                  <a:srgbClr val="00294B"/>
                </a:solidFill>
              </a:defRPr>
            </a:lvl2pPr>
            <a:lvl3pPr>
              <a:defRPr sz="1600">
                <a:solidFill>
                  <a:srgbClr val="456487"/>
                </a:solidFill>
              </a:defRPr>
            </a:lvl3pPr>
            <a:lvl4pPr>
              <a:defRPr sz="1400">
                <a:solidFill>
                  <a:srgbClr val="456487"/>
                </a:solidFill>
              </a:defRPr>
            </a:lvl4pPr>
            <a:lvl5pPr>
              <a:defRPr sz="1400">
                <a:solidFill>
                  <a:srgbClr val="456487"/>
                </a:solidFill>
              </a:defRPr>
            </a:lvl5pPr>
          </a:lstStyle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21" name="ZoneTexte 20"/>
          <p:cNvSpPr txBox="1"/>
          <p:nvPr userDrawn="1"/>
        </p:nvSpPr>
        <p:spPr>
          <a:xfrm>
            <a:off x="7959903" y="481445"/>
            <a:ext cx="432047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700" b="0" dirty="0">
                <a:solidFill>
                  <a:schemeClr val="bg1"/>
                </a:solidFill>
              </a:rPr>
              <a:t>IN2P3</a:t>
            </a:r>
          </a:p>
        </p:txBody>
      </p:sp>
      <p:sp>
        <p:nvSpPr>
          <p:cNvPr id="25" name="Espace réservé de la date 6"/>
          <p:cNvSpPr>
            <a:spLocks noGrp="1"/>
          </p:cNvSpPr>
          <p:nvPr>
            <p:ph type="dt" sz="half" idx="10"/>
          </p:nvPr>
        </p:nvSpPr>
        <p:spPr>
          <a:xfrm>
            <a:off x="201812" y="5714820"/>
            <a:ext cx="2411556" cy="322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13/10/2025</a:t>
            </a:r>
            <a:endParaRPr lang="fr-FR" dirty="0"/>
          </a:p>
        </p:txBody>
      </p:sp>
      <p:sp>
        <p:nvSpPr>
          <p:cNvPr id="26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2938116" y="5714820"/>
            <a:ext cx="4896544" cy="322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PERLE Collaboration Meeting </a:t>
            </a:r>
            <a:endParaRPr lang="fr-FR" dirty="0"/>
          </a:p>
        </p:txBody>
      </p:sp>
      <p:sp>
        <p:nvSpPr>
          <p:cNvPr id="27" name="Espace réservé du numéro de diapositive 8"/>
          <p:cNvSpPr>
            <a:spLocks noGrp="1"/>
          </p:cNvSpPr>
          <p:nvPr>
            <p:ph type="sldNum" sz="quarter" idx="12"/>
          </p:nvPr>
        </p:nvSpPr>
        <p:spPr>
          <a:xfrm>
            <a:off x="8159407" y="5714820"/>
            <a:ext cx="2422525" cy="322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7E71596-5F9D-49C5-9701-16B3CA54319D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04808959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simple  : titre+2 contenus+filigra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Image 1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6" y="0"/>
            <a:ext cx="10772420" cy="6059486"/>
          </a:xfrm>
          <a:prstGeom prst="rect">
            <a:avLst/>
          </a:prstGeom>
        </p:spPr>
      </p:pic>
      <p:sp>
        <p:nvSpPr>
          <p:cNvPr id="15" name="Espace réservé de la date 6"/>
          <p:cNvSpPr>
            <a:spLocks noGrp="1"/>
          </p:cNvSpPr>
          <p:nvPr>
            <p:ph type="dt" sz="half" idx="10"/>
          </p:nvPr>
        </p:nvSpPr>
        <p:spPr>
          <a:xfrm>
            <a:off x="201812" y="5714820"/>
            <a:ext cx="2411556" cy="322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13/10/2025</a:t>
            </a:r>
            <a:endParaRPr lang="fr-FR" dirty="0"/>
          </a:p>
        </p:txBody>
      </p:sp>
      <p:sp>
        <p:nvSpPr>
          <p:cNvPr id="16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2938116" y="5714820"/>
            <a:ext cx="4896544" cy="322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PERLE Collaboration Meeting </a:t>
            </a:r>
            <a:endParaRPr lang="fr-FR" dirty="0"/>
          </a:p>
        </p:txBody>
      </p:sp>
      <p:sp>
        <p:nvSpPr>
          <p:cNvPr id="17" name="Espace réservé du numéro de diapositive 8"/>
          <p:cNvSpPr>
            <a:spLocks noGrp="1"/>
          </p:cNvSpPr>
          <p:nvPr>
            <p:ph type="sldNum" sz="quarter" idx="12"/>
          </p:nvPr>
        </p:nvSpPr>
        <p:spPr>
          <a:xfrm>
            <a:off x="8159407" y="5714820"/>
            <a:ext cx="2422525" cy="322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7E71596-5F9D-49C5-9701-16B3CA54319D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8" name="Titre 1"/>
          <p:cNvSpPr>
            <a:spLocks noGrp="1"/>
          </p:cNvSpPr>
          <p:nvPr>
            <p:ph type="title"/>
          </p:nvPr>
        </p:nvSpPr>
        <p:spPr>
          <a:xfrm>
            <a:off x="2290044" y="149425"/>
            <a:ext cx="5688632" cy="432048"/>
          </a:xfrm>
        </p:spPr>
        <p:txBody>
          <a:bodyPr>
            <a:normAutofit/>
          </a:bodyPr>
          <a:lstStyle>
            <a:lvl1pPr>
              <a:defRPr lang="fr-FR" sz="2200" b="1" kern="1200" dirty="0" smtClean="0">
                <a:solidFill>
                  <a:srgbClr val="00294B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19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273820" y="797496"/>
            <a:ext cx="5040559" cy="4671443"/>
          </a:xfrm>
          <a:prstGeom prst="rect">
            <a:avLst/>
          </a:prstGeom>
        </p:spPr>
        <p:txBody>
          <a:bodyPr/>
          <a:lstStyle>
            <a:lvl1pPr>
              <a:defRPr sz="2000">
                <a:solidFill>
                  <a:srgbClr val="FF6700"/>
                </a:solidFill>
              </a:defRPr>
            </a:lvl1pPr>
            <a:lvl2pPr>
              <a:defRPr sz="1800">
                <a:solidFill>
                  <a:srgbClr val="00294B"/>
                </a:solidFill>
              </a:defRPr>
            </a:lvl2pPr>
            <a:lvl3pPr>
              <a:defRPr sz="1600">
                <a:solidFill>
                  <a:srgbClr val="456487"/>
                </a:solidFill>
              </a:defRPr>
            </a:lvl3pPr>
            <a:lvl4pPr>
              <a:defRPr sz="1400">
                <a:solidFill>
                  <a:srgbClr val="456487"/>
                </a:solidFill>
              </a:defRPr>
            </a:lvl4pPr>
            <a:lvl5pPr>
              <a:defRPr sz="1400">
                <a:solidFill>
                  <a:srgbClr val="456487"/>
                </a:solidFill>
              </a:defRPr>
            </a:lvl5pPr>
          </a:lstStyle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20" name="Espace réservé du contenu 3"/>
          <p:cNvSpPr>
            <a:spLocks noGrp="1"/>
          </p:cNvSpPr>
          <p:nvPr>
            <p:ph sz="half" idx="13" hasCustomPrompt="1"/>
          </p:nvPr>
        </p:nvSpPr>
        <p:spPr>
          <a:xfrm>
            <a:off x="5535752" y="797496"/>
            <a:ext cx="5040559" cy="4671443"/>
          </a:xfrm>
          <a:prstGeom prst="rect">
            <a:avLst/>
          </a:prstGeom>
        </p:spPr>
        <p:txBody>
          <a:bodyPr/>
          <a:lstStyle>
            <a:lvl1pPr>
              <a:defRPr sz="2000">
                <a:solidFill>
                  <a:srgbClr val="FF6700"/>
                </a:solidFill>
              </a:defRPr>
            </a:lvl1pPr>
            <a:lvl2pPr>
              <a:defRPr sz="1800">
                <a:solidFill>
                  <a:srgbClr val="00294B"/>
                </a:solidFill>
              </a:defRPr>
            </a:lvl2pPr>
            <a:lvl3pPr>
              <a:defRPr sz="1600">
                <a:solidFill>
                  <a:srgbClr val="456487"/>
                </a:solidFill>
              </a:defRPr>
            </a:lvl3pPr>
            <a:lvl4pPr>
              <a:defRPr sz="1400">
                <a:solidFill>
                  <a:srgbClr val="456487"/>
                </a:solidFill>
              </a:defRPr>
            </a:lvl4pPr>
            <a:lvl5pPr>
              <a:defRPr sz="1400">
                <a:solidFill>
                  <a:srgbClr val="456487"/>
                </a:solidFill>
              </a:defRPr>
            </a:lvl5pPr>
          </a:lstStyle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388742729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simple  : titre+2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Image 1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6" y="0"/>
            <a:ext cx="10772420" cy="6059486"/>
          </a:xfrm>
          <a:prstGeom prst="rect">
            <a:avLst/>
          </a:prstGeom>
        </p:spPr>
      </p:pic>
      <p:sp>
        <p:nvSpPr>
          <p:cNvPr id="15" name="Espace réservé de la date 6"/>
          <p:cNvSpPr>
            <a:spLocks noGrp="1"/>
          </p:cNvSpPr>
          <p:nvPr>
            <p:ph type="dt" sz="half" idx="10"/>
          </p:nvPr>
        </p:nvSpPr>
        <p:spPr>
          <a:xfrm>
            <a:off x="201812" y="5714820"/>
            <a:ext cx="2411556" cy="322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13/10/2025</a:t>
            </a:r>
            <a:endParaRPr lang="fr-FR" dirty="0"/>
          </a:p>
        </p:txBody>
      </p:sp>
      <p:sp>
        <p:nvSpPr>
          <p:cNvPr id="16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2938116" y="5714820"/>
            <a:ext cx="4896544" cy="322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PERLE Collaboration Meeting </a:t>
            </a:r>
            <a:endParaRPr lang="fr-FR" dirty="0"/>
          </a:p>
        </p:txBody>
      </p:sp>
      <p:sp>
        <p:nvSpPr>
          <p:cNvPr id="17" name="Espace réservé du numéro de diapositive 8"/>
          <p:cNvSpPr>
            <a:spLocks noGrp="1"/>
          </p:cNvSpPr>
          <p:nvPr>
            <p:ph type="sldNum" sz="quarter" idx="12"/>
          </p:nvPr>
        </p:nvSpPr>
        <p:spPr>
          <a:xfrm>
            <a:off x="8159407" y="5714820"/>
            <a:ext cx="2422525" cy="322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7E71596-5F9D-49C5-9701-16B3CA54319D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8" name="Titre 1"/>
          <p:cNvSpPr>
            <a:spLocks noGrp="1"/>
          </p:cNvSpPr>
          <p:nvPr>
            <p:ph type="title"/>
          </p:nvPr>
        </p:nvSpPr>
        <p:spPr>
          <a:xfrm>
            <a:off x="2290044" y="149425"/>
            <a:ext cx="5688632" cy="432048"/>
          </a:xfrm>
        </p:spPr>
        <p:txBody>
          <a:bodyPr>
            <a:normAutofit/>
          </a:bodyPr>
          <a:lstStyle>
            <a:lvl1pPr>
              <a:defRPr lang="fr-FR" sz="2200" b="1" kern="1200" dirty="0" smtClean="0">
                <a:solidFill>
                  <a:srgbClr val="00294B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10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273820" y="797496"/>
            <a:ext cx="5040559" cy="4671443"/>
          </a:xfrm>
          <a:prstGeom prst="rect">
            <a:avLst/>
          </a:prstGeom>
        </p:spPr>
        <p:txBody>
          <a:bodyPr/>
          <a:lstStyle>
            <a:lvl1pPr>
              <a:defRPr sz="2000">
                <a:solidFill>
                  <a:srgbClr val="FF6700"/>
                </a:solidFill>
              </a:defRPr>
            </a:lvl1pPr>
            <a:lvl2pPr>
              <a:defRPr sz="1800">
                <a:solidFill>
                  <a:srgbClr val="00294B"/>
                </a:solidFill>
              </a:defRPr>
            </a:lvl2pPr>
            <a:lvl3pPr>
              <a:defRPr sz="1600">
                <a:solidFill>
                  <a:srgbClr val="456487"/>
                </a:solidFill>
              </a:defRPr>
            </a:lvl3pPr>
            <a:lvl4pPr>
              <a:defRPr sz="1400">
                <a:solidFill>
                  <a:srgbClr val="456487"/>
                </a:solidFill>
              </a:defRPr>
            </a:lvl4pPr>
            <a:lvl5pPr>
              <a:defRPr sz="1400">
                <a:solidFill>
                  <a:srgbClr val="456487"/>
                </a:solidFill>
              </a:defRPr>
            </a:lvl5pPr>
          </a:lstStyle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11" name="Espace réservé du contenu 3"/>
          <p:cNvSpPr>
            <a:spLocks noGrp="1"/>
          </p:cNvSpPr>
          <p:nvPr>
            <p:ph sz="half" idx="13" hasCustomPrompt="1"/>
          </p:nvPr>
        </p:nvSpPr>
        <p:spPr>
          <a:xfrm>
            <a:off x="5535752" y="797496"/>
            <a:ext cx="5040559" cy="4671443"/>
          </a:xfrm>
          <a:prstGeom prst="rect">
            <a:avLst/>
          </a:prstGeom>
        </p:spPr>
        <p:txBody>
          <a:bodyPr/>
          <a:lstStyle>
            <a:lvl1pPr>
              <a:defRPr sz="2000">
                <a:solidFill>
                  <a:srgbClr val="FF6700"/>
                </a:solidFill>
              </a:defRPr>
            </a:lvl1pPr>
            <a:lvl2pPr>
              <a:defRPr sz="1800">
                <a:solidFill>
                  <a:srgbClr val="00294B"/>
                </a:solidFill>
              </a:defRPr>
            </a:lvl2pPr>
            <a:lvl3pPr>
              <a:defRPr sz="1600">
                <a:solidFill>
                  <a:srgbClr val="456487"/>
                </a:solidFill>
              </a:defRPr>
            </a:lvl3pPr>
            <a:lvl4pPr>
              <a:defRPr sz="1400">
                <a:solidFill>
                  <a:srgbClr val="456487"/>
                </a:solidFill>
              </a:defRPr>
            </a:lvl4pPr>
            <a:lvl5pPr>
              <a:defRPr sz="1400">
                <a:solidFill>
                  <a:srgbClr val="456487"/>
                </a:solidFill>
              </a:defRPr>
            </a:lvl5pPr>
          </a:lstStyle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131197169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13/10/2025</a:t>
            </a:r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PERLE Collaboration Meeting </a:t>
            </a: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26CF9F-CC6A-4010-A70A-E16F699FA02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0660664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13/10/2025</a:t>
            </a:r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PERLE Collaboration Meeting </a:t>
            </a:r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26CF9F-CC6A-4010-A70A-E16F699FA02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6081096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41363" y="403225"/>
            <a:ext cx="3475037" cy="1414463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9938" y="873125"/>
            <a:ext cx="5453062" cy="43053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741363" y="1817688"/>
            <a:ext cx="3475037" cy="33686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13/10/2025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PERLE Collaboration Meeting 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26CF9F-CC6A-4010-A70A-E16F699FA02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714610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ey-numb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7" y="0"/>
            <a:ext cx="10772418" cy="6059485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173918" y="149425"/>
            <a:ext cx="8424938" cy="432048"/>
          </a:xfrm>
        </p:spPr>
        <p:txBody>
          <a:bodyPr>
            <a:normAutofit/>
          </a:bodyPr>
          <a:lstStyle>
            <a:lvl1pPr algn="ctr">
              <a:defRPr sz="2400" b="1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>
          <a:xfrm>
            <a:off x="201812" y="5714820"/>
            <a:ext cx="2411556" cy="322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13/10/2025</a:t>
            </a:r>
            <a:endParaRPr lang="fr-FR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2938116" y="5714820"/>
            <a:ext cx="4896544" cy="322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PERLE Collaboration Meeting </a:t>
            </a:r>
            <a:endParaRPr lang="fr-FR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>
          <a:xfrm>
            <a:off x="8159407" y="5714820"/>
            <a:ext cx="2422525" cy="322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7E71596-5F9D-49C5-9701-16B3CA54319D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21256296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41363" y="403225"/>
            <a:ext cx="3475037" cy="1414463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4579938" y="873125"/>
            <a:ext cx="5453062" cy="43053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741363" y="1817688"/>
            <a:ext cx="3475037" cy="33686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13/10/2025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PERLE Collaboration Meeting 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26CF9F-CC6A-4010-A70A-E16F699FA02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2746909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13/10/2025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PERLE Collaboration Meeting 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26CF9F-CC6A-4010-A70A-E16F699FA02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4087992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7708900" y="322263"/>
            <a:ext cx="2322513" cy="5135562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741363" y="322263"/>
            <a:ext cx="6815137" cy="5135562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13/10/2025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PERLE Collaboration Meeting 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26CF9F-CC6A-4010-A70A-E16F699FA02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961693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C1DF32E-6E69-4241-A61A-2046FEEE23D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46597" y="991680"/>
            <a:ext cx="8079581" cy="2109600"/>
          </a:xfrm>
        </p:spPr>
        <p:txBody>
          <a:bodyPr anchor="b"/>
          <a:lstStyle>
            <a:lvl1pPr algn="ctr">
              <a:defRPr sz="5302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3473A367-1674-4F20-BCA3-8022AAB567A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346597" y="3182634"/>
            <a:ext cx="8079581" cy="1462973"/>
          </a:xfrm>
        </p:spPr>
        <p:txBody>
          <a:bodyPr/>
          <a:lstStyle>
            <a:lvl1pPr marL="0" indent="0" algn="ctr">
              <a:buNone/>
              <a:defRPr sz="2121"/>
            </a:lvl1pPr>
            <a:lvl2pPr marL="403982" indent="0" algn="ctr">
              <a:buNone/>
              <a:defRPr sz="1767"/>
            </a:lvl2pPr>
            <a:lvl3pPr marL="807964" indent="0" algn="ctr">
              <a:buNone/>
              <a:defRPr sz="1590"/>
            </a:lvl3pPr>
            <a:lvl4pPr marL="1211946" indent="0" algn="ctr">
              <a:buNone/>
              <a:defRPr sz="1414"/>
            </a:lvl4pPr>
            <a:lvl5pPr marL="1615928" indent="0" algn="ctr">
              <a:buNone/>
              <a:defRPr sz="1414"/>
            </a:lvl5pPr>
            <a:lvl6pPr marL="2019910" indent="0" algn="ctr">
              <a:buNone/>
              <a:defRPr sz="1414"/>
            </a:lvl6pPr>
            <a:lvl7pPr marL="2423892" indent="0" algn="ctr">
              <a:buNone/>
              <a:defRPr sz="1414"/>
            </a:lvl7pPr>
            <a:lvl8pPr marL="2827873" indent="0" algn="ctr">
              <a:buNone/>
              <a:defRPr sz="1414"/>
            </a:lvl8pPr>
            <a:lvl9pPr marL="3231855" indent="0" algn="ctr">
              <a:buNone/>
              <a:defRPr sz="1414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BDC74684-218C-4AD8-99A1-F909C25F41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13/10/2025</a:t>
            </a:r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5391B3-789A-41D0-9B21-75B691D525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PERLE Collaboration Meeting </a:t>
            </a:r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4412B63-E63F-47DB-83B9-A0E2A6FE1B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9453CA-30A5-4C8B-909B-02416E259AA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5838091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F0CED45-6D10-4631-A838-6DD3798A70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59F5E69E-C32F-4C21-99DC-A101CF933F3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F4FEB0DC-6369-438A-B4C9-F0A4DAC1AD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13/10/2025</a:t>
            </a:r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FF1E4556-0E44-41FD-8F9E-11B037052B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PERLE Collaboration Meeting </a:t>
            </a:r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653E80E9-68BA-4EFE-BD64-64DFE365B2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9453CA-30A5-4C8B-909B-02416E259AA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1240791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2645CB-7790-4360-97FE-8BD7BB95BB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5018" y="1510665"/>
            <a:ext cx="9291518" cy="2520578"/>
          </a:xfrm>
        </p:spPr>
        <p:txBody>
          <a:bodyPr anchor="b"/>
          <a:lstStyle>
            <a:lvl1pPr>
              <a:defRPr sz="5302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77DA78B6-C6C9-460F-88E6-364DE891555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35018" y="4055089"/>
            <a:ext cx="9291518" cy="1325513"/>
          </a:xfrm>
        </p:spPr>
        <p:txBody>
          <a:bodyPr/>
          <a:lstStyle>
            <a:lvl1pPr marL="0" indent="0">
              <a:buNone/>
              <a:defRPr sz="2121">
                <a:solidFill>
                  <a:schemeClr val="tx1">
                    <a:tint val="75000"/>
                  </a:schemeClr>
                </a:solidFill>
              </a:defRPr>
            </a:lvl1pPr>
            <a:lvl2pPr marL="403982" indent="0">
              <a:buNone/>
              <a:defRPr sz="1767">
                <a:solidFill>
                  <a:schemeClr val="tx1">
                    <a:tint val="75000"/>
                  </a:schemeClr>
                </a:solidFill>
              </a:defRPr>
            </a:lvl2pPr>
            <a:lvl3pPr marL="807964" indent="0">
              <a:buNone/>
              <a:defRPr sz="1590">
                <a:solidFill>
                  <a:schemeClr val="tx1">
                    <a:tint val="75000"/>
                  </a:schemeClr>
                </a:solidFill>
              </a:defRPr>
            </a:lvl3pPr>
            <a:lvl4pPr marL="1211946" indent="0">
              <a:buNone/>
              <a:defRPr sz="1414">
                <a:solidFill>
                  <a:schemeClr val="tx1">
                    <a:tint val="75000"/>
                  </a:schemeClr>
                </a:solidFill>
              </a:defRPr>
            </a:lvl4pPr>
            <a:lvl5pPr marL="1615928" indent="0">
              <a:buNone/>
              <a:defRPr sz="1414">
                <a:solidFill>
                  <a:schemeClr val="tx1">
                    <a:tint val="75000"/>
                  </a:schemeClr>
                </a:solidFill>
              </a:defRPr>
            </a:lvl5pPr>
            <a:lvl6pPr marL="2019910" indent="0">
              <a:buNone/>
              <a:defRPr sz="1414">
                <a:solidFill>
                  <a:schemeClr val="tx1">
                    <a:tint val="75000"/>
                  </a:schemeClr>
                </a:solidFill>
              </a:defRPr>
            </a:lvl6pPr>
            <a:lvl7pPr marL="2423892" indent="0">
              <a:buNone/>
              <a:defRPr sz="1414">
                <a:solidFill>
                  <a:schemeClr val="tx1">
                    <a:tint val="75000"/>
                  </a:schemeClr>
                </a:solidFill>
              </a:defRPr>
            </a:lvl7pPr>
            <a:lvl8pPr marL="2827873" indent="0">
              <a:buNone/>
              <a:defRPr sz="1414">
                <a:solidFill>
                  <a:schemeClr val="tx1">
                    <a:tint val="75000"/>
                  </a:schemeClr>
                </a:solidFill>
              </a:defRPr>
            </a:lvl8pPr>
            <a:lvl9pPr marL="3231855" indent="0">
              <a:buNone/>
              <a:defRPr sz="141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27C4BD7E-618C-4347-BB2A-DC191C3E24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13/10/2025</a:t>
            </a:r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749E8FD-A58E-4800-9363-0236AF45E8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PERLE Collaboration Meeting </a:t>
            </a:r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B1A4CB0-0840-4837-A8C1-D7C6C251BA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9453CA-30A5-4C8B-909B-02416E259AA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1720700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C84E1E3-22A9-48B9-B303-C9F1501112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25359F99-A301-4B92-8900-3A121F31CAE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740628" y="1613058"/>
            <a:ext cx="4578429" cy="3844689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2A4049A5-6210-4BB3-BC72-D61AE40CF7B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453718" y="1613058"/>
            <a:ext cx="4578429" cy="3844689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724715DD-E9AD-48EE-B73B-4AD19ECE81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13/10/2025</a:t>
            </a:r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5086D87-EFA5-4ED9-B1CC-F97BB9A1D6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PERLE Collaboration Meeting </a:t>
            </a:r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4C2B902-CB78-44F5-860D-3A6BD83A1C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9453CA-30A5-4C8B-909B-02416E259AA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2805109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242CD36-5944-4ABD-91C2-6E992FFCF3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2032" y="322612"/>
            <a:ext cx="9291518" cy="1171221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B4813F5-C6E8-4A0C-B6ED-9708965500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42032" y="1485416"/>
            <a:ext cx="4557388" cy="727980"/>
          </a:xfrm>
        </p:spPr>
        <p:txBody>
          <a:bodyPr anchor="b"/>
          <a:lstStyle>
            <a:lvl1pPr marL="0" indent="0">
              <a:buNone/>
              <a:defRPr sz="2121" b="1"/>
            </a:lvl1pPr>
            <a:lvl2pPr marL="403982" indent="0">
              <a:buNone/>
              <a:defRPr sz="1767" b="1"/>
            </a:lvl2pPr>
            <a:lvl3pPr marL="807964" indent="0">
              <a:buNone/>
              <a:defRPr sz="1590" b="1"/>
            </a:lvl3pPr>
            <a:lvl4pPr marL="1211946" indent="0">
              <a:buNone/>
              <a:defRPr sz="1414" b="1"/>
            </a:lvl4pPr>
            <a:lvl5pPr marL="1615928" indent="0">
              <a:buNone/>
              <a:defRPr sz="1414" b="1"/>
            </a:lvl5pPr>
            <a:lvl6pPr marL="2019910" indent="0">
              <a:buNone/>
              <a:defRPr sz="1414" b="1"/>
            </a:lvl6pPr>
            <a:lvl7pPr marL="2423892" indent="0">
              <a:buNone/>
              <a:defRPr sz="1414" b="1"/>
            </a:lvl7pPr>
            <a:lvl8pPr marL="2827873" indent="0">
              <a:buNone/>
              <a:defRPr sz="1414" b="1"/>
            </a:lvl8pPr>
            <a:lvl9pPr marL="3231855" indent="0">
              <a:buNone/>
              <a:defRPr sz="1414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966A60B3-262D-43DA-AEC0-C439FB62501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742032" y="2213396"/>
            <a:ext cx="4557388" cy="3255573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E21CEFB3-54A8-4092-80B5-0D6DDCC5A56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5453717" y="1485416"/>
            <a:ext cx="4579833" cy="727980"/>
          </a:xfrm>
        </p:spPr>
        <p:txBody>
          <a:bodyPr anchor="b"/>
          <a:lstStyle>
            <a:lvl1pPr marL="0" indent="0">
              <a:buNone/>
              <a:defRPr sz="2121" b="1"/>
            </a:lvl1pPr>
            <a:lvl2pPr marL="403982" indent="0">
              <a:buNone/>
              <a:defRPr sz="1767" b="1"/>
            </a:lvl2pPr>
            <a:lvl3pPr marL="807964" indent="0">
              <a:buNone/>
              <a:defRPr sz="1590" b="1"/>
            </a:lvl3pPr>
            <a:lvl4pPr marL="1211946" indent="0">
              <a:buNone/>
              <a:defRPr sz="1414" b="1"/>
            </a:lvl4pPr>
            <a:lvl5pPr marL="1615928" indent="0">
              <a:buNone/>
              <a:defRPr sz="1414" b="1"/>
            </a:lvl5pPr>
            <a:lvl6pPr marL="2019910" indent="0">
              <a:buNone/>
              <a:defRPr sz="1414" b="1"/>
            </a:lvl6pPr>
            <a:lvl7pPr marL="2423892" indent="0">
              <a:buNone/>
              <a:defRPr sz="1414" b="1"/>
            </a:lvl7pPr>
            <a:lvl8pPr marL="2827873" indent="0">
              <a:buNone/>
              <a:defRPr sz="1414" b="1"/>
            </a:lvl8pPr>
            <a:lvl9pPr marL="3231855" indent="0">
              <a:buNone/>
              <a:defRPr sz="1414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667B09ED-43D4-4816-9E5D-57BB5613086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5453717" y="2213396"/>
            <a:ext cx="4579833" cy="3255573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D65C5132-8256-4056-B180-223F2E8CB7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13/10/2025</a:t>
            </a:r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45883F54-5F51-4B93-8EA7-82E357162F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PERLE Collaboration Meeting </a:t>
            </a:r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A76B643-6828-4538-93D7-76A9DA45D2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9453CA-30A5-4C8B-909B-02416E259AA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3439237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B73E2B5-4E85-4246-89E1-E5089EFA6A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CA5D6540-D58C-4D1C-A409-6E2C763D33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13/10/2025</a:t>
            </a:r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90D43BE-A7EF-448D-92E1-5F0BDB759D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PERLE Collaboration Meeting </a:t>
            </a:r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F29630F8-B9F5-44F8-A03A-0C7CF0FD22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9453CA-30A5-4C8B-909B-02416E259AA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683411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23E18F61-9735-450B-9E72-75A43B6276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13/10/2025</a:t>
            </a:r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CB415939-2544-42CA-B3B8-78413B333D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PERLE Collaboration Meeting </a:t>
            </a:r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ABBBC752-4BF6-4E6C-B648-48786831C2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9453CA-30A5-4C8B-909B-02416E259AA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120037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p-ijcla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6" y="0"/>
            <a:ext cx="10772420" cy="6059487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290043" y="149425"/>
            <a:ext cx="8208911" cy="432048"/>
          </a:xfrm>
        </p:spPr>
        <p:txBody>
          <a:bodyPr>
            <a:normAutofit/>
          </a:bodyPr>
          <a:lstStyle>
            <a:lvl1pPr>
              <a:defRPr lang="fr-FR" sz="2400" b="1" kern="1200" dirty="0" smtClean="0">
                <a:solidFill>
                  <a:srgbClr val="00294B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>
          <a:xfrm>
            <a:off x="201812" y="5714820"/>
            <a:ext cx="2411556" cy="322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13/10/2025</a:t>
            </a:r>
            <a:endParaRPr lang="fr-FR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2938116" y="5714820"/>
            <a:ext cx="4896544" cy="322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PERLE Collaboration Meeting </a:t>
            </a:r>
            <a:endParaRPr lang="fr-FR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>
          <a:xfrm>
            <a:off x="8159407" y="5714820"/>
            <a:ext cx="2422525" cy="322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7E71596-5F9D-49C5-9701-16B3CA54319D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233263441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7E8E9D9-E7C2-47DB-9F0D-40FC4B2401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2032" y="403966"/>
            <a:ext cx="3474500" cy="1413881"/>
          </a:xfrm>
        </p:spPr>
        <p:txBody>
          <a:bodyPr anchor="b"/>
          <a:lstStyle>
            <a:lvl1pPr>
              <a:defRPr sz="2828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25E601CB-8363-482A-A1C5-50F49AAC580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9833" y="872454"/>
            <a:ext cx="5453717" cy="4306164"/>
          </a:xfrm>
        </p:spPr>
        <p:txBody>
          <a:bodyPr/>
          <a:lstStyle>
            <a:lvl1pPr>
              <a:defRPr sz="2828"/>
            </a:lvl1pPr>
            <a:lvl2pPr>
              <a:defRPr sz="2474"/>
            </a:lvl2pPr>
            <a:lvl3pPr>
              <a:defRPr sz="2121"/>
            </a:lvl3pPr>
            <a:lvl4pPr>
              <a:defRPr sz="1767"/>
            </a:lvl4pPr>
            <a:lvl5pPr>
              <a:defRPr sz="1767"/>
            </a:lvl5pPr>
            <a:lvl6pPr>
              <a:defRPr sz="1767"/>
            </a:lvl6pPr>
            <a:lvl7pPr>
              <a:defRPr sz="1767"/>
            </a:lvl7pPr>
            <a:lvl8pPr>
              <a:defRPr sz="1767"/>
            </a:lvl8pPr>
            <a:lvl9pPr>
              <a:defRPr sz="1767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5298CF3F-2A5C-4C85-B46B-DF196AC986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742032" y="1817847"/>
            <a:ext cx="3474500" cy="3367785"/>
          </a:xfrm>
        </p:spPr>
        <p:txBody>
          <a:bodyPr/>
          <a:lstStyle>
            <a:lvl1pPr marL="0" indent="0">
              <a:buNone/>
              <a:defRPr sz="1414"/>
            </a:lvl1pPr>
            <a:lvl2pPr marL="403982" indent="0">
              <a:buNone/>
              <a:defRPr sz="1237"/>
            </a:lvl2pPr>
            <a:lvl3pPr marL="807964" indent="0">
              <a:buNone/>
              <a:defRPr sz="1060"/>
            </a:lvl3pPr>
            <a:lvl4pPr marL="1211946" indent="0">
              <a:buNone/>
              <a:defRPr sz="884"/>
            </a:lvl4pPr>
            <a:lvl5pPr marL="1615928" indent="0">
              <a:buNone/>
              <a:defRPr sz="884"/>
            </a:lvl5pPr>
            <a:lvl6pPr marL="2019910" indent="0">
              <a:buNone/>
              <a:defRPr sz="884"/>
            </a:lvl6pPr>
            <a:lvl7pPr marL="2423892" indent="0">
              <a:buNone/>
              <a:defRPr sz="884"/>
            </a:lvl7pPr>
            <a:lvl8pPr marL="2827873" indent="0">
              <a:buNone/>
              <a:defRPr sz="884"/>
            </a:lvl8pPr>
            <a:lvl9pPr marL="3231855" indent="0">
              <a:buNone/>
              <a:defRPr sz="884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FEEB7918-A606-448E-B70D-7F6BD6D414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13/10/2025</a:t>
            </a:r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A6DF2AE2-31D2-498F-B566-740045B519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PERLE Collaboration Meeting </a:t>
            </a:r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F210BED4-3E18-4A22-942D-CA5DB23AF6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9453CA-30A5-4C8B-909B-02416E259AA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2431747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1789F90-4119-4E54-AE0B-24094CFEE4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2032" y="403966"/>
            <a:ext cx="3474500" cy="1413881"/>
          </a:xfrm>
        </p:spPr>
        <p:txBody>
          <a:bodyPr anchor="b"/>
          <a:lstStyle>
            <a:lvl1pPr>
              <a:defRPr sz="2828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6F23D6F5-C87F-4107-9979-B12116DDCF0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579833" y="872454"/>
            <a:ext cx="5453717" cy="4306164"/>
          </a:xfrm>
        </p:spPr>
        <p:txBody>
          <a:bodyPr/>
          <a:lstStyle>
            <a:lvl1pPr marL="0" indent="0">
              <a:buNone/>
              <a:defRPr sz="2828"/>
            </a:lvl1pPr>
            <a:lvl2pPr marL="403982" indent="0">
              <a:buNone/>
              <a:defRPr sz="2474"/>
            </a:lvl2pPr>
            <a:lvl3pPr marL="807964" indent="0">
              <a:buNone/>
              <a:defRPr sz="2121"/>
            </a:lvl3pPr>
            <a:lvl4pPr marL="1211946" indent="0">
              <a:buNone/>
              <a:defRPr sz="1767"/>
            </a:lvl4pPr>
            <a:lvl5pPr marL="1615928" indent="0">
              <a:buNone/>
              <a:defRPr sz="1767"/>
            </a:lvl5pPr>
            <a:lvl6pPr marL="2019910" indent="0">
              <a:buNone/>
              <a:defRPr sz="1767"/>
            </a:lvl6pPr>
            <a:lvl7pPr marL="2423892" indent="0">
              <a:buNone/>
              <a:defRPr sz="1767"/>
            </a:lvl7pPr>
            <a:lvl8pPr marL="2827873" indent="0">
              <a:buNone/>
              <a:defRPr sz="1767"/>
            </a:lvl8pPr>
            <a:lvl9pPr marL="3231855" indent="0">
              <a:buNone/>
              <a:defRPr sz="1767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ECCDCEE9-C622-492A-AA38-725B794E257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742032" y="1817847"/>
            <a:ext cx="3474500" cy="3367785"/>
          </a:xfrm>
        </p:spPr>
        <p:txBody>
          <a:bodyPr/>
          <a:lstStyle>
            <a:lvl1pPr marL="0" indent="0">
              <a:buNone/>
              <a:defRPr sz="1414"/>
            </a:lvl1pPr>
            <a:lvl2pPr marL="403982" indent="0">
              <a:buNone/>
              <a:defRPr sz="1237"/>
            </a:lvl2pPr>
            <a:lvl3pPr marL="807964" indent="0">
              <a:buNone/>
              <a:defRPr sz="1060"/>
            </a:lvl3pPr>
            <a:lvl4pPr marL="1211946" indent="0">
              <a:buNone/>
              <a:defRPr sz="884"/>
            </a:lvl4pPr>
            <a:lvl5pPr marL="1615928" indent="0">
              <a:buNone/>
              <a:defRPr sz="884"/>
            </a:lvl5pPr>
            <a:lvl6pPr marL="2019910" indent="0">
              <a:buNone/>
              <a:defRPr sz="884"/>
            </a:lvl6pPr>
            <a:lvl7pPr marL="2423892" indent="0">
              <a:buNone/>
              <a:defRPr sz="884"/>
            </a:lvl7pPr>
            <a:lvl8pPr marL="2827873" indent="0">
              <a:buNone/>
              <a:defRPr sz="884"/>
            </a:lvl8pPr>
            <a:lvl9pPr marL="3231855" indent="0">
              <a:buNone/>
              <a:defRPr sz="884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8749E513-1BD5-4F4E-9A4E-FF01434E47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13/10/2025</a:t>
            </a:r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0C9DF2F4-C042-4D08-8717-2681BCF7BF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PERLE Collaboration Meeting </a:t>
            </a:r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211335F2-0886-4433-9F3D-BF4732FF41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9453CA-30A5-4C8B-909B-02416E259AA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4071903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D4D69F7-5680-4C2F-A9AC-F34DCB6F8C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C6BFD48E-E566-47C5-89C9-6A507769C0C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9C3830D-CEE6-4156-89AC-F0C71F334F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13/10/2025</a:t>
            </a:r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E746C55-361F-45D3-AD3C-C6F3A32D33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PERLE Collaboration Meeting </a:t>
            </a:r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1A85EE4-B39E-4490-9D70-A3A3A45009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9453CA-30A5-4C8B-909B-02416E259AA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7618389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68822AA3-A4AD-4560-A96F-77016EE5083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7709267" y="322612"/>
            <a:ext cx="2322880" cy="5135136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442F3C45-0702-4587-99BD-B6676E461C4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740628" y="322612"/>
            <a:ext cx="6833979" cy="5135136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F3FAC6A1-7AFE-41D4-9DFB-FFD4AC5D80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13/10/2025</a:t>
            </a:r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08D97C19-5544-4303-8768-9B95434AEE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PERLE Collaboration Meeting </a:t>
            </a:r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5821039D-C732-401A-A9F6-906165F32B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9453CA-30A5-4C8B-909B-02416E259AA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5256436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 simple : titre+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8" y="0"/>
            <a:ext cx="10772417" cy="6059484"/>
          </a:xfrm>
          <a:prstGeom prst="rect">
            <a:avLst/>
          </a:prstGeom>
        </p:spPr>
      </p:pic>
      <p:sp>
        <p:nvSpPr>
          <p:cNvPr id="8" name="Titre 1"/>
          <p:cNvSpPr>
            <a:spLocks noGrp="1"/>
          </p:cNvSpPr>
          <p:nvPr>
            <p:ph type="title"/>
          </p:nvPr>
        </p:nvSpPr>
        <p:spPr>
          <a:xfrm>
            <a:off x="2290044" y="149426"/>
            <a:ext cx="5688632" cy="432048"/>
          </a:xfrm>
        </p:spPr>
        <p:txBody>
          <a:bodyPr>
            <a:normAutofit/>
          </a:bodyPr>
          <a:lstStyle>
            <a:lvl1pPr>
              <a:defRPr sz="2200" b="1">
                <a:solidFill>
                  <a:srgbClr val="00294B"/>
                </a:solidFill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9" name="Espace réservé de la date 6"/>
          <p:cNvSpPr>
            <a:spLocks noGrp="1"/>
          </p:cNvSpPr>
          <p:nvPr>
            <p:ph type="dt" sz="half" idx="10"/>
          </p:nvPr>
        </p:nvSpPr>
        <p:spPr>
          <a:xfrm>
            <a:off x="201812" y="5714821"/>
            <a:ext cx="2411556" cy="322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13/10/2025</a:t>
            </a:r>
            <a:endParaRPr lang="fr-FR" dirty="0"/>
          </a:p>
        </p:txBody>
      </p:sp>
      <p:sp>
        <p:nvSpPr>
          <p:cNvPr id="10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2938116" y="5714821"/>
            <a:ext cx="4896544" cy="322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PERLE Collaboration Meeting </a:t>
            </a:r>
            <a:endParaRPr lang="fr-FR" dirty="0"/>
          </a:p>
        </p:txBody>
      </p:sp>
      <p:sp>
        <p:nvSpPr>
          <p:cNvPr id="11" name="Espace réservé du numéro de diapositive 8"/>
          <p:cNvSpPr>
            <a:spLocks noGrp="1"/>
          </p:cNvSpPr>
          <p:nvPr>
            <p:ph type="sldNum" sz="quarter" idx="12"/>
          </p:nvPr>
        </p:nvSpPr>
        <p:spPr>
          <a:xfrm>
            <a:off x="8159408" y="5714821"/>
            <a:ext cx="2422525" cy="322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7E71596-5F9D-49C5-9701-16B3CA54319D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2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273821" y="797497"/>
            <a:ext cx="10308112" cy="4671443"/>
          </a:xfrm>
          <a:prstGeom prst="rect">
            <a:avLst/>
          </a:prstGeom>
        </p:spPr>
        <p:txBody>
          <a:bodyPr/>
          <a:lstStyle>
            <a:lvl1pPr>
              <a:defRPr sz="2000">
                <a:solidFill>
                  <a:srgbClr val="FF6700"/>
                </a:solidFill>
              </a:defRPr>
            </a:lvl1pPr>
            <a:lvl2pPr>
              <a:defRPr sz="1800">
                <a:solidFill>
                  <a:srgbClr val="00294B"/>
                </a:solidFill>
              </a:defRPr>
            </a:lvl2pPr>
            <a:lvl3pPr>
              <a:defRPr sz="1600">
                <a:solidFill>
                  <a:srgbClr val="456487"/>
                </a:solidFill>
              </a:defRPr>
            </a:lvl3pPr>
            <a:lvl4pPr>
              <a:defRPr sz="1400">
                <a:solidFill>
                  <a:srgbClr val="456487"/>
                </a:solidFill>
              </a:defRPr>
            </a:lvl4pPr>
            <a:lvl5pPr>
              <a:defRPr sz="1400">
                <a:solidFill>
                  <a:srgbClr val="456487"/>
                </a:solidFill>
              </a:defRPr>
            </a:lvl5pPr>
          </a:lstStyle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42451235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ro-slide-fili-per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6" y="0"/>
            <a:ext cx="10772420" cy="6059487"/>
          </a:xfrm>
          <a:prstGeom prst="rect">
            <a:avLst/>
          </a:prstGeom>
        </p:spPr>
      </p:pic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41363" y="1485900"/>
            <a:ext cx="4557712" cy="727075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00294B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dirty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741363" y="2212975"/>
            <a:ext cx="4557712" cy="3255963"/>
          </a:xfrm>
        </p:spPr>
        <p:txBody>
          <a:bodyPr/>
          <a:lstStyle>
            <a:lvl1pPr>
              <a:defRPr>
                <a:solidFill>
                  <a:srgbClr val="FF6700"/>
                </a:solidFill>
              </a:defRPr>
            </a:lvl1pPr>
            <a:lvl2pPr>
              <a:defRPr>
                <a:solidFill>
                  <a:srgbClr val="00294B"/>
                </a:solidFill>
              </a:defRPr>
            </a:lvl2pPr>
            <a:lvl3pPr>
              <a:defRPr>
                <a:solidFill>
                  <a:srgbClr val="456487"/>
                </a:solidFill>
              </a:defRPr>
            </a:lvl3pPr>
            <a:lvl4pPr>
              <a:defRPr>
                <a:solidFill>
                  <a:srgbClr val="456487"/>
                </a:solidFill>
              </a:defRPr>
            </a:lvl4pPr>
            <a:lvl5pPr>
              <a:defRPr>
                <a:solidFill>
                  <a:srgbClr val="456487"/>
                </a:solidFill>
              </a:defRPr>
            </a:lvl5pPr>
          </a:lstStyle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5453063" y="1485900"/>
            <a:ext cx="4579937" cy="727075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00294B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dirty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5453063" y="2212975"/>
            <a:ext cx="4579937" cy="3255963"/>
          </a:xfrm>
        </p:spPr>
        <p:txBody>
          <a:bodyPr/>
          <a:lstStyle>
            <a:lvl1pPr marL="228600" indent="-228600">
              <a:defRPr lang="fr-FR" sz="2800" kern="1200" dirty="0" smtClean="0">
                <a:solidFill>
                  <a:srgbClr val="FF6700"/>
                </a:solidFill>
                <a:latin typeface="+mn-lt"/>
                <a:ea typeface="+mn-ea"/>
                <a:cs typeface="+mn-cs"/>
              </a:defRPr>
            </a:lvl1pPr>
            <a:lvl2pPr marL="685800" indent="-228600">
              <a:defRPr lang="fr-FR" sz="2400" kern="1200" dirty="0" smtClean="0">
                <a:solidFill>
                  <a:srgbClr val="00294B"/>
                </a:solidFill>
                <a:latin typeface="+mn-lt"/>
                <a:ea typeface="+mn-ea"/>
                <a:cs typeface="+mn-cs"/>
              </a:defRPr>
            </a:lvl2pPr>
            <a:lvl3pPr marL="1143000" indent="-228600">
              <a:defRPr lang="fr-FR" sz="2000" kern="1200" dirty="0" smtClean="0">
                <a:solidFill>
                  <a:srgbClr val="456487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rgbClr val="456487"/>
                </a:solidFill>
              </a:defRPr>
            </a:lvl4pPr>
            <a:lvl5pPr>
              <a:defRPr>
                <a:solidFill>
                  <a:srgbClr val="456487"/>
                </a:solidFill>
              </a:defRPr>
            </a:lvl5pPr>
          </a:lstStyle>
          <a:p>
            <a:pPr marL="228600" lvl="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fr-FR" dirty="0"/>
              <a:t>Modifier les styles du texte du masque</a:t>
            </a:r>
          </a:p>
          <a:p>
            <a:pPr marL="685800" lvl="1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pPr>
            <a:r>
              <a:rPr lang="fr-FR" dirty="0"/>
              <a:t>Deuxième niveau</a:t>
            </a:r>
          </a:p>
          <a:p>
            <a:pPr marL="1143000" lvl="2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pPr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>
          <a:xfrm>
            <a:off x="201812" y="5714820"/>
            <a:ext cx="2411556" cy="322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13/10/2025</a:t>
            </a:r>
            <a:endParaRPr lang="fr-FR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2938116" y="5714820"/>
            <a:ext cx="4896544" cy="322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PERLE Collaboration Meeting </a:t>
            </a:r>
            <a:endParaRPr lang="fr-FR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>
          <a:xfrm>
            <a:off x="8159407" y="5714820"/>
            <a:ext cx="2422525" cy="322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7E71596-5F9D-49C5-9701-16B3CA54319D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1" name="Titre 1"/>
          <p:cNvSpPr>
            <a:spLocks noGrp="1"/>
          </p:cNvSpPr>
          <p:nvPr>
            <p:ph type="title"/>
          </p:nvPr>
        </p:nvSpPr>
        <p:spPr>
          <a:xfrm>
            <a:off x="2290044" y="149425"/>
            <a:ext cx="5688632" cy="432048"/>
          </a:xfrm>
        </p:spPr>
        <p:txBody>
          <a:bodyPr>
            <a:normAutofit/>
          </a:bodyPr>
          <a:lstStyle>
            <a:lvl1pPr>
              <a:defRPr lang="fr-FR" sz="2400" b="1" kern="1200" dirty="0" smtClean="0">
                <a:solidFill>
                  <a:srgbClr val="00294B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</p:spTree>
    <p:extLst>
      <p:ext uri="{BB962C8B-B14F-4D97-AF65-F5344CB8AC3E}">
        <p14:creationId xmlns:p14="http://schemas.microsoft.com/office/powerpoint/2010/main" val="3606208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ntro-slide-per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6" y="0"/>
            <a:ext cx="10772420" cy="6059486"/>
          </a:xfrm>
          <a:prstGeom prst="rect">
            <a:avLst/>
          </a:prstGeom>
        </p:spPr>
      </p:pic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41363" y="1485900"/>
            <a:ext cx="4557712" cy="727075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00294B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dirty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741363" y="2212975"/>
            <a:ext cx="4557712" cy="3255963"/>
          </a:xfrm>
        </p:spPr>
        <p:txBody>
          <a:bodyPr/>
          <a:lstStyle>
            <a:lvl1pPr>
              <a:defRPr>
                <a:solidFill>
                  <a:srgbClr val="FF6700"/>
                </a:solidFill>
              </a:defRPr>
            </a:lvl1pPr>
            <a:lvl2pPr>
              <a:defRPr>
                <a:solidFill>
                  <a:srgbClr val="00294B"/>
                </a:solidFill>
              </a:defRPr>
            </a:lvl2pPr>
            <a:lvl3pPr>
              <a:defRPr>
                <a:solidFill>
                  <a:srgbClr val="456487"/>
                </a:solidFill>
              </a:defRPr>
            </a:lvl3pPr>
            <a:lvl4pPr>
              <a:defRPr>
                <a:solidFill>
                  <a:srgbClr val="456487"/>
                </a:solidFill>
              </a:defRPr>
            </a:lvl4pPr>
            <a:lvl5pPr>
              <a:defRPr>
                <a:solidFill>
                  <a:srgbClr val="456487"/>
                </a:solidFill>
              </a:defRPr>
            </a:lvl5pPr>
          </a:lstStyle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5453063" y="1485900"/>
            <a:ext cx="4579937" cy="727075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00294B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dirty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5453063" y="2212975"/>
            <a:ext cx="4579937" cy="3255963"/>
          </a:xfrm>
        </p:spPr>
        <p:txBody>
          <a:bodyPr/>
          <a:lstStyle>
            <a:lvl1pPr marL="228600" indent="-228600">
              <a:defRPr lang="fr-FR" sz="2800" kern="1200" dirty="0" smtClean="0">
                <a:solidFill>
                  <a:srgbClr val="FF6700"/>
                </a:solidFill>
                <a:latin typeface="+mn-lt"/>
                <a:ea typeface="+mn-ea"/>
                <a:cs typeface="+mn-cs"/>
              </a:defRPr>
            </a:lvl1pPr>
            <a:lvl2pPr marL="685800" indent="-228600">
              <a:defRPr lang="fr-FR" sz="2400" kern="1200" dirty="0" smtClean="0">
                <a:solidFill>
                  <a:srgbClr val="00294B"/>
                </a:solidFill>
                <a:latin typeface="+mn-lt"/>
                <a:ea typeface="+mn-ea"/>
                <a:cs typeface="+mn-cs"/>
              </a:defRPr>
            </a:lvl2pPr>
            <a:lvl3pPr marL="1143000" indent="-228600">
              <a:defRPr lang="fr-FR" sz="2000" kern="1200" dirty="0" smtClean="0">
                <a:solidFill>
                  <a:srgbClr val="456487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rgbClr val="456487"/>
                </a:solidFill>
              </a:defRPr>
            </a:lvl4pPr>
            <a:lvl5pPr>
              <a:defRPr>
                <a:solidFill>
                  <a:srgbClr val="456487"/>
                </a:solidFill>
              </a:defRPr>
            </a:lvl5pPr>
          </a:lstStyle>
          <a:p>
            <a:pPr marL="228600" lvl="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fr-FR" dirty="0"/>
              <a:t>Modifier les styles du texte du masque</a:t>
            </a:r>
          </a:p>
          <a:p>
            <a:pPr marL="685800" lvl="1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pPr>
            <a:r>
              <a:rPr lang="fr-FR" dirty="0"/>
              <a:t>Deuxième niveau</a:t>
            </a:r>
          </a:p>
          <a:p>
            <a:pPr marL="1143000" lvl="2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pPr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>
          <a:xfrm>
            <a:off x="201812" y="5714820"/>
            <a:ext cx="2411556" cy="322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13/10/2025</a:t>
            </a:r>
            <a:endParaRPr lang="fr-FR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2938116" y="5714820"/>
            <a:ext cx="4896544" cy="322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PERLE Collaboration Meeting </a:t>
            </a:r>
            <a:endParaRPr lang="fr-FR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>
          <a:xfrm>
            <a:off x="8159407" y="5714820"/>
            <a:ext cx="2422525" cy="322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7E71596-5F9D-49C5-9701-16B3CA54319D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1" name="Titre 1"/>
          <p:cNvSpPr>
            <a:spLocks noGrp="1"/>
          </p:cNvSpPr>
          <p:nvPr>
            <p:ph type="title"/>
          </p:nvPr>
        </p:nvSpPr>
        <p:spPr>
          <a:xfrm>
            <a:off x="2290044" y="149425"/>
            <a:ext cx="5688632" cy="432048"/>
          </a:xfrm>
        </p:spPr>
        <p:txBody>
          <a:bodyPr>
            <a:normAutofit/>
          </a:bodyPr>
          <a:lstStyle>
            <a:lvl1pPr>
              <a:defRPr lang="fr-FR" sz="2400" b="1" kern="1200" dirty="0" smtClean="0">
                <a:solidFill>
                  <a:srgbClr val="00294B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</p:spTree>
    <p:extLst>
      <p:ext uri="{BB962C8B-B14F-4D97-AF65-F5344CB8AC3E}">
        <p14:creationId xmlns:p14="http://schemas.microsoft.com/office/powerpoint/2010/main" val="6800993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lide-2-fili-tutell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6" y="0"/>
            <a:ext cx="10772420" cy="6059486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290044" y="149425"/>
            <a:ext cx="5688632" cy="432048"/>
          </a:xfrm>
        </p:spPr>
        <p:txBody>
          <a:bodyPr>
            <a:normAutofit/>
          </a:bodyPr>
          <a:lstStyle>
            <a:lvl1pPr>
              <a:defRPr sz="2400" b="1">
                <a:solidFill>
                  <a:srgbClr val="00294B"/>
                </a:solidFill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41363" y="1485900"/>
            <a:ext cx="4557712" cy="727075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00294B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dirty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741363" y="2212975"/>
            <a:ext cx="4557712" cy="3255963"/>
          </a:xfrm>
        </p:spPr>
        <p:txBody>
          <a:bodyPr/>
          <a:lstStyle>
            <a:lvl1pPr>
              <a:defRPr>
                <a:solidFill>
                  <a:srgbClr val="FF6700"/>
                </a:solidFill>
              </a:defRPr>
            </a:lvl1pPr>
            <a:lvl2pPr>
              <a:defRPr>
                <a:solidFill>
                  <a:srgbClr val="00294B"/>
                </a:solidFill>
              </a:defRPr>
            </a:lvl2pPr>
            <a:lvl3pPr>
              <a:defRPr>
                <a:solidFill>
                  <a:srgbClr val="456487"/>
                </a:solidFill>
              </a:defRPr>
            </a:lvl3pPr>
            <a:lvl4pPr>
              <a:defRPr>
                <a:solidFill>
                  <a:srgbClr val="456487"/>
                </a:solidFill>
              </a:defRPr>
            </a:lvl4pPr>
            <a:lvl5pPr>
              <a:defRPr>
                <a:solidFill>
                  <a:srgbClr val="456487"/>
                </a:solidFill>
              </a:defRPr>
            </a:lvl5pPr>
          </a:lstStyle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5453063" y="1485900"/>
            <a:ext cx="4579937" cy="727075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00294B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dirty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5453063" y="2212975"/>
            <a:ext cx="4579937" cy="3255963"/>
          </a:xfrm>
        </p:spPr>
        <p:txBody>
          <a:bodyPr/>
          <a:lstStyle>
            <a:lvl1pPr marL="228600" indent="-228600">
              <a:defRPr lang="fr-FR" sz="2800" kern="1200" dirty="0" smtClean="0">
                <a:solidFill>
                  <a:srgbClr val="FF6700"/>
                </a:solidFill>
                <a:latin typeface="+mn-lt"/>
                <a:ea typeface="+mn-ea"/>
                <a:cs typeface="+mn-cs"/>
              </a:defRPr>
            </a:lvl1pPr>
            <a:lvl2pPr marL="685800" indent="-228600">
              <a:defRPr lang="fr-FR" sz="2400" kern="1200" dirty="0" smtClean="0">
                <a:solidFill>
                  <a:srgbClr val="00294B"/>
                </a:solidFill>
                <a:latin typeface="+mn-lt"/>
                <a:ea typeface="+mn-ea"/>
                <a:cs typeface="+mn-cs"/>
              </a:defRPr>
            </a:lvl2pPr>
            <a:lvl3pPr marL="1143000" indent="-228600">
              <a:defRPr lang="fr-FR" sz="2000" kern="1200" dirty="0" smtClean="0">
                <a:solidFill>
                  <a:srgbClr val="456487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rgbClr val="456487"/>
                </a:solidFill>
              </a:defRPr>
            </a:lvl4pPr>
            <a:lvl5pPr>
              <a:defRPr>
                <a:solidFill>
                  <a:srgbClr val="456487"/>
                </a:solidFill>
              </a:defRPr>
            </a:lvl5pPr>
          </a:lstStyle>
          <a:p>
            <a:pPr marL="228600" lvl="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fr-FR" dirty="0"/>
              <a:t>Modifier les styles du texte du masque</a:t>
            </a:r>
          </a:p>
          <a:p>
            <a:pPr marL="685800" lvl="1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pPr>
            <a:r>
              <a:rPr lang="fr-FR" dirty="0"/>
              <a:t>Deuxième niveau</a:t>
            </a:r>
          </a:p>
          <a:p>
            <a:pPr marL="1143000" lvl="2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pPr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>
          <a:xfrm>
            <a:off x="201812" y="5714820"/>
            <a:ext cx="2411556" cy="322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13/10/2025</a:t>
            </a:r>
            <a:endParaRPr lang="fr-FR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2938116" y="5714820"/>
            <a:ext cx="4896544" cy="322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PERLE Collaboration Meeting </a:t>
            </a:r>
            <a:endParaRPr lang="fr-FR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>
          <a:xfrm>
            <a:off x="8159407" y="5714820"/>
            <a:ext cx="2422525" cy="322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7E71596-5F9D-49C5-9701-16B3CA54319D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3259134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lide-2-fil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7" y="0"/>
            <a:ext cx="10772418" cy="6059486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290044" y="149425"/>
            <a:ext cx="5688632" cy="432048"/>
          </a:xfrm>
        </p:spPr>
        <p:txBody>
          <a:bodyPr>
            <a:normAutofit/>
          </a:bodyPr>
          <a:lstStyle>
            <a:lvl1pPr>
              <a:defRPr sz="2400" b="1">
                <a:solidFill>
                  <a:srgbClr val="00294B"/>
                </a:solidFill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41363" y="1485900"/>
            <a:ext cx="4557712" cy="727075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00294B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dirty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741363" y="2212975"/>
            <a:ext cx="4557712" cy="3255963"/>
          </a:xfrm>
        </p:spPr>
        <p:txBody>
          <a:bodyPr/>
          <a:lstStyle>
            <a:lvl1pPr>
              <a:defRPr>
                <a:solidFill>
                  <a:srgbClr val="FF6700"/>
                </a:solidFill>
              </a:defRPr>
            </a:lvl1pPr>
            <a:lvl2pPr>
              <a:defRPr>
                <a:solidFill>
                  <a:srgbClr val="00294B"/>
                </a:solidFill>
              </a:defRPr>
            </a:lvl2pPr>
            <a:lvl3pPr>
              <a:defRPr>
                <a:solidFill>
                  <a:srgbClr val="456487"/>
                </a:solidFill>
              </a:defRPr>
            </a:lvl3pPr>
            <a:lvl4pPr>
              <a:defRPr>
                <a:solidFill>
                  <a:srgbClr val="456487"/>
                </a:solidFill>
              </a:defRPr>
            </a:lvl4pPr>
            <a:lvl5pPr>
              <a:defRPr>
                <a:solidFill>
                  <a:srgbClr val="456487"/>
                </a:solidFill>
              </a:defRPr>
            </a:lvl5pPr>
          </a:lstStyle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5453063" y="1485900"/>
            <a:ext cx="4579937" cy="727075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00294B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dirty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5453063" y="2212975"/>
            <a:ext cx="4579937" cy="3255963"/>
          </a:xfrm>
        </p:spPr>
        <p:txBody>
          <a:bodyPr/>
          <a:lstStyle>
            <a:lvl1pPr marL="228600" indent="-228600">
              <a:defRPr lang="fr-FR" sz="2800" kern="1200" dirty="0" smtClean="0">
                <a:solidFill>
                  <a:srgbClr val="FF6700"/>
                </a:solidFill>
                <a:latin typeface="+mn-lt"/>
                <a:ea typeface="+mn-ea"/>
                <a:cs typeface="+mn-cs"/>
              </a:defRPr>
            </a:lvl1pPr>
            <a:lvl2pPr marL="685800" indent="-228600">
              <a:defRPr lang="fr-FR" sz="2400" kern="1200" dirty="0" smtClean="0">
                <a:solidFill>
                  <a:srgbClr val="00294B"/>
                </a:solidFill>
                <a:latin typeface="+mn-lt"/>
                <a:ea typeface="+mn-ea"/>
                <a:cs typeface="+mn-cs"/>
              </a:defRPr>
            </a:lvl2pPr>
            <a:lvl3pPr marL="1143000" indent="-228600">
              <a:defRPr lang="fr-FR" sz="2000" kern="1200" dirty="0" smtClean="0">
                <a:solidFill>
                  <a:srgbClr val="456487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rgbClr val="456487"/>
                </a:solidFill>
              </a:defRPr>
            </a:lvl4pPr>
            <a:lvl5pPr>
              <a:defRPr>
                <a:solidFill>
                  <a:srgbClr val="456487"/>
                </a:solidFill>
              </a:defRPr>
            </a:lvl5pPr>
          </a:lstStyle>
          <a:p>
            <a:pPr marL="228600" lvl="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fr-FR" dirty="0"/>
              <a:t>Modifier les styles du texte du masque</a:t>
            </a:r>
          </a:p>
          <a:p>
            <a:pPr marL="685800" lvl="1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pPr>
            <a:r>
              <a:rPr lang="fr-FR" dirty="0"/>
              <a:t>Deuxième niveau</a:t>
            </a:r>
          </a:p>
          <a:p>
            <a:pPr marL="1143000" lvl="2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pPr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>
          <a:xfrm>
            <a:off x="201812" y="5714820"/>
            <a:ext cx="2411556" cy="322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13/10/2025</a:t>
            </a:r>
            <a:endParaRPr lang="fr-FR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2938116" y="5714820"/>
            <a:ext cx="4896544" cy="322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PERLE Collaboration Meeting </a:t>
            </a:r>
            <a:endParaRPr lang="fr-FR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>
          <a:xfrm>
            <a:off x="8159407" y="5714820"/>
            <a:ext cx="2422525" cy="322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7E71596-5F9D-49C5-9701-16B3CA54319D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836140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lide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7" y="0"/>
            <a:ext cx="10772418" cy="6059485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290044" y="149425"/>
            <a:ext cx="5688632" cy="432048"/>
          </a:xfrm>
        </p:spPr>
        <p:txBody>
          <a:bodyPr>
            <a:normAutofit/>
          </a:bodyPr>
          <a:lstStyle>
            <a:lvl1pPr>
              <a:defRPr sz="2400" b="1">
                <a:solidFill>
                  <a:srgbClr val="00294B"/>
                </a:solidFill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41363" y="1485900"/>
            <a:ext cx="4557712" cy="727075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00294B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dirty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741363" y="2212975"/>
            <a:ext cx="4557712" cy="3255963"/>
          </a:xfrm>
        </p:spPr>
        <p:txBody>
          <a:bodyPr/>
          <a:lstStyle>
            <a:lvl1pPr>
              <a:defRPr>
                <a:solidFill>
                  <a:srgbClr val="FF6700"/>
                </a:solidFill>
              </a:defRPr>
            </a:lvl1pPr>
            <a:lvl2pPr>
              <a:defRPr>
                <a:solidFill>
                  <a:srgbClr val="00294B"/>
                </a:solidFill>
              </a:defRPr>
            </a:lvl2pPr>
            <a:lvl3pPr>
              <a:defRPr>
                <a:solidFill>
                  <a:srgbClr val="456487"/>
                </a:solidFill>
              </a:defRPr>
            </a:lvl3pPr>
            <a:lvl4pPr>
              <a:defRPr>
                <a:solidFill>
                  <a:srgbClr val="456487"/>
                </a:solidFill>
              </a:defRPr>
            </a:lvl4pPr>
            <a:lvl5pPr>
              <a:defRPr>
                <a:solidFill>
                  <a:srgbClr val="456487"/>
                </a:solidFill>
              </a:defRPr>
            </a:lvl5pPr>
          </a:lstStyle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5453063" y="1485900"/>
            <a:ext cx="4579937" cy="727075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00294B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dirty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5453063" y="2212975"/>
            <a:ext cx="4579937" cy="3255963"/>
          </a:xfrm>
        </p:spPr>
        <p:txBody>
          <a:bodyPr/>
          <a:lstStyle>
            <a:lvl1pPr marL="228600" indent="-228600">
              <a:defRPr lang="fr-FR" sz="2800" kern="1200" dirty="0" smtClean="0">
                <a:solidFill>
                  <a:srgbClr val="FF6700"/>
                </a:solidFill>
                <a:latin typeface="+mn-lt"/>
                <a:ea typeface="+mn-ea"/>
                <a:cs typeface="+mn-cs"/>
              </a:defRPr>
            </a:lvl1pPr>
            <a:lvl2pPr marL="685800" indent="-228600">
              <a:defRPr lang="fr-FR" sz="2400" kern="1200" dirty="0" smtClean="0">
                <a:solidFill>
                  <a:srgbClr val="00294B"/>
                </a:solidFill>
                <a:latin typeface="+mn-lt"/>
                <a:ea typeface="+mn-ea"/>
                <a:cs typeface="+mn-cs"/>
              </a:defRPr>
            </a:lvl2pPr>
            <a:lvl3pPr marL="1143000" indent="-228600">
              <a:defRPr lang="fr-FR" sz="2000" kern="1200" dirty="0" smtClean="0">
                <a:solidFill>
                  <a:srgbClr val="456487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rgbClr val="456487"/>
                </a:solidFill>
              </a:defRPr>
            </a:lvl4pPr>
            <a:lvl5pPr>
              <a:defRPr>
                <a:solidFill>
                  <a:srgbClr val="456487"/>
                </a:solidFill>
              </a:defRPr>
            </a:lvl5pPr>
          </a:lstStyle>
          <a:p>
            <a:pPr marL="228600" lvl="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fr-FR" dirty="0"/>
              <a:t>Modifier les styles du texte du masque</a:t>
            </a:r>
          </a:p>
          <a:p>
            <a:pPr marL="685800" lvl="1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pPr>
            <a:r>
              <a:rPr lang="fr-FR" dirty="0"/>
              <a:t>Deuxième niveau</a:t>
            </a:r>
          </a:p>
          <a:p>
            <a:pPr marL="1143000" lvl="2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pPr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>
          <a:xfrm>
            <a:off x="201812" y="5714820"/>
            <a:ext cx="2411556" cy="322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13/10/2025</a:t>
            </a:r>
            <a:endParaRPr lang="fr-FR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2938116" y="5714820"/>
            <a:ext cx="4896544" cy="322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PERLE Collaboration Meeting </a:t>
            </a:r>
            <a:endParaRPr lang="fr-FR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>
          <a:xfrm>
            <a:off x="8159407" y="5714820"/>
            <a:ext cx="2422525" cy="322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7E71596-5F9D-49C5-9701-16B3CA54319D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170654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lide-2-fili-sma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7" y="0"/>
            <a:ext cx="10772417" cy="6059485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290044" y="149425"/>
            <a:ext cx="5688632" cy="432048"/>
          </a:xfrm>
        </p:spPr>
        <p:txBody>
          <a:bodyPr>
            <a:normAutofit/>
          </a:bodyPr>
          <a:lstStyle>
            <a:lvl1pPr>
              <a:defRPr sz="2400" b="1">
                <a:solidFill>
                  <a:srgbClr val="00294B"/>
                </a:solidFill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41363" y="1485900"/>
            <a:ext cx="4557712" cy="727075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00294B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dirty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741363" y="2212975"/>
            <a:ext cx="4557712" cy="3255963"/>
          </a:xfrm>
        </p:spPr>
        <p:txBody>
          <a:bodyPr/>
          <a:lstStyle>
            <a:lvl1pPr>
              <a:defRPr>
                <a:solidFill>
                  <a:srgbClr val="FF6700"/>
                </a:solidFill>
              </a:defRPr>
            </a:lvl1pPr>
            <a:lvl2pPr>
              <a:defRPr>
                <a:solidFill>
                  <a:srgbClr val="00294B"/>
                </a:solidFill>
              </a:defRPr>
            </a:lvl2pPr>
            <a:lvl3pPr>
              <a:defRPr>
                <a:solidFill>
                  <a:srgbClr val="456487"/>
                </a:solidFill>
              </a:defRPr>
            </a:lvl3pPr>
            <a:lvl4pPr>
              <a:defRPr>
                <a:solidFill>
                  <a:srgbClr val="456487"/>
                </a:solidFill>
              </a:defRPr>
            </a:lvl4pPr>
            <a:lvl5pPr>
              <a:defRPr>
                <a:solidFill>
                  <a:srgbClr val="456487"/>
                </a:solidFill>
              </a:defRPr>
            </a:lvl5pPr>
          </a:lstStyle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5453063" y="1485900"/>
            <a:ext cx="4579937" cy="727075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00294B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dirty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5453063" y="2212975"/>
            <a:ext cx="4579937" cy="3255963"/>
          </a:xfrm>
        </p:spPr>
        <p:txBody>
          <a:bodyPr/>
          <a:lstStyle>
            <a:lvl1pPr marL="228600" indent="-228600">
              <a:defRPr lang="fr-FR" sz="2800" kern="1200" dirty="0" smtClean="0">
                <a:solidFill>
                  <a:srgbClr val="FF6700"/>
                </a:solidFill>
                <a:latin typeface="+mn-lt"/>
                <a:ea typeface="+mn-ea"/>
                <a:cs typeface="+mn-cs"/>
              </a:defRPr>
            </a:lvl1pPr>
            <a:lvl2pPr marL="685800" indent="-228600">
              <a:defRPr lang="fr-FR" sz="2400" kern="1200" dirty="0" smtClean="0">
                <a:solidFill>
                  <a:srgbClr val="00294B"/>
                </a:solidFill>
                <a:latin typeface="+mn-lt"/>
                <a:ea typeface="+mn-ea"/>
                <a:cs typeface="+mn-cs"/>
              </a:defRPr>
            </a:lvl2pPr>
            <a:lvl3pPr marL="1143000" indent="-228600">
              <a:defRPr lang="fr-FR" sz="2000" kern="1200" dirty="0" smtClean="0">
                <a:solidFill>
                  <a:srgbClr val="456487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rgbClr val="456487"/>
                </a:solidFill>
              </a:defRPr>
            </a:lvl4pPr>
            <a:lvl5pPr>
              <a:defRPr>
                <a:solidFill>
                  <a:srgbClr val="456487"/>
                </a:solidFill>
              </a:defRPr>
            </a:lvl5pPr>
          </a:lstStyle>
          <a:p>
            <a:pPr marL="228600" lvl="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fr-FR" dirty="0"/>
              <a:t>Modifier les styles du texte du masque</a:t>
            </a:r>
          </a:p>
          <a:p>
            <a:pPr marL="685800" lvl="1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pPr>
            <a:r>
              <a:rPr lang="fr-FR" dirty="0"/>
              <a:t>Deuxième niveau</a:t>
            </a:r>
          </a:p>
          <a:p>
            <a:pPr marL="1143000" lvl="2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pPr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>
          <a:xfrm>
            <a:off x="201812" y="5714820"/>
            <a:ext cx="2411556" cy="322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13/10/2025</a:t>
            </a:r>
            <a:endParaRPr lang="fr-FR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2938116" y="5714820"/>
            <a:ext cx="4896544" cy="322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PERLE Collaboration Meeting </a:t>
            </a:r>
            <a:endParaRPr lang="fr-FR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>
          <a:xfrm>
            <a:off x="8159407" y="5714820"/>
            <a:ext cx="2422525" cy="322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7E71596-5F9D-49C5-9701-16B3CA54319D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3561091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12" Type="http://schemas.openxmlformats.org/officeDocument/2006/relationships/slideLayout" Target="../slideLayouts/slideLayout22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slideLayout" Target="../slideLayouts/slideLayout21.xml"/><Relationship Id="rId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slideLayout" Target="../slideLayouts/slideLayout34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741363" y="322263"/>
            <a:ext cx="9290050" cy="11715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41363" y="1612900"/>
            <a:ext cx="9290050" cy="38449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/>
              <a:t>Modifiez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741363" y="5616575"/>
            <a:ext cx="2422525" cy="32226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13/10/2025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568700" y="5616575"/>
            <a:ext cx="3635375" cy="32226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PERLE Collaboration Meeting 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608888" y="5616575"/>
            <a:ext cx="2422525" cy="32226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E71596-5F9D-49C5-9701-16B3CA54319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64658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5" r:id="rId1"/>
    <p:sldLayoutId id="2147483706" r:id="rId2"/>
    <p:sldLayoutId id="2147483701" r:id="rId3"/>
    <p:sldLayoutId id="2147483708" r:id="rId4"/>
    <p:sldLayoutId id="2147483709" r:id="rId5"/>
    <p:sldLayoutId id="2147483702" r:id="rId6"/>
    <p:sldLayoutId id="2147483703" r:id="rId7"/>
    <p:sldLayoutId id="2147483704" r:id="rId8"/>
    <p:sldLayoutId id="2147483710" r:id="rId9"/>
    <p:sldLayoutId id="2147483711" r:id="rId10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741363" y="322263"/>
            <a:ext cx="9290050" cy="11715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41363" y="1612900"/>
            <a:ext cx="9290050" cy="38449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741363" y="5616575"/>
            <a:ext cx="2422525" cy="32226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13/10/2025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568700" y="5616575"/>
            <a:ext cx="3635375" cy="32226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PERLE Collaboration Meeting 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608888" y="5616575"/>
            <a:ext cx="2422525" cy="32226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26CF9F-CC6A-4010-A70A-E16F699FA02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671780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4" r:id="rId1"/>
    <p:sldLayoutId id="2147483715" r:id="rId2"/>
    <p:sldLayoutId id="2147483716" r:id="rId3"/>
    <p:sldLayoutId id="2147483717" r:id="rId4"/>
    <p:sldLayoutId id="2147483718" r:id="rId5"/>
    <p:sldLayoutId id="2147483719" r:id="rId6"/>
    <p:sldLayoutId id="2147483720" r:id="rId7"/>
    <p:sldLayoutId id="2147483721" r:id="rId8"/>
    <p:sldLayoutId id="2147483722" r:id="rId9"/>
    <p:sldLayoutId id="2147483723" r:id="rId10"/>
    <p:sldLayoutId id="2147483724" r:id="rId11"/>
    <p:sldLayoutId id="2147483725" r:id="rId12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2A620B58-CD7D-4A4B-8F78-EC991296E6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0629" y="322612"/>
            <a:ext cx="9291518" cy="117122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B73041F6-CBE3-44C1-8233-901CFFC0440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40629" y="1613058"/>
            <a:ext cx="9291518" cy="38446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717293CA-E050-46DE-A92E-FCE7C244C4A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40628" y="5616248"/>
            <a:ext cx="2423874" cy="32261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13/10/2025</a:t>
            </a:r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F1640205-80C6-4BA2-9D3B-37C9ACB96CD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568482" y="5616248"/>
            <a:ext cx="3635812" cy="32261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PERLE Collaboration Meeting </a:t>
            </a:r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4FD8E04-3E53-4414-A04B-45851F5040D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608273" y="5616248"/>
            <a:ext cx="2423874" cy="32261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9453CA-30A5-4C8B-909B-02416E259AA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288038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8" r:id="rId1"/>
    <p:sldLayoutId id="2147483729" r:id="rId2"/>
    <p:sldLayoutId id="2147483730" r:id="rId3"/>
    <p:sldLayoutId id="2147483731" r:id="rId4"/>
    <p:sldLayoutId id="2147483732" r:id="rId5"/>
    <p:sldLayoutId id="2147483733" r:id="rId6"/>
    <p:sldLayoutId id="2147483734" r:id="rId7"/>
    <p:sldLayoutId id="2147483735" r:id="rId8"/>
    <p:sldLayoutId id="2147483736" r:id="rId9"/>
    <p:sldLayoutId id="2147483737" r:id="rId10"/>
    <p:sldLayoutId id="2147483738" r:id="rId11"/>
    <p:sldLayoutId id="2147483739" r:id="rId12"/>
  </p:sldLayoutIdLst>
  <p:hf hdr="0"/>
  <p:txStyles>
    <p:titleStyle>
      <a:lvl1pPr algn="l" defTabSz="807964" rtl="0" eaLnBrk="1" latinLnBrk="0" hangingPunct="1">
        <a:lnSpc>
          <a:spcPct val="90000"/>
        </a:lnSpc>
        <a:spcBef>
          <a:spcPct val="0"/>
        </a:spcBef>
        <a:buNone/>
        <a:defRPr sz="388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01991" indent="-201991" algn="l" defTabSz="807964" rtl="0" eaLnBrk="1" latinLnBrk="0" hangingPunct="1">
        <a:lnSpc>
          <a:spcPct val="90000"/>
        </a:lnSpc>
        <a:spcBef>
          <a:spcPts val="884"/>
        </a:spcBef>
        <a:buFont typeface="Arial" panose="020B0604020202020204" pitchFamily="34" charset="0"/>
        <a:buChar char="•"/>
        <a:defRPr sz="2474" kern="1200">
          <a:solidFill>
            <a:schemeClr val="tx1"/>
          </a:solidFill>
          <a:latin typeface="+mn-lt"/>
          <a:ea typeface="+mn-ea"/>
          <a:cs typeface="+mn-cs"/>
        </a:defRPr>
      </a:lvl1pPr>
      <a:lvl2pPr marL="605973" indent="-201991" algn="l" defTabSz="807964" rtl="0" eaLnBrk="1" latinLnBrk="0" hangingPunct="1">
        <a:lnSpc>
          <a:spcPct val="90000"/>
        </a:lnSpc>
        <a:spcBef>
          <a:spcPts val="442"/>
        </a:spcBef>
        <a:buFont typeface="Arial" panose="020B0604020202020204" pitchFamily="34" charset="0"/>
        <a:buChar char="•"/>
        <a:defRPr sz="2121" kern="1200">
          <a:solidFill>
            <a:schemeClr val="tx1"/>
          </a:solidFill>
          <a:latin typeface="+mn-lt"/>
          <a:ea typeface="+mn-ea"/>
          <a:cs typeface="+mn-cs"/>
        </a:defRPr>
      </a:lvl2pPr>
      <a:lvl3pPr marL="1009955" indent="-201991" algn="l" defTabSz="807964" rtl="0" eaLnBrk="1" latinLnBrk="0" hangingPunct="1">
        <a:lnSpc>
          <a:spcPct val="90000"/>
        </a:lnSpc>
        <a:spcBef>
          <a:spcPts val="442"/>
        </a:spcBef>
        <a:buFont typeface="Arial" panose="020B0604020202020204" pitchFamily="34" charset="0"/>
        <a:buChar char="•"/>
        <a:defRPr sz="1767" kern="1200">
          <a:solidFill>
            <a:schemeClr val="tx1"/>
          </a:solidFill>
          <a:latin typeface="+mn-lt"/>
          <a:ea typeface="+mn-ea"/>
          <a:cs typeface="+mn-cs"/>
        </a:defRPr>
      </a:lvl3pPr>
      <a:lvl4pPr marL="1413937" indent="-201991" algn="l" defTabSz="807964" rtl="0" eaLnBrk="1" latinLnBrk="0" hangingPunct="1">
        <a:lnSpc>
          <a:spcPct val="90000"/>
        </a:lnSpc>
        <a:spcBef>
          <a:spcPts val="442"/>
        </a:spcBef>
        <a:buFont typeface="Arial" panose="020B0604020202020204" pitchFamily="34" charset="0"/>
        <a:buChar char="•"/>
        <a:defRPr sz="1590" kern="1200">
          <a:solidFill>
            <a:schemeClr val="tx1"/>
          </a:solidFill>
          <a:latin typeface="+mn-lt"/>
          <a:ea typeface="+mn-ea"/>
          <a:cs typeface="+mn-cs"/>
        </a:defRPr>
      </a:lvl4pPr>
      <a:lvl5pPr marL="1817919" indent="-201991" algn="l" defTabSz="807964" rtl="0" eaLnBrk="1" latinLnBrk="0" hangingPunct="1">
        <a:lnSpc>
          <a:spcPct val="90000"/>
        </a:lnSpc>
        <a:spcBef>
          <a:spcPts val="442"/>
        </a:spcBef>
        <a:buFont typeface="Arial" panose="020B0604020202020204" pitchFamily="34" charset="0"/>
        <a:buChar char="•"/>
        <a:defRPr sz="1590" kern="1200">
          <a:solidFill>
            <a:schemeClr val="tx1"/>
          </a:solidFill>
          <a:latin typeface="+mn-lt"/>
          <a:ea typeface="+mn-ea"/>
          <a:cs typeface="+mn-cs"/>
        </a:defRPr>
      </a:lvl5pPr>
      <a:lvl6pPr marL="2221901" indent="-201991" algn="l" defTabSz="807964" rtl="0" eaLnBrk="1" latinLnBrk="0" hangingPunct="1">
        <a:lnSpc>
          <a:spcPct val="90000"/>
        </a:lnSpc>
        <a:spcBef>
          <a:spcPts val="442"/>
        </a:spcBef>
        <a:buFont typeface="Arial" panose="020B0604020202020204" pitchFamily="34" charset="0"/>
        <a:buChar char="•"/>
        <a:defRPr sz="1590" kern="1200">
          <a:solidFill>
            <a:schemeClr val="tx1"/>
          </a:solidFill>
          <a:latin typeface="+mn-lt"/>
          <a:ea typeface="+mn-ea"/>
          <a:cs typeface="+mn-cs"/>
        </a:defRPr>
      </a:lvl6pPr>
      <a:lvl7pPr marL="2625882" indent="-201991" algn="l" defTabSz="807964" rtl="0" eaLnBrk="1" latinLnBrk="0" hangingPunct="1">
        <a:lnSpc>
          <a:spcPct val="90000"/>
        </a:lnSpc>
        <a:spcBef>
          <a:spcPts val="442"/>
        </a:spcBef>
        <a:buFont typeface="Arial" panose="020B0604020202020204" pitchFamily="34" charset="0"/>
        <a:buChar char="•"/>
        <a:defRPr sz="1590" kern="1200">
          <a:solidFill>
            <a:schemeClr val="tx1"/>
          </a:solidFill>
          <a:latin typeface="+mn-lt"/>
          <a:ea typeface="+mn-ea"/>
          <a:cs typeface="+mn-cs"/>
        </a:defRPr>
      </a:lvl7pPr>
      <a:lvl8pPr marL="3029864" indent="-201991" algn="l" defTabSz="807964" rtl="0" eaLnBrk="1" latinLnBrk="0" hangingPunct="1">
        <a:lnSpc>
          <a:spcPct val="90000"/>
        </a:lnSpc>
        <a:spcBef>
          <a:spcPts val="442"/>
        </a:spcBef>
        <a:buFont typeface="Arial" panose="020B0604020202020204" pitchFamily="34" charset="0"/>
        <a:buChar char="•"/>
        <a:defRPr sz="1590" kern="1200">
          <a:solidFill>
            <a:schemeClr val="tx1"/>
          </a:solidFill>
          <a:latin typeface="+mn-lt"/>
          <a:ea typeface="+mn-ea"/>
          <a:cs typeface="+mn-cs"/>
        </a:defRPr>
      </a:lvl8pPr>
      <a:lvl9pPr marL="3433846" indent="-201991" algn="l" defTabSz="807964" rtl="0" eaLnBrk="1" latinLnBrk="0" hangingPunct="1">
        <a:lnSpc>
          <a:spcPct val="90000"/>
        </a:lnSpc>
        <a:spcBef>
          <a:spcPts val="442"/>
        </a:spcBef>
        <a:buFont typeface="Arial" panose="020B0604020202020204" pitchFamily="34" charset="0"/>
        <a:buChar char="•"/>
        <a:defRPr sz="15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807964" rtl="0" eaLnBrk="1" latinLnBrk="0" hangingPunct="1">
        <a:defRPr sz="1590" kern="1200">
          <a:solidFill>
            <a:schemeClr val="tx1"/>
          </a:solidFill>
          <a:latin typeface="+mn-lt"/>
          <a:ea typeface="+mn-ea"/>
          <a:cs typeface="+mn-cs"/>
        </a:defRPr>
      </a:lvl1pPr>
      <a:lvl2pPr marL="403982" algn="l" defTabSz="807964" rtl="0" eaLnBrk="1" latinLnBrk="0" hangingPunct="1">
        <a:defRPr sz="1590" kern="1200">
          <a:solidFill>
            <a:schemeClr val="tx1"/>
          </a:solidFill>
          <a:latin typeface="+mn-lt"/>
          <a:ea typeface="+mn-ea"/>
          <a:cs typeface="+mn-cs"/>
        </a:defRPr>
      </a:lvl2pPr>
      <a:lvl3pPr marL="807964" algn="l" defTabSz="807964" rtl="0" eaLnBrk="1" latinLnBrk="0" hangingPunct="1">
        <a:defRPr sz="1590" kern="1200">
          <a:solidFill>
            <a:schemeClr val="tx1"/>
          </a:solidFill>
          <a:latin typeface="+mn-lt"/>
          <a:ea typeface="+mn-ea"/>
          <a:cs typeface="+mn-cs"/>
        </a:defRPr>
      </a:lvl3pPr>
      <a:lvl4pPr marL="1211946" algn="l" defTabSz="807964" rtl="0" eaLnBrk="1" latinLnBrk="0" hangingPunct="1">
        <a:defRPr sz="1590" kern="1200">
          <a:solidFill>
            <a:schemeClr val="tx1"/>
          </a:solidFill>
          <a:latin typeface="+mn-lt"/>
          <a:ea typeface="+mn-ea"/>
          <a:cs typeface="+mn-cs"/>
        </a:defRPr>
      </a:lvl4pPr>
      <a:lvl5pPr marL="1615928" algn="l" defTabSz="807964" rtl="0" eaLnBrk="1" latinLnBrk="0" hangingPunct="1">
        <a:defRPr sz="1590" kern="1200">
          <a:solidFill>
            <a:schemeClr val="tx1"/>
          </a:solidFill>
          <a:latin typeface="+mn-lt"/>
          <a:ea typeface="+mn-ea"/>
          <a:cs typeface="+mn-cs"/>
        </a:defRPr>
      </a:lvl5pPr>
      <a:lvl6pPr marL="2019910" algn="l" defTabSz="807964" rtl="0" eaLnBrk="1" latinLnBrk="0" hangingPunct="1">
        <a:defRPr sz="1590" kern="1200">
          <a:solidFill>
            <a:schemeClr val="tx1"/>
          </a:solidFill>
          <a:latin typeface="+mn-lt"/>
          <a:ea typeface="+mn-ea"/>
          <a:cs typeface="+mn-cs"/>
        </a:defRPr>
      </a:lvl6pPr>
      <a:lvl7pPr marL="2423892" algn="l" defTabSz="807964" rtl="0" eaLnBrk="1" latinLnBrk="0" hangingPunct="1">
        <a:defRPr sz="1590" kern="1200">
          <a:solidFill>
            <a:schemeClr val="tx1"/>
          </a:solidFill>
          <a:latin typeface="+mn-lt"/>
          <a:ea typeface="+mn-ea"/>
          <a:cs typeface="+mn-cs"/>
        </a:defRPr>
      </a:lvl7pPr>
      <a:lvl8pPr marL="2827873" algn="l" defTabSz="807964" rtl="0" eaLnBrk="1" latinLnBrk="0" hangingPunct="1">
        <a:defRPr sz="1590" kern="1200">
          <a:solidFill>
            <a:schemeClr val="tx1"/>
          </a:solidFill>
          <a:latin typeface="+mn-lt"/>
          <a:ea typeface="+mn-ea"/>
          <a:cs typeface="+mn-cs"/>
        </a:defRPr>
      </a:lvl8pPr>
      <a:lvl9pPr marL="3231855" algn="l" defTabSz="807964" rtl="0" eaLnBrk="1" latinLnBrk="0" hangingPunct="1">
        <a:defRPr sz="159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8A307D5-74C8-42B2-AED5-CBF0A7E64D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13/10/2025</a:t>
            </a:r>
            <a:endParaRPr lang="fr-FR" dirty="0"/>
          </a:p>
        </p:txBody>
      </p:sp>
      <p:sp>
        <p:nvSpPr>
          <p:cNvPr id="7" name="Espace réservé du pied de page 6">
            <a:extLst>
              <a:ext uri="{FF2B5EF4-FFF2-40B4-BE49-F238E27FC236}">
                <a16:creationId xmlns:a16="http://schemas.microsoft.com/office/drawing/2014/main" id="{B79AF007-3E0A-0864-9982-2B5AF78EB6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PERLE Collaboration Meeting </a:t>
            </a:r>
            <a:endParaRPr lang="fr-FR" dirty="0"/>
          </a:p>
        </p:txBody>
      </p:sp>
      <p:sp>
        <p:nvSpPr>
          <p:cNvPr id="8" name="Espace réservé du numéro de diapositive 7">
            <a:extLst>
              <a:ext uri="{FF2B5EF4-FFF2-40B4-BE49-F238E27FC236}">
                <a16:creationId xmlns:a16="http://schemas.microsoft.com/office/drawing/2014/main" id="{326F078D-7456-7081-327B-281C361AD0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1596-5F9D-49C5-9701-16B3CA54319D}" type="slidenum">
              <a:rPr lang="fr-FR" smtClean="0"/>
              <a:pPr/>
              <a:t>1</a:t>
            </a:fld>
            <a:endParaRPr lang="fr-FR" dirty="0"/>
          </a:p>
        </p:txBody>
      </p:sp>
      <p:sp>
        <p:nvSpPr>
          <p:cNvPr id="25" name="ZoneTexte 24">
            <a:extLst>
              <a:ext uri="{FF2B5EF4-FFF2-40B4-BE49-F238E27FC236}">
                <a16:creationId xmlns:a16="http://schemas.microsoft.com/office/drawing/2014/main" id="{2646DD0B-97F3-45B1-A072-ED85DF49BAEF}"/>
              </a:ext>
            </a:extLst>
          </p:cNvPr>
          <p:cNvSpPr txBox="1"/>
          <p:nvPr/>
        </p:nvSpPr>
        <p:spPr>
          <a:xfrm>
            <a:off x="1119913" y="2237656"/>
            <a:ext cx="8532948" cy="120032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GB" sz="3600" b="1" dirty="0">
                <a:latin typeface="Arial Black" panose="020B0A04020102020204" pitchFamily="34" charset="0"/>
              </a:rPr>
              <a:t>PERLE / ERLs </a:t>
            </a:r>
          </a:p>
          <a:p>
            <a:pPr algn="ctr"/>
            <a:r>
              <a:rPr lang="en-GB" sz="3600" b="1" dirty="0">
                <a:latin typeface="Arial Black" panose="020B0A04020102020204" pitchFamily="34" charset="0"/>
              </a:rPr>
              <a:t>in the European Strategy Update</a:t>
            </a: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74DC28C6-5D0B-464C-B261-80614A030568}"/>
              </a:ext>
            </a:extLst>
          </p:cNvPr>
          <p:cNvSpPr txBox="1"/>
          <p:nvPr/>
        </p:nvSpPr>
        <p:spPr>
          <a:xfrm>
            <a:off x="1065907" y="3560739"/>
            <a:ext cx="858695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>
                <a:latin typeface="+mn-lt"/>
              </a:rPr>
              <a:t>Achille Stocchi </a:t>
            </a:r>
          </a:p>
          <a:p>
            <a:pPr algn="ctr"/>
            <a:r>
              <a:rPr lang="fr-FR" i="1" dirty="0">
                <a:latin typeface="+mn-lt"/>
              </a:rPr>
              <a:t>PERLE Collaboration meeting</a:t>
            </a:r>
          </a:p>
          <a:p>
            <a:pPr algn="ctr"/>
            <a:r>
              <a:rPr lang="fr-FR" i="1" dirty="0">
                <a:latin typeface="+mn-lt"/>
              </a:rPr>
              <a:t>13-14 </a:t>
            </a:r>
            <a:r>
              <a:rPr lang="fr-FR" i="1" dirty="0" err="1">
                <a:latin typeface="+mn-lt"/>
              </a:rPr>
              <a:t>October</a:t>
            </a:r>
            <a:r>
              <a:rPr lang="fr-FR" i="1" dirty="0">
                <a:latin typeface="+mn-lt"/>
              </a:rPr>
              <a:t> 2025</a:t>
            </a:r>
            <a:endParaRPr lang="en-GB" i="1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9592286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77B1B34-2D3E-40C4-9630-D16C24CD6D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24D5D81F-AA23-4299-A8D7-181B40A2C0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13/10/2025</a:t>
            </a:r>
            <a:endParaRPr lang="fr-FR" dirty="0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A138FAE7-C6FF-4FB2-AE97-F2542B6E97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PERLE Collaboration Meeting </a:t>
            </a:r>
            <a:endParaRPr lang="fr-FR" dirty="0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57725A92-F3E0-4A92-9F1C-A3C62F58F9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1596-5F9D-49C5-9701-16B3CA54319D}" type="slidenum">
              <a:rPr lang="fr-FR" smtClean="0"/>
              <a:pPr/>
              <a:t>2</a:t>
            </a:fld>
            <a:endParaRPr lang="fr-FR" dirty="0"/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5A506FFE-3CC4-455E-B9F3-84047A56116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0786987" cy="5584198"/>
          </a:xfrm>
          <a:prstGeom prst="rect">
            <a:avLst/>
          </a:prstGeom>
        </p:spPr>
      </p:pic>
      <p:sp>
        <p:nvSpPr>
          <p:cNvPr id="12" name="ZoneTexte 11">
            <a:extLst>
              <a:ext uri="{FF2B5EF4-FFF2-40B4-BE49-F238E27FC236}">
                <a16:creationId xmlns:a16="http://schemas.microsoft.com/office/drawing/2014/main" id="{AEBA9A78-1542-4BF4-BADE-FFE1AB2822D1}"/>
              </a:ext>
            </a:extLst>
          </p:cNvPr>
          <p:cNvSpPr txBox="1"/>
          <p:nvPr/>
        </p:nvSpPr>
        <p:spPr>
          <a:xfrm rot="19800969">
            <a:off x="-11379" y="354153"/>
            <a:ext cx="14429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800" b="1" dirty="0">
                <a:latin typeface="+mn-lt"/>
              </a:rPr>
              <a:t>MARCH 2025</a:t>
            </a:r>
            <a:endParaRPr lang="en-GB" sz="1800" b="1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998858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2731F24-F4B3-4E6E-A2A6-A0A6A1026A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AC557407-44AF-47CF-8412-82EC7F0E8D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13/10/2025</a:t>
            </a:r>
            <a:endParaRPr lang="fr-FR" dirty="0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0E6EF175-F2D4-4A72-A680-0C2D3EC750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PERLE Collaboration Meeting </a:t>
            </a:r>
            <a:endParaRPr lang="fr-FR" dirty="0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C1CDD7CB-9705-4D62-9CE3-C8EDD500B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1596-5F9D-49C5-9701-16B3CA54319D}" type="slidenum">
              <a:rPr lang="fr-FR" smtClean="0"/>
              <a:pPr/>
              <a:t>3</a:t>
            </a:fld>
            <a:endParaRPr lang="fr-FR" dirty="0"/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662F1BD9-7177-4586-B951-7BC4AD94EB3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795" y="26244"/>
            <a:ext cx="10714980" cy="5532473"/>
          </a:xfrm>
          <a:prstGeom prst="rect">
            <a:avLst/>
          </a:prstGeom>
        </p:spPr>
      </p:pic>
      <p:sp>
        <p:nvSpPr>
          <p:cNvPr id="12" name="ZoneTexte 11">
            <a:extLst>
              <a:ext uri="{FF2B5EF4-FFF2-40B4-BE49-F238E27FC236}">
                <a16:creationId xmlns:a16="http://schemas.microsoft.com/office/drawing/2014/main" id="{6B52877C-78E5-420A-BC69-26B69912CC65}"/>
              </a:ext>
            </a:extLst>
          </p:cNvPr>
          <p:cNvSpPr txBox="1"/>
          <p:nvPr/>
        </p:nvSpPr>
        <p:spPr>
          <a:xfrm rot="19800969">
            <a:off x="-11379" y="354153"/>
            <a:ext cx="14429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800" b="1" dirty="0">
                <a:latin typeface="+mn-lt"/>
              </a:rPr>
              <a:t>MARCH 2025</a:t>
            </a:r>
            <a:endParaRPr lang="en-GB" sz="1800" b="1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8902559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oneTexte 2">
            <a:extLst>
              <a:ext uri="{FF2B5EF4-FFF2-40B4-BE49-F238E27FC236}">
                <a16:creationId xmlns:a16="http://schemas.microsoft.com/office/drawing/2014/main" id="{6C8BB82A-8DB4-4D27-9DE0-F54AD5820BAF}"/>
              </a:ext>
            </a:extLst>
          </p:cNvPr>
          <p:cNvSpPr txBox="1"/>
          <p:nvPr/>
        </p:nvSpPr>
        <p:spPr>
          <a:xfrm>
            <a:off x="0" y="62008"/>
            <a:ext cx="10740858" cy="52322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2800" b="1" dirty="0">
                <a:latin typeface="+mn-lt"/>
              </a:rPr>
              <a:t>ERL R&amp;D Roadmap – Key messages</a:t>
            </a:r>
            <a:endParaRPr lang="en-GB" sz="2800" b="1" dirty="0">
              <a:latin typeface="+mn-lt"/>
            </a:endParaRP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2ADEC559-D471-4692-8C2B-E4B225E979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13/10/2025</a:t>
            </a:r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B83987-6236-4D08-90CA-D599C276D6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PERLE Collaboration Meeting </a:t>
            </a:r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EA50B37E-4212-4760-B1F2-98F360FCB6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1596-5F9D-49C5-9701-16B3CA54319D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EF9E14BB-DA15-4F6A-9F01-DE026E9ED1A0}"/>
              </a:ext>
            </a:extLst>
          </p:cNvPr>
          <p:cNvSpPr/>
          <p:nvPr/>
        </p:nvSpPr>
        <p:spPr>
          <a:xfrm>
            <a:off x="2650083" y="6333748"/>
            <a:ext cx="6120680" cy="360040"/>
          </a:xfrm>
          <a:prstGeom prst="rect">
            <a:avLst/>
          </a:prstGeom>
          <a:solidFill>
            <a:schemeClr val="tx1">
              <a:lumMod val="50000"/>
              <a:lumOff val="50000"/>
              <a:alpha val="4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76FB969B-1978-46B3-B2F3-F7CF021A12FC}"/>
              </a:ext>
            </a:extLst>
          </p:cNvPr>
          <p:cNvSpPr/>
          <p:nvPr/>
        </p:nvSpPr>
        <p:spPr>
          <a:xfrm>
            <a:off x="-158229" y="6560210"/>
            <a:ext cx="3568168" cy="360040"/>
          </a:xfrm>
          <a:prstGeom prst="rect">
            <a:avLst/>
          </a:prstGeom>
          <a:solidFill>
            <a:schemeClr val="tx1">
              <a:lumMod val="50000"/>
              <a:lumOff val="50000"/>
              <a:alpha val="4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F689B777-CC0A-4D80-BDD2-29A1DEC03806}"/>
              </a:ext>
            </a:extLst>
          </p:cNvPr>
          <p:cNvSpPr txBox="1"/>
          <p:nvPr/>
        </p:nvSpPr>
        <p:spPr>
          <a:xfrm>
            <a:off x="-7109" y="4727024"/>
            <a:ext cx="10794096" cy="92333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just"/>
            <a:r>
              <a:rPr lang="en-US" sz="1800" b="1" dirty="0">
                <a:latin typeface="+mn-lt"/>
              </a:rPr>
              <a:t>Since March things are very nicely evolving</a:t>
            </a:r>
            <a:r>
              <a:rPr lang="en-US" sz="1800" dirty="0">
                <a:latin typeface="+mn-lt"/>
              </a:rPr>
              <a:t>. </a:t>
            </a:r>
          </a:p>
          <a:p>
            <a:pPr algn="just"/>
            <a:r>
              <a:rPr lang="en-US" sz="1800" dirty="0">
                <a:latin typeface="+mn-lt"/>
              </a:rPr>
              <a:t>PERLE is a facility where we can host the first </a:t>
            </a:r>
            <a:r>
              <a:rPr lang="en-US" sz="1800" b="1" dirty="0">
                <a:latin typeface="+mn-lt"/>
              </a:rPr>
              <a:t>FCC-</a:t>
            </a:r>
            <a:r>
              <a:rPr lang="en-US" sz="1800" b="1" dirty="0" err="1">
                <a:latin typeface="+mn-lt"/>
              </a:rPr>
              <a:t>ee</a:t>
            </a:r>
            <a:r>
              <a:rPr lang="en-US" sz="1800" b="1" dirty="0">
                <a:latin typeface="+mn-lt"/>
              </a:rPr>
              <a:t> cryomodule </a:t>
            </a:r>
            <a:r>
              <a:rPr lang="en-US" sz="1800" dirty="0">
                <a:latin typeface="+mn-lt"/>
              </a:rPr>
              <a:t>and test other key components (</a:t>
            </a:r>
            <a:r>
              <a:rPr lang="en-US" sz="1800" b="1" dirty="0">
                <a:latin typeface="+mn-lt"/>
              </a:rPr>
              <a:t>FCC like mono-cell cavities in the booster, HOM, FCP</a:t>
            </a:r>
            <a:r>
              <a:rPr lang="en-US" sz="1800" dirty="0">
                <a:latin typeface="+mn-lt"/>
              </a:rPr>
              <a:t>..)</a:t>
            </a: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E9FFED3D-FCCE-4F11-B945-1BCBF0A0AE85}"/>
              </a:ext>
            </a:extLst>
          </p:cNvPr>
          <p:cNvSpPr txBox="1"/>
          <p:nvPr/>
        </p:nvSpPr>
        <p:spPr>
          <a:xfrm>
            <a:off x="14212" y="581472"/>
            <a:ext cx="10758563" cy="2585323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1800" dirty="0">
                <a:latin typeface="+mn-lt"/>
              </a:rPr>
              <a:t>Based on the review, the </a:t>
            </a:r>
            <a:r>
              <a:rPr lang="en-US" sz="1800" b="1" dirty="0">
                <a:solidFill>
                  <a:srgbClr val="FF0000"/>
                </a:solidFill>
                <a:latin typeface="+mn-lt"/>
              </a:rPr>
              <a:t>R&amp;D program for PERLE and </a:t>
            </a:r>
            <a:r>
              <a:rPr lang="en-US" sz="1800" b="1" dirty="0" err="1">
                <a:solidFill>
                  <a:srgbClr val="FF0000"/>
                </a:solidFill>
                <a:latin typeface="+mn-lt"/>
              </a:rPr>
              <a:t>bERLinPro</a:t>
            </a:r>
            <a:r>
              <a:rPr lang="en-US" sz="1800" b="1" dirty="0">
                <a:solidFill>
                  <a:srgbClr val="FF0000"/>
                </a:solidFill>
                <a:latin typeface="+mn-lt"/>
              </a:rPr>
              <a:t> should be implemented </a:t>
            </a:r>
            <a:r>
              <a:rPr lang="en-US" sz="1800" dirty="0">
                <a:latin typeface="+mn-lt"/>
              </a:rPr>
              <a:t>and financed as presented. The plan is adequate and spans up to 20232, and </a:t>
            </a:r>
            <a:r>
              <a:rPr lang="en-US" sz="1800" b="1" dirty="0">
                <a:solidFill>
                  <a:srgbClr val="FF0000"/>
                </a:solidFill>
                <a:latin typeface="+mn-lt"/>
              </a:rPr>
              <a:t>will allow a timely informed decision for the ERL performance of the </a:t>
            </a:r>
            <a:r>
              <a:rPr lang="en-US" sz="1800" b="1" dirty="0" err="1">
                <a:solidFill>
                  <a:srgbClr val="FF0000"/>
                </a:solidFill>
                <a:latin typeface="+mn-lt"/>
              </a:rPr>
              <a:t>LHeC</a:t>
            </a:r>
            <a:r>
              <a:rPr lang="en-US" sz="1800" b="1" dirty="0">
                <a:solidFill>
                  <a:srgbClr val="FF0000"/>
                </a:solidFill>
                <a:latin typeface="+mn-lt"/>
              </a:rPr>
              <a:t>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dirty="0" err="1">
                <a:latin typeface="+mn-lt"/>
              </a:rPr>
              <a:t>bERLinPro</a:t>
            </a:r>
            <a:r>
              <a:rPr lang="en-US" sz="1800" dirty="0">
                <a:latin typeface="+mn-lt"/>
              </a:rPr>
              <a:t> – The particle gun is commissioned and is ready for an impactful R&amp;D </a:t>
            </a:r>
            <a:r>
              <a:rPr lang="en-US" sz="1800" dirty="0" err="1">
                <a:latin typeface="+mn-lt"/>
              </a:rPr>
              <a:t>programme</a:t>
            </a:r>
            <a:r>
              <a:rPr lang="en-US" sz="1800" dirty="0">
                <a:latin typeface="+mn-lt"/>
              </a:rPr>
              <a:t>, </a:t>
            </a:r>
            <a:r>
              <a:rPr lang="en-US" sz="1800" dirty="0">
                <a:highlight>
                  <a:srgbClr val="C0C0C0"/>
                </a:highlight>
                <a:latin typeface="+mn-lt"/>
              </a:rPr>
              <a:t>but resource commitments are urgently expected from the particle community.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b="1" dirty="0">
                <a:solidFill>
                  <a:srgbClr val="FF0000"/>
                </a:solidFill>
                <a:latin typeface="+mn-lt"/>
              </a:rPr>
              <a:t>PERLE</a:t>
            </a:r>
            <a:r>
              <a:rPr lang="en-US" sz="1800" dirty="0">
                <a:latin typeface="+mn-lt"/>
              </a:rPr>
              <a:t> – </a:t>
            </a:r>
            <a:r>
              <a:rPr lang="en-US" sz="1800" dirty="0">
                <a:highlight>
                  <a:srgbClr val="FFFF00"/>
                </a:highlight>
                <a:latin typeface="+mn-lt"/>
              </a:rPr>
              <a:t>The ERL1-turn is being installed and a phased approach for the 3-turns has been developed with additional opportunity, e.g. for testing cryomodules (e.g. FCC), for testing energy saving technologies and for involving more institutions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800" dirty="0">
                <a:highlight>
                  <a:srgbClr val="FFFF00"/>
                </a:highlight>
                <a:latin typeface="+mn-lt"/>
              </a:rPr>
              <a:t>For the funding of R&amp;D that is critical for </a:t>
            </a:r>
            <a:r>
              <a:rPr lang="en-US" sz="1800" dirty="0" err="1">
                <a:highlight>
                  <a:srgbClr val="FFFF00"/>
                </a:highlight>
                <a:latin typeface="+mn-lt"/>
              </a:rPr>
              <a:t>LHeC</a:t>
            </a:r>
            <a:r>
              <a:rPr lang="en-US" sz="1800" dirty="0">
                <a:highlight>
                  <a:srgbClr val="FFFF00"/>
                </a:highlight>
                <a:latin typeface="+mn-lt"/>
              </a:rPr>
              <a:t> 12M€ and </a:t>
            </a:r>
            <a:r>
              <a:rPr lang="en-US" sz="1800" dirty="0" err="1">
                <a:highlight>
                  <a:srgbClr val="FFFF00"/>
                </a:highlight>
                <a:latin typeface="+mn-lt"/>
              </a:rPr>
              <a:t>TTFTEy</a:t>
            </a:r>
            <a:r>
              <a:rPr lang="en-US" sz="1800" dirty="0">
                <a:highlight>
                  <a:srgbClr val="FFFF00"/>
                </a:highlight>
                <a:latin typeface="+mn-lt"/>
              </a:rPr>
              <a:t> are still missing</a:t>
            </a:r>
          </a:p>
        </p:txBody>
      </p:sp>
      <p:sp>
        <p:nvSpPr>
          <p:cNvPr id="20" name="ZoneTexte 19">
            <a:extLst>
              <a:ext uri="{FF2B5EF4-FFF2-40B4-BE49-F238E27FC236}">
                <a16:creationId xmlns:a16="http://schemas.microsoft.com/office/drawing/2014/main" id="{1E2A426B-CD76-494F-9EC0-1E33A4452C2F}"/>
              </a:ext>
            </a:extLst>
          </p:cNvPr>
          <p:cNvSpPr txBox="1"/>
          <p:nvPr/>
        </p:nvSpPr>
        <p:spPr>
          <a:xfrm>
            <a:off x="14212" y="3169374"/>
            <a:ext cx="10772775" cy="1231106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  <a:latin typeface="+mn-lt"/>
              </a:rPr>
              <a:t>Recommendations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1800" b="1" dirty="0">
                <a:solidFill>
                  <a:srgbClr val="FF0000"/>
                </a:solidFill>
                <a:highlight>
                  <a:srgbClr val="FFFF00"/>
                </a:highlight>
                <a:latin typeface="+mn-lt"/>
              </a:rPr>
              <a:t>Secure sufficient funding and personnel for the realization of PERLE in multi-turn configuration latest 2032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1800" dirty="0">
                <a:latin typeface="+mn-lt"/>
              </a:rPr>
              <a:t>Develop suitable concepts and technologies for dealing </a:t>
            </a:r>
            <a:r>
              <a:rPr lang="en-US" sz="1800" dirty="0" err="1">
                <a:latin typeface="+mn-lt"/>
              </a:rPr>
              <a:t>xith</a:t>
            </a:r>
            <a:r>
              <a:rPr lang="en-US" sz="1800" dirty="0">
                <a:latin typeface="+mn-lt"/>
              </a:rPr>
              <a:t> SR power loss and induced energy spread of </a:t>
            </a:r>
            <a:r>
              <a:rPr lang="en-US" sz="1800" dirty="0" err="1">
                <a:latin typeface="+mn-lt"/>
              </a:rPr>
              <a:t>LHeC</a:t>
            </a:r>
            <a:r>
              <a:rPr lang="en-US" sz="1800" dirty="0">
                <a:latin typeface="+mn-lt"/>
              </a:rPr>
              <a:t> within the Accelerator roadmap and secure funding</a:t>
            </a:r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0D33E75A-02BF-4C43-86A6-401D7A841B08}"/>
              </a:ext>
            </a:extLst>
          </p:cNvPr>
          <p:cNvSpPr txBox="1"/>
          <p:nvPr/>
        </p:nvSpPr>
        <p:spPr>
          <a:xfrm rot="19800969">
            <a:off x="-11379" y="354153"/>
            <a:ext cx="14429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b="1" dirty="0">
                <a:latin typeface="+mn-lt"/>
              </a:rPr>
              <a:t>MARCH 2025</a:t>
            </a:r>
          </a:p>
        </p:txBody>
      </p:sp>
    </p:spTree>
    <p:extLst>
      <p:ext uri="{BB962C8B-B14F-4D97-AF65-F5344CB8AC3E}">
        <p14:creationId xmlns:p14="http://schemas.microsoft.com/office/powerpoint/2010/main" val="11569868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6" grpId="0" animBg="1"/>
      <p:bldP spid="2" grpId="0" animBg="1"/>
      <p:bldP spid="20" grpId="0" animBg="1"/>
      <p:bldP spid="2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D1CA5DA-2EDC-4557-A44D-27E71A946E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"/>
            <a:ext cx="10772775" cy="653480"/>
          </a:xfrm>
          <a:solidFill>
            <a:schemeClr val="accent6">
              <a:lumMod val="20000"/>
              <a:lumOff val="80000"/>
            </a:schemeClr>
          </a:solidFill>
        </p:spPr>
        <p:txBody>
          <a:bodyPr>
            <a:noAutofit/>
          </a:bodyPr>
          <a:lstStyle/>
          <a:p>
            <a:pPr algn="ctr"/>
            <a:br>
              <a:rPr lang="fr-FR" sz="2800" dirty="0">
                <a:solidFill>
                  <a:srgbClr val="FF0000"/>
                </a:solidFill>
                <a:latin typeface="+mn-lt"/>
              </a:rPr>
            </a:br>
            <a:r>
              <a:rPr lang="fr-FR" sz="2800" dirty="0">
                <a:solidFill>
                  <a:srgbClr val="FF0000"/>
                </a:solidFill>
                <a:latin typeface="+mn-lt"/>
              </a:rPr>
              <a:t>       </a:t>
            </a:r>
            <a:r>
              <a:rPr lang="fr-FR" sz="2800" u="sng" dirty="0">
                <a:solidFill>
                  <a:srgbClr val="FF0000"/>
                </a:solidFill>
                <a:latin typeface="+mn-lt"/>
              </a:rPr>
              <a:t>1-SLIDE</a:t>
            </a:r>
            <a:r>
              <a:rPr lang="fr-FR" sz="2800" dirty="0">
                <a:solidFill>
                  <a:srgbClr val="FF0000"/>
                </a:solidFill>
                <a:latin typeface="+mn-lt"/>
              </a:rPr>
              <a:t> of the </a:t>
            </a:r>
            <a:r>
              <a:rPr lang="fr-FR" sz="2800" dirty="0" err="1">
                <a:solidFill>
                  <a:srgbClr val="FF0000"/>
                </a:solidFill>
                <a:latin typeface="+mn-lt"/>
              </a:rPr>
              <a:t>Summary</a:t>
            </a:r>
            <a:r>
              <a:rPr lang="fr-FR" sz="2800" dirty="0">
                <a:solidFill>
                  <a:srgbClr val="FF0000"/>
                </a:solidFill>
                <a:latin typeface="+mn-lt"/>
              </a:rPr>
              <a:t> </a:t>
            </a:r>
            <a:r>
              <a:rPr lang="fr-FR" sz="2800" dirty="0" err="1">
                <a:solidFill>
                  <a:srgbClr val="FF0000"/>
                </a:solidFill>
                <a:latin typeface="+mn-lt"/>
              </a:rPr>
              <a:t>presented</a:t>
            </a:r>
            <a:r>
              <a:rPr lang="fr-FR" sz="2800" dirty="0">
                <a:solidFill>
                  <a:srgbClr val="FF0000"/>
                </a:solidFill>
                <a:latin typeface="+mn-lt"/>
              </a:rPr>
              <a:t> by Karl </a:t>
            </a:r>
            <a:r>
              <a:rPr lang="fr-FR" sz="2800" dirty="0" err="1">
                <a:solidFill>
                  <a:srgbClr val="FF0000"/>
                </a:solidFill>
                <a:latin typeface="+mn-lt"/>
              </a:rPr>
              <a:t>Jakobs</a:t>
            </a:r>
            <a:r>
              <a:rPr lang="fr-FR" sz="2800" dirty="0">
                <a:solidFill>
                  <a:srgbClr val="FF0000"/>
                </a:solidFill>
                <a:latin typeface="+mn-lt"/>
              </a:rPr>
              <a:t> at ESPP in Venice</a:t>
            </a:r>
            <a:br>
              <a:rPr lang="fr-FR" sz="2800" dirty="0">
                <a:solidFill>
                  <a:srgbClr val="FF0000"/>
                </a:solidFill>
                <a:latin typeface="+mn-lt"/>
              </a:rPr>
            </a:br>
            <a:endParaRPr lang="en-GB" sz="2800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948DF9D4-C4F6-48FE-ACD7-74C85CCD25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13/10/2025</a:t>
            </a:r>
            <a:endParaRPr lang="fr-FR" dirty="0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7CBE4CC9-8DC4-44E6-BAC0-DC3B779DAD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PERLE Collaboration Meeting </a:t>
            </a:r>
            <a:endParaRPr lang="fr-FR" dirty="0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A7356DE6-E5D9-4339-B1FD-4CA64CC384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1596-5F9D-49C5-9701-16B3CA54319D}" type="slidenum">
              <a:rPr lang="fr-FR" smtClean="0"/>
              <a:pPr/>
              <a:t>5</a:t>
            </a:fld>
            <a:endParaRPr lang="fr-FR" dirty="0"/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EAA868C0-604B-4758-BAF2-37C327E0C1D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9303" y="629774"/>
            <a:ext cx="8254168" cy="5045167"/>
          </a:xfrm>
          <a:prstGeom prst="rect">
            <a:avLst/>
          </a:prstGeom>
        </p:spPr>
      </p:pic>
      <p:sp>
        <p:nvSpPr>
          <p:cNvPr id="10" name="ZoneTexte 9">
            <a:extLst>
              <a:ext uri="{FF2B5EF4-FFF2-40B4-BE49-F238E27FC236}">
                <a16:creationId xmlns:a16="http://schemas.microsoft.com/office/drawing/2014/main" id="{65A77F27-3594-44DC-B14D-483BAE2F22AE}"/>
              </a:ext>
            </a:extLst>
          </p:cNvPr>
          <p:cNvSpPr txBox="1"/>
          <p:nvPr/>
        </p:nvSpPr>
        <p:spPr>
          <a:xfrm rot="19800969">
            <a:off x="53968" y="1432116"/>
            <a:ext cx="11977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800" b="1" dirty="0">
                <a:latin typeface="+mn-lt"/>
              </a:rPr>
              <a:t>JUNE 2025</a:t>
            </a:r>
            <a:endParaRPr lang="en-GB" sz="1800" b="1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0979220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5BE4D2EE-0DE5-4F33-9EED-08B8DE14C7C1}"/>
              </a:ext>
            </a:extLst>
          </p:cNvPr>
          <p:cNvSpPr/>
          <p:nvPr/>
        </p:nvSpPr>
        <p:spPr>
          <a:xfrm>
            <a:off x="1810686" y="1677586"/>
            <a:ext cx="2135588" cy="2175676"/>
          </a:xfrm>
          <a:prstGeom prst="rect">
            <a:avLst/>
          </a:prstGeom>
          <a:solidFill>
            <a:schemeClr val="accent1">
              <a:alpha val="34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807964" fontAlgn="auto">
              <a:spcBef>
                <a:spcPts val="0"/>
              </a:spcBef>
              <a:spcAft>
                <a:spcPts val="0"/>
              </a:spcAft>
            </a:pPr>
            <a:endParaRPr lang="fr-FR" sz="180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14" name="Future accelerator test facility, energy saving">
            <a:extLst>
              <a:ext uri="{FF2B5EF4-FFF2-40B4-BE49-F238E27FC236}">
                <a16:creationId xmlns:a16="http://schemas.microsoft.com/office/drawing/2014/main" id="{4A11E9BB-E3BA-448D-899F-185DE4DF6D72}"/>
              </a:ext>
            </a:extLst>
          </p:cNvPr>
          <p:cNvSpPr txBox="1"/>
          <p:nvPr/>
        </p:nvSpPr>
        <p:spPr>
          <a:xfrm>
            <a:off x="2727812" y="1749581"/>
            <a:ext cx="3557581" cy="657030"/>
          </a:xfrm>
          <a:prstGeom prst="rect">
            <a:avLst/>
          </a:prstGeom>
          <a:solidFill>
            <a:srgbClr val="6600CC">
              <a:alpha val="18000"/>
            </a:srgbClr>
          </a:solidFill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22443" tIns="22443" rIns="22443" bIns="22443" anchor="ctr">
            <a:spAutoFit/>
          </a:bodyPr>
          <a:lstStyle>
            <a:lvl1pPr>
              <a:defRPr b="0">
                <a:solidFill>
                  <a:schemeClr val="accent3">
                    <a:hueOff val="914337"/>
                    <a:satOff val="31515"/>
                    <a:lumOff val="-30790"/>
                  </a:schemeClr>
                </a:solidFill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 defTabSz="364695" fontAlgn="auto" hangingPunct="0">
              <a:spcBef>
                <a:spcPts val="0"/>
              </a:spcBef>
              <a:spcAft>
                <a:spcPts val="0"/>
              </a:spcAft>
            </a:pPr>
            <a:r>
              <a:rPr lang="fr-FR" sz="1325" kern="0" dirty="0">
                <a:solidFill>
                  <a:prstClr val="black"/>
                </a:solidFill>
                <a:latin typeface="Calibri" panose="020F0502020204030204"/>
              </a:rPr>
              <a:t>                                </a:t>
            </a:r>
            <a:r>
              <a:rPr lang="fr-FR" sz="1325" b="1" kern="0" dirty="0">
                <a:solidFill>
                  <a:srgbClr val="6600CC"/>
                </a:solidFill>
                <a:latin typeface="Calibri" panose="020F0502020204030204"/>
              </a:rPr>
              <a:t>T</a:t>
            </a:r>
            <a:r>
              <a:rPr sz="1325" b="1" kern="0" dirty="0" err="1">
                <a:solidFill>
                  <a:srgbClr val="6600CC"/>
                </a:solidFill>
                <a:latin typeface="Calibri" panose="020F0502020204030204"/>
              </a:rPr>
              <a:t>est</a:t>
            </a:r>
            <a:r>
              <a:rPr sz="1325" b="1" kern="0" dirty="0">
                <a:solidFill>
                  <a:srgbClr val="6600CC"/>
                </a:solidFill>
                <a:latin typeface="Calibri" panose="020F0502020204030204"/>
              </a:rPr>
              <a:t> </a:t>
            </a:r>
            <a:r>
              <a:rPr sz="1325" b="1" kern="0" dirty="0" err="1">
                <a:solidFill>
                  <a:srgbClr val="6600CC"/>
                </a:solidFill>
                <a:latin typeface="Calibri" panose="020F0502020204030204"/>
              </a:rPr>
              <a:t>facilit</a:t>
            </a:r>
            <a:r>
              <a:rPr lang="fr-FR" sz="1325" b="1" kern="0" dirty="0">
                <a:solidFill>
                  <a:srgbClr val="6600CC"/>
                </a:solidFill>
                <a:latin typeface="Calibri" panose="020F0502020204030204"/>
              </a:rPr>
              <a:t>y </a:t>
            </a:r>
          </a:p>
          <a:p>
            <a:pPr algn="ctr" defTabSz="364695" fontAlgn="auto" hangingPunct="0">
              <a:spcBef>
                <a:spcPts val="0"/>
              </a:spcBef>
              <a:spcAft>
                <a:spcPts val="0"/>
              </a:spcAft>
            </a:pPr>
            <a:r>
              <a:rPr lang="fr-FR" sz="1325" b="1" kern="0" dirty="0">
                <a:solidFill>
                  <a:srgbClr val="6600CC"/>
                </a:solidFill>
                <a:latin typeface="Calibri" panose="020F0502020204030204"/>
              </a:rPr>
              <a:t>for Future </a:t>
            </a:r>
            <a:r>
              <a:rPr lang="fr-FR" sz="1325" b="1" kern="0" dirty="0" err="1">
                <a:solidFill>
                  <a:srgbClr val="6600CC"/>
                </a:solidFill>
                <a:latin typeface="Calibri" panose="020F0502020204030204"/>
              </a:rPr>
              <a:t>Accelerators</a:t>
            </a:r>
            <a:endParaRPr lang="fr-FR" sz="1325" b="1" kern="0" dirty="0">
              <a:solidFill>
                <a:srgbClr val="6600CC"/>
              </a:solidFill>
              <a:latin typeface="Calibri" panose="020F0502020204030204"/>
            </a:endParaRPr>
          </a:p>
          <a:p>
            <a:pPr algn="ctr" defTabSz="364695" fontAlgn="auto" hangingPunct="0">
              <a:spcBef>
                <a:spcPts val="0"/>
              </a:spcBef>
              <a:spcAft>
                <a:spcPts val="0"/>
              </a:spcAft>
            </a:pPr>
            <a:r>
              <a:rPr sz="1325" kern="0" dirty="0">
                <a:solidFill>
                  <a:prstClr val="black"/>
                </a:solidFill>
                <a:latin typeface="Calibri" panose="020F0502020204030204"/>
              </a:rPr>
              <a:t> </a:t>
            </a: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56FFCAA6-3300-4A6A-97E8-68877F5DA3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1" y="-7717"/>
            <a:ext cx="10772771" cy="680088"/>
          </a:xfrm>
          <a:solidFill>
            <a:schemeClr val="accent6">
              <a:lumMod val="20000"/>
              <a:lumOff val="80000"/>
            </a:schemeClr>
          </a:solidFill>
        </p:spPr>
        <p:txBody>
          <a:bodyPr>
            <a:noAutofit/>
          </a:bodyPr>
          <a:lstStyle/>
          <a:p>
            <a:pPr algn="ctr"/>
            <a:br>
              <a:rPr lang="fr-FR" sz="2800" dirty="0">
                <a:solidFill>
                  <a:srgbClr val="FF0000"/>
                </a:solidFill>
                <a:latin typeface="+mn-lt"/>
              </a:rPr>
            </a:br>
            <a:br>
              <a:rPr lang="fr-FR" sz="2800" dirty="0">
                <a:solidFill>
                  <a:srgbClr val="FF0000"/>
                </a:solidFill>
                <a:latin typeface="+mn-lt"/>
              </a:rPr>
            </a:br>
            <a:r>
              <a:rPr lang="fr-FR" sz="2800" dirty="0">
                <a:solidFill>
                  <a:srgbClr val="FF0000"/>
                </a:solidFill>
                <a:latin typeface="+mn-lt"/>
              </a:rPr>
              <a:t>As a </a:t>
            </a:r>
            <a:r>
              <a:rPr lang="fr-FR" sz="2800" dirty="0" err="1">
                <a:solidFill>
                  <a:srgbClr val="FF0000"/>
                </a:solidFill>
                <a:latin typeface="+mn-lt"/>
              </a:rPr>
              <a:t>summary</a:t>
            </a:r>
            <a:r>
              <a:rPr lang="fr-FR" sz="2800" dirty="0">
                <a:solidFill>
                  <a:srgbClr val="FF0000"/>
                </a:solidFill>
                <a:latin typeface="+mn-lt"/>
              </a:rPr>
              <a:t> : PERLE Facility in the FUTURE ACCELERATOR PLAN</a:t>
            </a:r>
            <a:br>
              <a:rPr lang="fr-FR" sz="2800" dirty="0">
                <a:solidFill>
                  <a:srgbClr val="FF0000"/>
                </a:solidFill>
                <a:latin typeface="+mn-lt"/>
              </a:rPr>
            </a:br>
            <a:br>
              <a:rPr lang="fr-FR" sz="2800" dirty="0">
                <a:solidFill>
                  <a:srgbClr val="FF0000"/>
                </a:solidFill>
                <a:latin typeface="+mn-lt"/>
              </a:rPr>
            </a:br>
            <a:r>
              <a:rPr lang="fr-FR" sz="2800" dirty="0">
                <a:solidFill>
                  <a:srgbClr val="FF0000"/>
                </a:solidFill>
                <a:latin typeface="+mn-lt"/>
              </a:rPr>
              <a:t>   </a:t>
            </a:r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07699D29-DB09-4854-83B8-6AB5D0EB7E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807964" fontAlgn="auto">
              <a:spcBef>
                <a:spcPts val="0"/>
              </a:spcBef>
              <a:spcAft>
                <a:spcPts val="0"/>
              </a:spcAft>
            </a:pPr>
            <a:r>
              <a:rPr lang="en-US">
                <a:solidFill>
                  <a:prstClr val="white"/>
                </a:solidFill>
                <a:latin typeface="Calibri" panose="020F0502020204030204"/>
                <a:cs typeface="+mn-cs"/>
              </a:rPr>
              <a:t>PERLE Collaboration Meeting </a:t>
            </a:r>
            <a:endParaRPr lang="fr-FR" dirty="0">
              <a:solidFill>
                <a:prstClr val="white"/>
              </a:solidFill>
              <a:latin typeface="Calibri" panose="020F0502020204030204"/>
              <a:cs typeface="+mn-cs"/>
            </a:endParaRP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E45F19FC-9E4B-4DB7-AF8D-443CD7230E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807964" fontAlgn="auto">
              <a:spcBef>
                <a:spcPts val="0"/>
              </a:spcBef>
              <a:spcAft>
                <a:spcPts val="0"/>
              </a:spcAft>
            </a:pPr>
            <a:fld id="{77E71596-5F9D-49C5-9701-16B3CA54319D}" type="slidenum">
              <a:rPr lang="fr-FR">
                <a:solidFill>
                  <a:prstClr val="white"/>
                </a:solidFill>
                <a:latin typeface="Calibri" panose="020F0502020204030204"/>
                <a:cs typeface="+mn-cs"/>
              </a:rPr>
              <a:pPr defTabSz="807964" fontAlgn="auto">
                <a:spcBef>
                  <a:spcPts val="0"/>
                </a:spcBef>
                <a:spcAft>
                  <a:spcPts val="0"/>
                </a:spcAft>
              </a:pPr>
              <a:t>6</a:t>
            </a:fld>
            <a:endParaRPr lang="fr-FR" dirty="0">
              <a:solidFill>
                <a:prstClr val="white"/>
              </a:solidFill>
              <a:latin typeface="Calibri" panose="020F0502020204030204"/>
              <a:cs typeface="+mn-cs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22F1E05-EEFC-44BC-AFC2-45A53BD8793B}"/>
              </a:ext>
            </a:extLst>
          </p:cNvPr>
          <p:cNvSpPr/>
          <p:nvPr/>
        </p:nvSpPr>
        <p:spPr>
          <a:xfrm>
            <a:off x="1764371" y="3903926"/>
            <a:ext cx="2181903" cy="1449468"/>
          </a:xfrm>
          <a:prstGeom prst="rect">
            <a:avLst/>
          </a:prstGeom>
          <a:solidFill>
            <a:schemeClr val="accent1">
              <a:alpha val="34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807964" fontAlgn="auto">
              <a:spcBef>
                <a:spcPts val="0"/>
              </a:spcBef>
              <a:spcAft>
                <a:spcPts val="0"/>
              </a:spcAft>
            </a:pPr>
            <a:r>
              <a:rPr lang="fr-FR" sz="1600" dirty="0">
                <a:solidFill>
                  <a:prstClr val="black"/>
                </a:solidFill>
                <a:latin typeface="Calibri" panose="020F0502020204030204"/>
              </a:rPr>
              <a:t>PERLE performance validation for </a:t>
            </a:r>
            <a:r>
              <a:rPr lang="fr-FR" sz="1600" dirty="0" err="1">
                <a:solidFill>
                  <a:prstClr val="black"/>
                </a:solidFill>
                <a:latin typeface="Calibri" panose="020F0502020204030204"/>
              </a:rPr>
              <a:t>LHeC</a:t>
            </a:r>
            <a:endParaRPr lang="fr-FR" sz="1600" dirty="0">
              <a:solidFill>
                <a:prstClr val="black"/>
              </a:solidFill>
              <a:latin typeface="Calibri" panose="020F0502020204030204"/>
            </a:endParaRPr>
          </a:p>
        </p:txBody>
      </p:sp>
      <p:cxnSp>
        <p:nvCxnSpPr>
          <p:cNvPr id="9" name="Connecteur : en angle 8">
            <a:extLst>
              <a:ext uri="{FF2B5EF4-FFF2-40B4-BE49-F238E27FC236}">
                <a16:creationId xmlns:a16="http://schemas.microsoft.com/office/drawing/2014/main" id="{CF1C8838-C4F3-4826-93B7-052348A02AC1}"/>
              </a:ext>
            </a:extLst>
          </p:cNvPr>
          <p:cNvCxnSpPr>
            <a:cxnSpLocks/>
          </p:cNvCxnSpPr>
          <p:nvPr/>
        </p:nvCxnSpPr>
        <p:spPr>
          <a:xfrm flipV="1">
            <a:off x="5086803" y="1498303"/>
            <a:ext cx="3971872" cy="772371"/>
          </a:xfrm>
          <a:prstGeom prst="bentConnector3">
            <a:avLst/>
          </a:prstGeom>
          <a:ln w="76200">
            <a:solidFill>
              <a:srgbClr val="6600CC">
                <a:alpha val="24000"/>
              </a:srgb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LHeC…">
            <a:extLst>
              <a:ext uri="{FF2B5EF4-FFF2-40B4-BE49-F238E27FC236}">
                <a16:creationId xmlns:a16="http://schemas.microsoft.com/office/drawing/2014/main" id="{7AF5E466-A6A7-4E52-9736-2C90DEF1B41B}"/>
              </a:ext>
            </a:extLst>
          </p:cNvPr>
          <p:cNvSpPr txBox="1"/>
          <p:nvPr/>
        </p:nvSpPr>
        <p:spPr>
          <a:xfrm>
            <a:off x="196974" y="3032558"/>
            <a:ext cx="772791" cy="5891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22443" tIns="22443" rIns="22443" bIns="22443" anchor="ctr">
            <a:spAutoFit/>
          </a:bodyPr>
          <a:lstStyle/>
          <a:p>
            <a:pPr algn="ctr" defTabSz="364695" fontAlgn="auto" hangingPunct="0">
              <a:spcBef>
                <a:spcPts val="0"/>
              </a:spcBef>
              <a:spcAft>
                <a:spcPts val="0"/>
              </a:spcAft>
              <a:defRPr sz="4000">
                <a:solidFill>
                  <a:srgbClr val="FF644E"/>
                </a:solidFill>
                <a:latin typeface="Gill Sans"/>
                <a:ea typeface="Gill Sans"/>
                <a:cs typeface="Gill Sans"/>
                <a:sym typeface="Gill Sans"/>
              </a:defRPr>
            </a:pPr>
            <a:r>
              <a:rPr sz="1767" b="1" kern="0" dirty="0" err="1">
                <a:solidFill>
                  <a:srgbClr val="FF644E"/>
                </a:solidFill>
                <a:latin typeface="Gill Sans"/>
                <a:ea typeface="Gill Sans"/>
                <a:cs typeface="Gill Sans"/>
                <a:sym typeface="Gill Sans"/>
              </a:rPr>
              <a:t>LHeC</a:t>
            </a:r>
            <a:r>
              <a:rPr lang="fr-FR" sz="1767" b="1" kern="0" dirty="0">
                <a:solidFill>
                  <a:srgbClr val="FF644E"/>
                </a:solidFill>
                <a:latin typeface="Gill Sans"/>
                <a:ea typeface="Gill Sans"/>
                <a:cs typeface="Gill Sans"/>
                <a:sym typeface="Gill Sans"/>
              </a:rPr>
              <a:t> </a:t>
            </a:r>
          </a:p>
          <a:p>
            <a:pPr algn="ctr" defTabSz="364695" fontAlgn="auto" hangingPunct="0">
              <a:spcBef>
                <a:spcPts val="0"/>
              </a:spcBef>
              <a:spcAft>
                <a:spcPts val="0"/>
              </a:spcAft>
              <a:defRPr sz="4000">
                <a:solidFill>
                  <a:srgbClr val="FF644E"/>
                </a:solidFill>
                <a:latin typeface="Gill Sans"/>
                <a:ea typeface="Gill Sans"/>
                <a:cs typeface="Gill Sans"/>
                <a:sym typeface="Gill Sans"/>
              </a:defRPr>
            </a:pPr>
            <a:r>
              <a:rPr sz="1767" b="1" kern="0" dirty="0">
                <a:solidFill>
                  <a:srgbClr val="FF644E"/>
                </a:solidFill>
                <a:latin typeface="Gill Sans"/>
                <a:ea typeface="Gill Sans"/>
                <a:cs typeface="Gill Sans"/>
                <a:sym typeface="Gill Sans"/>
              </a:rPr>
              <a:t>bridge</a:t>
            </a:r>
          </a:p>
        </p:txBody>
      </p:sp>
      <p:sp>
        <p:nvSpPr>
          <p:cNvPr id="65" name="LHC/…">
            <a:extLst>
              <a:ext uri="{FF2B5EF4-FFF2-40B4-BE49-F238E27FC236}">
                <a16:creationId xmlns:a16="http://schemas.microsoft.com/office/drawing/2014/main" id="{8498BFDD-574E-4C55-A8CA-C9064116EC4E}"/>
              </a:ext>
            </a:extLst>
          </p:cNvPr>
          <p:cNvSpPr txBox="1"/>
          <p:nvPr/>
        </p:nvSpPr>
        <p:spPr>
          <a:xfrm>
            <a:off x="219236" y="1302896"/>
            <a:ext cx="846827" cy="31725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22443" tIns="22443" rIns="22443" bIns="22443" anchor="ctr">
            <a:spAutoFit/>
          </a:bodyPr>
          <a:lstStyle/>
          <a:p>
            <a:pPr algn="ctr" defTabSz="364695" fontAlgn="auto" hangingPunct="0">
              <a:spcBef>
                <a:spcPts val="0"/>
              </a:spcBef>
              <a:spcAft>
                <a:spcPts val="0"/>
              </a:spcAft>
              <a:defRPr sz="4000">
                <a:solidFill>
                  <a:srgbClr val="00A2FF">
                    <a:lumOff val="-13575"/>
                  </a:srgbClr>
                </a:solidFill>
                <a:latin typeface="Gill Sans"/>
                <a:ea typeface="Gill Sans"/>
                <a:cs typeface="Gill Sans"/>
                <a:sym typeface="Gill Sans"/>
              </a:defRPr>
            </a:pPr>
            <a:r>
              <a:rPr sz="1767" b="1" kern="0" dirty="0">
                <a:solidFill>
                  <a:srgbClr val="00A2FF">
                    <a:lumOff val="-13575"/>
                  </a:srgbClr>
                </a:solidFill>
                <a:latin typeface="Gill Sans"/>
                <a:ea typeface="Gill Sans"/>
                <a:cs typeface="Gill Sans"/>
                <a:sym typeface="Gill Sans"/>
              </a:rPr>
              <a:t>LHC</a:t>
            </a:r>
            <a:r>
              <a:rPr sz="1767" b="1" kern="0" dirty="0">
                <a:solidFill>
                  <a:srgbClr val="942192"/>
                </a:solidFill>
                <a:latin typeface="Gill Sans"/>
                <a:ea typeface="Gill Sans"/>
                <a:cs typeface="Gill Sans"/>
                <a:sym typeface="Gill Sans"/>
              </a:rPr>
              <a:t>/FCC</a:t>
            </a:r>
          </a:p>
        </p:txBody>
      </p:sp>
      <p:sp>
        <p:nvSpPr>
          <p:cNvPr id="66" name="Rounded Rectangle">
            <a:extLst>
              <a:ext uri="{FF2B5EF4-FFF2-40B4-BE49-F238E27FC236}">
                <a16:creationId xmlns:a16="http://schemas.microsoft.com/office/drawing/2014/main" id="{E5808963-66F7-4D6B-8BDB-B0390DE71AA8}"/>
              </a:ext>
            </a:extLst>
          </p:cNvPr>
          <p:cNvSpPr/>
          <p:nvPr/>
        </p:nvSpPr>
        <p:spPr>
          <a:xfrm>
            <a:off x="2759296" y="1253937"/>
            <a:ext cx="165638" cy="415175"/>
          </a:xfrm>
          <a:prstGeom prst="roundRect">
            <a:avLst>
              <a:gd name="adj" fmla="val 37598"/>
            </a:avLst>
          </a:prstGeom>
          <a:solidFill>
            <a:srgbClr val="00A2FF">
              <a:lumOff val="-13575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 defTabSz="364695" fontAlgn="auto" hangingPunct="0">
              <a:spcBef>
                <a:spcPts val="0"/>
              </a:spcBef>
              <a:spcAft>
                <a:spcPts val="0"/>
              </a:spcAft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sz="1414" kern="0">
              <a:solidFill>
                <a:srgbClr val="FFFFFF"/>
              </a:solidFill>
              <a:latin typeface="Calibri" panose="020F0502020204030204"/>
              <a:cs typeface="+mn-cs"/>
              <a:sym typeface="Helvetica Neue Medium"/>
            </a:endParaRPr>
          </a:p>
        </p:txBody>
      </p:sp>
      <p:sp>
        <p:nvSpPr>
          <p:cNvPr id="67" name="Rounded Rectangle">
            <a:extLst>
              <a:ext uri="{FF2B5EF4-FFF2-40B4-BE49-F238E27FC236}">
                <a16:creationId xmlns:a16="http://schemas.microsoft.com/office/drawing/2014/main" id="{0B0C85E0-8410-4FC8-8059-F3905CF52571}"/>
              </a:ext>
            </a:extLst>
          </p:cNvPr>
          <p:cNvSpPr/>
          <p:nvPr/>
        </p:nvSpPr>
        <p:spPr>
          <a:xfrm>
            <a:off x="3992591" y="1255839"/>
            <a:ext cx="165639" cy="415175"/>
          </a:xfrm>
          <a:prstGeom prst="roundRect">
            <a:avLst>
              <a:gd name="adj" fmla="val 37598"/>
            </a:avLst>
          </a:prstGeom>
          <a:solidFill>
            <a:srgbClr val="00A2FF">
              <a:lumOff val="-13575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 defTabSz="364695" fontAlgn="auto" hangingPunct="0">
              <a:spcBef>
                <a:spcPts val="0"/>
              </a:spcBef>
              <a:spcAft>
                <a:spcPts val="0"/>
              </a:spcAft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sz="1414" kern="0">
              <a:solidFill>
                <a:srgbClr val="FFFFFF"/>
              </a:solidFill>
              <a:latin typeface="Calibri" panose="020F0502020204030204"/>
              <a:cs typeface="+mn-cs"/>
              <a:sym typeface="Helvetica Neue Medium"/>
            </a:endParaRPr>
          </a:p>
        </p:txBody>
      </p:sp>
      <p:sp>
        <p:nvSpPr>
          <p:cNvPr id="68" name="Rounded Rectangle">
            <a:extLst>
              <a:ext uri="{FF2B5EF4-FFF2-40B4-BE49-F238E27FC236}">
                <a16:creationId xmlns:a16="http://schemas.microsoft.com/office/drawing/2014/main" id="{625CC548-B9D0-4594-84F3-7D18E6E4ECFD}"/>
              </a:ext>
            </a:extLst>
          </p:cNvPr>
          <p:cNvSpPr/>
          <p:nvPr/>
        </p:nvSpPr>
        <p:spPr>
          <a:xfrm>
            <a:off x="4690457" y="1253937"/>
            <a:ext cx="165638" cy="415175"/>
          </a:xfrm>
          <a:prstGeom prst="roundRect">
            <a:avLst>
              <a:gd name="adj" fmla="val 37598"/>
            </a:avLst>
          </a:prstGeom>
          <a:solidFill>
            <a:srgbClr val="00A2FF">
              <a:lumOff val="-13575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 defTabSz="364695" fontAlgn="auto" hangingPunct="0">
              <a:spcBef>
                <a:spcPts val="0"/>
              </a:spcBef>
              <a:spcAft>
                <a:spcPts val="0"/>
              </a:spcAft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sz="1414" kern="0">
              <a:solidFill>
                <a:srgbClr val="FFFFFF"/>
              </a:solidFill>
              <a:latin typeface="Calibri" panose="020F0502020204030204"/>
              <a:cs typeface="+mn-cs"/>
              <a:sym typeface="Helvetica Neue Medium"/>
            </a:endParaRPr>
          </a:p>
        </p:txBody>
      </p:sp>
      <p:grpSp>
        <p:nvGrpSpPr>
          <p:cNvPr id="69" name="Group">
            <a:extLst>
              <a:ext uri="{FF2B5EF4-FFF2-40B4-BE49-F238E27FC236}">
                <a16:creationId xmlns:a16="http://schemas.microsoft.com/office/drawing/2014/main" id="{AF8DC1CB-F4E1-4DF3-A94B-F0786CBFB58E}"/>
              </a:ext>
            </a:extLst>
          </p:cNvPr>
          <p:cNvGrpSpPr/>
          <p:nvPr/>
        </p:nvGrpSpPr>
        <p:grpSpPr>
          <a:xfrm>
            <a:off x="1279378" y="2053440"/>
            <a:ext cx="9038944" cy="442144"/>
            <a:chOff x="-1331144" y="0"/>
            <a:chExt cx="20460841" cy="1000850"/>
          </a:xfrm>
        </p:grpSpPr>
        <p:grpSp>
          <p:nvGrpSpPr>
            <p:cNvPr id="107" name="Group">
              <a:extLst>
                <a:ext uri="{FF2B5EF4-FFF2-40B4-BE49-F238E27FC236}">
                  <a16:creationId xmlns:a16="http://schemas.microsoft.com/office/drawing/2014/main" id="{437987FD-8797-47E5-A99B-672F6DA31D10}"/>
                </a:ext>
              </a:extLst>
            </p:cNvPr>
            <p:cNvGrpSpPr/>
            <p:nvPr/>
          </p:nvGrpSpPr>
          <p:grpSpPr>
            <a:xfrm>
              <a:off x="-1331144" y="500424"/>
              <a:ext cx="20460841" cy="1"/>
              <a:chOff x="0" y="0"/>
              <a:chExt cx="20460839" cy="0"/>
            </a:xfrm>
          </p:grpSpPr>
          <p:sp>
            <p:nvSpPr>
              <p:cNvPr id="111" name="Line">
                <a:extLst>
                  <a:ext uri="{FF2B5EF4-FFF2-40B4-BE49-F238E27FC236}">
                    <a16:creationId xmlns:a16="http://schemas.microsoft.com/office/drawing/2014/main" id="{E2D8EF24-E351-4B68-A9BB-3CDB97C99C84}"/>
                  </a:ext>
                </a:extLst>
              </p:cNvPr>
              <p:cNvSpPr/>
              <p:nvPr/>
            </p:nvSpPr>
            <p:spPr>
              <a:xfrm>
                <a:off x="0" y="0"/>
                <a:ext cx="8493688" cy="1"/>
              </a:xfrm>
              <a:prstGeom prst="line">
                <a:avLst/>
              </a:prstGeom>
              <a:noFill/>
              <a:ln w="88900" cap="flat">
                <a:solidFill>
                  <a:srgbClr val="61D836">
                    <a:hueOff val="914337"/>
                    <a:satOff val="31515"/>
                    <a:lumOff val="-30790"/>
                  </a:srgbClr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ctr" defTabSz="364695" fontAlgn="auto" hangingPunct="0">
                  <a:spcBef>
                    <a:spcPts val="0"/>
                  </a:spcBef>
                  <a:spcAft>
                    <a:spcPts val="0"/>
                  </a:spcAft>
                  <a:defRPr sz="3200" b="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Neue Medium"/>
                  </a:defRPr>
                </a:pPr>
                <a:endParaRPr sz="1414" kern="0">
                  <a:solidFill>
                    <a:srgbClr val="FFFFFF"/>
                  </a:solidFill>
                  <a:latin typeface="Calibri" panose="020F0502020204030204"/>
                  <a:cs typeface="+mn-cs"/>
                  <a:sym typeface="Helvetica Neue Medium"/>
                </a:endParaRPr>
              </a:p>
            </p:txBody>
          </p:sp>
          <p:sp>
            <p:nvSpPr>
              <p:cNvPr id="112" name="Line">
                <a:extLst>
                  <a:ext uri="{FF2B5EF4-FFF2-40B4-BE49-F238E27FC236}">
                    <a16:creationId xmlns:a16="http://schemas.microsoft.com/office/drawing/2014/main" id="{F44640A7-A2C0-49AD-9FE9-5EA4225279F2}"/>
                  </a:ext>
                </a:extLst>
              </p:cNvPr>
              <p:cNvSpPr/>
              <p:nvPr/>
            </p:nvSpPr>
            <p:spPr>
              <a:xfrm>
                <a:off x="8498618" y="0"/>
                <a:ext cx="11962222" cy="0"/>
              </a:xfrm>
              <a:prstGeom prst="line">
                <a:avLst/>
              </a:prstGeom>
              <a:noFill/>
              <a:ln w="88900" cap="rnd">
                <a:solidFill>
                  <a:srgbClr val="61D836">
                    <a:hueOff val="914337"/>
                    <a:satOff val="31515"/>
                    <a:lumOff val="-30790"/>
                  </a:srgbClr>
                </a:solidFill>
                <a:custDash>
                  <a:ds d="100000" sp="200000"/>
                </a:custDash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ctr" defTabSz="364695" fontAlgn="auto" hangingPunct="0">
                  <a:spcBef>
                    <a:spcPts val="0"/>
                  </a:spcBef>
                  <a:spcAft>
                    <a:spcPts val="0"/>
                  </a:spcAft>
                  <a:defRPr sz="3200" b="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Neue Medium"/>
                  </a:defRPr>
                </a:pPr>
                <a:endParaRPr sz="1414" kern="0">
                  <a:solidFill>
                    <a:srgbClr val="FFFFFF"/>
                  </a:solidFill>
                  <a:latin typeface="Calibri" panose="020F0502020204030204"/>
                  <a:cs typeface="+mn-cs"/>
                  <a:sym typeface="Helvetica Neue Medium"/>
                </a:endParaRPr>
              </a:p>
            </p:txBody>
          </p:sp>
        </p:grpSp>
        <p:sp>
          <p:nvSpPr>
            <p:cNvPr id="109" name="Rounded Rectangle">
              <a:extLst>
                <a:ext uri="{FF2B5EF4-FFF2-40B4-BE49-F238E27FC236}">
                  <a16:creationId xmlns:a16="http://schemas.microsoft.com/office/drawing/2014/main" id="{89D1CBA2-8329-4317-92CF-F6D771F97C25}"/>
                </a:ext>
              </a:extLst>
            </p:cNvPr>
            <p:cNvSpPr/>
            <p:nvPr/>
          </p:nvSpPr>
          <p:spPr>
            <a:xfrm>
              <a:off x="1723790" y="0"/>
              <a:ext cx="399302" cy="1000850"/>
            </a:xfrm>
            <a:prstGeom prst="roundRect">
              <a:avLst>
                <a:gd name="adj" fmla="val 37598"/>
              </a:avLst>
            </a:prstGeom>
            <a:solidFill>
              <a:srgbClr val="61D836">
                <a:hueOff val="914337"/>
                <a:satOff val="31515"/>
                <a:lumOff val="-3079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 defTabSz="364695" fontAlgn="auto" hangingPunct="0">
                <a:spcBef>
                  <a:spcPts val="0"/>
                </a:spcBef>
                <a:spcAft>
                  <a:spcPts val="0"/>
                </a:spcAft>
                <a:defRPr sz="3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414" kern="0">
                <a:solidFill>
                  <a:srgbClr val="FFFFFF"/>
                </a:solidFill>
                <a:latin typeface="Calibri" panose="020F0502020204030204"/>
                <a:cs typeface="+mn-cs"/>
                <a:sym typeface="Helvetica Neue Medium"/>
              </a:endParaRPr>
            </a:p>
          </p:txBody>
        </p:sp>
        <p:sp>
          <p:nvSpPr>
            <p:cNvPr id="110" name="Rounded Rectangle">
              <a:extLst>
                <a:ext uri="{FF2B5EF4-FFF2-40B4-BE49-F238E27FC236}">
                  <a16:creationId xmlns:a16="http://schemas.microsoft.com/office/drawing/2014/main" id="{DF2FAC34-0782-446D-8D2A-F58D6F320905}"/>
                </a:ext>
              </a:extLst>
            </p:cNvPr>
            <p:cNvSpPr/>
            <p:nvPr/>
          </p:nvSpPr>
          <p:spPr>
            <a:xfrm>
              <a:off x="2613786" y="0"/>
              <a:ext cx="399302" cy="1000850"/>
            </a:xfrm>
            <a:prstGeom prst="roundRect">
              <a:avLst>
                <a:gd name="adj" fmla="val 37598"/>
              </a:avLst>
            </a:prstGeom>
            <a:solidFill>
              <a:srgbClr val="61D836">
                <a:hueOff val="914337"/>
                <a:satOff val="31515"/>
                <a:lumOff val="-3079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 defTabSz="364695" fontAlgn="auto" hangingPunct="0">
                <a:spcBef>
                  <a:spcPts val="0"/>
                </a:spcBef>
                <a:spcAft>
                  <a:spcPts val="0"/>
                </a:spcAft>
                <a:defRPr sz="3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414" kern="0">
                <a:solidFill>
                  <a:srgbClr val="FFFFFF"/>
                </a:solidFill>
                <a:latin typeface="Calibri" panose="020F0502020204030204"/>
                <a:cs typeface="+mn-cs"/>
                <a:sym typeface="Helvetica Neue Medium"/>
              </a:endParaRPr>
            </a:p>
          </p:txBody>
        </p:sp>
      </p:grpSp>
      <p:sp>
        <p:nvSpPr>
          <p:cNvPr id="70" name="PERLE">
            <a:extLst>
              <a:ext uri="{FF2B5EF4-FFF2-40B4-BE49-F238E27FC236}">
                <a16:creationId xmlns:a16="http://schemas.microsoft.com/office/drawing/2014/main" id="{82AACE47-437C-48D6-87D5-4C8A7F8CB9DE}"/>
              </a:ext>
            </a:extLst>
          </p:cNvPr>
          <p:cNvSpPr txBox="1"/>
          <p:nvPr/>
        </p:nvSpPr>
        <p:spPr>
          <a:xfrm>
            <a:off x="273976" y="2115882"/>
            <a:ext cx="611185" cy="31725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22443" tIns="22443" rIns="22443" bIns="22443" anchor="ctr">
            <a:spAutoFit/>
          </a:bodyPr>
          <a:lstStyle>
            <a:lvl1pPr>
              <a:defRPr sz="4000">
                <a:solidFill>
                  <a:schemeClr val="accent3">
                    <a:hueOff val="914337"/>
                    <a:satOff val="31515"/>
                    <a:lumOff val="-30790"/>
                  </a:schemeClr>
                </a:solidFill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 algn="ctr" defTabSz="364695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sz="1767" b="1" kern="0" dirty="0">
                <a:solidFill>
                  <a:srgbClr val="61D836">
                    <a:hueOff val="914337"/>
                    <a:satOff val="31515"/>
                    <a:lumOff val="-30790"/>
                  </a:srgbClr>
                </a:solidFill>
                <a:latin typeface="Calibri" panose="020F0502020204030204"/>
              </a:rPr>
              <a:t>PERLE</a:t>
            </a:r>
          </a:p>
        </p:txBody>
      </p:sp>
      <p:sp>
        <p:nvSpPr>
          <p:cNvPr id="71" name="LS3">
            <a:extLst>
              <a:ext uri="{FF2B5EF4-FFF2-40B4-BE49-F238E27FC236}">
                <a16:creationId xmlns:a16="http://schemas.microsoft.com/office/drawing/2014/main" id="{A64CD940-EE2C-4BB4-9BD2-98CDC35BE243}"/>
              </a:ext>
            </a:extLst>
          </p:cNvPr>
          <p:cNvSpPr txBox="1"/>
          <p:nvPr/>
        </p:nvSpPr>
        <p:spPr>
          <a:xfrm>
            <a:off x="2002666" y="1494447"/>
            <a:ext cx="282569" cy="24922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22443" tIns="22443" rIns="22443" bIns="22443" anchor="ctr">
            <a:spAutoFit/>
          </a:bodyPr>
          <a:lstStyle>
            <a:lvl1pPr>
              <a:defRPr b="0">
                <a:solidFill>
                  <a:schemeClr val="accent1">
                    <a:hueOff val="114395"/>
                    <a:lumOff val="-24975"/>
                    <a:alpha val="50000"/>
                  </a:schemeClr>
                </a:solidFill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 algn="ctr" defTabSz="364695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sz="1325" kern="0">
                <a:solidFill>
                  <a:srgbClr val="00A2FF">
                    <a:hueOff val="114395"/>
                    <a:lumOff val="-24975"/>
                    <a:alpha val="50000"/>
                  </a:srgbClr>
                </a:solidFill>
                <a:latin typeface="Calibri" panose="020F0502020204030204"/>
              </a:rPr>
              <a:t>LS3</a:t>
            </a:r>
          </a:p>
        </p:txBody>
      </p:sp>
      <p:sp>
        <p:nvSpPr>
          <p:cNvPr id="72" name="Run 4">
            <a:extLst>
              <a:ext uri="{FF2B5EF4-FFF2-40B4-BE49-F238E27FC236}">
                <a16:creationId xmlns:a16="http://schemas.microsoft.com/office/drawing/2014/main" id="{0DDBCE9E-D20E-4405-ABC4-DF699E477B83}"/>
              </a:ext>
            </a:extLst>
          </p:cNvPr>
          <p:cNvSpPr txBox="1"/>
          <p:nvPr/>
        </p:nvSpPr>
        <p:spPr>
          <a:xfrm>
            <a:off x="3293051" y="1029531"/>
            <a:ext cx="442870" cy="24922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22443" tIns="22443" rIns="22443" bIns="22443" anchor="ctr">
            <a:spAutoFit/>
          </a:bodyPr>
          <a:lstStyle>
            <a:lvl1pPr>
              <a:defRPr b="0">
                <a:solidFill>
                  <a:schemeClr val="accent1">
                    <a:hueOff val="114395"/>
                    <a:lumOff val="-24975"/>
                  </a:schemeClr>
                </a:solidFill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 algn="ctr" defTabSz="364695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sz="1325" kern="0">
                <a:solidFill>
                  <a:srgbClr val="00A2FF">
                    <a:hueOff val="114395"/>
                    <a:lumOff val="-24975"/>
                  </a:srgbClr>
                </a:solidFill>
                <a:latin typeface="Calibri" panose="020F0502020204030204"/>
              </a:rPr>
              <a:t>Run 4</a:t>
            </a:r>
          </a:p>
        </p:txBody>
      </p:sp>
      <p:sp>
        <p:nvSpPr>
          <p:cNvPr id="73" name="LS4">
            <a:extLst>
              <a:ext uri="{FF2B5EF4-FFF2-40B4-BE49-F238E27FC236}">
                <a16:creationId xmlns:a16="http://schemas.microsoft.com/office/drawing/2014/main" id="{EC59A570-5A8C-47C1-B572-70DF5FC05167}"/>
              </a:ext>
            </a:extLst>
          </p:cNvPr>
          <p:cNvSpPr txBox="1"/>
          <p:nvPr/>
        </p:nvSpPr>
        <p:spPr>
          <a:xfrm>
            <a:off x="4277823" y="1464697"/>
            <a:ext cx="282569" cy="24922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22443" tIns="22443" rIns="22443" bIns="22443" anchor="ctr">
            <a:spAutoFit/>
          </a:bodyPr>
          <a:lstStyle>
            <a:lvl1pPr>
              <a:defRPr b="0">
                <a:solidFill>
                  <a:schemeClr val="accent1">
                    <a:hueOff val="114395"/>
                    <a:lumOff val="-24975"/>
                    <a:alpha val="50000"/>
                  </a:schemeClr>
                </a:solidFill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 algn="ctr" defTabSz="364695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sz="1325" kern="0">
                <a:solidFill>
                  <a:srgbClr val="00A2FF">
                    <a:hueOff val="114395"/>
                    <a:lumOff val="-24975"/>
                    <a:alpha val="50000"/>
                  </a:srgbClr>
                </a:solidFill>
                <a:latin typeface="Calibri" panose="020F0502020204030204"/>
              </a:rPr>
              <a:t>LS4</a:t>
            </a:r>
          </a:p>
        </p:txBody>
      </p:sp>
      <p:sp>
        <p:nvSpPr>
          <p:cNvPr id="74" name="Run 5">
            <a:extLst>
              <a:ext uri="{FF2B5EF4-FFF2-40B4-BE49-F238E27FC236}">
                <a16:creationId xmlns:a16="http://schemas.microsoft.com/office/drawing/2014/main" id="{DF0C2716-D442-4651-85F5-E5055775244D}"/>
              </a:ext>
            </a:extLst>
          </p:cNvPr>
          <p:cNvSpPr txBox="1"/>
          <p:nvPr/>
        </p:nvSpPr>
        <p:spPr>
          <a:xfrm>
            <a:off x="5749414" y="1029531"/>
            <a:ext cx="442870" cy="24922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22443" tIns="22443" rIns="22443" bIns="22443" anchor="ctr">
            <a:spAutoFit/>
          </a:bodyPr>
          <a:lstStyle>
            <a:lvl1pPr>
              <a:defRPr b="0">
                <a:solidFill>
                  <a:schemeClr val="accent1">
                    <a:hueOff val="114395"/>
                    <a:lumOff val="-24975"/>
                  </a:schemeClr>
                </a:solidFill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 algn="ctr" defTabSz="364695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sz="1325" kern="0">
                <a:solidFill>
                  <a:srgbClr val="00A2FF">
                    <a:hueOff val="114395"/>
                    <a:lumOff val="-24975"/>
                  </a:srgbClr>
                </a:solidFill>
                <a:latin typeface="Calibri" panose="020F0502020204030204"/>
              </a:rPr>
              <a:t>Run 5</a:t>
            </a:r>
          </a:p>
        </p:txBody>
      </p:sp>
      <p:sp>
        <p:nvSpPr>
          <p:cNvPr id="75" name="Civil engineering">
            <a:extLst>
              <a:ext uri="{FF2B5EF4-FFF2-40B4-BE49-F238E27FC236}">
                <a16:creationId xmlns:a16="http://schemas.microsoft.com/office/drawing/2014/main" id="{27F8FE46-E78A-4328-AB64-493848E9F916}"/>
              </a:ext>
            </a:extLst>
          </p:cNvPr>
          <p:cNvSpPr txBox="1"/>
          <p:nvPr/>
        </p:nvSpPr>
        <p:spPr>
          <a:xfrm>
            <a:off x="4179144" y="3390559"/>
            <a:ext cx="1188266" cy="24922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22443" tIns="22443" rIns="22443" bIns="22443" anchor="ctr">
            <a:spAutoFit/>
          </a:bodyPr>
          <a:lstStyle>
            <a:lvl1pPr>
              <a:defRPr b="0">
                <a:solidFill>
                  <a:schemeClr val="accent5">
                    <a:alpha val="50000"/>
                  </a:schemeClr>
                </a:solidFill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 algn="ctr" defTabSz="364695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sz="1325" kern="0">
                <a:solidFill>
                  <a:srgbClr val="FF0000"/>
                </a:solidFill>
                <a:latin typeface="Calibri" panose="020F0502020204030204"/>
              </a:rPr>
              <a:t>Civil engineering</a:t>
            </a:r>
          </a:p>
        </p:txBody>
      </p:sp>
      <p:sp>
        <p:nvSpPr>
          <p:cNvPr id="76" name="Run">
            <a:extLst>
              <a:ext uri="{FF2B5EF4-FFF2-40B4-BE49-F238E27FC236}">
                <a16:creationId xmlns:a16="http://schemas.microsoft.com/office/drawing/2014/main" id="{26B2859F-6787-4342-8356-24669817141E}"/>
              </a:ext>
            </a:extLst>
          </p:cNvPr>
          <p:cNvSpPr txBox="1"/>
          <p:nvPr/>
        </p:nvSpPr>
        <p:spPr>
          <a:xfrm>
            <a:off x="8085540" y="2871533"/>
            <a:ext cx="317836" cy="24922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22443" tIns="22443" rIns="22443" bIns="22443" anchor="ctr">
            <a:spAutoFit/>
          </a:bodyPr>
          <a:lstStyle>
            <a:lvl1pPr>
              <a:defRPr b="0">
                <a:solidFill>
                  <a:schemeClr val="accent5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 algn="ctr" defTabSz="364695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sz="1325" kern="0" dirty="0">
                <a:solidFill>
                  <a:srgbClr val="FF644E"/>
                </a:solidFill>
                <a:latin typeface="Calibri" panose="020F0502020204030204"/>
              </a:rPr>
              <a:t>Run</a:t>
            </a:r>
          </a:p>
        </p:txBody>
      </p:sp>
      <p:sp>
        <p:nvSpPr>
          <p:cNvPr id="77" name="IR…">
            <a:extLst>
              <a:ext uri="{FF2B5EF4-FFF2-40B4-BE49-F238E27FC236}">
                <a16:creationId xmlns:a16="http://schemas.microsoft.com/office/drawing/2014/main" id="{A4EB61AC-072F-4156-B1AB-72D2480D3CAB}"/>
              </a:ext>
            </a:extLst>
          </p:cNvPr>
          <p:cNvSpPr txBox="1"/>
          <p:nvPr/>
        </p:nvSpPr>
        <p:spPr>
          <a:xfrm>
            <a:off x="6964346" y="3416082"/>
            <a:ext cx="867665" cy="45312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22443" tIns="22443" rIns="22443" bIns="22443" anchor="ctr">
            <a:spAutoFit/>
          </a:bodyPr>
          <a:lstStyle/>
          <a:p>
            <a:pPr algn="ctr" defTabSz="364695" fontAlgn="auto" hangingPunct="0">
              <a:spcBef>
                <a:spcPts val="0"/>
              </a:spcBef>
              <a:spcAft>
                <a:spcPts val="0"/>
              </a:spcAft>
              <a:defRPr b="0">
                <a:solidFill>
                  <a:srgbClr val="FF644E">
                    <a:alpha val="50000"/>
                  </a:srgbClr>
                </a:solidFill>
                <a:latin typeface="Gill Sans"/>
                <a:ea typeface="Gill Sans"/>
                <a:cs typeface="Gill Sans"/>
                <a:sym typeface="Gill Sans"/>
              </a:defRPr>
            </a:pPr>
            <a:r>
              <a:rPr sz="1325" kern="0" dirty="0">
                <a:solidFill>
                  <a:srgbClr val="FF0000"/>
                </a:solidFill>
                <a:latin typeface="Gill Sans"/>
                <a:ea typeface="Gill Sans"/>
                <a:cs typeface="Gill Sans"/>
                <a:sym typeface="Gill Sans"/>
              </a:rPr>
              <a:t>IR</a:t>
            </a:r>
          </a:p>
          <a:p>
            <a:pPr algn="ctr" defTabSz="364695" fontAlgn="auto" hangingPunct="0">
              <a:spcBef>
                <a:spcPts val="0"/>
              </a:spcBef>
              <a:spcAft>
                <a:spcPts val="0"/>
              </a:spcAft>
              <a:defRPr b="0">
                <a:solidFill>
                  <a:srgbClr val="FF644E">
                    <a:alpha val="50000"/>
                  </a:srgbClr>
                </a:solidFill>
                <a:latin typeface="Gill Sans"/>
                <a:ea typeface="Gill Sans"/>
                <a:cs typeface="Gill Sans"/>
                <a:sym typeface="Gill Sans"/>
              </a:defRPr>
            </a:pPr>
            <a:r>
              <a:rPr sz="1325" kern="0" dirty="0">
                <a:solidFill>
                  <a:srgbClr val="FF0000"/>
                </a:solidFill>
                <a:latin typeface="Gill Sans"/>
                <a:ea typeface="Gill Sans"/>
                <a:cs typeface="Gill Sans"/>
                <a:sym typeface="Gill Sans"/>
              </a:rPr>
              <a:t>preparation</a:t>
            </a:r>
          </a:p>
        </p:txBody>
      </p:sp>
      <p:graphicFrame>
        <p:nvGraphicFramePr>
          <p:cNvPr id="78" name="Table 1-1-1">
            <a:extLst>
              <a:ext uri="{FF2B5EF4-FFF2-40B4-BE49-F238E27FC236}">
                <a16:creationId xmlns:a16="http://schemas.microsoft.com/office/drawing/2014/main" id="{D1F70B25-8444-4F06-A304-20FAF22FE9C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627216340"/>
              </p:ext>
            </p:extLst>
          </p:nvPr>
        </p:nvGraphicFramePr>
        <p:xfrm>
          <a:off x="884293" y="831616"/>
          <a:ext cx="8594234" cy="259394"/>
        </p:xfrm>
        <a:graphic>
          <a:graphicData uri="http://schemas.openxmlformats.org/drawingml/2006/table">
            <a:tbl>
              <a:tblPr/>
              <a:tblGrid>
                <a:gridCol w="32720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3068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3068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3068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3068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30681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30681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330681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330681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330681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330681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330681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330681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  <a:gridCol w="330681">
                  <a:extLst>
                    <a:ext uri="{9D8B030D-6E8A-4147-A177-3AD203B41FA5}">
                      <a16:colId xmlns:a16="http://schemas.microsoft.com/office/drawing/2014/main" val="20013"/>
                    </a:ext>
                  </a:extLst>
                </a:gridCol>
                <a:gridCol w="330681">
                  <a:extLst>
                    <a:ext uri="{9D8B030D-6E8A-4147-A177-3AD203B41FA5}">
                      <a16:colId xmlns:a16="http://schemas.microsoft.com/office/drawing/2014/main" val="20014"/>
                    </a:ext>
                  </a:extLst>
                </a:gridCol>
                <a:gridCol w="330681">
                  <a:extLst>
                    <a:ext uri="{9D8B030D-6E8A-4147-A177-3AD203B41FA5}">
                      <a16:colId xmlns:a16="http://schemas.microsoft.com/office/drawing/2014/main" val="20015"/>
                    </a:ext>
                  </a:extLst>
                </a:gridCol>
                <a:gridCol w="330681">
                  <a:extLst>
                    <a:ext uri="{9D8B030D-6E8A-4147-A177-3AD203B41FA5}">
                      <a16:colId xmlns:a16="http://schemas.microsoft.com/office/drawing/2014/main" val="20016"/>
                    </a:ext>
                  </a:extLst>
                </a:gridCol>
                <a:gridCol w="330681">
                  <a:extLst>
                    <a:ext uri="{9D8B030D-6E8A-4147-A177-3AD203B41FA5}">
                      <a16:colId xmlns:a16="http://schemas.microsoft.com/office/drawing/2014/main" val="20017"/>
                    </a:ext>
                  </a:extLst>
                </a:gridCol>
                <a:gridCol w="330681">
                  <a:extLst>
                    <a:ext uri="{9D8B030D-6E8A-4147-A177-3AD203B41FA5}">
                      <a16:colId xmlns:a16="http://schemas.microsoft.com/office/drawing/2014/main" val="20018"/>
                    </a:ext>
                  </a:extLst>
                </a:gridCol>
                <a:gridCol w="330681">
                  <a:extLst>
                    <a:ext uri="{9D8B030D-6E8A-4147-A177-3AD203B41FA5}">
                      <a16:colId xmlns:a16="http://schemas.microsoft.com/office/drawing/2014/main" val="20019"/>
                    </a:ext>
                  </a:extLst>
                </a:gridCol>
                <a:gridCol w="330681">
                  <a:extLst>
                    <a:ext uri="{9D8B030D-6E8A-4147-A177-3AD203B41FA5}">
                      <a16:colId xmlns:a16="http://schemas.microsoft.com/office/drawing/2014/main" val="20020"/>
                    </a:ext>
                  </a:extLst>
                </a:gridCol>
                <a:gridCol w="330681">
                  <a:extLst>
                    <a:ext uri="{9D8B030D-6E8A-4147-A177-3AD203B41FA5}">
                      <a16:colId xmlns:a16="http://schemas.microsoft.com/office/drawing/2014/main" val="20021"/>
                    </a:ext>
                  </a:extLst>
                </a:gridCol>
                <a:gridCol w="330681">
                  <a:extLst>
                    <a:ext uri="{9D8B030D-6E8A-4147-A177-3AD203B41FA5}">
                      <a16:colId xmlns:a16="http://schemas.microsoft.com/office/drawing/2014/main" val="20022"/>
                    </a:ext>
                  </a:extLst>
                </a:gridCol>
                <a:gridCol w="330681">
                  <a:extLst>
                    <a:ext uri="{9D8B030D-6E8A-4147-A177-3AD203B41FA5}">
                      <a16:colId xmlns:a16="http://schemas.microsoft.com/office/drawing/2014/main" val="20023"/>
                    </a:ext>
                  </a:extLst>
                </a:gridCol>
                <a:gridCol w="330681">
                  <a:extLst>
                    <a:ext uri="{9D8B030D-6E8A-4147-A177-3AD203B41FA5}">
                      <a16:colId xmlns:a16="http://schemas.microsoft.com/office/drawing/2014/main" val="20024"/>
                    </a:ext>
                  </a:extLst>
                </a:gridCol>
                <a:gridCol w="330681">
                  <a:extLst>
                    <a:ext uri="{9D8B030D-6E8A-4147-A177-3AD203B41FA5}">
                      <a16:colId xmlns:a16="http://schemas.microsoft.com/office/drawing/2014/main" val="20025"/>
                    </a:ext>
                  </a:extLst>
                </a:gridCol>
              </a:tblGrid>
              <a:tr h="25939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 Neue Medium"/>
                          <a:ea typeface="Helvetica Neue Medium"/>
                          <a:cs typeface="Helvetica Neue Medium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 Neue Medium"/>
                          <a:ea typeface="Helvetica Neue Medium"/>
                          <a:cs typeface="Helvetica Neue Medium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 Neue Medium"/>
                          <a:ea typeface="Helvetica Neue Medium"/>
                          <a:cs typeface="Helvetica Neue Medium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 Neue Medium"/>
                          <a:ea typeface="Helvetica Neue Medium"/>
                          <a:cs typeface="Helvetica Neue Medium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 Neue Medium"/>
                          <a:ea typeface="Helvetica Neue Medium"/>
                          <a:cs typeface="Helvetica Neue Medium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 Neue Medium"/>
                          <a:ea typeface="Helvetica Neue Medium"/>
                          <a:cs typeface="Helvetica Neue Medium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 Neue Medium"/>
                          <a:ea typeface="Helvetica Neue Medium"/>
                          <a:cs typeface="Helvetica Neue Medium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 Neue Medium"/>
                          <a:ea typeface="Helvetica Neue Medium"/>
                          <a:cs typeface="Helvetica Neue Medium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 Neue Medium"/>
                          <a:ea typeface="Helvetica Neue Medium"/>
                          <a:cs typeface="Helvetica Neue Medium"/>
                        </a:defRPr>
                      </a:lvl9pPr>
                    </a:lstStyle>
                    <a:p>
                      <a:pPr defTabSz="914400">
                        <a:defRPr sz="1800"/>
                      </a:pPr>
                      <a:r>
                        <a:rPr sz="1100">
                          <a:latin typeface="Gill Sans"/>
                          <a:ea typeface="Gill Sans"/>
                          <a:cs typeface="Gill Sans"/>
                          <a:sym typeface="Gill Sans"/>
                        </a:rPr>
                        <a:t>2025</a:t>
                      </a:r>
                    </a:p>
                  </a:txBody>
                  <a:tcPr marL="19830" marR="19830" marT="19830" marB="19830" anchor="ctr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 Neue Medium"/>
                          <a:ea typeface="Helvetica Neue Medium"/>
                          <a:cs typeface="Helvetica Neue Medium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 Neue Medium"/>
                          <a:ea typeface="Helvetica Neue Medium"/>
                          <a:cs typeface="Helvetica Neue Medium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 Neue Medium"/>
                          <a:ea typeface="Helvetica Neue Medium"/>
                          <a:cs typeface="Helvetica Neue Medium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 Neue Medium"/>
                          <a:ea typeface="Helvetica Neue Medium"/>
                          <a:cs typeface="Helvetica Neue Medium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 Neue Medium"/>
                          <a:ea typeface="Helvetica Neue Medium"/>
                          <a:cs typeface="Helvetica Neue Medium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 Neue Medium"/>
                          <a:ea typeface="Helvetica Neue Medium"/>
                          <a:cs typeface="Helvetica Neue Medium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 Neue Medium"/>
                          <a:ea typeface="Helvetica Neue Medium"/>
                          <a:cs typeface="Helvetica Neue Medium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 Neue Medium"/>
                          <a:ea typeface="Helvetica Neue Medium"/>
                          <a:cs typeface="Helvetica Neue Medium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 Neue Medium"/>
                          <a:ea typeface="Helvetica Neue Medium"/>
                          <a:cs typeface="Helvetica Neue Medium"/>
                        </a:defRPr>
                      </a:lvl9pPr>
                    </a:lstStyle>
                    <a:p>
                      <a:pPr defTabSz="914400">
                        <a:defRPr sz="2600">
                          <a:latin typeface="Gill Sans"/>
                          <a:ea typeface="Gill Sans"/>
                          <a:cs typeface="Gill Sans"/>
                          <a:sym typeface="Gill Sans"/>
                        </a:defRPr>
                      </a:pPr>
                      <a:endParaRPr sz="1100" dirty="0"/>
                    </a:p>
                  </a:txBody>
                  <a:tcPr marL="19830" marR="19830" marT="19830" marB="19830" anchor="ctr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 Neue Medium"/>
                          <a:ea typeface="Helvetica Neue Medium"/>
                          <a:cs typeface="Helvetica Neue Medium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 Neue Medium"/>
                          <a:ea typeface="Helvetica Neue Medium"/>
                          <a:cs typeface="Helvetica Neue Medium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 Neue Medium"/>
                          <a:ea typeface="Helvetica Neue Medium"/>
                          <a:cs typeface="Helvetica Neue Medium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 Neue Medium"/>
                          <a:ea typeface="Helvetica Neue Medium"/>
                          <a:cs typeface="Helvetica Neue Medium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 Neue Medium"/>
                          <a:ea typeface="Helvetica Neue Medium"/>
                          <a:cs typeface="Helvetica Neue Medium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 Neue Medium"/>
                          <a:ea typeface="Helvetica Neue Medium"/>
                          <a:cs typeface="Helvetica Neue Medium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 Neue Medium"/>
                          <a:ea typeface="Helvetica Neue Medium"/>
                          <a:cs typeface="Helvetica Neue Medium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 Neue Medium"/>
                          <a:ea typeface="Helvetica Neue Medium"/>
                          <a:cs typeface="Helvetica Neue Medium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 Neue Medium"/>
                          <a:ea typeface="Helvetica Neue Medium"/>
                          <a:cs typeface="Helvetica Neue Medium"/>
                        </a:defRPr>
                      </a:lvl9pPr>
                    </a:lstStyle>
                    <a:p>
                      <a:pPr defTabSz="914400">
                        <a:defRPr sz="2600">
                          <a:latin typeface="Gill Sans"/>
                          <a:ea typeface="Gill Sans"/>
                          <a:cs typeface="Gill Sans"/>
                          <a:sym typeface="Gill Sans"/>
                        </a:defRPr>
                      </a:pPr>
                      <a:endParaRPr sz="1100"/>
                    </a:p>
                  </a:txBody>
                  <a:tcPr marL="19830" marR="19830" marT="19830" marB="19830" anchor="ctr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 Neue Medium"/>
                          <a:ea typeface="Helvetica Neue Medium"/>
                          <a:cs typeface="Helvetica Neue Medium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 Neue Medium"/>
                          <a:ea typeface="Helvetica Neue Medium"/>
                          <a:cs typeface="Helvetica Neue Medium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 Neue Medium"/>
                          <a:ea typeface="Helvetica Neue Medium"/>
                          <a:cs typeface="Helvetica Neue Medium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 Neue Medium"/>
                          <a:ea typeface="Helvetica Neue Medium"/>
                          <a:cs typeface="Helvetica Neue Medium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 Neue Medium"/>
                          <a:ea typeface="Helvetica Neue Medium"/>
                          <a:cs typeface="Helvetica Neue Medium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 Neue Medium"/>
                          <a:ea typeface="Helvetica Neue Medium"/>
                          <a:cs typeface="Helvetica Neue Medium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 Neue Medium"/>
                          <a:ea typeface="Helvetica Neue Medium"/>
                          <a:cs typeface="Helvetica Neue Medium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 Neue Medium"/>
                          <a:ea typeface="Helvetica Neue Medium"/>
                          <a:cs typeface="Helvetica Neue Medium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 Neue Medium"/>
                          <a:ea typeface="Helvetica Neue Medium"/>
                          <a:cs typeface="Helvetica Neue Medium"/>
                        </a:defRPr>
                      </a:lvl9pPr>
                    </a:lstStyle>
                    <a:p>
                      <a:pPr defTabSz="914400">
                        <a:defRPr sz="2600">
                          <a:latin typeface="Gill Sans"/>
                          <a:ea typeface="Gill Sans"/>
                          <a:cs typeface="Gill Sans"/>
                          <a:sym typeface="Gill Sans"/>
                        </a:defRPr>
                      </a:pPr>
                      <a:endParaRPr sz="1100" dirty="0"/>
                    </a:p>
                  </a:txBody>
                  <a:tcPr marL="19830" marR="19830" marT="19830" marB="19830" anchor="ctr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 Neue Medium"/>
                          <a:ea typeface="Helvetica Neue Medium"/>
                          <a:cs typeface="Helvetica Neue Medium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 Neue Medium"/>
                          <a:ea typeface="Helvetica Neue Medium"/>
                          <a:cs typeface="Helvetica Neue Medium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 Neue Medium"/>
                          <a:ea typeface="Helvetica Neue Medium"/>
                          <a:cs typeface="Helvetica Neue Medium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 Neue Medium"/>
                          <a:ea typeface="Helvetica Neue Medium"/>
                          <a:cs typeface="Helvetica Neue Medium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 Neue Medium"/>
                          <a:ea typeface="Helvetica Neue Medium"/>
                          <a:cs typeface="Helvetica Neue Medium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 Neue Medium"/>
                          <a:ea typeface="Helvetica Neue Medium"/>
                          <a:cs typeface="Helvetica Neue Medium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 Neue Medium"/>
                          <a:ea typeface="Helvetica Neue Medium"/>
                          <a:cs typeface="Helvetica Neue Medium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 Neue Medium"/>
                          <a:ea typeface="Helvetica Neue Medium"/>
                          <a:cs typeface="Helvetica Neue Medium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 Neue Medium"/>
                          <a:ea typeface="Helvetica Neue Medium"/>
                          <a:cs typeface="Helvetica Neue Medium"/>
                        </a:defRPr>
                      </a:lvl9pPr>
                    </a:lstStyle>
                    <a:p>
                      <a:pPr defTabSz="914400">
                        <a:defRPr sz="2600">
                          <a:latin typeface="Gill Sans"/>
                          <a:ea typeface="Gill Sans"/>
                          <a:cs typeface="Gill Sans"/>
                          <a:sym typeface="Gill Sans"/>
                        </a:defRPr>
                      </a:pPr>
                      <a:endParaRPr sz="1100"/>
                    </a:p>
                  </a:txBody>
                  <a:tcPr marL="19830" marR="19830" marT="19830" marB="19830" anchor="ctr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 Neue Medium"/>
                          <a:ea typeface="Helvetica Neue Medium"/>
                          <a:cs typeface="Helvetica Neue Medium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 Neue Medium"/>
                          <a:ea typeface="Helvetica Neue Medium"/>
                          <a:cs typeface="Helvetica Neue Medium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 Neue Medium"/>
                          <a:ea typeface="Helvetica Neue Medium"/>
                          <a:cs typeface="Helvetica Neue Medium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 Neue Medium"/>
                          <a:ea typeface="Helvetica Neue Medium"/>
                          <a:cs typeface="Helvetica Neue Medium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 Neue Medium"/>
                          <a:ea typeface="Helvetica Neue Medium"/>
                          <a:cs typeface="Helvetica Neue Medium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 Neue Medium"/>
                          <a:ea typeface="Helvetica Neue Medium"/>
                          <a:cs typeface="Helvetica Neue Medium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 Neue Medium"/>
                          <a:ea typeface="Helvetica Neue Medium"/>
                          <a:cs typeface="Helvetica Neue Medium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 Neue Medium"/>
                          <a:ea typeface="Helvetica Neue Medium"/>
                          <a:cs typeface="Helvetica Neue Medium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 Neue Medium"/>
                          <a:ea typeface="Helvetica Neue Medium"/>
                          <a:cs typeface="Helvetica Neue Medium"/>
                        </a:defRPr>
                      </a:lvl9pPr>
                    </a:lstStyle>
                    <a:p>
                      <a:pPr defTabSz="914400">
                        <a:defRPr sz="1800"/>
                      </a:pPr>
                      <a:r>
                        <a:rPr sz="1100" dirty="0">
                          <a:latin typeface="Gill Sans"/>
                          <a:ea typeface="Gill Sans"/>
                          <a:cs typeface="Gill Sans"/>
                          <a:sym typeface="Gill Sans"/>
                        </a:rPr>
                        <a:t>2</a:t>
                      </a:r>
                      <a:r>
                        <a:rPr lang="fr-FR" sz="1100" dirty="0">
                          <a:latin typeface="Gill Sans"/>
                          <a:ea typeface="Gill Sans"/>
                          <a:cs typeface="Gill Sans"/>
                          <a:sym typeface="Gill Sans"/>
                        </a:rPr>
                        <a:t>0</a:t>
                      </a:r>
                      <a:r>
                        <a:rPr sz="1100" dirty="0">
                          <a:latin typeface="Gill Sans"/>
                          <a:ea typeface="Gill Sans"/>
                          <a:cs typeface="Gill Sans"/>
                          <a:sym typeface="Gill Sans"/>
                        </a:rPr>
                        <a:t>30</a:t>
                      </a:r>
                    </a:p>
                  </a:txBody>
                  <a:tcPr marL="19830" marR="19830" marT="19830" marB="19830" anchor="ctr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 Neue Medium"/>
                          <a:ea typeface="Helvetica Neue Medium"/>
                          <a:cs typeface="Helvetica Neue Medium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 Neue Medium"/>
                          <a:ea typeface="Helvetica Neue Medium"/>
                          <a:cs typeface="Helvetica Neue Medium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 Neue Medium"/>
                          <a:ea typeface="Helvetica Neue Medium"/>
                          <a:cs typeface="Helvetica Neue Medium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 Neue Medium"/>
                          <a:ea typeface="Helvetica Neue Medium"/>
                          <a:cs typeface="Helvetica Neue Medium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 Neue Medium"/>
                          <a:ea typeface="Helvetica Neue Medium"/>
                          <a:cs typeface="Helvetica Neue Medium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 Neue Medium"/>
                          <a:ea typeface="Helvetica Neue Medium"/>
                          <a:cs typeface="Helvetica Neue Medium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 Neue Medium"/>
                          <a:ea typeface="Helvetica Neue Medium"/>
                          <a:cs typeface="Helvetica Neue Medium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 Neue Medium"/>
                          <a:ea typeface="Helvetica Neue Medium"/>
                          <a:cs typeface="Helvetica Neue Medium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 Neue Medium"/>
                          <a:ea typeface="Helvetica Neue Medium"/>
                          <a:cs typeface="Helvetica Neue Medium"/>
                        </a:defRPr>
                      </a:lvl9pPr>
                    </a:lstStyle>
                    <a:p>
                      <a:pPr defTabSz="914400">
                        <a:defRPr sz="2600">
                          <a:latin typeface="Gill Sans"/>
                          <a:ea typeface="Gill Sans"/>
                          <a:cs typeface="Gill Sans"/>
                          <a:sym typeface="Gill Sans"/>
                        </a:defRPr>
                      </a:pPr>
                      <a:endParaRPr sz="1100"/>
                    </a:p>
                  </a:txBody>
                  <a:tcPr marL="19830" marR="19830" marT="19830" marB="19830" anchor="ctr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 Neue Medium"/>
                          <a:ea typeface="Helvetica Neue Medium"/>
                          <a:cs typeface="Helvetica Neue Medium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 Neue Medium"/>
                          <a:ea typeface="Helvetica Neue Medium"/>
                          <a:cs typeface="Helvetica Neue Medium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 Neue Medium"/>
                          <a:ea typeface="Helvetica Neue Medium"/>
                          <a:cs typeface="Helvetica Neue Medium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 Neue Medium"/>
                          <a:ea typeface="Helvetica Neue Medium"/>
                          <a:cs typeface="Helvetica Neue Medium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 Neue Medium"/>
                          <a:ea typeface="Helvetica Neue Medium"/>
                          <a:cs typeface="Helvetica Neue Medium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 Neue Medium"/>
                          <a:ea typeface="Helvetica Neue Medium"/>
                          <a:cs typeface="Helvetica Neue Medium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 Neue Medium"/>
                          <a:ea typeface="Helvetica Neue Medium"/>
                          <a:cs typeface="Helvetica Neue Medium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 Neue Medium"/>
                          <a:ea typeface="Helvetica Neue Medium"/>
                          <a:cs typeface="Helvetica Neue Medium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 Neue Medium"/>
                          <a:ea typeface="Helvetica Neue Medium"/>
                          <a:cs typeface="Helvetica Neue Medium"/>
                        </a:defRPr>
                      </a:lvl9pPr>
                    </a:lstStyle>
                    <a:p>
                      <a:pPr defTabSz="914400">
                        <a:defRPr sz="2600">
                          <a:latin typeface="Gill Sans"/>
                          <a:ea typeface="Gill Sans"/>
                          <a:cs typeface="Gill Sans"/>
                          <a:sym typeface="Gill Sans"/>
                        </a:defRPr>
                      </a:pPr>
                      <a:endParaRPr sz="1100"/>
                    </a:p>
                  </a:txBody>
                  <a:tcPr marL="19830" marR="19830" marT="19830" marB="19830" anchor="ctr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 Neue Medium"/>
                          <a:ea typeface="Helvetica Neue Medium"/>
                          <a:cs typeface="Helvetica Neue Medium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 Neue Medium"/>
                          <a:ea typeface="Helvetica Neue Medium"/>
                          <a:cs typeface="Helvetica Neue Medium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 Neue Medium"/>
                          <a:ea typeface="Helvetica Neue Medium"/>
                          <a:cs typeface="Helvetica Neue Medium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 Neue Medium"/>
                          <a:ea typeface="Helvetica Neue Medium"/>
                          <a:cs typeface="Helvetica Neue Medium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 Neue Medium"/>
                          <a:ea typeface="Helvetica Neue Medium"/>
                          <a:cs typeface="Helvetica Neue Medium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 Neue Medium"/>
                          <a:ea typeface="Helvetica Neue Medium"/>
                          <a:cs typeface="Helvetica Neue Medium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 Neue Medium"/>
                          <a:ea typeface="Helvetica Neue Medium"/>
                          <a:cs typeface="Helvetica Neue Medium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 Neue Medium"/>
                          <a:ea typeface="Helvetica Neue Medium"/>
                          <a:cs typeface="Helvetica Neue Medium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 Neue Medium"/>
                          <a:ea typeface="Helvetica Neue Medium"/>
                          <a:cs typeface="Helvetica Neue Medium"/>
                        </a:defRPr>
                      </a:lvl9pPr>
                    </a:lstStyle>
                    <a:p>
                      <a:pPr defTabSz="914400">
                        <a:defRPr sz="2600">
                          <a:latin typeface="Gill Sans"/>
                          <a:ea typeface="Gill Sans"/>
                          <a:cs typeface="Gill Sans"/>
                          <a:sym typeface="Gill Sans"/>
                        </a:defRPr>
                      </a:pPr>
                      <a:endParaRPr sz="1100"/>
                    </a:p>
                  </a:txBody>
                  <a:tcPr marL="19830" marR="19830" marT="19830" marB="19830" anchor="ctr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 Neue Medium"/>
                          <a:ea typeface="Helvetica Neue Medium"/>
                          <a:cs typeface="Helvetica Neue Medium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 Neue Medium"/>
                          <a:ea typeface="Helvetica Neue Medium"/>
                          <a:cs typeface="Helvetica Neue Medium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 Neue Medium"/>
                          <a:ea typeface="Helvetica Neue Medium"/>
                          <a:cs typeface="Helvetica Neue Medium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 Neue Medium"/>
                          <a:ea typeface="Helvetica Neue Medium"/>
                          <a:cs typeface="Helvetica Neue Medium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 Neue Medium"/>
                          <a:ea typeface="Helvetica Neue Medium"/>
                          <a:cs typeface="Helvetica Neue Medium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 Neue Medium"/>
                          <a:ea typeface="Helvetica Neue Medium"/>
                          <a:cs typeface="Helvetica Neue Medium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 Neue Medium"/>
                          <a:ea typeface="Helvetica Neue Medium"/>
                          <a:cs typeface="Helvetica Neue Medium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 Neue Medium"/>
                          <a:ea typeface="Helvetica Neue Medium"/>
                          <a:cs typeface="Helvetica Neue Medium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 Neue Medium"/>
                          <a:ea typeface="Helvetica Neue Medium"/>
                          <a:cs typeface="Helvetica Neue Medium"/>
                        </a:defRPr>
                      </a:lvl9pPr>
                    </a:lstStyle>
                    <a:p>
                      <a:pPr defTabSz="914400">
                        <a:defRPr sz="2600">
                          <a:latin typeface="Gill Sans"/>
                          <a:ea typeface="Gill Sans"/>
                          <a:cs typeface="Gill Sans"/>
                          <a:sym typeface="Gill Sans"/>
                        </a:defRPr>
                      </a:pPr>
                      <a:endParaRPr sz="1100"/>
                    </a:p>
                  </a:txBody>
                  <a:tcPr marL="19830" marR="19830" marT="19830" marB="19830" anchor="ctr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 Neue Medium"/>
                          <a:ea typeface="Helvetica Neue Medium"/>
                          <a:cs typeface="Helvetica Neue Medium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 Neue Medium"/>
                          <a:ea typeface="Helvetica Neue Medium"/>
                          <a:cs typeface="Helvetica Neue Medium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 Neue Medium"/>
                          <a:ea typeface="Helvetica Neue Medium"/>
                          <a:cs typeface="Helvetica Neue Medium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 Neue Medium"/>
                          <a:ea typeface="Helvetica Neue Medium"/>
                          <a:cs typeface="Helvetica Neue Medium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 Neue Medium"/>
                          <a:ea typeface="Helvetica Neue Medium"/>
                          <a:cs typeface="Helvetica Neue Medium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 Neue Medium"/>
                          <a:ea typeface="Helvetica Neue Medium"/>
                          <a:cs typeface="Helvetica Neue Medium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 Neue Medium"/>
                          <a:ea typeface="Helvetica Neue Medium"/>
                          <a:cs typeface="Helvetica Neue Medium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 Neue Medium"/>
                          <a:ea typeface="Helvetica Neue Medium"/>
                          <a:cs typeface="Helvetica Neue Medium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 Neue Medium"/>
                          <a:ea typeface="Helvetica Neue Medium"/>
                          <a:cs typeface="Helvetica Neue Medium"/>
                        </a:defRPr>
                      </a:lvl9pPr>
                    </a:lstStyle>
                    <a:p>
                      <a:pPr defTabSz="914400">
                        <a:defRPr sz="1800"/>
                      </a:pPr>
                      <a:r>
                        <a:rPr sz="1100">
                          <a:latin typeface="Gill Sans"/>
                          <a:ea typeface="Gill Sans"/>
                          <a:cs typeface="Gill Sans"/>
                          <a:sym typeface="Gill Sans"/>
                        </a:rPr>
                        <a:t>2035</a:t>
                      </a:r>
                    </a:p>
                  </a:txBody>
                  <a:tcPr marL="19830" marR="19830" marT="19830" marB="19830" anchor="ctr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 Neue Medium"/>
                          <a:ea typeface="Helvetica Neue Medium"/>
                          <a:cs typeface="Helvetica Neue Medium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 Neue Medium"/>
                          <a:ea typeface="Helvetica Neue Medium"/>
                          <a:cs typeface="Helvetica Neue Medium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 Neue Medium"/>
                          <a:ea typeface="Helvetica Neue Medium"/>
                          <a:cs typeface="Helvetica Neue Medium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 Neue Medium"/>
                          <a:ea typeface="Helvetica Neue Medium"/>
                          <a:cs typeface="Helvetica Neue Medium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 Neue Medium"/>
                          <a:ea typeface="Helvetica Neue Medium"/>
                          <a:cs typeface="Helvetica Neue Medium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 Neue Medium"/>
                          <a:ea typeface="Helvetica Neue Medium"/>
                          <a:cs typeface="Helvetica Neue Medium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 Neue Medium"/>
                          <a:ea typeface="Helvetica Neue Medium"/>
                          <a:cs typeface="Helvetica Neue Medium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 Neue Medium"/>
                          <a:ea typeface="Helvetica Neue Medium"/>
                          <a:cs typeface="Helvetica Neue Medium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 Neue Medium"/>
                          <a:ea typeface="Helvetica Neue Medium"/>
                          <a:cs typeface="Helvetica Neue Medium"/>
                        </a:defRPr>
                      </a:lvl9pPr>
                    </a:lstStyle>
                    <a:p>
                      <a:pPr defTabSz="914400">
                        <a:defRPr sz="2600">
                          <a:latin typeface="Gill Sans"/>
                          <a:ea typeface="Gill Sans"/>
                          <a:cs typeface="Gill Sans"/>
                          <a:sym typeface="Gill Sans"/>
                        </a:defRPr>
                      </a:pPr>
                      <a:endParaRPr sz="1100"/>
                    </a:p>
                  </a:txBody>
                  <a:tcPr marL="19830" marR="19830" marT="19830" marB="19830" anchor="ctr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 Neue Medium"/>
                          <a:ea typeface="Helvetica Neue Medium"/>
                          <a:cs typeface="Helvetica Neue Medium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 Neue Medium"/>
                          <a:ea typeface="Helvetica Neue Medium"/>
                          <a:cs typeface="Helvetica Neue Medium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 Neue Medium"/>
                          <a:ea typeface="Helvetica Neue Medium"/>
                          <a:cs typeface="Helvetica Neue Medium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 Neue Medium"/>
                          <a:ea typeface="Helvetica Neue Medium"/>
                          <a:cs typeface="Helvetica Neue Medium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 Neue Medium"/>
                          <a:ea typeface="Helvetica Neue Medium"/>
                          <a:cs typeface="Helvetica Neue Medium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 Neue Medium"/>
                          <a:ea typeface="Helvetica Neue Medium"/>
                          <a:cs typeface="Helvetica Neue Medium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 Neue Medium"/>
                          <a:ea typeface="Helvetica Neue Medium"/>
                          <a:cs typeface="Helvetica Neue Medium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 Neue Medium"/>
                          <a:ea typeface="Helvetica Neue Medium"/>
                          <a:cs typeface="Helvetica Neue Medium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 Neue Medium"/>
                          <a:ea typeface="Helvetica Neue Medium"/>
                          <a:cs typeface="Helvetica Neue Medium"/>
                        </a:defRPr>
                      </a:lvl9pPr>
                    </a:lstStyle>
                    <a:p>
                      <a:pPr defTabSz="914400">
                        <a:defRPr sz="2600">
                          <a:latin typeface="Gill Sans"/>
                          <a:ea typeface="Gill Sans"/>
                          <a:cs typeface="Gill Sans"/>
                          <a:sym typeface="Gill Sans"/>
                        </a:defRPr>
                      </a:pPr>
                      <a:endParaRPr sz="1100"/>
                    </a:p>
                  </a:txBody>
                  <a:tcPr marL="19830" marR="19830" marT="19830" marB="19830" anchor="ctr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 Neue Medium"/>
                          <a:ea typeface="Helvetica Neue Medium"/>
                          <a:cs typeface="Helvetica Neue Medium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 Neue Medium"/>
                          <a:ea typeface="Helvetica Neue Medium"/>
                          <a:cs typeface="Helvetica Neue Medium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 Neue Medium"/>
                          <a:ea typeface="Helvetica Neue Medium"/>
                          <a:cs typeface="Helvetica Neue Medium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 Neue Medium"/>
                          <a:ea typeface="Helvetica Neue Medium"/>
                          <a:cs typeface="Helvetica Neue Medium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 Neue Medium"/>
                          <a:ea typeface="Helvetica Neue Medium"/>
                          <a:cs typeface="Helvetica Neue Medium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 Neue Medium"/>
                          <a:ea typeface="Helvetica Neue Medium"/>
                          <a:cs typeface="Helvetica Neue Medium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 Neue Medium"/>
                          <a:ea typeface="Helvetica Neue Medium"/>
                          <a:cs typeface="Helvetica Neue Medium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 Neue Medium"/>
                          <a:ea typeface="Helvetica Neue Medium"/>
                          <a:cs typeface="Helvetica Neue Medium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 Neue Medium"/>
                          <a:ea typeface="Helvetica Neue Medium"/>
                          <a:cs typeface="Helvetica Neue Medium"/>
                        </a:defRPr>
                      </a:lvl9pPr>
                    </a:lstStyle>
                    <a:p>
                      <a:pPr defTabSz="914400">
                        <a:defRPr sz="2600">
                          <a:latin typeface="Gill Sans"/>
                          <a:ea typeface="Gill Sans"/>
                          <a:cs typeface="Gill Sans"/>
                          <a:sym typeface="Gill Sans"/>
                        </a:defRPr>
                      </a:pPr>
                      <a:endParaRPr sz="1100"/>
                    </a:p>
                  </a:txBody>
                  <a:tcPr marL="19830" marR="19830" marT="19830" marB="19830" anchor="ctr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 Neue Medium"/>
                          <a:ea typeface="Helvetica Neue Medium"/>
                          <a:cs typeface="Helvetica Neue Medium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 Neue Medium"/>
                          <a:ea typeface="Helvetica Neue Medium"/>
                          <a:cs typeface="Helvetica Neue Medium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 Neue Medium"/>
                          <a:ea typeface="Helvetica Neue Medium"/>
                          <a:cs typeface="Helvetica Neue Medium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 Neue Medium"/>
                          <a:ea typeface="Helvetica Neue Medium"/>
                          <a:cs typeface="Helvetica Neue Medium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 Neue Medium"/>
                          <a:ea typeface="Helvetica Neue Medium"/>
                          <a:cs typeface="Helvetica Neue Medium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 Neue Medium"/>
                          <a:ea typeface="Helvetica Neue Medium"/>
                          <a:cs typeface="Helvetica Neue Medium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 Neue Medium"/>
                          <a:ea typeface="Helvetica Neue Medium"/>
                          <a:cs typeface="Helvetica Neue Medium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 Neue Medium"/>
                          <a:ea typeface="Helvetica Neue Medium"/>
                          <a:cs typeface="Helvetica Neue Medium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 Neue Medium"/>
                          <a:ea typeface="Helvetica Neue Medium"/>
                          <a:cs typeface="Helvetica Neue Medium"/>
                        </a:defRPr>
                      </a:lvl9pPr>
                    </a:lstStyle>
                    <a:p>
                      <a:pPr defTabSz="914400">
                        <a:defRPr sz="2600">
                          <a:latin typeface="Gill Sans"/>
                          <a:ea typeface="Gill Sans"/>
                          <a:cs typeface="Gill Sans"/>
                          <a:sym typeface="Gill Sans"/>
                        </a:defRPr>
                      </a:pPr>
                      <a:endParaRPr sz="1100"/>
                    </a:p>
                  </a:txBody>
                  <a:tcPr marL="19830" marR="19830" marT="19830" marB="19830" anchor="ctr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 Neue Medium"/>
                          <a:ea typeface="Helvetica Neue Medium"/>
                          <a:cs typeface="Helvetica Neue Medium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 Neue Medium"/>
                          <a:ea typeface="Helvetica Neue Medium"/>
                          <a:cs typeface="Helvetica Neue Medium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 Neue Medium"/>
                          <a:ea typeface="Helvetica Neue Medium"/>
                          <a:cs typeface="Helvetica Neue Medium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 Neue Medium"/>
                          <a:ea typeface="Helvetica Neue Medium"/>
                          <a:cs typeface="Helvetica Neue Medium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 Neue Medium"/>
                          <a:ea typeface="Helvetica Neue Medium"/>
                          <a:cs typeface="Helvetica Neue Medium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 Neue Medium"/>
                          <a:ea typeface="Helvetica Neue Medium"/>
                          <a:cs typeface="Helvetica Neue Medium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 Neue Medium"/>
                          <a:ea typeface="Helvetica Neue Medium"/>
                          <a:cs typeface="Helvetica Neue Medium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 Neue Medium"/>
                          <a:ea typeface="Helvetica Neue Medium"/>
                          <a:cs typeface="Helvetica Neue Medium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 Neue Medium"/>
                          <a:ea typeface="Helvetica Neue Medium"/>
                          <a:cs typeface="Helvetica Neue Medium"/>
                        </a:defRPr>
                      </a:lvl9pPr>
                    </a:lstStyle>
                    <a:p>
                      <a:pPr defTabSz="914400">
                        <a:defRPr sz="1800"/>
                      </a:pPr>
                      <a:r>
                        <a:rPr sz="1100">
                          <a:latin typeface="Gill Sans"/>
                          <a:ea typeface="Gill Sans"/>
                          <a:cs typeface="Gill Sans"/>
                          <a:sym typeface="Gill Sans"/>
                        </a:rPr>
                        <a:t>2040</a:t>
                      </a:r>
                    </a:p>
                  </a:txBody>
                  <a:tcPr marL="19830" marR="19830" marT="19830" marB="19830" anchor="ctr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 Neue Medium"/>
                          <a:ea typeface="Helvetica Neue Medium"/>
                          <a:cs typeface="Helvetica Neue Medium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 Neue Medium"/>
                          <a:ea typeface="Helvetica Neue Medium"/>
                          <a:cs typeface="Helvetica Neue Medium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 Neue Medium"/>
                          <a:ea typeface="Helvetica Neue Medium"/>
                          <a:cs typeface="Helvetica Neue Medium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 Neue Medium"/>
                          <a:ea typeface="Helvetica Neue Medium"/>
                          <a:cs typeface="Helvetica Neue Medium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 Neue Medium"/>
                          <a:ea typeface="Helvetica Neue Medium"/>
                          <a:cs typeface="Helvetica Neue Medium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 Neue Medium"/>
                          <a:ea typeface="Helvetica Neue Medium"/>
                          <a:cs typeface="Helvetica Neue Medium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 Neue Medium"/>
                          <a:ea typeface="Helvetica Neue Medium"/>
                          <a:cs typeface="Helvetica Neue Medium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 Neue Medium"/>
                          <a:ea typeface="Helvetica Neue Medium"/>
                          <a:cs typeface="Helvetica Neue Medium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 Neue Medium"/>
                          <a:ea typeface="Helvetica Neue Medium"/>
                          <a:cs typeface="Helvetica Neue Medium"/>
                        </a:defRPr>
                      </a:lvl9pPr>
                    </a:lstStyle>
                    <a:p>
                      <a:pPr defTabSz="914400">
                        <a:defRPr sz="2600">
                          <a:latin typeface="Gill Sans"/>
                          <a:ea typeface="Gill Sans"/>
                          <a:cs typeface="Gill Sans"/>
                          <a:sym typeface="Gill Sans"/>
                        </a:defRPr>
                      </a:pPr>
                      <a:endParaRPr sz="1100"/>
                    </a:p>
                  </a:txBody>
                  <a:tcPr marL="19830" marR="19830" marT="19830" marB="19830" anchor="ctr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 Neue Medium"/>
                          <a:ea typeface="Helvetica Neue Medium"/>
                          <a:cs typeface="Helvetica Neue Medium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 Neue Medium"/>
                          <a:ea typeface="Helvetica Neue Medium"/>
                          <a:cs typeface="Helvetica Neue Medium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 Neue Medium"/>
                          <a:ea typeface="Helvetica Neue Medium"/>
                          <a:cs typeface="Helvetica Neue Medium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 Neue Medium"/>
                          <a:ea typeface="Helvetica Neue Medium"/>
                          <a:cs typeface="Helvetica Neue Medium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 Neue Medium"/>
                          <a:ea typeface="Helvetica Neue Medium"/>
                          <a:cs typeface="Helvetica Neue Medium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 Neue Medium"/>
                          <a:ea typeface="Helvetica Neue Medium"/>
                          <a:cs typeface="Helvetica Neue Medium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 Neue Medium"/>
                          <a:ea typeface="Helvetica Neue Medium"/>
                          <a:cs typeface="Helvetica Neue Medium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 Neue Medium"/>
                          <a:ea typeface="Helvetica Neue Medium"/>
                          <a:cs typeface="Helvetica Neue Medium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 Neue Medium"/>
                          <a:ea typeface="Helvetica Neue Medium"/>
                          <a:cs typeface="Helvetica Neue Medium"/>
                        </a:defRPr>
                      </a:lvl9pPr>
                    </a:lstStyle>
                    <a:p>
                      <a:pPr defTabSz="914400">
                        <a:defRPr sz="2600">
                          <a:latin typeface="Gill Sans"/>
                          <a:ea typeface="Gill Sans"/>
                          <a:cs typeface="Gill Sans"/>
                          <a:sym typeface="Gill Sans"/>
                        </a:defRPr>
                      </a:pPr>
                      <a:endParaRPr sz="1100"/>
                    </a:p>
                  </a:txBody>
                  <a:tcPr marL="19830" marR="19830" marT="19830" marB="19830" anchor="ctr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 Neue Medium"/>
                          <a:ea typeface="Helvetica Neue Medium"/>
                          <a:cs typeface="Helvetica Neue Medium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 Neue Medium"/>
                          <a:ea typeface="Helvetica Neue Medium"/>
                          <a:cs typeface="Helvetica Neue Medium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 Neue Medium"/>
                          <a:ea typeface="Helvetica Neue Medium"/>
                          <a:cs typeface="Helvetica Neue Medium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 Neue Medium"/>
                          <a:ea typeface="Helvetica Neue Medium"/>
                          <a:cs typeface="Helvetica Neue Medium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 Neue Medium"/>
                          <a:ea typeface="Helvetica Neue Medium"/>
                          <a:cs typeface="Helvetica Neue Medium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 Neue Medium"/>
                          <a:ea typeface="Helvetica Neue Medium"/>
                          <a:cs typeface="Helvetica Neue Medium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 Neue Medium"/>
                          <a:ea typeface="Helvetica Neue Medium"/>
                          <a:cs typeface="Helvetica Neue Medium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 Neue Medium"/>
                          <a:ea typeface="Helvetica Neue Medium"/>
                          <a:cs typeface="Helvetica Neue Medium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 Neue Medium"/>
                          <a:ea typeface="Helvetica Neue Medium"/>
                          <a:cs typeface="Helvetica Neue Medium"/>
                        </a:defRPr>
                      </a:lvl9pPr>
                    </a:lstStyle>
                    <a:p>
                      <a:pPr defTabSz="914400">
                        <a:defRPr sz="2600">
                          <a:latin typeface="Gill Sans"/>
                          <a:ea typeface="Gill Sans"/>
                          <a:cs typeface="Gill Sans"/>
                          <a:sym typeface="Gill Sans"/>
                        </a:defRPr>
                      </a:pPr>
                      <a:endParaRPr sz="1100"/>
                    </a:p>
                  </a:txBody>
                  <a:tcPr marL="19830" marR="19830" marT="19830" marB="19830" anchor="ctr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 Neue Medium"/>
                          <a:ea typeface="Helvetica Neue Medium"/>
                          <a:cs typeface="Helvetica Neue Medium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 Neue Medium"/>
                          <a:ea typeface="Helvetica Neue Medium"/>
                          <a:cs typeface="Helvetica Neue Medium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 Neue Medium"/>
                          <a:ea typeface="Helvetica Neue Medium"/>
                          <a:cs typeface="Helvetica Neue Medium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 Neue Medium"/>
                          <a:ea typeface="Helvetica Neue Medium"/>
                          <a:cs typeface="Helvetica Neue Medium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 Neue Medium"/>
                          <a:ea typeface="Helvetica Neue Medium"/>
                          <a:cs typeface="Helvetica Neue Medium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 Neue Medium"/>
                          <a:ea typeface="Helvetica Neue Medium"/>
                          <a:cs typeface="Helvetica Neue Medium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 Neue Medium"/>
                          <a:ea typeface="Helvetica Neue Medium"/>
                          <a:cs typeface="Helvetica Neue Medium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 Neue Medium"/>
                          <a:ea typeface="Helvetica Neue Medium"/>
                          <a:cs typeface="Helvetica Neue Medium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 Neue Medium"/>
                          <a:ea typeface="Helvetica Neue Medium"/>
                          <a:cs typeface="Helvetica Neue Medium"/>
                        </a:defRPr>
                      </a:lvl9pPr>
                    </a:lstStyle>
                    <a:p>
                      <a:pPr defTabSz="914400">
                        <a:defRPr sz="2600">
                          <a:latin typeface="Gill Sans"/>
                          <a:ea typeface="Gill Sans"/>
                          <a:cs typeface="Gill Sans"/>
                          <a:sym typeface="Gill Sans"/>
                        </a:defRPr>
                      </a:pPr>
                      <a:endParaRPr sz="1100"/>
                    </a:p>
                  </a:txBody>
                  <a:tcPr marL="19830" marR="19830" marT="19830" marB="19830" anchor="ctr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 Neue Medium"/>
                          <a:ea typeface="Helvetica Neue Medium"/>
                          <a:cs typeface="Helvetica Neue Medium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 Neue Medium"/>
                          <a:ea typeface="Helvetica Neue Medium"/>
                          <a:cs typeface="Helvetica Neue Medium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 Neue Medium"/>
                          <a:ea typeface="Helvetica Neue Medium"/>
                          <a:cs typeface="Helvetica Neue Medium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 Neue Medium"/>
                          <a:ea typeface="Helvetica Neue Medium"/>
                          <a:cs typeface="Helvetica Neue Medium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 Neue Medium"/>
                          <a:ea typeface="Helvetica Neue Medium"/>
                          <a:cs typeface="Helvetica Neue Medium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 Neue Medium"/>
                          <a:ea typeface="Helvetica Neue Medium"/>
                          <a:cs typeface="Helvetica Neue Medium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 Neue Medium"/>
                          <a:ea typeface="Helvetica Neue Medium"/>
                          <a:cs typeface="Helvetica Neue Medium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 Neue Medium"/>
                          <a:ea typeface="Helvetica Neue Medium"/>
                          <a:cs typeface="Helvetica Neue Medium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 Neue Medium"/>
                          <a:ea typeface="Helvetica Neue Medium"/>
                          <a:cs typeface="Helvetica Neue Medium"/>
                        </a:defRPr>
                      </a:lvl9pPr>
                    </a:lstStyle>
                    <a:p>
                      <a:pPr defTabSz="914400">
                        <a:defRPr sz="1800"/>
                      </a:pPr>
                      <a:r>
                        <a:rPr sz="1100" dirty="0">
                          <a:latin typeface="Gill Sans"/>
                          <a:ea typeface="Gill Sans"/>
                          <a:cs typeface="Gill Sans"/>
                          <a:sym typeface="Gill Sans"/>
                        </a:rPr>
                        <a:t>2045</a:t>
                      </a:r>
                    </a:p>
                  </a:txBody>
                  <a:tcPr marL="19830" marR="19830" marT="19830" marB="19830" anchor="ctr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 Neue Medium"/>
                          <a:ea typeface="Helvetica Neue Medium"/>
                          <a:cs typeface="Helvetica Neue Medium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 Neue Medium"/>
                          <a:ea typeface="Helvetica Neue Medium"/>
                          <a:cs typeface="Helvetica Neue Medium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 Neue Medium"/>
                          <a:ea typeface="Helvetica Neue Medium"/>
                          <a:cs typeface="Helvetica Neue Medium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 Neue Medium"/>
                          <a:ea typeface="Helvetica Neue Medium"/>
                          <a:cs typeface="Helvetica Neue Medium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 Neue Medium"/>
                          <a:ea typeface="Helvetica Neue Medium"/>
                          <a:cs typeface="Helvetica Neue Medium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 Neue Medium"/>
                          <a:ea typeface="Helvetica Neue Medium"/>
                          <a:cs typeface="Helvetica Neue Medium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 Neue Medium"/>
                          <a:ea typeface="Helvetica Neue Medium"/>
                          <a:cs typeface="Helvetica Neue Medium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 Neue Medium"/>
                          <a:ea typeface="Helvetica Neue Medium"/>
                          <a:cs typeface="Helvetica Neue Medium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 Neue Medium"/>
                          <a:ea typeface="Helvetica Neue Medium"/>
                          <a:cs typeface="Helvetica Neue Medium"/>
                        </a:defRPr>
                      </a:lvl9pPr>
                    </a:lstStyle>
                    <a:p>
                      <a:pPr defTabSz="914400">
                        <a:defRPr sz="2600">
                          <a:latin typeface="Gill Sans"/>
                          <a:ea typeface="Gill Sans"/>
                          <a:cs typeface="Gill Sans"/>
                          <a:sym typeface="Gill Sans"/>
                        </a:defRPr>
                      </a:pPr>
                      <a:endParaRPr sz="1100"/>
                    </a:p>
                  </a:txBody>
                  <a:tcPr marL="19830" marR="19830" marT="19830" marB="19830" anchor="ctr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 Neue Medium"/>
                          <a:ea typeface="Helvetica Neue Medium"/>
                          <a:cs typeface="Helvetica Neue Medium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 Neue Medium"/>
                          <a:ea typeface="Helvetica Neue Medium"/>
                          <a:cs typeface="Helvetica Neue Medium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 Neue Medium"/>
                          <a:ea typeface="Helvetica Neue Medium"/>
                          <a:cs typeface="Helvetica Neue Medium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 Neue Medium"/>
                          <a:ea typeface="Helvetica Neue Medium"/>
                          <a:cs typeface="Helvetica Neue Medium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 Neue Medium"/>
                          <a:ea typeface="Helvetica Neue Medium"/>
                          <a:cs typeface="Helvetica Neue Medium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 Neue Medium"/>
                          <a:ea typeface="Helvetica Neue Medium"/>
                          <a:cs typeface="Helvetica Neue Medium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 Neue Medium"/>
                          <a:ea typeface="Helvetica Neue Medium"/>
                          <a:cs typeface="Helvetica Neue Medium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 Neue Medium"/>
                          <a:ea typeface="Helvetica Neue Medium"/>
                          <a:cs typeface="Helvetica Neue Medium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 Neue Medium"/>
                          <a:ea typeface="Helvetica Neue Medium"/>
                          <a:cs typeface="Helvetica Neue Medium"/>
                        </a:defRPr>
                      </a:lvl9pPr>
                    </a:lstStyle>
                    <a:p>
                      <a:pPr defTabSz="914400">
                        <a:defRPr sz="2600">
                          <a:latin typeface="Gill Sans"/>
                          <a:ea typeface="Gill Sans"/>
                          <a:cs typeface="Gill Sans"/>
                          <a:sym typeface="Gill Sans"/>
                        </a:defRPr>
                      </a:pPr>
                      <a:endParaRPr sz="1100"/>
                    </a:p>
                  </a:txBody>
                  <a:tcPr marL="19830" marR="19830" marT="19830" marB="19830" anchor="ctr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 Neue Medium"/>
                          <a:ea typeface="Helvetica Neue Medium"/>
                          <a:cs typeface="Helvetica Neue Medium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 Neue Medium"/>
                          <a:ea typeface="Helvetica Neue Medium"/>
                          <a:cs typeface="Helvetica Neue Medium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 Neue Medium"/>
                          <a:ea typeface="Helvetica Neue Medium"/>
                          <a:cs typeface="Helvetica Neue Medium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 Neue Medium"/>
                          <a:ea typeface="Helvetica Neue Medium"/>
                          <a:cs typeface="Helvetica Neue Medium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 Neue Medium"/>
                          <a:ea typeface="Helvetica Neue Medium"/>
                          <a:cs typeface="Helvetica Neue Medium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 Neue Medium"/>
                          <a:ea typeface="Helvetica Neue Medium"/>
                          <a:cs typeface="Helvetica Neue Medium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 Neue Medium"/>
                          <a:ea typeface="Helvetica Neue Medium"/>
                          <a:cs typeface="Helvetica Neue Medium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 Neue Medium"/>
                          <a:ea typeface="Helvetica Neue Medium"/>
                          <a:cs typeface="Helvetica Neue Medium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 Neue Medium"/>
                          <a:ea typeface="Helvetica Neue Medium"/>
                          <a:cs typeface="Helvetica Neue Medium"/>
                        </a:defRPr>
                      </a:lvl9pPr>
                    </a:lstStyle>
                    <a:p>
                      <a:pPr defTabSz="914400">
                        <a:defRPr sz="2600">
                          <a:latin typeface="Gill Sans"/>
                          <a:ea typeface="Gill Sans"/>
                          <a:cs typeface="Gill Sans"/>
                          <a:sym typeface="Gill Sans"/>
                        </a:defRPr>
                      </a:pPr>
                      <a:endParaRPr sz="1100"/>
                    </a:p>
                  </a:txBody>
                  <a:tcPr marL="19830" marR="19830" marT="19830" marB="19830" anchor="ctr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 Neue Medium"/>
                          <a:ea typeface="Helvetica Neue Medium"/>
                          <a:cs typeface="Helvetica Neue Medium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 Neue Medium"/>
                          <a:ea typeface="Helvetica Neue Medium"/>
                          <a:cs typeface="Helvetica Neue Medium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 Neue Medium"/>
                          <a:ea typeface="Helvetica Neue Medium"/>
                          <a:cs typeface="Helvetica Neue Medium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 Neue Medium"/>
                          <a:ea typeface="Helvetica Neue Medium"/>
                          <a:cs typeface="Helvetica Neue Medium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 Neue Medium"/>
                          <a:ea typeface="Helvetica Neue Medium"/>
                          <a:cs typeface="Helvetica Neue Medium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 Neue Medium"/>
                          <a:ea typeface="Helvetica Neue Medium"/>
                          <a:cs typeface="Helvetica Neue Medium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 Neue Medium"/>
                          <a:ea typeface="Helvetica Neue Medium"/>
                          <a:cs typeface="Helvetica Neue Medium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 Neue Medium"/>
                          <a:ea typeface="Helvetica Neue Medium"/>
                          <a:cs typeface="Helvetica Neue Medium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 Neue Medium"/>
                          <a:ea typeface="Helvetica Neue Medium"/>
                          <a:cs typeface="Helvetica Neue Medium"/>
                        </a:defRPr>
                      </a:lvl9pPr>
                    </a:lstStyle>
                    <a:p>
                      <a:pPr defTabSz="914400">
                        <a:defRPr sz="2600">
                          <a:latin typeface="Gill Sans"/>
                          <a:ea typeface="Gill Sans"/>
                          <a:cs typeface="Gill Sans"/>
                          <a:sym typeface="Gill Sans"/>
                        </a:defRPr>
                      </a:pPr>
                      <a:endParaRPr sz="1100"/>
                    </a:p>
                  </a:txBody>
                  <a:tcPr marL="19830" marR="19830" marT="19830" marB="19830" anchor="ctr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 Neue Medium"/>
                          <a:ea typeface="Helvetica Neue Medium"/>
                          <a:cs typeface="Helvetica Neue Medium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 Neue Medium"/>
                          <a:ea typeface="Helvetica Neue Medium"/>
                          <a:cs typeface="Helvetica Neue Medium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 Neue Medium"/>
                          <a:ea typeface="Helvetica Neue Medium"/>
                          <a:cs typeface="Helvetica Neue Medium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 Neue Medium"/>
                          <a:ea typeface="Helvetica Neue Medium"/>
                          <a:cs typeface="Helvetica Neue Medium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 Neue Medium"/>
                          <a:ea typeface="Helvetica Neue Medium"/>
                          <a:cs typeface="Helvetica Neue Medium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 Neue Medium"/>
                          <a:ea typeface="Helvetica Neue Medium"/>
                          <a:cs typeface="Helvetica Neue Medium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 Neue Medium"/>
                          <a:ea typeface="Helvetica Neue Medium"/>
                          <a:cs typeface="Helvetica Neue Medium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 Neue Medium"/>
                          <a:ea typeface="Helvetica Neue Medium"/>
                          <a:cs typeface="Helvetica Neue Medium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elvetica Neue Medium"/>
                          <a:ea typeface="Helvetica Neue Medium"/>
                          <a:cs typeface="Helvetica Neue Medium"/>
                        </a:defRPr>
                      </a:lvl9pPr>
                    </a:lstStyle>
                    <a:p>
                      <a:pPr defTabSz="914400">
                        <a:defRPr sz="1800"/>
                      </a:pPr>
                      <a:r>
                        <a:rPr sz="1100" dirty="0">
                          <a:latin typeface="Gill Sans"/>
                          <a:ea typeface="Gill Sans"/>
                          <a:cs typeface="Gill Sans"/>
                          <a:sym typeface="Gill Sans"/>
                        </a:rPr>
                        <a:t>2050</a:t>
                      </a:r>
                    </a:p>
                  </a:txBody>
                  <a:tcPr marL="19830" marR="19830" marT="19830" marB="19830" anchor="ctr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79" name="Installation">
            <a:extLst>
              <a:ext uri="{FF2B5EF4-FFF2-40B4-BE49-F238E27FC236}">
                <a16:creationId xmlns:a16="http://schemas.microsoft.com/office/drawing/2014/main" id="{6876A121-6FF3-4483-A9F9-64EF105BB659}"/>
              </a:ext>
            </a:extLst>
          </p:cNvPr>
          <p:cNvSpPr txBox="1"/>
          <p:nvPr/>
        </p:nvSpPr>
        <p:spPr>
          <a:xfrm>
            <a:off x="1607436" y="2333039"/>
            <a:ext cx="817972" cy="24922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22443" tIns="22443" rIns="22443" bIns="22443" anchor="ctr">
            <a:spAutoFit/>
          </a:bodyPr>
          <a:lstStyle>
            <a:lvl1pPr>
              <a:defRPr b="0">
                <a:solidFill>
                  <a:schemeClr val="accent3">
                    <a:hueOff val="914337"/>
                    <a:satOff val="31515"/>
                    <a:lumOff val="-30790"/>
                    <a:alpha val="50000"/>
                  </a:schemeClr>
                </a:solidFill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 algn="ctr" defTabSz="364695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sz="1325" kern="0" dirty="0">
                <a:solidFill>
                  <a:srgbClr val="61D836">
                    <a:hueOff val="914337"/>
                    <a:satOff val="31515"/>
                    <a:lumOff val="-30790"/>
                    <a:alpha val="50000"/>
                  </a:srgbClr>
                </a:solidFill>
                <a:latin typeface="Calibri" panose="020F0502020204030204"/>
              </a:rPr>
              <a:t>Installation</a:t>
            </a:r>
          </a:p>
        </p:txBody>
      </p:sp>
      <p:sp>
        <p:nvSpPr>
          <p:cNvPr id="80" name="1 turn">
            <a:extLst>
              <a:ext uri="{FF2B5EF4-FFF2-40B4-BE49-F238E27FC236}">
                <a16:creationId xmlns:a16="http://schemas.microsoft.com/office/drawing/2014/main" id="{6301AA37-447D-46D5-9A09-19033E5D3BDE}"/>
              </a:ext>
            </a:extLst>
          </p:cNvPr>
          <p:cNvSpPr txBox="1"/>
          <p:nvPr/>
        </p:nvSpPr>
        <p:spPr>
          <a:xfrm>
            <a:off x="2412739" y="1760796"/>
            <a:ext cx="466915" cy="24922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22443" tIns="22443" rIns="22443" bIns="22443" anchor="ctr">
            <a:spAutoFit/>
          </a:bodyPr>
          <a:lstStyle>
            <a:lvl1pPr>
              <a:defRPr b="0">
                <a:solidFill>
                  <a:schemeClr val="accent3">
                    <a:hueOff val="914337"/>
                    <a:satOff val="31515"/>
                    <a:lumOff val="-30790"/>
                  </a:schemeClr>
                </a:solidFill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 algn="ctr" defTabSz="364695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sz="1325" kern="0" dirty="0">
                <a:solidFill>
                  <a:srgbClr val="61D836">
                    <a:hueOff val="914337"/>
                    <a:satOff val="31515"/>
                    <a:lumOff val="-30790"/>
                  </a:srgbClr>
                </a:solidFill>
                <a:latin typeface="Calibri" panose="020F0502020204030204"/>
              </a:rPr>
              <a:t>1 turn</a:t>
            </a:r>
          </a:p>
        </p:txBody>
      </p:sp>
      <p:sp>
        <p:nvSpPr>
          <p:cNvPr id="81" name="3 turns">
            <a:extLst>
              <a:ext uri="{FF2B5EF4-FFF2-40B4-BE49-F238E27FC236}">
                <a16:creationId xmlns:a16="http://schemas.microsoft.com/office/drawing/2014/main" id="{F612813B-05B3-4837-AE8F-20205184D0C6}"/>
              </a:ext>
            </a:extLst>
          </p:cNvPr>
          <p:cNvSpPr txBox="1"/>
          <p:nvPr/>
        </p:nvSpPr>
        <p:spPr>
          <a:xfrm>
            <a:off x="2872330" y="2487700"/>
            <a:ext cx="532637" cy="24922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22443" tIns="22443" rIns="22443" bIns="22443" anchor="ctr">
            <a:spAutoFit/>
          </a:bodyPr>
          <a:lstStyle>
            <a:lvl1pPr>
              <a:defRPr b="0">
                <a:solidFill>
                  <a:schemeClr val="accent3">
                    <a:hueOff val="914337"/>
                    <a:satOff val="31515"/>
                    <a:lumOff val="-30790"/>
                  </a:schemeClr>
                </a:solidFill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 algn="ctr" defTabSz="364695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sz="1325" kern="0" dirty="0">
                <a:solidFill>
                  <a:srgbClr val="61D836">
                    <a:hueOff val="914337"/>
                    <a:satOff val="31515"/>
                    <a:lumOff val="-30790"/>
                  </a:srgbClr>
                </a:solidFill>
                <a:latin typeface="Calibri" panose="020F0502020204030204"/>
              </a:rPr>
              <a:t>3 turns</a:t>
            </a:r>
          </a:p>
        </p:txBody>
      </p:sp>
      <p:sp>
        <p:nvSpPr>
          <p:cNvPr id="83" name="Work towards TDR">
            <a:extLst>
              <a:ext uri="{FF2B5EF4-FFF2-40B4-BE49-F238E27FC236}">
                <a16:creationId xmlns:a16="http://schemas.microsoft.com/office/drawing/2014/main" id="{E74DBFF5-CC68-4072-9D6D-CBC69B0D6B75}"/>
              </a:ext>
            </a:extLst>
          </p:cNvPr>
          <p:cNvSpPr txBox="1"/>
          <p:nvPr/>
        </p:nvSpPr>
        <p:spPr>
          <a:xfrm>
            <a:off x="1888541" y="3390559"/>
            <a:ext cx="1345360" cy="24922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22443" tIns="22443" rIns="22443" bIns="22443" anchor="ctr">
            <a:spAutoFit/>
          </a:bodyPr>
          <a:lstStyle>
            <a:lvl1pPr>
              <a:defRPr b="0">
                <a:solidFill>
                  <a:schemeClr val="accent5">
                    <a:alpha val="50000"/>
                  </a:schemeClr>
                </a:solidFill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 algn="ctr" defTabSz="364695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sz="1325" kern="0" dirty="0">
                <a:solidFill>
                  <a:srgbClr val="FF0000"/>
                </a:solidFill>
                <a:latin typeface="Calibri" panose="020F0502020204030204"/>
              </a:rPr>
              <a:t>Work towards TDR</a:t>
            </a:r>
          </a:p>
        </p:txBody>
      </p:sp>
      <p:sp>
        <p:nvSpPr>
          <p:cNvPr id="85" name="ERL performance validation">
            <a:extLst>
              <a:ext uri="{FF2B5EF4-FFF2-40B4-BE49-F238E27FC236}">
                <a16:creationId xmlns:a16="http://schemas.microsoft.com/office/drawing/2014/main" id="{B1EFDD3C-3AD1-44B3-96B6-E4FF6390473D}"/>
              </a:ext>
            </a:extLst>
          </p:cNvPr>
          <p:cNvSpPr txBox="1"/>
          <p:nvPr/>
        </p:nvSpPr>
        <p:spPr>
          <a:xfrm>
            <a:off x="2223165" y="2716280"/>
            <a:ext cx="1270020" cy="45312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22443" tIns="22443" rIns="22443" bIns="22443" anchor="ctr">
            <a:spAutoFit/>
          </a:bodyPr>
          <a:lstStyle>
            <a:lvl1pPr>
              <a:defRPr b="0">
                <a:solidFill>
                  <a:schemeClr val="accent3">
                    <a:hueOff val="914337"/>
                    <a:satOff val="31515"/>
                    <a:lumOff val="-30790"/>
                  </a:schemeClr>
                </a:solidFill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 algn="ctr" defTabSz="364695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sz="1325" kern="0" dirty="0">
                <a:solidFill>
                  <a:srgbClr val="61D836">
                    <a:hueOff val="914337"/>
                    <a:satOff val="31515"/>
                    <a:lumOff val="-30790"/>
                  </a:srgbClr>
                </a:solidFill>
                <a:latin typeface="Calibri" panose="020F0502020204030204"/>
              </a:rPr>
              <a:t>ERL performance </a:t>
            </a:r>
            <a:endParaRPr lang="fr-FR" sz="1325" kern="0" dirty="0">
              <a:solidFill>
                <a:srgbClr val="61D836">
                  <a:hueOff val="914337"/>
                  <a:satOff val="31515"/>
                  <a:lumOff val="-30790"/>
                </a:srgbClr>
              </a:solidFill>
              <a:latin typeface="Calibri" panose="020F0502020204030204"/>
            </a:endParaRPr>
          </a:p>
          <a:p>
            <a:pPr algn="ctr" defTabSz="364695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sz="1325" kern="0" dirty="0">
                <a:solidFill>
                  <a:srgbClr val="61D836">
                    <a:hueOff val="914337"/>
                    <a:satOff val="31515"/>
                    <a:lumOff val="-30790"/>
                  </a:srgbClr>
                </a:solidFill>
                <a:latin typeface="Calibri" panose="020F0502020204030204"/>
              </a:rPr>
              <a:t>validation</a:t>
            </a:r>
          </a:p>
        </p:txBody>
      </p:sp>
      <p:sp>
        <p:nvSpPr>
          <p:cNvPr id="86" name="FCC Run">
            <a:extLst>
              <a:ext uri="{FF2B5EF4-FFF2-40B4-BE49-F238E27FC236}">
                <a16:creationId xmlns:a16="http://schemas.microsoft.com/office/drawing/2014/main" id="{46B2B160-968C-4DA3-9A71-16EE68B464A5}"/>
              </a:ext>
            </a:extLst>
          </p:cNvPr>
          <p:cNvSpPr txBox="1"/>
          <p:nvPr/>
        </p:nvSpPr>
        <p:spPr>
          <a:xfrm>
            <a:off x="9776250" y="1029531"/>
            <a:ext cx="838811" cy="24922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22443" tIns="22443" rIns="22443" bIns="22443" anchor="ctr">
            <a:spAutoFit/>
          </a:bodyPr>
          <a:lstStyle>
            <a:lvl1pPr>
              <a:defRPr b="0">
                <a:solidFill>
                  <a:srgbClr val="942192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 algn="ctr" defTabSz="364695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sz="1325" kern="0" dirty="0">
                <a:latin typeface="Calibri" panose="020F0502020204030204"/>
              </a:rPr>
              <a:t>FCC</a:t>
            </a:r>
            <a:r>
              <a:rPr lang="fr-FR" sz="1325" kern="0" dirty="0">
                <a:latin typeface="Calibri" panose="020F0502020204030204"/>
              </a:rPr>
              <a:t>-</a:t>
            </a:r>
            <a:r>
              <a:rPr lang="fr-FR" sz="1325" kern="0" dirty="0" err="1">
                <a:latin typeface="Calibri" panose="020F0502020204030204"/>
              </a:rPr>
              <a:t>ee</a:t>
            </a:r>
            <a:r>
              <a:rPr sz="1325" kern="0" dirty="0">
                <a:latin typeface="Calibri" panose="020F0502020204030204"/>
              </a:rPr>
              <a:t> Run</a:t>
            </a:r>
          </a:p>
        </p:txBody>
      </p:sp>
      <p:sp>
        <p:nvSpPr>
          <p:cNvPr id="87" name="Line">
            <a:extLst>
              <a:ext uri="{FF2B5EF4-FFF2-40B4-BE49-F238E27FC236}">
                <a16:creationId xmlns:a16="http://schemas.microsoft.com/office/drawing/2014/main" id="{5ACF0CD6-2CF6-4997-8D0E-4ACC6A3BED3D}"/>
              </a:ext>
            </a:extLst>
          </p:cNvPr>
          <p:cNvSpPr/>
          <p:nvPr/>
        </p:nvSpPr>
        <p:spPr>
          <a:xfrm>
            <a:off x="2772851" y="1463427"/>
            <a:ext cx="1274429" cy="0"/>
          </a:xfrm>
          <a:prstGeom prst="line">
            <a:avLst/>
          </a:prstGeom>
          <a:ln w="304800">
            <a:solidFill>
              <a:srgbClr val="00A2FF">
                <a:lumOff val="-13575"/>
              </a:srgbClr>
            </a:solidFill>
            <a:miter lim="400000"/>
          </a:ln>
        </p:spPr>
        <p:txBody>
          <a:bodyPr lIns="0" tIns="0" rIns="0" bIns="0" anchor="ctr"/>
          <a:lstStyle/>
          <a:p>
            <a:pPr algn="ctr" defTabSz="364695" fontAlgn="auto" hangingPunct="0">
              <a:spcBef>
                <a:spcPts val="0"/>
              </a:spcBef>
              <a:spcAft>
                <a:spcPts val="0"/>
              </a:spcAft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sz="1414" kern="0">
              <a:solidFill>
                <a:srgbClr val="FFFFFF"/>
              </a:solidFill>
              <a:latin typeface="Calibri" panose="020F0502020204030204"/>
              <a:cs typeface="+mn-cs"/>
              <a:sym typeface="Helvetica Neue Medium"/>
            </a:endParaRPr>
          </a:p>
        </p:txBody>
      </p:sp>
      <p:sp>
        <p:nvSpPr>
          <p:cNvPr id="88" name="Line">
            <a:extLst>
              <a:ext uri="{FF2B5EF4-FFF2-40B4-BE49-F238E27FC236}">
                <a16:creationId xmlns:a16="http://schemas.microsoft.com/office/drawing/2014/main" id="{4ED41F5C-6629-4755-8B90-3B731968D9F3}"/>
              </a:ext>
            </a:extLst>
          </p:cNvPr>
          <p:cNvSpPr/>
          <p:nvPr/>
        </p:nvSpPr>
        <p:spPr>
          <a:xfrm>
            <a:off x="1087153" y="1465207"/>
            <a:ext cx="1789389" cy="0"/>
          </a:xfrm>
          <a:prstGeom prst="line">
            <a:avLst/>
          </a:prstGeom>
          <a:ln w="88900">
            <a:solidFill>
              <a:srgbClr val="00A2FF">
                <a:lumOff val="-13575"/>
              </a:srgbClr>
            </a:solidFill>
            <a:miter lim="400000"/>
          </a:ln>
        </p:spPr>
        <p:txBody>
          <a:bodyPr lIns="0" tIns="0" rIns="0" bIns="0" anchor="ctr"/>
          <a:lstStyle/>
          <a:p>
            <a:pPr algn="ctr" defTabSz="364695" fontAlgn="auto" hangingPunct="0">
              <a:spcBef>
                <a:spcPts val="0"/>
              </a:spcBef>
              <a:spcAft>
                <a:spcPts val="0"/>
              </a:spcAft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sz="1414" kern="0">
              <a:solidFill>
                <a:srgbClr val="FFFFFF"/>
              </a:solidFill>
              <a:latin typeface="Calibri" panose="020F0502020204030204"/>
              <a:cs typeface="+mn-cs"/>
              <a:sym typeface="Helvetica Neue Medium"/>
            </a:endParaRPr>
          </a:p>
        </p:txBody>
      </p:sp>
      <p:sp>
        <p:nvSpPr>
          <p:cNvPr id="89" name="Line">
            <a:extLst>
              <a:ext uri="{FF2B5EF4-FFF2-40B4-BE49-F238E27FC236}">
                <a16:creationId xmlns:a16="http://schemas.microsoft.com/office/drawing/2014/main" id="{DB2DE8C6-CC3D-4C32-AFDF-72251E350D27}"/>
              </a:ext>
            </a:extLst>
          </p:cNvPr>
          <p:cNvSpPr/>
          <p:nvPr/>
        </p:nvSpPr>
        <p:spPr>
          <a:xfrm>
            <a:off x="4128389" y="1463427"/>
            <a:ext cx="581436" cy="0"/>
          </a:xfrm>
          <a:prstGeom prst="line">
            <a:avLst/>
          </a:prstGeom>
          <a:ln w="88900">
            <a:solidFill>
              <a:srgbClr val="00A2FF">
                <a:lumOff val="-13575"/>
              </a:srgbClr>
            </a:solidFill>
            <a:miter lim="400000"/>
          </a:ln>
        </p:spPr>
        <p:txBody>
          <a:bodyPr lIns="0" tIns="0" rIns="0" bIns="0" anchor="ctr"/>
          <a:lstStyle/>
          <a:p>
            <a:pPr algn="ctr" defTabSz="364695" fontAlgn="auto" hangingPunct="0">
              <a:spcBef>
                <a:spcPts val="0"/>
              </a:spcBef>
              <a:spcAft>
                <a:spcPts val="0"/>
              </a:spcAft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sz="1414" kern="0">
              <a:solidFill>
                <a:srgbClr val="FFFFFF"/>
              </a:solidFill>
              <a:latin typeface="Calibri" panose="020F0502020204030204"/>
              <a:cs typeface="+mn-cs"/>
              <a:sym typeface="Helvetica Neue Medium"/>
            </a:endParaRPr>
          </a:p>
        </p:txBody>
      </p:sp>
      <p:sp>
        <p:nvSpPr>
          <p:cNvPr id="90" name="ERL…">
            <a:extLst>
              <a:ext uri="{FF2B5EF4-FFF2-40B4-BE49-F238E27FC236}">
                <a16:creationId xmlns:a16="http://schemas.microsoft.com/office/drawing/2014/main" id="{2E4F678E-FD13-4B81-A9B6-9F20F1DFFC19}"/>
              </a:ext>
            </a:extLst>
          </p:cNvPr>
          <p:cNvSpPr txBox="1"/>
          <p:nvPr/>
        </p:nvSpPr>
        <p:spPr>
          <a:xfrm>
            <a:off x="5889083" y="3416082"/>
            <a:ext cx="1076056" cy="45312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22443" tIns="22443" rIns="22443" bIns="22443" anchor="ctr">
            <a:spAutoFit/>
          </a:bodyPr>
          <a:lstStyle/>
          <a:p>
            <a:pPr algn="ctr" defTabSz="364695" fontAlgn="auto" hangingPunct="0">
              <a:spcBef>
                <a:spcPts val="0"/>
              </a:spcBef>
              <a:spcAft>
                <a:spcPts val="0"/>
              </a:spcAft>
              <a:defRPr b="0">
                <a:solidFill>
                  <a:srgbClr val="FF644E">
                    <a:alpha val="50000"/>
                  </a:srgbClr>
                </a:solidFill>
                <a:latin typeface="Gill Sans"/>
                <a:ea typeface="Gill Sans"/>
                <a:cs typeface="Gill Sans"/>
                <a:sym typeface="Gill Sans"/>
              </a:defRPr>
            </a:pPr>
            <a:r>
              <a:rPr lang="fr-FR" sz="1325" kern="0" dirty="0">
                <a:solidFill>
                  <a:srgbClr val="FF0000"/>
                </a:solidFill>
                <a:latin typeface="Gill Sans"/>
                <a:ea typeface="Gill Sans"/>
                <a:cs typeface="Gill Sans"/>
                <a:sym typeface="Gill Sans"/>
              </a:rPr>
              <a:t>50 </a:t>
            </a:r>
            <a:r>
              <a:rPr lang="fr-FR" sz="1325" kern="0" dirty="0" err="1">
                <a:solidFill>
                  <a:srgbClr val="FF0000"/>
                </a:solidFill>
                <a:latin typeface="Gill Sans"/>
                <a:ea typeface="Gill Sans"/>
                <a:cs typeface="Gill Sans"/>
                <a:sym typeface="Gill Sans"/>
              </a:rPr>
              <a:t>GeV</a:t>
            </a:r>
            <a:r>
              <a:rPr lang="fr-FR" sz="1325" kern="0" dirty="0">
                <a:solidFill>
                  <a:srgbClr val="FF0000"/>
                </a:solidFill>
                <a:latin typeface="Gill Sans"/>
                <a:ea typeface="Gill Sans"/>
                <a:cs typeface="Gill Sans"/>
                <a:sym typeface="Gill Sans"/>
              </a:rPr>
              <a:t> </a:t>
            </a:r>
            <a:r>
              <a:rPr sz="1325" kern="0" dirty="0">
                <a:solidFill>
                  <a:srgbClr val="FF0000"/>
                </a:solidFill>
                <a:latin typeface="Gill Sans"/>
                <a:ea typeface="Gill Sans"/>
                <a:cs typeface="Gill Sans"/>
                <a:sym typeface="Gill Sans"/>
              </a:rPr>
              <a:t>ERL</a:t>
            </a:r>
          </a:p>
          <a:p>
            <a:pPr algn="ctr" defTabSz="364695" fontAlgn="auto" hangingPunct="0">
              <a:spcBef>
                <a:spcPts val="0"/>
              </a:spcBef>
              <a:spcAft>
                <a:spcPts val="0"/>
              </a:spcAft>
              <a:defRPr b="0">
                <a:solidFill>
                  <a:srgbClr val="FF644E">
                    <a:alpha val="50000"/>
                  </a:srgbClr>
                </a:solidFill>
                <a:latin typeface="Gill Sans"/>
                <a:ea typeface="Gill Sans"/>
                <a:cs typeface="Gill Sans"/>
                <a:sym typeface="Gill Sans"/>
              </a:defRPr>
            </a:pPr>
            <a:r>
              <a:rPr sz="1325" kern="0" dirty="0">
                <a:solidFill>
                  <a:srgbClr val="FF0000"/>
                </a:solidFill>
                <a:latin typeface="Gill Sans"/>
                <a:ea typeface="Gill Sans"/>
                <a:cs typeface="Gill Sans"/>
                <a:sym typeface="Gill Sans"/>
              </a:rPr>
              <a:t>commissioning</a:t>
            </a:r>
          </a:p>
        </p:txBody>
      </p:sp>
      <p:sp>
        <p:nvSpPr>
          <p:cNvPr id="91" name="Line">
            <a:extLst>
              <a:ext uri="{FF2B5EF4-FFF2-40B4-BE49-F238E27FC236}">
                <a16:creationId xmlns:a16="http://schemas.microsoft.com/office/drawing/2014/main" id="{1CD6E4F7-54E4-48B2-83F8-964FE0488865}"/>
              </a:ext>
            </a:extLst>
          </p:cNvPr>
          <p:cNvSpPr/>
          <p:nvPr/>
        </p:nvSpPr>
        <p:spPr>
          <a:xfrm flipV="1">
            <a:off x="4773277" y="1429918"/>
            <a:ext cx="2122489" cy="31313"/>
          </a:xfrm>
          <a:prstGeom prst="line">
            <a:avLst/>
          </a:prstGeom>
          <a:ln w="304800">
            <a:solidFill>
              <a:srgbClr val="00A2FF">
                <a:lumOff val="-13575"/>
              </a:srgbClr>
            </a:solidFill>
            <a:miter lim="400000"/>
          </a:ln>
        </p:spPr>
        <p:txBody>
          <a:bodyPr lIns="0" tIns="0" rIns="0" bIns="0" anchor="ctr"/>
          <a:lstStyle/>
          <a:p>
            <a:pPr algn="ctr" defTabSz="364695" fontAlgn="auto" hangingPunct="0">
              <a:spcBef>
                <a:spcPts val="0"/>
              </a:spcBef>
              <a:spcAft>
                <a:spcPts val="0"/>
              </a:spcAft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sz="1414" kern="0">
              <a:solidFill>
                <a:srgbClr val="FFFFFF"/>
              </a:solidFill>
              <a:latin typeface="Calibri" panose="020F0502020204030204"/>
              <a:cs typeface="+mn-cs"/>
              <a:sym typeface="Helvetica Neue Medium"/>
            </a:endParaRPr>
          </a:p>
        </p:txBody>
      </p:sp>
      <p:grpSp>
        <p:nvGrpSpPr>
          <p:cNvPr id="92" name="Group">
            <a:extLst>
              <a:ext uri="{FF2B5EF4-FFF2-40B4-BE49-F238E27FC236}">
                <a16:creationId xmlns:a16="http://schemas.microsoft.com/office/drawing/2014/main" id="{076E00D8-9BD9-4CA4-BF32-890AF24A7AF8}"/>
              </a:ext>
            </a:extLst>
          </p:cNvPr>
          <p:cNvGrpSpPr/>
          <p:nvPr/>
        </p:nvGrpSpPr>
        <p:grpSpPr>
          <a:xfrm>
            <a:off x="1016648" y="616215"/>
            <a:ext cx="8476749" cy="2983575"/>
            <a:chOff x="-3107596" y="-4754906"/>
            <a:chExt cx="19188235" cy="6753716"/>
          </a:xfrm>
        </p:grpSpPr>
        <p:sp>
          <p:nvSpPr>
            <p:cNvPr id="101" name="Line">
              <a:extLst>
                <a:ext uri="{FF2B5EF4-FFF2-40B4-BE49-F238E27FC236}">
                  <a16:creationId xmlns:a16="http://schemas.microsoft.com/office/drawing/2014/main" id="{75E69ECD-056E-45B4-8842-C51A1ED3968B}"/>
                </a:ext>
              </a:extLst>
            </p:cNvPr>
            <p:cNvSpPr/>
            <p:nvPr/>
          </p:nvSpPr>
          <p:spPr>
            <a:xfrm flipV="1">
              <a:off x="2515335" y="-4516411"/>
              <a:ext cx="1" cy="6002727"/>
            </a:xfrm>
            <a:prstGeom prst="line">
              <a:avLst/>
            </a:prstGeom>
            <a:noFill/>
            <a:ln w="88900" cap="flat">
              <a:solidFill>
                <a:srgbClr val="000000"/>
              </a:solidFill>
              <a:prstDash val="sysDot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 defTabSz="364695" fontAlgn="auto" hangingPunct="0">
                <a:spcBef>
                  <a:spcPts val="0"/>
                </a:spcBef>
                <a:spcAft>
                  <a:spcPts val="0"/>
                </a:spcAft>
                <a:defRPr sz="3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414" kern="0">
                <a:solidFill>
                  <a:srgbClr val="FFFFFF"/>
                </a:solidFill>
                <a:latin typeface="Calibri" panose="020F0502020204030204"/>
                <a:cs typeface="+mn-cs"/>
                <a:sym typeface="Helvetica Neue Medium"/>
              </a:endParaRPr>
            </a:p>
          </p:txBody>
        </p:sp>
        <p:sp>
          <p:nvSpPr>
            <p:cNvPr id="95" name="Rounded Rectangle">
              <a:extLst>
                <a:ext uri="{FF2B5EF4-FFF2-40B4-BE49-F238E27FC236}">
                  <a16:creationId xmlns:a16="http://schemas.microsoft.com/office/drawing/2014/main" id="{86F5416D-1B34-4CA6-A330-3AEE11031724}"/>
                </a:ext>
              </a:extLst>
            </p:cNvPr>
            <p:cNvSpPr/>
            <p:nvPr/>
          </p:nvSpPr>
          <p:spPr>
            <a:xfrm>
              <a:off x="9941469" y="1059009"/>
              <a:ext cx="374945" cy="939801"/>
            </a:xfrm>
            <a:prstGeom prst="roundRect">
              <a:avLst>
                <a:gd name="adj" fmla="val 37598"/>
              </a:avLst>
            </a:prstGeom>
            <a:solidFill>
              <a:srgbClr val="FF644E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 defTabSz="364695" fontAlgn="auto" hangingPunct="0">
                <a:spcBef>
                  <a:spcPts val="0"/>
                </a:spcBef>
                <a:spcAft>
                  <a:spcPts val="0"/>
                </a:spcAft>
                <a:defRPr sz="3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414" kern="0">
                <a:solidFill>
                  <a:srgbClr val="FFFFFF"/>
                </a:solidFill>
                <a:latin typeface="Calibri" panose="020F0502020204030204"/>
                <a:cs typeface="+mn-cs"/>
                <a:sym typeface="Helvetica Neue Medium"/>
              </a:endParaRPr>
            </a:p>
          </p:txBody>
        </p:sp>
        <p:sp>
          <p:nvSpPr>
            <p:cNvPr id="96" name="Rounded Rectangle">
              <a:extLst>
                <a:ext uri="{FF2B5EF4-FFF2-40B4-BE49-F238E27FC236}">
                  <a16:creationId xmlns:a16="http://schemas.microsoft.com/office/drawing/2014/main" id="{46BB1173-1DB5-43B8-8B57-9B6560862F00}"/>
                </a:ext>
              </a:extLst>
            </p:cNvPr>
            <p:cNvSpPr/>
            <p:nvPr/>
          </p:nvSpPr>
          <p:spPr>
            <a:xfrm>
              <a:off x="11640915" y="1059009"/>
              <a:ext cx="374945" cy="939801"/>
            </a:xfrm>
            <a:prstGeom prst="roundRect">
              <a:avLst>
                <a:gd name="adj" fmla="val 37598"/>
              </a:avLst>
            </a:prstGeom>
            <a:solidFill>
              <a:srgbClr val="FF644E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 defTabSz="364695" fontAlgn="auto" hangingPunct="0">
                <a:spcBef>
                  <a:spcPts val="0"/>
                </a:spcBef>
                <a:spcAft>
                  <a:spcPts val="0"/>
                </a:spcAft>
                <a:defRPr sz="3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414" kern="0">
                <a:solidFill>
                  <a:srgbClr val="FFFFFF"/>
                </a:solidFill>
                <a:latin typeface="Calibri" panose="020F0502020204030204"/>
                <a:cs typeface="+mn-cs"/>
                <a:sym typeface="Helvetica Neue Medium"/>
              </a:endParaRPr>
            </a:p>
          </p:txBody>
        </p:sp>
        <p:sp>
          <p:nvSpPr>
            <p:cNvPr id="97" name="Rounded Rectangle">
              <a:extLst>
                <a:ext uri="{FF2B5EF4-FFF2-40B4-BE49-F238E27FC236}">
                  <a16:creationId xmlns:a16="http://schemas.microsoft.com/office/drawing/2014/main" id="{9A173C98-29DE-40E1-866A-D64299B72CF4}"/>
                </a:ext>
              </a:extLst>
            </p:cNvPr>
            <p:cNvSpPr/>
            <p:nvPr/>
          </p:nvSpPr>
          <p:spPr>
            <a:xfrm>
              <a:off x="2327863" y="1059009"/>
              <a:ext cx="374945" cy="939801"/>
            </a:xfrm>
            <a:prstGeom prst="roundRect">
              <a:avLst>
                <a:gd name="adj" fmla="val 37598"/>
              </a:avLst>
            </a:prstGeom>
            <a:solidFill>
              <a:srgbClr val="FF644E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 defTabSz="364695" fontAlgn="auto" hangingPunct="0">
                <a:spcBef>
                  <a:spcPts val="0"/>
                </a:spcBef>
                <a:spcAft>
                  <a:spcPts val="0"/>
                </a:spcAft>
                <a:defRPr sz="3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414" kern="0">
                <a:solidFill>
                  <a:srgbClr val="FFFFFF"/>
                </a:solidFill>
                <a:latin typeface="Calibri" panose="020F0502020204030204"/>
                <a:cs typeface="+mn-cs"/>
                <a:sym typeface="Helvetica Neue Medium"/>
              </a:endParaRPr>
            </a:p>
          </p:txBody>
        </p:sp>
        <p:sp>
          <p:nvSpPr>
            <p:cNvPr id="98" name="Rounded Rectangle">
              <a:extLst>
                <a:ext uri="{FF2B5EF4-FFF2-40B4-BE49-F238E27FC236}">
                  <a16:creationId xmlns:a16="http://schemas.microsoft.com/office/drawing/2014/main" id="{A52C5C05-B110-4F6D-A856-3DF24BF407FA}"/>
                </a:ext>
              </a:extLst>
            </p:cNvPr>
            <p:cNvSpPr/>
            <p:nvPr/>
          </p:nvSpPr>
          <p:spPr>
            <a:xfrm>
              <a:off x="-2356076" y="1059009"/>
              <a:ext cx="374945" cy="939801"/>
            </a:xfrm>
            <a:prstGeom prst="roundRect">
              <a:avLst>
                <a:gd name="adj" fmla="val 37598"/>
              </a:avLst>
            </a:prstGeom>
            <a:solidFill>
              <a:srgbClr val="FF644E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 defTabSz="364695" fontAlgn="auto" hangingPunct="0">
                <a:spcBef>
                  <a:spcPts val="0"/>
                </a:spcBef>
                <a:spcAft>
                  <a:spcPts val="0"/>
                </a:spcAft>
                <a:defRPr sz="3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414" kern="0">
                <a:solidFill>
                  <a:srgbClr val="FFFFFF"/>
                </a:solidFill>
                <a:latin typeface="Calibri" panose="020F0502020204030204"/>
                <a:cs typeface="+mn-cs"/>
                <a:sym typeface="Helvetica Neue Medium"/>
              </a:endParaRPr>
            </a:p>
          </p:txBody>
        </p:sp>
        <p:sp>
          <p:nvSpPr>
            <p:cNvPr id="99" name="Line">
              <a:extLst>
                <a:ext uri="{FF2B5EF4-FFF2-40B4-BE49-F238E27FC236}">
                  <a16:creationId xmlns:a16="http://schemas.microsoft.com/office/drawing/2014/main" id="{EF3C9FED-6E3E-4186-9B7C-EDD68E8F1F2E}"/>
                </a:ext>
              </a:extLst>
            </p:cNvPr>
            <p:cNvSpPr/>
            <p:nvPr/>
          </p:nvSpPr>
          <p:spPr>
            <a:xfrm>
              <a:off x="-3033797" y="1528909"/>
              <a:ext cx="14867728" cy="1"/>
            </a:xfrm>
            <a:prstGeom prst="line">
              <a:avLst/>
            </a:prstGeom>
            <a:noFill/>
            <a:ln w="88900" cap="flat">
              <a:solidFill>
                <a:srgbClr val="FF644E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 defTabSz="364695" fontAlgn="auto" hangingPunct="0">
                <a:spcBef>
                  <a:spcPts val="0"/>
                </a:spcBef>
                <a:spcAft>
                  <a:spcPts val="0"/>
                </a:spcAft>
                <a:defRPr sz="3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414" kern="0" dirty="0">
                <a:solidFill>
                  <a:srgbClr val="FF0000"/>
                </a:solidFill>
                <a:latin typeface="Calibri" panose="020F0502020204030204"/>
                <a:cs typeface="+mn-cs"/>
                <a:sym typeface="Helvetica Neue Medium"/>
              </a:endParaRPr>
            </a:p>
          </p:txBody>
        </p:sp>
        <p:sp>
          <p:nvSpPr>
            <p:cNvPr id="100" name="Line">
              <a:extLst>
                <a:ext uri="{FF2B5EF4-FFF2-40B4-BE49-F238E27FC236}">
                  <a16:creationId xmlns:a16="http://schemas.microsoft.com/office/drawing/2014/main" id="{23D508DD-9F91-45CD-90EE-97CCD6D5C308}"/>
                </a:ext>
              </a:extLst>
            </p:cNvPr>
            <p:cNvSpPr/>
            <p:nvPr/>
          </p:nvSpPr>
          <p:spPr>
            <a:xfrm flipV="1">
              <a:off x="-2151829" y="-4516411"/>
              <a:ext cx="1" cy="6002727"/>
            </a:xfrm>
            <a:prstGeom prst="line">
              <a:avLst/>
            </a:prstGeom>
            <a:noFill/>
            <a:ln w="88900" cap="flat">
              <a:solidFill>
                <a:srgbClr val="000000"/>
              </a:solidFill>
              <a:prstDash val="sysDot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 defTabSz="364695" fontAlgn="auto" hangingPunct="0">
                <a:spcBef>
                  <a:spcPts val="0"/>
                </a:spcBef>
                <a:spcAft>
                  <a:spcPts val="0"/>
                </a:spcAft>
                <a:defRPr sz="3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414" kern="0">
                <a:solidFill>
                  <a:srgbClr val="FFFFFF"/>
                </a:solidFill>
                <a:latin typeface="Calibri" panose="020F0502020204030204"/>
                <a:cs typeface="+mn-cs"/>
                <a:sym typeface="Helvetica Neue Medium"/>
              </a:endParaRPr>
            </a:p>
          </p:txBody>
        </p:sp>
        <p:sp>
          <p:nvSpPr>
            <p:cNvPr id="102" name="EPPS2026">
              <a:extLst>
                <a:ext uri="{FF2B5EF4-FFF2-40B4-BE49-F238E27FC236}">
                  <a16:creationId xmlns:a16="http://schemas.microsoft.com/office/drawing/2014/main" id="{EC677429-AA6A-41FF-8E00-F99D8A67B0DE}"/>
                </a:ext>
              </a:extLst>
            </p:cNvPr>
            <p:cNvSpPr txBox="1"/>
            <p:nvPr/>
          </p:nvSpPr>
          <p:spPr>
            <a:xfrm>
              <a:off x="-3107596" y="-4754906"/>
              <a:ext cx="1945933" cy="656469"/>
            </a:xfrm>
            <a:prstGeom prst="rect">
              <a:avLst/>
            </a:prstGeom>
            <a:solidFill>
              <a:schemeClr val="bg1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none" lIns="22443" tIns="22443" rIns="22443" bIns="22443" numCol="1" anchor="ctr">
              <a:spAutoFit/>
            </a:bodyPr>
            <a:lstStyle>
              <a:lvl1pPr>
                <a:defRPr b="0">
                  <a:latin typeface="Gill Sans"/>
                  <a:ea typeface="Gill Sans"/>
                  <a:cs typeface="Gill Sans"/>
                  <a:sym typeface="Gill Sans"/>
                </a:defRPr>
              </a:lvl1pPr>
            </a:lstStyle>
            <a:p>
              <a:pPr algn="ctr" defTabSz="364695" fontAlgn="auto" hangingPunct="0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sz="1590" kern="0" dirty="0">
                  <a:solidFill>
                    <a:srgbClr val="000000"/>
                  </a:solidFill>
                  <a:latin typeface="Calibri" panose="020F0502020204030204"/>
                </a:rPr>
                <a:t>EPPS2026</a:t>
              </a:r>
            </a:p>
          </p:txBody>
        </p:sp>
        <p:sp>
          <p:nvSpPr>
            <p:cNvPr id="103" name="EPPS2032">
              <a:extLst>
                <a:ext uri="{FF2B5EF4-FFF2-40B4-BE49-F238E27FC236}">
                  <a16:creationId xmlns:a16="http://schemas.microsoft.com/office/drawing/2014/main" id="{FDF76156-561E-4DCF-8FDE-EA90A9B8329F}"/>
                </a:ext>
              </a:extLst>
            </p:cNvPr>
            <p:cNvSpPr txBox="1"/>
            <p:nvPr/>
          </p:nvSpPr>
          <p:spPr>
            <a:xfrm>
              <a:off x="1576342" y="-4754906"/>
              <a:ext cx="1945933" cy="656469"/>
            </a:xfrm>
            <a:prstGeom prst="rect">
              <a:avLst/>
            </a:prstGeom>
            <a:solidFill>
              <a:schemeClr val="bg1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none" lIns="22443" tIns="22443" rIns="22443" bIns="22443" numCol="1" anchor="ctr">
              <a:spAutoFit/>
            </a:bodyPr>
            <a:lstStyle>
              <a:lvl1pPr>
                <a:defRPr b="0">
                  <a:latin typeface="Gill Sans"/>
                  <a:ea typeface="Gill Sans"/>
                  <a:cs typeface="Gill Sans"/>
                  <a:sym typeface="Gill Sans"/>
                </a:defRPr>
              </a:lvl1pPr>
            </a:lstStyle>
            <a:p>
              <a:pPr algn="ctr" defTabSz="364695" fontAlgn="auto" hangingPunct="0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sz="1590" kern="0" dirty="0">
                  <a:solidFill>
                    <a:srgbClr val="000000"/>
                  </a:solidFill>
                  <a:latin typeface="Calibri" panose="020F0502020204030204"/>
                </a:rPr>
                <a:t>EPPS2032</a:t>
              </a:r>
            </a:p>
          </p:txBody>
        </p:sp>
        <p:sp>
          <p:nvSpPr>
            <p:cNvPr id="104" name="Rounded Rectangle">
              <a:extLst>
                <a:ext uri="{FF2B5EF4-FFF2-40B4-BE49-F238E27FC236}">
                  <a16:creationId xmlns:a16="http://schemas.microsoft.com/office/drawing/2014/main" id="{5630AF24-EFAC-4268-80C4-751AD53ECAE5}"/>
                </a:ext>
              </a:extLst>
            </p:cNvPr>
            <p:cNvSpPr/>
            <p:nvPr/>
          </p:nvSpPr>
          <p:spPr>
            <a:xfrm>
              <a:off x="7703734" y="1059009"/>
              <a:ext cx="374946" cy="939801"/>
            </a:xfrm>
            <a:prstGeom prst="roundRect">
              <a:avLst>
                <a:gd name="adj" fmla="val 37598"/>
              </a:avLst>
            </a:prstGeom>
            <a:solidFill>
              <a:srgbClr val="FF644E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 defTabSz="364695" fontAlgn="auto" hangingPunct="0">
                <a:spcBef>
                  <a:spcPts val="0"/>
                </a:spcBef>
                <a:spcAft>
                  <a:spcPts val="0"/>
                </a:spcAft>
                <a:defRPr sz="3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414" kern="0">
                <a:solidFill>
                  <a:srgbClr val="FFFFFF"/>
                </a:solidFill>
                <a:latin typeface="Calibri" panose="020F0502020204030204"/>
                <a:cs typeface="+mn-cs"/>
                <a:sym typeface="Helvetica Neue Medium"/>
              </a:endParaRPr>
            </a:p>
          </p:txBody>
        </p:sp>
        <p:sp>
          <p:nvSpPr>
            <p:cNvPr id="105" name="Line">
              <a:extLst>
                <a:ext uri="{FF2B5EF4-FFF2-40B4-BE49-F238E27FC236}">
                  <a16:creationId xmlns:a16="http://schemas.microsoft.com/office/drawing/2014/main" id="{A7B9C09D-35B5-4E34-95C9-D4CB116E5BA0}"/>
                </a:ext>
              </a:extLst>
            </p:cNvPr>
            <p:cNvSpPr/>
            <p:nvPr/>
          </p:nvSpPr>
          <p:spPr>
            <a:xfrm flipV="1">
              <a:off x="10128941" y="-4516411"/>
              <a:ext cx="1" cy="6002727"/>
            </a:xfrm>
            <a:prstGeom prst="line">
              <a:avLst/>
            </a:prstGeom>
            <a:noFill/>
            <a:ln w="88900" cap="flat">
              <a:solidFill>
                <a:srgbClr val="000000"/>
              </a:solidFill>
              <a:prstDash val="sysDot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 defTabSz="364695" fontAlgn="auto" hangingPunct="0">
                <a:spcBef>
                  <a:spcPts val="0"/>
                </a:spcBef>
                <a:spcAft>
                  <a:spcPts val="0"/>
                </a:spcAft>
                <a:defRPr sz="3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414" kern="0">
                <a:solidFill>
                  <a:srgbClr val="FFFFFF"/>
                </a:solidFill>
                <a:latin typeface="Calibri" panose="020F0502020204030204"/>
                <a:cs typeface="+mn-cs"/>
                <a:sym typeface="Helvetica Neue Medium"/>
              </a:endParaRPr>
            </a:p>
          </p:txBody>
        </p:sp>
        <p:sp>
          <p:nvSpPr>
            <p:cNvPr id="106" name="Line">
              <a:extLst>
                <a:ext uri="{FF2B5EF4-FFF2-40B4-BE49-F238E27FC236}">
                  <a16:creationId xmlns:a16="http://schemas.microsoft.com/office/drawing/2014/main" id="{0D495821-8EC2-4C16-9CDB-9E76ED65FDF9}"/>
                </a:ext>
              </a:extLst>
            </p:cNvPr>
            <p:cNvSpPr/>
            <p:nvPr/>
          </p:nvSpPr>
          <p:spPr>
            <a:xfrm flipV="1">
              <a:off x="16080639" y="-4344553"/>
              <a:ext cx="0" cy="6002727"/>
            </a:xfrm>
            <a:prstGeom prst="line">
              <a:avLst/>
            </a:prstGeom>
            <a:noFill/>
            <a:ln w="88900" cap="flat">
              <a:solidFill>
                <a:srgbClr val="000000"/>
              </a:solidFill>
              <a:prstDash val="sysDot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 defTabSz="364695" fontAlgn="auto" hangingPunct="0">
                <a:spcBef>
                  <a:spcPts val="0"/>
                </a:spcBef>
                <a:spcAft>
                  <a:spcPts val="0"/>
                </a:spcAft>
                <a:defRPr sz="3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414" kern="0">
                <a:solidFill>
                  <a:srgbClr val="FFFFFF"/>
                </a:solidFill>
                <a:latin typeface="Calibri" panose="020F0502020204030204"/>
                <a:cs typeface="+mn-cs"/>
                <a:sym typeface="Helvetica Neue Medium"/>
              </a:endParaRPr>
            </a:p>
          </p:txBody>
        </p:sp>
      </p:grpSp>
      <p:cxnSp>
        <p:nvCxnSpPr>
          <p:cNvPr id="119" name="Connecteur : en angle 118">
            <a:extLst>
              <a:ext uri="{FF2B5EF4-FFF2-40B4-BE49-F238E27FC236}">
                <a16:creationId xmlns:a16="http://schemas.microsoft.com/office/drawing/2014/main" id="{4EF86584-9EC9-4505-A3B3-4EE91744F27C}"/>
              </a:ext>
            </a:extLst>
          </p:cNvPr>
          <p:cNvCxnSpPr>
            <a:cxnSpLocks/>
          </p:cNvCxnSpPr>
          <p:nvPr/>
        </p:nvCxnSpPr>
        <p:spPr>
          <a:xfrm>
            <a:off x="4702754" y="2362851"/>
            <a:ext cx="1238618" cy="448110"/>
          </a:xfrm>
          <a:prstGeom prst="bentConnector3">
            <a:avLst/>
          </a:prstGeom>
          <a:ln w="57150">
            <a:solidFill>
              <a:srgbClr val="6600CC">
                <a:alpha val="26000"/>
              </a:srgb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3" name="ZoneTexte 122">
            <a:extLst>
              <a:ext uri="{FF2B5EF4-FFF2-40B4-BE49-F238E27FC236}">
                <a16:creationId xmlns:a16="http://schemas.microsoft.com/office/drawing/2014/main" id="{5CCCC86E-EF35-4E69-B913-47CAC1F2C4C5}"/>
              </a:ext>
            </a:extLst>
          </p:cNvPr>
          <p:cNvSpPr txBox="1"/>
          <p:nvPr/>
        </p:nvSpPr>
        <p:spPr>
          <a:xfrm>
            <a:off x="5945500" y="2578618"/>
            <a:ext cx="788550" cy="52322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pPr algn="ctr" defTabSz="807964" fontAlgn="auto">
              <a:spcBef>
                <a:spcPts val="0"/>
              </a:spcBef>
              <a:spcAft>
                <a:spcPts val="0"/>
              </a:spcAft>
            </a:pPr>
            <a:r>
              <a:rPr lang="fr-FR" sz="1400" dirty="0">
                <a:solidFill>
                  <a:prstClr val="black"/>
                </a:solidFill>
                <a:latin typeface="Calibri" panose="020F0502020204030204"/>
                <a:cs typeface="+mn-cs"/>
              </a:rPr>
              <a:t>ESS</a:t>
            </a:r>
          </a:p>
          <a:p>
            <a:pPr algn="ctr" defTabSz="807964" fontAlgn="auto">
              <a:spcBef>
                <a:spcPts val="0"/>
              </a:spcBef>
              <a:spcAft>
                <a:spcPts val="0"/>
              </a:spcAft>
            </a:pPr>
            <a:r>
              <a:rPr lang="fr-FR" sz="1400" dirty="0">
                <a:solidFill>
                  <a:prstClr val="black"/>
                </a:solidFill>
                <a:latin typeface="Calibri" panose="020F0502020204030204"/>
                <a:cs typeface="+mn-cs"/>
              </a:rPr>
              <a:t>upgrade</a:t>
            </a:r>
          </a:p>
        </p:txBody>
      </p:sp>
      <p:sp>
        <p:nvSpPr>
          <p:cNvPr id="124" name="ZoneTexte 123">
            <a:extLst>
              <a:ext uri="{FF2B5EF4-FFF2-40B4-BE49-F238E27FC236}">
                <a16:creationId xmlns:a16="http://schemas.microsoft.com/office/drawing/2014/main" id="{02FF5F6F-6B1B-4F6C-951C-DF83F238B5F0}"/>
              </a:ext>
            </a:extLst>
          </p:cNvPr>
          <p:cNvSpPr txBox="1"/>
          <p:nvPr/>
        </p:nvSpPr>
        <p:spPr>
          <a:xfrm>
            <a:off x="3992590" y="3897875"/>
            <a:ext cx="6679583" cy="1723549"/>
          </a:xfrm>
          <a:prstGeom prst="rect">
            <a:avLst/>
          </a:prstGeom>
          <a:solidFill>
            <a:srgbClr val="6600CC">
              <a:alpha val="18000"/>
            </a:srgbClr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pPr algn="ctr" defTabSz="807964" fontAlgn="auto">
              <a:spcBef>
                <a:spcPts val="0"/>
              </a:spcBef>
              <a:spcAft>
                <a:spcPts val="0"/>
              </a:spcAft>
            </a:pPr>
            <a:r>
              <a:rPr lang="en-US" sz="1600" dirty="0">
                <a:solidFill>
                  <a:prstClr val="black"/>
                </a:solidFill>
                <a:latin typeface="Calibri" panose="020F0502020204030204"/>
                <a:cs typeface="+mn-cs"/>
              </a:rPr>
              <a:t>PERLE can be seen as </a:t>
            </a:r>
          </a:p>
          <a:p>
            <a:pPr algn="ctr" defTabSz="807964" fontAlgn="auto">
              <a:spcBef>
                <a:spcPts val="0"/>
              </a:spcBef>
              <a:spcAft>
                <a:spcPts val="0"/>
              </a:spcAft>
            </a:pPr>
            <a:r>
              <a:rPr lang="en-US" b="1" dirty="0">
                <a:solidFill>
                  <a:srgbClr val="6600CC"/>
                </a:solidFill>
                <a:latin typeface="Calibri" panose="020F0502020204030204"/>
              </a:rPr>
              <a:t>FAST</a:t>
            </a:r>
            <a:r>
              <a:rPr lang="en-US" b="1" baseline="30000" dirty="0">
                <a:solidFill>
                  <a:srgbClr val="6600CC"/>
                </a:solidFill>
                <a:latin typeface="Calibri" panose="020F0502020204030204"/>
              </a:rPr>
              <a:t>2</a:t>
            </a:r>
            <a:r>
              <a:rPr lang="en-US" b="1" dirty="0">
                <a:solidFill>
                  <a:srgbClr val="6600CC"/>
                </a:solidFill>
                <a:latin typeface="Calibri" panose="020F0502020204030204"/>
              </a:rPr>
              <a:t>E</a:t>
            </a:r>
            <a:r>
              <a:rPr lang="en-US" sz="1600" b="1" dirty="0">
                <a:solidFill>
                  <a:srgbClr val="6600CC"/>
                </a:solidFill>
                <a:latin typeface="Calibri" panose="020F0502020204030204"/>
              </a:rPr>
              <a:t> </a:t>
            </a:r>
            <a:r>
              <a:rPr lang="en-US" sz="1600" b="1" dirty="0">
                <a:solidFill>
                  <a:prstClr val="black"/>
                </a:solidFill>
                <a:latin typeface="Calibri" panose="020F0502020204030204"/>
                <a:cs typeface="+mn-cs"/>
              </a:rPr>
              <a:t>: </a:t>
            </a:r>
            <a:r>
              <a:rPr lang="en-US" sz="1800" b="1" dirty="0">
                <a:solidFill>
                  <a:srgbClr val="6600CC"/>
                </a:solidFill>
                <a:latin typeface="Calibri" panose="020F0502020204030204"/>
                <a:cs typeface="+mn-cs"/>
              </a:rPr>
              <a:t>F</a:t>
            </a:r>
            <a:r>
              <a:rPr lang="en-US" sz="1600" b="1" dirty="0">
                <a:solidFill>
                  <a:prstClr val="black"/>
                </a:solidFill>
                <a:latin typeface="Calibri" panose="020F0502020204030204"/>
                <a:cs typeface="+mn-cs"/>
              </a:rPr>
              <a:t>uture </a:t>
            </a:r>
            <a:r>
              <a:rPr lang="en-US" sz="1800" b="1" dirty="0">
                <a:solidFill>
                  <a:srgbClr val="6600CC"/>
                </a:solidFill>
                <a:latin typeface="Calibri" panose="020F0502020204030204"/>
                <a:cs typeface="+mn-cs"/>
              </a:rPr>
              <a:t>A</a:t>
            </a:r>
            <a:r>
              <a:rPr lang="en-US" sz="1600" b="1" dirty="0">
                <a:solidFill>
                  <a:prstClr val="black"/>
                </a:solidFill>
                <a:latin typeface="Calibri" panose="020F0502020204030204"/>
                <a:cs typeface="+mn-cs"/>
              </a:rPr>
              <a:t>ccelerator and </a:t>
            </a:r>
            <a:r>
              <a:rPr lang="en-US" sz="1800" b="1" dirty="0">
                <a:solidFill>
                  <a:srgbClr val="6600CC"/>
                </a:solidFill>
                <a:latin typeface="Calibri" panose="020F0502020204030204"/>
                <a:cs typeface="+mn-cs"/>
              </a:rPr>
              <a:t>S</a:t>
            </a:r>
            <a:r>
              <a:rPr lang="en-US" sz="1600" b="1" dirty="0">
                <a:solidFill>
                  <a:prstClr val="black"/>
                </a:solidFill>
                <a:latin typeface="Calibri" panose="020F0502020204030204"/>
                <a:cs typeface="+mn-cs"/>
              </a:rPr>
              <a:t>ystem </a:t>
            </a:r>
            <a:r>
              <a:rPr lang="en-US" sz="1800" b="1" dirty="0">
                <a:solidFill>
                  <a:srgbClr val="6600CC"/>
                </a:solidFill>
                <a:latin typeface="Calibri" panose="020F0502020204030204"/>
                <a:cs typeface="+mn-cs"/>
              </a:rPr>
              <a:t>T</a:t>
            </a:r>
            <a:r>
              <a:rPr lang="en-US" sz="1600" b="1" dirty="0">
                <a:solidFill>
                  <a:prstClr val="black"/>
                </a:solidFill>
                <a:latin typeface="Calibri" panose="020F0502020204030204"/>
                <a:cs typeface="+mn-cs"/>
              </a:rPr>
              <a:t>est Facility for </a:t>
            </a:r>
            <a:r>
              <a:rPr lang="en-US" sz="1800" b="1" dirty="0">
                <a:solidFill>
                  <a:srgbClr val="6600CC"/>
                </a:solidFill>
                <a:latin typeface="Calibri" panose="020F0502020204030204"/>
                <a:cs typeface="+mn-cs"/>
              </a:rPr>
              <a:t>E</a:t>
            </a:r>
            <a:r>
              <a:rPr lang="en-US" sz="1600" b="1" dirty="0">
                <a:solidFill>
                  <a:prstClr val="black"/>
                </a:solidFill>
                <a:latin typeface="Calibri" panose="020F0502020204030204"/>
                <a:cs typeface="+mn-cs"/>
              </a:rPr>
              <a:t>nergy </a:t>
            </a:r>
            <a:r>
              <a:rPr lang="en-US" sz="1800" b="1" dirty="0">
                <a:solidFill>
                  <a:srgbClr val="6600CC"/>
                </a:solidFill>
                <a:latin typeface="Calibri" panose="020F0502020204030204"/>
                <a:cs typeface="+mn-cs"/>
              </a:rPr>
              <a:t>E</a:t>
            </a:r>
            <a:r>
              <a:rPr lang="en-US" sz="1600" b="1" dirty="0">
                <a:solidFill>
                  <a:prstClr val="black"/>
                </a:solidFill>
                <a:latin typeface="Calibri" panose="020F0502020204030204"/>
                <a:cs typeface="+mn-cs"/>
              </a:rPr>
              <a:t>fficiency</a:t>
            </a:r>
            <a:endParaRPr lang="en-US" sz="1400" dirty="0">
              <a:solidFill>
                <a:prstClr val="black"/>
              </a:solidFill>
              <a:latin typeface="Calibri" panose="020F0502020204030204"/>
              <a:cs typeface="+mn-cs"/>
            </a:endParaRPr>
          </a:p>
          <a:p>
            <a:pPr algn="just" defTabSz="807964" fontAlgn="auto"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solidFill>
                  <a:prstClr val="black"/>
                </a:solidFill>
                <a:latin typeface="Calibri" panose="020F0502020204030204"/>
                <a:cs typeface="+mn-cs"/>
              </a:rPr>
              <a:t>A Test Facility for Future Accelerator and related systems aiming for Energy Efficiency. The Approach is guided by the Energy Efficiency, not only with ERL but with a system approach : developing and testing various systems that work together to make accelerator technology both cutting-edge and sustainable.</a:t>
            </a:r>
          </a:p>
          <a:p>
            <a:pPr algn="just" defTabSz="807964" fontAlgn="auto">
              <a:spcBef>
                <a:spcPts val="0"/>
              </a:spcBef>
              <a:spcAft>
                <a:spcPts val="0"/>
              </a:spcAft>
            </a:pPr>
            <a:r>
              <a:rPr lang="en-US" sz="1400" b="1" dirty="0">
                <a:solidFill>
                  <a:prstClr val="black"/>
                </a:solidFill>
                <a:highlight>
                  <a:srgbClr val="FFFF00"/>
                </a:highlight>
                <a:latin typeface="Calibri" panose="020F0502020204030204"/>
                <a:cs typeface="+mn-cs"/>
              </a:rPr>
              <a:t>PERLE can/will host the first FCC-</a:t>
            </a:r>
            <a:r>
              <a:rPr lang="en-US" sz="1400" b="1" dirty="0" err="1">
                <a:solidFill>
                  <a:prstClr val="black"/>
                </a:solidFill>
                <a:highlight>
                  <a:srgbClr val="FFFF00"/>
                </a:highlight>
                <a:latin typeface="Calibri" panose="020F0502020204030204"/>
                <a:cs typeface="+mn-cs"/>
              </a:rPr>
              <a:t>ee</a:t>
            </a:r>
            <a:r>
              <a:rPr lang="en-US" sz="1400" b="1" dirty="0">
                <a:solidFill>
                  <a:prstClr val="black"/>
                </a:solidFill>
                <a:highlight>
                  <a:srgbClr val="FFFF00"/>
                </a:highlight>
                <a:latin typeface="Calibri" panose="020F0502020204030204"/>
                <a:cs typeface="+mn-cs"/>
              </a:rPr>
              <a:t> cryomodule as soon as it is ready (~2031-2032)</a:t>
            </a:r>
          </a:p>
        </p:txBody>
      </p:sp>
      <p:sp>
        <p:nvSpPr>
          <p:cNvPr id="129" name="ZoneTexte 128">
            <a:extLst>
              <a:ext uri="{FF2B5EF4-FFF2-40B4-BE49-F238E27FC236}">
                <a16:creationId xmlns:a16="http://schemas.microsoft.com/office/drawing/2014/main" id="{5A80F99A-FF8D-4AD9-8DBF-7EDA2B3F918F}"/>
              </a:ext>
            </a:extLst>
          </p:cNvPr>
          <p:cNvSpPr txBox="1"/>
          <p:nvPr/>
        </p:nvSpPr>
        <p:spPr>
          <a:xfrm>
            <a:off x="5341978" y="1698037"/>
            <a:ext cx="89463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807964" fontAlgn="auto">
              <a:spcBef>
                <a:spcPts val="0"/>
              </a:spcBef>
              <a:spcAft>
                <a:spcPts val="0"/>
              </a:spcAft>
            </a:pPr>
            <a:r>
              <a:rPr lang="en-US" b="1" dirty="0">
                <a:solidFill>
                  <a:srgbClr val="6600CC"/>
                </a:solidFill>
                <a:latin typeface="Calibri" panose="020F0502020204030204"/>
              </a:rPr>
              <a:t>FAST</a:t>
            </a:r>
            <a:r>
              <a:rPr lang="en-US" b="1" baseline="30000" dirty="0">
                <a:solidFill>
                  <a:srgbClr val="6600CC"/>
                </a:solidFill>
                <a:latin typeface="Calibri" panose="020F0502020204030204"/>
              </a:rPr>
              <a:t>2</a:t>
            </a:r>
            <a:r>
              <a:rPr lang="en-US" b="1" dirty="0">
                <a:solidFill>
                  <a:srgbClr val="6600CC"/>
                </a:solidFill>
                <a:latin typeface="Calibri" panose="020F0502020204030204"/>
              </a:rPr>
              <a:t>E</a:t>
            </a:r>
            <a:endParaRPr lang="fr-FR" sz="1800" dirty="0">
              <a:solidFill>
                <a:prstClr val="black"/>
              </a:solidFill>
              <a:latin typeface="Calibri" panose="020F0502020204030204"/>
              <a:cs typeface="+mn-cs"/>
            </a:endParaRPr>
          </a:p>
        </p:txBody>
      </p:sp>
      <p:sp>
        <p:nvSpPr>
          <p:cNvPr id="82" name="Rectangle 81">
            <a:extLst>
              <a:ext uri="{FF2B5EF4-FFF2-40B4-BE49-F238E27FC236}">
                <a16:creationId xmlns:a16="http://schemas.microsoft.com/office/drawing/2014/main" id="{DEAA1615-AEFE-4A42-90AC-D06AB01C0621}"/>
              </a:ext>
            </a:extLst>
          </p:cNvPr>
          <p:cNvSpPr/>
          <p:nvPr/>
        </p:nvSpPr>
        <p:spPr>
          <a:xfrm>
            <a:off x="9490843" y="1317262"/>
            <a:ext cx="1139038" cy="246716"/>
          </a:xfrm>
          <a:prstGeom prst="rect">
            <a:avLst/>
          </a:prstGeom>
          <a:solidFill>
            <a:srgbClr val="7030A0">
              <a:alpha val="52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807964" fontAlgn="auto">
              <a:spcBef>
                <a:spcPts val="0"/>
              </a:spcBef>
              <a:spcAft>
                <a:spcPts val="0"/>
              </a:spcAft>
            </a:pPr>
            <a:endParaRPr lang="fr-FR" sz="159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13" name="Rectangle 112">
            <a:extLst>
              <a:ext uri="{FF2B5EF4-FFF2-40B4-BE49-F238E27FC236}">
                <a16:creationId xmlns:a16="http://schemas.microsoft.com/office/drawing/2014/main" id="{F12BD5C4-2CD3-4ADA-B3DC-D9027D83A5F0}"/>
              </a:ext>
            </a:extLst>
          </p:cNvPr>
          <p:cNvSpPr/>
          <p:nvPr/>
        </p:nvSpPr>
        <p:spPr>
          <a:xfrm>
            <a:off x="7696822" y="3263666"/>
            <a:ext cx="1701362" cy="250080"/>
          </a:xfrm>
          <a:prstGeom prst="rect">
            <a:avLst/>
          </a:prstGeom>
          <a:solidFill>
            <a:srgbClr val="FF0000">
              <a:alpha val="55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807964" fontAlgn="auto">
              <a:spcBef>
                <a:spcPts val="0"/>
              </a:spcBef>
              <a:spcAft>
                <a:spcPts val="0"/>
              </a:spcAft>
            </a:pPr>
            <a:endParaRPr lang="fr-FR" sz="159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4960BA2B-E470-4486-84C5-63BFD95C9BBB}"/>
              </a:ext>
            </a:extLst>
          </p:cNvPr>
          <p:cNvSpPr txBox="1"/>
          <p:nvPr/>
        </p:nvSpPr>
        <p:spPr>
          <a:xfrm>
            <a:off x="7273875" y="1661524"/>
            <a:ext cx="1946281" cy="473078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 defTabSz="807964" fontAlgn="auto">
              <a:spcBef>
                <a:spcPts val="0"/>
              </a:spcBef>
              <a:spcAft>
                <a:spcPts val="0"/>
              </a:spcAft>
            </a:pPr>
            <a:r>
              <a:rPr lang="fr-FR" sz="1237" i="1" dirty="0">
                <a:solidFill>
                  <a:prstClr val="black"/>
                </a:solidFill>
                <a:latin typeface="Calibri" panose="020F0502020204030204"/>
                <a:cs typeface="+mn-cs"/>
              </a:rPr>
              <a:t>The 50GeV ERL for </a:t>
            </a:r>
            <a:r>
              <a:rPr lang="fr-FR" sz="1237" i="1" dirty="0" err="1">
                <a:solidFill>
                  <a:prstClr val="black"/>
                </a:solidFill>
                <a:latin typeface="Calibri" panose="020F0502020204030204"/>
                <a:cs typeface="+mn-cs"/>
              </a:rPr>
              <a:t>LheC</a:t>
            </a:r>
            <a:r>
              <a:rPr lang="fr-FR" sz="1237" i="1" dirty="0">
                <a:solidFill>
                  <a:prstClr val="black"/>
                </a:solidFill>
                <a:latin typeface="Calibri" panose="020F0502020204030204"/>
                <a:cs typeface="+mn-cs"/>
              </a:rPr>
              <a:t> </a:t>
            </a:r>
          </a:p>
          <a:p>
            <a:pPr algn="ctr" defTabSz="807964" fontAlgn="auto">
              <a:spcBef>
                <a:spcPts val="0"/>
              </a:spcBef>
              <a:spcAft>
                <a:spcPts val="0"/>
              </a:spcAft>
            </a:pPr>
            <a:r>
              <a:rPr lang="fr-FR" sz="1237" i="1" dirty="0" err="1">
                <a:solidFill>
                  <a:prstClr val="black"/>
                </a:solidFill>
                <a:latin typeface="Calibri" panose="020F0502020204030204"/>
                <a:cs typeface="+mn-cs"/>
              </a:rPr>
              <a:t>could</a:t>
            </a:r>
            <a:r>
              <a:rPr lang="fr-FR" sz="1237" i="1" dirty="0">
                <a:solidFill>
                  <a:prstClr val="black"/>
                </a:solidFill>
                <a:latin typeface="Calibri" panose="020F0502020204030204"/>
                <a:cs typeface="+mn-cs"/>
              </a:rPr>
              <a:t> </a:t>
            </a:r>
            <a:r>
              <a:rPr lang="fr-FR" sz="1237" i="1" dirty="0" err="1">
                <a:solidFill>
                  <a:prstClr val="black"/>
                </a:solidFill>
                <a:latin typeface="Calibri" panose="020F0502020204030204"/>
                <a:cs typeface="+mn-cs"/>
              </a:rPr>
              <a:t>be</a:t>
            </a:r>
            <a:r>
              <a:rPr lang="fr-FR" sz="1237" i="1" dirty="0">
                <a:solidFill>
                  <a:prstClr val="black"/>
                </a:solidFill>
                <a:latin typeface="Calibri" panose="020F0502020204030204"/>
                <a:cs typeface="+mn-cs"/>
              </a:rPr>
              <a:t> the </a:t>
            </a:r>
            <a:r>
              <a:rPr lang="fr-FR" sz="1237" i="1" dirty="0" err="1">
                <a:solidFill>
                  <a:prstClr val="black"/>
                </a:solidFill>
                <a:latin typeface="Calibri" panose="020F0502020204030204"/>
                <a:cs typeface="+mn-cs"/>
              </a:rPr>
              <a:t>injector</a:t>
            </a:r>
            <a:r>
              <a:rPr lang="fr-FR" sz="1237" i="1" dirty="0">
                <a:solidFill>
                  <a:prstClr val="black"/>
                </a:solidFill>
                <a:latin typeface="Calibri" panose="020F0502020204030204"/>
                <a:cs typeface="+mn-cs"/>
              </a:rPr>
              <a:t> of FCC</a:t>
            </a:r>
          </a:p>
        </p:txBody>
      </p:sp>
      <p:cxnSp>
        <p:nvCxnSpPr>
          <p:cNvPr id="15" name="Connecteur droit avec flèche 14">
            <a:extLst>
              <a:ext uri="{FF2B5EF4-FFF2-40B4-BE49-F238E27FC236}">
                <a16:creationId xmlns:a16="http://schemas.microsoft.com/office/drawing/2014/main" id="{0269156A-A0A9-4A4B-A054-924F5DF34FF2}"/>
              </a:ext>
            </a:extLst>
          </p:cNvPr>
          <p:cNvCxnSpPr>
            <a:cxnSpLocks/>
          </p:cNvCxnSpPr>
          <p:nvPr/>
        </p:nvCxnSpPr>
        <p:spPr>
          <a:xfrm flipV="1">
            <a:off x="6763850" y="1522431"/>
            <a:ext cx="2633760" cy="1728345"/>
          </a:xfrm>
          <a:prstGeom prst="straightConnector1">
            <a:avLst/>
          </a:prstGeom>
          <a:ln w="57150">
            <a:solidFill>
              <a:srgbClr val="FF0000">
                <a:alpha val="23000"/>
              </a:srgbClr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5F11C82B-235A-470A-B085-A045EE0904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13/10/2025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3051847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14" grpId="0" animBg="1"/>
      <p:bldP spid="2" grpId="0" animBg="1"/>
      <p:bldP spid="7" grpId="0" animBg="1"/>
      <p:bldP spid="64" grpId="0" animBg="1"/>
      <p:bldP spid="65" grpId="0" animBg="1"/>
      <p:bldP spid="66" grpId="0" animBg="1"/>
      <p:bldP spid="67" grpId="0" animBg="1"/>
      <p:bldP spid="68" grpId="0" animBg="1"/>
      <p:bldP spid="70" grpId="0" animBg="1"/>
      <p:bldP spid="71" grpId="0" animBg="1"/>
      <p:bldP spid="72" grpId="0" animBg="1"/>
      <p:bldP spid="73" grpId="0" animBg="1"/>
      <p:bldP spid="74" grpId="0" animBg="1"/>
      <p:bldP spid="75" grpId="0" animBg="1"/>
      <p:bldP spid="76" grpId="0" animBg="1"/>
      <p:bldP spid="77" grpId="0" animBg="1"/>
      <p:bldP spid="79" grpId="0" animBg="1"/>
      <p:bldP spid="80" grpId="0" animBg="1"/>
      <p:bldP spid="81" grpId="0" animBg="1"/>
      <p:bldP spid="83" grpId="0" animBg="1"/>
      <p:bldP spid="85" grpId="0" animBg="1"/>
      <p:bldP spid="86" grpId="0" animBg="1"/>
      <p:bldP spid="87" grpId="0" animBg="1"/>
      <p:bldP spid="88" grpId="0" animBg="1"/>
      <p:bldP spid="89" grpId="0" animBg="1"/>
      <p:bldP spid="90" grpId="0" animBg="1"/>
      <p:bldP spid="91" grpId="0" animBg="1"/>
      <p:bldP spid="123" grpId="0" animBg="1"/>
      <p:bldP spid="124" grpId="0" animBg="1"/>
      <p:bldP spid="129" grpId="0"/>
      <p:bldP spid="82" grpId="0" animBg="1"/>
      <p:bldP spid="113" grpId="0" animBg="1"/>
      <p:bldP spid="13" grpId="0" animBg="1"/>
    </p:bldLst>
  </p:timing>
</p:sld>
</file>

<file path=ppt/theme/theme1.xml><?xml version="1.0" encoding="utf-8"?>
<a:theme xmlns:a="http://schemas.openxmlformats.org/drawingml/2006/main" name="1_modele-IJCLAb-powerpoint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Masque IJCLab standard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117335</TotalTime>
  <Words>467</Words>
  <Application>Microsoft Office PowerPoint</Application>
  <PresentationFormat>Personnalisé</PresentationFormat>
  <Paragraphs>81</Paragraphs>
  <Slides>6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3</vt:i4>
      </vt:variant>
      <vt:variant>
        <vt:lpstr>Titres des diapositives</vt:lpstr>
      </vt:variant>
      <vt:variant>
        <vt:i4>6</vt:i4>
      </vt:variant>
    </vt:vector>
  </HeadingPairs>
  <TitlesOfParts>
    <vt:vector size="15" baseType="lpstr">
      <vt:lpstr>Arial</vt:lpstr>
      <vt:lpstr>Arial Black</vt:lpstr>
      <vt:lpstr>Calibri</vt:lpstr>
      <vt:lpstr>Calibri Light</vt:lpstr>
      <vt:lpstr>Gill Sans</vt:lpstr>
      <vt:lpstr>Wingdings</vt:lpstr>
      <vt:lpstr>1_modele-IJCLAb-powerpoint</vt:lpstr>
      <vt:lpstr>Masque IJCLab standard</vt:lpstr>
      <vt:lpstr>Thème Office</vt:lpstr>
      <vt:lpstr>Présentation PowerPoint</vt:lpstr>
      <vt:lpstr>Présentation PowerPoint</vt:lpstr>
      <vt:lpstr>Présentation PowerPoint</vt:lpstr>
      <vt:lpstr>Présentation PowerPoint</vt:lpstr>
      <vt:lpstr>        1-SLIDE of the Summary presented by Karl Jakobs at ESPP in Venice </vt:lpstr>
      <vt:lpstr>  As a summary : PERLE Facility in the FUTURE ACCELERATOR PLAN    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Luc Petizon</dc:creator>
  <cp:lastModifiedBy>Achille Stocchi</cp:lastModifiedBy>
  <cp:revision>2458</cp:revision>
  <cp:lastPrinted>2022-06-10T08:50:38Z</cp:lastPrinted>
  <dcterms:created xsi:type="dcterms:W3CDTF">2011-03-09T16:37:49Z</dcterms:created>
  <dcterms:modified xsi:type="dcterms:W3CDTF">2025-10-13T08:42:15Z</dcterms:modified>
</cp:coreProperties>
</file>