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4D8872-8570-114B-A48D-9BCED54479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90E0B7D-C155-1F4B-8843-3AEAED1C4C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612A4D1-E870-F548-BF28-8C1B7451C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844939-9E07-D148-A95A-C5FC76BB1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FD46E9-6D52-CA42-9A6B-D7C50B169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99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A0FAFB-FBA4-9249-9EB1-137D22A6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ED6403F-DACA-D84F-B11C-D5E35D6EE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C555CD-772E-954F-9EA6-6F20C0FF8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946AC4-2878-0F45-9B36-66CFC3588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DB1D62-C380-934A-B76B-603F1354E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5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AB8CA5C-6322-6D4D-8185-E4443B344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ABB310A-ED88-4148-8232-9E713DE15C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1CBBB2F-40F0-E74E-8066-3D3DC195C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026C73-A61B-C84D-9BA9-2AF01B1FB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F26A30-56BE-6B4F-AAD1-7479C5F79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8DE442-F04F-B547-8C7A-92A553F3C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754B417-FC0E-C847-BD57-A8F64F09C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EF559F9-928F-0140-B4B3-07F0642CC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091E80-D530-4045-900A-DCF9EF238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39CFAB-FDD0-B240-823F-BC4F857A3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04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E88F3A-DD7E-DE49-B14C-A4AFA1B72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0B259DE-4610-9D43-93A1-235A756B7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6B17C06-A065-F442-A3FE-38B99A881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33356B2-C886-6949-8201-D3B5F2FD7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D6A49D-DB6F-F943-8BDF-A4F5DA9D0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72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19A62D-ED99-504F-B2BA-8B416BDF2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A401EBF-0F2D-F24F-BE27-F34450CAB0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BDC7166-30C6-3547-993B-C402F6C895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9E8B26E-0055-DD43-82DD-223C73672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8B09D1D-F721-3048-A250-F39E0D1F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C8D60FA-CD3C-DC42-A619-910F41270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7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7FE5C9-03F2-DB4A-9D18-F8C1547F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4091B5-0E94-3A4B-B1E0-B46C25BC6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6CBE24D-1B44-3F43-B272-DD043F87F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356FAD1-0075-314B-B735-1F8E7C9107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128031F-A8C9-4148-B26A-44121B6209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A5921C7-E7BF-7246-AB2F-CC575BE3A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BDFDE39-0997-034E-8BB9-2F79226F5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D522A49-879F-1543-B8DC-2E66C7E21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15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288178-1216-C047-9581-87F003945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A4BEE5B-9556-DC4F-BA7A-57FA6083C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ED2E0C8-5921-064E-AC78-ED7BCF9B1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C09AE3A-3051-8748-B803-3D09892F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07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E4CD846-C30C-A34C-B7C7-F50AC8F19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EE1D8A3-D529-2648-85D7-F734F7A28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064255F-3D5D-7F4D-89CC-7C54CCC19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27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A9833E-AC93-DF4D-B070-89F0BE35D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A739591-14E4-E442-8A65-107C8FFEB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AF8C0BF-6D78-D54A-8249-96A137B25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9F80309-8598-C541-AC58-53D05A956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493E9C8-3AB6-BE49-937A-EC880DC66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2E8A742-6441-EC44-97F2-4D61BA78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34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86024B-432D-4241-B787-10349702D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BFEC856-4F10-2842-9391-51372A9279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C60EB5C-EA42-5642-B220-F50878F91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906B733-2CBA-704B-82D7-5B46E9C8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4F69B0C-30B9-0D41-A1DA-A65009F0E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232F6FC-A945-834C-BAE9-B3BDB71F0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67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DD984BB-8362-7842-80E0-40E93E1B8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4C3D04C-F00F-3E43-AC70-E40A01A318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03ABCEE-C4DE-0841-8EAA-E42B80B9E6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7484F-F0FD-4B42-B88E-8DD19050D963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B2801F-0162-4846-9CA2-38F7C8AA1F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D3E838-F487-EF4A-9E56-5DA1F11CB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A853E-B8BD-8C47-BBA4-BD28D7BDC3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69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ABD6B34-1C21-0842-8617-594F46FC771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11666" y="644662"/>
            <a:ext cx="2242324" cy="1061473"/>
          </a:xfrm>
          <a:prstGeom prst="rect">
            <a:avLst/>
          </a:prstGeom>
        </p:spPr>
      </p:pic>
      <p:pic>
        <p:nvPicPr>
          <p:cNvPr id="5" name="Immagine 4" descr="/Users/dg/Library/Containers/com.microsoft.Word/Data/tmp/Content.MSO/C81A734E.tmp">
            <a:extLst>
              <a:ext uri="{FF2B5EF4-FFF2-40B4-BE49-F238E27FC236}">
                <a16:creationId xmlns:a16="http://schemas.microsoft.com/office/drawing/2014/main" id="{9FECF2E2-8FAC-8E48-A0A9-E28D9A5CE9AA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1571" y="644663"/>
            <a:ext cx="1334429" cy="1061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2D9C61F-5DA1-2242-93D1-028E040B1C1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545444" y="644663"/>
            <a:ext cx="1652704" cy="106147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4C6D91E-AF8F-2041-A6A5-8A9CB4D91DF8}"/>
              </a:ext>
            </a:extLst>
          </p:cNvPr>
          <p:cNvSpPr txBox="1"/>
          <p:nvPr/>
        </p:nvSpPr>
        <p:spPr>
          <a:xfrm>
            <a:off x="2144697" y="2108467"/>
            <a:ext cx="7902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Workshop Muon Collider Cooling Cell Demonstrator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F54DBBA-5BB3-AF43-BBB4-4270F4C31E58}"/>
              </a:ext>
            </a:extLst>
          </p:cNvPr>
          <p:cNvSpPr txBox="1"/>
          <p:nvPr/>
        </p:nvSpPr>
        <p:spPr>
          <a:xfrm>
            <a:off x="892097" y="2697252"/>
            <a:ext cx="2698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Milan, 5-7 November 2025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DCE66FA-F0E2-F14C-ABA1-4CD8099A9AD7}"/>
              </a:ext>
            </a:extLst>
          </p:cNvPr>
          <p:cNvSpPr txBox="1"/>
          <p:nvPr/>
        </p:nvSpPr>
        <p:spPr>
          <a:xfrm>
            <a:off x="892097" y="3132149"/>
            <a:ext cx="8702639" cy="2862322"/>
          </a:xfrm>
          <a:prstGeom prst="rect">
            <a:avLst/>
          </a:prstGeom>
          <a:noFill/>
          <a:ln w="412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Main Auditorium: 	</a:t>
            </a:r>
            <a:r>
              <a:rPr lang="en-US" b="1" dirty="0"/>
              <a:t>Room C03</a:t>
            </a:r>
            <a:r>
              <a:rPr lang="en-US" dirty="0"/>
              <a:t> at Via </a:t>
            </a:r>
            <a:r>
              <a:rPr lang="en-US" dirty="0" err="1"/>
              <a:t>Mangiagalli</a:t>
            </a:r>
            <a:r>
              <a:rPr lang="en-US" dirty="0"/>
              <a:t> 25 Milan</a:t>
            </a:r>
          </a:p>
          <a:p>
            <a:r>
              <a:rPr lang="en-US" dirty="0"/>
              <a:t>Work classroom:	</a:t>
            </a:r>
            <a:r>
              <a:rPr lang="en-US" b="1" dirty="0"/>
              <a:t>Room “</a:t>
            </a:r>
            <a:r>
              <a:rPr lang="en-US" b="1" dirty="0" err="1"/>
              <a:t>Polvani</a:t>
            </a:r>
            <a:r>
              <a:rPr lang="en-US" b="1" dirty="0"/>
              <a:t>” </a:t>
            </a:r>
            <a:r>
              <a:rPr lang="en-US" dirty="0"/>
              <a:t>at the Department of Physics, Via </a:t>
            </a:r>
            <a:r>
              <a:rPr lang="en-US" dirty="0" err="1"/>
              <a:t>Celoria</a:t>
            </a:r>
            <a:r>
              <a:rPr lang="en-US" dirty="0"/>
              <a:t> 16 Milan</a:t>
            </a:r>
          </a:p>
          <a:p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Start: 	5.11.25	14:00</a:t>
            </a:r>
          </a:p>
          <a:p>
            <a:r>
              <a:rPr lang="en-US" b="1" dirty="0">
                <a:solidFill>
                  <a:srgbClr val="0070C0"/>
                </a:solidFill>
              </a:rPr>
              <a:t>End:	7.11.25	13:00</a:t>
            </a:r>
          </a:p>
          <a:p>
            <a:endParaRPr lang="en-US" dirty="0"/>
          </a:p>
          <a:p>
            <a:r>
              <a:rPr lang="en-US" dirty="0"/>
              <a:t>Transportation:</a:t>
            </a:r>
          </a:p>
          <a:p>
            <a:endParaRPr lang="en-US" dirty="0"/>
          </a:p>
          <a:p>
            <a:r>
              <a:rPr lang="en-US" b="1" dirty="0" err="1">
                <a:solidFill>
                  <a:srgbClr val="0070C0"/>
                </a:solidFill>
              </a:rPr>
              <a:t>Metrò</a:t>
            </a:r>
            <a:r>
              <a:rPr lang="en-US" b="1" dirty="0">
                <a:solidFill>
                  <a:srgbClr val="0070C0"/>
                </a:solidFill>
              </a:rPr>
              <a:t> Milan M2 (green line)	Stop: </a:t>
            </a:r>
            <a:r>
              <a:rPr lang="en-US" b="1" dirty="0" err="1">
                <a:solidFill>
                  <a:srgbClr val="0070C0"/>
                </a:solidFill>
              </a:rPr>
              <a:t>Piola</a:t>
            </a:r>
            <a:r>
              <a:rPr lang="en-US" b="1" dirty="0">
                <a:solidFill>
                  <a:srgbClr val="0070C0"/>
                </a:solidFill>
              </a:rPr>
              <a:t> [7 minutes walk]</a:t>
            </a:r>
          </a:p>
          <a:p>
            <a:r>
              <a:rPr lang="en-US" b="1" dirty="0" err="1">
                <a:solidFill>
                  <a:srgbClr val="0070C0"/>
                </a:solidFill>
              </a:rPr>
              <a:t>Metrò</a:t>
            </a:r>
            <a:r>
              <a:rPr lang="en-US" b="1" dirty="0">
                <a:solidFill>
                  <a:srgbClr val="0070C0"/>
                </a:solidFill>
              </a:rPr>
              <a:t> Milan M4 (</a:t>
            </a:r>
            <a:r>
              <a:rPr lang="en-US" b="1" dirty="0" err="1">
                <a:solidFill>
                  <a:srgbClr val="0070C0"/>
                </a:solidFill>
              </a:rPr>
              <a:t>blu</a:t>
            </a:r>
            <a:r>
              <a:rPr lang="en-US" b="1" dirty="0">
                <a:solidFill>
                  <a:srgbClr val="0070C0"/>
                </a:solidFill>
              </a:rPr>
              <a:t> line)	Stop: Argonne [10 minutes walk] (direct from Linate Airport)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7B009D9-C32E-2747-BC97-D8FEE691EF2F}"/>
              </a:ext>
            </a:extLst>
          </p:cNvPr>
          <p:cNvSpPr txBox="1"/>
          <p:nvPr/>
        </p:nvSpPr>
        <p:spPr>
          <a:xfrm>
            <a:off x="8138160" y="6289040"/>
            <a:ext cx="3881120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Book the Hotels as soon as you can</a:t>
            </a:r>
          </a:p>
        </p:txBody>
      </p:sp>
    </p:spTree>
    <p:extLst>
      <p:ext uri="{BB962C8B-B14F-4D97-AF65-F5344CB8AC3E}">
        <p14:creationId xmlns:p14="http://schemas.microsoft.com/office/powerpoint/2010/main" val="42929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ABD6B34-1C21-0842-8617-594F46FC771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11666" y="644662"/>
            <a:ext cx="2242324" cy="1061473"/>
          </a:xfrm>
          <a:prstGeom prst="rect">
            <a:avLst/>
          </a:prstGeom>
        </p:spPr>
      </p:pic>
      <p:pic>
        <p:nvPicPr>
          <p:cNvPr id="5" name="Immagine 4" descr="/Users/dg/Library/Containers/com.microsoft.Word/Data/tmp/Content.MSO/C81A734E.tmp">
            <a:extLst>
              <a:ext uri="{FF2B5EF4-FFF2-40B4-BE49-F238E27FC236}">
                <a16:creationId xmlns:a16="http://schemas.microsoft.com/office/drawing/2014/main" id="{9FECF2E2-8FAC-8E48-A0A9-E28D9A5CE9AA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1571" y="644663"/>
            <a:ext cx="1334429" cy="1061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2D9C61F-5DA1-2242-93D1-028E040B1C1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545444" y="644663"/>
            <a:ext cx="1652704" cy="106147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3AD759-F6AF-6341-B9FC-9FCB135A2156}"/>
              </a:ext>
            </a:extLst>
          </p:cNvPr>
          <p:cNvSpPr txBox="1"/>
          <p:nvPr/>
        </p:nvSpPr>
        <p:spPr>
          <a:xfrm>
            <a:off x="287078" y="1863562"/>
            <a:ext cx="3693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First </a:t>
            </a:r>
            <a:r>
              <a:rPr lang="en-US" sz="2000" b="1" dirty="0" err="1">
                <a:solidFill>
                  <a:srgbClr val="FF0000"/>
                </a:solidFill>
              </a:rPr>
              <a:t>infos</a:t>
            </a:r>
            <a:r>
              <a:rPr lang="en-US" sz="2000" b="1" dirty="0">
                <a:solidFill>
                  <a:srgbClr val="FF0000"/>
                </a:solidFill>
              </a:rPr>
              <a:t> about the organization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7131DDE-CC3D-7445-B192-2453024DB11D}"/>
              </a:ext>
            </a:extLst>
          </p:cNvPr>
          <p:cNvSpPr txBox="1"/>
          <p:nvPr/>
        </p:nvSpPr>
        <p:spPr>
          <a:xfrm>
            <a:off x="287078" y="2263672"/>
            <a:ext cx="1146679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will have a definitive feedback from INFN about a lot of details within the 10.9.2025 (in Italy August is an null month)</a:t>
            </a:r>
          </a:p>
          <a:p>
            <a:endParaRPr lang="en-US" dirty="0"/>
          </a:p>
          <a:p>
            <a:r>
              <a:rPr lang="en-US" dirty="0"/>
              <a:t>The basic idea is to try </a:t>
            </a:r>
            <a:r>
              <a:rPr lang="en-US" b="1" dirty="0"/>
              <a:t>to avoid any cost to register 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social dinner has been booked </a:t>
            </a:r>
            <a:r>
              <a:rPr lang="en-US" dirty="0"/>
              <a:t>for a tentative number of  90/100 people </a:t>
            </a:r>
            <a:br>
              <a:rPr lang="en-US" dirty="0"/>
            </a:br>
            <a:r>
              <a:rPr lang="en-US" dirty="0"/>
              <a:t>at a restaurant in Milan at 5 metro stops from the workshop site. The expected cost </a:t>
            </a:r>
            <a:br>
              <a:rPr lang="en-US" dirty="0"/>
            </a:br>
            <a:r>
              <a:rPr lang="en-US" dirty="0"/>
              <a:t>will be of 55 Euro/person. Each one will pay at the end of the dinner.</a:t>
            </a:r>
          </a:p>
          <a:p>
            <a:endParaRPr lang="en-US" dirty="0"/>
          </a:p>
          <a:p>
            <a:r>
              <a:rPr lang="en-US" dirty="0"/>
              <a:t>A 30 people room has been reserved at LASA for the 4.11.25 to host a preliminary</a:t>
            </a:r>
            <a:br>
              <a:rPr lang="en-US" dirty="0"/>
            </a:br>
            <a:r>
              <a:rPr lang="en-US" dirty="0"/>
              <a:t>meeting (more info about the way to reach LASA will </a:t>
            </a:r>
            <a:r>
              <a:rPr lang="en-US"/>
              <a:t>be shared later)</a:t>
            </a:r>
            <a:endParaRPr lang="en-US" dirty="0"/>
          </a:p>
          <a:p>
            <a:endParaRPr lang="en-US" dirty="0"/>
          </a:p>
          <a:p>
            <a:r>
              <a:rPr lang="en-US" dirty="0"/>
              <a:t>A very informal visit of the LASA lab may be organized</a:t>
            </a:r>
            <a:br>
              <a:rPr lang="en-US" dirty="0"/>
            </a:br>
            <a:r>
              <a:rPr lang="en-US" dirty="0"/>
              <a:t>during the 4.11.2025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83BBD17-1C07-9B40-AF9C-3224669DC4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5700" y="2866806"/>
            <a:ext cx="3560356" cy="3863604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FF74A30-842E-EA46-9FA0-D5BF0D0635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562" y="5024971"/>
            <a:ext cx="2683994" cy="170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623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77</Words>
  <Application>Microsoft Macintosh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Dario Augusto Giove</dc:creator>
  <cp:lastModifiedBy>Dario Augusto Giove</cp:lastModifiedBy>
  <cp:revision>8</cp:revision>
  <dcterms:created xsi:type="dcterms:W3CDTF">2025-07-25T14:19:23Z</dcterms:created>
  <dcterms:modified xsi:type="dcterms:W3CDTF">2025-08-20T17:12:03Z</dcterms:modified>
</cp:coreProperties>
</file>