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7" r:id="rId2"/>
    <p:sldId id="317" r:id="rId3"/>
    <p:sldId id="318" r:id="rId4"/>
    <p:sldId id="319" r:id="rId5"/>
    <p:sldId id="320" r:id="rId6"/>
    <p:sldId id="322" r:id="rId7"/>
    <p:sldId id="323" r:id="rId8"/>
    <p:sldId id="324" r:id="rId9"/>
    <p:sldId id="325" r:id="rId10"/>
    <p:sldId id="326" r:id="rId11"/>
    <p:sldId id="327" r:id="rId12"/>
    <p:sldId id="328" r:id="rId13"/>
    <p:sldId id="329" r:id="rId14"/>
    <p:sldId id="330" r:id="rId15"/>
    <p:sldId id="321" r:id="rId16"/>
    <p:sldId id="331" r:id="rId17"/>
    <p:sldId id="333" r:id="rId18"/>
    <p:sldId id="332" r:id="rId19"/>
    <p:sldId id="336" r:id="rId20"/>
    <p:sldId id="334" r:id="rId21"/>
    <p:sldId id="335" r:id="rId22"/>
    <p:sldId id="338" r:id="rId23"/>
    <p:sldId id="337" r:id="rId24"/>
    <p:sldId id="33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0033CC"/>
    <a:srgbClr val="CAF4FE"/>
    <a:srgbClr val="FF00FF"/>
    <a:srgbClr val="EAEAEA"/>
    <a:srgbClr val="441D6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014" autoAdjust="0"/>
  </p:normalViewPr>
  <p:slideViewPr>
    <p:cSldViewPr snapToGrid="0">
      <p:cViewPr varScale="1">
        <p:scale>
          <a:sx n="81" d="100"/>
          <a:sy n="81" d="100"/>
        </p:scale>
        <p:origin x="-1421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AB4C0F9-5B2E-482C-886F-C5A8CE24E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FF54456D-CE24-4504-A547-92BA67AB9E85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GB" sz="1200" dirty="0" smtClean="0">
              <a:solidFill>
                <a:schemeClr val="tx1"/>
              </a:solidFill>
              <a:latin typeface="+mj-lt"/>
            </a:rPr>
            <a:t>Clustering Algs</a:t>
          </a:r>
          <a:endParaRPr lang="en-GB" sz="1200" dirty="0">
            <a:solidFill>
              <a:schemeClr val="tx1"/>
            </a:solidFill>
            <a:latin typeface="+mj-lt"/>
          </a:endParaRPr>
        </a:p>
      </dgm:t>
    </dgm:pt>
    <dgm:pt modelId="{3DC5AB7B-BAB6-4633-9AD9-32EE27B7E0FB}" type="parTrans" cxnId="{859244CB-3CC1-4651-8036-3A683FC1FE44}">
      <dgm:prSet/>
      <dgm:spPr/>
      <dgm:t>
        <a:bodyPr/>
        <a:lstStyle/>
        <a:p>
          <a:pPr algn="ctr"/>
          <a:endParaRPr lang="en-GB"/>
        </a:p>
      </dgm:t>
    </dgm:pt>
    <dgm:pt modelId="{24E49522-CA69-4C8B-A1BB-2543BE39502E}" type="sibTrans" cxnId="{859244CB-3CC1-4651-8036-3A683FC1FE44}">
      <dgm:prSet/>
      <dgm:spPr/>
      <dgm:t>
        <a:bodyPr/>
        <a:lstStyle/>
        <a:p>
          <a:pPr algn="ctr"/>
          <a:endParaRPr lang="en-GB"/>
        </a:p>
      </dgm:t>
    </dgm:pt>
    <dgm:pt modelId="{81F35879-7393-4E93-89E2-47FEF4E1F418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GB" sz="1200" dirty="0" smtClean="0">
              <a:solidFill>
                <a:schemeClr val="tx1"/>
              </a:solidFill>
              <a:latin typeface="+mj-lt"/>
            </a:rPr>
            <a:t>Particle Id Algs</a:t>
          </a:r>
          <a:endParaRPr lang="en-GB" sz="1200" dirty="0">
            <a:solidFill>
              <a:schemeClr val="tx1"/>
            </a:solidFill>
            <a:latin typeface="+mj-lt"/>
          </a:endParaRPr>
        </a:p>
      </dgm:t>
    </dgm:pt>
    <dgm:pt modelId="{6C445EC9-5A45-4512-9F0D-B9E70400D8C5}" type="parTrans" cxnId="{2C767FF5-6C68-4B09-9885-EDD0345DF36B}">
      <dgm:prSet/>
      <dgm:spPr/>
      <dgm:t>
        <a:bodyPr/>
        <a:lstStyle/>
        <a:p>
          <a:endParaRPr lang="en-GB"/>
        </a:p>
      </dgm:t>
    </dgm:pt>
    <dgm:pt modelId="{FF9E3D6D-9669-45A2-854B-01B08AF5F138}" type="sibTrans" cxnId="{2C767FF5-6C68-4B09-9885-EDD0345DF36B}">
      <dgm:prSet/>
      <dgm:spPr/>
      <dgm:t>
        <a:bodyPr/>
        <a:lstStyle/>
        <a:p>
          <a:endParaRPr lang="en-GB"/>
        </a:p>
      </dgm:t>
    </dgm:pt>
    <dgm:pt modelId="{D80E0E28-1EDF-42BB-ACB2-CDA82D36201E}">
      <dgm:prSet phldrT="[Text]" custT="1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pPr algn="ctr"/>
          <a:r>
            <a:rPr lang="en-GB" sz="1200" b="1" dirty="0" smtClean="0">
              <a:solidFill>
                <a:schemeClr val="tx1"/>
              </a:solidFill>
              <a:latin typeface="+mj-lt"/>
            </a:rPr>
            <a:t>Library of 60+ reusable Algs...</a:t>
          </a:r>
          <a:endParaRPr lang="en-GB" sz="1200" b="1" dirty="0">
            <a:solidFill>
              <a:schemeClr val="tx1"/>
            </a:solidFill>
            <a:latin typeface="+mj-lt"/>
          </a:endParaRPr>
        </a:p>
      </dgm:t>
    </dgm:pt>
    <dgm:pt modelId="{C3EABF18-A5B2-46D9-8552-FD2D29B370AC}" type="parTrans" cxnId="{432518BD-0F24-4C46-BFFE-320F593DED25}">
      <dgm:prSet/>
      <dgm:spPr/>
      <dgm:t>
        <a:bodyPr/>
        <a:lstStyle/>
        <a:p>
          <a:endParaRPr lang="en-GB"/>
        </a:p>
      </dgm:t>
    </dgm:pt>
    <dgm:pt modelId="{47EE459B-855E-48B5-AF98-CE0B8EBCA94A}" type="sibTrans" cxnId="{432518BD-0F24-4C46-BFFE-320F593DED25}">
      <dgm:prSet/>
      <dgm:spPr/>
      <dgm:t>
        <a:bodyPr/>
        <a:lstStyle/>
        <a:p>
          <a:endParaRPr lang="en-GB"/>
        </a:p>
      </dgm:t>
    </dgm:pt>
    <dgm:pt modelId="{B7A36F85-6679-47B6-8DFF-C9F64BAFB02D}" type="pres">
      <dgm:prSet presAssocID="{4AB4C0F9-5B2E-482C-886F-C5A8CE24E4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3BAEB68-01E0-4186-AC77-5EB877EAFB35}" type="pres">
      <dgm:prSet presAssocID="{FF54456D-CE24-4504-A547-92BA67AB9E85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4EDF7E-C74D-4AF0-8076-2A7EC9F58BFA}" type="pres">
      <dgm:prSet presAssocID="{24E49522-CA69-4C8B-A1BB-2543BE39502E}" presName="spacer" presStyleCnt="0"/>
      <dgm:spPr/>
    </dgm:pt>
    <dgm:pt modelId="{52DFC52B-69DD-4D6C-B690-CF7397F428DB}" type="pres">
      <dgm:prSet presAssocID="{81F35879-7393-4E93-89E2-47FEF4E1F418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C113D32-EFAD-45D3-8BFD-76EBEC586B91}" type="pres">
      <dgm:prSet presAssocID="{FF9E3D6D-9669-45A2-854B-01B08AF5F138}" presName="spacer" presStyleCnt="0"/>
      <dgm:spPr/>
    </dgm:pt>
    <dgm:pt modelId="{CE05E312-24E9-410C-87D7-27F27FB9846B}" type="pres">
      <dgm:prSet presAssocID="{D80E0E28-1EDF-42BB-ACB2-CDA82D36201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DF0DA50-401B-4F05-8A32-10019104F185}" type="presOf" srcId="{4AB4C0F9-5B2E-482C-886F-C5A8CE24E411}" destId="{B7A36F85-6679-47B6-8DFF-C9F64BAFB02D}" srcOrd="0" destOrd="0" presId="urn:microsoft.com/office/officeart/2005/8/layout/vList2"/>
    <dgm:cxn modelId="{2C767FF5-6C68-4B09-9885-EDD0345DF36B}" srcId="{4AB4C0F9-5B2E-482C-886F-C5A8CE24E411}" destId="{81F35879-7393-4E93-89E2-47FEF4E1F418}" srcOrd="1" destOrd="0" parTransId="{6C445EC9-5A45-4512-9F0D-B9E70400D8C5}" sibTransId="{FF9E3D6D-9669-45A2-854B-01B08AF5F138}"/>
    <dgm:cxn modelId="{3C072B23-E776-4A40-8A32-21FD4623FE93}" type="presOf" srcId="{D80E0E28-1EDF-42BB-ACB2-CDA82D36201E}" destId="{CE05E312-24E9-410C-87D7-27F27FB9846B}" srcOrd="0" destOrd="0" presId="urn:microsoft.com/office/officeart/2005/8/layout/vList2"/>
    <dgm:cxn modelId="{432518BD-0F24-4C46-BFFE-320F593DED25}" srcId="{4AB4C0F9-5B2E-482C-886F-C5A8CE24E411}" destId="{D80E0E28-1EDF-42BB-ACB2-CDA82D36201E}" srcOrd="2" destOrd="0" parTransId="{C3EABF18-A5B2-46D9-8552-FD2D29B370AC}" sibTransId="{47EE459B-855E-48B5-AF98-CE0B8EBCA94A}"/>
    <dgm:cxn modelId="{E7A222B2-AF6D-4271-87CD-D24B4437A4D9}" type="presOf" srcId="{81F35879-7393-4E93-89E2-47FEF4E1F418}" destId="{52DFC52B-69DD-4D6C-B690-CF7397F428DB}" srcOrd="0" destOrd="0" presId="urn:microsoft.com/office/officeart/2005/8/layout/vList2"/>
    <dgm:cxn modelId="{02B4C9E3-634E-49A3-ACC4-26DAABCAD45C}" type="presOf" srcId="{FF54456D-CE24-4504-A547-92BA67AB9E85}" destId="{63BAEB68-01E0-4186-AC77-5EB877EAFB35}" srcOrd="0" destOrd="0" presId="urn:microsoft.com/office/officeart/2005/8/layout/vList2"/>
    <dgm:cxn modelId="{859244CB-3CC1-4651-8036-3A683FC1FE44}" srcId="{4AB4C0F9-5B2E-482C-886F-C5A8CE24E411}" destId="{FF54456D-CE24-4504-A547-92BA67AB9E85}" srcOrd="0" destOrd="0" parTransId="{3DC5AB7B-BAB6-4633-9AD9-32EE27B7E0FB}" sibTransId="{24E49522-CA69-4C8B-A1BB-2543BE39502E}"/>
    <dgm:cxn modelId="{114C9C6B-8A89-484E-9882-F6536DC04DDC}" type="presParOf" srcId="{B7A36F85-6679-47B6-8DFF-C9F64BAFB02D}" destId="{63BAEB68-01E0-4186-AC77-5EB877EAFB35}" srcOrd="0" destOrd="0" presId="urn:microsoft.com/office/officeart/2005/8/layout/vList2"/>
    <dgm:cxn modelId="{0F06D123-4922-4600-8DA4-20A48ADD2A3A}" type="presParOf" srcId="{B7A36F85-6679-47B6-8DFF-C9F64BAFB02D}" destId="{714EDF7E-C74D-4AF0-8076-2A7EC9F58BFA}" srcOrd="1" destOrd="0" presId="urn:microsoft.com/office/officeart/2005/8/layout/vList2"/>
    <dgm:cxn modelId="{295F4B00-E251-4332-B10E-3EE6287893A5}" type="presParOf" srcId="{B7A36F85-6679-47B6-8DFF-C9F64BAFB02D}" destId="{52DFC52B-69DD-4D6C-B690-CF7397F428DB}" srcOrd="2" destOrd="0" presId="urn:microsoft.com/office/officeart/2005/8/layout/vList2"/>
    <dgm:cxn modelId="{321A76A0-46C6-412A-9E92-D0B609D01469}" type="presParOf" srcId="{B7A36F85-6679-47B6-8DFF-C9F64BAFB02D}" destId="{8C113D32-EFAD-45D3-8BFD-76EBEC586B91}" srcOrd="3" destOrd="0" presId="urn:microsoft.com/office/officeart/2005/8/layout/vList2"/>
    <dgm:cxn modelId="{0B37A405-8E91-482C-B062-5757B2858268}" type="presParOf" srcId="{B7A36F85-6679-47B6-8DFF-C9F64BAFB02D}" destId="{CE05E312-24E9-410C-87D7-27F27FB9846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B4C0F9-5B2E-482C-886F-C5A8CE24E41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90335E0-E34B-415C-BD31-BF38B2547EF6}">
      <dgm:prSet phldrT="[Text]" custT="1"/>
      <dgm:spPr/>
      <dgm:t>
        <a:bodyPr/>
        <a:lstStyle/>
        <a:p>
          <a:pPr algn="ctr"/>
          <a:r>
            <a:rPr lang="en-GB" sz="1400" dirty="0" smtClean="0">
              <a:latin typeface="+mj-lt"/>
            </a:rPr>
            <a:t>Topological Association Algorithms</a:t>
          </a:r>
          <a:endParaRPr lang="en-GB" sz="1400" dirty="0">
            <a:latin typeface="+mj-lt"/>
          </a:endParaRPr>
        </a:p>
      </dgm:t>
    </dgm:pt>
    <dgm:pt modelId="{48BEDFBD-8F4D-4333-B2A8-6F7DE99E9763}" type="parTrans" cxnId="{A2F0B05B-291E-4E1C-A0F6-6096B536D68D}">
      <dgm:prSet/>
      <dgm:spPr/>
      <dgm:t>
        <a:bodyPr/>
        <a:lstStyle/>
        <a:p>
          <a:endParaRPr lang="en-GB" sz="1400"/>
        </a:p>
      </dgm:t>
    </dgm:pt>
    <dgm:pt modelId="{B6F174B6-EB0C-4F89-98DC-13CCB4371015}" type="sibTrans" cxnId="{A2F0B05B-291E-4E1C-A0F6-6096B536D68D}">
      <dgm:prSet/>
      <dgm:spPr/>
      <dgm:t>
        <a:bodyPr/>
        <a:lstStyle/>
        <a:p>
          <a:endParaRPr lang="en-GB" sz="1400"/>
        </a:p>
      </dgm:t>
    </dgm:pt>
    <dgm:pt modelId="{73B50316-3DF9-459C-9661-74D12BF2D87C}">
      <dgm:prSet phldrT="[Text]" custT="1"/>
      <dgm:spPr/>
      <dgm:t>
        <a:bodyPr/>
        <a:lstStyle/>
        <a:p>
          <a:pPr algn="ctr"/>
          <a:r>
            <a:rPr lang="en-GB" sz="1400" dirty="0" smtClean="0">
              <a:latin typeface="+mj-lt"/>
            </a:rPr>
            <a:t>Track-Cluster Association Algorithms</a:t>
          </a:r>
          <a:endParaRPr lang="en-GB" sz="1400" dirty="0">
            <a:latin typeface="+mj-lt"/>
          </a:endParaRPr>
        </a:p>
      </dgm:t>
    </dgm:pt>
    <dgm:pt modelId="{AA7909E5-3315-49DD-9EBF-3E0BCB253089}" type="parTrans" cxnId="{0A8269AC-F3C3-4076-9D3F-E1C4A23B8E74}">
      <dgm:prSet/>
      <dgm:spPr/>
      <dgm:t>
        <a:bodyPr/>
        <a:lstStyle/>
        <a:p>
          <a:endParaRPr lang="en-GB" sz="1400"/>
        </a:p>
      </dgm:t>
    </dgm:pt>
    <dgm:pt modelId="{3F9F3C44-2ADB-4462-81FE-9867A2D7675B}" type="sibTrans" cxnId="{0A8269AC-F3C3-4076-9D3F-E1C4A23B8E74}">
      <dgm:prSet/>
      <dgm:spPr/>
      <dgm:t>
        <a:bodyPr/>
        <a:lstStyle/>
        <a:p>
          <a:endParaRPr lang="en-GB" sz="1400"/>
        </a:p>
      </dgm:t>
    </dgm:pt>
    <dgm:pt modelId="{B2ABA8B7-CA4F-4374-A2FD-12C8A97A7E3B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pPr algn="ctr"/>
          <a:r>
            <a:rPr lang="en-GB" sz="1400" dirty="0" smtClean="0">
              <a:latin typeface="+mj-lt"/>
            </a:rPr>
            <a:t>Reclustering Algorithms</a:t>
          </a:r>
          <a:endParaRPr lang="en-GB" sz="1400" dirty="0">
            <a:latin typeface="+mj-lt"/>
          </a:endParaRPr>
        </a:p>
      </dgm:t>
    </dgm:pt>
    <dgm:pt modelId="{5ACFC14B-54A1-4DD7-9FFF-2532831A4CD5}" type="parTrans" cxnId="{0B0EA0C1-2EE2-4335-BF0A-4881245F6586}">
      <dgm:prSet/>
      <dgm:spPr/>
      <dgm:t>
        <a:bodyPr/>
        <a:lstStyle/>
        <a:p>
          <a:endParaRPr lang="en-GB" sz="1400"/>
        </a:p>
      </dgm:t>
    </dgm:pt>
    <dgm:pt modelId="{A64DE96A-F877-46BD-A09E-3DD9D6690B0F}" type="sibTrans" cxnId="{0B0EA0C1-2EE2-4335-BF0A-4881245F6586}">
      <dgm:prSet/>
      <dgm:spPr/>
      <dgm:t>
        <a:bodyPr/>
        <a:lstStyle/>
        <a:p>
          <a:endParaRPr lang="en-GB" sz="1400"/>
        </a:p>
      </dgm:t>
    </dgm:pt>
    <dgm:pt modelId="{7DD8127E-CA78-4F22-B01C-10D24325372A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pPr algn="ctr"/>
          <a:r>
            <a:rPr lang="en-GB" sz="1400" dirty="0" smtClean="0">
              <a:latin typeface="+mj-lt"/>
            </a:rPr>
            <a:t>Fragment Removal Algorithms</a:t>
          </a:r>
          <a:endParaRPr lang="en-GB" sz="1400" dirty="0">
            <a:latin typeface="+mj-lt"/>
          </a:endParaRPr>
        </a:p>
      </dgm:t>
    </dgm:pt>
    <dgm:pt modelId="{BCF892B3-6B91-4B8F-9FD6-046CC67E6CEB}" type="parTrans" cxnId="{78C1B950-032A-4B72-89FB-A50974749919}">
      <dgm:prSet/>
      <dgm:spPr/>
      <dgm:t>
        <a:bodyPr/>
        <a:lstStyle/>
        <a:p>
          <a:endParaRPr lang="en-GB" sz="1400"/>
        </a:p>
      </dgm:t>
    </dgm:pt>
    <dgm:pt modelId="{A580E63C-9A9F-4EA9-BFD2-2F2B66832D31}" type="sibTrans" cxnId="{78C1B950-032A-4B72-89FB-A50974749919}">
      <dgm:prSet/>
      <dgm:spPr/>
      <dgm:t>
        <a:bodyPr/>
        <a:lstStyle/>
        <a:p>
          <a:endParaRPr lang="en-GB" sz="1400"/>
        </a:p>
      </dgm:t>
    </dgm:pt>
    <dgm:pt modelId="{A3B35D89-83B8-4547-A33F-0851B3426427}">
      <dgm:prSet phldrT="[Text]" custT="1"/>
      <dgm:spPr>
        <a:solidFill>
          <a:schemeClr val="accent1">
            <a:hueOff val="0"/>
            <a:satOff val="0"/>
            <a:lumOff val="0"/>
          </a:schemeClr>
        </a:solidFill>
      </dgm:spPr>
      <dgm:t>
        <a:bodyPr/>
        <a:lstStyle/>
        <a:p>
          <a:pPr algn="ctr"/>
          <a:r>
            <a:rPr lang="en-GB" sz="1400" dirty="0" smtClean="0">
              <a:latin typeface="+mj-lt"/>
            </a:rPr>
            <a:t>PFO Construction Algorithms</a:t>
          </a:r>
          <a:endParaRPr lang="en-GB" sz="1400" dirty="0">
            <a:latin typeface="+mj-lt"/>
          </a:endParaRPr>
        </a:p>
      </dgm:t>
    </dgm:pt>
    <dgm:pt modelId="{A44AE58C-3FD3-4749-8623-777DC39B6A8D}" type="parTrans" cxnId="{531830F0-6886-45CA-8260-983C2136442F}">
      <dgm:prSet/>
      <dgm:spPr/>
      <dgm:t>
        <a:bodyPr/>
        <a:lstStyle/>
        <a:p>
          <a:endParaRPr lang="en-GB" sz="1400"/>
        </a:p>
      </dgm:t>
    </dgm:pt>
    <dgm:pt modelId="{9D001EB1-F249-4E6F-BF21-ED0DA3DA0E31}" type="sibTrans" cxnId="{531830F0-6886-45CA-8260-983C2136442F}">
      <dgm:prSet/>
      <dgm:spPr/>
      <dgm:t>
        <a:bodyPr/>
        <a:lstStyle/>
        <a:p>
          <a:endParaRPr lang="en-GB" sz="1400"/>
        </a:p>
      </dgm:t>
    </dgm:pt>
    <dgm:pt modelId="{4E0E6616-5464-495B-AEEE-E75D1302C79D}">
      <dgm:prSet phldrT="[Text]" custT="1"/>
      <dgm:spPr/>
      <dgm:t>
        <a:bodyPr/>
        <a:lstStyle/>
        <a:p>
          <a:pPr algn="ctr"/>
          <a:r>
            <a:rPr lang="en-GB" sz="1400" dirty="0" smtClean="0">
              <a:latin typeface="+mj-lt"/>
            </a:rPr>
            <a:t>ConeClustering Algorithm</a:t>
          </a:r>
          <a:endParaRPr lang="en-GB" sz="1400" dirty="0">
            <a:latin typeface="+mj-lt"/>
          </a:endParaRPr>
        </a:p>
      </dgm:t>
    </dgm:pt>
    <dgm:pt modelId="{27F3F1C5-0272-4A10-8137-23715FD38F16}" type="parTrans" cxnId="{23939C82-5B99-4414-ADFA-1C4212CD32C2}">
      <dgm:prSet/>
      <dgm:spPr/>
      <dgm:t>
        <a:bodyPr/>
        <a:lstStyle/>
        <a:p>
          <a:endParaRPr lang="en-GB" sz="1400"/>
        </a:p>
      </dgm:t>
    </dgm:pt>
    <dgm:pt modelId="{846688E0-19C5-417C-9374-607E801DA7EB}" type="sibTrans" cxnId="{23939C82-5B99-4414-ADFA-1C4212CD32C2}">
      <dgm:prSet/>
      <dgm:spPr/>
      <dgm:t>
        <a:bodyPr/>
        <a:lstStyle/>
        <a:p>
          <a:endParaRPr lang="en-GB" sz="1400"/>
        </a:p>
      </dgm:t>
    </dgm:pt>
    <dgm:pt modelId="{B7A36F85-6679-47B6-8DFF-C9F64BAFB02D}" type="pres">
      <dgm:prSet presAssocID="{4AB4C0F9-5B2E-482C-886F-C5A8CE24E41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F1A1EC6-E508-4EF6-B547-877D4FC42BC1}" type="pres">
      <dgm:prSet presAssocID="{4E0E6616-5464-495B-AEEE-E75D1302C79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A1F3B79-2C41-4044-9AB5-B87148D89DDE}" type="pres">
      <dgm:prSet presAssocID="{846688E0-19C5-417C-9374-607E801DA7EB}" presName="spacer" presStyleCnt="0"/>
      <dgm:spPr/>
    </dgm:pt>
    <dgm:pt modelId="{611C2636-8B23-4D73-BAC0-8D2DC8F9D36D}" type="pres">
      <dgm:prSet presAssocID="{590335E0-E34B-415C-BD31-BF38B2547EF6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C7B32A-E10C-408C-9BDA-58CD87CE180E}" type="pres">
      <dgm:prSet presAssocID="{B6F174B6-EB0C-4F89-98DC-13CCB4371015}" presName="spacer" presStyleCnt="0"/>
      <dgm:spPr/>
    </dgm:pt>
    <dgm:pt modelId="{DF37CFAB-AE99-43A0-9160-6FE90A41CC84}" type="pres">
      <dgm:prSet presAssocID="{73B50316-3DF9-459C-9661-74D12BF2D87C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4CE2AA8-39B5-463E-A875-2A033F53EFB9}" type="pres">
      <dgm:prSet presAssocID="{3F9F3C44-2ADB-4462-81FE-9867A2D7675B}" presName="spacer" presStyleCnt="0"/>
      <dgm:spPr/>
    </dgm:pt>
    <dgm:pt modelId="{B94D6EDB-B812-42D3-BBB6-A54C168239C2}" type="pres">
      <dgm:prSet presAssocID="{B2ABA8B7-CA4F-4374-A2FD-12C8A97A7E3B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78E331A-B343-4D0C-83F7-1F35EC62E38C}" type="pres">
      <dgm:prSet presAssocID="{A64DE96A-F877-46BD-A09E-3DD9D6690B0F}" presName="spacer" presStyleCnt="0"/>
      <dgm:spPr/>
    </dgm:pt>
    <dgm:pt modelId="{262B6902-D195-47E8-940F-05861FD7C230}" type="pres">
      <dgm:prSet presAssocID="{7DD8127E-CA78-4F22-B01C-10D24325372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19281F-A7F9-420A-8027-8A671BE7CD54}" type="pres">
      <dgm:prSet presAssocID="{A580E63C-9A9F-4EA9-BFD2-2F2B66832D31}" presName="spacer" presStyleCnt="0"/>
      <dgm:spPr/>
    </dgm:pt>
    <dgm:pt modelId="{58552F76-8C08-463A-A803-B61685A9AA67}" type="pres">
      <dgm:prSet presAssocID="{A3B35D89-83B8-4547-A33F-0851B3426427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2F0B05B-291E-4E1C-A0F6-6096B536D68D}" srcId="{4AB4C0F9-5B2E-482C-886F-C5A8CE24E411}" destId="{590335E0-E34B-415C-BD31-BF38B2547EF6}" srcOrd="1" destOrd="0" parTransId="{48BEDFBD-8F4D-4333-B2A8-6F7DE99E9763}" sibTransId="{B6F174B6-EB0C-4F89-98DC-13CCB4371015}"/>
    <dgm:cxn modelId="{78C1B950-032A-4B72-89FB-A50974749919}" srcId="{4AB4C0F9-5B2E-482C-886F-C5A8CE24E411}" destId="{7DD8127E-CA78-4F22-B01C-10D24325372A}" srcOrd="4" destOrd="0" parTransId="{BCF892B3-6B91-4B8F-9FD6-046CC67E6CEB}" sibTransId="{A580E63C-9A9F-4EA9-BFD2-2F2B66832D31}"/>
    <dgm:cxn modelId="{04D9EFEC-235A-4E02-B23E-91229B921DD7}" type="presOf" srcId="{A3B35D89-83B8-4547-A33F-0851B3426427}" destId="{58552F76-8C08-463A-A803-B61685A9AA67}" srcOrd="0" destOrd="0" presId="urn:microsoft.com/office/officeart/2005/8/layout/vList2"/>
    <dgm:cxn modelId="{DB6377C9-5FD8-4281-B57B-5ED4ACC5955C}" type="presOf" srcId="{4E0E6616-5464-495B-AEEE-E75D1302C79D}" destId="{6F1A1EC6-E508-4EF6-B547-877D4FC42BC1}" srcOrd="0" destOrd="0" presId="urn:microsoft.com/office/officeart/2005/8/layout/vList2"/>
    <dgm:cxn modelId="{F3F38E4C-F0F5-4CC8-AFCF-FFD4B49EF328}" type="presOf" srcId="{590335E0-E34B-415C-BD31-BF38B2547EF6}" destId="{611C2636-8B23-4D73-BAC0-8D2DC8F9D36D}" srcOrd="0" destOrd="0" presId="urn:microsoft.com/office/officeart/2005/8/layout/vList2"/>
    <dgm:cxn modelId="{82B51379-0966-4EBB-947A-9E1931185E6E}" type="presOf" srcId="{7DD8127E-CA78-4F22-B01C-10D24325372A}" destId="{262B6902-D195-47E8-940F-05861FD7C230}" srcOrd="0" destOrd="0" presId="urn:microsoft.com/office/officeart/2005/8/layout/vList2"/>
    <dgm:cxn modelId="{31F9EF62-C349-4167-842F-F50366FE6724}" type="presOf" srcId="{4AB4C0F9-5B2E-482C-886F-C5A8CE24E411}" destId="{B7A36F85-6679-47B6-8DFF-C9F64BAFB02D}" srcOrd="0" destOrd="0" presId="urn:microsoft.com/office/officeart/2005/8/layout/vList2"/>
    <dgm:cxn modelId="{531830F0-6886-45CA-8260-983C2136442F}" srcId="{4AB4C0F9-5B2E-482C-886F-C5A8CE24E411}" destId="{A3B35D89-83B8-4547-A33F-0851B3426427}" srcOrd="5" destOrd="0" parTransId="{A44AE58C-3FD3-4749-8623-777DC39B6A8D}" sibTransId="{9D001EB1-F249-4E6F-BF21-ED0DA3DA0E31}"/>
    <dgm:cxn modelId="{23939C82-5B99-4414-ADFA-1C4212CD32C2}" srcId="{4AB4C0F9-5B2E-482C-886F-C5A8CE24E411}" destId="{4E0E6616-5464-495B-AEEE-E75D1302C79D}" srcOrd="0" destOrd="0" parTransId="{27F3F1C5-0272-4A10-8137-23715FD38F16}" sibTransId="{846688E0-19C5-417C-9374-607E801DA7EB}"/>
    <dgm:cxn modelId="{0B0EA0C1-2EE2-4335-BF0A-4881245F6586}" srcId="{4AB4C0F9-5B2E-482C-886F-C5A8CE24E411}" destId="{B2ABA8B7-CA4F-4374-A2FD-12C8A97A7E3B}" srcOrd="3" destOrd="0" parTransId="{5ACFC14B-54A1-4DD7-9FFF-2532831A4CD5}" sibTransId="{A64DE96A-F877-46BD-A09E-3DD9D6690B0F}"/>
    <dgm:cxn modelId="{0A8269AC-F3C3-4076-9D3F-E1C4A23B8E74}" srcId="{4AB4C0F9-5B2E-482C-886F-C5A8CE24E411}" destId="{73B50316-3DF9-459C-9661-74D12BF2D87C}" srcOrd="2" destOrd="0" parTransId="{AA7909E5-3315-49DD-9EBF-3E0BCB253089}" sibTransId="{3F9F3C44-2ADB-4462-81FE-9867A2D7675B}"/>
    <dgm:cxn modelId="{F67F9263-EFB2-40CE-B1D5-3797F05DEB5C}" type="presOf" srcId="{73B50316-3DF9-459C-9661-74D12BF2D87C}" destId="{DF37CFAB-AE99-43A0-9160-6FE90A41CC84}" srcOrd="0" destOrd="0" presId="urn:microsoft.com/office/officeart/2005/8/layout/vList2"/>
    <dgm:cxn modelId="{1CC8A5BD-2720-498D-8FA0-03FA2F53313A}" type="presOf" srcId="{B2ABA8B7-CA4F-4374-A2FD-12C8A97A7E3B}" destId="{B94D6EDB-B812-42D3-BBB6-A54C168239C2}" srcOrd="0" destOrd="0" presId="urn:microsoft.com/office/officeart/2005/8/layout/vList2"/>
    <dgm:cxn modelId="{B5A8C7F5-F066-4FF5-9D28-F4D73DACE5E2}" type="presParOf" srcId="{B7A36F85-6679-47B6-8DFF-C9F64BAFB02D}" destId="{6F1A1EC6-E508-4EF6-B547-877D4FC42BC1}" srcOrd="0" destOrd="0" presId="urn:microsoft.com/office/officeart/2005/8/layout/vList2"/>
    <dgm:cxn modelId="{C38A1FDD-BEC9-4CBB-BABD-EADD5953D878}" type="presParOf" srcId="{B7A36F85-6679-47B6-8DFF-C9F64BAFB02D}" destId="{DA1F3B79-2C41-4044-9AB5-B87148D89DDE}" srcOrd="1" destOrd="0" presId="urn:microsoft.com/office/officeart/2005/8/layout/vList2"/>
    <dgm:cxn modelId="{CB3FF99B-BAF0-4A95-BC01-CF1CF6A7B0E6}" type="presParOf" srcId="{B7A36F85-6679-47B6-8DFF-C9F64BAFB02D}" destId="{611C2636-8B23-4D73-BAC0-8D2DC8F9D36D}" srcOrd="2" destOrd="0" presId="urn:microsoft.com/office/officeart/2005/8/layout/vList2"/>
    <dgm:cxn modelId="{6B9E4EA9-781E-4431-8F15-EEE46968725C}" type="presParOf" srcId="{B7A36F85-6679-47B6-8DFF-C9F64BAFB02D}" destId="{71C7B32A-E10C-408C-9BDA-58CD87CE180E}" srcOrd="3" destOrd="0" presId="urn:microsoft.com/office/officeart/2005/8/layout/vList2"/>
    <dgm:cxn modelId="{A757F2B7-6423-40F4-BE1D-D61BE4CCF740}" type="presParOf" srcId="{B7A36F85-6679-47B6-8DFF-C9F64BAFB02D}" destId="{DF37CFAB-AE99-43A0-9160-6FE90A41CC84}" srcOrd="4" destOrd="0" presId="urn:microsoft.com/office/officeart/2005/8/layout/vList2"/>
    <dgm:cxn modelId="{817F794E-A3AB-497B-A8C3-A3B0718C045C}" type="presParOf" srcId="{B7A36F85-6679-47B6-8DFF-C9F64BAFB02D}" destId="{74CE2AA8-39B5-463E-A875-2A033F53EFB9}" srcOrd="5" destOrd="0" presId="urn:microsoft.com/office/officeart/2005/8/layout/vList2"/>
    <dgm:cxn modelId="{A4B54367-414E-49D7-97B6-87A51E339AF8}" type="presParOf" srcId="{B7A36F85-6679-47B6-8DFF-C9F64BAFB02D}" destId="{B94D6EDB-B812-42D3-BBB6-A54C168239C2}" srcOrd="6" destOrd="0" presId="urn:microsoft.com/office/officeart/2005/8/layout/vList2"/>
    <dgm:cxn modelId="{162F8ABD-B919-48E1-A489-59DC2E9C8B29}" type="presParOf" srcId="{B7A36F85-6679-47B6-8DFF-C9F64BAFB02D}" destId="{978E331A-B343-4D0C-83F7-1F35EC62E38C}" srcOrd="7" destOrd="0" presId="urn:microsoft.com/office/officeart/2005/8/layout/vList2"/>
    <dgm:cxn modelId="{84BE9A57-4125-47B1-86AE-2B2F3C104CB7}" type="presParOf" srcId="{B7A36F85-6679-47B6-8DFF-C9F64BAFB02D}" destId="{262B6902-D195-47E8-940F-05861FD7C230}" srcOrd="8" destOrd="0" presId="urn:microsoft.com/office/officeart/2005/8/layout/vList2"/>
    <dgm:cxn modelId="{B34E7F50-1C92-4554-932F-8A477A8E9036}" type="presParOf" srcId="{B7A36F85-6679-47B6-8DFF-C9F64BAFB02D}" destId="{6A19281F-A7F9-420A-8027-8A671BE7CD54}" srcOrd="9" destOrd="0" presId="urn:microsoft.com/office/officeart/2005/8/layout/vList2"/>
    <dgm:cxn modelId="{18A45D51-993C-486F-9D0F-296635B8FBE1}" type="presParOf" srcId="{B7A36F85-6679-47B6-8DFF-C9F64BAFB02D}" destId="{58552F76-8C08-463A-A803-B61685A9AA6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BAEB68-01E0-4186-AC77-5EB877EAFB35}">
      <dsp:nvSpPr>
        <dsp:cNvPr id="0" name=""/>
        <dsp:cNvSpPr/>
      </dsp:nvSpPr>
      <dsp:spPr>
        <a:xfrm>
          <a:off x="0" y="270"/>
          <a:ext cx="2072640" cy="27678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  <a:latin typeface="+mj-lt"/>
            </a:rPr>
            <a:t>Clustering Algs</a:t>
          </a:r>
          <a:endParaRPr lang="en-GB" sz="1200" kern="1200" dirty="0">
            <a:solidFill>
              <a:schemeClr val="tx1"/>
            </a:solidFill>
            <a:latin typeface="+mj-lt"/>
          </a:endParaRPr>
        </a:p>
      </dsp:txBody>
      <dsp:txXfrm>
        <a:off x="0" y="270"/>
        <a:ext cx="2072640" cy="276789"/>
      </dsp:txXfrm>
    </dsp:sp>
    <dsp:sp modelId="{52DFC52B-69DD-4D6C-B690-CF7397F428DB}">
      <dsp:nvSpPr>
        <dsp:cNvPr id="0" name=""/>
        <dsp:cNvSpPr/>
      </dsp:nvSpPr>
      <dsp:spPr>
        <a:xfrm>
          <a:off x="0" y="290686"/>
          <a:ext cx="2072640" cy="27678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  <a:latin typeface="+mj-lt"/>
            </a:rPr>
            <a:t>Particle Id Algs</a:t>
          </a:r>
          <a:endParaRPr lang="en-GB" sz="1200" kern="1200" dirty="0">
            <a:solidFill>
              <a:schemeClr val="tx1"/>
            </a:solidFill>
            <a:latin typeface="+mj-lt"/>
          </a:endParaRPr>
        </a:p>
      </dsp:txBody>
      <dsp:txXfrm>
        <a:off x="0" y="290686"/>
        <a:ext cx="2072640" cy="276789"/>
      </dsp:txXfrm>
    </dsp:sp>
    <dsp:sp modelId="{CE05E312-24E9-410C-87D7-27F27FB9846B}">
      <dsp:nvSpPr>
        <dsp:cNvPr id="0" name=""/>
        <dsp:cNvSpPr/>
      </dsp:nvSpPr>
      <dsp:spPr>
        <a:xfrm>
          <a:off x="0" y="581102"/>
          <a:ext cx="2072640" cy="276789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b="1" kern="1200" dirty="0" smtClean="0">
              <a:solidFill>
                <a:schemeClr val="tx1"/>
              </a:solidFill>
              <a:latin typeface="+mj-lt"/>
            </a:rPr>
            <a:t>Library of 60+ reusable Algs...</a:t>
          </a:r>
          <a:endParaRPr lang="en-GB" sz="1200" b="1" kern="1200" dirty="0">
            <a:solidFill>
              <a:schemeClr val="tx1"/>
            </a:solidFill>
            <a:latin typeface="+mj-lt"/>
          </a:endParaRPr>
        </a:p>
      </dsp:txBody>
      <dsp:txXfrm>
        <a:off x="0" y="581102"/>
        <a:ext cx="2072640" cy="27678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1A1EC6-E508-4EF6-B547-877D4FC42BC1}">
      <dsp:nvSpPr>
        <dsp:cNvPr id="0" name=""/>
        <dsp:cNvSpPr/>
      </dsp:nvSpPr>
      <dsp:spPr>
        <a:xfrm>
          <a:off x="0" y="12560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ConeClustering Algorithm</a:t>
          </a:r>
          <a:endParaRPr lang="en-GB" sz="1400" kern="1200" dirty="0">
            <a:latin typeface="+mj-lt"/>
          </a:endParaRPr>
        </a:p>
      </dsp:txBody>
      <dsp:txXfrm>
        <a:off x="0" y="12560"/>
        <a:ext cx="1696720" cy="772200"/>
      </dsp:txXfrm>
    </dsp:sp>
    <dsp:sp modelId="{611C2636-8B23-4D73-BAC0-8D2DC8F9D36D}">
      <dsp:nvSpPr>
        <dsp:cNvPr id="0" name=""/>
        <dsp:cNvSpPr/>
      </dsp:nvSpPr>
      <dsp:spPr>
        <a:xfrm>
          <a:off x="0" y="802040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Topological Association Algorithms</a:t>
          </a:r>
          <a:endParaRPr lang="en-GB" sz="1400" kern="1200" dirty="0">
            <a:latin typeface="+mj-lt"/>
          </a:endParaRPr>
        </a:p>
      </dsp:txBody>
      <dsp:txXfrm>
        <a:off x="0" y="802040"/>
        <a:ext cx="1696720" cy="772200"/>
      </dsp:txXfrm>
    </dsp:sp>
    <dsp:sp modelId="{DF37CFAB-AE99-43A0-9160-6FE90A41CC84}">
      <dsp:nvSpPr>
        <dsp:cNvPr id="0" name=""/>
        <dsp:cNvSpPr/>
      </dsp:nvSpPr>
      <dsp:spPr>
        <a:xfrm>
          <a:off x="0" y="1591519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Track-Cluster Association Algorithms</a:t>
          </a:r>
          <a:endParaRPr lang="en-GB" sz="1400" kern="1200" dirty="0">
            <a:latin typeface="+mj-lt"/>
          </a:endParaRPr>
        </a:p>
      </dsp:txBody>
      <dsp:txXfrm>
        <a:off x="0" y="1591519"/>
        <a:ext cx="1696720" cy="772200"/>
      </dsp:txXfrm>
    </dsp:sp>
    <dsp:sp modelId="{B94D6EDB-B812-42D3-BBB6-A54C168239C2}">
      <dsp:nvSpPr>
        <dsp:cNvPr id="0" name=""/>
        <dsp:cNvSpPr/>
      </dsp:nvSpPr>
      <dsp:spPr>
        <a:xfrm>
          <a:off x="0" y="2381000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Reclustering Algorithms</a:t>
          </a:r>
          <a:endParaRPr lang="en-GB" sz="1400" kern="1200" dirty="0">
            <a:latin typeface="+mj-lt"/>
          </a:endParaRPr>
        </a:p>
      </dsp:txBody>
      <dsp:txXfrm>
        <a:off x="0" y="2381000"/>
        <a:ext cx="1696720" cy="772200"/>
      </dsp:txXfrm>
    </dsp:sp>
    <dsp:sp modelId="{262B6902-D195-47E8-940F-05861FD7C230}">
      <dsp:nvSpPr>
        <dsp:cNvPr id="0" name=""/>
        <dsp:cNvSpPr/>
      </dsp:nvSpPr>
      <dsp:spPr>
        <a:xfrm>
          <a:off x="0" y="3170480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Fragment Removal Algorithms</a:t>
          </a:r>
          <a:endParaRPr lang="en-GB" sz="1400" kern="1200" dirty="0">
            <a:latin typeface="+mj-lt"/>
          </a:endParaRPr>
        </a:p>
      </dsp:txBody>
      <dsp:txXfrm>
        <a:off x="0" y="3170480"/>
        <a:ext cx="1696720" cy="772200"/>
      </dsp:txXfrm>
    </dsp:sp>
    <dsp:sp modelId="{58552F76-8C08-463A-A803-B61685A9AA67}">
      <dsp:nvSpPr>
        <dsp:cNvPr id="0" name=""/>
        <dsp:cNvSpPr/>
      </dsp:nvSpPr>
      <dsp:spPr>
        <a:xfrm>
          <a:off x="0" y="3959960"/>
          <a:ext cx="1696720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+mj-lt"/>
            </a:rPr>
            <a:t>PFO Construction Algorithms</a:t>
          </a:r>
          <a:endParaRPr lang="en-GB" sz="1400" kern="1200" dirty="0">
            <a:latin typeface="+mj-lt"/>
          </a:endParaRPr>
        </a:p>
      </dsp:txBody>
      <dsp:txXfrm>
        <a:off x="0" y="3959960"/>
        <a:ext cx="1696720" cy="772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6ED0F-2E43-425B-A59E-6DCD96619343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01B9DA-B8D1-4F66-8DD9-6D885BE9D676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barrel region, both detectors show only small variation with jet angle.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1B9DA-B8D1-4F66-8DD9-6D885BE9D676}" type="slidenum">
              <a:rPr lang="en-GB" smtClean="0"/>
              <a:pPr/>
              <a:t>8</a:t>
            </a:fld>
            <a:endParaRPr lang="en-GB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1B9DA-B8D1-4F66-8DD9-6D885BE9D676}" type="slidenum">
              <a:rPr lang="en-GB" smtClean="0"/>
              <a:pPr/>
              <a:t>15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>
            <a:lvl1pPr>
              <a:defRPr sz="47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7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1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398BF-E104-4B6C-94CD-8DD2E13DAAB5}" type="datetimeFigureOut">
              <a:rPr lang="en-US" smtClean="0"/>
              <a:pPr/>
              <a:t>10/11/2011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609600" cy="365125"/>
          </a:xfrm>
        </p:spPr>
        <p:txBody>
          <a:bodyPr/>
          <a:lstStyle/>
          <a:p>
            <a:fld id="{E3F51217-9E85-45F8-B981-58252D84F8D2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6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10/11/2011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1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1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TextBox 13"/>
          <p:cNvSpPr txBox="1"/>
          <p:nvPr userDrawn="1"/>
        </p:nvSpPr>
        <p:spPr>
          <a:xfrm>
            <a:off x="7786710" y="6572272"/>
            <a:ext cx="11429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dirty="0" smtClean="0">
                <a:solidFill>
                  <a:schemeClr val="bg1">
                    <a:lumMod val="65000"/>
                  </a:schemeClr>
                </a:solidFill>
              </a:rPr>
              <a:t>John Marshall, </a:t>
            </a:r>
            <a:fld id="{8E089C5F-C523-44A2-A3C6-5C9993860160}" type="slidenum">
              <a:rPr lang="en-GB" sz="800" smtClean="0">
                <a:solidFill>
                  <a:schemeClr val="bg1">
                    <a:lumMod val="65000"/>
                  </a:schemeClr>
                </a:solidFill>
              </a:rPr>
              <a:pPr algn="r"/>
              <a:t>‹#›</a:t>
            </a:fld>
            <a:endParaRPr lang="en-GB" sz="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Freeform 14"/>
          <p:cNvSpPr>
            <a:spLocks/>
          </p:cNvSpPr>
          <p:nvPr userDrawn="1"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 userDrawn="1"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9" name="Freeform 18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3694" y="97582"/>
            <a:ext cx="512256" cy="47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9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799" y="2095339"/>
            <a:ext cx="3057525" cy="2007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646394" y="4365104"/>
            <a:ext cx="7854696" cy="17526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kumimoji="0" lang="en-GB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J.S. Marshall</a:t>
            </a:r>
            <a:br>
              <a:rPr kumimoji="0" lang="en-GB" sz="2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lang="en-GB" sz="22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+mj-lt"/>
              </a:rPr>
              <a:t>A. Muennich, M.A. Thomson</a:t>
            </a:r>
            <a:endParaRPr kumimoji="0" lang="en-GB" sz="2200" b="0" i="0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GB" sz="2200" b="0" i="0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GB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CLIC CDR Review, Manchester, October 19 2011</a:t>
            </a:r>
            <a:endParaRPr kumimoji="0" lang="en-GB" sz="22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673600" y="2037715"/>
            <a:ext cx="3190240" cy="1885949"/>
          </a:xfrm>
          <a:prstGeom prst="rect">
            <a:avLst/>
          </a:prstGeom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Particle flow</a:t>
            </a:r>
            <a:r>
              <a:rPr kumimoji="0" lang="en-GB" sz="4000" b="1" i="0" u="none" strike="noStrike" kern="1200" cap="none" spc="0" normalizeH="0" noProof="0" dirty="0" smtClean="0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performance at CLIC</a:t>
            </a:r>
            <a:endParaRPr kumimoji="0" lang="en-GB" sz="60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tint val="90000"/>
                  <a:satMod val="12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PFA Physics Performance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648621"/>
            <a:ext cx="8712968" cy="4745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Study of PFA physics performance carried out by </a:t>
            </a:r>
            <a:r>
              <a:rPr lang="en-GB" b="1" dirty="0" smtClean="0">
                <a:latin typeface="+mj-lt"/>
              </a:rPr>
              <a:t>A. Muennich</a:t>
            </a:r>
            <a:r>
              <a:rPr lang="en-GB" dirty="0" smtClean="0">
                <a:latin typeface="+mj-lt"/>
              </a:rPr>
              <a:t>. Event sample contains two </a:t>
            </a:r>
            <a:r>
              <a:rPr lang="en-GB" i="1" dirty="0" smtClean="0">
                <a:latin typeface="+mj-lt"/>
              </a:rPr>
              <a:t>W</a:t>
            </a:r>
            <a:r>
              <a:rPr lang="en-GB" dirty="0" smtClean="0">
                <a:latin typeface="+mj-lt"/>
              </a:rPr>
              <a:t>s, one decaying into muon and neutrino, the other decaying into quarks: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+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e</a:t>
            </a:r>
            <a:r>
              <a:rPr lang="en-GB" baseline="30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-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Symbol"/>
              </a:rPr>
              <a:t>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WW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 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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qq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 energies: 125, 250, 500 and 1000GeV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Each energy available without background and with 60BX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sym typeface="Symbol"/>
              </a:rPr>
              <a:t>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Symbol"/>
              </a:rPr>
              <a:t>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hadrons background.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  <a:sym typeface="Wingdings" pitchFamily="2" charset="2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  <a:sym typeface="Wingdings" pitchFamily="2" charset="2"/>
              </a:rPr>
              <a:t>Reconstruction was performed in two steps:</a:t>
            </a:r>
          </a:p>
          <a:p>
            <a:pPr marL="800100" lvl="1" indent="-342900">
              <a:spcBef>
                <a:spcPct val="20000"/>
              </a:spcBef>
              <a:buClr>
                <a:schemeClr val="accent3"/>
              </a:buClr>
              <a:buSzPct val="95000"/>
              <a:buAutoNum type="arabicPeriod"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Lepton removal.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 Muon and every particle around it within tight cone removed, leaving only hadronic decaying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 in the event.</a:t>
            </a:r>
          </a:p>
          <a:p>
            <a:pPr marL="800100" lvl="1" indent="-342900">
              <a:spcBef>
                <a:spcPct val="20000"/>
              </a:spcBef>
              <a:buClr>
                <a:schemeClr val="accent3"/>
              </a:buClr>
              <a:buSzPct val="95000"/>
              <a:buAutoNum type="arabicPeriod"/>
            </a:pP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Jet reconstruction.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  <a:sym typeface="Wingdings" pitchFamily="2" charset="2"/>
              </a:rPr>
              <a:t> Without  background, ee_kt algorithm used. In presence of background, kt algorithm performed best. Algorithms used in exclusive mode, forcing event into two jets.</a:t>
            </a:r>
          </a:p>
          <a:p>
            <a:pPr marL="34290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  <a:sym typeface="Wingdings" pitchFamily="2" charset="2"/>
            </a:endParaRPr>
          </a:p>
          <a:p>
            <a:pPr marL="34290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  <a:sym typeface="Wingdings" pitchFamily="2" charset="2"/>
              </a:rPr>
              <a:t>The analysis used PFOs passing tight timing cuts (found minimal performance difference between timing cuts). Results are shown for jets in the region |cos </a:t>
            </a:r>
            <a:r>
              <a:rPr lang="en-GB" dirty="0" smtClean="0">
                <a:latin typeface="+mj-lt"/>
                <a:sym typeface="Symbol"/>
              </a:rPr>
              <a:t>| &lt; 0.9</a:t>
            </a:r>
            <a:endParaRPr lang="en-GB" dirty="0" smtClean="0">
              <a:latin typeface="+mj-lt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 Reconstruction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561187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Energy and mass distributions for the reconstructed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, with energy of 500GeV: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00" y="2160000"/>
            <a:ext cx="391667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00" y="2160000"/>
            <a:ext cx="3991142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90500" y="5511522"/>
            <a:ext cx="871296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Without background, the energy resolution is comparable to that obtained in the technical study, without jet reconstruction.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With background, and without timing cuts, many background particles remain in the event and are reconstructed as part of the jet, shifting the energy and mass distributions to higher values.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00" y="2796509"/>
            <a:ext cx="4020105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/</a:t>
            </a:r>
            <a:r>
              <a:rPr lang="en-GB" sz="4600" i="1" dirty="0" smtClean="0"/>
              <a:t>Z</a:t>
            </a:r>
            <a:r>
              <a:rPr lang="en-GB" sz="4600" dirty="0" smtClean="0"/>
              <a:t> Separation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561187"/>
            <a:ext cx="8712968" cy="96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One </a:t>
            </a:r>
            <a:r>
              <a:rPr lang="en-GB" sz="1600" smtClean="0">
                <a:latin typeface="+mj-lt"/>
              </a:rPr>
              <a:t>of </a:t>
            </a:r>
            <a:r>
              <a:rPr lang="en-GB" sz="1600" smtClean="0">
                <a:latin typeface="+mj-lt"/>
              </a:rPr>
              <a:t>the goals </a:t>
            </a:r>
            <a:r>
              <a:rPr lang="en-GB" sz="1600" dirty="0" smtClean="0">
                <a:latin typeface="+mj-lt"/>
              </a:rPr>
              <a:t>of PFA and fine granularity calorimetry </a:t>
            </a:r>
            <a:r>
              <a:rPr lang="en-GB" sz="1600" dirty="0" smtClean="0">
                <a:latin typeface="+mj-lt"/>
              </a:rPr>
              <a:t>is separation of</a:t>
            </a:r>
            <a:r>
              <a:rPr lang="en-GB" sz="1600" dirty="0" smtClean="0">
                <a:latin typeface="+mj-lt"/>
              </a:rPr>
              <a:t>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 and </a:t>
            </a:r>
            <a:r>
              <a:rPr lang="en-GB" sz="1600" i="1" dirty="0" smtClean="0">
                <a:latin typeface="+mj-lt"/>
              </a:rPr>
              <a:t>Z</a:t>
            </a:r>
            <a:r>
              <a:rPr lang="en-GB" sz="1600" dirty="0" smtClean="0">
                <a:latin typeface="+mj-lt"/>
              </a:rPr>
              <a:t> particles.</a:t>
            </a:r>
          </a:p>
          <a:p>
            <a:pPr marL="2743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To study this separation, used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 samples already described and samples of </a:t>
            </a:r>
            <a:r>
              <a:rPr lang="en-GB" sz="1600" b="1" i="1" dirty="0" smtClean="0">
                <a:latin typeface="+mj-lt"/>
              </a:rPr>
              <a:t>e</a:t>
            </a:r>
            <a:r>
              <a:rPr lang="en-GB" sz="1600" b="1" baseline="30000" dirty="0" smtClean="0">
                <a:latin typeface="+mj-lt"/>
              </a:rPr>
              <a:t>+</a:t>
            </a:r>
            <a:r>
              <a:rPr lang="en-GB" sz="1600" b="1" i="1" dirty="0" smtClean="0">
                <a:latin typeface="+mj-lt"/>
              </a:rPr>
              <a:t>e</a:t>
            </a:r>
            <a:r>
              <a:rPr lang="en-GB" sz="1600" b="1" baseline="30000" dirty="0" smtClean="0">
                <a:latin typeface="+mj-lt"/>
              </a:rPr>
              <a:t>-</a:t>
            </a:r>
            <a:r>
              <a:rPr lang="en-GB" sz="1600" b="1" dirty="0" smtClean="0">
                <a:latin typeface="+mj-lt"/>
                <a:sym typeface="Symbol"/>
              </a:rPr>
              <a:t></a:t>
            </a:r>
            <a:r>
              <a:rPr lang="en-GB" sz="1600" b="1" i="1" dirty="0" smtClean="0">
                <a:latin typeface="+mj-lt"/>
                <a:sym typeface="Wingdings" pitchFamily="2" charset="2"/>
              </a:rPr>
              <a:t>ZZ</a:t>
            </a:r>
            <a:r>
              <a:rPr lang="en-GB" sz="1600" b="1" dirty="0" smtClean="0">
                <a:latin typeface="+mj-lt"/>
                <a:sym typeface="Symbol"/>
              </a:rPr>
              <a:t> </a:t>
            </a:r>
            <a:r>
              <a:rPr lang="en-GB" sz="1600" b="1" i="1" dirty="0" smtClean="0">
                <a:latin typeface="+mj-lt"/>
                <a:sym typeface="Symbol"/>
              </a:rPr>
              <a:t></a:t>
            </a:r>
            <a:r>
              <a:rPr lang="en-GB" sz="1600" b="1" i="1" dirty="0" smtClean="0">
                <a:latin typeface="+mj-lt"/>
                <a:sym typeface="Wingdings" pitchFamily="2" charset="2"/>
              </a:rPr>
              <a:t>qq</a:t>
            </a:r>
            <a:endParaRPr lang="en-GB" sz="1600" b="1" i="1" dirty="0" smtClean="0">
              <a:latin typeface="+mj-lt"/>
              <a:sym typeface="Wingdings" pitchFamily="2" charset="2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Mass </a:t>
            </a:r>
            <a:r>
              <a:rPr lang="en-GB" sz="1600" dirty="0" smtClean="0">
                <a:latin typeface="+mj-lt"/>
              </a:rPr>
              <a:t>distributions of the reconstructed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 and </a:t>
            </a:r>
            <a:r>
              <a:rPr lang="en-GB" sz="1600" i="1" dirty="0" smtClean="0">
                <a:latin typeface="+mj-lt"/>
              </a:rPr>
              <a:t>Z</a:t>
            </a:r>
            <a:r>
              <a:rPr lang="en-GB" sz="1600" dirty="0" smtClean="0">
                <a:latin typeface="+mj-lt"/>
              </a:rPr>
              <a:t> for CLIC_ILD at </a:t>
            </a:r>
            <a:r>
              <a:rPr lang="en-GB" sz="1600" i="1" dirty="0" smtClean="0">
                <a:latin typeface="+mj-lt"/>
              </a:rPr>
              <a:t>E</a:t>
            </a:r>
            <a:r>
              <a:rPr lang="en-GB" sz="1600" i="1" baseline="-25000" dirty="0" smtClean="0">
                <a:latin typeface="+mj-lt"/>
              </a:rPr>
              <a:t>W</a:t>
            </a:r>
            <a:r>
              <a:rPr lang="en-GB" sz="1600" baseline="-25000" dirty="0" smtClean="0">
                <a:latin typeface="+mj-lt"/>
              </a:rPr>
              <a:t>/</a:t>
            </a:r>
            <a:r>
              <a:rPr lang="en-GB" sz="1600" i="1" baseline="-25000" dirty="0" smtClean="0">
                <a:latin typeface="+mj-lt"/>
              </a:rPr>
              <a:t>Z</a:t>
            </a:r>
            <a:r>
              <a:rPr lang="en-GB" sz="1600" i="1" dirty="0" smtClean="0">
                <a:latin typeface="+mj-lt"/>
              </a:rPr>
              <a:t> </a:t>
            </a:r>
            <a:r>
              <a:rPr lang="en-GB" sz="1600" dirty="0" smtClean="0">
                <a:latin typeface="+mj-lt"/>
              </a:rPr>
              <a:t>= 500GeV: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00" y="2796509"/>
            <a:ext cx="405714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52500" y="2868176"/>
            <a:ext cx="606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00BX</a:t>
            </a:r>
            <a:endParaRPr lang="en-GB" sz="16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1650" y="2877701"/>
            <a:ext cx="6066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60BX</a:t>
            </a:r>
            <a:endParaRPr lang="en-GB" sz="16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90500" y="6221870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Without background, the two peaks remain clearly separated. With 60BX, see significant overlap.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/</a:t>
            </a:r>
            <a:r>
              <a:rPr lang="en-GB" sz="4600" i="1" dirty="0" smtClean="0"/>
              <a:t>Z</a:t>
            </a:r>
            <a:r>
              <a:rPr lang="en-GB" sz="4600" dirty="0" smtClean="0"/>
              <a:t> Separation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625582"/>
            <a:ext cx="4572792" cy="2209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Separation calculated by applying optimal cut, minimising number of misidentified events.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For ideal Gaussian distributions, misidentification of 15.8% corresponds to 2</a:t>
            </a:r>
            <a:r>
              <a:rPr lang="en-GB" sz="1600" i="1" dirty="0" smtClean="0">
                <a:latin typeface="+mj-lt"/>
                <a:sym typeface="Symbol"/>
              </a:rPr>
              <a:t></a:t>
            </a:r>
            <a:r>
              <a:rPr lang="en-GB" sz="1600" dirty="0" smtClean="0">
                <a:latin typeface="+mj-lt"/>
              </a:rPr>
              <a:t> separation.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If tails present in distribution, separation drops below 2</a:t>
            </a:r>
            <a:r>
              <a:rPr lang="en-GB" sz="1600" i="1" dirty="0" smtClean="0">
                <a:sym typeface="Symbol"/>
              </a:rPr>
              <a:t></a:t>
            </a:r>
            <a:r>
              <a:rPr lang="en-GB" sz="1600" dirty="0" smtClean="0">
                <a:latin typeface="+mj-lt"/>
              </a:rPr>
              <a:t> even if main peaks remain 2</a:t>
            </a:r>
            <a:r>
              <a:rPr lang="en-GB" sz="1600" i="1" dirty="0" smtClean="0">
                <a:sym typeface="Symbol"/>
              </a:rPr>
              <a:t></a:t>
            </a:r>
            <a:r>
              <a:rPr lang="en-GB" sz="1600" dirty="0" smtClean="0">
                <a:latin typeface="+mj-lt"/>
              </a:rPr>
              <a:t> apart.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Obtainable separation limited by natural width of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 and </a:t>
            </a:r>
            <a:r>
              <a:rPr lang="en-GB" sz="1600" i="1" dirty="0" smtClean="0">
                <a:latin typeface="+mj-lt"/>
              </a:rPr>
              <a:t>Z</a:t>
            </a:r>
            <a:r>
              <a:rPr lang="en-GB" sz="1600" dirty="0" smtClean="0">
                <a:latin typeface="+mj-lt"/>
              </a:rPr>
              <a:t> to identification efficiency of 94%.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8627" y="4098541"/>
            <a:ext cx="312917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9627" y="1322575"/>
            <a:ext cx="309172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050" y="4098541"/>
            <a:ext cx="308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/</a:t>
            </a:r>
            <a:r>
              <a:rPr lang="en-GB" sz="4600" i="1" dirty="0" smtClean="0"/>
              <a:t>Z</a:t>
            </a:r>
            <a:r>
              <a:rPr lang="en-GB" sz="4600" dirty="0" smtClean="0"/>
              <a:t> Separation</a:t>
            </a:r>
            <a:endParaRPr lang="en-GB" sz="4600" i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00" y="2728960"/>
            <a:ext cx="390705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00" y="2728960"/>
            <a:ext cx="388463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90500" y="1837182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Separation between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 and </a:t>
            </a:r>
            <a:r>
              <a:rPr lang="en-GB" sz="1600" i="1" dirty="0" smtClean="0">
                <a:latin typeface="+mj-lt"/>
              </a:rPr>
              <a:t>Z</a:t>
            </a:r>
            <a:r>
              <a:rPr lang="en-GB" sz="1600" dirty="0" smtClean="0">
                <a:latin typeface="+mj-lt"/>
              </a:rPr>
              <a:t> peaks with no background and with 60BX of background: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2598" y="4451331"/>
            <a:ext cx="1470059" cy="1439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138872" y="1561187"/>
            <a:ext cx="8842568" cy="516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Test particle flow reconstruction of boosted low mass (EW scale) states in presence of background: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Pair production and decay: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05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Largest BR decay has same topology for</a:t>
            </a:r>
            <a:br>
              <a:rPr lang="en-GB" sz="1600" dirty="0" smtClean="0">
                <a:latin typeface="+mj-lt"/>
              </a:rPr>
            </a:br>
            <a:r>
              <a:rPr lang="en-GB" sz="1600" dirty="0" smtClean="0">
                <a:latin typeface="+mj-lt"/>
              </a:rPr>
              <a:t> all final states: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6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Use kt jet-finder and tight PFO collection.</a:t>
            </a:r>
            <a:r>
              <a:rPr lang="en-GB" sz="1600" b="1" dirty="0" smtClean="0">
                <a:latin typeface="+mj-lt"/>
              </a:rPr>
              <a:t/>
            </a:r>
            <a:br>
              <a:rPr lang="en-GB" sz="1600" b="1" dirty="0" smtClean="0">
                <a:latin typeface="+mj-lt"/>
              </a:rPr>
            </a:br>
            <a:r>
              <a:rPr lang="en-GB" sz="1600" b="1" dirty="0" smtClean="0">
                <a:latin typeface="+mj-lt"/>
              </a:rPr>
              <a:t>Separate using di-jet invariant mass.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Gaugino Pair Production</a:t>
            </a:r>
            <a:endParaRPr lang="en-GB" sz="4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8000" y="2628925"/>
            <a:ext cx="4671997" cy="394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528" y="2821386"/>
            <a:ext cx="3116433" cy="91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6520" y="1941234"/>
            <a:ext cx="3748043" cy="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Summary</a:t>
            </a:r>
            <a:endParaRPr lang="en-GB" sz="4600" dirty="0"/>
          </a:p>
        </p:txBody>
      </p:sp>
      <p:sp>
        <p:nvSpPr>
          <p:cNvPr id="4" name="Rectangle 3"/>
          <p:cNvSpPr/>
          <p:nvPr/>
        </p:nvSpPr>
        <p:spPr>
          <a:xfrm>
            <a:off x="209992" y="2174188"/>
            <a:ext cx="87129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Technical performance study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shows that PandoraPFA provides impressive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jet energy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resolution at CLIC.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The behaviour of the reconstruction is well-understood.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Physics performance study reveals that it is possible to separate final states (with identical topologies) based on invariant mass reconstruction.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Background from </a:t>
            </a:r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latin typeface="+mj-lt"/>
                <a:sym typeface="Symbol"/>
              </a:rPr>
              <a:t></a:t>
            </a:r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hadrons can be addressed using timing cuts at PFO level.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Influence of background on reconstructed energy and mass resolutions is evident, but decreases at higher jet energies.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solidFill>
                  <a:schemeClr val="accent4">
                    <a:lumMod val="50000"/>
                  </a:schemeClr>
                </a:solidFill>
                <a:latin typeface="+mj-lt"/>
              </a:rPr>
              <a:t>CLIC_ILD and CLIC_SiD show similar performance in the presence of background.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962275"/>
            <a:ext cx="8229600" cy="757216"/>
          </a:xfrm>
        </p:spPr>
        <p:txBody>
          <a:bodyPr>
            <a:normAutofit/>
          </a:bodyPr>
          <a:lstStyle/>
          <a:p>
            <a:pPr algn="ctr"/>
            <a:r>
              <a:rPr lang="en-GB" sz="4600" dirty="0" smtClean="0"/>
              <a:t>Backup</a:t>
            </a:r>
            <a:endParaRPr lang="en-GB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dirty="0" smtClean="0"/>
              <a:t>Detector Concepts</a:t>
            </a:r>
            <a:endParaRPr lang="en-GB" sz="4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992" y="1934537"/>
            <a:ext cx="3782283" cy="412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85850" y="1989053"/>
            <a:ext cx="3724975" cy="407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640666" y="6038917"/>
            <a:ext cx="11685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b="1" dirty="0" smtClean="0">
                <a:latin typeface="+mj-lt"/>
              </a:rPr>
              <a:t>CLIC_SiD</a:t>
            </a:r>
          </a:p>
        </p:txBody>
      </p:sp>
      <p:sp>
        <p:nvSpPr>
          <p:cNvPr id="8" name="Rectangle 7"/>
          <p:cNvSpPr/>
          <p:nvPr/>
        </p:nvSpPr>
        <p:spPr>
          <a:xfrm>
            <a:off x="6167106" y="6049916"/>
            <a:ext cx="116852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b="1" dirty="0" smtClean="0">
                <a:latin typeface="+mj-lt"/>
              </a:rPr>
              <a:t>CLIC_ILD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135" y="1728000"/>
            <a:ext cx="5934435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dirty="0" smtClean="0"/>
              <a:t>Default PFO Selection</a:t>
            </a:r>
            <a:endParaRPr lang="en-GB" sz="4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Deviations from CDR</a:t>
            </a:r>
            <a:endParaRPr lang="en-GB" sz="4600" dirty="0"/>
          </a:p>
        </p:txBody>
      </p:sp>
      <p:sp>
        <p:nvSpPr>
          <p:cNvPr id="4" name="Rectangle 3"/>
          <p:cNvSpPr/>
          <p:nvPr/>
        </p:nvSpPr>
        <p:spPr>
          <a:xfrm>
            <a:off x="198883" y="1571353"/>
            <a:ext cx="8649841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Inclusion of </a:t>
            </a:r>
            <a:r>
              <a:rPr lang="en-GB" sz="1600" i="1" dirty="0" smtClean="0">
                <a:latin typeface="+mj-lt"/>
              </a:rPr>
              <a:t>W</a:t>
            </a:r>
            <a:r>
              <a:rPr lang="en-GB" sz="1600" dirty="0" smtClean="0">
                <a:latin typeface="+mj-lt"/>
              </a:rPr>
              <a:t>/</a:t>
            </a:r>
            <a:r>
              <a:rPr lang="en-GB" sz="1600" i="1" dirty="0" smtClean="0">
                <a:latin typeface="+mj-lt"/>
              </a:rPr>
              <a:t>Z</a:t>
            </a:r>
            <a:r>
              <a:rPr lang="en-GB" sz="1600" dirty="0" smtClean="0">
                <a:latin typeface="+mj-lt"/>
              </a:rPr>
              <a:t> separation study, presented in </a:t>
            </a:r>
            <a:r>
              <a:rPr lang="en-GB" sz="1600" b="1" dirty="0" smtClean="0">
                <a:latin typeface="+mj-lt"/>
              </a:rPr>
              <a:t>LCD-NOTE-2011-028.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Understand that this material would have been included in CDR if it had been available at the time.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3357"/>
            <a:ext cx="2505075" cy="200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6022" y="2426301"/>
            <a:ext cx="2490962" cy="200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65469" y="4628156"/>
            <a:ext cx="2459208" cy="203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4164" y="4647206"/>
            <a:ext cx="2445095" cy="2039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866900" y="2466975"/>
            <a:ext cx="554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j-lt"/>
              </a:rPr>
              <a:t>00BX</a:t>
            </a:r>
            <a:endParaRPr lang="en-GB" sz="1400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10200" y="2466975"/>
            <a:ext cx="5543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j-lt"/>
              </a:rPr>
              <a:t>60BX</a:t>
            </a:r>
            <a:endParaRPr lang="en-GB" sz="1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dirty="0" smtClean="0"/>
              <a:t>Loose PFO Selection</a:t>
            </a:r>
            <a:endParaRPr lang="en-GB" sz="4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4562" y="1728000"/>
            <a:ext cx="5931629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dirty="0" smtClean="0"/>
              <a:t>Tight PFO Selection</a:t>
            </a:r>
            <a:endParaRPr lang="en-GB" sz="4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7113" y="1728000"/>
            <a:ext cx="5677674" cy="46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dirty="0" smtClean="0"/>
              <a:t>Timing cuts: energy distributions</a:t>
            </a:r>
            <a:endParaRPr lang="en-GB" sz="4600" dirty="0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00" y="2160000"/>
            <a:ext cx="405957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00" y="2160000"/>
            <a:ext cx="393240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952500" y="4382016"/>
            <a:ext cx="7425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91GeV</a:t>
            </a:r>
            <a:endParaRPr lang="en-GB" sz="16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81650" y="4391541"/>
            <a:ext cx="5896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1TeV</a:t>
            </a:r>
            <a:endParaRPr lang="en-GB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 Mass Resolution</a:t>
            </a:r>
            <a:endParaRPr lang="en-GB" sz="4600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00" y="2160000"/>
            <a:ext cx="3911707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00" y="2160000"/>
            <a:ext cx="393793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0"/>
          </a:xfrm>
        </p:spPr>
        <p:txBody>
          <a:bodyPr>
            <a:normAutofit/>
          </a:bodyPr>
          <a:lstStyle/>
          <a:p>
            <a:r>
              <a:rPr lang="en-GB" sz="4600" i="1" dirty="0" smtClean="0"/>
              <a:t>W</a:t>
            </a:r>
            <a:r>
              <a:rPr lang="en-GB" sz="4600" dirty="0" smtClean="0"/>
              <a:t>/</a:t>
            </a:r>
            <a:r>
              <a:rPr lang="en-GB" sz="4600" i="1" dirty="0" smtClean="0"/>
              <a:t>Z</a:t>
            </a:r>
            <a:r>
              <a:rPr lang="en-GB" sz="4600" dirty="0" smtClean="0"/>
              <a:t> Separation</a:t>
            </a:r>
            <a:endParaRPr lang="en-GB" sz="4600" dirty="0"/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3510" y="1649920"/>
            <a:ext cx="6110718" cy="50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Overview</a:t>
            </a:r>
            <a:endParaRPr lang="en-GB" sz="4600" dirty="0"/>
          </a:p>
        </p:txBody>
      </p:sp>
      <p:sp>
        <p:nvSpPr>
          <p:cNvPr id="4" name="Rectangle 3"/>
          <p:cNvSpPr/>
          <p:nvPr/>
        </p:nvSpPr>
        <p:spPr>
          <a:xfrm>
            <a:off x="269665" y="1986194"/>
            <a:ext cx="8616757" cy="37671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The particle flow paradigm.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2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Introduction to Pandora particle flow algorithms.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1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Technical performance study: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Jet energy resolution as a function of jet energy and angle,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Influence of timing cuts on jet energy resolution.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1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Physics performance study: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energy and mass reconstruction,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and </a:t>
            </a:r>
            <a:r>
              <a:rPr lang="en-GB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Z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 separation,</a:t>
            </a:r>
          </a:p>
          <a:p>
            <a:pPr marL="731520" lvl="1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" pitchFamily="2" charset="2"/>
              <a:buChar char="Ø"/>
            </a:pPr>
            <a:r>
              <a:rPr lang="en-GB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Separation of gaugino pair production final states.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Particle Flow Calorimetry</a:t>
            </a:r>
            <a:endParaRPr lang="en-GB" sz="4600" dirty="0"/>
          </a:p>
        </p:txBody>
      </p:sp>
      <p:grpSp>
        <p:nvGrpSpPr>
          <p:cNvPr id="918" name="Group 917"/>
          <p:cNvGrpSpPr/>
          <p:nvPr/>
        </p:nvGrpSpPr>
        <p:grpSpPr>
          <a:xfrm>
            <a:off x="68911" y="1813414"/>
            <a:ext cx="9125889" cy="1678007"/>
            <a:chOff x="68911" y="1742294"/>
            <a:chExt cx="9125889" cy="1678007"/>
          </a:xfrm>
        </p:grpSpPr>
        <p:sp>
          <p:nvSpPr>
            <p:cNvPr id="6" name="AutoShape 868"/>
            <p:cNvSpPr>
              <a:spLocks noChangeArrowheads="1"/>
            </p:cNvSpPr>
            <p:nvPr/>
          </p:nvSpPr>
          <p:spPr bwMode="auto">
            <a:xfrm flipV="1">
              <a:off x="2703871" y="2353834"/>
              <a:ext cx="421646" cy="316697"/>
            </a:xfrm>
            <a:prstGeom prst="rightArrow">
              <a:avLst>
                <a:gd name="adj1" fmla="val 50000"/>
                <a:gd name="adj2" fmla="val 43196"/>
              </a:avLst>
            </a:prstGeom>
            <a:solidFill>
              <a:schemeClr val="accent1"/>
            </a:solidFill>
            <a:ln w="1905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grpSp>
          <p:nvGrpSpPr>
            <p:cNvPr id="7" name="Group 872"/>
            <p:cNvGrpSpPr/>
            <p:nvPr/>
          </p:nvGrpSpPr>
          <p:grpSpPr>
            <a:xfrm>
              <a:off x="68911" y="1742294"/>
              <a:ext cx="2918010" cy="1664454"/>
              <a:chOff x="5643570" y="903032"/>
              <a:chExt cx="2918010" cy="1664453"/>
            </a:xfrm>
          </p:grpSpPr>
          <p:sp>
            <p:nvSpPr>
              <p:cNvPr id="8" name="Rectangle 438"/>
              <p:cNvSpPr>
                <a:spLocks noChangeArrowheads="1"/>
              </p:cNvSpPr>
              <p:nvPr/>
            </p:nvSpPr>
            <p:spPr bwMode="auto">
              <a:xfrm>
                <a:off x="6537064" y="1035170"/>
                <a:ext cx="377033" cy="11322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" name="Rectangle 439"/>
              <p:cNvSpPr>
                <a:spLocks noChangeArrowheads="1"/>
              </p:cNvSpPr>
              <p:nvPr/>
            </p:nvSpPr>
            <p:spPr bwMode="auto">
              <a:xfrm>
                <a:off x="6897323" y="1035170"/>
                <a:ext cx="830582" cy="113220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" name="Oval 440"/>
              <p:cNvSpPr>
                <a:spLocks noChangeArrowheads="1"/>
              </p:cNvSpPr>
              <p:nvPr/>
            </p:nvSpPr>
            <p:spPr bwMode="auto">
              <a:xfrm>
                <a:off x="6538173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" name="Oval 441"/>
              <p:cNvSpPr>
                <a:spLocks noChangeArrowheads="1"/>
              </p:cNvSpPr>
              <p:nvPr/>
            </p:nvSpPr>
            <p:spPr bwMode="auto">
              <a:xfrm>
                <a:off x="6562569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" name="Oval 442"/>
              <p:cNvSpPr>
                <a:spLocks noChangeArrowheads="1"/>
              </p:cNvSpPr>
              <p:nvPr/>
            </p:nvSpPr>
            <p:spPr bwMode="auto">
              <a:xfrm>
                <a:off x="6586966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" name="Oval 443"/>
              <p:cNvSpPr>
                <a:spLocks noChangeArrowheads="1"/>
              </p:cNvSpPr>
              <p:nvPr/>
            </p:nvSpPr>
            <p:spPr bwMode="auto">
              <a:xfrm>
                <a:off x="6562569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" name="Oval 444"/>
              <p:cNvSpPr>
                <a:spLocks noChangeArrowheads="1"/>
              </p:cNvSpPr>
              <p:nvPr/>
            </p:nvSpPr>
            <p:spPr bwMode="auto">
              <a:xfrm>
                <a:off x="6586966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" name="Oval 445"/>
              <p:cNvSpPr>
                <a:spLocks noChangeArrowheads="1"/>
              </p:cNvSpPr>
              <p:nvPr/>
            </p:nvSpPr>
            <p:spPr bwMode="auto">
              <a:xfrm>
                <a:off x="6586966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" name="Oval 446"/>
              <p:cNvSpPr>
                <a:spLocks noChangeArrowheads="1"/>
              </p:cNvSpPr>
              <p:nvPr/>
            </p:nvSpPr>
            <p:spPr bwMode="auto">
              <a:xfrm>
                <a:off x="6612471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" name="Oval 447"/>
              <p:cNvSpPr>
                <a:spLocks noChangeArrowheads="1"/>
              </p:cNvSpPr>
              <p:nvPr/>
            </p:nvSpPr>
            <p:spPr bwMode="auto">
              <a:xfrm>
                <a:off x="6612471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" name="Oval 448"/>
              <p:cNvSpPr>
                <a:spLocks noChangeArrowheads="1"/>
              </p:cNvSpPr>
              <p:nvPr/>
            </p:nvSpPr>
            <p:spPr bwMode="auto">
              <a:xfrm>
                <a:off x="6637976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" name="Oval 449"/>
              <p:cNvSpPr>
                <a:spLocks noChangeArrowheads="1"/>
              </p:cNvSpPr>
              <p:nvPr/>
            </p:nvSpPr>
            <p:spPr bwMode="auto">
              <a:xfrm>
                <a:off x="6637976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" name="Oval 450"/>
              <p:cNvSpPr>
                <a:spLocks noChangeArrowheads="1"/>
              </p:cNvSpPr>
              <p:nvPr/>
            </p:nvSpPr>
            <p:spPr bwMode="auto">
              <a:xfrm>
                <a:off x="6663481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" name="Oval 451"/>
              <p:cNvSpPr>
                <a:spLocks noChangeArrowheads="1"/>
              </p:cNvSpPr>
              <p:nvPr/>
            </p:nvSpPr>
            <p:spPr bwMode="auto">
              <a:xfrm>
                <a:off x="6662372" y="133568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" name="Oval 452"/>
              <p:cNvSpPr>
                <a:spLocks noChangeArrowheads="1"/>
              </p:cNvSpPr>
              <p:nvPr/>
            </p:nvSpPr>
            <p:spPr bwMode="auto">
              <a:xfrm>
                <a:off x="6637976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" name="Oval 453"/>
              <p:cNvSpPr>
                <a:spLocks noChangeArrowheads="1"/>
              </p:cNvSpPr>
              <p:nvPr/>
            </p:nvSpPr>
            <p:spPr bwMode="auto">
              <a:xfrm>
                <a:off x="6663481" y="136119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" name="Oval 454"/>
              <p:cNvSpPr>
                <a:spLocks noChangeArrowheads="1"/>
              </p:cNvSpPr>
              <p:nvPr/>
            </p:nvSpPr>
            <p:spPr bwMode="auto">
              <a:xfrm>
                <a:off x="6688986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" name="Oval 455"/>
              <p:cNvSpPr>
                <a:spLocks noChangeArrowheads="1"/>
              </p:cNvSpPr>
              <p:nvPr/>
            </p:nvSpPr>
            <p:spPr bwMode="auto">
              <a:xfrm>
                <a:off x="6663481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" name="Oval 456"/>
              <p:cNvSpPr>
                <a:spLocks noChangeArrowheads="1"/>
              </p:cNvSpPr>
              <p:nvPr/>
            </p:nvSpPr>
            <p:spPr bwMode="auto">
              <a:xfrm>
                <a:off x="6713382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" name="Oval 457"/>
              <p:cNvSpPr>
                <a:spLocks noChangeArrowheads="1"/>
              </p:cNvSpPr>
              <p:nvPr/>
            </p:nvSpPr>
            <p:spPr bwMode="auto">
              <a:xfrm>
                <a:off x="6663481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" name="Oval 458"/>
              <p:cNvSpPr>
                <a:spLocks noChangeArrowheads="1"/>
              </p:cNvSpPr>
              <p:nvPr/>
            </p:nvSpPr>
            <p:spPr bwMode="auto">
              <a:xfrm>
                <a:off x="6688986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" name="Oval 459"/>
              <p:cNvSpPr>
                <a:spLocks noChangeArrowheads="1"/>
              </p:cNvSpPr>
              <p:nvPr/>
            </p:nvSpPr>
            <p:spPr bwMode="auto">
              <a:xfrm>
                <a:off x="6688986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" name="Oval 460"/>
              <p:cNvSpPr>
                <a:spLocks noChangeArrowheads="1"/>
              </p:cNvSpPr>
              <p:nvPr/>
            </p:nvSpPr>
            <p:spPr bwMode="auto">
              <a:xfrm>
                <a:off x="6713382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" name="Oval 461"/>
              <p:cNvSpPr>
                <a:spLocks noChangeArrowheads="1"/>
              </p:cNvSpPr>
              <p:nvPr/>
            </p:nvSpPr>
            <p:spPr bwMode="auto">
              <a:xfrm>
                <a:off x="6688986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" name="Oval 462"/>
              <p:cNvSpPr>
                <a:spLocks noChangeArrowheads="1"/>
              </p:cNvSpPr>
              <p:nvPr/>
            </p:nvSpPr>
            <p:spPr bwMode="auto">
              <a:xfrm>
                <a:off x="6687877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" name="Oval 463"/>
              <p:cNvSpPr>
                <a:spLocks noChangeArrowheads="1"/>
              </p:cNvSpPr>
              <p:nvPr/>
            </p:nvSpPr>
            <p:spPr bwMode="auto">
              <a:xfrm>
                <a:off x="6662372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" name="Oval 464"/>
              <p:cNvSpPr>
                <a:spLocks noChangeArrowheads="1"/>
              </p:cNvSpPr>
              <p:nvPr/>
            </p:nvSpPr>
            <p:spPr bwMode="auto">
              <a:xfrm>
                <a:off x="6763284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Oval 465"/>
              <p:cNvSpPr>
                <a:spLocks noChangeArrowheads="1"/>
              </p:cNvSpPr>
              <p:nvPr/>
            </p:nvSpPr>
            <p:spPr bwMode="auto">
              <a:xfrm>
                <a:off x="6738887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" name="Oval 466"/>
              <p:cNvSpPr>
                <a:spLocks noChangeArrowheads="1"/>
              </p:cNvSpPr>
              <p:nvPr/>
            </p:nvSpPr>
            <p:spPr bwMode="auto">
              <a:xfrm>
                <a:off x="6737779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" name="Oval 467"/>
              <p:cNvSpPr>
                <a:spLocks noChangeArrowheads="1"/>
              </p:cNvSpPr>
              <p:nvPr/>
            </p:nvSpPr>
            <p:spPr bwMode="auto">
              <a:xfrm>
                <a:off x="6738887" y="128578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" name="Oval 468"/>
              <p:cNvSpPr>
                <a:spLocks noChangeArrowheads="1"/>
              </p:cNvSpPr>
              <p:nvPr/>
            </p:nvSpPr>
            <p:spPr bwMode="auto">
              <a:xfrm>
                <a:off x="6663481" y="126139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" name="Oval 469"/>
              <p:cNvSpPr>
                <a:spLocks noChangeArrowheads="1"/>
              </p:cNvSpPr>
              <p:nvPr/>
            </p:nvSpPr>
            <p:spPr bwMode="auto">
              <a:xfrm>
                <a:off x="6763284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" name="Oval 470"/>
              <p:cNvSpPr>
                <a:spLocks noChangeArrowheads="1"/>
              </p:cNvSpPr>
              <p:nvPr/>
            </p:nvSpPr>
            <p:spPr bwMode="auto">
              <a:xfrm>
                <a:off x="6764393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" name="Oval 471"/>
              <p:cNvSpPr>
                <a:spLocks noChangeArrowheads="1"/>
              </p:cNvSpPr>
              <p:nvPr/>
            </p:nvSpPr>
            <p:spPr bwMode="auto">
              <a:xfrm>
                <a:off x="6738887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" name="Oval 472"/>
              <p:cNvSpPr>
                <a:spLocks noChangeArrowheads="1"/>
              </p:cNvSpPr>
              <p:nvPr/>
            </p:nvSpPr>
            <p:spPr bwMode="auto">
              <a:xfrm>
                <a:off x="6764393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" name="Oval 473"/>
              <p:cNvSpPr>
                <a:spLocks noChangeArrowheads="1"/>
              </p:cNvSpPr>
              <p:nvPr/>
            </p:nvSpPr>
            <p:spPr bwMode="auto">
              <a:xfrm>
                <a:off x="6764393" y="1336797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" name="Oval 474"/>
              <p:cNvSpPr>
                <a:spLocks noChangeArrowheads="1"/>
              </p:cNvSpPr>
              <p:nvPr/>
            </p:nvSpPr>
            <p:spPr bwMode="auto">
              <a:xfrm>
                <a:off x="6788789" y="131129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" name="Oval 475"/>
              <p:cNvSpPr>
                <a:spLocks noChangeArrowheads="1"/>
              </p:cNvSpPr>
              <p:nvPr/>
            </p:nvSpPr>
            <p:spPr bwMode="auto">
              <a:xfrm>
                <a:off x="6562569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" name="Oval 476"/>
              <p:cNvSpPr>
                <a:spLocks noChangeArrowheads="1"/>
              </p:cNvSpPr>
              <p:nvPr/>
            </p:nvSpPr>
            <p:spPr bwMode="auto">
              <a:xfrm>
                <a:off x="6586966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" name="Oval 477"/>
              <p:cNvSpPr>
                <a:spLocks noChangeArrowheads="1"/>
              </p:cNvSpPr>
              <p:nvPr/>
            </p:nvSpPr>
            <p:spPr bwMode="auto">
              <a:xfrm>
                <a:off x="6611361" y="148761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" name="Oval 478"/>
              <p:cNvSpPr>
                <a:spLocks noChangeArrowheads="1"/>
              </p:cNvSpPr>
              <p:nvPr/>
            </p:nvSpPr>
            <p:spPr bwMode="auto">
              <a:xfrm>
                <a:off x="6586966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" name="Oval 479"/>
              <p:cNvSpPr>
                <a:spLocks noChangeArrowheads="1"/>
              </p:cNvSpPr>
              <p:nvPr/>
            </p:nvSpPr>
            <p:spPr bwMode="auto">
              <a:xfrm>
                <a:off x="6611361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" name="Oval 480"/>
              <p:cNvSpPr>
                <a:spLocks noChangeArrowheads="1"/>
              </p:cNvSpPr>
              <p:nvPr/>
            </p:nvSpPr>
            <p:spPr bwMode="auto">
              <a:xfrm>
                <a:off x="6611361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" name="Oval 481"/>
              <p:cNvSpPr>
                <a:spLocks noChangeArrowheads="1"/>
              </p:cNvSpPr>
              <p:nvPr/>
            </p:nvSpPr>
            <p:spPr bwMode="auto">
              <a:xfrm>
                <a:off x="6636867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" name="Oval 482"/>
              <p:cNvSpPr>
                <a:spLocks noChangeArrowheads="1"/>
              </p:cNvSpPr>
              <p:nvPr/>
            </p:nvSpPr>
            <p:spPr bwMode="auto">
              <a:xfrm>
                <a:off x="6662372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" name="Oval 483"/>
              <p:cNvSpPr>
                <a:spLocks noChangeArrowheads="1"/>
              </p:cNvSpPr>
              <p:nvPr/>
            </p:nvSpPr>
            <p:spPr bwMode="auto">
              <a:xfrm>
                <a:off x="6637976" y="151200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" name="Oval 484"/>
              <p:cNvSpPr>
                <a:spLocks noChangeArrowheads="1"/>
              </p:cNvSpPr>
              <p:nvPr/>
            </p:nvSpPr>
            <p:spPr bwMode="auto">
              <a:xfrm>
                <a:off x="6687877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" name="Oval 485"/>
              <p:cNvSpPr>
                <a:spLocks noChangeArrowheads="1"/>
              </p:cNvSpPr>
              <p:nvPr/>
            </p:nvSpPr>
            <p:spPr bwMode="auto">
              <a:xfrm>
                <a:off x="6637976" y="14621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" name="Oval 486"/>
              <p:cNvSpPr>
                <a:spLocks noChangeArrowheads="1"/>
              </p:cNvSpPr>
              <p:nvPr/>
            </p:nvSpPr>
            <p:spPr bwMode="auto">
              <a:xfrm>
                <a:off x="6662372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" name="Oval 487"/>
              <p:cNvSpPr>
                <a:spLocks noChangeArrowheads="1"/>
              </p:cNvSpPr>
              <p:nvPr/>
            </p:nvSpPr>
            <p:spPr bwMode="auto">
              <a:xfrm>
                <a:off x="6687877" y="156301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" name="Oval 488"/>
              <p:cNvSpPr>
                <a:spLocks noChangeArrowheads="1"/>
              </p:cNvSpPr>
              <p:nvPr/>
            </p:nvSpPr>
            <p:spPr bwMode="auto">
              <a:xfrm>
                <a:off x="6713382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" name="Oval 489"/>
              <p:cNvSpPr>
                <a:spLocks noChangeArrowheads="1"/>
              </p:cNvSpPr>
              <p:nvPr/>
            </p:nvSpPr>
            <p:spPr bwMode="auto">
              <a:xfrm>
                <a:off x="6687877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" name="Oval 490"/>
              <p:cNvSpPr>
                <a:spLocks noChangeArrowheads="1"/>
              </p:cNvSpPr>
              <p:nvPr/>
            </p:nvSpPr>
            <p:spPr bwMode="auto">
              <a:xfrm>
                <a:off x="6737779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" name="Oval 491"/>
              <p:cNvSpPr>
                <a:spLocks noChangeArrowheads="1"/>
              </p:cNvSpPr>
              <p:nvPr/>
            </p:nvSpPr>
            <p:spPr bwMode="auto">
              <a:xfrm>
                <a:off x="6687877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" name="Oval 492"/>
              <p:cNvSpPr>
                <a:spLocks noChangeArrowheads="1"/>
              </p:cNvSpPr>
              <p:nvPr/>
            </p:nvSpPr>
            <p:spPr bwMode="auto">
              <a:xfrm>
                <a:off x="6713382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" name="Oval 493"/>
              <p:cNvSpPr>
                <a:spLocks noChangeArrowheads="1"/>
              </p:cNvSpPr>
              <p:nvPr/>
            </p:nvSpPr>
            <p:spPr bwMode="auto">
              <a:xfrm>
                <a:off x="6713382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" name="Oval 494"/>
              <p:cNvSpPr>
                <a:spLocks noChangeArrowheads="1"/>
              </p:cNvSpPr>
              <p:nvPr/>
            </p:nvSpPr>
            <p:spPr bwMode="auto">
              <a:xfrm>
                <a:off x="6737779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" name="Oval 495"/>
              <p:cNvSpPr>
                <a:spLocks noChangeArrowheads="1"/>
              </p:cNvSpPr>
              <p:nvPr/>
            </p:nvSpPr>
            <p:spPr bwMode="auto">
              <a:xfrm>
                <a:off x="6713382" y="148761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" name="Oval 496"/>
              <p:cNvSpPr>
                <a:spLocks noChangeArrowheads="1"/>
              </p:cNvSpPr>
              <p:nvPr/>
            </p:nvSpPr>
            <p:spPr bwMode="auto">
              <a:xfrm>
                <a:off x="6712273" y="148761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" name="Oval 497"/>
              <p:cNvSpPr>
                <a:spLocks noChangeArrowheads="1"/>
              </p:cNvSpPr>
              <p:nvPr/>
            </p:nvSpPr>
            <p:spPr bwMode="auto">
              <a:xfrm>
                <a:off x="6686768" y="148761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" name="Oval 498"/>
              <p:cNvSpPr>
                <a:spLocks noChangeArrowheads="1"/>
              </p:cNvSpPr>
              <p:nvPr/>
            </p:nvSpPr>
            <p:spPr bwMode="auto">
              <a:xfrm>
                <a:off x="6787680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" name="Oval 499"/>
              <p:cNvSpPr>
                <a:spLocks noChangeArrowheads="1"/>
              </p:cNvSpPr>
              <p:nvPr/>
            </p:nvSpPr>
            <p:spPr bwMode="auto">
              <a:xfrm>
                <a:off x="6763284" y="153862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" name="Oval 500"/>
              <p:cNvSpPr>
                <a:spLocks noChangeArrowheads="1"/>
              </p:cNvSpPr>
              <p:nvPr/>
            </p:nvSpPr>
            <p:spPr bwMode="auto">
              <a:xfrm>
                <a:off x="6637976" y="148761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" name="Oval 501"/>
              <p:cNvSpPr>
                <a:spLocks noChangeArrowheads="1"/>
              </p:cNvSpPr>
              <p:nvPr/>
            </p:nvSpPr>
            <p:spPr bwMode="auto">
              <a:xfrm>
                <a:off x="6787680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" name="Oval 502"/>
              <p:cNvSpPr>
                <a:spLocks noChangeArrowheads="1"/>
              </p:cNvSpPr>
              <p:nvPr/>
            </p:nvSpPr>
            <p:spPr bwMode="auto">
              <a:xfrm>
                <a:off x="6788789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" name="Oval 503"/>
              <p:cNvSpPr>
                <a:spLocks noChangeArrowheads="1"/>
              </p:cNvSpPr>
              <p:nvPr/>
            </p:nvSpPr>
            <p:spPr bwMode="auto">
              <a:xfrm>
                <a:off x="6788789" y="15131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" name="Oval 504"/>
              <p:cNvSpPr>
                <a:spLocks noChangeArrowheads="1"/>
              </p:cNvSpPr>
              <p:nvPr/>
            </p:nvSpPr>
            <p:spPr bwMode="auto">
              <a:xfrm>
                <a:off x="6537064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" name="Oval 505"/>
              <p:cNvSpPr>
                <a:spLocks noChangeArrowheads="1"/>
              </p:cNvSpPr>
              <p:nvPr/>
            </p:nvSpPr>
            <p:spPr bwMode="auto">
              <a:xfrm>
                <a:off x="6561460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" name="Oval 506"/>
              <p:cNvSpPr>
                <a:spLocks noChangeArrowheads="1"/>
              </p:cNvSpPr>
              <p:nvPr/>
            </p:nvSpPr>
            <p:spPr bwMode="auto">
              <a:xfrm>
                <a:off x="6561460" y="181474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" name="Oval 507"/>
              <p:cNvSpPr>
                <a:spLocks noChangeArrowheads="1"/>
              </p:cNvSpPr>
              <p:nvPr/>
            </p:nvSpPr>
            <p:spPr bwMode="auto">
              <a:xfrm>
                <a:off x="6585856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" name="Oval 508"/>
              <p:cNvSpPr>
                <a:spLocks noChangeArrowheads="1"/>
              </p:cNvSpPr>
              <p:nvPr/>
            </p:nvSpPr>
            <p:spPr bwMode="auto">
              <a:xfrm>
                <a:off x="6585856" y="181474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" name="Oval 509"/>
              <p:cNvSpPr>
                <a:spLocks noChangeArrowheads="1"/>
              </p:cNvSpPr>
              <p:nvPr/>
            </p:nvSpPr>
            <p:spPr bwMode="auto">
              <a:xfrm>
                <a:off x="6611361" y="181474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" name="Oval 510"/>
              <p:cNvSpPr>
                <a:spLocks noChangeArrowheads="1"/>
              </p:cNvSpPr>
              <p:nvPr/>
            </p:nvSpPr>
            <p:spPr bwMode="auto">
              <a:xfrm>
                <a:off x="6636867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" name="Oval 511"/>
              <p:cNvSpPr>
                <a:spLocks noChangeArrowheads="1"/>
              </p:cNvSpPr>
              <p:nvPr/>
            </p:nvSpPr>
            <p:spPr bwMode="auto">
              <a:xfrm>
                <a:off x="6612471" y="178812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" name="Oval 512"/>
              <p:cNvSpPr>
                <a:spLocks noChangeArrowheads="1"/>
              </p:cNvSpPr>
              <p:nvPr/>
            </p:nvSpPr>
            <p:spPr bwMode="auto">
              <a:xfrm>
                <a:off x="6662372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" name="Oval 513"/>
              <p:cNvSpPr>
                <a:spLocks noChangeArrowheads="1"/>
              </p:cNvSpPr>
              <p:nvPr/>
            </p:nvSpPr>
            <p:spPr bwMode="auto">
              <a:xfrm>
                <a:off x="6636867" y="1814742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" name="Oval 514"/>
              <p:cNvSpPr>
                <a:spLocks noChangeArrowheads="1"/>
              </p:cNvSpPr>
              <p:nvPr/>
            </p:nvSpPr>
            <p:spPr bwMode="auto">
              <a:xfrm>
                <a:off x="6662372" y="183913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" name="Oval 515"/>
              <p:cNvSpPr>
                <a:spLocks noChangeArrowheads="1"/>
              </p:cNvSpPr>
              <p:nvPr/>
            </p:nvSpPr>
            <p:spPr bwMode="auto">
              <a:xfrm>
                <a:off x="6662372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" name="Oval 516"/>
              <p:cNvSpPr>
                <a:spLocks noChangeArrowheads="1"/>
              </p:cNvSpPr>
              <p:nvPr/>
            </p:nvSpPr>
            <p:spPr bwMode="auto">
              <a:xfrm>
                <a:off x="6662372" y="17892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7" name="Line 517"/>
              <p:cNvSpPr>
                <a:spLocks noChangeShapeType="1"/>
              </p:cNvSpPr>
              <p:nvPr/>
            </p:nvSpPr>
            <p:spPr bwMode="auto">
              <a:xfrm>
                <a:off x="5983712" y="1412204"/>
                <a:ext cx="553352" cy="11089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8" name="Line 518"/>
              <p:cNvSpPr>
                <a:spLocks noChangeShapeType="1"/>
              </p:cNvSpPr>
              <p:nvPr/>
            </p:nvSpPr>
            <p:spPr bwMode="auto">
              <a:xfrm>
                <a:off x="5983712" y="1588522"/>
                <a:ext cx="553352" cy="13307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89" name="Line 519"/>
              <p:cNvSpPr>
                <a:spLocks noChangeShapeType="1"/>
              </p:cNvSpPr>
              <p:nvPr/>
            </p:nvSpPr>
            <p:spPr bwMode="auto">
              <a:xfrm>
                <a:off x="5983712" y="1914545"/>
                <a:ext cx="553352" cy="7763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90" name="Oval 520"/>
              <p:cNvSpPr>
                <a:spLocks noChangeArrowheads="1"/>
              </p:cNvSpPr>
              <p:nvPr/>
            </p:nvSpPr>
            <p:spPr bwMode="auto">
              <a:xfrm>
                <a:off x="6537064" y="141109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1" name="Oval 521"/>
              <p:cNvSpPr>
                <a:spLocks noChangeArrowheads="1"/>
              </p:cNvSpPr>
              <p:nvPr/>
            </p:nvSpPr>
            <p:spPr bwMode="auto">
              <a:xfrm>
                <a:off x="6562569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2" name="Oval 522"/>
              <p:cNvSpPr>
                <a:spLocks noChangeArrowheads="1"/>
              </p:cNvSpPr>
              <p:nvPr/>
            </p:nvSpPr>
            <p:spPr bwMode="auto">
              <a:xfrm>
                <a:off x="6586966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3" name="Oval 523"/>
              <p:cNvSpPr>
                <a:spLocks noChangeArrowheads="1"/>
              </p:cNvSpPr>
              <p:nvPr/>
            </p:nvSpPr>
            <p:spPr bwMode="auto">
              <a:xfrm>
                <a:off x="6612471" y="138669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4" name="Oval 524"/>
              <p:cNvSpPr>
                <a:spLocks noChangeArrowheads="1"/>
              </p:cNvSpPr>
              <p:nvPr/>
            </p:nvSpPr>
            <p:spPr bwMode="auto">
              <a:xfrm>
                <a:off x="6637976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5" name="Oval 525"/>
              <p:cNvSpPr>
                <a:spLocks noChangeArrowheads="1"/>
              </p:cNvSpPr>
              <p:nvPr/>
            </p:nvSpPr>
            <p:spPr bwMode="auto">
              <a:xfrm>
                <a:off x="6662372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6" name="Oval 526"/>
              <p:cNvSpPr>
                <a:spLocks noChangeArrowheads="1"/>
              </p:cNvSpPr>
              <p:nvPr/>
            </p:nvSpPr>
            <p:spPr bwMode="auto">
              <a:xfrm>
                <a:off x="6612471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7" name="Oval 527"/>
              <p:cNvSpPr>
                <a:spLocks noChangeArrowheads="1"/>
              </p:cNvSpPr>
              <p:nvPr/>
            </p:nvSpPr>
            <p:spPr bwMode="auto">
              <a:xfrm>
                <a:off x="6688986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8" name="Oval 528"/>
              <p:cNvSpPr>
                <a:spLocks noChangeArrowheads="1"/>
              </p:cNvSpPr>
              <p:nvPr/>
            </p:nvSpPr>
            <p:spPr bwMode="auto">
              <a:xfrm>
                <a:off x="6713382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99" name="Oval 529"/>
              <p:cNvSpPr>
                <a:spLocks noChangeArrowheads="1"/>
              </p:cNvSpPr>
              <p:nvPr/>
            </p:nvSpPr>
            <p:spPr bwMode="auto">
              <a:xfrm>
                <a:off x="6738887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0" name="Oval 530"/>
              <p:cNvSpPr>
                <a:spLocks noChangeArrowheads="1"/>
              </p:cNvSpPr>
              <p:nvPr/>
            </p:nvSpPr>
            <p:spPr bwMode="auto">
              <a:xfrm>
                <a:off x="6764393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1" name="Oval 531"/>
              <p:cNvSpPr>
                <a:spLocks noChangeArrowheads="1"/>
              </p:cNvSpPr>
              <p:nvPr/>
            </p:nvSpPr>
            <p:spPr bwMode="auto">
              <a:xfrm>
                <a:off x="6788789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2" name="Oval 532"/>
              <p:cNvSpPr>
                <a:spLocks noChangeArrowheads="1"/>
              </p:cNvSpPr>
              <p:nvPr/>
            </p:nvSpPr>
            <p:spPr bwMode="auto">
              <a:xfrm>
                <a:off x="6814294" y="141109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3" name="Oval 533"/>
              <p:cNvSpPr>
                <a:spLocks noChangeArrowheads="1"/>
              </p:cNvSpPr>
              <p:nvPr/>
            </p:nvSpPr>
            <p:spPr bwMode="auto">
              <a:xfrm>
                <a:off x="6813186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4" name="Oval 534"/>
              <p:cNvSpPr>
                <a:spLocks noChangeArrowheads="1"/>
              </p:cNvSpPr>
              <p:nvPr/>
            </p:nvSpPr>
            <p:spPr bwMode="auto">
              <a:xfrm>
                <a:off x="6839799" y="141109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5" name="Oval 535"/>
              <p:cNvSpPr>
                <a:spLocks noChangeArrowheads="1"/>
              </p:cNvSpPr>
              <p:nvPr/>
            </p:nvSpPr>
            <p:spPr bwMode="auto">
              <a:xfrm>
                <a:off x="6864196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6" name="Oval 536"/>
              <p:cNvSpPr>
                <a:spLocks noChangeArrowheads="1"/>
              </p:cNvSpPr>
              <p:nvPr/>
            </p:nvSpPr>
            <p:spPr bwMode="auto">
              <a:xfrm>
                <a:off x="6889701" y="14122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7" name="Oval 537"/>
              <p:cNvSpPr>
                <a:spLocks noChangeArrowheads="1"/>
              </p:cNvSpPr>
              <p:nvPr/>
            </p:nvSpPr>
            <p:spPr bwMode="auto">
              <a:xfrm>
                <a:off x="6965107" y="141220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8" name="Oval 538"/>
              <p:cNvSpPr>
                <a:spLocks noChangeArrowheads="1"/>
              </p:cNvSpPr>
              <p:nvPr/>
            </p:nvSpPr>
            <p:spPr bwMode="auto">
              <a:xfrm>
                <a:off x="6989504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09" name="Oval 539"/>
              <p:cNvSpPr>
                <a:spLocks noChangeArrowheads="1"/>
              </p:cNvSpPr>
              <p:nvPr/>
            </p:nvSpPr>
            <p:spPr bwMode="auto">
              <a:xfrm>
                <a:off x="7015009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0" name="Oval 540"/>
              <p:cNvSpPr>
                <a:spLocks noChangeArrowheads="1"/>
              </p:cNvSpPr>
              <p:nvPr/>
            </p:nvSpPr>
            <p:spPr bwMode="auto">
              <a:xfrm>
                <a:off x="7040514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1" name="Oval 541"/>
              <p:cNvSpPr>
                <a:spLocks noChangeArrowheads="1"/>
              </p:cNvSpPr>
              <p:nvPr/>
            </p:nvSpPr>
            <p:spPr bwMode="auto">
              <a:xfrm>
                <a:off x="6662372" y="153640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2" name="Oval 542"/>
              <p:cNvSpPr>
                <a:spLocks noChangeArrowheads="1"/>
              </p:cNvSpPr>
              <p:nvPr/>
            </p:nvSpPr>
            <p:spPr bwMode="auto">
              <a:xfrm>
                <a:off x="7039405" y="136119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3" name="Oval 543"/>
              <p:cNvSpPr>
                <a:spLocks noChangeArrowheads="1"/>
              </p:cNvSpPr>
              <p:nvPr/>
            </p:nvSpPr>
            <p:spPr bwMode="auto">
              <a:xfrm>
                <a:off x="7064911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4" name="Oval 544"/>
              <p:cNvSpPr>
                <a:spLocks noChangeArrowheads="1"/>
              </p:cNvSpPr>
              <p:nvPr/>
            </p:nvSpPr>
            <p:spPr bwMode="auto">
              <a:xfrm>
                <a:off x="7090416" y="141109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5" name="Oval 545"/>
              <p:cNvSpPr>
                <a:spLocks noChangeArrowheads="1"/>
              </p:cNvSpPr>
              <p:nvPr/>
            </p:nvSpPr>
            <p:spPr bwMode="auto">
              <a:xfrm>
                <a:off x="7090416" y="14365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6" name="Oval 546"/>
              <p:cNvSpPr>
                <a:spLocks noChangeArrowheads="1"/>
              </p:cNvSpPr>
              <p:nvPr/>
            </p:nvSpPr>
            <p:spPr bwMode="auto">
              <a:xfrm>
                <a:off x="7140316" y="14621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7" name="Oval 547"/>
              <p:cNvSpPr>
                <a:spLocks noChangeArrowheads="1"/>
              </p:cNvSpPr>
              <p:nvPr/>
            </p:nvSpPr>
            <p:spPr bwMode="auto">
              <a:xfrm>
                <a:off x="7164713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8" name="Oval 548"/>
              <p:cNvSpPr>
                <a:spLocks noChangeArrowheads="1"/>
              </p:cNvSpPr>
              <p:nvPr/>
            </p:nvSpPr>
            <p:spPr bwMode="auto">
              <a:xfrm>
                <a:off x="7164713" y="14299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19" name="Oval 549"/>
              <p:cNvSpPr>
                <a:spLocks noChangeArrowheads="1"/>
              </p:cNvSpPr>
              <p:nvPr/>
            </p:nvSpPr>
            <p:spPr bwMode="auto">
              <a:xfrm>
                <a:off x="7164713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0" name="Oval 550"/>
              <p:cNvSpPr>
                <a:spLocks noChangeArrowheads="1"/>
              </p:cNvSpPr>
              <p:nvPr/>
            </p:nvSpPr>
            <p:spPr bwMode="auto">
              <a:xfrm>
                <a:off x="7164713" y="136119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1" name="Oval 551"/>
              <p:cNvSpPr>
                <a:spLocks noChangeArrowheads="1"/>
              </p:cNvSpPr>
              <p:nvPr/>
            </p:nvSpPr>
            <p:spPr bwMode="auto">
              <a:xfrm>
                <a:off x="7115921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2" name="Oval 552"/>
              <p:cNvSpPr>
                <a:spLocks noChangeArrowheads="1"/>
              </p:cNvSpPr>
              <p:nvPr/>
            </p:nvSpPr>
            <p:spPr bwMode="auto">
              <a:xfrm>
                <a:off x="7140316" y="133679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3" name="Oval 553"/>
              <p:cNvSpPr>
                <a:spLocks noChangeArrowheads="1"/>
              </p:cNvSpPr>
              <p:nvPr/>
            </p:nvSpPr>
            <p:spPr bwMode="auto">
              <a:xfrm>
                <a:off x="7115921" y="14365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4" name="Oval 554"/>
              <p:cNvSpPr>
                <a:spLocks noChangeArrowheads="1"/>
              </p:cNvSpPr>
              <p:nvPr/>
            </p:nvSpPr>
            <p:spPr bwMode="auto">
              <a:xfrm>
                <a:off x="7140316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5" name="Oval 555"/>
              <p:cNvSpPr>
                <a:spLocks noChangeArrowheads="1"/>
              </p:cNvSpPr>
              <p:nvPr/>
            </p:nvSpPr>
            <p:spPr bwMode="auto">
              <a:xfrm>
                <a:off x="7166931" y="14621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6" name="Oval 556"/>
              <p:cNvSpPr>
                <a:spLocks noChangeArrowheads="1"/>
              </p:cNvSpPr>
              <p:nvPr/>
            </p:nvSpPr>
            <p:spPr bwMode="auto">
              <a:xfrm>
                <a:off x="7164713" y="151200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7" name="Oval 557"/>
              <p:cNvSpPr>
                <a:spLocks noChangeArrowheads="1"/>
              </p:cNvSpPr>
              <p:nvPr/>
            </p:nvSpPr>
            <p:spPr bwMode="auto">
              <a:xfrm>
                <a:off x="7191327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8" name="Oval 558"/>
              <p:cNvSpPr>
                <a:spLocks noChangeArrowheads="1"/>
              </p:cNvSpPr>
              <p:nvPr/>
            </p:nvSpPr>
            <p:spPr bwMode="auto">
              <a:xfrm>
                <a:off x="7191327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29" name="Oval 559"/>
              <p:cNvSpPr>
                <a:spLocks noChangeArrowheads="1"/>
              </p:cNvSpPr>
              <p:nvPr/>
            </p:nvSpPr>
            <p:spPr bwMode="auto">
              <a:xfrm>
                <a:off x="7216832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0" name="Oval 560"/>
              <p:cNvSpPr>
                <a:spLocks noChangeArrowheads="1"/>
              </p:cNvSpPr>
              <p:nvPr/>
            </p:nvSpPr>
            <p:spPr bwMode="auto">
              <a:xfrm>
                <a:off x="7266734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1" name="Oval 561"/>
              <p:cNvSpPr>
                <a:spLocks noChangeArrowheads="1"/>
              </p:cNvSpPr>
              <p:nvPr/>
            </p:nvSpPr>
            <p:spPr bwMode="auto">
              <a:xfrm>
                <a:off x="7266734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2" name="Oval 562"/>
              <p:cNvSpPr>
                <a:spLocks noChangeArrowheads="1"/>
              </p:cNvSpPr>
              <p:nvPr/>
            </p:nvSpPr>
            <p:spPr bwMode="auto">
              <a:xfrm>
                <a:off x="7164713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3" name="Oval 563"/>
              <p:cNvSpPr>
                <a:spLocks noChangeArrowheads="1"/>
              </p:cNvSpPr>
              <p:nvPr/>
            </p:nvSpPr>
            <p:spPr bwMode="auto">
              <a:xfrm>
                <a:off x="7216832" y="14621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4" name="Oval 564"/>
              <p:cNvSpPr>
                <a:spLocks noChangeArrowheads="1"/>
              </p:cNvSpPr>
              <p:nvPr/>
            </p:nvSpPr>
            <p:spPr bwMode="auto">
              <a:xfrm>
                <a:off x="7191327" y="14122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5" name="Oval 565"/>
              <p:cNvSpPr>
                <a:spLocks noChangeArrowheads="1"/>
              </p:cNvSpPr>
              <p:nvPr/>
            </p:nvSpPr>
            <p:spPr bwMode="auto">
              <a:xfrm>
                <a:off x="7216832" y="14365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6" name="Oval 566"/>
              <p:cNvSpPr>
                <a:spLocks noChangeArrowheads="1"/>
              </p:cNvSpPr>
              <p:nvPr/>
            </p:nvSpPr>
            <p:spPr bwMode="auto">
              <a:xfrm>
                <a:off x="7216832" y="136119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137" name="Oval 567"/>
              <p:cNvSpPr>
                <a:spLocks noChangeArrowheads="1"/>
              </p:cNvSpPr>
              <p:nvPr/>
            </p:nvSpPr>
            <p:spPr bwMode="auto">
              <a:xfrm>
                <a:off x="7266734" y="14365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8" name="Oval 568"/>
              <p:cNvSpPr>
                <a:spLocks noChangeArrowheads="1"/>
              </p:cNvSpPr>
              <p:nvPr/>
            </p:nvSpPr>
            <p:spPr bwMode="auto">
              <a:xfrm>
                <a:off x="7164713" y="133679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39" name="Oval 569"/>
              <p:cNvSpPr>
                <a:spLocks noChangeArrowheads="1"/>
              </p:cNvSpPr>
              <p:nvPr/>
            </p:nvSpPr>
            <p:spPr bwMode="auto">
              <a:xfrm>
                <a:off x="7317744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0" name="Oval 570"/>
              <p:cNvSpPr>
                <a:spLocks noChangeArrowheads="1"/>
              </p:cNvSpPr>
              <p:nvPr/>
            </p:nvSpPr>
            <p:spPr bwMode="auto">
              <a:xfrm>
                <a:off x="7342141" y="14621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1" name="Oval 571"/>
              <p:cNvSpPr>
                <a:spLocks noChangeArrowheads="1"/>
              </p:cNvSpPr>
              <p:nvPr/>
            </p:nvSpPr>
            <p:spPr bwMode="auto">
              <a:xfrm>
                <a:off x="7292239" y="146210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2" name="Oval 572"/>
              <p:cNvSpPr>
                <a:spLocks noChangeArrowheads="1"/>
              </p:cNvSpPr>
              <p:nvPr/>
            </p:nvSpPr>
            <p:spPr bwMode="auto">
              <a:xfrm>
                <a:off x="7216832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3" name="Oval 573"/>
              <p:cNvSpPr>
                <a:spLocks noChangeArrowheads="1"/>
              </p:cNvSpPr>
              <p:nvPr/>
            </p:nvSpPr>
            <p:spPr bwMode="auto">
              <a:xfrm>
                <a:off x="7266734" y="153751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4" name="Oval 574"/>
              <p:cNvSpPr>
                <a:spLocks noChangeArrowheads="1"/>
              </p:cNvSpPr>
              <p:nvPr/>
            </p:nvSpPr>
            <p:spPr bwMode="auto">
              <a:xfrm>
                <a:off x="7164713" y="131129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5" name="Oval 575"/>
              <p:cNvSpPr>
                <a:spLocks noChangeArrowheads="1"/>
              </p:cNvSpPr>
              <p:nvPr/>
            </p:nvSpPr>
            <p:spPr bwMode="auto">
              <a:xfrm>
                <a:off x="7191327" y="133679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6" name="Oval 576"/>
              <p:cNvSpPr>
                <a:spLocks noChangeArrowheads="1"/>
              </p:cNvSpPr>
              <p:nvPr/>
            </p:nvSpPr>
            <p:spPr bwMode="auto">
              <a:xfrm>
                <a:off x="7242338" y="131129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7" name="Oval 577"/>
              <p:cNvSpPr>
                <a:spLocks noChangeArrowheads="1"/>
              </p:cNvSpPr>
              <p:nvPr/>
            </p:nvSpPr>
            <p:spPr bwMode="auto">
              <a:xfrm>
                <a:off x="7292239" y="128578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8" name="Oval 578"/>
              <p:cNvSpPr>
                <a:spLocks noChangeArrowheads="1"/>
              </p:cNvSpPr>
              <p:nvPr/>
            </p:nvSpPr>
            <p:spPr bwMode="auto">
              <a:xfrm>
                <a:off x="7216832" y="131129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49" name="Oval 579"/>
              <p:cNvSpPr>
                <a:spLocks noChangeArrowheads="1"/>
              </p:cNvSpPr>
              <p:nvPr/>
            </p:nvSpPr>
            <p:spPr bwMode="auto">
              <a:xfrm>
                <a:off x="7242338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0" name="Oval 580"/>
              <p:cNvSpPr>
                <a:spLocks noChangeArrowheads="1"/>
              </p:cNvSpPr>
              <p:nvPr/>
            </p:nvSpPr>
            <p:spPr bwMode="auto">
              <a:xfrm>
                <a:off x="7292239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1" name="Oval 581"/>
              <p:cNvSpPr>
                <a:spLocks noChangeArrowheads="1"/>
              </p:cNvSpPr>
              <p:nvPr/>
            </p:nvSpPr>
            <p:spPr bwMode="auto">
              <a:xfrm>
                <a:off x="7266734" y="138669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2" name="Oval 582"/>
              <p:cNvSpPr>
                <a:spLocks noChangeArrowheads="1"/>
              </p:cNvSpPr>
              <p:nvPr/>
            </p:nvSpPr>
            <p:spPr bwMode="auto">
              <a:xfrm>
                <a:off x="7366536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3" name="Oval 583"/>
              <p:cNvSpPr>
                <a:spLocks noChangeArrowheads="1"/>
              </p:cNvSpPr>
              <p:nvPr/>
            </p:nvSpPr>
            <p:spPr bwMode="auto">
              <a:xfrm>
                <a:off x="7392041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4" name="Oval 584"/>
              <p:cNvSpPr>
                <a:spLocks noChangeArrowheads="1"/>
              </p:cNvSpPr>
              <p:nvPr/>
            </p:nvSpPr>
            <p:spPr bwMode="auto">
              <a:xfrm>
                <a:off x="7393151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5" name="Oval 585"/>
              <p:cNvSpPr>
                <a:spLocks noChangeArrowheads="1"/>
              </p:cNvSpPr>
              <p:nvPr/>
            </p:nvSpPr>
            <p:spPr bwMode="auto">
              <a:xfrm>
                <a:off x="7393151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6" name="Oval 586"/>
              <p:cNvSpPr>
                <a:spLocks noChangeArrowheads="1"/>
              </p:cNvSpPr>
              <p:nvPr/>
            </p:nvSpPr>
            <p:spPr bwMode="auto">
              <a:xfrm>
                <a:off x="7367646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7" name="Oval 587"/>
              <p:cNvSpPr>
                <a:spLocks noChangeArrowheads="1"/>
              </p:cNvSpPr>
              <p:nvPr/>
            </p:nvSpPr>
            <p:spPr bwMode="auto">
              <a:xfrm>
                <a:off x="7417547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8" name="Oval 588"/>
              <p:cNvSpPr>
                <a:spLocks noChangeArrowheads="1"/>
              </p:cNvSpPr>
              <p:nvPr/>
            </p:nvSpPr>
            <p:spPr bwMode="auto">
              <a:xfrm>
                <a:off x="7467448" y="148650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59" name="Oval 589"/>
              <p:cNvSpPr>
                <a:spLocks noChangeArrowheads="1"/>
              </p:cNvSpPr>
              <p:nvPr/>
            </p:nvSpPr>
            <p:spPr bwMode="auto">
              <a:xfrm>
                <a:off x="7166931" y="148761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0" name="Oval 590"/>
              <p:cNvSpPr>
                <a:spLocks noChangeArrowheads="1"/>
              </p:cNvSpPr>
              <p:nvPr/>
            </p:nvSpPr>
            <p:spPr bwMode="auto">
              <a:xfrm>
                <a:off x="7290021" y="153751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1" name="Oval 591"/>
              <p:cNvSpPr>
                <a:spLocks noChangeArrowheads="1"/>
              </p:cNvSpPr>
              <p:nvPr/>
            </p:nvSpPr>
            <p:spPr bwMode="auto">
              <a:xfrm>
                <a:off x="7241229" y="151200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2" name="Oval 592"/>
              <p:cNvSpPr>
                <a:spLocks noChangeArrowheads="1"/>
              </p:cNvSpPr>
              <p:nvPr/>
            </p:nvSpPr>
            <p:spPr bwMode="auto">
              <a:xfrm>
                <a:off x="6537064" y="15863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3" name="Oval 593"/>
              <p:cNvSpPr>
                <a:spLocks noChangeArrowheads="1"/>
              </p:cNvSpPr>
              <p:nvPr/>
            </p:nvSpPr>
            <p:spPr bwMode="auto">
              <a:xfrm>
                <a:off x="6562569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4" name="Oval 594"/>
              <p:cNvSpPr>
                <a:spLocks noChangeArrowheads="1"/>
              </p:cNvSpPr>
              <p:nvPr/>
            </p:nvSpPr>
            <p:spPr bwMode="auto">
              <a:xfrm>
                <a:off x="6586966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5" name="Oval 595"/>
              <p:cNvSpPr>
                <a:spLocks noChangeArrowheads="1"/>
              </p:cNvSpPr>
              <p:nvPr/>
            </p:nvSpPr>
            <p:spPr bwMode="auto">
              <a:xfrm>
                <a:off x="6612471" y="156190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6" name="Oval 596"/>
              <p:cNvSpPr>
                <a:spLocks noChangeArrowheads="1"/>
              </p:cNvSpPr>
              <p:nvPr/>
            </p:nvSpPr>
            <p:spPr bwMode="auto">
              <a:xfrm>
                <a:off x="6637976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7" name="Oval 597"/>
              <p:cNvSpPr>
                <a:spLocks noChangeArrowheads="1"/>
              </p:cNvSpPr>
              <p:nvPr/>
            </p:nvSpPr>
            <p:spPr bwMode="auto">
              <a:xfrm>
                <a:off x="6662372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8" name="Oval 598"/>
              <p:cNvSpPr>
                <a:spLocks noChangeArrowheads="1"/>
              </p:cNvSpPr>
              <p:nvPr/>
            </p:nvSpPr>
            <p:spPr bwMode="auto">
              <a:xfrm>
                <a:off x="6612471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69" name="Oval 599"/>
              <p:cNvSpPr>
                <a:spLocks noChangeArrowheads="1"/>
              </p:cNvSpPr>
              <p:nvPr/>
            </p:nvSpPr>
            <p:spPr bwMode="auto">
              <a:xfrm>
                <a:off x="6688986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0" name="Oval 600"/>
              <p:cNvSpPr>
                <a:spLocks noChangeArrowheads="1"/>
              </p:cNvSpPr>
              <p:nvPr/>
            </p:nvSpPr>
            <p:spPr bwMode="auto">
              <a:xfrm>
                <a:off x="6713382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1" name="Oval 601"/>
              <p:cNvSpPr>
                <a:spLocks noChangeArrowheads="1"/>
              </p:cNvSpPr>
              <p:nvPr/>
            </p:nvSpPr>
            <p:spPr bwMode="auto">
              <a:xfrm>
                <a:off x="6738887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2" name="Oval 602"/>
              <p:cNvSpPr>
                <a:spLocks noChangeArrowheads="1"/>
              </p:cNvSpPr>
              <p:nvPr/>
            </p:nvSpPr>
            <p:spPr bwMode="auto">
              <a:xfrm>
                <a:off x="6764393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3" name="Oval 603"/>
              <p:cNvSpPr>
                <a:spLocks noChangeArrowheads="1"/>
              </p:cNvSpPr>
              <p:nvPr/>
            </p:nvSpPr>
            <p:spPr bwMode="auto">
              <a:xfrm>
                <a:off x="6788789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4" name="Oval 604"/>
              <p:cNvSpPr>
                <a:spLocks noChangeArrowheads="1"/>
              </p:cNvSpPr>
              <p:nvPr/>
            </p:nvSpPr>
            <p:spPr bwMode="auto">
              <a:xfrm>
                <a:off x="6814294" y="15863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5" name="Oval 605"/>
              <p:cNvSpPr>
                <a:spLocks noChangeArrowheads="1"/>
              </p:cNvSpPr>
              <p:nvPr/>
            </p:nvSpPr>
            <p:spPr bwMode="auto">
              <a:xfrm>
                <a:off x="6813186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6" name="Oval 606"/>
              <p:cNvSpPr>
                <a:spLocks noChangeArrowheads="1"/>
              </p:cNvSpPr>
              <p:nvPr/>
            </p:nvSpPr>
            <p:spPr bwMode="auto">
              <a:xfrm>
                <a:off x="6839799" y="15863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7" name="Oval 607"/>
              <p:cNvSpPr>
                <a:spLocks noChangeArrowheads="1"/>
              </p:cNvSpPr>
              <p:nvPr/>
            </p:nvSpPr>
            <p:spPr bwMode="auto">
              <a:xfrm>
                <a:off x="6864196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8" name="Oval 608"/>
              <p:cNvSpPr>
                <a:spLocks noChangeArrowheads="1"/>
              </p:cNvSpPr>
              <p:nvPr/>
            </p:nvSpPr>
            <p:spPr bwMode="auto">
              <a:xfrm>
                <a:off x="6889701" y="158741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79" name="Oval 609"/>
              <p:cNvSpPr>
                <a:spLocks noChangeArrowheads="1"/>
              </p:cNvSpPr>
              <p:nvPr/>
            </p:nvSpPr>
            <p:spPr bwMode="auto">
              <a:xfrm>
                <a:off x="6965107" y="15874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0" name="Oval 610"/>
              <p:cNvSpPr>
                <a:spLocks noChangeArrowheads="1"/>
              </p:cNvSpPr>
              <p:nvPr/>
            </p:nvSpPr>
            <p:spPr bwMode="auto">
              <a:xfrm>
                <a:off x="6537064" y="19134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1" name="Oval 611"/>
              <p:cNvSpPr>
                <a:spLocks noChangeArrowheads="1"/>
              </p:cNvSpPr>
              <p:nvPr/>
            </p:nvSpPr>
            <p:spPr bwMode="auto">
              <a:xfrm>
                <a:off x="6562569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2" name="Oval 612"/>
              <p:cNvSpPr>
                <a:spLocks noChangeArrowheads="1"/>
              </p:cNvSpPr>
              <p:nvPr/>
            </p:nvSpPr>
            <p:spPr bwMode="auto">
              <a:xfrm>
                <a:off x="658696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3" name="Oval 613"/>
              <p:cNvSpPr>
                <a:spLocks noChangeArrowheads="1"/>
              </p:cNvSpPr>
              <p:nvPr/>
            </p:nvSpPr>
            <p:spPr bwMode="auto">
              <a:xfrm>
                <a:off x="6612471" y="188904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4" name="Oval 614"/>
              <p:cNvSpPr>
                <a:spLocks noChangeArrowheads="1"/>
              </p:cNvSpPr>
              <p:nvPr/>
            </p:nvSpPr>
            <p:spPr bwMode="auto">
              <a:xfrm>
                <a:off x="663797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5" name="Oval 615"/>
              <p:cNvSpPr>
                <a:spLocks noChangeArrowheads="1"/>
              </p:cNvSpPr>
              <p:nvPr/>
            </p:nvSpPr>
            <p:spPr bwMode="auto">
              <a:xfrm>
                <a:off x="6662372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6" name="Oval 616"/>
              <p:cNvSpPr>
                <a:spLocks noChangeArrowheads="1"/>
              </p:cNvSpPr>
              <p:nvPr/>
            </p:nvSpPr>
            <p:spPr bwMode="auto">
              <a:xfrm>
                <a:off x="6612471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7" name="Oval 617"/>
              <p:cNvSpPr>
                <a:spLocks noChangeArrowheads="1"/>
              </p:cNvSpPr>
              <p:nvPr/>
            </p:nvSpPr>
            <p:spPr bwMode="auto">
              <a:xfrm>
                <a:off x="668898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8" name="Oval 618"/>
              <p:cNvSpPr>
                <a:spLocks noChangeArrowheads="1"/>
              </p:cNvSpPr>
              <p:nvPr/>
            </p:nvSpPr>
            <p:spPr bwMode="auto">
              <a:xfrm>
                <a:off x="6713382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89" name="Oval 619"/>
              <p:cNvSpPr>
                <a:spLocks noChangeArrowheads="1"/>
              </p:cNvSpPr>
              <p:nvPr/>
            </p:nvSpPr>
            <p:spPr bwMode="auto">
              <a:xfrm>
                <a:off x="6738887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0" name="Oval 620"/>
              <p:cNvSpPr>
                <a:spLocks noChangeArrowheads="1"/>
              </p:cNvSpPr>
              <p:nvPr/>
            </p:nvSpPr>
            <p:spPr bwMode="auto">
              <a:xfrm>
                <a:off x="6764393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1" name="Oval 621"/>
              <p:cNvSpPr>
                <a:spLocks noChangeArrowheads="1"/>
              </p:cNvSpPr>
              <p:nvPr/>
            </p:nvSpPr>
            <p:spPr bwMode="auto">
              <a:xfrm>
                <a:off x="6788789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2" name="Oval 622"/>
              <p:cNvSpPr>
                <a:spLocks noChangeArrowheads="1"/>
              </p:cNvSpPr>
              <p:nvPr/>
            </p:nvSpPr>
            <p:spPr bwMode="auto">
              <a:xfrm>
                <a:off x="6814294" y="19134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3" name="Oval 623"/>
              <p:cNvSpPr>
                <a:spLocks noChangeArrowheads="1"/>
              </p:cNvSpPr>
              <p:nvPr/>
            </p:nvSpPr>
            <p:spPr bwMode="auto">
              <a:xfrm>
                <a:off x="681318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4" name="Oval 624"/>
              <p:cNvSpPr>
                <a:spLocks noChangeArrowheads="1"/>
              </p:cNvSpPr>
              <p:nvPr/>
            </p:nvSpPr>
            <p:spPr bwMode="auto">
              <a:xfrm>
                <a:off x="686419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5" name="Oval 625"/>
              <p:cNvSpPr>
                <a:spLocks noChangeArrowheads="1"/>
              </p:cNvSpPr>
              <p:nvPr/>
            </p:nvSpPr>
            <p:spPr bwMode="auto">
              <a:xfrm>
                <a:off x="6965107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6" name="Oval 626"/>
              <p:cNvSpPr>
                <a:spLocks noChangeArrowheads="1"/>
              </p:cNvSpPr>
              <p:nvPr/>
            </p:nvSpPr>
            <p:spPr bwMode="auto">
              <a:xfrm>
                <a:off x="6813186" y="188904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7" name="Oval 627"/>
              <p:cNvSpPr>
                <a:spLocks noChangeArrowheads="1"/>
              </p:cNvSpPr>
              <p:nvPr/>
            </p:nvSpPr>
            <p:spPr bwMode="auto">
              <a:xfrm>
                <a:off x="6838691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8" name="Oval 628"/>
              <p:cNvSpPr>
                <a:spLocks noChangeArrowheads="1"/>
              </p:cNvSpPr>
              <p:nvPr/>
            </p:nvSpPr>
            <p:spPr bwMode="auto">
              <a:xfrm>
                <a:off x="6837581" y="186353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9" name="Oval 629"/>
              <p:cNvSpPr>
                <a:spLocks noChangeArrowheads="1"/>
              </p:cNvSpPr>
              <p:nvPr/>
            </p:nvSpPr>
            <p:spPr bwMode="auto">
              <a:xfrm>
                <a:off x="6863086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0" name="Oval 630"/>
              <p:cNvSpPr>
                <a:spLocks noChangeArrowheads="1"/>
              </p:cNvSpPr>
              <p:nvPr/>
            </p:nvSpPr>
            <p:spPr bwMode="auto">
              <a:xfrm>
                <a:off x="6888591" y="191343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1" name="Oval 631"/>
              <p:cNvSpPr>
                <a:spLocks noChangeArrowheads="1"/>
              </p:cNvSpPr>
              <p:nvPr/>
            </p:nvSpPr>
            <p:spPr bwMode="auto">
              <a:xfrm>
                <a:off x="6888591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2" name="Oval 632"/>
              <p:cNvSpPr>
                <a:spLocks noChangeArrowheads="1"/>
              </p:cNvSpPr>
              <p:nvPr/>
            </p:nvSpPr>
            <p:spPr bwMode="auto">
              <a:xfrm>
                <a:off x="6965107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3" name="Oval 633"/>
              <p:cNvSpPr>
                <a:spLocks noChangeArrowheads="1"/>
              </p:cNvSpPr>
              <p:nvPr/>
            </p:nvSpPr>
            <p:spPr bwMode="auto">
              <a:xfrm>
                <a:off x="6962889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4" name="Oval 634"/>
              <p:cNvSpPr>
                <a:spLocks noChangeArrowheads="1"/>
              </p:cNvSpPr>
              <p:nvPr/>
            </p:nvSpPr>
            <p:spPr bwMode="auto">
              <a:xfrm>
                <a:off x="6962889" y="193228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5" name="Oval 635"/>
              <p:cNvSpPr>
                <a:spLocks noChangeArrowheads="1"/>
              </p:cNvSpPr>
              <p:nvPr/>
            </p:nvSpPr>
            <p:spPr bwMode="auto">
              <a:xfrm>
                <a:off x="6962889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6" name="Oval 636"/>
              <p:cNvSpPr>
                <a:spLocks noChangeArrowheads="1"/>
              </p:cNvSpPr>
              <p:nvPr/>
            </p:nvSpPr>
            <p:spPr bwMode="auto">
              <a:xfrm>
                <a:off x="6962889" y="186353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7" name="Oval 637"/>
              <p:cNvSpPr>
                <a:spLocks noChangeArrowheads="1"/>
              </p:cNvSpPr>
              <p:nvPr/>
            </p:nvSpPr>
            <p:spPr bwMode="auto">
              <a:xfrm>
                <a:off x="6965107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8" name="Oval 638"/>
              <p:cNvSpPr>
                <a:spLocks noChangeArrowheads="1"/>
              </p:cNvSpPr>
              <p:nvPr/>
            </p:nvSpPr>
            <p:spPr bwMode="auto">
              <a:xfrm>
                <a:off x="6962889" y="20143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9" name="Oval 639"/>
              <p:cNvSpPr>
                <a:spLocks noChangeArrowheads="1"/>
              </p:cNvSpPr>
              <p:nvPr/>
            </p:nvSpPr>
            <p:spPr bwMode="auto">
              <a:xfrm>
                <a:off x="6989504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0" name="Oval 640"/>
              <p:cNvSpPr>
                <a:spLocks noChangeArrowheads="1"/>
              </p:cNvSpPr>
              <p:nvPr/>
            </p:nvSpPr>
            <p:spPr bwMode="auto">
              <a:xfrm>
                <a:off x="6989504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1" name="Oval 641"/>
              <p:cNvSpPr>
                <a:spLocks noChangeArrowheads="1"/>
              </p:cNvSpPr>
              <p:nvPr/>
            </p:nvSpPr>
            <p:spPr bwMode="auto">
              <a:xfrm>
                <a:off x="7015009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2" name="Oval 642"/>
              <p:cNvSpPr>
                <a:spLocks noChangeArrowheads="1"/>
              </p:cNvSpPr>
              <p:nvPr/>
            </p:nvSpPr>
            <p:spPr bwMode="auto">
              <a:xfrm>
                <a:off x="7064911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3" name="Oval 643"/>
              <p:cNvSpPr>
                <a:spLocks noChangeArrowheads="1"/>
              </p:cNvSpPr>
              <p:nvPr/>
            </p:nvSpPr>
            <p:spPr bwMode="auto">
              <a:xfrm>
                <a:off x="7064911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4" name="Oval 644"/>
              <p:cNvSpPr>
                <a:spLocks noChangeArrowheads="1"/>
              </p:cNvSpPr>
              <p:nvPr/>
            </p:nvSpPr>
            <p:spPr bwMode="auto">
              <a:xfrm>
                <a:off x="7015009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5" name="Oval 645"/>
              <p:cNvSpPr>
                <a:spLocks noChangeArrowheads="1"/>
              </p:cNvSpPr>
              <p:nvPr/>
            </p:nvSpPr>
            <p:spPr bwMode="auto">
              <a:xfrm>
                <a:off x="6989504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6" name="Oval 646"/>
              <p:cNvSpPr>
                <a:spLocks noChangeArrowheads="1"/>
              </p:cNvSpPr>
              <p:nvPr/>
            </p:nvSpPr>
            <p:spPr bwMode="auto">
              <a:xfrm>
                <a:off x="7015009" y="19389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7" name="Oval 647"/>
              <p:cNvSpPr>
                <a:spLocks noChangeArrowheads="1"/>
              </p:cNvSpPr>
              <p:nvPr/>
            </p:nvSpPr>
            <p:spPr bwMode="auto">
              <a:xfrm>
                <a:off x="7015009" y="186353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218" name="Oval 648"/>
              <p:cNvSpPr>
                <a:spLocks noChangeArrowheads="1"/>
              </p:cNvSpPr>
              <p:nvPr/>
            </p:nvSpPr>
            <p:spPr bwMode="auto">
              <a:xfrm>
                <a:off x="7064911" y="19389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19" name="Oval 649"/>
              <p:cNvSpPr>
                <a:spLocks noChangeArrowheads="1"/>
              </p:cNvSpPr>
              <p:nvPr/>
            </p:nvSpPr>
            <p:spPr bwMode="auto">
              <a:xfrm>
                <a:off x="6962889" y="18391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0" name="Oval 650"/>
              <p:cNvSpPr>
                <a:spLocks noChangeArrowheads="1"/>
              </p:cNvSpPr>
              <p:nvPr/>
            </p:nvSpPr>
            <p:spPr bwMode="auto">
              <a:xfrm>
                <a:off x="7115921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1" name="Oval 651"/>
              <p:cNvSpPr>
                <a:spLocks noChangeArrowheads="1"/>
              </p:cNvSpPr>
              <p:nvPr/>
            </p:nvSpPr>
            <p:spPr bwMode="auto">
              <a:xfrm>
                <a:off x="7140316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2" name="Oval 652"/>
              <p:cNvSpPr>
                <a:spLocks noChangeArrowheads="1"/>
              </p:cNvSpPr>
              <p:nvPr/>
            </p:nvSpPr>
            <p:spPr bwMode="auto">
              <a:xfrm>
                <a:off x="7090416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3" name="Oval 653"/>
              <p:cNvSpPr>
                <a:spLocks noChangeArrowheads="1"/>
              </p:cNvSpPr>
              <p:nvPr/>
            </p:nvSpPr>
            <p:spPr bwMode="auto">
              <a:xfrm>
                <a:off x="7015009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4" name="Oval 654"/>
              <p:cNvSpPr>
                <a:spLocks noChangeArrowheads="1"/>
              </p:cNvSpPr>
              <p:nvPr/>
            </p:nvSpPr>
            <p:spPr bwMode="auto">
              <a:xfrm>
                <a:off x="7064911" y="203985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5" name="Oval 655"/>
              <p:cNvSpPr>
                <a:spLocks noChangeArrowheads="1"/>
              </p:cNvSpPr>
              <p:nvPr/>
            </p:nvSpPr>
            <p:spPr bwMode="auto">
              <a:xfrm>
                <a:off x="6962889" y="181363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6" name="Oval 656"/>
              <p:cNvSpPr>
                <a:spLocks noChangeArrowheads="1"/>
              </p:cNvSpPr>
              <p:nvPr/>
            </p:nvSpPr>
            <p:spPr bwMode="auto">
              <a:xfrm>
                <a:off x="6989504" y="18391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7" name="Oval 657"/>
              <p:cNvSpPr>
                <a:spLocks noChangeArrowheads="1"/>
              </p:cNvSpPr>
              <p:nvPr/>
            </p:nvSpPr>
            <p:spPr bwMode="auto">
              <a:xfrm>
                <a:off x="7040514" y="181363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8" name="Oval 658"/>
              <p:cNvSpPr>
                <a:spLocks noChangeArrowheads="1"/>
              </p:cNvSpPr>
              <p:nvPr/>
            </p:nvSpPr>
            <p:spPr bwMode="auto">
              <a:xfrm>
                <a:off x="7090416" y="178812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9" name="Oval 659"/>
              <p:cNvSpPr>
                <a:spLocks noChangeArrowheads="1"/>
              </p:cNvSpPr>
              <p:nvPr/>
            </p:nvSpPr>
            <p:spPr bwMode="auto">
              <a:xfrm>
                <a:off x="7015009" y="181363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0" name="Oval 660"/>
              <p:cNvSpPr>
                <a:spLocks noChangeArrowheads="1"/>
              </p:cNvSpPr>
              <p:nvPr/>
            </p:nvSpPr>
            <p:spPr bwMode="auto">
              <a:xfrm>
                <a:off x="7040514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1" name="Oval 661"/>
              <p:cNvSpPr>
                <a:spLocks noChangeArrowheads="1"/>
              </p:cNvSpPr>
              <p:nvPr/>
            </p:nvSpPr>
            <p:spPr bwMode="auto">
              <a:xfrm>
                <a:off x="7090416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2" name="Oval 662"/>
              <p:cNvSpPr>
                <a:spLocks noChangeArrowheads="1"/>
              </p:cNvSpPr>
              <p:nvPr/>
            </p:nvSpPr>
            <p:spPr bwMode="auto">
              <a:xfrm>
                <a:off x="7064911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3" name="Oval 663"/>
              <p:cNvSpPr>
                <a:spLocks noChangeArrowheads="1"/>
              </p:cNvSpPr>
              <p:nvPr/>
            </p:nvSpPr>
            <p:spPr bwMode="auto">
              <a:xfrm>
                <a:off x="7164713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4" name="Oval 664"/>
              <p:cNvSpPr>
                <a:spLocks noChangeArrowheads="1"/>
              </p:cNvSpPr>
              <p:nvPr/>
            </p:nvSpPr>
            <p:spPr bwMode="auto">
              <a:xfrm>
                <a:off x="7190218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5" name="Oval 665"/>
              <p:cNvSpPr>
                <a:spLocks noChangeArrowheads="1"/>
              </p:cNvSpPr>
              <p:nvPr/>
            </p:nvSpPr>
            <p:spPr bwMode="auto">
              <a:xfrm>
                <a:off x="7191327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6" name="Oval 666"/>
              <p:cNvSpPr>
                <a:spLocks noChangeArrowheads="1"/>
              </p:cNvSpPr>
              <p:nvPr/>
            </p:nvSpPr>
            <p:spPr bwMode="auto">
              <a:xfrm>
                <a:off x="7191327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7" name="Oval 667"/>
              <p:cNvSpPr>
                <a:spLocks noChangeArrowheads="1"/>
              </p:cNvSpPr>
              <p:nvPr/>
            </p:nvSpPr>
            <p:spPr bwMode="auto">
              <a:xfrm>
                <a:off x="7165822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8" name="Oval 668"/>
              <p:cNvSpPr>
                <a:spLocks noChangeArrowheads="1"/>
              </p:cNvSpPr>
              <p:nvPr/>
            </p:nvSpPr>
            <p:spPr bwMode="auto">
              <a:xfrm>
                <a:off x="7215723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9" name="Oval 669"/>
              <p:cNvSpPr>
                <a:spLocks noChangeArrowheads="1"/>
              </p:cNvSpPr>
              <p:nvPr/>
            </p:nvSpPr>
            <p:spPr bwMode="auto">
              <a:xfrm>
                <a:off x="7265625" y="19888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0" name="Oval 670"/>
              <p:cNvSpPr>
                <a:spLocks noChangeArrowheads="1"/>
              </p:cNvSpPr>
              <p:nvPr/>
            </p:nvSpPr>
            <p:spPr bwMode="auto">
              <a:xfrm>
                <a:off x="7088198" y="203985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1" name="Oval 671"/>
              <p:cNvSpPr>
                <a:spLocks noChangeArrowheads="1"/>
              </p:cNvSpPr>
              <p:nvPr/>
            </p:nvSpPr>
            <p:spPr bwMode="auto">
              <a:xfrm>
                <a:off x="7039405" y="20143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2" name="Oval 672"/>
              <p:cNvSpPr>
                <a:spLocks noChangeArrowheads="1"/>
              </p:cNvSpPr>
              <p:nvPr/>
            </p:nvSpPr>
            <p:spPr bwMode="auto">
              <a:xfrm>
                <a:off x="7266734" y="198995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3" name="Oval 673"/>
              <p:cNvSpPr>
                <a:spLocks noChangeArrowheads="1"/>
              </p:cNvSpPr>
              <p:nvPr/>
            </p:nvSpPr>
            <p:spPr bwMode="auto">
              <a:xfrm>
                <a:off x="7291130" y="196555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4" name="Oval 674"/>
              <p:cNvSpPr>
                <a:spLocks noChangeArrowheads="1"/>
              </p:cNvSpPr>
              <p:nvPr/>
            </p:nvSpPr>
            <p:spPr bwMode="auto">
              <a:xfrm>
                <a:off x="7066019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5" name="Oval 675"/>
              <p:cNvSpPr>
                <a:spLocks noChangeArrowheads="1"/>
              </p:cNvSpPr>
              <p:nvPr/>
            </p:nvSpPr>
            <p:spPr bwMode="auto">
              <a:xfrm>
                <a:off x="7115921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6" name="Oval 676"/>
              <p:cNvSpPr>
                <a:spLocks noChangeArrowheads="1"/>
              </p:cNvSpPr>
              <p:nvPr/>
            </p:nvSpPr>
            <p:spPr bwMode="auto">
              <a:xfrm>
                <a:off x="7066019" y="198995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7" name="Oval 677"/>
              <p:cNvSpPr>
                <a:spLocks noChangeArrowheads="1"/>
              </p:cNvSpPr>
              <p:nvPr/>
            </p:nvSpPr>
            <p:spPr bwMode="auto">
              <a:xfrm>
                <a:off x="7090416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8" name="Oval 678"/>
              <p:cNvSpPr>
                <a:spLocks noChangeArrowheads="1"/>
              </p:cNvSpPr>
              <p:nvPr/>
            </p:nvSpPr>
            <p:spPr bwMode="auto">
              <a:xfrm>
                <a:off x="7115921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9" name="Oval 679"/>
              <p:cNvSpPr>
                <a:spLocks noChangeArrowheads="1"/>
              </p:cNvSpPr>
              <p:nvPr/>
            </p:nvSpPr>
            <p:spPr bwMode="auto">
              <a:xfrm>
                <a:off x="7114811" y="18391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0" name="Oval 680"/>
              <p:cNvSpPr>
                <a:spLocks noChangeArrowheads="1"/>
              </p:cNvSpPr>
              <p:nvPr/>
            </p:nvSpPr>
            <p:spPr bwMode="auto">
              <a:xfrm>
                <a:off x="7140316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1" name="Oval 681"/>
              <p:cNvSpPr>
                <a:spLocks noChangeArrowheads="1"/>
              </p:cNvSpPr>
              <p:nvPr/>
            </p:nvSpPr>
            <p:spPr bwMode="auto">
              <a:xfrm>
                <a:off x="7165822" y="188904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2" name="Oval 682"/>
              <p:cNvSpPr>
                <a:spLocks noChangeArrowheads="1"/>
              </p:cNvSpPr>
              <p:nvPr/>
            </p:nvSpPr>
            <p:spPr bwMode="auto">
              <a:xfrm>
                <a:off x="7165822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3" name="Oval 683"/>
              <p:cNvSpPr>
                <a:spLocks noChangeArrowheads="1"/>
              </p:cNvSpPr>
              <p:nvPr/>
            </p:nvSpPr>
            <p:spPr bwMode="auto">
              <a:xfrm>
                <a:off x="7215723" y="19400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4" name="Oval 684"/>
              <p:cNvSpPr>
                <a:spLocks noChangeArrowheads="1"/>
              </p:cNvSpPr>
              <p:nvPr/>
            </p:nvSpPr>
            <p:spPr bwMode="auto">
              <a:xfrm>
                <a:off x="7240120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5" name="Oval 685"/>
              <p:cNvSpPr>
                <a:spLocks noChangeArrowheads="1"/>
              </p:cNvSpPr>
              <p:nvPr/>
            </p:nvSpPr>
            <p:spPr bwMode="auto">
              <a:xfrm>
                <a:off x="7240120" y="190789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6" name="Oval 686"/>
              <p:cNvSpPr>
                <a:spLocks noChangeArrowheads="1"/>
              </p:cNvSpPr>
              <p:nvPr/>
            </p:nvSpPr>
            <p:spPr bwMode="auto">
              <a:xfrm>
                <a:off x="7240120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7" name="Oval 687"/>
              <p:cNvSpPr>
                <a:spLocks noChangeArrowheads="1"/>
              </p:cNvSpPr>
              <p:nvPr/>
            </p:nvSpPr>
            <p:spPr bwMode="auto">
              <a:xfrm>
                <a:off x="7240120" y="18391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8" name="Oval 688"/>
              <p:cNvSpPr>
                <a:spLocks noChangeArrowheads="1"/>
              </p:cNvSpPr>
              <p:nvPr/>
            </p:nvSpPr>
            <p:spPr bwMode="auto">
              <a:xfrm>
                <a:off x="7191327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9" name="Oval 689"/>
              <p:cNvSpPr>
                <a:spLocks noChangeArrowheads="1"/>
              </p:cNvSpPr>
              <p:nvPr/>
            </p:nvSpPr>
            <p:spPr bwMode="auto">
              <a:xfrm>
                <a:off x="7215723" y="18147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0" name="Oval 690"/>
              <p:cNvSpPr>
                <a:spLocks noChangeArrowheads="1"/>
              </p:cNvSpPr>
              <p:nvPr/>
            </p:nvSpPr>
            <p:spPr bwMode="auto">
              <a:xfrm>
                <a:off x="7191327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1" name="Oval 691"/>
              <p:cNvSpPr>
                <a:spLocks noChangeArrowheads="1"/>
              </p:cNvSpPr>
              <p:nvPr/>
            </p:nvSpPr>
            <p:spPr bwMode="auto">
              <a:xfrm>
                <a:off x="7215723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2" name="Oval 692"/>
              <p:cNvSpPr>
                <a:spLocks noChangeArrowheads="1"/>
              </p:cNvSpPr>
              <p:nvPr/>
            </p:nvSpPr>
            <p:spPr bwMode="auto">
              <a:xfrm>
                <a:off x="7242338" y="19400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3" name="Oval 693"/>
              <p:cNvSpPr>
                <a:spLocks noChangeArrowheads="1"/>
              </p:cNvSpPr>
              <p:nvPr/>
            </p:nvSpPr>
            <p:spPr bwMode="auto">
              <a:xfrm>
                <a:off x="7240120" y="198995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4" name="Oval 694"/>
              <p:cNvSpPr>
                <a:spLocks noChangeArrowheads="1"/>
              </p:cNvSpPr>
              <p:nvPr/>
            </p:nvSpPr>
            <p:spPr bwMode="auto">
              <a:xfrm>
                <a:off x="7266734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5" name="Oval 695"/>
              <p:cNvSpPr>
                <a:spLocks noChangeArrowheads="1"/>
              </p:cNvSpPr>
              <p:nvPr/>
            </p:nvSpPr>
            <p:spPr bwMode="auto">
              <a:xfrm>
                <a:off x="7266734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6" name="Oval 696"/>
              <p:cNvSpPr>
                <a:spLocks noChangeArrowheads="1"/>
              </p:cNvSpPr>
              <p:nvPr/>
            </p:nvSpPr>
            <p:spPr bwMode="auto">
              <a:xfrm>
                <a:off x="7292239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7" name="Oval 697"/>
              <p:cNvSpPr>
                <a:spLocks noChangeArrowheads="1"/>
              </p:cNvSpPr>
              <p:nvPr/>
            </p:nvSpPr>
            <p:spPr bwMode="auto">
              <a:xfrm>
                <a:off x="7342141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8" name="Oval 698"/>
              <p:cNvSpPr>
                <a:spLocks noChangeArrowheads="1"/>
              </p:cNvSpPr>
              <p:nvPr/>
            </p:nvSpPr>
            <p:spPr bwMode="auto">
              <a:xfrm>
                <a:off x="7342141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9" name="Oval 699"/>
              <p:cNvSpPr>
                <a:spLocks noChangeArrowheads="1"/>
              </p:cNvSpPr>
              <p:nvPr/>
            </p:nvSpPr>
            <p:spPr bwMode="auto">
              <a:xfrm>
                <a:off x="7240120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0" name="Oval 700"/>
              <p:cNvSpPr>
                <a:spLocks noChangeArrowheads="1"/>
              </p:cNvSpPr>
              <p:nvPr/>
            </p:nvSpPr>
            <p:spPr bwMode="auto">
              <a:xfrm>
                <a:off x="7292239" y="19400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1" name="Oval 701"/>
              <p:cNvSpPr>
                <a:spLocks noChangeArrowheads="1"/>
              </p:cNvSpPr>
              <p:nvPr/>
            </p:nvSpPr>
            <p:spPr bwMode="auto">
              <a:xfrm>
                <a:off x="7266734" y="18901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2" name="Oval 702"/>
              <p:cNvSpPr>
                <a:spLocks noChangeArrowheads="1"/>
              </p:cNvSpPr>
              <p:nvPr/>
            </p:nvSpPr>
            <p:spPr bwMode="auto">
              <a:xfrm>
                <a:off x="7292239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3" name="Oval 703"/>
              <p:cNvSpPr>
                <a:spLocks noChangeArrowheads="1"/>
              </p:cNvSpPr>
              <p:nvPr/>
            </p:nvSpPr>
            <p:spPr bwMode="auto">
              <a:xfrm>
                <a:off x="7292239" y="18391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274" name="Oval 704"/>
              <p:cNvSpPr>
                <a:spLocks noChangeArrowheads="1"/>
              </p:cNvSpPr>
              <p:nvPr/>
            </p:nvSpPr>
            <p:spPr bwMode="auto">
              <a:xfrm>
                <a:off x="7342141" y="19145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5" name="Oval 705"/>
              <p:cNvSpPr>
                <a:spLocks noChangeArrowheads="1"/>
              </p:cNvSpPr>
              <p:nvPr/>
            </p:nvSpPr>
            <p:spPr bwMode="auto">
              <a:xfrm>
                <a:off x="7240120" y="18147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6" name="Oval 706"/>
              <p:cNvSpPr>
                <a:spLocks noChangeArrowheads="1"/>
              </p:cNvSpPr>
              <p:nvPr/>
            </p:nvSpPr>
            <p:spPr bwMode="auto">
              <a:xfrm>
                <a:off x="7393151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7" name="Oval 707"/>
              <p:cNvSpPr>
                <a:spLocks noChangeArrowheads="1"/>
              </p:cNvSpPr>
              <p:nvPr/>
            </p:nvSpPr>
            <p:spPr bwMode="auto">
              <a:xfrm>
                <a:off x="7417547" y="19400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8" name="Oval 708"/>
              <p:cNvSpPr>
                <a:spLocks noChangeArrowheads="1"/>
              </p:cNvSpPr>
              <p:nvPr/>
            </p:nvSpPr>
            <p:spPr bwMode="auto">
              <a:xfrm>
                <a:off x="7367646" y="19400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9" name="Oval 709"/>
              <p:cNvSpPr>
                <a:spLocks noChangeArrowheads="1"/>
              </p:cNvSpPr>
              <p:nvPr/>
            </p:nvSpPr>
            <p:spPr bwMode="auto">
              <a:xfrm>
                <a:off x="7292239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0" name="Oval 710"/>
              <p:cNvSpPr>
                <a:spLocks noChangeArrowheads="1"/>
              </p:cNvSpPr>
              <p:nvPr/>
            </p:nvSpPr>
            <p:spPr bwMode="auto">
              <a:xfrm>
                <a:off x="7342141" y="201545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1" name="Oval 711"/>
              <p:cNvSpPr>
                <a:spLocks noChangeArrowheads="1"/>
              </p:cNvSpPr>
              <p:nvPr/>
            </p:nvSpPr>
            <p:spPr bwMode="auto">
              <a:xfrm>
                <a:off x="7240120" y="17892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2" name="Oval 712"/>
              <p:cNvSpPr>
                <a:spLocks noChangeArrowheads="1"/>
              </p:cNvSpPr>
              <p:nvPr/>
            </p:nvSpPr>
            <p:spPr bwMode="auto">
              <a:xfrm>
                <a:off x="7317744" y="17892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3" name="Oval 713"/>
              <p:cNvSpPr>
                <a:spLocks noChangeArrowheads="1"/>
              </p:cNvSpPr>
              <p:nvPr/>
            </p:nvSpPr>
            <p:spPr bwMode="auto">
              <a:xfrm>
                <a:off x="7367646" y="176373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4" name="Oval 714"/>
              <p:cNvSpPr>
                <a:spLocks noChangeArrowheads="1"/>
              </p:cNvSpPr>
              <p:nvPr/>
            </p:nvSpPr>
            <p:spPr bwMode="auto">
              <a:xfrm>
                <a:off x="7292239" y="17892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5" name="Oval 715"/>
              <p:cNvSpPr>
                <a:spLocks noChangeArrowheads="1"/>
              </p:cNvSpPr>
              <p:nvPr/>
            </p:nvSpPr>
            <p:spPr bwMode="auto">
              <a:xfrm>
                <a:off x="7317744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6" name="Oval 716"/>
              <p:cNvSpPr>
                <a:spLocks noChangeArrowheads="1"/>
              </p:cNvSpPr>
              <p:nvPr/>
            </p:nvSpPr>
            <p:spPr bwMode="auto">
              <a:xfrm>
                <a:off x="7367646" y="186464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7" name="Oval 717"/>
              <p:cNvSpPr>
                <a:spLocks noChangeArrowheads="1"/>
              </p:cNvSpPr>
              <p:nvPr/>
            </p:nvSpPr>
            <p:spPr bwMode="auto">
              <a:xfrm>
                <a:off x="7441943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8" name="Oval 718"/>
              <p:cNvSpPr>
                <a:spLocks noChangeArrowheads="1"/>
              </p:cNvSpPr>
              <p:nvPr/>
            </p:nvSpPr>
            <p:spPr bwMode="auto">
              <a:xfrm>
                <a:off x="7467448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9" name="Oval 719"/>
              <p:cNvSpPr>
                <a:spLocks noChangeArrowheads="1"/>
              </p:cNvSpPr>
              <p:nvPr/>
            </p:nvSpPr>
            <p:spPr bwMode="auto">
              <a:xfrm>
                <a:off x="7468558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0" name="Oval 720"/>
              <p:cNvSpPr>
                <a:spLocks noChangeArrowheads="1"/>
              </p:cNvSpPr>
              <p:nvPr/>
            </p:nvSpPr>
            <p:spPr bwMode="auto">
              <a:xfrm>
                <a:off x="7468558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1" name="Oval 721"/>
              <p:cNvSpPr>
                <a:spLocks noChangeArrowheads="1"/>
              </p:cNvSpPr>
              <p:nvPr/>
            </p:nvSpPr>
            <p:spPr bwMode="auto">
              <a:xfrm>
                <a:off x="7443052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2" name="Oval 722"/>
              <p:cNvSpPr>
                <a:spLocks noChangeArrowheads="1"/>
              </p:cNvSpPr>
              <p:nvPr/>
            </p:nvSpPr>
            <p:spPr bwMode="auto">
              <a:xfrm>
                <a:off x="7542855" y="196444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3" name="Oval 723"/>
              <p:cNvSpPr>
                <a:spLocks noChangeArrowheads="1"/>
              </p:cNvSpPr>
              <p:nvPr/>
            </p:nvSpPr>
            <p:spPr bwMode="auto">
              <a:xfrm>
                <a:off x="7242338" y="196555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4" name="Oval 724"/>
              <p:cNvSpPr>
                <a:spLocks noChangeArrowheads="1"/>
              </p:cNvSpPr>
              <p:nvPr/>
            </p:nvSpPr>
            <p:spPr bwMode="auto">
              <a:xfrm>
                <a:off x="7365428" y="201545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5" name="Oval 725"/>
              <p:cNvSpPr>
                <a:spLocks noChangeArrowheads="1"/>
              </p:cNvSpPr>
              <p:nvPr/>
            </p:nvSpPr>
            <p:spPr bwMode="auto">
              <a:xfrm>
                <a:off x="7316636" y="198995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6" name="Oval 726"/>
              <p:cNvSpPr>
                <a:spLocks noChangeArrowheads="1"/>
              </p:cNvSpPr>
              <p:nvPr/>
            </p:nvSpPr>
            <p:spPr bwMode="auto">
              <a:xfrm>
                <a:off x="7013900" y="163842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7" name="Oval 727"/>
              <p:cNvSpPr>
                <a:spLocks noChangeArrowheads="1"/>
              </p:cNvSpPr>
              <p:nvPr/>
            </p:nvSpPr>
            <p:spPr bwMode="auto">
              <a:xfrm>
                <a:off x="7038296" y="158852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8" name="Oval 728"/>
              <p:cNvSpPr>
                <a:spLocks noChangeArrowheads="1"/>
              </p:cNvSpPr>
              <p:nvPr/>
            </p:nvSpPr>
            <p:spPr bwMode="auto">
              <a:xfrm>
                <a:off x="7038296" y="160626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9" name="Oval 729"/>
              <p:cNvSpPr>
                <a:spLocks noChangeArrowheads="1"/>
              </p:cNvSpPr>
              <p:nvPr/>
            </p:nvSpPr>
            <p:spPr bwMode="auto">
              <a:xfrm>
                <a:off x="7038296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0" name="Oval 730"/>
              <p:cNvSpPr>
                <a:spLocks noChangeArrowheads="1"/>
              </p:cNvSpPr>
              <p:nvPr/>
            </p:nvSpPr>
            <p:spPr bwMode="auto">
              <a:xfrm>
                <a:off x="6989504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1" name="Oval 731"/>
              <p:cNvSpPr>
                <a:spLocks noChangeArrowheads="1"/>
              </p:cNvSpPr>
              <p:nvPr/>
            </p:nvSpPr>
            <p:spPr bwMode="auto">
              <a:xfrm>
                <a:off x="6989504" y="161291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2" name="Oval 732"/>
              <p:cNvSpPr>
                <a:spLocks noChangeArrowheads="1"/>
              </p:cNvSpPr>
              <p:nvPr/>
            </p:nvSpPr>
            <p:spPr bwMode="auto">
              <a:xfrm>
                <a:off x="7013900" y="158852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3" name="Oval 733"/>
              <p:cNvSpPr>
                <a:spLocks noChangeArrowheads="1"/>
              </p:cNvSpPr>
              <p:nvPr/>
            </p:nvSpPr>
            <p:spPr bwMode="auto">
              <a:xfrm>
                <a:off x="7040514" y="163842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4" name="Oval 734"/>
              <p:cNvSpPr>
                <a:spLocks noChangeArrowheads="1"/>
              </p:cNvSpPr>
              <p:nvPr/>
            </p:nvSpPr>
            <p:spPr bwMode="auto">
              <a:xfrm>
                <a:off x="7038296" y="168832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5" name="Oval 735"/>
              <p:cNvSpPr>
                <a:spLocks noChangeArrowheads="1"/>
              </p:cNvSpPr>
              <p:nvPr/>
            </p:nvSpPr>
            <p:spPr bwMode="auto">
              <a:xfrm>
                <a:off x="7064911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6" name="Oval 736"/>
              <p:cNvSpPr>
                <a:spLocks noChangeArrowheads="1"/>
              </p:cNvSpPr>
              <p:nvPr/>
            </p:nvSpPr>
            <p:spPr bwMode="auto">
              <a:xfrm>
                <a:off x="7064911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7" name="Oval 737"/>
              <p:cNvSpPr>
                <a:spLocks noChangeArrowheads="1"/>
              </p:cNvSpPr>
              <p:nvPr/>
            </p:nvSpPr>
            <p:spPr bwMode="auto">
              <a:xfrm>
                <a:off x="7090416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8" name="Oval 738"/>
              <p:cNvSpPr>
                <a:spLocks noChangeArrowheads="1"/>
              </p:cNvSpPr>
              <p:nvPr/>
            </p:nvSpPr>
            <p:spPr bwMode="auto">
              <a:xfrm>
                <a:off x="7140316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9" name="Oval 739"/>
              <p:cNvSpPr>
                <a:spLocks noChangeArrowheads="1"/>
              </p:cNvSpPr>
              <p:nvPr/>
            </p:nvSpPr>
            <p:spPr bwMode="auto">
              <a:xfrm>
                <a:off x="7140316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0" name="Oval 740"/>
              <p:cNvSpPr>
                <a:spLocks noChangeArrowheads="1"/>
              </p:cNvSpPr>
              <p:nvPr/>
            </p:nvSpPr>
            <p:spPr bwMode="auto">
              <a:xfrm>
                <a:off x="7038296" y="158852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1" name="Oval 741"/>
              <p:cNvSpPr>
                <a:spLocks noChangeArrowheads="1"/>
              </p:cNvSpPr>
              <p:nvPr/>
            </p:nvSpPr>
            <p:spPr bwMode="auto">
              <a:xfrm>
                <a:off x="7090416" y="163842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2" name="Oval 742"/>
              <p:cNvSpPr>
                <a:spLocks noChangeArrowheads="1"/>
              </p:cNvSpPr>
              <p:nvPr/>
            </p:nvSpPr>
            <p:spPr bwMode="auto">
              <a:xfrm>
                <a:off x="7064911" y="158852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3" name="Oval 743"/>
              <p:cNvSpPr>
                <a:spLocks noChangeArrowheads="1"/>
              </p:cNvSpPr>
              <p:nvPr/>
            </p:nvSpPr>
            <p:spPr bwMode="auto">
              <a:xfrm>
                <a:off x="7090416" y="161291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4" name="Oval 744"/>
              <p:cNvSpPr>
                <a:spLocks noChangeArrowheads="1"/>
              </p:cNvSpPr>
              <p:nvPr/>
            </p:nvSpPr>
            <p:spPr bwMode="auto">
              <a:xfrm>
                <a:off x="7140316" y="161291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5" name="Oval 745"/>
              <p:cNvSpPr>
                <a:spLocks noChangeArrowheads="1"/>
              </p:cNvSpPr>
              <p:nvPr/>
            </p:nvSpPr>
            <p:spPr bwMode="auto">
              <a:xfrm>
                <a:off x="7191327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6" name="Oval 746"/>
              <p:cNvSpPr>
                <a:spLocks noChangeArrowheads="1"/>
              </p:cNvSpPr>
              <p:nvPr/>
            </p:nvSpPr>
            <p:spPr bwMode="auto">
              <a:xfrm>
                <a:off x="7215723" y="163842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7" name="Oval 747"/>
              <p:cNvSpPr>
                <a:spLocks noChangeArrowheads="1"/>
              </p:cNvSpPr>
              <p:nvPr/>
            </p:nvSpPr>
            <p:spPr bwMode="auto">
              <a:xfrm>
                <a:off x="7165822" y="163842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8" name="Oval 748"/>
              <p:cNvSpPr>
                <a:spLocks noChangeArrowheads="1"/>
              </p:cNvSpPr>
              <p:nvPr/>
            </p:nvSpPr>
            <p:spPr bwMode="auto">
              <a:xfrm>
                <a:off x="7090416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9" name="Oval 749"/>
              <p:cNvSpPr>
                <a:spLocks noChangeArrowheads="1"/>
              </p:cNvSpPr>
              <p:nvPr/>
            </p:nvSpPr>
            <p:spPr bwMode="auto">
              <a:xfrm>
                <a:off x="7140316" y="171383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0" name="Oval 750"/>
              <p:cNvSpPr>
                <a:spLocks noChangeArrowheads="1"/>
              </p:cNvSpPr>
              <p:nvPr/>
            </p:nvSpPr>
            <p:spPr bwMode="auto">
              <a:xfrm>
                <a:off x="7115921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1" name="Oval 751"/>
              <p:cNvSpPr>
                <a:spLocks noChangeArrowheads="1"/>
              </p:cNvSpPr>
              <p:nvPr/>
            </p:nvSpPr>
            <p:spPr bwMode="auto">
              <a:xfrm>
                <a:off x="7165822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2" name="Oval 752"/>
              <p:cNvSpPr>
                <a:spLocks noChangeArrowheads="1"/>
              </p:cNvSpPr>
              <p:nvPr/>
            </p:nvSpPr>
            <p:spPr bwMode="auto">
              <a:xfrm>
                <a:off x="7140316" y="156301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3" name="Oval 753"/>
              <p:cNvSpPr>
                <a:spLocks noChangeArrowheads="1"/>
              </p:cNvSpPr>
              <p:nvPr/>
            </p:nvSpPr>
            <p:spPr bwMode="auto">
              <a:xfrm>
                <a:off x="7240120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4" name="Oval 754"/>
              <p:cNvSpPr>
                <a:spLocks noChangeArrowheads="1"/>
              </p:cNvSpPr>
              <p:nvPr/>
            </p:nvSpPr>
            <p:spPr bwMode="auto">
              <a:xfrm>
                <a:off x="7265625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5" name="Oval 755"/>
              <p:cNvSpPr>
                <a:spLocks noChangeArrowheads="1"/>
              </p:cNvSpPr>
              <p:nvPr/>
            </p:nvSpPr>
            <p:spPr bwMode="auto">
              <a:xfrm>
                <a:off x="7266734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6" name="Oval 756"/>
              <p:cNvSpPr>
                <a:spLocks noChangeArrowheads="1"/>
              </p:cNvSpPr>
              <p:nvPr/>
            </p:nvSpPr>
            <p:spPr bwMode="auto">
              <a:xfrm>
                <a:off x="7266734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7" name="Oval 757"/>
              <p:cNvSpPr>
                <a:spLocks noChangeArrowheads="1"/>
              </p:cNvSpPr>
              <p:nvPr/>
            </p:nvSpPr>
            <p:spPr bwMode="auto">
              <a:xfrm>
                <a:off x="7241229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8" name="Oval 758"/>
              <p:cNvSpPr>
                <a:spLocks noChangeArrowheads="1"/>
              </p:cNvSpPr>
              <p:nvPr/>
            </p:nvSpPr>
            <p:spPr bwMode="auto">
              <a:xfrm>
                <a:off x="7291130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9" name="Oval 759"/>
              <p:cNvSpPr>
                <a:spLocks noChangeArrowheads="1"/>
              </p:cNvSpPr>
              <p:nvPr/>
            </p:nvSpPr>
            <p:spPr bwMode="auto">
              <a:xfrm>
                <a:off x="7341031" y="166281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0" name="Oval 760"/>
              <p:cNvSpPr>
                <a:spLocks noChangeArrowheads="1"/>
              </p:cNvSpPr>
              <p:nvPr/>
            </p:nvSpPr>
            <p:spPr bwMode="auto">
              <a:xfrm>
                <a:off x="7040514" y="166392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1" name="Oval 761"/>
              <p:cNvSpPr>
                <a:spLocks noChangeArrowheads="1"/>
              </p:cNvSpPr>
              <p:nvPr/>
            </p:nvSpPr>
            <p:spPr bwMode="auto">
              <a:xfrm>
                <a:off x="7163604" y="171383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2" name="Oval 762"/>
              <p:cNvSpPr>
                <a:spLocks noChangeArrowheads="1"/>
              </p:cNvSpPr>
              <p:nvPr/>
            </p:nvSpPr>
            <p:spPr bwMode="auto">
              <a:xfrm>
                <a:off x="7114811" y="168832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3" name="Oval 763"/>
              <p:cNvSpPr>
                <a:spLocks noChangeArrowheads="1"/>
              </p:cNvSpPr>
              <p:nvPr/>
            </p:nvSpPr>
            <p:spPr bwMode="auto">
              <a:xfrm>
                <a:off x="7288913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4" name="Oval 764"/>
              <p:cNvSpPr>
                <a:spLocks noChangeArrowheads="1"/>
              </p:cNvSpPr>
              <p:nvPr/>
            </p:nvSpPr>
            <p:spPr bwMode="auto">
              <a:xfrm>
                <a:off x="7313308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5" name="Oval 765"/>
              <p:cNvSpPr>
                <a:spLocks noChangeArrowheads="1"/>
              </p:cNvSpPr>
              <p:nvPr/>
            </p:nvSpPr>
            <p:spPr bwMode="auto">
              <a:xfrm>
                <a:off x="7338813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6" name="Oval 766"/>
              <p:cNvSpPr>
                <a:spLocks noChangeArrowheads="1"/>
              </p:cNvSpPr>
              <p:nvPr/>
            </p:nvSpPr>
            <p:spPr bwMode="auto">
              <a:xfrm>
                <a:off x="7339923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7" name="Oval 767"/>
              <p:cNvSpPr>
                <a:spLocks noChangeArrowheads="1"/>
              </p:cNvSpPr>
              <p:nvPr/>
            </p:nvSpPr>
            <p:spPr bwMode="auto">
              <a:xfrm>
                <a:off x="7339923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8" name="Oval 768"/>
              <p:cNvSpPr>
                <a:spLocks noChangeArrowheads="1"/>
              </p:cNvSpPr>
              <p:nvPr/>
            </p:nvSpPr>
            <p:spPr bwMode="auto">
              <a:xfrm>
                <a:off x="7314418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9" name="Oval 769"/>
              <p:cNvSpPr>
                <a:spLocks noChangeArrowheads="1"/>
              </p:cNvSpPr>
              <p:nvPr/>
            </p:nvSpPr>
            <p:spPr bwMode="auto">
              <a:xfrm>
                <a:off x="7364319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0" name="Oval 770"/>
              <p:cNvSpPr>
                <a:spLocks noChangeArrowheads="1"/>
              </p:cNvSpPr>
              <p:nvPr/>
            </p:nvSpPr>
            <p:spPr bwMode="auto">
              <a:xfrm>
                <a:off x="7414220" y="12846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1" name="Oval 771"/>
              <p:cNvSpPr>
                <a:spLocks noChangeArrowheads="1"/>
              </p:cNvSpPr>
              <p:nvPr/>
            </p:nvSpPr>
            <p:spPr bwMode="auto">
              <a:xfrm>
                <a:off x="7415329" y="128578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2" name="Oval 772"/>
              <p:cNvSpPr>
                <a:spLocks noChangeArrowheads="1"/>
              </p:cNvSpPr>
              <p:nvPr/>
            </p:nvSpPr>
            <p:spPr bwMode="auto">
              <a:xfrm>
                <a:off x="7439726" y="126139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3" name="Oval 773"/>
              <p:cNvSpPr>
                <a:spLocks noChangeArrowheads="1"/>
              </p:cNvSpPr>
              <p:nvPr/>
            </p:nvSpPr>
            <p:spPr bwMode="auto">
              <a:xfrm>
                <a:off x="7288913" y="118598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4" name="Oval 774"/>
              <p:cNvSpPr>
                <a:spLocks noChangeArrowheads="1"/>
              </p:cNvSpPr>
              <p:nvPr/>
            </p:nvSpPr>
            <p:spPr bwMode="auto">
              <a:xfrm>
                <a:off x="7314418" y="118487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5" name="Oval 775"/>
              <p:cNvSpPr>
                <a:spLocks noChangeArrowheads="1"/>
              </p:cNvSpPr>
              <p:nvPr/>
            </p:nvSpPr>
            <p:spPr bwMode="auto">
              <a:xfrm>
                <a:off x="7314418" y="121038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6" name="Oval 776"/>
              <p:cNvSpPr>
                <a:spLocks noChangeArrowheads="1"/>
              </p:cNvSpPr>
              <p:nvPr/>
            </p:nvSpPr>
            <p:spPr bwMode="auto">
              <a:xfrm>
                <a:off x="7364319" y="123588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7" name="Oval 777"/>
              <p:cNvSpPr>
                <a:spLocks noChangeArrowheads="1"/>
              </p:cNvSpPr>
              <p:nvPr/>
            </p:nvSpPr>
            <p:spPr bwMode="auto">
              <a:xfrm>
                <a:off x="7388715" y="118598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8" name="Oval 778"/>
              <p:cNvSpPr>
                <a:spLocks noChangeArrowheads="1"/>
              </p:cNvSpPr>
              <p:nvPr/>
            </p:nvSpPr>
            <p:spPr bwMode="auto">
              <a:xfrm>
                <a:off x="7388715" y="120372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9" name="Oval 779"/>
              <p:cNvSpPr>
                <a:spLocks noChangeArrowheads="1"/>
              </p:cNvSpPr>
              <p:nvPr/>
            </p:nvSpPr>
            <p:spPr bwMode="auto">
              <a:xfrm>
                <a:off x="7388715" y="116047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0" name="Oval 780"/>
              <p:cNvSpPr>
                <a:spLocks noChangeArrowheads="1"/>
              </p:cNvSpPr>
              <p:nvPr/>
            </p:nvSpPr>
            <p:spPr bwMode="auto">
              <a:xfrm>
                <a:off x="7388715" y="113497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1" name="Oval 781"/>
              <p:cNvSpPr>
                <a:spLocks noChangeArrowheads="1"/>
              </p:cNvSpPr>
              <p:nvPr/>
            </p:nvSpPr>
            <p:spPr bwMode="auto">
              <a:xfrm>
                <a:off x="7339923" y="116047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2" name="Oval 782"/>
              <p:cNvSpPr>
                <a:spLocks noChangeArrowheads="1"/>
              </p:cNvSpPr>
              <p:nvPr/>
            </p:nvSpPr>
            <p:spPr bwMode="auto">
              <a:xfrm>
                <a:off x="7364319" y="11105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3" name="Oval 783"/>
              <p:cNvSpPr>
                <a:spLocks noChangeArrowheads="1"/>
              </p:cNvSpPr>
              <p:nvPr/>
            </p:nvSpPr>
            <p:spPr bwMode="auto">
              <a:xfrm>
                <a:off x="7339923" y="121038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4" name="Oval 784"/>
              <p:cNvSpPr>
                <a:spLocks noChangeArrowheads="1"/>
              </p:cNvSpPr>
              <p:nvPr/>
            </p:nvSpPr>
            <p:spPr bwMode="auto">
              <a:xfrm>
                <a:off x="7364319" y="118598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5" name="Oval 785"/>
              <p:cNvSpPr>
                <a:spLocks noChangeArrowheads="1"/>
              </p:cNvSpPr>
              <p:nvPr/>
            </p:nvSpPr>
            <p:spPr bwMode="auto">
              <a:xfrm>
                <a:off x="7390933" y="123588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6" name="Oval 786"/>
              <p:cNvSpPr>
                <a:spLocks noChangeArrowheads="1"/>
              </p:cNvSpPr>
              <p:nvPr/>
            </p:nvSpPr>
            <p:spPr bwMode="auto">
              <a:xfrm>
                <a:off x="7388715" y="128578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7" name="Oval 787"/>
              <p:cNvSpPr>
                <a:spLocks noChangeArrowheads="1"/>
              </p:cNvSpPr>
              <p:nvPr/>
            </p:nvSpPr>
            <p:spPr bwMode="auto">
              <a:xfrm>
                <a:off x="7415329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8" name="Oval 788"/>
              <p:cNvSpPr>
                <a:spLocks noChangeArrowheads="1"/>
              </p:cNvSpPr>
              <p:nvPr/>
            </p:nvSpPr>
            <p:spPr bwMode="auto">
              <a:xfrm>
                <a:off x="7415329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9" name="Oval 789"/>
              <p:cNvSpPr>
                <a:spLocks noChangeArrowheads="1"/>
              </p:cNvSpPr>
              <p:nvPr/>
            </p:nvSpPr>
            <p:spPr bwMode="auto">
              <a:xfrm>
                <a:off x="7440834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0" name="Oval 790"/>
              <p:cNvSpPr>
                <a:spLocks noChangeArrowheads="1"/>
              </p:cNvSpPr>
              <p:nvPr/>
            </p:nvSpPr>
            <p:spPr bwMode="auto">
              <a:xfrm>
                <a:off x="7490736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1" name="Oval 791"/>
              <p:cNvSpPr>
                <a:spLocks noChangeArrowheads="1"/>
              </p:cNvSpPr>
              <p:nvPr/>
            </p:nvSpPr>
            <p:spPr bwMode="auto">
              <a:xfrm>
                <a:off x="7490736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2" name="Oval 792"/>
              <p:cNvSpPr>
                <a:spLocks noChangeArrowheads="1"/>
              </p:cNvSpPr>
              <p:nvPr/>
            </p:nvSpPr>
            <p:spPr bwMode="auto">
              <a:xfrm>
                <a:off x="7388715" y="118598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3" name="Oval 793"/>
              <p:cNvSpPr>
                <a:spLocks noChangeArrowheads="1"/>
              </p:cNvSpPr>
              <p:nvPr/>
            </p:nvSpPr>
            <p:spPr bwMode="auto">
              <a:xfrm>
                <a:off x="7440834" y="123588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4" name="Oval 794"/>
              <p:cNvSpPr>
                <a:spLocks noChangeArrowheads="1"/>
              </p:cNvSpPr>
              <p:nvPr/>
            </p:nvSpPr>
            <p:spPr bwMode="auto">
              <a:xfrm>
                <a:off x="7415329" y="118598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5" name="Oval 795"/>
              <p:cNvSpPr>
                <a:spLocks noChangeArrowheads="1"/>
              </p:cNvSpPr>
              <p:nvPr/>
            </p:nvSpPr>
            <p:spPr bwMode="auto">
              <a:xfrm>
                <a:off x="7440834" y="121038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6" name="Oval 796"/>
              <p:cNvSpPr>
                <a:spLocks noChangeArrowheads="1"/>
              </p:cNvSpPr>
              <p:nvPr/>
            </p:nvSpPr>
            <p:spPr bwMode="auto">
              <a:xfrm>
                <a:off x="7440834" y="113497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367" name="Oval 797"/>
              <p:cNvSpPr>
                <a:spLocks noChangeArrowheads="1"/>
              </p:cNvSpPr>
              <p:nvPr/>
            </p:nvSpPr>
            <p:spPr bwMode="auto">
              <a:xfrm>
                <a:off x="7490736" y="121038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8" name="Oval 798"/>
              <p:cNvSpPr>
                <a:spLocks noChangeArrowheads="1"/>
              </p:cNvSpPr>
              <p:nvPr/>
            </p:nvSpPr>
            <p:spPr bwMode="auto">
              <a:xfrm>
                <a:off x="7388715" y="111057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9" name="Oval 799"/>
              <p:cNvSpPr>
                <a:spLocks noChangeArrowheads="1"/>
              </p:cNvSpPr>
              <p:nvPr/>
            </p:nvSpPr>
            <p:spPr bwMode="auto">
              <a:xfrm>
                <a:off x="7541746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0" name="Oval 800"/>
              <p:cNvSpPr>
                <a:spLocks noChangeArrowheads="1"/>
              </p:cNvSpPr>
              <p:nvPr/>
            </p:nvSpPr>
            <p:spPr bwMode="auto">
              <a:xfrm>
                <a:off x="7566143" y="123588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1" name="Oval 801"/>
              <p:cNvSpPr>
                <a:spLocks noChangeArrowheads="1"/>
              </p:cNvSpPr>
              <p:nvPr/>
            </p:nvSpPr>
            <p:spPr bwMode="auto">
              <a:xfrm>
                <a:off x="7516241" y="123588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2" name="Oval 802"/>
              <p:cNvSpPr>
                <a:spLocks noChangeArrowheads="1"/>
              </p:cNvSpPr>
              <p:nvPr/>
            </p:nvSpPr>
            <p:spPr bwMode="auto">
              <a:xfrm>
                <a:off x="7440834" y="116047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3" name="Oval 803"/>
              <p:cNvSpPr>
                <a:spLocks noChangeArrowheads="1"/>
              </p:cNvSpPr>
              <p:nvPr/>
            </p:nvSpPr>
            <p:spPr bwMode="auto">
              <a:xfrm>
                <a:off x="7490736" y="131129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4" name="Oval 804"/>
              <p:cNvSpPr>
                <a:spLocks noChangeArrowheads="1"/>
              </p:cNvSpPr>
              <p:nvPr/>
            </p:nvSpPr>
            <p:spPr bwMode="auto">
              <a:xfrm>
                <a:off x="7388715" y="108507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5" name="Oval 805"/>
              <p:cNvSpPr>
                <a:spLocks noChangeArrowheads="1"/>
              </p:cNvSpPr>
              <p:nvPr/>
            </p:nvSpPr>
            <p:spPr bwMode="auto">
              <a:xfrm>
                <a:off x="7466340" y="108507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6" name="Oval 806"/>
              <p:cNvSpPr>
                <a:spLocks noChangeArrowheads="1"/>
              </p:cNvSpPr>
              <p:nvPr/>
            </p:nvSpPr>
            <p:spPr bwMode="auto">
              <a:xfrm>
                <a:off x="7516241" y="105956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7" name="Oval 807"/>
              <p:cNvSpPr>
                <a:spLocks noChangeArrowheads="1"/>
              </p:cNvSpPr>
              <p:nvPr/>
            </p:nvSpPr>
            <p:spPr bwMode="auto">
              <a:xfrm>
                <a:off x="7440834" y="108507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8" name="Oval 808"/>
              <p:cNvSpPr>
                <a:spLocks noChangeArrowheads="1"/>
              </p:cNvSpPr>
              <p:nvPr/>
            </p:nvSpPr>
            <p:spPr bwMode="auto">
              <a:xfrm>
                <a:off x="7466340" y="116047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9" name="Oval 809"/>
              <p:cNvSpPr>
                <a:spLocks noChangeArrowheads="1"/>
              </p:cNvSpPr>
              <p:nvPr/>
            </p:nvSpPr>
            <p:spPr bwMode="auto">
              <a:xfrm>
                <a:off x="7516241" y="116047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0" name="Oval 810"/>
              <p:cNvSpPr>
                <a:spLocks noChangeArrowheads="1"/>
              </p:cNvSpPr>
              <p:nvPr/>
            </p:nvSpPr>
            <p:spPr bwMode="auto">
              <a:xfrm>
                <a:off x="7590538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1" name="Oval 811"/>
              <p:cNvSpPr>
                <a:spLocks noChangeArrowheads="1"/>
              </p:cNvSpPr>
              <p:nvPr/>
            </p:nvSpPr>
            <p:spPr bwMode="auto">
              <a:xfrm>
                <a:off x="7616044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2" name="Oval 812"/>
              <p:cNvSpPr>
                <a:spLocks noChangeArrowheads="1"/>
              </p:cNvSpPr>
              <p:nvPr/>
            </p:nvSpPr>
            <p:spPr bwMode="auto">
              <a:xfrm>
                <a:off x="7617153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3" name="Oval 813"/>
              <p:cNvSpPr>
                <a:spLocks noChangeArrowheads="1"/>
              </p:cNvSpPr>
              <p:nvPr/>
            </p:nvSpPr>
            <p:spPr bwMode="auto">
              <a:xfrm>
                <a:off x="7617153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4" name="Oval 814"/>
              <p:cNvSpPr>
                <a:spLocks noChangeArrowheads="1"/>
              </p:cNvSpPr>
              <p:nvPr/>
            </p:nvSpPr>
            <p:spPr bwMode="auto">
              <a:xfrm>
                <a:off x="7591648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5" name="Oval 815"/>
              <p:cNvSpPr>
                <a:spLocks noChangeArrowheads="1"/>
              </p:cNvSpPr>
              <p:nvPr/>
            </p:nvSpPr>
            <p:spPr bwMode="auto">
              <a:xfrm>
                <a:off x="7691451" y="126028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6" name="Oval 816"/>
              <p:cNvSpPr>
                <a:spLocks noChangeArrowheads="1"/>
              </p:cNvSpPr>
              <p:nvPr/>
            </p:nvSpPr>
            <p:spPr bwMode="auto">
              <a:xfrm>
                <a:off x="7390933" y="126139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7" name="Oval 817"/>
              <p:cNvSpPr>
                <a:spLocks noChangeArrowheads="1"/>
              </p:cNvSpPr>
              <p:nvPr/>
            </p:nvSpPr>
            <p:spPr bwMode="auto">
              <a:xfrm>
                <a:off x="7514023" y="131129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8" name="Oval 818"/>
              <p:cNvSpPr>
                <a:spLocks noChangeArrowheads="1"/>
              </p:cNvSpPr>
              <p:nvPr/>
            </p:nvSpPr>
            <p:spPr bwMode="auto">
              <a:xfrm>
                <a:off x="7465231" y="128578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9" name="Oval 819"/>
              <p:cNvSpPr>
                <a:spLocks noChangeArrowheads="1"/>
              </p:cNvSpPr>
              <p:nvPr/>
            </p:nvSpPr>
            <p:spPr bwMode="auto">
              <a:xfrm>
                <a:off x="6763284" y="19400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0" name="Oval 820"/>
              <p:cNvSpPr>
                <a:spLocks noChangeArrowheads="1"/>
              </p:cNvSpPr>
              <p:nvPr/>
            </p:nvSpPr>
            <p:spPr bwMode="auto">
              <a:xfrm>
                <a:off x="6813186" y="19400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1" name="Oval 821"/>
              <p:cNvSpPr>
                <a:spLocks noChangeArrowheads="1"/>
              </p:cNvSpPr>
              <p:nvPr/>
            </p:nvSpPr>
            <p:spPr bwMode="auto">
              <a:xfrm>
                <a:off x="6813186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2" name="Oval 822"/>
              <p:cNvSpPr>
                <a:spLocks noChangeArrowheads="1"/>
              </p:cNvSpPr>
              <p:nvPr/>
            </p:nvSpPr>
            <p:spPr bwMode="auto">
              <a:xfrm>
                <a:off x="6838691" y="19655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3" name="Oval 823"/>
              <p:cNvSpPr>
                <a:spLocks noChangeArrowheads="1"/>
              </p:cNvSpPr>
              <p:nvPr/>
            </p:nvSpPr>
            <p:spPr bwMode="auto">
              <a:xfrm>
                <a:off x="6888591" y="19655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4" name="Oval 824"/>
              <p:cNvSpPr>
                <a:spLocks noChangeArrowheads="1"/>
              </p:cNvSpPr>
              <p:nvPr/>
            </p:nvSpPr>
            <p:spPr bwMode="auto">
              <a:xfrm>
                <a:off x="6864196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5" name="Oval 825"/>
              <p:cNvSpPr>
                <a:spLocks noChangeArrowheads="1"/>
              </p:cNvSpPr>
              <p:nvPr/>
            </p:nvSpPr>
            <p:spPr bwMode="auto">
              <a:xfrm>
                <a:off x="6888591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6" name="Oval 826"/>
              <p:cNvSpPr>
                <a:spLocks noChangeArrowheads="1"/>
              </p:cNvSpPr>
              <p:nvPr/>
            </p:nvSpPr>
            <p:spPr bwMode="auto">
              <a:xfrm>
                <a:off x="6963998" y="203985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7" name="Oval 827"/>
              <p:cNvSpPr>
                <a:spLocks noChangeArrowheads="1"/>
              </p:cNvSpPr>
              <p:nvPr/>
            </p:nvSpPr>
            <p:spPr bwMode="auto">
              <a:xfrm>
                <a:off x="6989504" y="206535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8" name="Oval 828"/>
              <p:cNvSpPr>
                <a:spLocks noChangeArrowheads="1"/>
              </p:cNvSpPr>
              <p:nvPr/>
            </p:nvSpPr>
            <p:spPr bwMode="auto">
              <a:xfrm>
                <a:off x="7015009" y="2090863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9" name="Oval 829"/>
              <p:cNvSpPr>
                <a:spLocks noChangeArrowheads="1"/>
              </p:cNvSpPr>
              <p:nvPr/>
            </p:nvSpPr>
            <p:spPr bwMode="auto">
              <a:xfrm>
                <a:off x="7039405" y="211636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0" name="Oval 830"/>
              <p:cNvSpPr>
                <a:spLocks noChangeArrowheads="1"/>
              </p:cNvSpPr>
              <p:nvPr/>
            </p:nvSpPr>
            <p:spPr bwMode="auto">
              <a:xfrm>
                <a:off x="7064911" y="211636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1" name="Oval 831"/>
              <p:cNvSpPr>
                <a:spLocks noChangeArrowheads="1"/>
              </p:cNvSpPr>
              <p:nvPr/>
            </p:nvSpPr>
            <p:spPr bwMode="auto">
              <a:xfrm>
                <a:off x="7492954" y="198995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2" name="Oval 832"/>
              <p:cNvSpPr>
                <a:spLocks noChangeArrowheads="1"/>
              </p:cNvSpPr>
              <p:nvPr/>
            </p:nvSpPr>
            <p:spPr bwMode="auto">
              <a:xfrm>
                <a:off x="6537064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3" name="Oval 833"/>
              <p:cNvSpPr>
                <a:spLocks noChangeArrowheads="1"/>
              </p:cNvSpPr>
              <p:nvPr/>
            </p:nvSpPr>
            <p:spPr bwMode="auto">
              <a:xfrm>
                <a:off x="6561460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4" name="Oval 834"/>
              <p:cNvSpPr>
                <a:spLocks noChangeArrowheads="1"/>
              </p:cNvSpPr>
              <p:nvPr/>
            </p:nvSpPr>
            <p:spPr bwMode="auto">
              <a:xfrm>
                <a:off x="6585856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5" name="Oval 835"/>
              <p:cNvSpPr>
                <a:spLocks noChangeArrowheads="1"/>
              </p:cNvSpPr>
              <p:nvPr/>
            </p:nvSpPr>
            <p:spPr bwMode="auto">
              <a:xfrm>
                <a:off x="6561460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6" name="Oval 836"/>
              <p:cNvSpPr>
                <a:spLocks noChangeArrowheads="1"/>
              </p:cNvSpPr>
              <p:nvPr/>
            </p:nvSpPr>
            <p:spPr bwMode="auto">
              <a:xfrm>
                <a:off x="6585856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7" name="Oval 837"/>
              <p:cNvSpPr>
                <a:spLocks noChangeArrowheads="1"/>
              </p:cNvSpPr>
              <p:nvPr/>
            </p:nvSpPr>
            <p:spPr bwMode="auto">
              <a:xfrm>
                <a:off x="6585856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8" name="Oval 838"/>
              <p:cNvSpPr>
                <a:spLocks noChangeArrowheads="1"/>
              </p:cNvSpPr>
              <p:nvPr/>
            </p:nvSpPr>
            <p:spPr bwMode="auto">
              <a:xfrm>
                <a:off x="6611361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9" name="Oval 839"/>
              <p:cNvSpPr>
                <a:spLocks noChangeArrowheads="1"/>
              </p:cNvSpPr>
              <p:nvPr/>
            </p:nvSpPr>
            <p:spPr bwMode="auto">
              <a:xfrm>
                <a:off x="6611361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0" name="Oval 840"/>
              <p:cNvSpPr>
                <a:spLocks noChangeArrowheads="1"/>
              </p:cNvSpPr>
              <p:nvPr/>
            </p:nvSpPr>
            <p:spPr bwMode="auto">
              <a:xfrm>
                <a:off x="6636867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1" name="Oval 841"/>
              <p:cNvSpPr>
                <a:spLocks noChangeArrowheads="1"/>
              </p:cNvSpPr>
              <p:nvPr/>
            </p:nvSpPr>
            <p:spPr bwMode="auto">
              <a:xfrm>
                <a:off x="6636867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2" name="Oval 842"/>
              <p:cNvSpPr>
                <a:spLocks noChangeArrowheads="1"/>
              </p:cNvSpPr>
              <p:nvPr/>
            </p:nvSpPr>
            <p:spPr bwMode="auto">
              <a:xfrm>
                <a:off x="6662372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3" name="Oval 843"/>
              <p:cNvSpPr>
                <a:spLocks noChangeArrowheads="1"/>
              </p:cNvSpPr>
              <p:nvPr/>
            </p:nvSpPr>
            <p:spPr bwMode="auto">
              <a:xfrm>
                <a:off x="6661263" y="1988843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4" name="Oval 844"/>
              <p:cNvSpPr>
                <a:spLocks noChangeArrowheads="1"/>
              </p:cNvSpPr>
              <p:nvPr/>
            </p:nvSpPr>
            <p:spPr bwMode="auto">
              <a:xfrm>
                <a:off x="6636867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5" name="Oval 845"/>
              <p:cNvSpPr>
                <a:spLocks noChangeArrowheads="1"/>
              </p:cNvSpPr>
              <p:nvPr/>
            </p:nvSpPr>
            <p:spPr bwMode="auto">
              <a:xfrm>
                <a:off x="6687877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6" name="Oval 846"/>
              <p:cNvSpPr>
                <a:spLocks noChangeArrowheads="1"/>
              </p:cNvSpPr>
              <p:nvPr/>
            </p:nvSpPr>
            <p:spPr bwMode="auto">
              <a:xfrm>
                <a:off x="6662372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7" name="Oval 847"/>
              <p:cNvSpPr>
                <a:spLocks noChangeArrowheads="1"/>
              </p:cNvSpPr>
              <p:nvPr/>
            </p:nvSpPr>
            <p:spPr bwMode="auto">
              <a:xfrm>
                <a:off x="6712273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8" name="Oval 848"/>
              <p:cNvSpPr>
                <a:spLocks noChangeArrowheads="1"/>
              </p:cNvSpPr>
              <p:nvPr/>
            </p:nvSpPr>
            <p:spPr bwMode="auto">
              <a:xfrm>
                <a:off x="6662372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9" name="Oval 849"/>
              <p:cNvSpPr>
                <a:spLocks noChangeArrowheads="1"/>
              </p:cNvSpPr>
              <p:nvPr/>
            </p:nvSpPr>
            <p:spPr bwMode="auto">
              <a:xfrm>
                <a:off x="6687877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0" name="Oval 850"/>
              <p:cNvSpPr>
                <a:spLocks noChangeArrowheads="1"/>
              </p:cNvSpPr>
              <p:nvPr/>
            </p:nvSpPr>
            <p:spPr bwMode="auto">
              <a:xfrm>
                <a:off x="6687877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1" name="Oval 851"/>
              <p:cNvSpPr>
                <a:spLocks noChangeArrowheads="1"/>
              </p:cNvSpPr>
              <p:nvPr/>
            </p:nvSpPr>
            <p:spPr bwMode="auto">
              <a:xfrm>
                <a:off x="6712273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2" name="Oval 852"/>
              <p:cNvSpPr>
                <a:spLocks noChangeArrowheads="1"/>
              </p:cNvSpPr>
              <p:nvPr/>
            </p:nvSpPr>
            <p:spPr bwMode="auto">
              <a:xfrm>
                <a:off x="6687877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3" name="Oval 853"/>
              <p:cNvSpPr>
                <a:spLocks noChangeArrowheads="1"/>
              </p:cNvSpPr>
              <p:nvPr/>
            </p:nvSpPr>
            <p:spPr bwMode="auto">
              <a:xfrm>
                <a:off x="6686768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4" name="Oval 854"/>
              <p:cNvSpPr>
                <a:spLocks noChangeArrowheads="1"/>
              </p:cNvSpPr>
              <p:nvPr/>
            </p:nvSpPr>
            <p:spPr bwMode="auto">
              <a:xfrm>
                <a:off x="6661263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5" name="Oval 855"/>
              <p:cNvSpPr>
                <a:spLocks noChangeArrowheads="1"/>
              </p:cNvSpPr>
              <p:nvPr/>
            </p:nvSpPr>
            <p:spPr bwMode="auto">
              <a:xfrm>
                <a:off x="6762175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6" name="Oval 856"/>
              <p:cNvSpPr>
                <a:spLocks noChangeArrowheads="1"/>
              </p:cNvSpPr>
              <p:nvPr/>
            </p:nvSpPr>
            <p:spPr bwMode="auto">
              <a:xfrm>
                <a:off x="6737779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7" name="Oval 857"/>
              <p:cNvSpPr>
                <a:spLocks noChangeArrowheads="1"/>
              </p:cNvSpPr>
              <p:nvPr/>
            </p:nvSpPr>
            <p:spPr bwMode="auto">
              <a:xfrm>
                <a:off x="6736669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8" name="Oval 858"/>
              <p:cNvSpPr>
                <a:spLocks noChangeArrowheads="1"/>
              </p:cNvSpPr>
              <p:nvPr/>
            </p:nvSpPr>
            <p:spPr bwMode="auto">
              <a:xfrm>
                <a:off x="6737779" y="193894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9" name="Oval 859"/>
              <p:cNvSpPr>
                <a:spLocks noChangeArrowheads="1"/>
              </p:cNvSpPr>
              <p:nvPr/>
            </p:nvSpPr>
            <p:spPr bwMode="auto">
              <a:xfrm>
                <a:off x="6662372" y="191454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0" name="Oval 860"/>
              <p:cNvSpPr>
                <a:spLocks noChangeArrowheads="1"/>
              </p:cNvSpPr>
              <p:nvPr/>
            </p:nvSpPr>
            <p:spPr bwMode="auto">
              <a:xfrm>
                <a:off x="6762175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1" name="Oval 861"/>
              <p:cNvSpPr>
                <a:spLocks noChangeArrowheads="1"/>
              </p:cNvSpPr>
              <p:nvPr/>
            </p:nvSpPr>
            <p:spPr bwMode="auto">
              <a:xfrm>
                <a:off x="6763284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2" name="Oval 862"/>
              <p:cNvSpPr>
                <a:spLocks noChangeArrowheads="1"/>
              </p:cNvSpPr>
              <p:nvPr/>
            </p:nvSpPr>
            <p:spPr bwMode="auto">
              <a:xfrm>
                <a:off x="6737779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3" name="Oval 863"/>
              <p:cNvSpPr>
                <a:spLocks noChangeArrowheads="1"/>
              </p:cNvSpPr>
              <p:nvPr/>
            </p:nvSpPr>
            <p:spPr bwMode="auto">
              <a:xfrm>
                <a:off x="6763284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4" name="Oval 864"/>
              <p:cNvSpPr>
                <a:spLocks noChangeArrowheads="1"/>
              </p:cNvSpPr>
              <p:nvPr/>
            </p:nvSpPr>
            <p:spPr bwMode="auto">
              <a:xfrm>
                <a:off x="6763284" y="19899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5" name="Oval 865"/>
              <p:cNvSpPr>
                <a:spLocks noChangeArrowheads="1"/>
              </p:cNvSpPr>
              <p:nvPr/>
            </p:nvSpPr>
            <p:spPr bwMode="auto">
              <a:xfrm>
                <a:off x="6787680" y="196444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6" name="Text Box 866"/>
              <p:cNvSpPr txBox="1">
                <a:spLocks noChangeArrowheads="1"/>
              </p:cNvSpPr>
              <p:nvPr/>
            </p:nvSpPr>
            <p:spPr bwMode="auto">
              <a:xfrm>
                <a:off x="6307517" y="2167375"/>
                <a:ext cx="1923540" cy="40011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000" dirty="0">
                    <a:latin typeface="+mj-lt"/>
                  </a:rPr>
                  <a:t>E</a:t>
                </a:r>
                <a:r>
                  <a:rPr lang="en-GB" sz="2000" baseline="-25000" dirty="0">
                    <a:latin typeface="+mj-lt"/>
                  </a:rPr>
                  <a:t>JET </a:t>
                </a:r>
                <a:r>
                  <a:rPr lang="en-GB" sz="2000" dirty="0">
                    <a:latin typeface="+mj-lt"/>
                  </a:rPr>
                  <a:t>= </a:t>
                </a:r>
                <a:r>
                  <a:rPr lang="en-GB" sz="2000" dirty="0">
                    <a:solidFill>
                      <a:srgbClr val="FF0000"/>
                    </a:solidFill>
                    <a:latin typeface="+mj-lt"/>
                  </a:rPr>
                  <a:t>E</a:t>
                </a:r>
                <a:r>
                  <a:rPr lang="en-GB" sz="2000" baseline="-25000" dirty="0">
                    <a:solidFill>
                      <a:srgbClr val="FF0000"/>
                    </a:solidFill>
                    <a:latin typeface="+mj-lt"/>
                  </a:rPr>
                  <a:t>ECAL</a:t>
                </a:r>
                <a:r>
                  <a:rPr lang="en-GB" sz="2000" baseline="-25000" dirty="0">
                    <a:latin typeface="+mj-lt"/>
                  </a:rPr>
                  <a:t> </a:t>
                </a:r>
                <a:r>
                  <a:rPr lang="en-GB" sz="2000" dirty="0">
                    <a:latin typeface="+mj-lt"/>
                  </a:rPr>
                  <a:t>+</a:t>
                </a:r>
                <a:r>
                  <a:rPr lang="en-GB" sz="2000" baseline="-25000" dirty="0">
                    <a:latin typeface="+mj-lt"/>
                  </a:rPr>
                  <a:t> </a:t>
                </a:r>
                <a:r>
                  <a:rPr lang="en-GB" sz="2000" dirty="0">
                    <a:solidFill>
                      <a:schemeClr val="tx1"/>
                    </a:solidFill>
                    <a:latin typeface="+mj-lt"/>
                  </a:rPr>
                  <a:t>E</a:t>
                </a:r>
                <a:r>
                  <a:rPr lang="en-GB" sz="2000" baseline="-25000" dirty="0">
                    <a:solidFill>
                      <a:schemeClr val="tx1"/>
                    </a:solidFill>
                    <a:latin typeface="+mj-lt"/>
                  </a:rPr>
                  <a:t>HCAL</a:t>
                </a:r>
              </a:p>
            </p:txBody>
          </p:sp>
          <p:sp>
            <p:nvSpPr>
              <p:cNvPr id="437" name="Line 882"/>
              <p:cNvSpPr>
                <a:spLocks noChangeShapeType="1"/>
              </p:cNvSpPr>
              <p:nvPr/>
            </p:nvSpPr>
            <p:spPr bwMode="auto">
              <a:xfrm flipH="1">
                <a:off x="7597358" y="1125404"/>
                <a:ext cx="750866" cy="36281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38" name="Text Box 883"/>
              <p:cNvSpPr txBox="1">
                <a:spLocks noChangeArrowheads="1"/>
              </p:cNvSpPr>
              <p:nvPr/>
            </p:nvSpPr>
            <p:spPr bwMode="auto">
              <a:xfrm>
                <a:off x="8324271" y="903032"/>
                <a:ext cx="237309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dirty="0">
                    <a:solidFill>
                      <a:schemeClr val="tx1"/>
                    </a:solidFill>
                    <a:latin typeface="+mj-lt"/>
                  </a:rPr>
                  <a:t>n</a:t>
                </a:r>
              </a:p>
            </p:txBody>
          </p:sp>
          <p:sp>
            <p:nvSpPr>
              <p:cNvPr id="439" name="Text Box 884"/>
              <p:cNvSpPr txBox="1">
                <a:spLocks noChangeArrowheads="1"/>
              </p:cNvSpPr>
              <p:nvPr/>
            </p:nvSpPr>
            <p:spPr bwMode="auto">
              <a:xfrm>
                <a:off x="5643570" y="1153463"/>
                <a:ext cx="537131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solidFill>
                      <a:schemeClr val="tx1"/>
                    </a:solidFill>
                    <a:latin typeface="+mj-lt"/>
                    <a:sym typeface="Symbol"/>
                  </a:rPr>
                  <a:t></a:t>
                </a:r>
                <a:r>
                  <a:rPr lang="en-GB" sz="2000" baseline="30000" dirty="0" smtClean="0">
                    <a:solidFill>
                      <a:schemeClr val="tx1"/>
                    </a:solidFill>
                    <a:latin typeface="+mj-lt"/>
                  </a:rPr>
                  <a:t>+</a:t>
                </a:r>
                <a:endParaRPr lang="en-GB" sz="2000" baseline="300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sp>
            <p:nvSpPr>
              <p:cNvPr id="440" name="Line 885"/>
              <p:cNvSpPr>
                <a:spLocks noChangeShapeType="1"/>
              </p:cNvSpPr>
              <p:nvPr/>
            </p:nvSpPr>
            <p:spPr bwMode="auto">
              <a:xfrm>
                <a:off x="6232287" y="1193340"/>
                <a:ext cx="426934" cy="125308"/>
              </a:xfrm>
              <a:prstGeom prst="line">
                <a:avLst/>
              </a:prstGeom>
              <a:noFill/>
              <a:ln w="19050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441" name="Text Box 886"/>
              <p:cNvSpPr txBox="1">
                <a:spLocks noChangeArrowheads="1"/>
              </p:cNvSpPr>
              <p:nvPr/>
            </p:nvSpPr>
            <p:spPr bwMode="auto">
              <a:xfrm>
                <a:off x="6000760" y="928671"/>
                <a:ext cx="201823" cy="400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r>
                  <a:rPr lang="en-GB" sz="2000" dirty="0" smtClean="0">
                    <a:solidFill>
                      <a:schemeClr val="tx1"/>
                    </a:solidFill>
                    <a:latin typeface="+mj-lt"/>
                    <a:sym typeface="Symbol"/>
                  </a:rPr>
                  <a:t></a:t>
                </a:r>
                <a:endParaRPr lang="en-GB" sz="2000" dirty="0">
                  <a:solidFill>
                    <a:schemeClr val="tx1"/>
                  </a:solidFill>
                  <a:latin typeface="+mj-lt"/>
                </a:endParaRPr>
              </a:p>
            </p:txBody>
          </p:sp>
        </p:grpSp>
        <p:grpSp>
          <p:nvGrpSpPr>
            <p:cNvPr id="442" name="Group 871"/>
            <p:cNvGrpSpPr/>
            <p:nvPr/>
          </p:nvGrpSpPr>
          <p:grpSpPr>
            <a:xfrm>
              <a:off x="3409077" y="1861973"/>
              <a:ext cx="2447361" cy="1522339"/>
              <a:chOff x="5929322" y="2928934"/>
              <a:chExt cx="2447361" cy="1522338"/>
            </a:xfrm>
          </p:grpSpPr>
          <p:sp>
            <p:nvSpPr>
              <p:cNvPr id="443" name="Rectangle 10"/>
              <p:cNvSpPr>
                <a:spLocks noChangeArrowheads="1"/>
              </p:cNvSpPr>
              <p:nvPr/>
            </p:nvSpPr>
            <p:spPr bwMode="auto">
              <a:xfrm>
                <a:off x="6482674" y="2928934"/>
                <a:ext cx="377033" cy="113220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4" name="Rectangle 11"/>
              <p:cNvSpPr>
                <a:spLocks noChangeArrowheads="1"/>
              </p:cNvSpPr>
              <p:nvPr/>
            </p:nvSpPr>
            <p:spPr bwMode="auto">
              <a:xfrm>
                <a:off x="6909608" y="2928934"/>
                <a:ext cx="830582" cy="1132207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5" name="Oval 12"/>
              <p:cNvSpPr>
                <a:spLocks noChangeArrowheads="1"/>
              </p:cNvSpPr>
              <p:nvPr/>
            </p:nvSpPr>
            <p:spPr bwMode="auto">
              <a:xfrm>
                <a:off x="6483782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6" name="Oval 13"/>
              <p:cNvSpPr>
                <a:spLocks noChangeArrowheads="1"/>
              </p:cNvSpPr>
              <p:nvPr/>
            </p:nvSpPr>
            <p:spPr bwMode="auto">
              <a:xfrm>
                <a:off x="6508179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7" name="Oval 14"/>
              <p:cNvSpPr>
                <a:spLocks noChangeArrowheads="1"/>
              </p:cNvSpPr>
              <p:nvPr/>
            </p:nvSpPr>
            <p:spPr bwMode="auto">
              <a:xfrm>
                <a:off x="6532575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8" name="Oval 15"/>
              <p:cNvSpPr>
                <a:spLocks noChangeArrowheads="1"/>
              </p:cNvSpPr>
              <p:nvPr/>
            </p:nvSpPr>
            <p:spPr bwMode="auto">
              <a:xfrm>
                <a:off x="6508179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9" name="Oval 16"/>
              <p:cNvSpPr>
                <a:spLocks noChangeArrowheads="1"/>
              </p:cNvSpPr>
              <p:nvPr/>
            </p:nvSpPr>
            <p:spPr bwMode="auto">
              <a:xfrm>
                <a:off x="6532575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0" name="Oval 17"/>
              <p:cNvSpPr>
                <a:spLocks noChangeArrowheads="1"/>
              </p:cNvSpPr>
              <p:nvPr/>
            </p:nvSpPr>
            <p:spPr bwMode="auto">
              <a:xfrm>
                <a:off x="6532575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1" name="Oval 18"/>
              <p:cNvSpPr>
                <a:spLocks noChangeArrowheads="1"/>
              </p:cNvSpPr>
              <p:nvPr/>
            </p:nvSpPr>
            <p:spPr bwMode="auto">
              <a:xfrm>
                <a:off x="6558080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2" name="Oval 19"/>
              <p:cNvSpPr>
                <a:spLocks noChangeArrowheads="1"/>
              </p:cNvSpPr>
              <p:nvPr/>
            </p:nvSpPr>
            <p:spPr bwMode="auto">
              <a:xfrm>
                <a:off x="6558080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3" name="Oval 20"/>
              <p:cNvSpPr>
                <a:spLocks noChangeArrowheads="1"/>
              </p:cNvSpPr>
              <p:nvPr/>
            </p:nvSpPr>
            <p:spPr bwMode="auto">
              <a:xfrm>
                <a:off x="6583585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4" name="Oval 21"/>
              <p:cNvSpPr>
                <a:spLocks noChangeArrowheads="1"/>
              </p:cNvSpPr>
              <p:nvPr/>
            </p:nvSpPr>
            <p:spPr bwMode="auto">
              <a:xfrm>
                <a:off x="6583585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5" name="Oval 22"/>
              <p:cNvSpPr>
                <a:spLocks noChangeArrowheads="1"/>
              </p:cNvSpPr>
              <p:nvPr/>
            </p:nvSpPr>
            <p:spPr bwMode="auto">
              <a:xfrm>
                <a:off x="6609090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6" name="Oval 23"/>
              <p:cNvSpPr>
                <a:spLocks noChangeArrowheads="1"/>
              </p:cNvSpPr>
              <p:nvPr/>
            </p:nvSpPr>
            <p:spPr bwMode="auto">
              <a:xfrm>
                <a:off x="6607982" y="322945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7" name="Oval 24"/>
              <p:cNvSpPr>
                <a:spLocks noChangeArrowheads="1"/>
              </p:cNvSpPr>
              <p:nvPr/>
            </p:nvSpPr>
            <p:spPr bwMode="auto">
              <a:xfrm>
                <a:off x="6583585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8" name="Oval 25"/>
              <p:cNvSpPr>
                <a:spLocks noChangeArrowheads="1"/>
              </p:cNvSpPr>
              <p:nvPr/>
            </p:nvSpPr>
            <p:spPr bwMode="auto">
              <a:xfrm>
                <a:off x="6609090" y="325495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59" name="Oval 26"/>
              <p:cNvSpPr>
                <a:spLocks noChangeArrowheads="1"/>
              </p:cNvSpPr>
              <p:nvPr/>
            </p:nvSpPr>
            <p:spPr bwMode="auto">
              <a:xfrm>
                <a:off x="6634596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0" name="Oval 27"/>
              <p:cNvSpPr>
                <a:spLocks noChangeArrowheads="1"/>
              </p:cNvSpPr>
              <p:nvPr/>
            </p:nvSpPr>
            <p:spPr bwMode="auto">
              <a:xfrm>
                <a:off x="6609090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1" name="Oval 28"/>
              <p:cNvSpPr>
                <a:spLocks noChangeArrowheads="1"/>
              </p:cNvSpPr>
              <p:nvPr/>
            </p:nvSpPr>
            <p:spPr bwMode="auto">
              <a:xfrm>
                <a:off x="6658992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2" name="Oval 29"/>
              <p:cNvSpPr>
                <a:spLocks noChangeArrowheads="1"/>
              </p:cNvSpPr>
              <p:nvPr/>
            </p:nvSpPr>
            <p:spPr bwMode="auto">
              <a:xfrm>
                <a:off x="6609090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3" name="Oval 30"/>
              <p:cNvSpPr>
                <a:spLocks noChangeArrowheads="1"/>
              </p:cNvSpPr>
              <p:nvPr/>
            </p:nvSpPr>
            <p:spPr bwMode="auto">
              <a:xfrm>
                <a:off x="6634596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4" name="Oval 31"/>
              <p:cNvSpPr>
                <a:spLocks noChangeArrowheads="1"/>
              </p:cNvSpPr>
              <p:nvPr/>
            </p:nvSpPr>
            <p:spPr bwMode="auto">
              <a:xfrm>
                <a:off x="6634596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5" name="Oval 32"/>
              <p:cNvSpPr>
                <a:spLocks noChangeArrowheads="1"/>
              </p:cNvSpPr>
              <p:nvPr/>
            </p:nvSpPr>
            <p:spPr bwMode="auto">
              <a:xfrm>
                <a:off x="6658992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6" name="Oval 33"/>
              <p:cNvSpPr>
                <a:spLocks noChangeArrowheads="1"/>
              </p:cNvSpPr>
              <p:nvPr/>
            </p:nvSpPr>
            <p:spPr bwMode="auto">
              <a:xfrm>
                <a:off x="6634596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7" name="Oval 34"/>
              <p:cNvSpPr>
                <a:spLocks noChangeArrowheads="1"/>
              </p:cNvSpPr>
              <p:nvPr/>
            </p:nvSpPr>
            <p:spPr bwMode="auto">
              <a:xfrm>
                <a:off x="6633487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8" name="Oval 35"/>
              <p:cNvSpPr>
                <a:spLocks noChangeArrowheads="1"/>
              </p:cNvSpPr>
              <p:nvPr/>
            </p:nvSpPr>
            <p:spPr bwMode="auto">
              <a:xfrm>
                <a:off x="6607982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69" name="Oval 36"/>
              <p:cNvSpPr>
                <a:spLocks noChangeArrowheads="1"/>
              </p:cNvSpPr>
              <p:nvPr/>
            </p:nvSpPr>
            <p:spPr bwMode="auto">
              <a:xfrm>
                <a:off x="6708894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0" name="Oval 37"/>
              <p:cNvSpPr>
                <a:spLocks noChangeArrowheads="1"/>
              </p:cNvSpPr>
              <p:nvPr/>
            </p:nvSpPr>
            <p:spPr bwMode="auto">
              <a:xfrm>
                <a:off x="6684497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1" name="Oval 38"/>
              <p:cNvSpPr>
                <a:spLocks noChangeArrowheads="1"/>
              </p:cNvSpPr>
              <p:nvPr/>
            </p:nvSpPr>
            <p:spPr bwMode="auto">
              <a:xfrm>
                <a:off x="6683389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2" name="Oval 39"/>
              <p:cNvSpPr>
                <a:spLocks noChangeArrowheads="1"/>
              </p:cNvSpPr>
              <p:nvPr/>
            </p:nvSpPr>
            <p:spPr bwMode="auto">
              <a:xfrm>
                <a:off x="6684497" y="317955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3" name="Oval 40"/>
              <p:cNvSpPr>
                <a:spLocks noChangeArrowheads="1"/>
              </p:cNvSpPr>
              <p:nvPr/>
            </p:nvSpPr>
            <p:spPr bwMode="auto">
              <a:xfrm>
                <a:off x="6609090" y="315515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4" name="Oval 41"/>
              <p:cNvSpPr>
                <a:spLocks noChangeArrowheads="1"/>
              </p:cNvSpPr>
              <p:nvPr/>
            </p:nvSpPr>
            <p:spPr bwMode="auto">
              <a:xfrm>
                <a:off x="6708894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5" name="Oval 42"/>
              <p:cNvSpPr>
                <a:spLocks noChangeArrowheads="1"/>
              </p:cNvSpPr>
              <p:nvPr/>
            </p:nvSpPr>
            <p:spPr bwMode="auto">
              <a:xfrm>
                <a:off x="6710002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6" name="Oval 43"/>
              <p:cNvSpPr>
                <a:spLocks noChangeArrowheads="1"/>
              </p:cNvSpPr>
              <p:nvPr/>
            </p:nvSpPr>
            <p:spPr bwMode="auto">
              <a:xfrm>
                <a:off x="6684497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7" name="Oval 44"/>
              <p:cNvSpPr>
                <a:spLocks noChangeArrowheads="1"/>
              </p:cNvSpPr>
              <p:nvPr/>
            </p:nvSpPr>
            <p:spPr bwMode="auto">
              <a:xfrm>
                <a:off x="6710002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8" name="Oval 45"/>
              <p:cNvSpPr>
                <a:spLocks noChangeArrowheads="1"/>
              </p:cNvSpPr>
              <p:nvPr/>
            </p:nvSpPr>
            <p:spPr bwMode="auto">
              <a:xfrm>
                <a:off x="6710002" y="323056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79" name="Oval 46"/>
              <p:cNvSpPr>
                <a:spLocks noChangeArrowheads="1"/>
              </p:cNvSpPr>
              <p:nvPr/>
            </p:nvSpPr>
            <p:spPr bwMode="auto">
              <a:xfrm>
                <a:off x="6734399" y="320505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0" name="Oval 47"/>
              <p:cNvSpPr>
                <a:spLocks noChangeArrowheads="1"/>
              </p:cNvSpPr>
              <p:nvPr/>
            </p:nvSpPr>
            <p:spPr bwMode="auto">
              <a:xfrm>
                <a:off x="6508179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1" name="Oval 48"/>
              <p:cNvSpPr>
                <a:spLocks noChangeArrowheads="1"/>
              </p:cNvSpPr>
              <p:nvPr/>
            </p:nvSpPr>
            <p:spPr bwMode="auto">
              <a:xfrm>
                <a:off x="6532575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2" name="Oval 49"/>
              <p:cNvSpPr>
                <a:spLocks noChangeArrowheads="1"/>
              </p:cNvSpPr>
              <p:nvPr/>
            </p:nvSpPr>
            <p:spPr bwMode="auto">
              <a:xfrm>
                <a:off x="6556972" y="338137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3" name="Oval 50"/>
              <p:cNvSpPr>
                <a:spLocks noChangeArrowheads="1"/>
              </p:cNvSpPr>
              <p:nvPr/>
            </p:nvSpPr>
            <p:spPr bwMode="auto">
              <a:xfrm>
                <a:off x="6532575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4" name="Oval 51"/>
              <p:cNvSpPr>
                <a:spLocks noChangeArrowheads="1"/>
              </p:cNvSpPr>
              <p:nvPr/>
            </p:nvSpPr>
            <p:spPr bwMode="auto">
              <a:xfrm>
                <a:off x="6556972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5" name="Oval 52"/>
              <p:cNvSpPr>
                <a:spLocks noChangeArrowheads="1"/>
              </p:cNvSpPr>
              <p:nvPr/>
            </p:nvSpPr>
            <p:spPr bwMode="auto">
              <a:xfrm>
                <a:off x="6556972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6" name="Oval 53"/>
              <p:cNvSpPr>
                <a:spLocks noChangeArrowheads="1"/>
              </p:cNvSpPr>
              <p:nvPr/>
            </p:nvSpPr>
            <p:spPr bwMode="auto">
              <a:xfrm>
                <a:off x="6582477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7" name="Oval 54"/>
              <p:cNvSpPr>
                <a:spLocks noChangeArrowheads="1"/>
              </p:cNvSpPr>
              <p:nvPr/>
            </p:nvSpPr>
            <p:spPr bwMode="auto">
              <a:xfrm>
                <a:off x="6607982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8" name="Oval 55"/>
              <p:cNvSpPr>
                <a:spLocks noChangeArrowheads="1"/>
              </p:cNvSpPr>
              <p:nvPr/>
            </p:nvSpPr>
            <p:spPr bwMode="auto">
              <a:xfrm>
                <a:off x="6583585" y="340577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89" name="Oval 56"/>
              <p:cNvSpPr>
                <a:spLocks noChangeArrowheads="1"/>
              </p:cNvSpPr>
              <p:nvPr/>
            </p:nvSpPr>
            <p:spPr bwMode="auto">
              <a:xfrm>
                <a:off x="6633487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0" name="Oval 57"/>
              <p:cNvSpPr>
                <a:spLocks noChangeArrowheads="1"/>
              </p:cNvSpPr>
              <p:nvPr/>
            </p:nvSpPr>
            <p:spPr bwMode="auto">
              <a:xfrm>
                <a:off x="6583585" y="335586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1" name="Oval 58"/>
              <p:cNvSpPr>
                <a:spLocks noChangeArrowheads="1"/>
              </p:cNvSpPr>
              <p:nvPr/>
            </p:nvSpPr>
            <p:spPr bwMode="auto">
              <a:xfrm>
                <a:off x="6607982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2" name="Oval 59"/>
              <p:cNvSpPr>
                <a:spLocks noChangeArrowheads="1"/>
              </p:cNvSpPr>
              <p:nvPr/>
            </p:nvSpPr>
            <p:spPr bwMode="auto">
              <a:xfrm>
                <a:off x="6633487" y="345678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3" name="Oval 60"/>
              <p:cNvSpPr>
                <a:spLocks noChangeArrowheads="1"/>
              </p:cNvSpPr>
              <p:nvPr/>
            </p:nvSpPr>
            <p:spPr bwMode="auto">
              <a:xfrm>
                <a:off x="6658992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4" name="Oval 61"/>
              <p:cNvSpPr>
                <a:spLocks noChangeArrowheads="1"/>
              </p:cNvSpPr>
              <p:nvPr/>
            </p:nvSpPr>
            <p:spPr bwMode="auto">
              <a:xfrm>
                <a:off x="6633487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5" name="Oval 62"/>
              <p:cNvSpPr>
                <a:spLocks noChangeArrowheads="1"/>
              </p:cNvSpPr>
              <p:nvPr/>
            </p:nvSpPr>
            <p:spPr bwMode="auto">
              <a:xfrm>
                <a:off x="6683389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6" name="Oval 63"/>
              <p:cNvSpPr>
                <a:spLocks noChangeArrowheads="1"/>
              </p:cNvSpPr>
              <p:nvPr/>
            </p:nvSpPr>
            <p:spPr bwMode="auto">
              <a:xfrm>
                <a:off x="6633487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7" name="Oval 64"/>
              <p:cNvSpPr>
                <a:spLocks noChangeArrowheads="1"/>
              </p:cNvSpPr>
              <p:nvPr/>
            </p:nvSpPr>
            <p:spPr bwMode="auto">
              <a:xfrm>
                <a:off x="6658992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8" name="Oval 65"/>
              <p:cNvSpPr>
                <a:spLocks noChangeArrowheads="1"/>
              </p:cNvSpPr>
              <p:nvPr/>
            </p:nvSpPr>
            <p:spPr bwMode="auto">
              <a:xfrm>
                <a:off x="6658992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99" name="Oval 66"/>
              <p:cNvSpPr>
                <a:spLocks noChangeArrowheads="1"/>
              </p:cNvSpPr>
              <p:nvPr/>
            </p:nvSpPr>
            <p:spPr bwMode="auto">
              <a:xfrm>
                <a:off x="6683389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0" name="Oval 67"/>
              <p:cNvSpPr>
                <a:spLocks noChangeArrowheads="1"/>
              </p:cNvSpPr>
              <p:nvPr/>
            </p:nvSpPr>
            <p:spPr bwMode="auto">
              <a:xfrm>
                <a:off x="6658992" y="338137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1" name="Oval 68"/>
              <p:cNvSpPr>
                <a:spLocks noChangeArrowheads="1"/>
              </p:cNvSpPr>
              <p:nvPr/>
            </p:nvSpPr>
            <p:spPr bwMode="auto">
              <a:xfrm>
                <a:off x="6657883" y="338137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2" name="Oval 69"/>
              <p:cNvSpPr>
                <a:spLocks noChangeArrowheads="1"/>
              </p:cNvSpPr>
              <p:nvPr/>
            </p:nvSpPr>
            <p:spPr bwMode="auto">
              <a:xfrm>
                <a:off x="6632378" y="338137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3" name="Oval 70"/>
              <p:cNvSpPr>
                <a:spLocks noChangeArrowheads="1"/>
              </p:cNvSpPr>
              <p:nvPr/>
            </p:nvSpPr>
            <p:spPr bwMode="auto">
              <a:xfrm>
                <a:off x="6733290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4" name="Oval 71"/>
              <p:cNvSpPr>
                <a:spLocks noChangeArrowheads="1"/>
              </p:cNvSpPr>
              <p:nvPr/>
            </p:nvSpPr>
            <p:spPr bwMode="auto">
              <a:xfrm>
                <a:off x="6708894" y="343238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5" name="Oval 72"/>
              <p:cNvSpPr>
                <a:spLocks noChangeArrowheads="1"/>
              </p:cNvSpPr>
              <p:nvPr/>
            </p:nvSpPr>
            <p:spPr bwMode="auto">
              <a:xfrm>
                <a:off x="6583585" y="338137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6" name="Oval 73"/>
              <p:cNvSpPr>
                <a:spLocks noChangeArrowheads="1"/>
              </p:cNvSpPr>
              <p:nvPr/>
            </p:nvSpPr>
            <p:spPr bwMode="auto">
              <a:xfrm>
                <a:off x="6733290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7" name="Oval 74"/>
              <p:cNvSpPr>
                <a:spLocks noChangeArrowheads="1"/>
              </p:cNvSpPr>
              <p:nvPr/>
            </p:nvSpPr>
            <p:spPr bwMode="auto">
              <a:xfrm>
                <a:off x="6734399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8" name="Oval 75"/>
              <p:cNvSpPr>
                <a:spLocks noChangeArrowheads="1"/>
              </p:cNvSpPr>
              <p:nvPr/>
            </p:nvSpPr>
            <p:spPr bwMode="auto">
              <a:xfrm>
                <a:off x="6734399" y="340687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09" name="Oval 76"/>
              <p:cNvSpPr>
                <a:spLocks noChangeArrowheads="1"/>
              </p:cNvSpPr>
              <p:nvPr/>
            </p:nvSpPr>
            <p:spPr bwMode="auto">
              <a:xfrm>
                <a:off x="6482674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0" name="Oval 77"/>
              <p:cNvSpPr>
                <a:spLocks noChangeArrowheads="1"/>
              </p:cNvSpPr>
              <p:nvPr/>
            </p:nvSpPr>
            <p:spPr bwMode="auto">
              <a:xfrm>
                <a:off x="6507070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1" name="Oval 78"/>
              <p:cNvSpPr>
                <a:spLocks noChangeArrowheads="1"/>
              </p:cNvSpPr>
              <p:nvPr/>
            </p:nvSpPr>
            <p:spPr bwMode="auto">
              <a:xfrm>
                <a:off x="6507070" y="370850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2" name="Oval 79"/>
              <p:cNvSpPr>
                <a:spLocks noChangeArrowheads="1"/>
              </p:cNvSpPr>
              <p:nvPr/>
            </p:nvSpPr>
            <p:spPr bwMode="auto">
              <a:xfrm>
                <a:off x="6531466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3" name="Oval 80"/>
              <p:cNvSpPr>
                <a:spLocks noChangeArrowheads="1"/>
              </p:cNvSpPr>
              <p:nvPr/>
            </p:nvSpPr>
            <p:spPr bwMode="auto">
              <a:xfrm>
                <a:off x="6531466" y="370850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4" name="Oval 81"/>
              <p:cNvSpPr>
                <a:spLocks noChangeArrowheads="1"/>
              </p:cNvSpPr>
              <p:nvPr/>
            </p:nvSpPr>
            <p:spPr bwMode="auto">
              <a:xfrm>
                <a:off x="6556972" y="370850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5" name="Oval 82"/>
              <p:cNvSpPr>
                <a:spLocks noChangeArrowheads="1"/>
              </p:cNvSpPr>
              <p:nvPr/>
            </p:nvSpPr>
            <p:spPr bwMode="auto">
              <a:xfrm>
                <a:off x="6582477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6" name="Oval 83"/>
              <p:cNvSpPr>
                <a:spLocks noChangeArrowheads="1"/>
              </p:cNvSpPr>
              <p:nvPr/>
            </p:nvSpPr>
            <p:spPr bwMode="auto">
              <a:xfrm>
                <a:off x="6558080" y="368189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7" name="Oval 84"/>
              <p:cNvSpPr>
                <a:spLocks noChangeArrowheads="1"/>
              </p:cNvSpPr>
              <p:nvPr/>
            </p:nvSpPr>
            <p:spPr bwMode="auto">
              <a:xfrm>
                <a:off x="6607982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8" name="Oval 85"/>
              <p:cNvSpPr>
                <a:spLocks noChangeArrowheads="1"/>
              </p:cNvSpPr>
              <p:nvPr/>
            </p:nvSpPr>
            <p:spPr bwMode="auto">
              <a:xfrm>
                <a:off x="6582477" y="370850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19" name="Oval 86"/>
              <p:cNvSpPr>
                <a:spLocks noChangeArrowheads="1"/>
              </p:cNvSpPr>
              <p:nvPr/>
            </p:nvSpPr>
            <p:spPr bwMode="auto">
              <a:xfrm>
                <a:off x="6607982" y="3732901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0" name="Oval 87"/>
              <p:cNvSpPr>
                <a:spLocks noChangeArrowheads="1"/>
              </p:cNvSpPr>
              <p:nvPr/>
            </p:nvSpPr>
            <p:spPr bwMode="auto">
              <a:xfrm>
                <a:off x="6607982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1" name="Oval 88"/>
              <p:cNvSpPr>
                <a:spLocks noChangeArrowheads="1"/>
              </p:cNvSpPr>
              <p:nvPr/>
            </p:nvSpPr>
            <p:spPr bwMode="auto">
              <a:xfrm>
                <a:off x="6607982" y="3683000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2" name="Line 89"/>
              <p:cNvSpPr>
                <a:spLocks noChangeShapeType="1"/>
              </p:cNvSpPr>
              <p:nvPr/>
            </p:nvSpPr>
            <p:spPr bwMode="auto">
              <a:xfrm>
                <a:off x="5929322" y="3305967"/>
                <a:ext cx="553352" cy="11089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23" name="Line 90"/>
              <p:cNvSpPr>
                <a:spLocks noChangeShapeType="1"/>
              </p:cNvSpPr>
              <p:nvPr/>
            </p:nvSpPr>
            <p:spPr bwMode="auto">
              <a:xfrm>
                <a:off x="5929322" y="3482286"/>
                <a:ext cx="553352" cy="13307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24" name="Line 91"/>
              <p:cNvSpPr>
                <a:spLocks noChangeShapeType="1"/>
              </p:cNvSpPr>
              <p:nvPr/>
            </p:nvSpPr>
            <p:spPr bwMode="auto">
              <a:xfrm>
                <a:off x="5929322" y="3808308"/>
                <a:ext cx="553352" cy="7763"/>
              </a:xfrm>
              <a:prstGeom prst="line">
                <a:avLst/>
              </a:prstGeom>
              <a:noFill/>
              <a:ln w="2857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dirty="0"/>
              </a:p>
            </p:txBody>
          </p:sp>
          <p:sp>
            <p:nvSpPr>
              <p:cNvPr id="525" name="Oval 92"/>
              <p:cNvSpPr>
                <a:spLocks noChangeArrowheads="1"/>
              </p:cNvSpPr>
              <p:nvPr/>
            </p:nvSpPr>
            <p:spPr bwMode="auto">
              <a:xfrm>
                <a:off x="6482674" y="330485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6" name="Oval 93"/>
              <p:cNvSpPr>
                <a:spLocks noChangeArrowheads="1"/>
              </p:cNvSpPr>
              <p:nvPr/>
            </p:nvSpPr>
            <p:spPr bwMode="auto">
              <a:xfrm>
                <a:off x="6508179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7" name="Oval 94"/>
              <p:cNvSpPr>
                <a:spLocks noChangeArrowheads="1"/>
              </p:cNvSpPr>
              <p:nvPr/>
            </p:nvSpPr>
            <p:spPr bwMode="auto">
              <a:xfrm>
                <a:off x="6532575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8" name="Oval 95"/>
              <p:cNvSpPr>
                <a:spLocks noChangeArrowheads="1"/>
              </p:cNvSpPr>
              <p:nvPr/>
            </p:nvSpPr>
            <p:spPr bwMode="auto">
              <a:xfrm>
                <a:off x="6558080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29" name="Oval 96"/>
              <p:cNvSpPr>
                <a:spLocks noChangeArrowheads="1"/>
              </p:cNvSpPr>
              <p:nvPr/>
            </p:nvSpPr>
            <p:spPr bwMode="auto">
              <a:xfrm>
                <a:off x="6583585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0" name="Oval 97"/>
              <p:cNvSpPr>
                <a:spLocks noChangeArrowheads="1"/>
              </p:cNvSpPr>
              <p:nvPr/>
            </p:nvSpPr>
            <p:spPr bwMode="auto">
              <a:xfrm>
                <a:off x="6607982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1" name="Oval 98"/>
              <p:cNvSpPr>
                <a:spLocks noChangeArrowheads="1"/>
              </p:cNvSpPr>
              <p:nvPr/>
            </p:nvSpPr>
            <p:spPr bwMode="auto">
              <a:xfrm>
                <a:off x="6558080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2" name="Oval 99"/>
              <p:cNvSpPr>
                <a:spLocks noChangeArrowheads="1"/>
              </p:cNvSpPr>
              <p:nvPr/>
            </p:nvSpPr>
            <p:spPr bwMode="auto">
              <a:xfrm>
                <a:off x="6634596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3" name="Oval 100"/>
              <p:cNvSpPr>
                <a:spLocks noChangeArrowheads="1"/>
              </p:cNvSpPr>
              <p:nvPr/>
            </p:nvSpPr>
            <p:spPr bwMode="auto">
              <a:xfrm>
                <a:off x="6658992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4" name="Oval 101"/>
              <p:cNvSpPr>
                <a:spLocks noChangeArrowheads="1"/>
              </p:cNvSpPr>
              <p:nvPr/>
            </p:nvSpPr>
            <p:spPr bwMode="auto">
              <a:xfrm>
                <a:off x="6684497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5" name="Oval 102"/>
              <p:cNvSpPr>
                <a:spLocks noChangeArrowheads="1"/>
              </p:cNvSpPr>
              <p:nvPr/>
            </p:nvSpPr>
            <p:spPr bwMode="auto">
              <a:xfrm>
                <a:off x="6710002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6" name="Oval 103"/>
              <p:cNvSpPr>
                <a:spLocks noChangeArrowheads="1"/>
              </p:cNvSpPr>
              <p:nvPr/>
            </p:nvSpPr>
            <p:spPr bwMode="auto">
              <a:xfrm>
                <a:off x="6734399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7" name="Oval 104"/>
              <p:cNvSpPr>
                <a:spLocks noChangeArrowheads="1"/>
              </p:cNvSpPr>
              <p:nvPr/>
            </p:nvSpPr>
            <p:spPr bwMode="auto">
              <a:xfrm>
                <a:off x="6759904" y="330485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8" name="Oval 105"/>
              <p:cNvSpPr>
                <a:spLocks noChangeArrowheads="1"/>
              </p:cNvSpPr>
              <p:nvPr/>
            </p:nvSpPr>
            <p:spPr bwMode="auto">
              <a:xfrm>
                <a:off x="6758795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39" name="Oval 106"/>
              <p:cNvSpPr>
                <a:spLocks noChangeArrowheads="1"/>
              </p:cNvSpPr>
              <p:nvPr/>
            </p:nvSpPr>
            <p:spPr bwMode="auto">
              <a:xfrm>
                <a:off x="6785409" y="330485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0" name="Oval 107"/>
              <p:cNvSpPr>
                <a:spLocks noChangeArrowheads="1"/>
              </p:cNvSpPr>
              <p:nvPr/>
            </p:nvSpPr>
            <p:spPr bwMode="auto">
              <a:xfrm>
                <a:off x="6809805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1" name="Oval 108"/>
              <p:cNvSpPr>
                <a:spLocks noChangeArrowheads="1"/>
              </p:cNvSpPr>
              <p:nvPr/>
            </p:nvSpPr>
            <p:spPr bwMode="auto">
              <a:xfrm>
                <a:off x="6835310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2" name="Oval 109"/>
              <p:cNvSpPr>
                <a:spLocks noChangeArrowheads="1"/>
              </p:cNvSpPr>
              <p:nvPr/>
            </p:nvSpPr>
            <p:spPr bwMode="auto">
              <a:xfrm>
                <a:off x="6910717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3" name="Oval 110"/>
              <p:cNvSpPr>
                <a:spLocks noChangeArrowheads="1"/>
              </p:cNvSpPr>
              <p:nvPr/>
            </p:nvSpPr>
            <p:spPr bwMode="auto">
              <a:xfrm>
                <a:off x="6935114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4" name="Oval 111"/>
              <p:cNvSpPr>
                <a:spLocks noChangeArrowheads="1"/>
              </p:cNvSpPr>
              <p:nvPr/>
            </p:nvSpPr>
            <p:spPr bwMode="auto">
              <a:xfrm>
                <a:off x="6960619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5" name="Oval 112"/>
              <p:cNvSpPr>
                <a:spLocks noChangeArrowheads="1"/>
              </p:cNvSpPr>
              <p:nvPr/>
            </p:nvSpPr>
            <p:spPr bwMode="auto">
              <a:xfrm>
                <a:off x="6986124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6" name="Oval 113"/>
              <p:cNvSpPr>
                <a:spLocks noChangeArrowheads="1"/>
              </p:cNvSpPr>
              <p:nvPr/>
            </p:nvSpPr>
            <p:spPr bwMode="auto">
              <a:xfrm>
                <a:off x="6607982" y="343016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7" name="Oval 114"/>
              <p:cNvSpPr>
                <a:spLocks noChangeArrowheads="1"/>
              </p:cNvSpPr>
              <p:nvPr/>
            </p:nvSpPr>
            <p:spPr bwMode="auto">
              <a:xfrm>
                <a:off x="6985015" y="325495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8" name="Oval 115"/>
              <p:cNvSpPr>
                <a:spLocks noChangeArrowheads="1"/>
              </p:cNvSpPr>
              <p:nvPr/>
            </p:nvSpPr>
            <p:spPr bwMode="auto">
              <a:xfrm>
                <a:off x="7010520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49" name="Oval 116"/>
              <p:cNvSpPr>
                <a:spLocks noChangeArrowheads="1"/>
              </p:cNvSpPr>
              <p:nvPr/>
            </p:nvSpPr>
            <p:spPr bwMode="auto">
              <a:xfrm>
                <a:off x="7036025" y="330485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0" name="Oval 117"/>
              <p:cNvSpPr>
                <a:spLocks noChangeArrowheads="1"/>
              </p:cNvSpPr>
              <p:nvPr/>
            </p:nvSpPr>
            <p:spPr bwMode="auto">
              <a:xfrm>
                <a:off x="7036025" y="333036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1" name="Oval 118"/>
              <p:cNvSpPr>
                <a:spLocks noChangeArrowheads="1"/>
              </p:cNvSpPr>
              <p:nvPr/>
            </p:nvSpPr>
            <p:spPr bwMode="auto">
              <a:xfrm>
                <a:off x="7085927" y="33558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2" name="Oval 119"/>
              <p:cNvSpPr>
                <a:spLocks noChangeArrowheads="1"/>
              </p:cNvSpPr>
              <p:nvPr/>
            </p:nvSpPr>
            <p:spPr bwMode="auto">
              <a:xfrm>
                <a:off x="7110323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3" name="Oval 120"/>
              <p:cNvSpPr>
                <a:spLocks noChangeArrowheads="1"/>
              </p:cNvSpPr>
              <p:nvPr/>
            </p:nvSpPr>
            <p:spPr bwMode="auto">
              <a:xfrm>
                <a:off x="7110323" y="332371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4" name="Oval 121"/>
              <p:cNvSpPr>
                <a:spLocks noChangeArrowheads="1"/>
              </p:cNvSpPr>
              <p:nvPr/>
            </p:nvSpPr>
            <p:spPr bwMode="auto">
              <a:xfrm>
                <a:off x="7110323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5" name="Oval 122"/>
              <p:cNvSpPr>
                <a:spLocks noChangeArrowheads="1"/>
              </p:cNvSpPr>
              <p:nvPr/>
            </p:nvSpPr>
            <p:spPr bwMode="auto">
              <a:xfrm>
                <a:off x="7110323" y="325495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6" name="Oval 123"/>
              <p:cNvSpPr>
                <a:spLocks noChangeArrowheads="1"/>
              </p:cNvSpPr>
              <p:nvPr/>
            </p:nvSpPr>
            <p:spPr bwMode="auto">
              <a:xfrm>
                <a:off x="7061530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7" name="Oval 124"/>
              <p:cNvSpPr>
                <a:spLocks noChangeArrowheads="1"/>
              </p:cNvSpPr>
              <p:nvPr/>
            </p:nvSpPr>
            <p:spPr bwMode="auto">
              <a:xfrm>
                <a:off x="7085927" y="323056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8" name="Oval 125"/>
              <p:cNvSpPr>
                <a:spLocks noChangeArrowheads="1"/>
              </p:cNvSpPr>
              <p:nvPr/>
            </p:nvSpPr>
            <p:spPr bwMode="auto">
              <a:xfrm>
                <a:off x="7061530" y="333036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59" name="Oval 126"/>
              <p:cNvSpPr>
                <a:spLocks noChangeArrowheads="1"/>
              </p:cNvSpPr>
              <p:nvPr/>
            </p:nvSpPr>
            <p:spPr bwMode="auto">
              <a:xfrm>
                <a:off x="7085927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0" name="Oval 127"/>
              <p:cNvSpPr>
                <a:spLocks noChangeArrowheads="1"/>
              </p:cNvSpPr>
              <p:nvPr/>
            </p:nvSpPr>
            <p:spPr bwMode="auto">
              <a:xfrm>
                <a:off x="7112541" y="33558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1" name="Oval 128"/>
              <p:cNvSpPr>
                <a:spLocks noChangeArrowheads="1"/>
              </p:cNvSpPr>
              <p:nvPr/>
            </p:nvSpPr>
            <p:spPr bwMode="auto">
              <a:xfrm>
                <a:off x="7110323" y="340577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2" name="Oval 129"/>
              <p:cNvSpPr>
                <a:spLocks noChangeArrowheads="1"/>
              </p:cNvSpPr>
              <p:nvPr/>
            </p:nvSpPr>
            <p:spPr bwMode="auto">
              <a:xfrm>
                <a:off x="7136937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3" name="Oval 130"/>
              <p:cNvSpPr>
                <a:spLocks noChangeArrowheads="1"/>
              </p:cNvSpPr>
              <p:nvPr/>
            </p:nvSpPr>
            <p:spPr bwMode="auto">
              <a:xfrm>
                <a:off x="7136937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4" name="Oval 131"/>
              <p:cNvSpPr>
                <a:spLocks noChangeArrowheads="1"/>
              </p:cNvSpPr>
              <p:nvPr/>
            </p:nvSpPr>
            <p:spPr bwMode="auto">
              <a:xfrm>
                <a:off x="7162442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5" name="Oval 132"/>
              <p:cNvSpPr>
                <a:spLocks noChangeArrowheads="1"/>
              </p:cNvSpPr>
              <p:nvPr/>
            </p:nvSpPr>
            <p:spPr bwMode="auto">
              <a:xfrm>
                <a:off x="7212344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6" name="Oval 133"/>
              <p:cNvSpPr>
                <a:spLocks noChangeArrowheads="1"/>
              </p:cNvSpPr>
              <p:nvPr/>
            </p:nvSpPr>
            <p:spPr bwMode="auto">
              <a:xfrm>
                <a:off x="7212344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7" name="Oval 134"/>
              <p:cNvSpPr>
                <a:spLocks noChangeArrowheads="1"/>
              </p:cNvSpPr>
              <p:nvPr/>
            </p:nvSpPr>
            <p:spPr bwMode="auto">
              <a:xfrm>
                <a:off x="7110323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8" name="Oval 135"/>
              <p:cNvSpPr>
                <a:spLocks noChangeArrowheads="1"/>
              </p:cNvSpPr>
              <p:nvPr/>
            </p:nvSpPr>
            <p:spPr bwMode="auto">
              <a:xfrm>
                <a:off x="7162442" y="33558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69" name="Oval 136"/>
              <p:cNvSpPr>
                <a:spLocks noChangeArrowheads="1"/>
              </p:cNvSpPr>
              <p:nvPr/>
            </p:nvSpPr>
            <p:spPr bwMode="auto">
              <a:xfrm>
                <a:off x="7136937" y="3305967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0" name="Oval 137"/>
              <p:cNvSpPr>
                <a:spLocks noChangeArrowheads="1"/>
              </p:cNvSpPr>
              <p:nvPr/>
            </p:nvSpPr>
            <p:spPr bwMode="auto">
              <a:xfrm>
                <a:off x="7162442" y="333036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1" name="Oval 138"/>
              <p:cNvSpPr>
                <a:spLocks noChangeArrowheads="1"/>
              </p:cNvSpPr>
              <p:nvPr/>
            </p:nvSpPr>
            <p:spPr bwMode="auto">
              <a:xfrm>
                <a:off x="7162442" y="325495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572" name="Oval 139"/>
              <p:cNvSpPr>
                <a:spLocks noChangeArrowheads="1"/>
              </p:cNvSpPr>
              <p:nvPr/>
            </p:nvSpPr>
            <p:spPr bwMode="auto">
              <a:xfrm>
                <a:off x="7212344" y="333036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3" name="Oval 140"/>
              <p:cNvSpPr>
                <a:spLocks noChangeArrowheads="1"/>
              </p:cNvSpPr>
              <p:nvPr/>
            </p:nvSpPr>
            <p:spPr bwMode="auto">
              <a:xfrm>
                <a:off x="7110323" y="323056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4" name="Oval 141"/>
              <p:cNvSpPr>
                <a:spLocks noChangeArrowheads="1"/>
              </p:cNvSpPr>
              <p:nvPr/>
            </p:nvSpPr>
            <p:spPr bwMode="auto">
              <a:xfrm>
                <a:off x="7263354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5" name="Oval 142"/>
              <p:cNvSpPr>
                <a:spLocks noChangeArrowheads="1"/>
              </p:cNvSpPr>
              <p:nvPr/>
            </p:nvSpPr>
            <p:spPr bwMode="auto">
              <a:xfrm>
                <a:off x="7287750" y="33558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6" name="Oval 143"/>
              <p:cNvSpPr>
                <a:spLocks noChangeArrowheads="1"/>
              </p:cNvSpPr>
              <p:nvPr/>
            </p:nvSpPr>
            <p:spPr bwMode="auto">
              <a:xfrm>
                <a:off x="7237849" y="33558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7" name="Oval 144"/>
              <p:cNvSpPr>
                <a:spLocks noChangeArrowheads="1"/>
              </p:cNvSpPr>
              <p:nvPr/>
            </p:nvSpPr>
            <p:spPr bwMode="auto">
              <a:xfrm>
                <a:off x="7162442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8" name="Oval 145"/>
              <p:cNvSpPr>
                <a:spLocks noChangeArrowheads="1"/>
              </p:cNvSpPr>
              <p:nvPr/>
            </p:nvSpPr>
            <p:spPr bwMode="auto">
              <a:xfrm>
                <a:off x="7212344" y="343127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79" name="Oval 146"/>
              <p:cNvSpPr>
                <a:spLocks noChangeArrowheads="1"/>
              </p:cNvSpPr>
              <p:nvPr/>
            </p:nvSpPr>
            <p:spPr bwMode="auto">
              <a:xfrm>
                <a:off x="7110323" y="320505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0" name="Oval 147"/>
              <p:cNvSpPr>
                <a:spLocks noChangeArrowheads="1"/>
              </p:cNvSpPr>
              <p:nvPr/>
            </p:nvSpPr>
            <p:spPr bwMode="auto">
              <a:xfrm>
                <a:off x="7136937" y="323056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1" name="Oval 148"/>
              <p:cNvSpPr>
                <a:spLocks noChangeArrowheads="1"/>
              </p:cNvSpPr>
              <p:nvPr/>
            </p:nvSpPr>
            <p:spPr bwMode="auto">
              <a:xfrm>
                <a:off x="7187947" y="320505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2" name="Oval 149"/>
              <p:cNvSpPr>
                <a:spLocks noChangeArrowheads="1"/>
              </p:cNvSpPr>
              <p:nvPr/>
            </p:nvSpPr>
            <p:spPr bwMode="auto">
              <a:xfrm>
                <a:off x="7237849" y="320505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3" name="Oval 150"/>
              <p:cNvSpPr>
                <a:spLocks noChangeArrowheads="1"/>
              </p:cNvSpPr>
              <p:nvPr/>
            </p:nvSpPr>
            <p:spPr bwMode="auto">
              <a:xfrm>
                <a:off x="7162442" y="320505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4" name="Oval 151"/>
              <p:cNvSpPr>
                <a:spLocks noChangeArrowheads="1"/>
              </p:cNvSpPr>
              <p:nvPr/>
            </p:nvSpPr>
            <p:spPr bwMode="auto">
              <a:xfrm>
                <a:off x="7187947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5" name="Oval 152"/>
              <p:cNvSpPr>
                <a:spLocks noChangeArrowheads="1"/>
              </p:cNvSpPr>
              <p:nvPr/>
            </p:nvSpPr>
            <p:spPr bwMode="auto">
              <a:xfrm>
                <a:off x="7237849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6" name="Oval 153"/>
              <p:cNvSpPr>
                <a:spLocks noChangeArrowheads="1"/>
              </p:cNvSpPr>
              <p:nvPr/>
            </p:nvSpPr>
            <p:spPr bwMode="auto">
              <a:xfrm>
                <a:off x="7212344" y="328046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7" name="Oval 154"/>
              <p:cNvSpPr>
                <a:spLocks noChangeArrowheads="1"/>
              </p:cNvSpPr>
              <p:nvPr/>
            </p:nvSpPr>
            <p:spPr bwMode="auto">
              <a:xfrm>
                <a:off x="7312146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8" name="Oval 155"/>
              <p:cNvSpPr>
                <a:spLocks noChangeArrowheads="1"/>
              </p:cNvSpPr>
              <p:nvPr/>
            </p:nvSpPr>
            <p:spPr bwMode="auto">
              <a:xfrm>
                <a:off x="7337652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89" name="Oval 156"/>
              <p:cNvSpPr>
                <a:spLocks noChangeArrowheads="1"/>
              </p:cNvSpPr>
              <p:nvPr/>
            </p:nvSpPr>
            <p:spPr bwMode="auto">
              <a:xfrm>
                <a:off x="7338760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0" name="Oval 157"/>
              <p:cNvSpPr>
                <a:spLocks noChangeArrowheads="1"/>
              </p:cNvSpPr>
              <p:nvPr/>
            </p:nvSpPr>
            <p:spPr bwMode="auto">
              <a:xfrm>
                <a:off x="7338760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1" name="Oval 158"/>
              <p:cNvSpPr>
                <a:spLocks noChangeArrowheads="1"/>
              </p:cNvSpPr>
              <p:nvPr/>
            </p:nvSpPr>
            <p:spPr bwMode="auto">
              <a:xfrm>
                <a:off x="7313255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2" name="Oval 159"/>
              <p:cNvSpPr>
                <a:spLocks noChangeArrowheads="1"/>
              </p:cNvSpPr>
              <p:nvPr/>
            </p:nvSpPr>
            <p:spPr bwMode="auto">
              <a:xfrm>
                <a:off x="7363157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3" name="Oval 160"/>
              <p:cNvSpPr>
                <a:spLocks noChangeArrowheads="1"/>
              </p:cNvSpPr>
              <p:nvPr/>
            </p:nvSpPr>
            <p:spPr bwMode="auto">
              <a:xfrm>
                <a:off x="7413059" y="338026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4" name="Oval 161"/>
              <p:cNvSpPr>
                <a:spLocks noChangeArrowheads="1"/>
              </p:cNvSpPr>
              <p:nvPr/>
            </p:nvSpPr>
            <p:spPr bwMode="auto">
              <a:xfrm>
                <a:off x="7112541" y="338137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5" name="Oval 162"/>
              <p:cNvSpPr>
                <a:spLocks noChangeArrowheads="1"/>
              </p:cNvSpPr>
              <p:nvPr/>
            </p:nvSpPr>
            <p:spPr bwMode="auto">
              <a:xfrm>
                <a:off x="7235631" y="343127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6" name="Oval 163"/>
              <p:cNvSpPr>
                <a:spLocks noChangeArrowheads="1"/>
              </p:cNvSpPr>
              <p:nvPr/>
            </p:nvSpPr>
            <p:spPr bwMode="auto">
              <a:xfrm>
                <a:off x="7186839" y="340577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7" name="Oval 164"/>
              <p:cNvSpPr>
                <a:spLocks noChangeArrowheads="1"/>
              </p:cNvSpPr>
              <p:nvPr/>
            </p:nvSpPr>
            <p:spPr bwMode="auto">
              <a:xfrm>
                <a:off x="6482674" y="34800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8" name="Oval 165"/>
              <p:cNvSpPr>
                <a:spLocks noChangeArrowheads="1"/>
              </p:cNvSpPr>
              <p:nvPr/>
            </p:nvSpPr>
            <p:spPr bwMode="auto">
              <a:xfrm>
                <a:off x="6508179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599" name="Oval 166"/>
              <p:cNvSpPr>
                <a:spLocks noChangeArrowheads="1"/>
              </p:cNvSpPr>
              <p:nvPr/>
            </p:nvSpPr>
            <p:spPr bwMode="auto">
              <a:xfrm>
                <a:off x="6532575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0" name="Oval 167"/>
              <p:cNvSpPr>
                <a:spLocks noChangeArrowheads="1"/>
              </p:cNvSpPr>
              <p:nvPr/>
            </p:nvSpPr>
            <p:spPr bwMode="auto">
              <a:xfrm>
                <a:off x="6558080" y="345567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1" name="Oval 168"/>
              <p:cNvSpPr>
                <a:spLocks noChangeArrowheads="1"/>
              </p:cNvSpPr>
              <p:nvPr/>
            </p:nvSpPr>
            <p:spPr bwMode="auto">
              <a:xfrm>
                <a:off x="6583585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2" name="Oval 169"/>
              <p:cNvSpPr>
                <a:spLocks noChangeArrowheads="1"/>
              </p:cNvSpPr>
              <p:nvPr/>
            </p:nvSpPr>
            <p:spPr bwMode="auto">
              <a:xfrm>
                <a:off x="6607982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3" name="Oval 170"/>
              <p:cNvSpPr>
                <a:spLocks noChangeArrowheads="1"/>
              </p:cNvSpPr>
              <p:nvPr/>
            </p:nvSpPr>
            <p:spPr bwMode="auto">
              <a:xfrm>
                <a:off x="6558080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4" name="Oval 171"/>
              <p:cNvSpPr>
                <a:spLocks noChangeArrowheads="1"/>
              </p:cNvSpPr>
              <p:nvPr/>
            </p:nvSpPr>
            <p:spPr bwMode="auto">
              <a:xfrm>
                <a:off x="6634596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5" name="Oval 172"/>
              <p:cNvSpPr>
                <a:spLocks noChangeArrowheads="1"/>
              </p:cNvSpPr>
              <p:nvPr/>
            </p:nvSpPr>
            <p:spPr bwMode="auto">
              <a:xfrm>
                <a:off x="6658992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6" name="Oval 173"/>
              <p:cNvSpPr>
                <a:spLocks noChangeArrowheads="1"/>
              </p:cNvSpPr>
              <p:nvPr/>
            </p:nvSpPr>
            <p:spPr bwMode="auto">
              <a:xfrm>
                <a:off x="6684497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7" name="Oval 174"/>
              <p:cNvSpPr>
                <a:spLocks noChangeArrowheads="1"/>
              </p:cNvSpPr>
              <p:nvPr/>
            </p:nvSpPr>
            <p:spPr bwMode="auto">
              <a:xfrm>
                <a:off x="6710002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8" name="Oval 175"/>
              <p:cNvSpPr>
                <a:spLocks noChangeArrowheads="1"/>
              </p:cNvSpPr>
              <p:nvPr/>
            </p:nvSpPr>
            <p:spPr bwMode="auto">
              <a:xfrm>
                <a:off x="6734399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09" name="Oval 176"/>
              <p:cNvSpPr>
                <a:spLocks noChangeArrowheads="1"/>
              </p:cNvSpPr>
              <p:nvPr/>
            </p:nvSpPr>
            <p:spPr bwMode="auto">
              <a:xfrm>
                <a:off x="6759904" y="34800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0" name="Oval 177"/>
              <p:cNvSpPr>
                <a:spLocks noChangeArrowheads="1"/>
              </p:cNvSpPr>
              <p:nvPr/>
            </p:nvSpPr>
            <p:spPr bwMode="auto">
              <a:xfrm>
                <a:off x="6758795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1" name="Oval 178"/>
              <p:cNvSpPr>
                <a:spLocks noChangeArrowheads="1"/>
              </p:cNvSpPr>
              <p:nvPr/>
            </p:nvSpPr>
            <p:spPr bwMode="auto">
              <a:xfrm>
                <a:off x="6785409" y="348006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2" name="Oval 179"/>
              <p:cNvSpPr>
                <a:spLocks noChangeArrowheads="1"/>
              </p:cNvSpPr>
              <p:nvPr/>
            </p:nvSpPr>
            <p:spPr bwMode="auto">
              <a:xfrm>
                <a:off x="6809805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3" name="Oval 180"/>
              <p:cNvSpPr>
                <a:spLocks noChangeArrowheads="1"/>
              </p:cNvSpPr>
              <p:nvPr/>
            </p:nvSpPr>
            <p:spPr bwMode="auto">
              <a:xfrm>
                <a:off x="6835310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4" name="Oval 181"/>
              <p:cNvSpPr>
                <a:spLocks noChangeArrowheads="1"/>
              </p:cNvSpPr>
              <p:nvPr/>
            </p:nvSpPr>
            <p:spPr bwMode="auto">
              <a:xfrm>
                <a:off x="6910717" y="348117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5" name="Oval 182"/>
              <p:cNvSpPr>
                <a:spLocks noChangeArrowheads="1"/>
              </p:cNvSpPr>
              <p:nvPr/>
            </p:nvSpPr>
            <p:spPr bwMode="auto">
              <a:xfrm>
                <a:off x="6482674" y="380719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6" name="Oval 183"/>
              <p:cNvSpPr>
                <a:spLocks noChangeArrowheads="1"/>
              </p:cNvSpPr>
              <p:nvPr/>
            </p:nvSpPr>
            <p:spPr bwMode="auto">
              <a:xfrm>
                <a:off x="6508179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7" name="Oval 184"/>
              <p:cNvSpPr>
                <a:spLocks noChangeArrowheads="1"/>
              </p:cNvSpPr>
              <p:nvPr/>
            </p:nvSpPr>
            <p:spPr bwMode="auto">
              <a:xfrm>
                <a:off x="6532575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8" name="Oval 185"/>
              <p:cNvSpPr>
                <a:spLocks noChangeArrowheads="1"/>
              </p:cNvSpPr>
              <p:nvPr/>
            </p:nvSpPr>
            <p:spPr bwMode="auto">
              <a:xfrm>
                <a:off x="6558080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19" name="Oval 186"/>
              <p:cNvSpPr>
                <a:spLocks noChangeArrowheads="1"/>
              </p:cNvSpPr>
              <p:nvPr/>
            </p:nvSpPr>
            <p:spPr bwMode="auto">
              <a:xfrm>
                <a:off x="6583585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0" name="Oval 187"/>
              <p:cNvSpPr>
                <a:spLocks noChangeArrowheads="1"/>
              </p:cNvSpPr>
              <p:nvPr/>
            </p:nvSpPr>
            <p:spPr bwMode="auto">
              <a:xfrm>
                <a:off x="6607982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1" name="Oval 188"/>
              <p:cNvSpPr>
                <a:spLocks noChangeArrowheads="1"/>
              </p:cNvSpPr>
              <p:nvPr/>
            </p:nvSpPr>
            <p:spPr bwMode="auto">
              <a:xfrm>
                <a:off x="6558080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2" name="Oval 189"/>
              <p:cNvSpPr>
                <a:spLocks noChangeArrowheads="1"/>
              </p:cNvSpPr>
              <p:nvPr/>
            </p:nvSpPr>
            <p:spPr bwMode="auto">
              <a:xfrm>
                <a:off x="6634596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3" name="Oval 190"/>
              <p:cNvSpPr>
                <a:spLocks noChangeArrowheads="1"/>
              </p:cNvSpPr>
              <p:nvPr/>
            </p:nvSpPr>
            <p:spPr bwMode="auto">
              <a:xfrm>
                <a:off x="6658992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4" name="Oval 191"/>
              <p:cNvSpPr>
                <a:spLocks noChangeArrowheads="1"/>
              </p:cNvSpPr>
              <p:nvPr/>
            </p:nvSpPr>
            <p:spPr bwMode="auto">
              <a:xfrm>
                <a:off x="6684497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5" name="Oval 192"/>
              <p:cNvSpPr>
                <a:spLocks noChangeArrowheads="1"/>
              </p:cNvSpPr>
              <p:nvPr/>
            </p:nvSpPr>
            <p:spPr bwMode="auto">
              <a:xfrm>
                <a:off x="6710002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6" name="Oval 193"/>
              <p:cNvSpPr>
                <a:spLocks noChangeArrowheads="1"/>
              </p:cNvSpPr>
              <p:nvPr/>
            </p:nvSpPr>
            <p:spPr bwMode="auto">
              <a:xfrm>
                <a:off x="6734399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7" name="Oval 194"/>
              <p:cNvSpPr>
                <a:spLocks noChangeArrowheads="1"/>
              </p:cNvSpPr>
              <p:nvPr/>
            </p:nvSpPr>
            <p:spPr bwMode="auto">
              <a:xfrm>
                <a:off x="6759904" y="380719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8" name="Oval 195"/>
              <p:cNvSpPr>
                <a:spLocks noChangeArrowheads="1"/>
              </p:cNvSpPr>
              <p:nvPr/>
            </p:nvSpPr>
            <p:spPr bwMode="auto">
              <a:xfrm>
                <a:off x="6758795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29" name="Oval 196"/>
              <p:cNvSpPr>
                <a:spLocks noChangeArrowheads="1"/>
              </p:cNvSpPr>
              <p:nvPr/>
            </p:nvSpPr>
            <p:spPr bwMode="auto">
              <a:xfrm>
                <a:off x="6809805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0" name="Oval 197"/>
              <p:cNvSpPr>
                <a:spLocks noChangeArrowheads="1"/>
              </p:cNvSpPr>
              <p:nvPr/>
            </p:nvSpPr>
            <p:spPr bwMode="auto">
              <a:xfrm>
                <a:off x="6910717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1" name="Oval 198"/>
              <p:cNvSpPr>
                <a:spLocks noChangeArrowheads="1"/>
              </p:cNvSpPr>
              <p:nvPr/>
            </p:nvSpPr>
            <p:spPr bwMode="auto">
              <a:xfrm>
                <a:off x="6758795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2" name="Oval 199"/>
              <p:cNvSpPr>
                <a:spLocks noChangeArrowheads="1"/>
              </p:cNvSpPr>
              <p:nvPr/>
            </p:nvSpPr>
            <p:spPr bwMode="auto">
              <a:xfrm>
                <a:off x="6784300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3" name="Oval 200"/>
              <p:cNvSpPr>
                <a:spLocks noChangeArrowheads="1"/>
              </p:cNvSpPr>
              <p:nvPr/>
            </p:nvSpPr>
            <p:spPr bwMode="auto">
              <a:xfrm>
                <a:off x="6783191" y="375729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4" name="Oval 201"/>
              <p:cNvSpPr>
                <a:spLocks noChangeArrowheads="1"/>
              </p:cNvSpPr>
              <p:nvPr/>
            </p:nvSpPr>
            <p:spPr bwMode="auto">
              <a:xfrm>
                <a:off x="6808697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5" name="Oval 202"/>
              <p:cNvSpPr>
                <a:spLocks noChangeArrowheads="1"/>
              </p:cNvSpPr>
              <p:nvPr/>
            </p:nvSpPr>
            <p:spPr bwMode="auto">
              <a:xfrm>
                <a:off x="6834202" y="380719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6" name="Oval 203"/>
              <p:cNvSpPr>
                <a:spLocks noChangeArrowheads="1"/>
              </p:cNvSpPr>
              <p:nvPr/>
            </p:nvSpPr>
            <p:spPr bwMode="auto">
              <a:xfrm>
                <a:off x="6834202" y="383270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7" name="Oval 204"/>
              <p:cNvSpPr>
                <a:spLocks noChangeArrowheads="1"/>
              </p:cNvSpPr>
              <p:nvPr/>
            </p:nvSpPr>
            <p:spPr bwMode="auto">
              <a:xfrm>
                <a:off x="6910717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8" name="Oval 205"/>
              <p:cNvSpPr>
                <a:spLocks noChangeArrowheads="1"/>
              </p:cNvSpPr>
              <p:nvPr/>
            </p:nvSpPr>
            <p:spPr bwMode="auto">
              <a:xfrm>
                <a:off x="6908499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39" name="Oval 206"/>
              <p:cNvSpPr>
                <a:spLocks noChangeArrowheads="1"/>
              </p:cNvSpPr>
              <p:nvPr/>
            </p:nvSpPr>
            <p:spPr bwMode="auto">
              <a:xfrm>
                <a:off x="6908499" y="382605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0" name="Oval 207"/>
              <p:cNvSpPr>
                <a:spLocks noChangeArrowheads="1"/>
              </p:cNvSpPr>
              <p:nvPr/>
            </p:nvSpPr>
            <p:spPr bwMode="auto">
              <a:xfrm>
                <a:off x="6908499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1" name="Oval 208"/>
              <p:cNvSpPr>
                <a:spLocks noChangeArrowheads="1"/>
              </p:cNvSpPr>
              <p:nvPr/>
            </p:nvSpPr>
            <p:spPr bwMode="auto">
              <a:xfrm>
                <a:off x="6908499" y="375729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2" name="Oval 209"/>
              <p:cNvSpPr>
                <a:spLocks noChangeArrowheads="1"/>
              </p:cNvSpPr>
              <p:nvPr/>
            </p:nvSpPr>
            <p:spPr bwMode="auto">
              <a:xfrm>
                <a:off x="6910717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3" name="Oval 210"/>
              <p:cNvSpPr>
                <a:spLocks noChangeArrowheads="1"/>
              </p:cNvSpPr>
              <p:nvPr/>
            </p:nvSpPr>
            <p:spPr bwMode="auto">
              <a:xfrm>
                <a:off x="6908499" y="39081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4" name="Oval 211"/>
              <p:cNvSpPr>
                <a:spLocks noChangeArrowheads="1"/>
              </p:cNvSpPr>
              <p:nvPr/>
            </p:nvSpPr>
            <p:spPr bwMode="auto">
              <a:xfrm>
                <a:off x="6935114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5" name="Oval 212"/>
              <p:cNvSpPr>
                <a:spLocks noChangeArrowheads="1"/>
              </p:cNvSpPr>
              <p:nvPr/>
            </p:nvSpPr>
            <p:spPr bwMode="auto">
              <a:xfrm>
                <a:off x="6935114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6" name="Oval 213"/>
              <p:cNvSpPr>
                <a:spLocks noChangeArrowheads="1"/>
              </p:cNvSpPr>
              <p:nvPr/>
            </p:nvSpPr>
            <p:spPr bwMode="auto">
              <a:xfrm>
                <a:off x="6960619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7" name="Oval 214"/>
              <p:cNvSpPr>
                <a:spLocks noChangeArrowheads="1"/>
              </p:cNvSpPr>
              <p:nvPr/>
            </p:nvSpPr>
            <p:spPr bwMode="auto">
              <a:xfrm>
                <a:off x="7010520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8" name="Oval 215"/>
              <p:cNvSpPr>
                <a:spLocks noChangeArrowheads="1"/>
              </p:cNvSpPr>
              <p:nvPr/>
            </p:nvSpPr>
            <p:spPr bwMode="auto">
              <a:xfrm>
                <a:off x="7010520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49" name="Oval 216"/>
              <p:cNvSpPr>
                <a:spLocks noChangeArrowheads="1"/>
              </p:cNvSpPr>
              <p:nvPr/>
            </p:nvSpPr>
            <p:spPr bwMode="auto">
              <a:xfrm>
                <a:off x="6960619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0" name="Oval 217"/>
              <p:cNvSpPr>
                <a:spLocks noChangeArrowheads="1"/>
              </p:cNvSpPr>
              <p:nvPr/>
            </p:nvSpPr>
            <p:spPr bwMode="auto">
              <a:xfrm>
                <a:off x="6935114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1" name="Oval 218"/>
              <p:cNvSpPr>
                <a:spLocks noChangeArrowheads="1"/>
              </p:cNvSpPr>
              <p:nvPr/>
            </p:nvSpPr>
            <p:spPr bwMode="auto">
              <a:xfrm>
                <a:off x="6960619" y="383270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2" name="Oval 219"/>
              <p:cNvSpPr>
                <a:spLocks noChangeArrowheads="1"/>
              </p:cNvSpPr>
              <p:nvPr/>
            </p:nvSpPr>
            <p:spPr bwMode="auto">
              <a:xfrm>
                <a:off x="6960619" y="375729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653" name="Oval 220"/>
              <p:cNvSpPr>
                <a:spLocks noChangeArrowheads="1"/>
              </p:cNvSpPr>
              <p:nvPr/>
            </p:nvSpPr>
            <p:spPr bwMode="auto">
              <a:xfrm>
                <a:off x="7010520" y="3832704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4" name="Oval 221"/>
              <p:cNvSpPr>
                <a:spLocks noChangeArrowheads="1"/>
              </p:cNvSpPr>
              <p:nvPr/>
            </p:nvSpPr>
            <p:spPr bwMode="auto">
              <a:xfrm>
                <a:off x="6908499" y="373290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5" name="Oval 222"/>
              <p:cNvSpPr>
                <a:spLocks noChangeArrowheads="1"/>
              </p:cNvSpPr>
              <p:nvPr/>
            </p:nvSpPr>
            <p:spPr bwMode="auto">
              <a:xfrm>
                <a:off x="7061530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6" name="Oval 223"/>
              <p:cNvSpPr>
                <a:spLocks noChangeArrowheads="1"/>
              </p:cNvSpPr>
              <p:nvPr/>
            </p:nvSpPr>
            <p:spPr bwMode="auto">
              <a:xfrm>
                <a:off x="7085927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7" name="Oval 224"/>
              <p:cNvSpPr>
                <a:spLocks noChangeArrowheads="1"/>
              </p:cNvSpPr>
              <p:nvPr/>
            </p:nvSpPr>
            <p:spPr bwMode="auto">
              <a:xfrm>
                <a:off x="7036025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8" name="Oval 225"/>
              <p:cNvSpPr>
                <a:spLocks noChangeArrowheads="1"/>
              </p:cNvSpPr>
              <p:nvPr/>
            </p:nvSpPr>
            <p:spPr bwMode="auto">
              <a:xfrm>
                <a:off x="6960619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59" name="Oval 226"/>
              <p:cNvSpPr>
                <a:spLocks noChangeArrowheads="1"/>
              </p:cNvSpPr>
              <p:nvPr/>
            </p:nvSpPr>
            <p:spPr bwMode="auto">
              <a:xfrm>
                <a:off x="7010520" y="393361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0" name="Oval 227"/>
              <p:cNvSpPr>
                <a:spLocks noChangeArrowheads="1"/>
              </p:cNvSpPr>
              <p:nvPr/>
            </p:nvSpPr>
            <p:spPr bwMode="auto">
              <a:xfrm>
                <a:off x="6908499" y="370739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1" name="Oval 228"/>
              <p:cNvSpPr>
                <a:spLocks noChangeArrowheads="1"/>
              </p:cNvSpPr>
              <p:nvPr/>
            </p:nvSpPr>
            <p:spPr bwMode="auto">
              <a:xfrm>
                <a:off x="6935114" y="373290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2" name="Oval 229"/>
              <p:cNvSpPr>
                <a:spLocks noChangeArrowheads="1"/>
              </p:cNvSpPr>
              <p:nvPr/>
            </p:nvSpPr>
            <p:spPr bwMode="auto">
              <a:xfrm>
                <a:off x="6986124" y="370739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3" name="Oval 230"/>
              <p:cNvSpPr>
                <a:spLocks noChangeArrowheads="1"/>
              </p:cNvSpPr>
              <p:nvPr/>
            </p:nvSpPr>
            <p:spPr bwMode="auto">
              <a:xfrm>
                <a:off x="7036025" y="368189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4" name="Oval 231"/>
              <p:cNvSpPr>
                <a:spLocks noChangeArrowheads="1"/>
              </p:cNvSpPr>
              <p:nvPr/>
            </p:nvSpPr>
            <p:spPr bwMode="auto">
              <a:xfrm>
                <a:off x="6960619" y="370739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5" name="Oval 232"/>
              <p:cNvSpPr>
                <a:spLocks noChangeArrowheads="1"/>
              </p:cNvSpPr>
              <p:nvPr/>
            </p:nvSpPr>
            <p:spPr bwMode="auto">
              <a:xfrm>
                <a:off x="6986124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6" name="Oval 233"/>
              <p:cNvSpPr>
                <a:spLocks noChangeArrowheads="1"/>
              </p:cNvSpPr>
              <p:nvPr/>
            </p:nvSpPr>
            <p:spPr bwMode="auto">
              <a:xfrm>
                <a:off x="7036025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7" name="Oval 234"/>
              <p:cNvSpPr>
                <a:spLocks noChangeArrowheads="1"/>
              </p:cNvSpPr>
              <p:nvPr/>
            </p:nvSpPr>
            <p:spPr bwMode="auto">
              <a:xfrm>
                <a:off x="7010520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8" name="Oval 235"/>
              <p:cNvSpPr>
                <a:spLocks noChangeArrowheads="1"/>
              </p:cNvSpPr>
              <p:nvPr/>
            </p:nvSpPr>
            <p:spPr bwMode="auto">
              <a:xfrm>
                <a:off x="7110323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69" name="Oval 236"/>
              <p:cNvSpPr>
                <a:spLocks noChangeArrowheads="1"/>
              </p:cNvSpPr>
              <p:nvPr/>
            </p:nvSpPr>
            <p:spPr bwMode="auto">
              <a:xfrm>
                <a:off x="7135828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0" name="Oval 237"/>
              <p:cNvSpPr>
                <a:spLocks noChangeArrowheads="1"/>
              </p:cNvSpPr>
              <p:nvPr/>
            </p:nvSpPr>
            <p:spPr bwMode="auto">
              <a:xfrm>
                <a:off x="7136937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1" name="Oval 238"/>
              <p:cNvSpPr>
                <a:spLocks noChangeArrowheads="1"/>
              </p:cNvSpPr>
              <p:nvPr/>
            </p:nvSpPr>
            <p:spPr bwMode="auto">
              <a:xfrm>
                <a:off x="7136937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2" name="Oval 239"/>
              <p:cNvSpPr>
                <a:spLocks noChangeArrowheads="1"/>
              </p:cNvSpPr>
              <p:nvPr/>
            </p:nvSpPr>
            <p:spPr bwMode="auto">
              <a:xfrm>
                <a:off x="7111432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3" name="Oval 240"/>
              <p:cNvSpPr>
                <a:spLocks noChangeArrowheads="1"/>
              </p:cNvSpPr>
              <p:nvPr/>
            </p:nvSpPr>
            <p:spPr bwMode="auto">
              <a:xfrm>
                <a:off x="7161334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4" name="Oval 241"/>
              <p:cNvSpPr>
                <a:spLocks noChangeArrowheads="1"/>
              </p:cNvSpPr>
              <p:nvPr/>
            </p:nvSpPr>
            <p:spPr bwMode="auto">
              <a:xfrm>
                <a:off x="7211234" y="38826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5" name="Oval 242"/>
              <p:cNvSpPr>
                <a:spLocks noChangeArrowheads="1"/>
              </p:cNvSpPr>
              <p:nvPr/>
            </p:nvSpPr>
            <p:spPr bwMode="auto">
              <a:xfrm>
                <a:off x="7033807" y="393361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6" name="Oval 243"/>
              <p:cNvSpPr>
                <a:spLocks noChangeArrowheads="1"/>
              </p:cNvSpPr>
              <p:nvPr/>
            </p:nvSpPr>
            <p:spPr bwMode="auto">
              <a:xfrm>
                <a:off x="6985015" y="39081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7" name="Oval 244"/>
              <p:cNvSpPr>
                <a:spLocks noChangeArrowheads="1"/>
              </p:cNvSpPr>
              <p:nvPr/>
            </p:nvSpPr>
            <p:spPr bwMode="auto">
              <a:xfrm>
                <a:off x="7212344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8" name="Oval 245"/>
              <p:cNvSpPr>
                <a:spLocks noChangeArrowheads="1"/>
              </p:cNvSpPr>
              <p:nvPr/>
            </p:nvSpPr>
            <p:spPr bwMode="auto">
              <a:xfrm>
                <a:off x="7236740" y="385931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79" name="Oval 246"/>
              <p:cNvSpPr>
                <a:spLocks noChangeArrowheads="1"/>
              </p:cNvSpPr>
              <p:nvPr/>
            </p:nvSpPr>
            <p:spPr bwMode="auto">
              <a:xfrm>
                <a:off x="7011629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0" name="Oval 247"/>
              <p:cNvSpPr>
                <a:spLocks noChangeArrowheads="1"/>
              </p:cNvSpPr>
              <p:nvPr/>
            </p:nvSpPr>
            <p:spPr bwMode="auto">
              <a:xfrm>
                <a:off x="7061530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1" name="Oval 248"/>
              <p:cNvSpPr>
                <a:spLocks noChangeArrowheads="1"/>
              </p:cNvSpPr>
              <p:nvPr/>
            </p:nvSpPr>
            <p:spPr bwMode="auto">
              <a:xfrm>
                <a:off x="7011629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2" name="Oval 249"/>
              <p:cNvSpPr>
                <a:spLocks noChangeArrowheads="1"/>
              </p:cNvSpPr>
              <p:nvPr/>
            </p:nvSpPr>
            <p:spPr bwMode="auto">
              <a:xfrm>
                <a:off x="7036025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3" name="Oval 250"/>
              <p:cNvSpPr>
                <a:spLocks noChangeArrowheads="1"/>
              </p:cNvSpPr>
              <p:nvPr/>
            </p:nvSpPr>
            <p:spPr bwMode="auto">
              <a:xfrm>
                <a:off x="7061530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4" name="Oval 251"/>
              <p:cNvSpPr>
                <a:spLocks noChangeArrowheads="1"/>
              </p:cNvSpPr>
              <p:nvPr/>
            </p:nvSpPr>
            <p:spPr bwMode="auto">
              <a:xfrm>
                <a:off x="7060422" y="373290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5" name="Oval 252"/>
              <p:cNvSpPr>
                <a:spLocks noChangeArrowheads="1"/>
              </p:cNvSpPr>
              <p:nvPr/>
            </p:nvSpPr>
            <p:spPr bwMode="auto">
              <a:xfrm>
                <a:off x="7085927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6" name="Oval 253"/>
              <p:cNvSpPr>
                <a:spLocks noChangeArrowheads="1"/>
              </p:cNvSpPr>
              <p:nvPr/>
            </p:nvSpPr>
            <p:spPr bwMode="auto">
              <a:xfrm>
                <a:off x="7111432" y="378280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7" name="Oval 254"/>
              <p:cNvSpPr>
                <a:spLocks noChangeArrowheads="1"/>
              </p:cNvSpPr>
              <p:nvPr/>
            </p:nvSpPr>
            <p:spPr bwMode="auto">
              <a:xfrm>
                <a:off x="7111432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8" name="Oval 255"/>
              <p:cNvSpPr>
                <a:spLocks noChangeArrowheads="1"/>
              </p:cNvSpPr>
              <p:nvPr/>
            </p:nvSpPr>
            <p:spPr bwMode="auto">
              <a:xfrm>
                <a:off x="7161334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89" name="Oval 256"/>
              <p:cNvSpPr>
                <a:spLocks noChangeArrowheads="1"/>
              </p:cNvSpPr>
              <p:nvPr/>
            </p:nvSpPr>
            <p:spPr bwMode="auto">
              <a:xfrm>
                <a:off x="7185729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0" name="Oval 257"/>
              <p:cNvSpPr>
                <a:spLocks noChangeArrowheads="1"/>
              </p:cNvSpPr>
              <p:nvPr/>
            </p:nvSpPr>
            <p:spPr bwMode="auto">
              <a:xfrm>
                <a:off x="7185729" y="380165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1" name="Oval 258"/>
              <p:cNvSpPr>
                <a:spLocks noChangeArrowheads="1"/>
              </p:cNvSpPr>
              <p:nvPr/>
            </p:nvSpPr>
            <p:spPr bwMode="auto">
              <a:xfrm>
                <a:off x="7185729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2" name="Oval 259"/>
              <p:cNvSpPr>
                <a:spLocks noChangeArrowheads="1"/>
              </p:cNvSpPr>
              <p:nvPr/>
            </p:nvSpPr>
            <p:spPr bwMode="auto">
              <a:xfrm>
                <a:off x="7185729" y="373290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3" name="Oval 260"/>
              <p:cNvSpPr>
                <a:spLocks noChangeArrowheads="1"/>
              </p:cNvSpPr>
              <p:nvPr/>
            </p:nvSpPr>
            <p:spPr bwMode="auto">
              <a:xfrm>
                <a:off x="7136937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4" name="Oval 261"/>
              <p:cNvSpPr>
                <a:spLocks noChangeArrowheads="1"/>
              </p:cNvSpPr>
              <p:nvPr/>
            </p:nvSpPr>
            <p:spPr bwMode="auto">
              <a:xfrm>
                <a:off x="7161334" y="370850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5" name="Oval 262"/>
              <p:cNvSpPr>
                <a:spLocks noChangeArrowheads="1"/>
              </p:cNvSpPr>
              <p:nvPr/>
            </p:nvSpPr>
            <p:spPr bwMode="auto">
              <a:xfrm>
                <a:off x="7136937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6" name="Oval 263"/>
              <p:cNvSpPr>
                <a:spLocks noChangeArrowheads="1"/>
              </p:cNvSpPr>
              <p:nvPr/>
            </p:nvSpPr>
            <p:spPr bwMode="auto">
              <a:xfrm>
                <a:off x="7161334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7" name="Oval 264"/>
              <p:cNvSpPr>
                <a:spLocks noChangeArrowheads="1"/>
              </p:cNvSpPr>
              <p:nvPr/>
            </p:nvSpPr>
            <p:spPr bwMode="auto">
              <a:xfrm>
                <a:off x="7187947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8" name="Oval 265"/>
              <p:cNvSpPr>
                <a:spLocks noChangeArrowheads="1"/>
              </p:cNvSpPr>
              <p:nvPr/>
            </p:nvSpPr>
            <p:spPr bwMode="auto">
              <a:xfrm>
                <a:off x="7185729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699" name="Oval 266"/>
              <p:cNvSpPr>
                <a:spLocks noChangeArrowheads="1"/>
              </p:cNvSpPr>
              <p:nvPr/>
            </p:nvSpPr>
            <p:spPr bwMode="auto">
              <a:xfrm>
                <a:off x="7212344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0" name="Oval 267"/>
              <p:cNvSpPr>
                <a:spLocks noChangeArrowheads="1"/>
              </p:cNvSpPr>
              <p:nvPr/>
            </p:nvSpPr>
            <p:spPr bwMode="auto">
              <a:xfrm>
                <a:off x="7212344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1" name="Oval 268"/>
              <p:cNvSpPr>
                <a:spLocks noChangeArrowheads="1"/>
              </p:cNvSpPr>
              <p:nvPr/>
            </p:nvSpPr>
            <p:spPr bwMode="auto">
              <a:xfrm>
                <a:off x="7237849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2" name="Oval 269"/>
              <p:cNvSpPr>
                <a:spLocks noChangeArrowheads="1"/>
              </p:cNvSpPr>
              <p:nvPr/>
            </p:nvSpPr>
            <p:spPr bwMode="auto">
              <a:xfrm>
                <a:off x="7287750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3" name="Oval 270"/>
              <p:cNvSpPr>
                <a:spLocks noChangeArrowheads="1"/>
              </p:cNvSpPr>
              <p:nvPr/>
            </p:nvSpPr>
            <p:spPr bwMode="auto">
              <a:xfrm>
                <a:off x="7287750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4" name="Oval 271"/>
              <p:cNvSpPr>
                <a:spLocks noChangeArrowheads="1"/>
              </p:cNvSpPr>
              <p:nvPr/>
            </p:nvSpPr>
            <p:spPr bwMode="auto">
              <a:xfrm>
                <a:off x="7185729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5" name="Oval 272"/>
              <p:cNvSpPr>
                <a:spLocks noChangeArrowheads="1"/>
              </p:cNvSpPr>
              <p:nvPr/>
            </p:nvSpPr>
            <p:spPr bwMode="auto">
              <a:xfrm>
                <a:off x="7237849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6" name="Oval 273"/>
              <p:cNvSpPr>
                <a:spLocks noChangeArrowheads="1"/>
              </p:cNvSpPr>
              <p:nvPr/>
            </p:nvSpPr>
            <p:spPr bwMode="auto">
              <a:xfrm>
                <a:off x="7212344" y="378391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7" name="Oval 274"/>
              <p:cNvSpPr>
                <a:spLocks noChangeArrowheads="1"/>
              </p:cNvSpPr>
              <p:nvPr/>
            </p:nvSpPr>
            <p:spPr bwMode="auto">
              <a:xfrm>
                <a:off x="7237849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08" name="Oval 275"/>
              <p:cNvSpPr>
                <a:spLocks noChangeArrowheads="1"/>
              </p:cNvSpPr>
              <p:nvPr/>
            </p:nvSpPr>
            <p:spPr bwMode="auto">
              <a:xfrm>
                <a:off x="7237849" y="373290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709" name="Oval 276"/>
              <p:cNvSpPr>
                <a:spLocks noChangeArrowheads="1"/>
              </p:cNvSpPr>
              <p:nvPr/>
            </p:nvSpPr>
            <p:spPr bwMode="auto">
              <a:xfrm>
                <a:off x="7287750" y="380830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0" name="Oval 277"/>
              <p:cNvSpPr>
                <a:spLocks noChangeArrowheads="1"/>
              </p:cNvSpPr>
              <p:nvPr/>
            </p:nvSpPr>
            <p:spPr bwMode="auto">
              <a:xfrm>
                <a:off x="7185729" y="370850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1" name="Oval 278"/>
              <p:cNvSpPr>
                <a:spLocks noChangeArrowheads="1"/>
              </p:cNvSpPr>
              <p:nvPr/>
            </p:nvSpPr>
            <p:spPr bwMode="auto">
              <a:xfrm>
                <a:off x="7338760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2" name="Oval 279"/>
              <p:cNvSpPr>
                <a:spLocks noChangeArrowheads="1"/>
              </p:cNvSpPr>
              <p:nvPr/>
            </p:nvSpPr>
            <p:spPr bwMode="auto">
              <a:xfrm>
                <a:off x="7363157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3" name="Oval 280"/>
              <p:cNvSpPr>
                <a:spLocks noChangeArrowheads="1"/>
              </p:cNvSpPr>
              <p:nvPr/>
            </p:nvSpPr>
            <p:spPr bwMode="auto">
              <a:xfrm>
                <a:off x="7313255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4" name="Oval 281"/>
              <p:cNvSpPr>
                <a:spLocks noChangeArrowheads="1"/>
              </p:cNvSpPr>
              <p:nvPr/>
            </p:nvSpPr>
            <p:spPr bwMode="auto">
              <a:xfrm>
                <a:off x="7237849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5" name="Oval 282"/>
              <p:cNvSpPr>
                <a:spLocks noChangeArrowheads="1"/>
              </p:cNvSpPr>
              <p:nvPr/>
            </p:nvSpPr>
            <p:spPr bwMode="auto">
              <a:xfrm>
                <a:off x="7287750" y="390922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6" name="Oval 283"/>
              <p:cNvSpPr>
                <a:spLocks noChangeArrowheads="1"/>
              </p:cNvSpPr>
              <p:nvPr/>
            </p:nvSpPr>
            <p:spPr bwMode="auto">
              <a:xfrm>
                <a:off x="7185729" y="368300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7" name="Oval 284"/>
              <p:cNvSpPr>
                <a:spLocks noChangeArrowheads="1"/>
              </p:cNvSpPr>
              <p:nvPr/>
            </p:nvSpPr>
            <p:spPr bwMode="auto">
              <a:xfrm>
                <a:off x="7263354" y="368300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8" name="Oval 285"/>
              <p:cNvSpPr>
                <a:spLocks noChangeArrowheads="1"/>
              </p:cNvSpPr>
              <p:nvPr/>
            </p:nvSpPr>
            <p:spPr bwMode="auto">
              <a:xfrm>
                <a:off x="7313255" y="365749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19" name="Oval 286"/>
              <p:cNvSpPr>
                <a:spLocks noChangeArrowheads="1"/>
              </p:cNvSpPr>
              <p:nvPr/>
            </p:nvSpPr>
            <p:spPr bwMode="auto">
              <a:xfrm>
                <a:off x="7237849" y="368300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0" name="Oval 287"/>
              <p:cNvSpPr>
                <a:spLocks noChangeArrowheads="1"/>
              </p:cNvSpPr>
              <p:nvPr/>
            </p:nvSpPr>
            <p:spPr bwMode="auto">
              <a:xfrm>
                <a:off x="7263354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1" name="Oval 288"/>
              <p:cNvSpPr>
                <a:spLocks noChangeArrowheads="1"/>
              </p:cNvSpPr>
              <p:nvPr/>
            </p:nvSpPr>
            <p:spPr bwMode="auto">
              <a:xfrm>
                <a:off x="7313255" y="375840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2" name="Oval 289"/>
              <p:cNvSpPr>
                <a:spLocks noChangeArrowheads="1"/>
              </p:cNvSpPr>
              <p:nvPr/>
            </p:nvSpPr>
            <p:spPr bwMode="auto">
              <a:xfrm>
                <a:off x="7387553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3" name="Oval 290"/>
              <p:cNvSpPr>
                <a:spLocks noChangeArrowheads="1"/>
              </p:cNvSpPr>
              <p:nvPr/>
            </p:nvSpPr>
            <p:spPr bwMode="auto">
              <a:xfrm>
                <a:off x="7413059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4" name="Oval 291"/>
              <p:cNvSpPr>
                <a:spLocks noChangeArrowheads="1"/>
              </p:cNvSpPr>
              <p:nvPr/>
            </p:nvSpPr>
            <p:spPr bwMode="auto">
              <a:xfrm>
                <a:off x="7414167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5" name="Oval 292"/>
              <p:cNvSpPr>
                <a:spLocks noChangeArrowheads="1"/>
              </p:cNvSpPr>
              <p:nvPr/>
            </p:nvSpPr>
            <p:spPr bwMode="auto">
              <a:xfrm>
                <a:off x="7414167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6" name="Oval 293"/>
              <p:cNvSpPr>
                <a:spLocks noChangeArrowheads="1"/>
              </p:cNvSpPr>
              <p:nvPr/>
            </p:nvSpPr>
            <p:spPr bwMode="auto">
              <a:xfrm>
                <a:off x="7388662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7" name="Oval 294"/>
              <p:cNvSpPr>
                <a:spLocks noChangeArrowheads="1"/>
              </p:cNvSpPr>
              <p:nvPr/>
            </p:nvSpPr>
            <p:spPr bwMode="auto">
              <a:xfrm>
                <a:off x="7488465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8" name="Oval 295"/>
              <p:cNvSpPr>
                <a:spLocks noChangeArrowheads="1"/>
              </p:cNvSpPr>
              <p:nvPr/>
            </p:nvSpPr>
            <p:spPr bwMode="auto">
              <a:xfrm>
                <a:off x="7187947" y="385931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29" name="Oval 296"/>
              <p:cNvSpPr>
                <a:spLocks noChangeArrowheads="1"/>
              </p:cNvSpPr>
              <p:nvPr/>
            </p:nvSpPr>
            <p:spPr bwMode="auto">
              <a:xfrm>
                <a:off x="7311037" y="390922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0" name="Oval 297"/>
              <p:cNvSpPr>
                <a:spLocks noChangeArrowheads="1"/>
              </p:cNvSpPr>
              <p:nvPr/>
            </p:nvSpPr>
            <p:spPr bwMode="auto">
              <a:xfrm>
                <a:off x="7262245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1" name="Oval 298"/>
              <p:cNvSpPr>
                <a:spLocks noChangeArrowheads="1"/>
              </p:cNvSpPr>
              <p:nvPr/>
            </p:nvSpPr>
            <p:spPr bwMode="auto">
              <a:xfrm>
                <a:off x="6959509" y="35321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2" name="Oval 299"/>
              <p:cNvSpPr>
                <a:spLocks noChangeArrowheads="1"/>
              </p:cNvSpPr>
              <p:nvPr/>
            </p:nvSpPr>
            <p:spPr bwMode="auto">
              <a:xfrm>
                <a:off x="6983906" y="34822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3" name="Oval 300"/>
              <p:cNvSpPr>
                <a:spLocks noChangeArrowheads="1"/>
              </p:cNvSpPr>
              <p:nvPr/>
            </p:nvSpPr>
            <p:spPr bwMode="auto">
              <a:xfrm>
                <a:off x="6983906" y="350002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4" name="Oval 301"/>
              <p:cNvSpPr>
                <a:spLocks noChangeArrowheads="1"/>
              </p:cNvSpPr>
              <p:nvPr/>
            </p:nvSpPr>
            <p:spPr bwMode="auto">
              <a:xfrm>
                <a:off x="6983906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5" name="Oval 302"/>
              <p:cNvSpPr>
                <a:spLocks noChangeArrowheads="1"/>
              </p:cNvSpPr>
              <p:nvPr/>
            </p:nvSpPr>
            <p:spPr bwMode="auto">
              <a:xfrm>
                <a:off x="6935114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6" name="Oval 303"/>
              <p:cNvSpPr>
                <a:spLocks noChangeArrowheads="1"/>
              </p:cNvSpPr>
              <p:nvPr/>
            </p:nvSpPr>
            <p:spPr bwMode="auto">
              <a:xfrm>
                <a:off x="6935114" y="350668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7" name="Oval 304"/>
              <p:cNvSpPr>
                <a:spLocks noChangeArrowheads="1"/>
              </p:cNvSpPr>
              <p:nvPr/>
            </p:nvSpPr>
            <p:spPr bwMode="auto">
              <a:xfrm>
                <a:off x="6959509" y="34822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8" name="Oval 305"/>
              <p:cNvSpPr>
                <a:spLocks noChangeArrowheads="1"/>
              </p:cNvSpPr>
              <p:nvPr/>
            </p:nvSpPr>
            <p:spPr bwMode="auto">
              <a:xfrm>
                <a:off x="6986124" y="35321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39" name="Oval 306"/>
              <p:cNvSpPr>
                <a:spLocks noChangeArrowheads="1"/>
              </p:cNvSpPr>
              <p:nvPr/>
            </p:nvSpPr>
            <p:spPr bwMode="auto">
              <a:xfrm>
                <a:off x="6983906" y="358208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0" name="Oval 307"/>
              <p:cNvSpPr>
                <a:spLocks noChangeArrowheads="1"/>
              </p:cNvSpPr>
              <p:nvPr/>
            </p:nvSpPr>
            <p:spPr bwMode="auto">
              <a:xfrm>
                <a:off x="7010520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1" name="Oval 308"/>
              <p:cNvSpPr>
                <a:spLocks noChangeArrowheads="1"/>
              </p:cNvSpPr>
              <p:nvPr/>
            </p:nvSpPr>
            <p:spPr bwMode="auto">
              <a:xfrm>
                <a:off x="7010520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2" name="Oval 309"/>
              <p:cNvSpPr>
                <a:spLocks noChangeArrowheads="1"/>
              </p:cNvSpPr>
              <p:nvPr/>
            </p:nvSpPr>
            <p:spPr bwMode="auto">
              <a:xfrm>
                <a:off x="7036025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3" name="Oval 310"/>
              <p:cNvSpPr>
                <a:spLocks noChangeArrowheads="1"/>
              </p:cNvSpPr>
              <p:nvPr/>
            </p:nvSpPr>
            <p:spPr bwMode="auto">
              <a:xfrm>
                <a:off x="7085927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4" name="Oval 311"/>
              <p:cNvSpPr>
                <a:spLocks noChangeArrowheads="1"/>
              </p:cNvSpPr>
              <p:nvPr/>
            </p:nvSpPr>
            <p:spPr bwMode="auto">
              <a:xfrm>
                <a:off x="7085927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5" name="Oval 312"/>
              <p:cNvSpPr>
                <a:spLocks noChangeArrowheads="1"/>
              </p:cNvSpPr>
              <p:nvPr/>
            </p:nvSpPr>
            <p:spPr bwMode="auto">
              <a:xfrm>
                <a:off x="6983906" y="34822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6" name="Oval 313"/>
              <p:cNvSpPr>
                <a:spLocks noChangeArrowheads="1"/>
              </p:cNvSpPr>
              <p:nvPr/>
            </p:nvSpPr>
            <p:spPr bwMode="auto">
              <a:xfrm>
                <a:off x="7036025" y="35321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7" name="Oval 314"/>
              <p:cNvSpPr>
                <a:spLocks noChangeArrowheads="1"/>
              </p:cNvSpPr>
              <p:nvPr/>
            </p:nvSpPr>
            <p:spPr bwMode="auto">
              <a:xfrm>
                <a:off x="7010520" y="34822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8" name="Oval 315"/>
              <p:cNvSpPr>
                <a:spLocks noChangeArrowheads="1"/>
              </p:cNvSpPr>
              <p:nvPr/>
            </p:nvSpPr>
            <p:spPr bwMode="auto">
              <a:xfrm>
                <a:off x="7036025" y="350668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49" name="Oval 316"/>
              <p:cNvSpPr>
                <a:spLocks noChangeArrowheads="1"/>
              </p:cNvSpPr>
              <p:nvPr/>
            </p:nvSpPr>
            <p:spPr bwMode="auto">
              <a:xfrm>
                <a:off x="7085927" y="350668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0" name="Oval 317"/>
              <p:cNvSpPr>
                <a:spLocks noChangeArrowheads="1"/>
              </p:cNvSpPr>
              <p:nvPr/>
            </p:nvSpPr>
            <p:spPr bwMode="auto">
              <a:xfrm>
                <a:off x="7136937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1" name="Oval 318"/>
              <p:cNvSpPr>
                <a:spLocks noChangeArrowheads="1"/>
              </p:cNvSpPr>
              <p:nvPr/>
            </p:nvSpPr>
            <p:spPr bwMode="auto">
              <a:xfrm>
                <a:off x="7161334" y="35321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2" name="Oval 319"/>
              <p:cNvSpPr>
                <a:spLocks noChangeArrowheads="1"/>
              </p:cNvSpPr>
              <p:nvPr/>
            </p:nvSpPr>
            <p:spPr bwMode="auto">
              <a:xfrm>
                <a:off x="7111432" y="353218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3" name="Oval 320"/>
              <p:cNvSpPr>
                <a:spLocks noChangeArrowheads="1"/>
              </p:cNvSpPr>
              <p:nvPr/>
            </p:nvSpPr>
            <p:spPr bwMode="auto">
              <a:xfrm>
                <a:off x="7036025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4" name="Oval 321"/>
              <p:cNvSpPr>
                <a:spLocks noChangeArrowheads="1"/>
              </p:cNvSpPr>
              <p:nvPr/>
            </p:nvSpPr>
            <p:spPr bwMode="auto">
              <a:xfrm>
                <a:off x="7085927" y="360759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5" name="Oval 322"/>
              <p:cNvSpPr>
                <a:spLocks noChangeArrowheads="1"/>
              </p:cNvSpPr>
              <p:nvPr/>
            </p:nvSpPr>
            <p:spPr bwMode="auto">
              <a:xfrm>
                <a:off x="7061530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6" name="Oval 323"/>
              <p:cNvSpPr>
                <a:spLocks noChangeArrowheads="1"/>
              </p:cNvSpPr>
              <p:nvPr/>
            </p:nvSpPr>
            <p:spPr bwMode="auto">
              <a:xfrm>
                <a:off x="7111432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7" name="Oval 324"/>
              <p:cNvSpPr>
                <a:spLocks noChangeArrowheads="1"/>
              </p:cNvSpPr>
              <p:nvPr/>
            </p:nvSpPr>
            <p:spPr bwMode="auto">
              <a:xfrm>
                <a:off x="7085927" y="3456780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8" name="Oval 325"/>
              <p:cNvSpPr>
                <a:spLocks noChangeArrowheads="1"/>
              </p:cNvSpPr>
              <p:nvPr/>
            </p:nvSpPr>
            <p:spPr bwMode="auto">
              <a:xfrm>
                <a:off x="7185729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59" name="Oval 326"/>
              <p:cNvSpPr>
                <a:spLocks noChangeArrowheads="1"/>
              </p:cNvSpPr>
              <p:nvPr/>
            </p:nvSpPr>
            <p:spPr bwMode="auto">
              <a:xfrm>
                <a:off x="7211234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0" name="Oval 327"/>
              <p:cNvSpPr>
                <a:spLocks noChangeArrowheads="1"/>
              </p:cNvSpPr>
              <p:nvPr/>
            </p:nvSpPr>
            <p:spPr bwMode="auto">
              <a:xfrm>
                <a:off x="7212344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1" name="Oval 328"/>
              <p:cNvSpPr>
                <a:spLocks noChangeArrowheads="1"/>
              </p:cNvSpPr>
              <p:nvPr/>
            </p:nvSpPr>
            <p:spPr bwMode="auto">
              <a:xfrm>
                <a:off x="7212344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2" name="Oval 329"/>
              <p:cNvSpPr>
                <a:spLocks noChangeArrowheads="1"/>
              </p:cNvSpPr>
              <p:nvPr/>
            </p:nvSpPr>
            <p:spPr bwMode="auto">
              <a:xfrm>
                <a:off x="7186839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3" name="Oval 330"/>
              <p:cNvSpPr>
                <a:spLocks noChangeArrowheads="1"/>
              </p:cNvSpPr>
              <p:nvPr/>
            </p:nvSpPr>
            <p:spPr bwMode="auto">
              <a:xfrm>
                <a:off x="7236740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4" name="Oval 331"/>
              <p:cNvSpPr>
                <a:spLocks noChangeArrowheads="1"/>
              </p:cNvSpPr>
              <p:nvPr/>
            </p:nvSpPr>
            <p:spPr bwMode="auto">
              <a:xfrm>
                <a:off x="7286641" y="355658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5" name="Oval 332"/>
              <p:cNvSpPr>
                <a:spLocks noChangeArrowheads="1"/>
              </p:cNvSpPr>
              <p:nvPr/>
            </p:nvSpPr>
            <p:spPr bwMode="auto">
              <a:xfrm>
                <a:off x="6986124" y="3557692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6" name="Oval 333"/>
              <p:cNvSpPr>
                <a:spLocks noChangeArrowheads="1"/>
              </p:cNvSpPr>
              <p:nvPr/>
            </p:nvSpPr>
            <p:spPr bwMode="auto">
              <a:xfrm>
                <a:off x="7109214" y="360759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7" name="Oval 334"/>
              <p:cNvSpPr>
                <a:spLocks noChangeArrowheads="1"/>
              </p:cNvSpPr>
              <p:nvPr/>
            </p:nvSpPr>
            <p:spPr bwMode="auto">
              <a:xfrm>
                <a:off x="7060422" y="358208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8" name="Oval 335"/>
              <p:cNvSpPr>
                <a:spLocks noChangeArrowheads="1"/>
              </p:cNvSpPr>
              <p:nvPr/>
            </p:nvSpPr>
            <p:spPr bwMode="auto">
              <a:xfrm>
                <a:off x="7211234" y="317785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69" name="Oval 336"/>
              <p:cNvSpPr>
                <a:spLocks noChangeArrowheads="1"/>
              </p:cNvSpPr>
              <p:nvPr/>
            </p:nvSpPr>
            <p:spPr bwMode="auto">
              <a:xfrm>
                <a:off x="7235631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0" name="Oval 337"/>
              <p:cNvSpPr>
                <a:spLocks noChangeArrowheads="1"/>
              </p:cNvSpPr>
              <p:nvPr/>
            </p:nvSpPr>
            <p:spPr bwMode="auto">
              <a:xfrm>
                <a:off x="7261136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1" name="Oval 338"/>
              <p:cNvSpPr>
                <a:spLocks noChangeArrowheads="1"/>
              </p:cNvSpPr>
              <p:nvPr/>
            </p:nvSpPr>
            <p:spPr bwMode="auto">
              <a:xfrm>
                <a:off x="7262245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2" name="Oval 339"/>
              <p:cNvSpPr>
                <a:spLocks noChangeArrowheads="1"/>
              </p:cNvSpPr>
              <p:nvPr/>
            </p:nvSpPr>
            <p:spPr bwMode="auto">
              <a:xfrm>
                <a:off x="7262245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3" name="Oval 340"/>
              <p:cNvSpPr>
                <a:spLocks noChangeArrowheads="1"/>
              </p:cNvSpPr>
              <p:nvPr/>
            </p:nvSpPr>
            <p:spPr bwMode="auto">
              <a:xfrm>
                <a:off x="7236740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4" name="Oval 341"/>
              <p:cNvSpPr>
                <a:spLocks noChangeArrowheads="1"/>
              </p:cNvSpPr>
              <p:nvPr/>
            </p:nvSpPr>
            <p:spPr bwMode="auto">
              <a:xfrm>
                <a:off x="7286641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5" name="Oval 342"/>
              <p:cNvSpPr>
                <a:spLocks noChangeArrowheads="1"/>
              </p:cNvSpPr>
              <p:nvPr/>
            </p:nvSpPr>
            <p:spPr bwMode="auto">
              <a:xfrm>
                <a:off x="7336542" y="31784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6" name="Oval 343"/>
              <p:cNvSpPr>
                <a:spLocks noChangeArrowheads="1"/>
              </p:cNvSpPr>
              <p:nvPr/>
            </p:nvSpPr>
            <p:spPr bwMode="auto">
              <a:xfrm>
                <a:off x="7337652" y="31795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7" name="Oval 344"/>
              <p:cNvSpPr>
                <a:spLocks noChangeArrowheads="1"/>
              </p:cNvSpPr>
              <p:nvPr/>
            </p:nvSpPr>
            <p:spPr bwMode="auto">
              <a:xfrm>
                <a:off x="7362048" y="315515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8" name="Oval 346"/>
              <p:cNvSpPr>
                <a:spLocks noChangeArrowheads="1"/>
              </p:cNvSpPr>
              <p:nvPr/>
            </p:nvSpPr>
            <p:spPr bwMode="auto">
              <a:xfrm>
                <a:off x="7236740" y="307863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79" name="Oval 347"/>
              <p:cNvSpPr>
                <a:spLocks noChangeArrowheads="1"/>
              </p:cNvSpPr>
              <p:nvPr/>
            </p:nvSpPr>
            <p:spPr bwMode="auto">
              <a:xfrm>
                <a:off x="7236740" y="310414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0" name="Oval 348"/>
              <p:cNvSpPr>
                <a:spLocks noChangeArrowheads="1"/>
              </p:cNvSpPr>
              <p:nvPr/>
            </p:nvSpPr>
            <p:spPr bwMode="auto">
              <a:xfrm>
                <a:off x="7286641" y="312964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1" name="Oval 349"/>
              <p:cNvSpPr>
                <a:spLocks noChangeArrowheads="1"/>
              </p:cNvSpPr>
              <p:nvPr/>
            </p:nvSpPr>
            <p:spPr bwMode="auto">
              <a:xfrm>
                <a:off x="7311037" y="307974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2" name="Oval 350"/>
              <p:cNvSpPr>
                <a:spLocks noChangeArrowheads="1"/>
              </p:cNvSpPr>
              <p:nvPr/>
            </p:nvSpPr>
            <p:spPr bwMode="auto">
              <a:xfrm>
                <a:off x="7311037" y="309749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3" name="Oval 351"/>
              <p:cNvSpPr>
                <a:spLocks noChangeArrowheads="1"/>
              </p:cNvSpPr>
              <p:nvPr/>
            </p:nvSpPr>
            <p:spPr bwMode="auto">
              <a:xfrm>
                <a:off x="7311037" y="30542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4" name="Oval 352"/>
              <p:cNvSpPr>
                <a:spLocks noChangeArrowheads="1"/>
              </p:cNvSpPr>
              <p:nvPr/>
            </p:nvSpPr>
            <p:spPr bwMode="auto">
              <a:xfrm>
                <a:off x="7311037" y="302873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5" name="Oval 353"/>
              <p:cNvSpPr>
                <a:spLocks noChangeArrowheads="1"/>
              </p:cNvSpPr>
              <p:nvPr/>
            </p:nvSpPr>
            <p:spPr bwMode="auto">
              <a:xfrm>
                <a:off x="7262245" y="30542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6" name="Oval 354"/>
              <p:cNvSpPr>
                <a:spLocks noChangeArrowheads="1"/>
              </p:cNvSpPr>
              <p:nvPr/>
            </p:nvSpPr>
            <p:spPr bwMode="auto">
              <a:xfrm>
                <a:off x="7286641" y="30043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7" name="Oval 355"/>
              <p:cNvSpPr>
                <a:spLocks noChangeArrowheads="1"/>
              </p:cNvSpPr>
              <p:nvPr/>
            </p:nvSpPr>
            <p:spPr bwMode="auto">
              <a:xfrm>
                <a:off x="7262245" y="310414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8" name="Oval 356"/>
              <p:cNvSpPr>
                <a:spLocks noChangeArrowheads="1"/>
              </p:cNvSpPr>
              <p:nvPr/>
            </p:nvSpPr>
            <p:spPr bwMode="auto">
              <a:xfrm>
                <a:off x="7286641" y="307974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89" name="Oval 357"/>
              <p:cNvSpPr>
                <a:spLocks noChangeArrowheads="1"/>
              </p:cNvSpPr>
              <p:nvPr/>
            </p:nvSpPr>
            <p:spPr bwMode="auto">
              <a:xfrm>
                <a:off x="7313255" y="312964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0" name="Oval 358"/>
              <p:cNvSpPr>
                <a:spLocks noChangeArrowheads="1"/>
              </p:cNvSpPr>
              <p:nvPr/>
            </p:nvSpPr>
            <p:spPr bwMode="auto">
              <a:xfrm>
                <a:off x="7311037" y="31795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1" name="Oval 359"/>
              <p:cNvSpPr>
                <a:spLocks noChangeArrowheads="1"/>
              </p:cNvSpPr>
              <p:nvPr/>
            </p:nvSpPr>
            <p:spPr bwMode="auto">
              <a:xfrm>
                <a:off x="7337652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2" name="Oval 360"/>
              <p:cNvSpPr>
                <a:spLocks noChangeArrowheads="1"/>
              </p:cNvSpPr>
              <p:nvPr/>
            </p:nvSpPr>
            <p:spPr bwMode="auto">
              <a:xfrm>
                <a:off x="7337652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3" name="Oval 361"/>
              <p:cNvSpPr>
                <a:spLocks noChangeArrowheads="1"/>
              </p:cNvSpPr>
              <p:nvPr/>
            </p:nvSpPr>
            <p:spPr bwMode="auto">
              <a:xfrm>
                <a:off x="7363157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4" name="Oval 362"/>
              <p:cNvSpPr>
                <a:spLocks noChangeArrowheads="1"/>
              </p:cNvSpPr>
              <p:nvPr/>
            </p:nvSpPr>
            <p:spPr bwMode="auto">
              <a:xfrm>
                <a:off x="7413059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5" name="Oval 363"/>
              <p:cNvSpPr>
                <a:spLocks noChangeArrowheads="1"/>
              </p:cNvSpPr>
              <p:nvPr/>
            </p:nvSpPr>
            <p:spPr bwMode="auto">
              <a:xfrm>
                <a:off x="7413059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6" name="Oval 364"/>
              <p:cNvSpPr>
                <a:spLocks noChangeArrowheads="1"/>
              </p:cNvSpPr>
              <p:nvPr/>
            </p:nvSpPr>
            <p:spPr bwMode="auto">
              <a:xfrm>
                <a:off x="7311037" y="307974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7" name="Oval 365"/>
              <p:cNvSpPr>
                <a:spLocks noChangeArrowheads="1"/>
              </p:cNvSpPr>
              <p:nvPr/>
            </p:nvSpPr>
            <p:spPr bwMode="auto">
              <a:xfrm>
                <a:off x="7363157" y="312964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8" name="Oval 366"/>
              <p:cNvSpPr>
                <a:spLocks noChangeArrowheads="1"/>
              </p:cNvSpPr>
              <p:nvPr/>
            </p:nvSpPr>
            <p:spPr bwMode="auto">
              <a:xfrm>
                <a:off x="7337652" y="307974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799" name="Oval 367"/>
              <p:cNvSpPr>
                <a:spLocks noChangeArrowheads="1"/>
              </p:cNvSpPr>
              <p:nvPr/>
            </p:nvSpPr>
            <p:spPr bwMode="auto">
              <a:xfrm>
                <a:off x="7363157" y="310414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0" name="Oval 368"/>
              <p:cNvSpPr>
                <a:spLocks noChangeArrowheads="1"/>
              </p:cNvSpPr>
              <p:nvPr/>
            </p:nvSpPr>
            <p:spPr bwMode="auto">
              <a:xfrm>
                <a:off x="7363157" y="3028737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000" dirty="0"/>
              </a:p>
            </p:txBody>
          </p:sp>
          <p:sp>
            <p:nvSpPr>
              <p:cNvPr id="801" name="Oval 369"/>
              <p:cNvSpPr>
                <a:spLocks noChangeArrowheads="1"/>
              </p:cNvSpPr>
              <p:nvPr/>
            </p:nvSpPr>
            <p:spPr bwMode="auto">
              <a:xfrm>
                <a:off x="7413059" y="310414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2" name="Oval 370"/>
              <p:cNvSpPr>
                <a:spLocks noChangeArrowheads="1"/>
              </p:cNvSpPr>
              <p:nvPr/>
            </p:nvSpPr>
            <p:spPr bwMode="auto">
              <a:xfrm>
                <a:off x="7311037" y="3004341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3" name="Oval 371"/>
              <p:cNvSpPr>
                <a:spLocks noChangeArrowheads="1"/>
              </p:cNvSpPr>
              <p:nvPr/>
            </p:nvSpPr>
            <p:spPr bwMode="auto">
              <a:xfrm>
                <a:off x="7464069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4" name="Oval 372"/>
              <p:cNvSpPr>
                <a:spLocks noChangeArrowheads="1"/>
              </p:cNvSpPr>
              <p:nvPr/>
            </p:nvSpPr>
            <p:spPr bwMode="auto">
              <a:xfrm>
                <a:off x="7488465" y="312964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5" name="Oval 373"/>
              <p:cNvSpPr>
                <a:spLocks noChangeArrowheads="1"/>
              </p:cNvSpPr>
              <p:nvPr/>
            </p:nvSpPr>
            <p:spPr bwMode="auto">
              <a:xfrm>
                <a:off x="7438564" y="3129649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6" name="Oval 374"/>
              <p:cNvSpPr>
                <a:spLocks noChangeArrowheads="1"/>
              </p:cNvSpPr>
              <p:nvPr/>
            </p:nvSpPr>
            <p:spPr bwMode="auto">
              <a:xfrm>
                <a:off x="7363157" y="30542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7" name="Oval 375"/>
              <p:cNvSpPr>
                <a:spLocks noChangeArrowheads="1"/>
              </p:cNvSpPr>
              <p:nvPr/>
            </p:nvSpPr>
            <p:spPr bwMode="auto">
              <a:xfrm>
                <a:off x="7413059" y="320505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8" name="Oval 376"/>
              <p:cNvSpPr>
                <a:spLocks noChangeArrowheads="1"/>
              </p:cNvSpPr>
              <p:nvPr/>
            </p:nvSpPr>
            <p:spPr bwMode="auto">
              <a:xfrm>
                <a:off x="7311037" y="29788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09" name="Oval 377"/>
              <p:cNvSpPr>
                <a:spLocks noChangeArrowheads="1"/>
              </p:cNvSpPr>
              <p:nvPr/>
            </p:nvSpPr>
            <p:spPr bwMode="auto">
              <a:xfrm>
                <a:off x="7388662" y="29788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0" name="Oval 378"/>
              <p:cNvSpPr>
                <a:spLocks noChangeArrowheads="1"/>
              </p:cNvSpPr>
              <p:nvPr/>
            </p:nvSpPr>
            <p:spPr bwMode="auto">
              <a:xfrm>
                <a:off x="7438564" y="295333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1" name="Oval 379"/>
              <p:cNvSpPr>
                <a:spLocks noChangeArrowheads="1"/>
              </p:cNvSpPr>
              <p:nvPr/>
            </p:nvSpPr>
            <p:spPr bwMode="auto">
              <a:xfrm>
                <a:off x="7363157" y="2978836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2" name="Oval 380"/>
              <p:cNvSpPr>
                <a:spLocks noChangeArrowheads="1"/>
              </p:cNvSpPr>
              <p:nvPr/>
            </p:nvSpPr>
            <p:spPr bwMode="auto">
              <a:xfrm>
                <a:off x="7388662" y="30542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3" name="Oval 381"/>
              <p:cNvSpPr>
                <a:spLocks noChangeArrowheads="1"/>
              </p:cNvSpPr>
              <p:nvPr/>
            </p:nvSpPr>
            <p:spPr bwMode="auto">
              <a:xfrm>
                <a:off x="7438564" y="3054242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4" name="Oval 382"/>
              <p:cNvSpPr>
                <a:spLocks noChangeArrowheads="1"/>
              </p:cNvSpPr>
              <p:nvPr/>
            </p:nvSpPr>
            <p:spPr bwMode="auto">
              <a:xfrm>
                <a:off x="7512861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5" name="Oval 383"/>
              <p:cNvSpPr>
                <a:spLocks noChangeArrowheads="1"/>
              </p:cNvSpPr>
              <p:nvPr/>
            </p:nvSpPr>
            <p:spPr bwMode="auto">
              <a:xfrm>
                <a:off x="7538366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6" name="Oval 384"/>
              <p:cNvSpPr>
                <a:spLocks noChangeArrowheads="1"/>
              </p:cNvSpPr>
              <p:nvPr/>
            </p:nvSpPr>
            <p:spPr bwMode="auto">
              <a:xfrm>
                <a:off x="7539475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7" name="Oval 385"/>
              <p:cNvSpPr>
                <a:spLocks noChangeArrowheads="1"/>
              </p:cNvSpPr>
              <p:nvPr/>
            </p:nvSpPr>
            <p:spPr bwMode="auto">
              <a:xfrm>
                <a:off x="7539475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8" name="Oval 386"/>
              <p:cNvSpPr>
                <a:spLocks noChangeArrowheads="1"/>
              </p:cNvSpPr>
              <p:nvPr/>
            </p:nvSpPr>
            <p:spPr bwMode="auto">
              <a:xfrm>
                <a:off x="7513970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19" name="Oval 387"/>
              <p:cNvSpPr>
                <a:spLocks noChangeArrowheads="1"/>
              </p:cNvSpPr>
              <p:nvPr/>
            </p:nvSpPr>
            <p:spPr bwMode="auto">
              <a:xfrm>
                <a:off x="7613773" y="315404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0" name="Oval 388"/>
              <p:cNvSpPr>
                <a:spLocks noChangeArrowheads="1"/>
              </p:cNvSpPr>
              <p:nvPr/>
            </p:nvSpPr>
            <p:spPr bwMode="auto">
              <a:xfrm>
                <a:off x="7313255" y="3155154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1" name="Oval 389"/>
              <p:cNvSpPr>
                <a:spLocks noChangeArrowheads="1"/>
              </p:cNvSpPr>
              <p:nvPr/>
            </p:nvSpPr>
            <p:spPr bwMode="auto">
              <a:xfrm>
                <a:off x="7436346" y="320505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2" name="Oval 390"/>
              <p:cNvSpPr>
                <a:spLocks noChangeArrowheads="1"/>
              </p:cNvSpPr>
              <p:nvPr/>
            </p:nvSpPr>
            <p:spPr bwMode="auto">
              <a:xfrm>
                <a:off x="7387553" y="3179550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3" name="Oval 391"/>
              <p:cNvSpPr>
                <a:spLocks noChangeArrowheads="1"/>
              </p:cNvSpPr>
              <p:nvPr/>
            </p:nvSpPr>
            <p:spPr bwMode="auto">
              <a:xfrm>
                <a:off x="6708894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4" name="Oval 392"/>
              <p:cNvSpPr>
                <a:spLocks noChangeArrowheads="1"/>
              </p:cNvSpPr>
              <p:nvPr/>
            </p:nvSpPr>
            <p:spPr bwMode="auto">
              <a:xfrm>
                <a:off x="6758795" y="3833813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5" name="Oval 393"/>
              <p:cNvSpPr>
                <a:spLocks noChangeArrowheads="1"/>
              </p:cNvSpPr>
              <p:nvPr/>
            </p:nvSpPr>
            <p:spPr bwMode="auto">
              <a:xfrm>
                <a:off x="6758795" y="3858209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6" name="Oval 394"/>
              <p:cNvSpPr>
                <a:spLocks noChangeArrowheads="1"/>
              </p:cNvSpPr>
              <p:nvPr/>
            </p:nvSpPr>
            <p:spPr bwMode="auto">
              <a:xfrm>
                <a:off x="6784300" y="385931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7" name="Oval 395"/>
              <p:cNvSpPr>
                <a:spLocks noChangeArrowheads="1"/>
              </p:cNvSpPr>
              <p:nvPr/>
            </p:nvSpPr>
            <p:spPr bwMode="auto">
              <a:xfrm>
                <a:off x="6834202" y="3859318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8" name="Oval 396"/>
              <p:cNvSpPr>
                <a:spLocks noChangeArrowheads="1"/>
              </p:cNvSpPr>
              <p:nvPr/>
            </p:nvSpPr>
            <p:spPr bwMode="auto">
              <a:xfrm>
                <a:off x="6809805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29" name="Oval 397"/>
              <p:cNvSpPr>
                <a:spLocks noChangeArrowheads="1"/>
              </p:cNvSpPr>
              <p:nvPr/>
            </p:nvSpPr>
            <p:spPr bwMode="auto">
              <a:xfrm>
                <a:off x="6834202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0" name="Oval 398"/>
              <p:cNvSpPr>
                <a:spLocks noChangeArrowheads="1"/>
              </p:cNvSpPr>
              <p:nvPr/>
            </p:nvSpPr>
            <p:spPr bwMode="auto">
              <a:xfrm>
                <a:off x="6909608" y="393361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1" name="Oval 399"/>
              <p:cNvSpPr>
                <a:spLocks noChangeArrowheads="1"/>
              </p:cNvSpPr>
              <p:nvPr/>
            </p:nvSpPr>
            <p:spPr bwMode="auto">
              <a:xfrm>
                <a:off x="6935114" y="395912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2" name="Oval 400"/>
              <p:cNvSpPr>
                <a:spLocks noChangeArrowheads="1"/>
              </p:cNvSpPr>
              <p:nvPr/>
            </p:nvSpPr>
            <p:spPr bwMode="auto">
              <a:xfrm>
                <a:off x="6960619" y="3984626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3" name="Oval 401"/>
              <p:cNvSpPr>
                <a:spLocks noChangeArrowheads="1"/>
              </p:cNvSpPr>
              <p:nvPr/>
            </p:nvSpPr>
            <p:spPr bwMode="auto">
              <a:xfrm>
                <a:off x="6985015" y="401013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4" name="Oval 402"/>
              <p:cNvSpPr>
                <a:spLocks noChangeArrowheads="1"/>
              </p:cNvSpPr>
              <p:nvPr/>
            </p:nvSpPr>
            <p:spPr bwMode="auto">
              <a:xfrm>
                <a:off x="7010520" y="4010131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5" name="Oval 403"/>
              <p:cNvSpPr>
                <a:spLocks noChangeArrowheads="1"/>
              </p:cNvSpPr>
              <p:nvPr/>
            </p:nvSpPr>
            <p:spPr bwMode="auto">
              <a:xfrm>
                <a:off x="7438564" y="3883715"/>
                <a:ext cx="24396" cy="25505"/>
              </a:xfrm>
              <a:prstGeom prst="ellipse">
                <a:avLst/>
              </a:prstGeom>
              <a:solidFill>
                <a:srgbClr val="CC0099"/>
              </a:solidFill>
              <a:ln w="9525">
                <a:solidFill>
                  <a:srgbClr val="CC00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6" name="Oval 404"/>
              <p:cNvSpPr>
                <a:spLocks noChangeArrowheads="1"/>
              </p:cNvSpPr>
              <p:nvPr/>
            </p:nvSpPr>
            <p:spPr bwMode="auto">
              <a:xfrm>
                <a:off x="6482674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7" name="Oval 405"/>
              <p:cNvSpPr>
                <a:spLocks noChangeArrowheads="1"/>
              </p:cNvSpPr>
              <p:nvPr/>
            </p:nvSpPr>
            <p:spPr bwMode="auto">
              <a:xfrm>
                <a:off x="6507070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8" name="Oval 406"/>
              <p:cNvSpPr>
                <a:spLocks noChangeArrowheads="1"/>
              </p:cNvSpPr>
              <p:nvPr/>
            </p:nvSpPr>
            <p:spPr bwMode="auto">
              <a:xfrm>
                <a:off x="6531466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39" name="Oval 407"/>
              <p:cNvSpPr>
                <a:spLocks noChangeArrowheads="1"/>
              </p:cNvSpPr>
              <p:nvPr/>
            </p:nvSpPr>
            <p:spPr bwMode="auto">
              <a:xfrm>
                <a:off x="6507070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0" name="Oval 408"/>
              <p:cNvSpPr>
                <a:spLocks noChangeArrowheads="1"/>
              </p:cNvSpPr>
              <p:nvPr/>
            </p:nvSpPr>
            <p:spPr bwMode="auto">
              <a:xfrm>
                <a:off x="6531466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1" name="Oval 409"/>
              <p:cNvSpPr>
                <a:spLocks noChangeArrowheads="1"/>
              </p:cNvSpPr>
              <p:nvPr/>
            </p:nvSpPr>
            <p:spPr bwMode="auto">
              <a:xfrm>
                <a:off x="6531466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2" name="Oval 410"/>
              <p:cNvSpPr>
                <a:spLocks noChangeArrowheads="1"/>
              </p:cNvSpPr>
              <p:nvPr/>
            </p:nvSpPr>
            <p:spPr bwMode="auto">
              <a:xfrm>
                <a:off x="6556972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3" name="Oval 411"/>
              <p:cNvSpPr>
                <a:spLocks noChangeArrowheads="1"/>
              </p:cNvSpPr>
              <p:nvPr/>
            </p:nvSpPr>
            <p:spPr bwMode="auto">
              <a:xfrm>
                <a:off x="6556972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4" name="Oval 412"/>
              <p:cNvSpPr>
                <a:spLocks noChangeArrowheads="1"/>
              </p:cNvSpPr>
              <p:nvPr/>
            </p:nvSpPr>
            <p:spPr bwMode="auto">
              <a:xfrm>
                <a:off x="6582477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5" name="Oval 413"/>
              <p:cNvSpPr>
                <a:spLocks noChangeArrowheads="1"/>
              </p:cNvSpPr>
              <p:nvPr/>
            </p:nvSpPr>
            <p:spPr bwMode="auto">
              <a:xfrm>
                <a:off x="6582477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6" name="Oval 414"/>
              <p:cNvSpPr>
                <a:spLocks noChangeArrowheads="1"/>
              </p:cNvSpPr>
              <p:nvPr/>
            </p:nvSpPr>
            <p:spPr bwMode="auto">
              <a:xfrm>
                <a:off x="6607982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7" name="Oval 415"/>
              <p:cNvSpPr>
                <a:spLocks noChangeArrowheads="1"/>
              </p:cNvSpPr>
              <p:nvPr/>
            </p:nvSpPr>
            <p:spPr bwMode="auto">
              <a:xfrm>
                <a:off x="6606872" y="3882606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8" name="Oval 416"/>
              <p:cNvSpPr>
                <a:spLocks noChangeArrowheads="1"/>
              </p:cNvSpPr>
              <p:nvPr/>
            </p:nvSpPr>
            <p:spPr bwMode="auto">
              <a:xfrm>
                <a:off x="6582477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49" name="Oval 417"/>
              <p:cNvSpPr>
                <a:spLocks noChangeArrowheads="1"/>
              </p:cNvSpPr>
              <p:nvPr/>
            </p:nvSpPr>
            <p:spPr bwMode="auto">
              <a:xfrm>
                <a:off x="6633487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0" name="Oval 418"/>
              <p:cNvSpPr>
                <a:spLocks noChangeArrowheads="1"/>
              </p:cNvSpPr>
              <p:nvPr/>
            </p:nvSpPr>
            <p:spPr bwMode="auto">
              <a:xfrm>
                <a:off x="6607982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1" name="Oval 419"/>
              <p:cNvSpPr>
                <a:spLocks noChangeArrowheads="1"/>
              </p:cNvSpPr>
              <p:nvPr/>
            </p:nvSpPr>
            <p:spPr bwMode="auto">
              <a:xfrm>
                <a:off x="6657883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2" name="Oval 420"/>
              <p:cNvSpPr>
                <a:spLocks noChangeArrowheads="1"/>
              </p:cNvSpPr>
              <p:nvPr/>
            </p:nvSpPr>
            <p:spPr bwMode="auto">
              <a:xfrm>
                <a:off x="6607982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3" name="Oval 421"/>
              <p:cNvSpPr>
                <a:spLocks noChangeArrowheads="1"/>
              </p:cNvSpPr>
              <p:nvPr/>
            </p:nvSpPr>
            <p:spPr bwMode="auto">
              <a:xfrm>
                <a:off x="6633487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4" name="Oval 422"/>
              <p:cNvSpPr>
                <a:spLocks noChangeArrowheads="1"/>
              </p:cNvSpPr>
              <p:nvPr/>
            </p:nvSpPr>
            <p:spPr bwMode="auto">
              <a:xfrm>
                <a:off x="6633487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5" name="Oval 423"/>
              <p:cNvSpPr>
                <a:spLocks noChangeArrowheads="1"/>
              </p:cNvSpPr>
              <p:nvPr/>
            </p:nvSpPr>
            <p:spPr bwMode="auto">
              <a:xfrm>
                <a:off x="6657883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6" name="Oval 424"/>
              <p:cNvSpPr>
                <a:spLocks noChangeArrowheads="1"/>
              </p:cNvSpPr>
              <p:nvPr/>
            </p:nvSpPr>
            <p:spPr bwMode="auto">
              <a:xfrm>
                <a:off x="6633487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7" name="Oval 425"/>
              <p:cNvSpPr>
                <a:spLocks noChangeArrowheads="1"/>
              </p:cNvSpPr>
              <p:nvPr/>
            </p:nvSpPr>
            <p:spPr bwMode="auto">
              <a:xfrm>
                <a:off x="6632378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8" name="Oval 426"/>
              <p:cNvSpPr>
                <a:spLocks noChangeArrowheads="1"/>
              </p:cNvSpPr>
              <p:nvPr/>
            </p:nvSpPr>
            <p:spPr bwMode="auto">
              <a:xfrm>
                <a:off x="6606872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59" name="Oval 427"/>
              <p:cNvSpPr>
                <a:spLocks noChangeArrowheads="1"/>
              </p:cNvSpPr>
              <p:nvPr/>
            </p:nvSpPr>
            <p:spPr bwMode="auto">
              <a:xfrm>
                <a:off x="6707784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0" name="Oval 428"/>
              <p:cNvSpPr>
                <a:spLocks noChangeArrowheads="1"/>
              </p:cNvSpPr>
              <p:nvPr/>
            </p:nvSpPr>
            <p:spPr bwMode="auto">
              <a:xfrm>
                <a:off x="6683389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1" name="Oval 429"/>
              <p:cNvSpPr>
                <a:spLocks noChangeArrowheads="1"/>
              </p:cNvSpPr>
              <p:nvPr/>
            </p:nvSpPr>
            <p:spPr bwMode="auto">
              <a:xfrm>
                <a:off x="6682279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2" name="Oval 430"/>
              <p:cNvSpPr>
                <a:spLocks noChangeArrowheads="1"/>
              </p:cNvSpPr>
              <p:nvPr/>
            </p:nvSpPr>
            <p:spPr bwMode="auto">
              <a:xfrm>
                <a:off x="6683389" y="3832704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3" name="Oval 431"/>
              <p:cNvSpPr>
                <a:spLocks noChangeArrowheads="1"/>
              </p:cNvSpPr>
              <p:nvPr/>
            </p:nvSpPr>
            <p:spPr bwMode="auto">
              <a:xfrm>
                <a:off x="6607982" y="3808308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4" name="Oval 432"/>
              <p:cNvSpPr>
                <a:spLocks noChangeArrowheads="1"/>
              </p:cNvSpPr>
              <p:nvPr/>
            </p:nvSpPr>
            <p:spPr bwMode="auto">
              <a:xfrm>
                <a:off x="6707784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5" name="Oval 433"/>
              <p:cNvSpPr>
                <a:spLocks noChangeArrowheads="1"/>
              </p:cNvSpPr>
              <p:nvPr/>
            </p:nvSpPr>
            <p:spPr bwMode="auto">
              <a:xfrm>
                <a:off x="6708894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6" name="Oval 434"/>
              <p:cNvSpPr>
                <a:spLocks noChangeArrowheads="1"/>
              </p:cNvSpPr>
              <p:nvPr/>
            </p:nvSpPr>
            <p:spPr bwMode="auto">
              <a:xfrm>
                <a:off x="6683389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7" name="Oval 435"/>
              <p:cNvSpPr>
                <a:spLocks noChangeArrowheads="1"/>
              </p:cNvSpPr>
              <p:nvPr/>
            </p:nvSpPr>
            <p:spPr bwMode="auto">
              <a:xfrm>
                <a:off x="6708894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8" name="Oval 436"/>
              <p:cNvSpPr>
                <a:spLocks noChangeArrowheads="1"/>
              </p:cNvSpPr>
              <p:nvPr/>
            </p:nvSpPr>
            <p:spPr bwMode="auto">
              <a:xfrm>
                <a:off x="6708894" y="3883715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69" name="Oval 437"/>
              <p:cNvSpPr>
                <a:spLocks noChangeArrowheads="1"/>
              </p:cNvSpPr>
              <p:nvPr/>
            </p:nvSpPr>
            <p:spPr bwMode="auto">
              <a:xfrm>
                <a:off x="6733290" y="3858209"/>
                <a:ext cx="24396" cy="25505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70" name="Text Box 867"/>
              <p:cNvSpPr txBox="1">
                <a:spLocks noChangeArrowheads="1"/>
              </p:cNvSpPr>
              <p:nvPr/>
            </p:nvSpPr>
            <p:spPr bwMode="auto">
              <a:xfrm>
                <a:off x="6194354" y="4051162"/>
                <a:ext cx="2182329" cy="40011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2000" dirty="0">
                    <a:latin typeface="+mj-lt"/>
                  </a:rPr>
                  <a:t>E</a:t>
                </a:r>
                <a:r>
                  <a:rPr lang="en-GB" sz="2000" baseline="-25000" dirty="0">
                    <a:latin typeface="+mj-lt"/>
                  </a:rPr>
                  <a:t>JET </a:t>
                </a:r>
                <a:r>
                  <a:rPr lang="en-GB" sz="2000" dirty="0">
                    <a:latin typeface="+mj-lt"/>
                  </a:rPr>
                  <a:t>= </a:t>
                </a:r>
                <a:r>
                  <a:rPr lang="en-GB" sz="2000" dirty="0">
                    <a:solidFill>
                      <a:srgbClr val="CC0099"/>
                    </a:solidFill>
                    <a:latin typeface="+mj-lt"/>
                  </a:rPr>
                  <a:t>E</a:t>
                </a:r>
                <a:r>
                  <a:rPr lang="en-GB" sz="2000" baseline="-25000" dirty="0">
                    <a:solidFill>
                      <a:srgbClr val="CC0099"/>
                    </a:solidFill>
                    <a:latin typeface="+mj-lt"/>
                  </a:rPr>
                  <a:t>TRACK</a:t>
                </a:r>
                <a:r>
                  <a:rPr lang="en-GB" sz="2000" baseline="-25000" dirty="0">
                    <a:latin typeface="+mj-lt"/>
                  </a:rPr>
                  <a:t> </a:t>
                </a:r>
                <a:r>
                  <a:rPr lang="en-GB" dirty="0">
                    <a:latin typeface="+mj-lt"/>
                  </a:rPr>
                  <a:t>+</a:t>
                </a:r>
                <a:r>
                  <a:rPr lang="en-GB" sz="2000" baseline="-25000" dirty="0">
                    <a:latin typeface="+mj-lt"/>
                  </a:rPr>
                  <a:t>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+mj-lt"/>
                  </a:rPr>
                  <a:t>E</a:t>
                </a:r>
                <a:r>
                  <a:rPr lang="el-GR" sz="2000" baseline="-25000" dirty="0" smtClean="0">
                    <a:solidFill>
                      <a:srgbClr val="FF0000"/>
                    </a:solidFill>
                    <a:latin typeface="+mj-lt"/>
                    <a:sym typeface="Symbol"/>
                  </a:rPr>
                  <a:t></a:t>
                </a:r>
                <a:r>
                  <a:rPr lang="en-GB" sz="2000" baseline="-25000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GB" dirty="0">
                    <a:latin typeface="+mj-lt"/>
                  </a:rPr>
                  <a:t>+ </a:t>
                </a:r>
                <a:r>
                  <a:rPr lang="en-GB" sz="2000" dirty="0">
                    <a:solidFill>
                      <a:schemeClr val="tx1"/>
                    </a:solidFill>
                    <a:latin typeface="+mj-lt"/>
                  </a:rPr>
                  <a:t>E</a:t>
                </a:r>
                <a:r>
                  <a:rPr lang="en-GB" sz="2000" baseline="-25000" dirty="0">
                    <a:solidFill>
                      <a:schemeClr val="tx1"/>
                    </a:solidFill>
                    <a:latin typeface="+mj-lt"/>
                  </a:rPr>
                  <a:t>n </a:t>
                </a:r>
              </a:p>
            </p:txBody>
          </p:sp>
          <p:sp>
            <p:nvSpPr>
              <p:cNvPr id="871" name="Oval 335"/>
              <p:cNvSpPr>
                <a:spLocks noChangeArrowheads="1"/>
              </p:cNvSpPr>
              <p:nvPr/>
            </p:nvSpPr>
            <p:spPr bwMode="auto">
              <a:xfrm>
                <a:off x="7190810" y="3143248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872" name="Oval 335"/>
              <p:cNvSpPr>
                <a:spLocks noChangeArrowheads="1"/>
              </p:cNvSpPr>
              <p:nvPr/>
            </p:nvSpPr>
            <p:spPr bwMode="auto">
              <a:xfrm>
                <a:off x="7188429" y="3174205"/>
                <a:ext cx="24396" cy="2550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906" name="Rectangle 905"/>
            <p:cNvSpPr/>
            <p:nvPr/>
          </p:nvSpPr>
          <p:spPr>
            <a:xfrm>
              <a:off x="6036823" y="1752152"/>
              <a:ext cx="3157977" cy="166814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74320" lvl="1" indent="-274320">
                <a:spcBef>
                  <a:spcPct val="20000"/>
                </a:spcBef>
                <a:buClr>
                  <a:schemeClr val="accent3"/>
                </a:buClr>
                <a:buSzPct val="95000"/>
                <a:buFont typeface="Wingdings 2"/>
                <a:buChar char=""/>
              </a:pPr>
              <a:r>
                <a:rPr lang="en-GB" sz="1600" dirty="0" smtClean="0">
                  <a:latin typeface="+mj-lt"/>
                </a:rPr>
                <a:t>Measure charged particle energies </a:t>
              </a:r>
              <a:r>
                <a:rPr lang="en-GB" sz="1600" dirty="0" smtClean="0">
                  <a:solidFill>
                    <a:srgbClr val="FF0000"/>
                  </a:solidFill>
                  <a:latin typeface="+mj-lt"/>
                </a:rPr>
                <a:t>(60% of jet)</a:t>
              </a:r>
              <a:r>
                <a:rPr lang="en-GB" sz="1600" dirty="0" smtClean="0">
                  <a:latin typeface="+mj-lt"/>
                </a:rPr>
                <a:t> in tracker.</a:t>
              </a:r>
            </a:p>
            <a:p>
              <a:pPr marL="274320" lvl="1" indent="-274320">
                <a:spcBef>
                  <a:spcPct val="20000"/>
                </a:spcBef>
                <a:buClr>
                  <a:schemeClr val="accent3"/>
                </a:buClr>
                <a:buSzPct val="95000"/>
                <a:buFont typeface="Wingdings 2"/>
                <a:buChar char=""/>
              </a:pPr>
              <a:r>
                <a:rPr lang="en-GB" sz="1600" dirty="0" smtClean="0">
                  <a:latin typeface="+mj-lt"/>
                </a:rPr>
                <a:t>Measure photon energies </a:t>
              </a:r>
              <a:r>
                <a:rPr lang="en-GB" sz="1600" dirty="0" smtClean="0">
                  <a:solidFill>
                    <a:srgbClr val="FF0000"/>
                  </a:solidFill>
                  <a:latin typeface="+mj-lt"/>
                </a:rPr>
                <a:t>(30%)</a:t>
              </a:r>
              <a:r>
                <a:rPr lang="en-GB" sz="1600" dirty="0" smtClean="0">
                  <a:latin typeface="+mj-lt"/>
                </a:rPr>
                <a:t> in ECAL, </a:t>
              </a:r>
              <a:r>
                <a:rPr lang="el-GR" sz="1600" dirty="0" smtClean="0">
                  <a:latin typeface="+mj-lt"/>
                  <a:sym typeface="Symbol"/>
                </a:rPr>
                <a:t>σ</a:t>
              </a:r>
              <a:r>
                <a:rPr lang="en-GB" sz="1600" dirty="0" smtClean="0">
                  <a:latin typeface="+mj-lt"/>
                </a:rPr>
                <a:t>E/E</a:t>
              </a:r>
              <a:r>
                <a:rPr lang="en-GB" sz="1200" dirty="0" smtClean="0">
                  <a:latin typeface="+mj-lt"/>
                </a:rPr>
                <a:t> </a:t>
              </a:r>
              <a:r>
                <a:rPr lang="en-GB" sz="1600" dirty="0" smtClean="0">
                  <a:latin typeface="+mj-lt"/>
                </a:rPr>
                <a:t>&lt;</a:t>
              </a:r>
              <a:r>
                <a:rPr lang="en-GB" sz="1200" dirty="0" smtClean="0">
                  <a:latin typeface="+mj-lt"/>
                </a:rPr>
                <a:t> </a:t>
              </a:r>
              <a:r>
                <a:rPr lang="en-GB" sz="1600" dirty="0" smtClean="0">
                  <a:latin typeface="+mj-lt"/>
                </a:rPr>
                <a:t>20%/</a:t>
              </a:r>
              <a:r>
                <a:rPr lang="en-GB" sz="1600" dirty="0" smtClean="0">
                  <a:latin typeface="+mj-lt"/>
                  <a:sym typeface="Symbol"/>
                </a:rPr>
                <a:t></a:t>
              </a:r>
              <a:r>
                <a:rPr lang="en-GB" sz="1600" dirty="0" smtClean="0">
                  <a:latin typeface="+mj-lt"/>
                </a:rPr>
                <a:t>E(GeV)</a:t>
              </a:r>
            </a:p>
            <a:p>
              <a:pPr marL="274320" lvl="1" indent="-274320">
                <a:spcBef>
                  <a:spcPct val="20000"/>
                </a:spcBef>
                <a:buClr>
                  <a:schemeClr val="accent3"/>
                </a:buClr>
                <a:buSzPct val="95000"/>
                <a:buFont typeface="Wingdings 2"/>
                <a:buChar char=""/>
              </a:pPr>
              <a:r>
                <a:rPr lang="en-GB" sz="1600" dirty="0" smtClean="0">
                  <a:latin typeface="+mj-lt"/>
                </a:rPr>
                <a:t>Measure only neutral hadron energies </a:t>
              </a:r>
              <a:r>
                <a:rPr lang="en-GB" sz="1600" dirty="0" smtClean="0">
                  <a:solidFill>
                    <a:srgbClr val="FF0000"/>
                  </a:solidFill>
                  <a:latin typeface="+mj-lt"/>
                </a:rPr>
                <a:t>(10%)</a:t>
              </a:r>
              <a:r>
                <a:rPr lang="en-GB" sz="1600" dirty="0" smtClean="0">
                  <a:latin typeface="+mj-lt"/>
                </a:rPr>
                <a:t> in HCAL.</a:t>
              </a:r>
            </a:p>
          </p:txBody>
        </p:sp>
      </p:grpSp>
      <p:pic>
        <p:nvPicPr>
          <p:cNvPr id="87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25" y="5223623"/>
            <a:ext cx="1046443" cy="89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7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59264" y="5216030"/>
            <a:ext cx="1020662" cy="91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5" name="TextBox 874"/>
          <p:cNvSpPr txBox="1"/>
          <p:nvPr/>
        </p:nvSpPr>
        <p:spPr>
          <a:xfrm>
            <a:off x="194567" y="6202376"/>
            <a:ext cx="12586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+mj-lt"/>
              </a:rPr>
              <a:t>CLIC_ILD</a:t>
            </a:r>
            <a:r>
              <a:rPr lang="en-GB" sz="1200" dirty="0" smtClean="0">
                <a:latin typeface="+mj-lt"/>
              </a:rPr>
              <a:t>/Marlin</a:t>
            </a:r>
            <a:endParaRPr lang="en-GB" sz="1200" dirty="0">
              <a:latin typeface="+mj-lt"/>
            </a:endParaRPr>
          </a:p>
        </p:txBody>
      </p:sp>
      <p:sp>
        <p:nvSpPr>
          <p:cNvPr id="876" name="TextBox 875"/>
          <p:cNvSpPr txBox="1"/>
          <p:nvPr/>
        </p:nvSpPr>
        <p:spPr>
          <a:xfrm>
            <a:off x="1524517" y="6203467"/>
            <a:ext cx="13764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latin typeface="+mj-lt"/>
              </a:rPr>
              <a:t>CLIC_SiD</a:t>
            </a:r>
            <a:r>
              <a:rPr lang="en-GB" sz="1200" dirty="0" smtClean="0">
                <a:latin typeface="+mj-lt"/>
              </a:rPr>
              <a:t>/org.lcsim</a:t>
            </a:r>
            <a:endParaRPr lang="en-GB" sz="1200" dirty="0">
              <a:latin typeface="+mj-lt"/>
            </a:endParaRPr>
          </a:p>
        </p:txBody>
      </p:sp>
      <p:grpSp>
        <p:nvGrpSpPr>
          <p:cNvPr id="877" name="Group 876"/>
          <p:cNvGrpSpPr/>
          <p:nvPr/>
        </p:nvGrpSpPr>
        <p:grpSpPr>
          <a:xfrm>
            <a:off x="196580" y="4628207"/>
            <a:ext cx="2592000" cy="485774"/>
            <a:chOff x="1515239" y="1943815"/>
            <a:chExt cx="2592288" cy="408942"/>
          </a:xfrm>
        </p:grpSpPr>
        <p:sp>
          <p:nvSpPr>
            <p:cNvPr id="878" name="Rounded Rectangle 877"/>
            <p:cNvSpPr/>
            <p:nvPr/>
          </p:nvSpPr>
          <p:spPr>
            <a:xfrm>
              <a:off x="1578293" y="1990805"/>
              <a:ext cx="2529234" cy="31245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9" name="Rounded Rectangle 4"/>
            <p:cNvSpPr/>
            <p:nvPr/>
          </p:nvSpPr>
          <p:spPr>
            <a:xfrm>
              <a:off x="1515239" y="1943815"/>
              <a:ext cx="2519150" cy="4089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>
                  <a:latin typeface="+mj-lt"/>
                </a:rPr>
                <a:t>Pandora Client Apps</a:t>
              </a:r>
              <a:endParaRPr lang="en-GB" sz="1600" b="1" kern="1200" dirty="0">
                <a:latin typeface="+mj-lt"/>
              </a:endParaRPr>
            </a:p>
          </p:txBody>
        </p:sp>
      </p:grpSp>
      <p:grpSp>
        <p:nvGrpSpPr>
          <p:cNvPr id="881" name="Group 880"/>
          <p:cNvGrpSpPr/>
          <p:nvPr/>
        </p:nvGrpSpPr>
        <p:grpSpPr>
          <a:xfrm>
            <a:off x="3808125" y="5212080"/>
            <a:ext cx="1779875" cy="955040"/>
            <a:chOff x="1974866" y="2221738"/>
            <a:chExt cx="1828247" cy="960900"/>
          </a:xfrm>
        </p:grpSpPr>
        <p:sp>
          <p:nvSpPr>
            <p:cNvPr id="882" name="Rounded Rectangle 881"/>
            <p:cNvSpPr/>
            <p:nvPr/>
          </p:nvSpPr>
          <p:spPr>
            <a:xfrm>
              <a:off x="1974866" y="2221738"/>
              <a:ext cx="1828247" cy="9609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3" name="Rounded Rectangle 4"/>
            <p:cNvSpPr/>
            <p:nvPr/>
          </p:nvSpPr>
          <p:spPr>
            <a:xfrm>
              <a:off x="2006285" y="2516870"/>
              <a:ext cx="1723775" cy="4089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>
                  <a:latin typeface="+mj-lt"/>
                </a:rPr>
                <a:t>Pandora Framework</a:t>
              </a:r>
              <a:endParaRPr lang="en-GB" sz="1600" b="1" kern="1200" dirty="0">
                <a:latin typeface="+mj-lt"/>
              </a:endParaRPr>
            </a:p>
          </p:txBody>
        </p:sp>
      </p:grpSp>
      <p:grpSp>
        <p:nvGrpSpPr>
          <p:cNvPr id="884" name="Group 883"/>
          <p:cNvGrpSpPr/>
          <p:nvPr/>
        </p:nvGrpSpPr>
        <p:grpSpPr>
          <a:xfrm>
            <a:off x="6471919" y="4631242"/>
            <a:ext cx="2484000" cy="485774"/>
            <a:chOff x="1566869" y="1943815"/>
            <a:chExt cx="2540658" cy="408942"/>
          </a:xfrm>
        </p:grpSpPr>
        <p:sp>
          <p:nvSpPr>
            <p:cNvPr id="885" name="Rounded Rectangle 884"/>
            <p:cNvSpPr/>
            <p:nvPr/>
          </p:nvSpPr>
          <p:spPr>
            <a:xfrm>
              <a:off x="1578293" y="1990805"/>
              <a:ext cx="2529234" cy="312456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6" name="Rounded Rectangle 4"/>
            <p:cNvSpPr/>
            <p:nvPr/>
          </p:nvSpPr>
          <p:spPr>
            <a:xfrm>
              <a:off x="1566869" y="1943815"/>
              <a:ext cx="2519150" cy="40894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24790" tIns="112395" rIns="224790" bIns="112395" numCol="1" spcCol="1270" anchor="ctr" anchorCtr="0">
              <a:noAutofit/>
            </a:bodyPr>
            <a:lstStyle/>
            <a:p>
              <a:pPr lvl="0" algn="ctr" defTabSz="2622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>
                  <a:latin typeface="+mj-lt"/>
                </a:rPr>
                <a:t>Pandora Algorithms</a:t>
              </a:r>
              <a:endParaRPr lang="en-GB" sz="1600" b="1" kern="1200" dirty="0">
                <a:latin typeface="+mj-lt"/>
              </a:endParaRPr>
            </a:p>
          </p:txBody>
        </p:sp>
      </p:grpSp>
      <p:cxnSp>
        <p:nvCxnSpPr>
          <p:cNvPr id="887" name="Straight Connector 886"/>
          <p:cNvCxnSpPr/>
          <p:nvPr/>
        </p:nvCxnSpPr>
        <p:spPr>
          <a:xfrm>
            <a:off x="3345982" y="4789732"/>
            <a:ext cx="16978" cy="18752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8" name="TextBox 887"/>
          <p:cNvSpPr txBox="1"/>
          <p:nvPr/>
        </p:nvSpPr>
        <p:spPr>
          <a:xfrm>
            <a:off x="3083763" y="5080245"/>
            <a:ext cx="369332" cy="12777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Pandora APIs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89" name="Right Arrow 888"/>
          <p:cNvSpPr/>
          <p:nvPr/>
        </p:nvSpPr>
        <p:spPr>
          <a:xfrm>
            <a:off x="3197300" y="4824609"/>
            <a:ext cx="288032" cy="1781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+mj-lt"/>
            </a:endParaRPr>
          </a:p>
        </p:txBody>
      </p:sp>
      <p:sp>
        <p:nvSpPr>
          <p:cNvPr id="890" name="Right Arrow 889"/>
          <p:cNvSpPr/>
          <p:nvPr/>
        </p:nvSpPr>
        <p:spPr>
          <a:xfrm flipH="1">
            <a:off x="3186333" y="6411672"/>
            <a:ext cx="298998" cy="1836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+mj-lt"/>
            </a:endParaRPr>
          </a:p>
        </p:txBody>
      </p:sp>
      <p:graphicFrame>
        <p:nvGraphicFramePr>
          <p:cNvPr id="912" name="Diagram 911"/>
          <p:cNvGraphicFramePr/>
          <p:nvPr/>
        </p:nvGraphicFramePr>
        <p:xfrm>
          <a:off x="6664960" y="5250519"/>
          <a:ext cx="2072640" cy="858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cxnSp>
        <p:nvCxnSpPr>
          <p:cNvPr id="902" name="Straight Connector 901"/>
          <p:cNvCxnSpPr/>
          <p:nvPr/>
        </p:nvCxnSpPr>
        <p:spPr>
          <a:xfrm>
            <a:off x="6099342" y="4779572"/>
            <a:ext cx="16978" cy="187522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3" name="TextBox 902"/>
          <p:cNvSpPr txBox="1"/>
          <p:nvPr/>
        </p:nvSpPr>
        <p:spPr>
          <a:xfrm>
            <a:off x="5837123" y="5070085"/>
            <a:ext cx="369332" cy="127774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Pandora APIs</a:t>
            </a:r>
            <a:endParaRPr lang="en-GB" sz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04" name="Right Arrow 903"/>
          <p:cNvSpPr/>
          <p:nvPr/>
        </p:nvSpPr>
        <p:spPr>
          <a:xfrm>
            <a:off x="5950660" y="4814449"/>
            <a:ext cx="288032" cy="178189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+mj-lt"/>
            </a:endParaRPr>
          </a:p>
        </p:txBody>
      </p:sp>
      <p:sp>
        <p:nvSpPr>
          <p:cNvPr id="905" name="Right Arrow 904"/>
          <p:cNvSpPr/>
          <p:nvPr/>
        </p:nvSpPr>
        <p:spPr>
          <a:xfrm flipH="1">
            <a:off x="5939693" y="6401512"/>
            <a:ext cx="298998" cy="18360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 w="0"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>
              <a:latin typeface="+mj-lt"/>
            </a:endParaRPr>
          </a:p>
        </p:txBody>
      </p:sp>
      <p:sp>
        <p:nvSpPr>
          <p:cNvPr id="907" name="Rectangle 906"/>
          <p:cNvSpPr/>
          <p:nvPr/>
        </p:nvSpPr>
        <p:spPr>
          <a:xfrm>
            <a:off x="199832" y="4192627"/>
            <a:ext cx="895432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indent="-9525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en-GB" sz="1600" b="1" dirty="0" smtClean="0">
                <a:latin typeface="+mj-lt"/>
              </a:rPr>
              <a:t>Reconstruction implemented in Pandora, allowing reuse of same particle flow algorithms for ILD/SiD: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8866" y="5056326"/>
            <a:ext cx="1991018" cy="172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PandoraPFA</a:t>
            </a:r>
            <a:endParaRPr lang="en-GB" sz="4600" dirty="0"/>
          </a:p>
        </p:txBody>
      </p:sp>
      <p:grpSp>
        <p:nvGrpSpPr>
          <p:cNvPr id="5" name="Group 299"/>
          <p:cNvGrpSpPr/>
          <p:nvPr/>
        </p:nvGrpSpPr>
        <p:grpSpPr>
          <a:xfrm rot="11629972">
            <a:off x="589174" y="1654492"/>
            <a:ext cx="2352212" cy="858073"/>
            <a:chOff x="581149" y="2066234"/>
            <a:chExt cx="2040437" cy="777012"/>
          </a:xfrm>
        </p:grpSpPr>
        <p:sp>
          <p:nvSpPr>
            <p:cNvPr id="6" name="Oval 6"/>
            <p:cNvSpPr>
              <a:spLocks noChangeAspect="1" noChangeArrowheads="1"/>
            </p:cNvSpPr>
            <p:nvPr/>
          </p:nvSpPr>
          <p:spPr bwMode="auto">
            <a:xfrm rot="1132745">
              <a:off x="2296973" y="2368483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" name="Oval 7"/>
            <p:cNvSpPr>
              <a:spLocks noChangeAspect="1" noChangeArrowheads="1"/>
            </p:cNvSpPr>
            <p:nvPr/>
          </p:nvSpPr>
          <p:spPr bwMode="auto">
            <a:xfrm rot="1132745">
              <a:off x="2571389" y="2347843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 rot="1132745">
              <a:off x="2155512" y="2788303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 rot="1132745">
              <a:off x="2041451" y="2340823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0" name="Oval 10"/>
            <p:cNvSpPr>
              <a:spLocks noChangeAspect="1" noChangeArrowheads="1"/>
            </p:cNvSpPr>
            <p:nvPr/>
          </p:nvSpPr>
          <p:spPr bwMode="auto">
            <a:xfrm rot="1132745">
              <a:off x="1952208" y="2600991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1" name="Oval 11"/>
            <p:cNvSpPr>
              <a:spLocks noChangeAspect="1" noChangeArrowheads="1"/>
            </p:cNvSpPr>
            <p:nvPr/>
          </p:nvSpPr>
          <p:spPr bwMode="auto">
            <a:xfrm rot="1132745">
              <a:off x="1220389" y="2408502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2" name="Oval 12"/>
            <p:cNvSpPr>
              <a:spLocks noChangeAspect="1" noChangeArrowheads="1"/>
            </p:cNvSpPr>
            <p:nvPr/>
          </p:nvSpPr>
          <p:spPr bwMode="auto">
            <a:xfrm rot="1132745">
              <a:off x="947304" y="2431545"/>
              <a:ext cx="51928" cy="56838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3" name="Oval 13"/>
            <p:cNvSpPr>
              <a:spLocks noChangeAspect="1" noChangeArrowheads="1"/>
            </p:cNvSpPr>
            <p:nvPr/>
          </p:nvSpPr>
          <p:spPr bwMode="auto">
            <a:xfrm rot="1132745">
              <a:off x="1766728" y="2363306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4" name="Oval 14"/>
            <p:cNvSpPr>
              <a:spLocks noChangeAspect="1" noChangeArrowheads="1"/>
            </p:cNvSpPr>
            <p:nvPr/>
          </p:nvSpPr>
          <p:spPr bwMode="auto">
            <a:xfrm rot="1132745">
              <a:off x="1732549" y="2467511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5" name="Line 15"/>
            <p:cNvSpPr>
              <a:spLocks noChangeAspect="1" noChangeShapeType="1"/>
            </p:cNvSpPr>
            <p:nvPr/>
          </p:nvSpPr>
          <p:spPr bwMode="auto">
            <a:xfrm rot="1132745" flipV="1">
              <a:off x="581149" y="2410529"/>
              <a:ext cx="301183" cy="1098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6" name="Oval 16"/>
            <p:cNvSpPr>
              <a:spLocks noChangeAspect="1" noChangeArrowheads="1"/>
            </p:cNvSpPr>
            <p:nvPr/>
          </p:nvSpPr>
          <p:spPr bwMode="auto">
            <a:xfrm rot="16163975">
              <a:off x="1461309" y="2274181"/>
              <a:ext cx="577856" cy="294259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7" name="Line 17"/>
            <p:cNvSpPr>
              <a:spLocks noChangeAspect="1" noChangeShapeType="1"/>
            </p:cNvSpPr>
            <p:nvPr/>
          </p:nvSpPr>
          <p:spPr bwMode="auto">
            <a:xfrm rot="17360101" flipH="1" flipV="1">
              <a:off x="1251804" y="2133266"/>
              <a:ext cx="469864" cy="335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8" name="Line 18"/>
            <p:cNvSpPr>
              <a:spLocks noChangeAspect="1" noChangeShapeType="1"/>
            </p:cNvSpPr>
            <p:nvPr/>
          </p:nvSpPr>
          <p:spPr bwMode="auto">
            <a:xfrm rot="17360101" flipH="1">
              <a:off x="1447949" y="2325782"/>
              <a:ext cx="92835" cy="510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19" name="Oval 19"/>
            <p:cNvSpPr>
              <a:spLocks noChangeAspect="1" noChangeArrowheads="1"/>
            </p:cNvSpPr>
            <p:nvPr/>
          </p:nvSpPr>
          <p:spPr bwMode="auto">
            <a:xfrm rot="16163975">
              <a:off x="1062441" y="2371408"/>
              <a:ext cx="344819" cy="155784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0" name="Line 20"/>
            <p:cNvSpPr>
              <a:spLocks noChangeAspect="1" noChangeShapeType="1"/>
            </p:cNvSpPr>
            <p:nvPr/>
          </p:nvSpPr>
          <p:spPr bwMode="auto">
            <a:xfrm rot="17360101" flipH="1" flipV="1">
              <a:off x="961890" y="2309815"/>
              <a:ext cx="234931" cy="150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1" name="Line 21"/>
            <p:cNvSpPr>
              <a:spLocks noChangeAspect="1" noChangeShapeType="1"/>
            </p:cNvSpPr>
            <p:nvPr/>
          </p:nvSpPr>
          <p:spPr bwMode="auto">
            <a:xfrm rot="17360101" flipH="1">
              <a:off x="1076198" y="2400038"/>
              <a:ext cx="56838" cy="2717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2" name="Oval 22"/>
            <p:cNvSpPr>
              <a:spLocks noChangeAspect="1" noChangeArrowheads="1"/>
            </p:cNvSpPr>
            <p:nvPr/>
          </p:nvSpPr>
          <p:spPr bwMode="auto">
            <a:xfrm rot="16163975">
              <a:off x="1329543" y="2344609"/>
              <a:ext cx="344818" cy="155784"/>
            </a:xfrm>
            <a:prstGeom prst="ellipse">
              <a:avLst/>
            </a:prstGeom>
            <a:solidFill>
              <a:srgbClr val="CCFFFF">
                <a:alpha val="4600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3" name="Line 23"/>
            <p:cNvSpPr>
              <a:spLocks noChangeAspect="1" noChangeShapeType="1"/>
            </p:cNvSpPr>
            <p:nvPr/>
          </p:nvSpPr>
          <p:spPr bwMode="auto">
            <a:xfrm rot="17360101" flipH="1" flipV="1">
              <a:off x="1228504" y="2284531"/>
              <a:ext cx="233037" cy="1505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4" name="Line 24"/>
            <p:cNvSpPr>
              <a:spLocks noChangeAspect="1" noChangeShapeType="1"/>
            </p:cNvSpPr>
            <p:nvPr/>
          </p:nvSpPr>
          <p:spPr bwMode="auto">
            <a:xfrm rot="17360101" flipH="1">
              <a:off x="1342685" y="2375031"/>
              <a:ext cx="56838" cy="2717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5" name="Oval 25"/>
            <p:cNvSpPr>
              <a:spLocks noChangeAspect="1" noChangeArrowheads="1"/>
            </p:cNvSpPr>
            <p:nvPr/>
          </p:nvSpPr>
          <p:spPr bwMode="auto">
            <a:xfrm rot="1132745">
              <a:off x="2014783" y="2417853"/>
              <a:ext cx="50197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6" name="Oval 26"/>
            <p:cNvSpPr>
              <a:spLocks noChangeAspect="1" noChangeArrowheads="1"/>
            </p:cNvSpPr>
            <p:nvPr/>
          </p:nvSpPr>
          <p:spPr bwMode="auto">
            <a:xfrm rot="1132745">
              <a:off x="1467020" y="2463099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7" name="Oval 27"/>
            <p:cNvSpPr>
              <a:spLocks noChangeAspect="1" noChangeArrowheads="1"/>
            </p:cNvSpPr>
            <p:nvPr/>
          </p:nvSpPr>
          <p:spPr bwMode="auto">
            <a:xfrm rot="1132745">
              <a:off x="1484493" y="2412955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8" name="Oval 28"/>
            <p:cNvSpPr>
              <a:spLocks noChangeAspect="1" noChangeArrowheads="1"/>
            </p:cNvSpPr>
            <p:nvPr/>
          </p:nvSpPr>
          <p:spPr bwMode="auto">
            <a:xfrm rot="1132745">
              <a:off x="1748949" y="2415289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29" name="Oval 29"/>
            <p:cNvSpPr>
              <a:spLocks noChangeAspect="1" noChangeArrowheads="1"/>
            </p:cNvSpPr>
            <p:nvPr/>
          </p:nvSpPr>
          <p:spPr bwMode="auto">
            <a:xfrm rot="1132745">
              <a:off x="1802283" y="2259324"/>
              <a:ext cx="51928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30" name="Oval 30"/>
            <p:cNvSpPr>
              <a:spLocks noChangeAspect="1" noChangeArrowheads="1"/>
            </p:cNvSpPr>
            <p:nvPr/>
          </p:nvSpPr>
          <p:spPr bwMode="auto">
            <a:xfrm rot="1132745">
              <a:off x="2259165" y="2473684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31" name="Oval 31"/>
            <p:cNvSpPr>
              <a:spLocks noChangeAspect="1" noChangeArrowheads="1"/>
            </p:cNvSpPr>
            <p:nvPr/>
          </p:nvSpPr>
          <p:spPr bwMode="auto">
            <a:xfrm rot="1132745">
              <a:off x="2508859" y="2530694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32" name="Oval 32"/>
            <p:cNvSpPr>
              <a:spLocks noChangeAspect="1" noChangeArrowheads="1"/>
            </p:cNvSpPr>
            <p:nvPr/>
          </p:nvSpPr>
          <p:spPr bwMode="auto">
            <a:xfrm rot="1132745">
              <a:off x="1766422" y="2363251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33" name="Oval 33"/>
            <p:cNvSpPr>
              <a:spLocks noChangeAspect="1" noChangeArrowheads="1"/>
            </p:cNvSpPr>
            <p:nvPr/>
          </p:nvSpPr>
          <p:spPr bwMode="auto">
            <a:xfrm rot="1132745">
              <a:off x="1730866" y="2467226"/>
              <a:ext cx="51928" cy="5683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34" name="Oval 34"/>
            <p:cNvSpPr>
              <a:spLocks noChangeAspect="1" noChangeArrowheads="1"/>
            </p:cNvSpPr>
            <p:nvPr/>
          </p:nvSpPr>
          <p:spPr bwMode="auto">
            <a:xfrm rot="1132745">
              <a:off x="1220084" y="2410334"/>
              <a:ext cx="50197" cy="549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</p:grpSp>
      <p:graphicFrame>
        <p:nvGraphicFramePr>
          <p:cNvPr id="35" name="Diagram 34"/>
          <p:cNvGraphicFramePr/>
          <p:nvPr/>
        </p:nvGraphicFramePr>
        <p:xfrm>
          <a:off x="3708400" y="1686560"/>
          <a:ext cx="1696720" cy="4744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6" name="Right Arrow 35"/>
          <p:cNvSpPr/>
          <p:nvPr/>
        </p:nvSpPr>
        <p:spPr>
          <a:xfrm rot="10800000">
            <a:off x="3184586" y="3505239"/>
            <a:ext cx="366804" cy="310241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7" name="Right Arrow 36"/>
          <p:cNvSpPr/>
          <p:nvPr/>
        </p:nvSpPr>
        <p:spPr>
          <a:xfrm rot="10800000" flipH="1">
            <a:off x="5558969" y="2534734"/>
            <a:ext cx="357190" cy="302110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5" name="Group 44"/>
          <p:cNvGrpSpPr/>
          <p:nvPr/>
        </p:nvGrpSpPr>
        <p:grpSpPr>
          <a:xfrm>
            <a:off x="6108568" y="1162185"/>
            <a:ext cx="2818614" cy="1674750"/>
            <a:chOff x="-70659" y="2780943"/>
            <a:chExt cx="3174023" cy="1701969"/>
          </a:xfrm>
        </p:grpSpPr>
        <p:grpSp>
          <p:nvGrpSpPr>
            <p:cNvPr id="46" name="Group 306"/>
            <p:cNvGrpSpPr/>
            <p:nvPr/>
          </p:nvGrpSpPr>
          <p:grpSpPr>
            <a:xfrm>
              <a:off x="1980942" y="3208579"/>
              <a:ext cx="1122422" cy="813020"/>
              <a:chOff x="7847332" y="3653048"/>
              <a:chExt cx="979464" cy="712352"/>
            </a:xfrm>
          </p:grpSpPr>
          <p:sp>
            <p:nvSpPr>
              <p:cNvPr id="124" name="Oval 143"/>
              <p:cNvSpPr>
                <a:spLocks noChangeAspect="1" noChangeArrowheads="1"/>
              </p:cNvSpPr>
              <p:nvPr/>
            </p:nvSpPr>
            <p:spPr bwMode="auto">
              <a:xfrm>
                <a:off x="7979260" y="4180772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5" name="Oval 144"/>
              <p:cNvSpPr>
                <a:spLocks noChangeAspect="1" noChangeArrowheads="1"/>
              </p:cNvSpPr>
              <p:nvPr/>
            </p:nvSpPr>
            <p:spPr bwMode="auto">
              <a:xfrm>
                <a:off x="8129578" y="3958768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6" name="Oval 145"/>
              <p:cNvSpPr>
                <a:spLocks noChangeAspect="1" noChangeArrowheads="1"/>
              </p:cNvSpPr>
              <p:nvPr/>
            </p:nvSpPr>
            <p:spPr bwMode="auto">
              <a:xfrm>
                <a:off x="8173554" y="3924384"/>
                <a:ext cx="44776" cy="4559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7" name="Oval 146"/>
              <p:cNvSpPr>
                <a:spLocks noChangeAspect="1" noChangeArrowheads="1"/>
              </p:cNvSpPr>
              <p:nvPr/>
            </p:nvSpPr>
            <p:spPr bwMode="auto">
              <a:xfrm>
                <a:off x="8246314" y="3857111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8" name="Oval 147"/>
              <p:cNvSpPr>
                <a:spLocks noChangeAspect="1" noChangeArrowheads="1"/>
              </p:cNvSpPr>
              <p:nvPr/>
            </p:nvSpPr>
            <p:spPr bwMode="auto">
              <a:xfrm>
                <a:off x="8319074" y="3810768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9" name="Oval 148"/>
              <p:cNvSpPr>
                <a:spLocks noChangeAspect="1" noChangeArrowheads="1"/>
              </p:cNvSpPr>
              <p:nvPr/>
            </p:nvSpPr>
            <p:spPr bwMode="auto">
              <a:xfrm>
                <a:off x="8572535" y="3789090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0" name="Oval 149"/>
              <p:cNvSpPr>
                <a:spLocks noChangeAspect="1" noChangeArrowheads="1"/>
              </p:cNvSpPr>
              <p:nvPr/>
            </p:nvSpPr>
            <p:spPr bwMode="auto">
              <a:xfrm>
                <a:off x="8636500" y="3822727"/>
                <a:ext cx="447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1" name="Oval 150"/>
              <p:cNvSpPr>
                <a:spLocks noChangeAspect="1" noChangeArrowheads="1"/>
              </p:cNvSpPr>
              <p:nvPr/>
            </p:nvSpPr>
            <p:spPr bwMode="auto">
              <a:xfrm>
                <a:off x="8681275" y="3857111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2" name="Oval 151"/>
              <p:cNvSpPr>
                <a:spLocks noChangeAspect="1" noChangeArrowheads="1"/>
              </p:cNvSpPr>
              <p:nvPr/>
            </p:nvSpPr>
            <p:spPr bwMode="auto">
              <a:xfrm>
                <a:off x="8718055" y="3890747"/>
                <a:ext cx="43976" cy="46344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3" name="Oval 152"/>
              <p:cNvSpPr>
                <a:spLocks noChangeAspect="1" noChangeArrowheads="1"/>
              </p:cNvSpPr>
              <p:nvPr/>
            </p:nvSpPr>
            <p:spPr bwMode="auto">
              <a:xfrm>
                <a:off x="8754036" y="3955779"/>
                <a:ext cx="49572" cy="36626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4" name="Line 153"/>
              <p:cNvSpPr>
                <a:spLocks noChangeAspect="1" noChangeShapeType="1"/>
              </p:cNvSpPr>
              <p:nvPr/>
            </p:nvSpPr>
            <p:spPr bwMode="auto">
              <a:xfrm>
                <a:off x="7847332" y="4227115"/>
                <a:ext cx="979464" cy="298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35" name="Oval 154"/>
              <p:cNvSpPr>
                <a:spLocks noChangeAspect="1" noChangeArrowheads="1"/>
              </p:cNvSpPr>
              <p:nvPr/>
            </p:nvSpPr>
            <p:spPr bwMode="auto">
              <a:xfrm>
                <a:off x="8024036" y="4112750"/>
                <a:ext cx="43976" cy="46344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36" name="Line 155"/>
              <p:cNvSpPr>
                <a:spLocks noChangeAspect="1" noChangeShapeType="1"/>
              </p:cNvSpPr>
              <p:nvPr/>
            </p:nvSpPr>
            <p:spPr bwMode="auto">
              <a:xfrm flipV="1">
                <a:off x="7956872" y="4250288"/>
                <a:ext cx="22387" cy="115112"/>
              </a:xfrm>
              <a:prstGeom prst="line">
                <a:avLst/>
              </a:prstGeom>
              <a:noFill/>
              <a:ln w="38100">
                <a:solidFill>
                  <a:srgbClr val="663300"/>
                </a:solidFill>
                <a:round/>
                <a:headEnd/>
                <a:tailEnd type="triangle" w="sm" len="sm"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37" name="Line 156"/>
              <p:cNvSpPr>
                <a:spLocks noChangeAspect="1" noChangeShapeType="1"/>
              </p:cNvSpPr>
              <p:nvPr/>
            </p:nvSpPr>
            <p:spPr bwMode="auto">
              <a:xfrm flipV="1">
                <a:off x="8137573" y="3653048"/>
                <a:ext cx="398982" cy="339357"/>
              </a:xfrm>
              <a:prstGeom prst="line">
                <a:avLst/>
              </a:prstGeom>
              <a:noFill/>
              <a:ln w="190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38" name="Line 157"/>
              <p:cNvSpPr>
                <a:spLocks noChangeAspect="1" noChangeShapeType="1"/>
              </p:cNvSpPr>
              <p:nvPr/>
            </p:nvSpPr>
            <p:spPr bwMode="auto">
              <a:xfrm flipH="1" flipV="1">
                <a:off x="8391034" y="3687432"/>
                <a:ext cx="363001" cy="252650"/>
              </a:xfrm>
              <a:prstGeom prst="line">
                <a:avLst/>
              </a:prstGeom>
              <a:noFill/>
              <a:ln w="19050">
                <a:solidFill>
                  <a:schemeClr val="accent2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39" name="Oval 158"/>
              <p:cNvSpPr>
                <a:spLocks noChangeAspect="1" noChangeArrowheads="1"/>
              </p:cNvSpPr>
              <p:nvPr/>
            </p:nvSpPr>
            <p:spPr bwMode="auto">
              <a:xfrm>
                <a:off x="8064813" y="4026043"/>
                <a:ext cx="43176" cy="4559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sp>
          <p:nvSpPr>
            <p:cNvPr id="47" name="Oval 160"/>
            <p:cNvSpPr>
              <a:spLocks noChangeAspect="1" noChangeArrowheads="1"/>
            </p:cNvSpPr>
            <p:nvPr/>
          </p:nvSpPr>
          <p:spPr bwMode="auto">
            <a:xfrm>
              <a:off x="1214314" y="3806971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48" name="Oval 161"/>
            <p:cNvSpPr>
              <a:spLocks noChangeAspect="1" noChangeArrowheads="1"/>
            </p:cNvSpPr>
            <p:nvPr/>
          </p:nvSpPr>
          <p:spPr bwMode="auto">
            <a:xfrm>
              <a:off x="1294930" y="3635896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49" name="Oval 162"/>
            <p:cNvSpPr>
              <a:spLocks noChangeAspect="1" noChangeArrowheads="1"/>
            </p:cNvSpPr>
            <p:nvPr/>
          </p:nvSpPr>
          <p:spPr bwMode="auto">
            <a:xfrm>
              <a:off x="1347601" y="3550918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0" name="Oval 163"/>
            <p:cNvSpPr>
              <a:spLocks noChangeAspect="1" noChangeArrowheads="1"/>
            </p:cNvSpPr>
            <p:nvPr/>
          </p:nvSpPr>
          <p:spPr bwMode="auto">
            <a:xfrm>
              <a:off x="1320727" y="3492773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1" name="Oval 164"/>
            <p:cNvSpPr>
              <a:spLocks noChangeAspect="1" noChangeArrowheads="1"/>
            </p:cNvSpPr>
            <p:nvPr/>
          </p:nvSpPr>
          <p:spPr bwMode="auto">
            <a:xfrm>
              <a:off x="1266984" y="3407795"/>
              <a:ext cx="53744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2" name="Oval 165"/>
            <p:cNvSpPr>
              <a:spLocks noChangeAspect="1" noChangeArrowheads="1"/>
            </p:cNvSpPr>
            <p:nvPr/>
          </p:nvSpPr>
          <p:spPr bwMode="auto">
            <a:xfrm>
              <a:off x="1427139" y="3578870"/>
              <a:ext cx="52669" cy="5702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3" name="Oval 166"/>
            <p:cNvSpPr>
              <a:spLocks noChangeAspect="1" noChangeArrowheads="1"/>
            </p:cNvSpPr>
            <p:nvPr/>
          </p:nvSpPr>
          <p:spPr bwMode="auto">
            <a:xfrm>
              <a:off x="1480884" y="3635896"/>
              <a:ext cx="52669" cy="5702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4" name="Oval 167"/>
            <p:cNvSpPr>
              <a:spLocks noChangeAspect="1" noChangeArrowheads="1"/>
            </p:cNvSpPr>
            <p:nvPr/>
          </p:nvSpPr>
          <p:spPr bwMode="auto">
            <a:xfrm>
              <a:off x="1560425" y="3663850"/>
              <a:ext cx="52669" cy="58143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5" name="Oval 168"/>
            <p:cNvSpPr>
              <a:spLocks noChangeAspect="1" noChangeArrowheads="1"/>
            </p:cNvSpPr>
            <p:nvPr/>
          </p:nvSpPr>
          <p:spPr bwMode="auto">
            <a:xfrm>
              <a:off x="1614167" y="3721993"/>
              <a:ext cx="52669" cy="5702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6" name="Oval 169"/>
            <p:cNvSpPr>
              <a:spLocks noChangeAspect="1" noChangeArrowheads="1"/>
            </p:cNvSpPr>
            <p:nvPr/>
          </p:nvSpPr>
          <p:spPr bwMode="auto">
            <a:xfrm>
              <a:off x="1666836" y="3779019"/>
              <a:ext cx="53744" cy="5702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7" name="Oval 171"/>
            <p:cNvSpPr>
              <a:spLocks noChangeAspect="1" noChangeArrowheads="1"/>
            </p:cNvSpPr>
            <p:nvPr/>
          </p:nvSpPr>
          <p:spPr bwMode="auto">
            <a:xfrm>
              <a:off x="1241187" y="3721993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58" name="Line 172"/>
            <p:cNvSpPr>
              <a:spLocks noChangeAspect="1" noChangeShapeType="1"/>
            </p:cNvSpPr>
            <p:nvPr/>
          </p:nvSpPr>
          <p:spPr bwMode="auto">
            <a:xfrm flipV="1">
              <a:off x="1214314" y="3863996"/>
              <a:ext cx="26873" cy="143123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 type="triangle" w="sm" len="sm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59" name="Oval 173"/>
            <p:cNvSpPr>
              <a:spLocks noChangeAspect="1" noChangeArrowheads="1"/>
            </p:cNvSpPr>
            <p:nvPr/>
          </p:nvSpPr>
          <p:spPr bwMode="auto">
            <a:xfrm>
              <a:off x="1214314" y="3321698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0" name="Oval 174"/>
            <p:cNvSpPr>
              <a:spLocks noChangeAspect="1" noChangeArrowheads="1"/>
            </p:cNvSpPr>
            <p:nvPr/>
          </p:nvSpPr>
          <p:spPr bwMode="auto">
            <a:xfrm>
              <a:off x="1347601" y="3435749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1" name="Oval 175"/>
            <p:cNvSpPr>
              <a:spLocks noChangeAspect="1" noChangeArrowheads="1"/>
            </p:cNvSpPr>
            <p:nvPr/>
          </p:nvSpPr>
          <p:spPr bwMode="auto">
            <a:xfrm>
              <a:off x="1347601" y="3378723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2" name="Oval 176"/>
            <p:cNvSpPr>
              <a:spLocks noChangeAspect="1" noChangeArrowheads="1"/>
            </p:cNvSpPr>
            <p:nvPr/>
          </p:nvSpPr>
          <p:spPr bwMode="auto">
            <a:xfrm>
              <a:off x="1347601" y="3321698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3" name="Oval 177"/>
            <p:cNvSpPr>
              <a:spLocks noChangeAspect="1" noChangeArrowheads="1"/>
            </p:cNvSpPr>
            <p:nvPr/>
          </p:nvSpPr>
          <p:spPr bwMode="auto">
            <a:xfrm>
              <a:off x="1161645" y="3292627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4" name="Oval 178"/>
            <p:cNvSpPr>
              <a:spLocks noChangeAspect="1" noChangeArrowheads="1"/>
            </p:cNvSpPr>
            <p:nvPr/>
          </p:nvSpPr>
          <p:spPr bwMode="auto">
            <a:xfrm>
              <a:off x="1107903" y="3264672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5" name="Oval 179"/>
            <p:cNvSpPr>
              <a:spLocks noChangeAspect="1" noChangeArrowheads="1"/>
            </p:cNvSpPr>
            <p:nvPr/>
          </p:nvSpPr>
          <p:spPr bwMode="auto">
            <a:xfrm>
              <a:off x="1401343" y="3293744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6" name="Oval 180"/>
            <p:cNvSpPr>
              <a:spLocks noChangeAspect="1" noChangeArrowheads="1"/>
            </p:cNvSpPr>
            <p:nvPr/>
          </p:nvSpPr>
          <p:spPr bwMode="auto">
            <a:xfrm>
              <a:off x="1454011" y="3264672"/>
              <a:ext cx="53744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7" name="Oval 181"/>
            <p:cNvSpPr>
              <a:spLocks noChangeAspect="1" noChangeArrowheads="1"/>
            </p:cNvSpPr>
            <p:nvPr/>
          </p:nvSpPr>
          <p:spPr bwMode="auto">
            <a:xfrm>
              <a:off x="1507755" y="3236720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8" name="Oval 182"/>
            <p:cNvSpPr>
              <a:spLocks noChangeAspect="1" noChangeArrowheads="1"/>
            </p:cNvSpPr>
            <p:nvPr/>
          </p:nvSpPr>
          <p:spPr bwMode="auto">
            <a:xfrm>
              <a:off x="1374469" y="3464820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69" name="Oval 183"/>
            <p:cNvSpPr>
              <a:spLocks noChangeAspect="1" noChangeArrowheads="1"/>
            </p:cNvSpPr>
            <p:nvPr/>
          </p:nvSpPr>
          <p:spPr bwMode="auto">
            <a:xfrm>
              <a:off x="1374469" y="3492773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0" name="Oval 184"/>
            <p:cNvSpPr>
              <a:spLocks noChangeAspect="1" noChangeArrowheads="1"/>
            </p:cNvSpPr>
            <p:nvPr/>
          </p:nvSpPr>
          <p:spPr bwMode="auto">
            <a:xfrm>
              <a:off x="1401343" y="3407795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1" name="Oval 185"/>
            <p:cNvSpPr>
              <a:spLocks noChangeAspect="1" noChangeArrowheads="1"/>
            </p:cNvSpPr>
            <p:nvPr/>
          </p:nvSpPr>
          <p:spPr bwMode="auto">
            <a:xfrm>
              <a:off x="1560425" y="3179694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2" name="Oval 186"/>
            <p:cNvSpPr>
              <a:spLocks noChangeAspect="1" noChangeArrowheads="1"/>
            </p:cNvSpPr>
            <p:nvPr/>
          </p:nvSpPr>
          <p:spPr bwMode="auto">
            <a:xfrm>
              <a:off x="1347601" y="3264672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" name="Oval 187"/>
            <p:cNvSpPr>
              <a:spLocks noChangeAspect="1" noChangeArrowheads="1"/>
            </p:cNvSpPr>
            <p:nvPr/>
          </p:nvSpPr>
          <p:spPr bwMode="auto">
            <a:xfrm>
              <a:off x="1294930" y="3207649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" name="Oval 188"/>
            <p:cNvSpPr>
              <a:spLocks noChangeAspect="1" noChangeArrowheads="1"/>
            </p:cNvSpPr>
            <p:nvPr/>
          </p:nvSpPr>
          <p:spPr bwMode="auto">
            <a:xfrm>
              <a:off x="1294930" y="3378723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" name="Oval 189"/>
            <p:cNvSpPr>
              <a:spLocks noChangeAspect="1" noChangeArrowheads="1"/>
            </p:cNvSpPr>
            <p:nvPr/>
          </p:nvSpPr>
          <p:spPr bwMode="auto">
            <a:xfrm>
              <a:off x="1320727" y="3321698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" name="Oval 190"/>
            <p:cNvSpPr>
              <a:spLocks noChangeAspect="1" noChangeArrowheads="1"/>
            </p:cNvSpPr>
            <p:nvPr/>
          </p:nvSpPr>
          <p:spPr bwMode="auto">
            <a:xfrm>
              <a:off x="1266984" y="3150622"/>
              <a:ext cx="53744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7" name="Oval 191"/>
            <p:cNvSpPr>
              <a:spLocks noChangeAspect="1" noChangeArrowheads="1"/>
            </p:cNvSpPr>
            <p:nvPr/>
          </p:nvSpPr>
          <p:spPr bwMode="auto">
            <a:xfrm>
              <a:off x="1241187" y="3093597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" name="Oval 192"/>
            <p:cNvSpPr>
              <a:spLocks noChangeAspect="1" noChangeArrowheads="1"/>
            </p:cNvSpPr>
            <p:nvPr/>
          </p:nvSpPr>
          <p:spPr bwMode="auto">
            <a:xfrm>
              <a:off x="1082105" y="3207649"/>
              <a:ext cx="52669" cy="5814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" name="Oval 193"/>
            <p:cNvSpPr>
              <a:spLocks noChangeAspect="1" noChangeArrowheads="1"/>
            </p:cNvSpPr>
            <p:nvPr/>
          </p:nvSpPr>
          <p:spPr bwMode="auto">
            <a:xfrm>
              <a:off x="1400268" y="3350769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" name="Oval 194"/>
            <p:cNvSpPr>
              <a:spLocks noChangeAspect="1" noChangeArrowheads="1"/>
            </p:cNvSpPr>
            <p:nvPr/>
          </p:nvSpPr>
          <p:spPr bwMode="auto">
            <a:xfrm>
              <a:off x="1294930" y="3407795"/>
              <a:ext cx="52669" cy="5702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1" name="Line 195"/>
            <p:cNvSpPr>
              <a:spLocks noChangeAspect="1" noChangeShapeType="1"/>
            </p:cNvSpPr>
            <p:nvPr/>
          </p:nvSpPr>
          <p:spPr bwMode="auto">
            <a:xfrm flipH="1" flipV="1">
              <a:off x="1320727" y="3492773"/>
              <a:ext cx="346110" cy="285127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2" name="Rectangle 196"/>
            <p:cNvSpPr>
              <a:spLocks noChangeAspect="1" noChangeArrowheads="1"/>
            </p:cNvSpPr>
            <p:nvPr/>
          </p:nvSpPr>
          <p:spPr bwMode="auto">
            <a:xfrm>
              <a:off x="1163514" y="3387393"/>
              <a:ext cx="398778" cy="86097"/>
            </a:xfrm>
            <a:prstGeom prst="rect">
              <a:avLst/>
            </a:prstGeom>
            <a:solidFill>
              <a:srgbClr val="FF9900">
                <a:alpha val="25999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grpSp>
          <p:nvGrpSpPr>
            <p:cNvPr id="83" name="Group 307"/>
            <p:cNvGrpSpPr/>
            <p:nvPr/>
          </p:nvGrpSpPr>
          <p:grpSpPr>
            <a:xfrm>
              <a:off x="133362" y="2780943"/>
              <a:ext cx="614980" cy="1075054"/>
              <a:chOff x="6287221" y="3278359"/>
              <a:chExt cx="593947" cy="941940"/>
            </a:xfrm>
          </p:grpSpPr>
          <p:sp>
            <p:nvSpPr>
              <p:cNvPr id="89" name="Oval 198"/>
              <p:cNvSpPr>
                <a:spLocks noChangeAspect="1" noChangeArrowheads="1"/>
              </p:cNvSpPr>
              <p:nvPr/>
            </p:nvSpPr>
            <p:spPr bwMode="auto">
              <a:xfrm>
                <a:off x="6569036" y="3984554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0" name="Oval 199"/>
              <p:cNvSpPr>
                <a:spLocks noChangeAspect="1" noChangeArrowheads="1"/>
              </p:cNvSpPr>
              <p:nvPr/>
            </p:nvSpPr>
            <p:spPr bwMode="auto">
              <a:xfrm>
                <a:off x="6569036" y="3937820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1" name="Oval 200"/>
              <p:cNvSpPr>
                <a:spLocks noChangeAspect="1" noChangeArrowheads="1"/>
              </p:cNvSpPr>
              <p:nvPr/>
            </p:nvSpPr>
            <p:spPr bwMode="auto">
              <a:xfrm>
                <a:off x="6600042" y="389056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2" name="Oval 201"/>
              <p:cNvSpPr>
                <a:spLocks noChangeAspect="1" noChangeArrowheads="1"/>
              </p:cNvSpPr>
              <p:nvPr/>
            </p:nvSpPr>
            <p:spPr bwMode="auto">
              <a:xfrm>
                <a:off x="6538029" y="389056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3" name="Oval 202"/>
              <p:cNvSpPr>
                <a:spLocks noChangeAspect="1" noChangeArrowheads="1"/>
              </p:cNvSpPr>
              <p:nvPr/>
            </p:nvSpPr>
            <p:spPr bwMode="auto">
              <a:xfrm>
                <a:off x="6474638" y="3866681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4" name="Oval 203"/>
              <p:cNvSpPr>
                <a:spLocks noChangeAspect="1" noChangeArrowheads="1"/>
              </p:cNvSpPr>
              <p:nvPr/>
            </p:nvSpPr>
            <p:spPr bwMode="auto">
              <a:xfrm>
                <a:off x="6411936" y="3819949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5" name="Oval 204"/>
              <p:cNvSpPr>
                <a:spLocks noChangeAspect="1" noChangeArrowheads="1"/>
              </p:cNvSpPr>
              <p:nvPr/>
            </p:nvSpPr>
            <p:spPr bwMode="auto">
              <a:xfrm>
                <a:off x="6411936" y="377269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6" name="Oval 205"/>
              <p:cNvSpPr>
                <a:spLocks noChangeAspect="1" noChangeArrowheads="1"/>
              </p:cNvSpPr>
              <p:nvPr/>
            </p:nvSpPr>
            <p:spPr bwMode="auto">
              <a:xfrm>
                <a:off x="6506333" y="3819949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7" name="Oval 206"/>
              <p:cNvSpPr>
                <a:spLocks noChangeAspect="1" noChangeArrowheads="1"/>
              </p:cNvSpPr>
              <p:nvPr/>
            </p:nvSpPr>
            <p:spPr bwMode="auto">
              <a:xfrm>
                <a:off x="6631737" y="384331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8" name="Oval 207"/>
              <p:cNvSpPr>
                <a:spLocks noChangeAspect="1" noChangeArrowheads="1"/>
              </p:cNvSpPr>
              <p:nvPr/>
            </p:nvSpPr>
            <p:spPr bwMode="auto">
              <a:xfrm>
                <a:off x="6662744" y="379606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99" name="Oval 208"/>
              <p:cNvSpPr>
                <a:spLocks noChangeAspect="1" noChangeArrowheads="1"/>
              </p:cNvSpPr>
              <p:nvPr/>
            </p:nvSpPr>
            <p:spPr bwMode="auto">
              <a:xfrm>
                <a:off x="6506333" y="377269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0" name="Oval 209"/>
              <p:cNvSpPr>
                <a:spLocks noChangeAspect="1" noChangeArrowheads="1"/>
              </p:cNvSpPr>
              <p:nvPr/>
            </p:nvSpPr>
            <p:spPr bwMode="auto">
              <a:xfrm>
                <a:off x="6538029" y="3725443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1" name="Oval 210"/>
              <p:cNvSpPr>
                <a:spLocks noChangeAspect="1" noChangeArrowheads="1"/>
              </p:cNvSpPr>
              <p:nvPr/>
            </p:nvSpPr>
            <p:spPr bwMode="auto">
              <a:xfrm>
                <a:off x="6569036" y="4031807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2" name="Oval 211"/>
              <p:cNvSpPr>
                <a:spLocks noChangeAspect="1" noChangeArrowheads="1"/>
              </p:cNvSpPr>
              <p:nvPr/>
            </p:nvSpPr>
            <p:spPr bwMode="auto">
              <a:xfrm>
                <a:off x="6600042" y="4079060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3" name="Oval 212"/>
              <p:cNvSpPr>
                <a:spLocks noChangeAspect="1" noChangeArrowheads="1"/>
              </p:cNvSpPr>
              <p:nvPr/>
            </p:nvSpPr>
            <p:spPr bwMode="auto">
              <a:xfrm>
                <a:off x="6631049" y="412631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4" name="Oval 213"/>
              <p:cNvSpPr>
                <a:spLocks noChangeAspect="1" noChangeArrowheads="1"/>
              </p:cNvSpPr>
              <p:nvPr/>
            </p:nvSpPr>
            <p:spPr bwMode="auto">
              <a:xfrm>
                <a:off x="6662744" y="417304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5" name="Oval 214"/>
              <p:cNvSpPr>
                <a:spLocks noChangeAspect="1" noChangeArrowheads="1"/>
              </p:cNvSpPr>
              <p:nvPr/>
            </p:nvSpPr>
            <p:spPr bwMode="auto">
              <a:xfrm>
                <a:off x="6568347" y="384331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6" name="Oval 215"/>
              <p:cNvSpPr>
                <a:spLocks noChangeAspect="1" noChangeArrowheads="1"/>
              </p:cNvSpPr>
              <p:nvPr/>
            </p:nvSpPr>
            <p:spPr bwMode="auto">
              <a:xfrm>
                <a:off x="6693751" y="3749328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7" name="Oval 216"/>
              <p:cNvSpPr>
                <a:spLocks noChangeAspect="1" noChangeArrowheads="1"/>
              </p:cNvSpPr>
              <p:nvPr/>
            </p:nvSpPr>
            <p:spPr bwMode="auto">
              <a:xfrm>
                <a:off x="6693751" y="3702076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8" name="Oval 217"/>
              <p:cNvSpPr>
                <a:spLocks noChangeAspect="1" noChangeArrowheads="1"/>
              </p:cNvSpPr>
              <p:nvPr/>
            </p:nvSpPr>
            <p:spPr bwMode="auto">
              <a:xfrm>
                <a:off x="6412625" y="3843835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09" name="Oval 218"/>
              <p:cNvSpPr>
                <a:spLocks noChangeAspect="1" noChangeArrowheads="1"/>
              </p:cNvSpPr>
              <p:nvPr/>
            </p:nvSpPr>
            <p:spPr bwMode="auto">
              <a:xfrm>
                <a:off x="6380929" y="3725962"/>
                <a:ext cx="62013" cy="4725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0" name="Oval 219"/>
              <p:cNvSpPr>
                <a:spLocks noChangeAspect="1" noChangeArrowheads="1"/>
              </p:cNvSpPr>
              <p:nvPr/>
            </p:nvSpPr>
            <p:spPr bwMode="auto">
              <a:xfrm>
                <a:off x="6287221" y="3278359"/>
                <a:ext cx="531244" cy="141239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11" name="Line 220"/>
              <p:cNvSpPr>
                <a:spLocks noChangeAspect="1" noChangeShapeType="1"/>
              </p:cNvSpPr>
              <p:nvPr/>
            </p:nvSpPr>
            <p:spPr bwMode="auto">
              <a:xfrm flipH="1" flipV="1">
                <a:off x="6287221" y="3348978"/>
                <a:ext cx="312821" cy="58884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12" name="Line 221"/>
              <p:cNvSpPr>
                <a:spLocks noChangeAspect="1" noChangeShapeType="1"/>
              </p:cNvSpPr>
              <p:nvPr/>
            </p:nvSpPr>
            <p:spPr bwMode="auto">
              <a:xfrm flipV="1">
                <a:off x="6600042" y="3348978"/>
                <a:ext cx="218424" cy="5883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113" name="Oval 222"/>
              <p:cNvSpPr>
                <a:spLocks noChangeAspect="1" noChangeArrowheads="1"/>
              </p:cNvSpPr>
              <p:nvPr/>
            </p:nvSpPr>
            <p:spPr bwMode="auto">
              <a:xfrm>
                <a:off x="6693751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4" name="Oval 223"/>
              <p:cNvSpPr>
                <a:spLocks noChangeAspect="1" noChangeArrowheads="1"/>
              </p:cNvSpPr>
              <p:nvPr/>
            </p:nvSpPr>
            <p:spPr bwMode="auto">
              <a:xfrm>
                <a:off x="6724757" y="3443485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5" name="Oval 224"/>
              <p:cNvSpPr>
                <a:spLocks noChangeAspect="1" noChangeArrowheads="1"/>
              </p:cNvSpPr>
              <p:nvPr/>
            </p:nvSpPr>
            <p:spPr bwMode="auto">
              <a:xfrm>
                <a:off x="6755764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6" name="Oval 225"/>
              <p:cNvSpPr>
                <a:spLocks noChangeAspect="1" noChangeArrowheads="1"/>
              </p:cNvSpPr>
              <p:nvPr/>
            </p:nvSpPr>
            <p:spPr bwMode="auto">
              <a:xfrm>
                <a:off x="6755764" y="3466851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7" name="Oval 226"/>
              <p:cNvSpPr>
                <a:spLocks noChangeAspect="1" noChangeArrowheads="1"/>
              </p:cNvSpPr>
              <p:nvPr/>
            </p:nvSpPr>
            <p:spPr bwMode="auto">
              <a:xfrm>
                <a:off x="6693061" y="3490217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8" name="Oval 227"/>
              <p:cNvSpPr>
                <a:spLocks noChangeAspect="1" noChangeArrowheads="1"/>
              </p:cNvSpPr>
              <p:nvPr/>
            </p:nvSpPr>
            <p:spPr bwMode="auto">
              <a:xfrm>
                <a:off x="6662056" y="3443485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19" name="Oval 228"/>
              <p:cNvSpPr>
                <a:spLocks noChangeAspect="1" noChangeArrowheads="1"/>
              </p:cNvSpPr>
              <p:nvPr/>
            </p:nvSpPr>
            <p:spPr bwMode="auto">
              <a:xfrm>
                <a:off x="6724757" y="3490217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0" name="Oval 229"/>
              <p:cNvSpPr>
                <a:spLocks noChangeAspect="1" noChangeArrowheads="1"/>
              </p:cNvSpPr>
              <p:nvPr/>
            </p:nvSpPr>
            <p:spPr bwMode="auto">
              <a:xfrm>
                <a:off x="6755764" y="3396232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1" name="Oval 230"/>
              <p:cNvSpPr>
                <a:spLocks noChangeAspect="1" noChangeArrowheads="1"/>
              </p:cNvSpPr>
              <p:nvPr/>
            </p:nvSpPr>
            <p:spPr bwMode="auto">
              <a:xfrm>
                <a:off x="6819155" y="341959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2" name="Oval 231"/>
              <p:cNvSpPr>
                <a:spLocks noChangeAspect="1" noChangeArrowheads="1"/>
              </p:cNvSpPr>
              <p:nvPr/>
            </p:nvSpPr>
            <p:spPr bwMode="auto">
              <a:xfrm>
                <a:off x="6693061" y="3372864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  <p:sp>
            <p:nvSpPr>
              <p:cNvPr id="123" name="Oval 232"/>
              <p:cNvSpPr>
                <a:spLocks noChangeAspect="1" noChangeArrowheads="1"/>
              </p:cNvSpPr>
              <p:nvPr/>
            </p:nvSpPr>
            <p:spPr bwMode="auto">
              <a:xfrm>
                <a:off x="6755764" y="3348978"/>
                <a:ext cx="62013" cy="47253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1100" dirty="0">
                  <a:solidFill>
                    <a:srgbClr val="FF0000"/>
                  </a:solidFill>
                  <a:latin typeface="+mj-lt"/>
                </a:endParaRPr>
              </a:p>
            </p:txBody>
          </p:sp>
        </p:grpSp>
        <p:sp>
          <p:nvSpPr>
            <p:cNvPr id="84" name="Line 102"/>
            <p:cNvSpPr>
              <a:spLocks noChangeAspect="1" noChangeShapeType="1"/>
            </p:cNvSpPr>
            <p:nvPr/>
          </p:nvSpPr>
          <p:spPr bwMode="auto">
            <a:xfrm>
              <a:off x="106284" y="3886346"/>
              <a:ext cx="7145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5" name="Line 102"/>
            <p:cNvSpPr>
              <a:spLocks noChangeAspect="1" noChangeShapeType="1"/>
            </p:cNvSpPr>
            <p:nvPr/>
          </p:nvSpPr>
          <p:spPr bwMode="auto">
            <a:xfrm>
              <a:off x="1063902" y="3874968"/>
              <a:ext cx="71453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2041818" y="4043969"/>
              <a:ext cx="977829" cy="437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+mj-lt"/>
                </a:rPr>
                <a:t>Looping tracks</a:t>
              </a:r>
              <a:endParaRPr lang="en-GB" sz="1100" dirty="0">
                <a:latin typeface="+mj-lt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-70659" y="4043969"/>
              <a:ext cx="1078744" cy="437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+mj-lt"/>
                </a:rPr>
                <a:t>Cone</a:t>
              </a:r>
              <a:br>
                <a:rPr lang="en-GB" sz="1100" dirty="0" smtClean="0">
                  <a:latin typeface="+mj-lt"/>
                </a:rPr>
              </a:br>
              <a:r>
                <a:rPr lang="en-GB" sz="1100" dirty="0" smtClean="0">
                  <a:latin typeface="+mj-lt"/>
                </a:rPr>
                <a:t>associations</a:t>
              </a:r>
              <a:endParaRPr lang="en-GB" sz="1100" dirty="0">
                <a:latin typeface="+mj-lt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887531" y="4045022"/>
              <a:ext cx="1164903" cy="4378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>
                  <a:latin typeface="+mj-lt"/>
                </a:rPr>
                <a:t>Back-scattered tracks</a:t>
              </a:r>
              <a:endParaRPr lang="en-GB" sz="1100" dirty="0">
                <a:latin typeface="+mj-lt"/>
              </a:endParaRPr>
            </a:p>
          </p:txBody>
        </p:sp>
      </p:grpSp>
      <p:sp>
        <p:nvSpPr>
          <p:cNvPr id="726" name="Text Box 6"/>
          <p:cNvSpPr txBox="1">
            <a:spLocks noChangeArrowheads="1"/>
          </p:cNvSpPr>
          <p:nvPr/>
        </p:nvSpPr>
        <p:spPr bwMode="auto">
          <a:xfrm>
            <a:off x="5855070" y="6383007"/>
            <a:ext cx="1059906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+mj-lt"/>
              </a:rPr>
              <a:t>Neutral </a:t>
            </a:r>
            <a:r>
              <a:rPr lang="en-GB" sz="1100" dirty="0">
                <a:latin typeface="+mj-lt"/>
              </a:rPr>
              <a:t>hadron</a:t>
            </a:r>
          </a:p>
        </p:txBody>
      </p:sp>
      <p:sp>
        <p:nvSpPr>
          <p:cNvPr id="727" name="Line 7"/>
          <p:cNvSpPr>
            <a:spLocks noChangeShapeType="1"/>
          </p:cNvSpPr>
          <p:nvPr/>
        </p:nvSpPr>
        <p:spPr bwMode="auto">
          <a:xfrm flipV="1">
            <a:off x="6759020" y="6391371"/>
            <a:ext cx="263949" cy="4713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sz="1100" dirty="0">
              <a:latin typeface="+mj-lt"/>
            </a:endParaRPr>
          </a:p>
        </p:txBody>
      </p:sp>
      <p:sp>
        <p:nvSpPr>
          <p:cNvPr id="728" name="Text Box 8"/>
          <p:cNvSpPr txBox="1">
            <a:spLocks noChangeArrowheads="1"/>
          </p:cNvSpPr>
          <p:nvPr/>
        </p:nvSpPr>
        <p:spPr bwMode="auto">
          <a:xfrm>
            <a:off x="7802846" y="6363171"/>
            <a:ext cx="1104790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100" dirty="0">
                <a:latin typeface="+mj-lt"/>
              </a:rPr>
              <a:t>C</a:t>
            </a:r>
            <a:r>
              <a:rPr lang="en-GB" sz="1100" dirty="0" smtClean="0">
                <a:latin typeface="+mj-lt"/>
              </a:rPr>
              <a:t>harged </a:t>
            </a:r>
            <a:r>
              <a:rPr lang="en-GB" sz="1100" dirty="0">
                <a:latin typeface="+mj-lt"/>
              </a:rPr>
              <a:t>hadron</a:t>
            </a:r>
          </a:p>
        </p:txBody>
      </p:sp>
      <p:sp>
        <p:nvSpPr>
          <p:cNvPr id="729" name="Line 9"/>
          <p:cNvSpPr>
            <a:spLocks noChangeShapeType="1"/>
          </p:cNvSpPr>
          <p:nvPr/>
        </p:nvSpPr>
        <p:spPr bwMode="auto">
          <a:xfrm flipH="1" flipV="1">
            <a:off x="7773855" y="6164420"/>
            <a:ext cx="333198" cy="2646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sz="1100" dirty="0">
              <a:latin typeface="+mj-lt"/>
            </a:endParaRPr>
          </a:p>
        </p:txBody>
      </p:sp>
      <p:sp>
        <p:nvSpPr>
          <p:cNvPr id="730" name="Text Box 10"/>
          <p:cNvSpPr txBox="1">
            <a:spLocks noChangeArrowheads="1"/>
          </p:cNvSpPr>
          <p:nvPr/>
        </p:nvSpPr>
        <p:spPr bwMode="auto">
          <a:xfrm>
            <a:off x="6961211" y="6375307"/>
            <a:ext cx="598241" cy="2616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100" dirty="0" smtClean="0">
                <a:latin typeface="+mj-lt"/>
              </a:rPr>
              <a:t>Photon</a:t>
            </a:r>
            <a:endParaRPr lang="en-GB" sz="1100" dirty="0">
              <a:latin typeface="+mj-lt"/>
            </a:endParaRPr>
          </a:p>
        </p:txBody>
      </p:sp>
      <p:sp>
        <p:nvSpPr>
          <p:cNvPr id="731" name="Line 11"/>
          <p:cNvSpPr>
            <a:spLocks noChangeShapeType="1"/>
          </p:cNvSpPr>
          <p:nvPr/>
        </p:nvSpPr>
        <p:spPr bwMode="auto">
          <a:xfrm flipV="1">
            <a:off x="7268066" y="6136849"/>
            <a:ext cx="84841" cy="29223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 sz="1100" dirty="0">
              <a:latin typeface="+mj-lt"/>
            </a:endParaRPr>
          </a:p>
        </p:txBody>
      </p:sp>
      <p:grpSp>
        <p:nvGrpSpPr>
          <p:cNvPr id="732" name="Group 136"/>
          <p:cNvGrpSpPr/>
          <p:nvPr/>
        </p:nvGrpSpPr>
        <p:grpSpPr>
          <a:xfrm>
            <a:off x="399521" y="5071621"/>
            <a:ext cx="1154677" cy="1481093"/>
            <a:chOff x="6833345" y="1928802"/>
            <a:chExt cx="1170033" cy="1878795"/>
          </a:xfrm>
        </p:grpSpPr>
        <p:sp>
          <p:nvSpPr>
            <p:cNvPr id="733" name="Line 33"/>
            <p:cNvSpPr>
              <a:spLocks noChangeShapeType="1"/>
            </p:cNvSpPr>
            <p:nvPr/>
          </p:nvSpPr>
          <p:spPr bwMode="auto">
            <a:xfrm flipH="1" flipV="1">
              <a:off x="7316795" y="2806987"/>
              <a:ext cx="36873" cy="3194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34" name="Oval 733"/>
            <p:cNvSpPr>
              <a:spLocks noChangeArrowheads="1"/>
            </p:cNvSpPr>
            <p:nvPr/>
          </p:nvSpPr>
          <p:spPr bwMode="auto">
            <a:xfrm>
              <a:off x="7279922" y="272691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5" name="Oval 734"/>
            <p:cNvSpPr>
              <a:spLocks noChangeArrowheads="1"/>
            </p:cNvSpPr>
            <p:nvPr/>
          </p:nvSpPr>
          <p:spPr bwMode="auto">
            <a:xfrm>
              <a:off x="7279922" y="264683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6" name="Oval 735"/>
            <p:cNvSpPr>
              <a:spLocks noChangeArrowheads="1"/>
            </p:cNvSpPr>
            <p:nvPr/>
          </p:nvSpPr>
          <p:spPr bwMode="auto">
            <a:xfrm>
              <a:off x="7279922" y="256764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7" name="Oval 736"/>
            <p:cNvSpPr>
              <a:spLocks noChangeArrowheads="1"/>
            </p:cNvSpPr>
            <p:nvPr/>
          </p:nvSpPr>
          <p:spPr bwMode="auto">
            <a:xfrm>
              <a:off x="7261895" y="248756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8" name="Oval 737"/>
            <p:cNvSpPr>
              <a:spLocks noChangeArrowheads="1"/>
            </p:cNvSpPr>
            <p:nvPr/>
          </p:nvSpPr>
          <p:spPr bwMode="auto">
            <a:xfrm>
              <a:off x="7243048" y="248756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39" name="Oval 738"/>
            <p:cNvSpPr>
              <a:spLocks noChangeArrowheads="1"/>
            </p:cNvSpPr>
            <p:nvPr/>
          </p:nvSpPr>
          <p:spPr bwMode="auto">
            <a:xfrm>
              <a:off x="7243048" y="2447089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0" name="Oval 739"/>
            <p:cNvSpPr>
              <a:spLocks noChangeArrowheads="1"/>
            </p:cNvSpPr>
            <p:nvPr/>
          </p:nvSpPr>
          <p:spPr bwMode="auto">
            <a:xfrm>
              <a:off x="7168483" y="236789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1" name="Oval 740"/>
            <p:cNvSpPr>
              <a:spLocks noChangeArrowheads="1"/>
            </p:cNvSpPr>
            <p:nvPr/>
          </p:nvSpPr>
          <p:spPr bwMode="auto">
            <a:xfrm>
              <a:off x="7168483" y="2287820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2" name="Oval 741"/>
            <p:cNvSpPr>
              <a:spLocks noChangeArrowheads="1"/>
            </p:cNvSpPr>
            <p:nvPr/>
          </p:nvSpPr>
          <p:spPr bwMode="auto">
            <a:xfrm>
              <a:off x="7280741" y="236789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3" name="Oval 742"/>
            <p:cNvSpPr>
              <a:spLocks noChangeArrowheads="1"/>
            </p:cNvSpPr>
            <p:nvPr/>
          </p:nvSpPr>
          <p:spPr bwMode="auto">
            <a:xfrm>
              <a:off x="7224202" y="240749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4" name="Oval 743"/>
            <p:cNvSpPr>
              <a:spLocks noChangeArrowheads="1"/>
            </p:cNvSpPr>
            <p:nvPr/>
          </p:nvSpPr>
          <p:spPr bwMode="auto">
            <a:xfrm>
              <a:off x="7224202" y="232741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5" name="Oval 744"/>
            <p:cNvSpPr>
              <a:spLocks noChangeArrowheads="1"/>
            </p:cNvSpPr>
            <p:nvPr/>
          </p:nvSpPr>
          <p:spPr bwMode="auto">
            <a:xfrm>
              <a:off x="7280741" y="2287820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6" name="Oval 745"/>
            <p:cNvSpPr>
              <a:spLocks noChangeArrowheads="1"/>
            </p:cNvSpPr>
            <p:nvPr/>
          </p:nvSpPr>
          <p:spPr bwMode="auto">
            <a:xfrm>
              <a:off x="7298768" y="220774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7" name="Oval 746"/>
            <p:cNvSpPr>
              <a:spLocks noChangeArrowheads="1"/>
            </p:cNvSpPr>
            <p:nvPr/>
          </p:nvSpPr>
          <p:spPr bwMode="auto">
            <a:xfrm>
              <a:off x="7411846" y="2088072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8" name="Oval 747"/>
            <p:cNvSpPr>
              <a:spLocks noChangeArrowheads="1"/>
            </p:cNvSpPr>
            <p:nvPr/>
          </p:nvSpPr>
          <p:spPr bwMode="auto">
            <a:xfrm>
              <a:off x="7448719" y="2128549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49" name="Oval 748"/>
            <p:cNvSpPr>
              <a:spLocks noChangeArrowheads="1"/>
            </p:cNvSpPr>
            <p:nvPr/>
          </p:nvSpPr>
          <p:spPr bwMode="auto">
            <a:xfrm>
              <a:off x="7355307" y="2188386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0" name="Oval 749"/>
            <p:cNvSpPr>
              <a:spLocks noChangeArrowheads="1"/>
            </p:cNvSpPr>
            <p:nvPr/>
          </p:nvSpPr>
          <p:spPr bwMode="auto">
            <a:xfrm>
              <a:off x="7356126" y="2268461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1" name="Oval 750"/>
            <p:cNvSpPr>
              <a:spLocks noChangeArrowheads="1"/>
            </p:cNvSpPr>
            <p:nvPr/>
          </p:nvSpPr>
          <p:spPr bwMode="auto">
            <a:xfrm>
              <a:off x="7355307" y="2308058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2" name="Oval 751"/>
            <p:cNvSpPr>
              <a:spLocks noChangeArrowheads="1"/>
            </p:cNvSpPr>
            <p:nvPr/>
          </p:nvSpPr>
          <p:spPr bwMode="auto">
            <a:xfrm>
              <a:off x="7374153" y="2128549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3" name="Oval 752"/>
            <p:cNvSpPr>
              <a:spLocks noChangeArrowheads="1"/>
            </p:cNvSpPr>
            <p:nvPr/>
          </p:nvSpPr>
          <p:spPr bwMode="auto">
            <a:xfrm>
              <a:off x="7354487" y="2367894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4" name="Oval 753"/>
            <p:cNvSpPr>
              <a:spLocks noChangeArrowheads="1"/>
            </p:cNvSpPr>
            <p:nvPr/>
          </p:nvSpPr>
          <p:spPr bwMode="auto">
            <a:xfrm>
              <a:off x="7485592" y="2048475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5" name="Oval 754"/>
            <p:cNvSpPr>
              <a:spLocks noChangeArrowheads="1"/>
            </p:cNvSpPr>
            <p:nvPr/>
          </p:nvSpPr>
          <p:spPr bwMode="auto">
            <a:xfrm>
              <a:off x="7393000" y="1929682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6" name="Oval 755"/>
            <p:cNvSpPr>
              <a:spLocks noChangeArrowheads="1"/>
            </p:cNvSpPr>
            <p:nvPr/>
          </p:nvSpPr>
          <p:spPr bwMode="auto">
            <a:xfrm>
              <a:off x="7411027" y="2008877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7" name="Oval 756"/>
            <p:cNvSpPr>
              <a:spLocks noChangeArrowheads="1"/>
            </p:cNvSpPr>
            <p:nvPr/>
          </p:nvSpPr>
          <p:spPr bwMode="auto">
            <a:xfrm>
              <a:off x="7485592" y="1968399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58" name="Line 58"/>
            <p:cNvSpPr>
              <a:spLocks noChangeShapeType="1"/>
            </p:cNvSpPr>
            <p:nvPr/>
          </p:nvSpPr>
          <p:spPr bwMode="auto">
            <a:xfrm>
              <a:off x="7075890" y="2806987"/>
              <a:ext cx="78089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59" name="Oval 758"/>
            <p:cNvSpPr>
              <a:spLocks noChangeArrowheads="1"/>
            </p:cNvSpPr>
            <p:nvPr/>
          </p:nvSpPr>
          <p:spPr bwMode="auto">
            <a:xfrm>
              <a:off x="7298768" y="2147908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0" name="Oval 759"/>
            <p:cNvSpPr>
              <a:spLocks noChangeArrowheads="1"/>
            </p:cNvSpPr>
            <p:nvPr/>
          </p:nvSpPr>
          <p:spPr bwMode="auto">
            <a:xfrm>
              <a:off x="7225021" y="2188386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1" name="Oval 760"/>
            <p:cNvSpPr>
              <a:spLocks noChangeArrowheads="1"/>
            </p:cNvSpPr>
            <p:nvPr/>
          </p:nvSpPr>
          <p:spPr bwMode="auto">
            <a:xfrm>
              <a:off x="7298768" y="208807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2" name="Oval 761"/>
            <p:cNvSpPr>
              <a:spLocks noChangeArrowheads="1"/>
            </p:cNvSpPr>
            <p:nvPr/>
          </p:nvSpPr>
          <p:spPr bwMode="auto">
            <a:xfrm>
              <a:off x="7335641" y="2048475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3" name="Oval 762"/>
            <p:cNvSpPr>
              <a:spLocks noChangeArrowheads="1"/>
            </p:cNvSpPr>
            <p:nvPr/>
          </p:nvSpPr>
          <p:spPr bwMode="auto">
            <a:xfrm>
              <a:off x="7279922" y="2028236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4" name="Oval 763"/>
            <p:cNvSpPr>
              <a:spLocks noChangeArrowheads="1"/>
            </p:cNvSpPr>
            <p:nvPr/>
          </p:nvSpPr>
          <p:spPr bwMode="auto">
            <a:xfrm>
              <a:off x="7335641" y="1988638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5" name="Oval 764"/>
            <p:cNvSpPr>
              <a:spLocks noChangeArrowheads="1"/>
            </p:cNvSpPr>
            <p:nvPr/>
          </p:nvSpPr>
          <p:spPr bwMode="auto">
            <a:xfrm>
              <a:off x="7317614" y="192880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6" name="Oval 765"/>
            <p:cNvSpPr>
              <a:spLocks noChangeArrowheads="1"/>
            </p:cNvSpPr>
            <p:nvPr/>
          </p:nvSpPr>
          <p:spPr bwMode="auto">
            <a:xfrm>
              <a:off x="7112763" y="224822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67" name="Text Box 67"/>
            <p:cNvSpPr txBox="1">
              <a:spLocks noChangeArrowheads="1"/>
            </p:cNvSpPr>
            <p:nvPr/>
          </p:nvSpPr>
          <p:spPr bwMode="auto">
            <a:xfrm>
              <a:off x="6855715" y="2874177"/>
              <a:ext cx="506758" cy="313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9 GeV</a:t>
              </a:r>
            </a:p>
          </p:txBody>
        </p:sp>
        <p:sp>
          <p:nvSpPr>
            <p:cNvPr id="768" name="Text Box 68"/>
            <p:cNvSpPr txBox="1">
              <a:spLocks noChangeArrowheads="1"/>
            </p:cNvSpPr>
            <p:nvPr/>
          </p:nvSpPr>
          <p:spPr bwMode="auto">
            <a:xfrm>
              <a:off x="6833345" y="2518364"/>
              <a:ext cx="537451" cy="313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 smtClean="0">
                  <a:solidFill>
                    <a:srgbClr val="FF0000"/>
                  </a:solidFill>
                  <a:latin typeface="+mj-lt"/>
                </a:rPr>
                <a:t>6 </a:t>
              </a:r>
              <a:r>
                <a:rPr lang="en-GB" sz="1100" dirty="0">
                  <a:solidFill>
                    <a:srgbClr val="FF0000"/>
                  </a:solidFill>
                  <a:latin typeface="+mj-lt"/>
                </a:rPr>
                <a:t>GeV </a:t>
              </a:r>
            </a:p>
          </p:txBody>
        </p:sp>
        <p:sp>
          <p:nvSpPr>
            <p:cNvPr id="769" name="Text Box 69"/>
            <p:cNvSpPr txBox="1">
              <a:spLocks noChangeArrowheads="1"/>
            </p:cNvSpPr>
            <p:nvPr/>
          </p:nvSpPr>
          <p:spPr bwMode="auto">
            <a:xfrm>
              <a:off x="7465926" y="2198944"/>
              <a:ext cx="537452" cy="3135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 smtClean="0">
                  <a:solidFill>
                    <a:schemeClr val="accent1"/>
                  </a:solidFill>
                  <a:latin typeface="+mj-lt"/>
                </a:rPr>
                <a:t>3 </a:t>
              </a:r>
              <a:r>
                <a:rPr lang="en-GB" sz="1100" dirty="0">
                  <a:solidFill>
                    <a:schemeClr val="accent1"/>
                  </a:solidFill>
                  <a:latin typeface="+mj-lt"/>
                </a:rPr>
                <a:t>GeV </a:t>
              </a:r>
            </a:p>
          </p:txBody>
        </p:sp>
        <p:sp>
          <p:nvSpPr>
            <p:cNvPr id="770" name="Line 113"/>
            <p:cNvSpPr>
              <a:spLocks noChangeShapeType="1"/>
            </p:cNvSpPr>
            <p:nvPr/>
          </p:nvSpPr>
          <p:spPr bwMode="auto">
            <a:xfrm>
              <a:off x="7299587" y="2407492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1" name="Line 114"/>
            <p:cNvSpPr>
              <a:spLocks noChangeShapeType="1"/>
            </p:cNvSpPr>
            <p:nvPr/>
          </p:nvSpPr>
          <p:spPr bwMode="auto">
            <a:xfrm>
              <a:off x="7299587" y="2327417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2" name="Line 115"/>
            <p:cNvSpPr>
              <a:spLocks noChangeShapeType="1"/>
            </p:cNvSpPr>
            <p:nvPr/>
          </p:nvSpPr>
          <p:spPr bwMode="auto">
            <a:xfrm>
              <a:off x="7299587" y="2227983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3" name="Line 116"/>
            <p:cNvSpPr>
              <a:spLocks noChangeShapeType="1"/>
            </p:cNvSpPr>
            <p:nvPr/>
          </p:nvSpPr>
          <p:spPr bwMode="auto">
            <a:xfrm>
              <a:off x="7318434" y="2168147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4" name="Line 117"/>
            <p:cNvSpPr>
              <a:spLocks noChangeShapeType="1"/>
            </p:cNvSpPr>
            <p:nvPr/>
          </p:nvSpPr>
          <p:spPr bwMode="auto">
            <a:xfrm>
              <a:off x="7337280" y="2108311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5" name="Line 118"/>
            <p:cNvSpPr>
              <a:spLocks noChangeShapeType="1"/>
            </p:cNvSpPr>
            <p:nvPr/>
          </p:nvSpPr>
          <p:spPr bwMode="auto">
            <a:xfrm>
              <a:off x="7355307" y="2048475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6" name="Line 119"/>
            <p:cNvSpPr>
              <a:spLocks noChangeShapeType="1"/>
            </p:cNvSpPr>
            <p:nvPr/>
          </p:nvSpPr>
          <p:spPr bwMode="auto">
            <a:xfrm>
              <a:off x="7337280" y="1968399"/>
              <a:ext cx="111439" cy="0"/>
            </a:xfrm>
            <a:prstGeom prst="line">
              <a:avLst/>
            </a:prstGeom>
            <a:noFill/>
            <a:ln w="9525">
              <a:solidFill>
                <a:srgbClr val="FFFF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77" name="Text Box 154"/>
            <p:cNvSpPr txBox="1">
              <a:spLocks noChangeArrowheads="1"/>
            </p:cNvSpPr>
            <p:nvPr/>
          </p:nvSpPr>
          <p:spPr bwMode="auto">
            <a:xfrm>
              <a:off x="6921203" y="3291167"/>
              <a:ext cx="997861" cy="51643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Layers in close </a:t>
              </a:r>
            </a:p>
            <a:p>
              <a:pPr algn="ctr"/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contact</a:t>
              </a:r>
            </a:p>
          </p:txBody>
        </p:sp>
      </p:grpSp>
      <p:grpSp>
        <p:nvGrpSpPr>
          <p:cNvPr id="778" name="Group 182"/>
          <p:cNvGrpSpPr/>
          <p:nvPr/>
        </p:nvGrpSpPr>
        <p:grpSpPr>
          <a:xfrm>
            <a:off x="1775915" y="4938424"/>
            <a:ext cx="1295755" cy="1605406"/>
            <a:chOff x="6891309" y="4071942"/>
            <a:chExt cx="1352703" cy="2271176"/>
          </a:xfrm>
        </p:grpSpPr>
        <p:sp>
          <p:nvSpPr>
            <p:cNvPr id="779" name="Line 70"/>
            <p:cNvSpPr>
              <a:spLocks noChangeShapeType="1"/>
            </p:cNvSpPr>
            <p:nvPr/>
          </p:nvSpPr>
          <p:spPr bwMode="auto">
            <a:xfrm flipH="1" flipV="1">
              <a:off x="7494235" y="5269547"/>
              <a:ext cx="36873" cy="31942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780" name="Oval 779"/>
            <p:cNvSpPr>
              <a:spLocks noChangeArrowheads="1"/>
            </p:cNvSpPr>
            <p:nvPr/>
          </p:nvSpPr>
          <p:spPr bwMode="auto">
            <a:xfrm>
              <a:off x="7457362" y="518947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1" name="Oval 780"/>
            <p:cNvSpPr>
              <a:spLocks noChangeArrowheads="1"/>
            </p:cNvSpPr>
            <p:nvPr/>
          </p:nvSpPr>
          <p:spPr bwMode="auto">
            <a:xfrm>
              <a:off x="7457362" y="510939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2" name="Oval 781"/>
            <p:cNvSpPr>
              <a:spLocks noChangeArrowheads="1"/>
            </p:cNvSpPr>
            <p:nvPr/>
          </p:nvSpPr>
          <p:spPr bwMode="auto">
            <a:xfrm>
              <a:off x="7457362" y="503020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3" name="Oval 782"/>
            <p:cNvSpPr>
              <a:spLocks noChangeArrowheads="1"/>
            </p:cNvSpPr>
            <p:nvPr/>
          </p:nvSpPr>
          <p:spPr bwMode="auto">
            <a:xfrm>
              <a:off x="7439335" y="495012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4" name="Oval 783"/>
            <p:cNvSpPr>
              <a:spLocks noChangeArrowheads="1"/>
            </p:cNvSpPr>
            <p:nvPr/>
          </p:nvSpPr>
          <p:spPr bwMode="auto">
            <a:xfrm>
              <a:off x="7420489" y="495012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5" name="Oval 784"/>
            <p:cNvSpPr>
              <a:spLocks noChangeArrowheads="1"/>
            </p:cNvSpPr>
            <p:nvPr/>
          </p:nvSpPr>
          <p:spPr bwMode="auto">
            <a:xfrm>
              <a:off x="7457362" y="514987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6" name="Oval 785"/>
            <p:cNvSpPr>
              <a:spLocks noChangeArrowheads="1"/>
            </p:cNvSpPr>
            <p:nvPr/>
          </p:nvSpPr>
          <p:spPr bwMode="auto">
            <a:xfrm>
              <a:off x="7345923" y="483045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7" name="Oval 786"/>
            <p:cNvSpPr>
              <a:spLocks noChangeArrowheads="1"/>
            </p:cNvSpPr>
            <p:nvPr/>
          </p:nvSpPr>
          <p:spPr bwMode="auto">
            <a:xfrm>
              <a:off x="7345923" y="4750380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8" name="Oval 787"/>
            <p:cNvSpPr>
              <a:spLocks noChangeArrowheads="1"/>
            </p:cNvSpPr>
            <p:nvPr/>
          </p:nvSpPr>
          <p:spPr bwMode="auto">
            <a:xfrm>
              <a:off x="7495055" y="5070679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89" name="Oval 788"/>
            <p:cNvSpPr>
              <a:spLocks noChangeArrowheads="1"/>
            </p:cNvSpPr>
            <p:nvPr/>
          </p:nvSpPr>
          <p:spPr bwMode="auto">
            <a:xfrm>
              <a:off x="7438516" y="511027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0" name="Oval 789"/>
            <p:cNvSpPr>
              <a:spLocks noChangeArrowheads="1"/>
            </p:cNvSpPr>
            <p:nvPr/>
          </p:nvSpPr>
          <p:spPr bwMode="auto">
            <a:xfrm>
              <a:off x="7438516" y="503020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1" name="Oval 790"/>
            <p:cNvSpPr>
              <a:spLocks noChangeArrowheads="1"/>
            </p:cNvSpPr>
            <p:nvPr/>
          </p:nvSpPr>
          <p:spPr bwMode="auto">
            <a:xfrm>
              <a:off x="7495055" y="4990604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2" name="Oval 791"/>
            <p:cNvSpPr>
              <a:spLocks noChangeArrowheads="1"/>
            </p:cNvSpPr>
            <p:nvPr/>
          </p:nvSpPr>
          <p:spPr bwMode="auto">
            <a:xfrm>
              <a:off x="7513081" y="4910529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3" name="Oval 792"/>
            <p:cNvSpPr>
              <a:spLocks noChangeArrowheads="1"/>
            </p:cNvSpPr>
            <p:nvPr/>
          </p:nvSpPr>
          <p:spPr bwMode="auto">
            <a:xfrm>
              <a:off x="7439335" y="4409841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4" name="Oval 793"/>
            <p:cNvSpPr>
              <a:spLocks noChangeArrowheads="1"/>
            </p:cNvSpPr>
            <p:nvPr/>
          </p:nvSpPr>
          <p:spPr bwMode="auto">
            <a:xfrm>
              <a:off x="7494235" y="4411601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5" name="Oval 794"/>
            <p:cNvSpPr>
              <a:spLocks noChangeArrowheads="1"/>
            </p:cNvSpPr>
            <p:nvPr/>
          </p:nvSpPr>
          <p:spPr bwMode="auto">
            <a:xfrm>
              <a:off x="7363950" y="4331526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6" name="Oval 795"/>
            <p:cNvSpPr>
              <a:spLocks noChangeArrowheads="1"/>
            </p:cNvSpPr>
            <p:nvPr/>
          </p:nvSpPr>
          <p:spPr bwMode="auto">
            <a:xfrm>
              <a:off x="7364769" y="4411601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7" name="Oval 796"/>
            <p:cNvSpPr>
              <a:spLocks noChangeArrowheads="1"/>
            </p:cNvSpPr>
            <p:nvPr/>
          </p:nvSpPr>
          <p:spPr bwMode="auto">
            <a:xfrm>
              <a:off x="7363950" y="4451198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8" name="Oval 797"/>
            <p:cNvSpPr>
              <a:spLocks noChangeArrowheads="1"/>
            </p:cNvSpPr>
            <p:nvPr/>
          </p:nvSpPr>
          <p:spPr bwMode="auto">
            <a:xfrm>
              <a:off x="7568801" y="4291928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799" name="Oval 798"/>
            <p:cNvSpPr>
              <a:spLocks noChangeArrowheads="1"/>
            </p:cNvSpPr>
            <p:nvPr/>
          </p:nvSpPr>
          <p:spPr bwMode="auto">
            <a:xfrm>
              <a:off x="7327077" y="4531273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0" name="Oval 799"/>
            <p:cNvSpPr>
              <a:spLocks noChangeArrowheads="1"/>
            </p:cNvSpPr>
            <p:nvPr/>
          </p:nvSpPr>
          <p:spPr bwMode="auto">
            <a:xfrm>
              <a:off x="7513081" y="4370243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1" name="Oval 800"/>
            <p:cNvSpPr>
              <a:spLocks noChangeArrowheads="1"/>
            </p:cNvSpPr>
            <p:nvPr/>
          </p:nvSpPr>
          <p:spPr bwMode="auto">
            <a:xfrm>
              <a:off x="7420489" y="4251451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2" name="Oval 801"/>
            <p:cNvSpPr>
              <a:spLocks noChangeArrowheads="1"/>
            </p:cNvSpPr>
            <p:nvPr/>
          </p:nvSpPr>
          <p:spPr bwMode="auto">
            <a:xfrm>
              <a:off x="7438516" y="4330646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3" name="Oval 802"/>
            <p:cNvSpPr>
              <a:spLocks noChangeArrowheads="1"/>
            </p:cNvSpPr>
            <p:nvPr/>
          </p:nvSpPr>
          <p:spPr bwMode="auto">
            <a:xfrm>
              <a:off x="7513081" y="4290168"/>
              <a:ext cx="73746" cy="8007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4" name="Line 95"/>
            <p:cNvSpPr>
              <a:spLocks noChangeShapeType="1"/>
            </p:cNvSpPr>
            <p:nvPr/>
          </p:nvSpPr>
          <p:spPr bwMode="auto">
            <a:xfrm>
              <a:off x="7253330" y="5269547"/>
              <a:ext cx="78089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05" name="Oval 804"/>
            <p:cNvSpPr>
              <a:spLocks noChangeArrowheads="1"/>
            </p:cNvSpPr>
            <p:nvPr/>
          </p:nvSpPr>
          <p:spPr bwMode="auto">
            <a:xfrm>
              <a:off x="7513081" y="4850693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6" name="Oval 805"/>
            <p:cNvSpPr>
              <a:spLocks noChangeArrowheads="1"/>
            </p:cNvSpPr>
            <p:nvPr/>
          </p:nvSpPr>
          <p:spPr bwMode="auto">
            <a:xfrm>
              <a:off x="7439335" y="4891171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7" name="Oval 806"/>
            <p:cNvSpPr>
              <a:spLocks noChangeArrowheads="1"/>
            </p:cNvSpPr>
            <p:nvPr/>
          </p:nvSpPr>
          <p:spPr bwMode="auto">
            <a:xfrm>
              <a:off x="7513081" y="479085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8" name="Oval 807"/>
            <p:cNvSpPr>
              <a:spLocks noChangeArrowheads="1"/>
            </p:cNvSpPr>
            <p:nvPr/>
          </p:nvSpPr>
          <p:spPr bwMode="auto">
            <a:xfrm>
              <a:off x="7549955" y="4751259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09" name="Oval 808"/>
            <p:cNvSpPr>
              <a:spLocks noChangeArrowheads="1"/>
            </p:cNvSpPr>
            <p:nvPr/>
          </p:nvSpPr>
          <p:spPr bwMode="auto">
            <a:xfrm>
              <a:off x="7494235" y="4731021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10" name="Oval 809"/>
            <p:cNvSpPr>
              <a:spLocks noChangeArrowheads="1"/>
            </p:cNvSpPr>
            <p:nvPr/>
          </p:nvSpPr>
          <p:spPr bwMode="auto">
            <a:xfrm>
              <a:off x="7549955" y="4691423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11" name="Oval 810"/>
            <p:cNvSpPr>
              <a:spLocks noChangeArrowheads="1"/>
            </p:cNvSpPr>
            <p:nvPr/>
          </p:nvSpPr>
          <p:spPr bwMode="auto">
            <a:xfrm>
              <a:off x="7531928" y="4631587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12" name="Oval 811"/>
            <p:cNvSpPr>
              <a:spLocks noChangeArrowheads="1"/>
            </p:cNvSpPr>
            <p:nvPr/>
          </p:nvSpPr>
          <p:spPr bwMode="auto">
            <a:xfrm>
              <a:off x="7290203" y="4710782"/>
              <a:ext cx="73746" cy="8007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1100" dirty="0">
                <a:solidFill>
                  <a:srgbClr val="FF0000"/>
                </a:solidFill>
                <a:latin typeface="+mj-lt"/>
              </a:endParaRPr>
            </a:p>
          </p:txBody>
        </p:sp>
        <p:sp>
          <p:nvSpPr>
            <p:cNvPr id="813" name="Text Box 104"/>
            <p:cNvSpPr txBox="1">
              <a:spLocks noChangeArrowheads="1"/>
            </p:cNvSpPr>
            <p:nvPr/>
          </p:nvSpPr>
          <p:spPr bwMode="auto">
            <a:xfrm>
              <a:off x="7008450" y="5370687"/>
              <a:ext cx="522086" cy="34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9 GeV</a:t>
              </a:r>
            </a:p>
          </p:txBody>
        </p:sp>
        <p:sp>
          <p:nvSpPr>
            <p:cNvPr id="814" name="Text Box 105"/>
            <p:cNvSpPr txBox="1">
              <a:spLocks noChangeArrowheads="1"/>
            </p:cNvSpPr>
            <p:nvPr/>
          </p:nvSpPr>
          <p:spPr bwMode="auto">
            <a:xfrm>
              <a:off x="6891309" y="4959298"/>
              <a:ext cx="553709" cy="34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rgbClr val="FF0000"/>
                  </a:solidFill>
                  <a:latin typeface="+mj-lt"/>
                </a:rPr>
                <a:t>6 GeV </a:t>
              </a:r>
            </a:p>
          </p:txBody>
        </p:sp>
        <p:sp>
          <p:nvSpPr>
            <p:cNvPr id="815" name="Text Box 106"/>
            <p:cNvSpPr txBox="1">
              <a:spLocks noChangeArrowheads="1"/>
            </p:cNvSpPr>
            <p:nvPr/>
          </p:nvSpPr>
          <p:spPr bwMode="auto">
            <a:xfrm>
              <a:off x="7679424" y="4371121"/>
              <a:ext cx="553709" cy="349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GB" sz="1100" dirty="0">
                  <a:solidFill>
                    <a:schemeClr val="accent1"/>
                  </a:solidFill>
                  <a:latin typeface="+mj-lt"/>
                </a:rPr>
                <a:t>3 GeV </a:t>
              </a:r>
            </a:p>
          </p:txBody>
        </p:sp>
        <p:sp>
          <p:nvSpPr>
            <p:cNvPr id="816" name="Oval 815"/>
            <p:cNvSpPr>
              <a:spLocks noChangeArrowheads="1"/>
            </p:cNvSpPr>
            <p:nvPr/>
          </p:nvSpPr>
          <p:spPr bwMode="auto">
            <a:xfrm>
              <a:off x="7104199" y="4071942"/>
              <a:ext cx="650607" cy="1592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17" name="Oval 816"/>
            <p:cNvSpPr>
              <a:spLocks noChangeArrowheads="1"/>
            </p:cNvSpPr>
            <p:nvPr/>
          </p:nvSpPr>
          <p:spPr bwMode="auto">
            <a:xfrm>
              <a:off x="7233665" y="4111540"/>
              <a:ext cx="372010" cy="8007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18" name="Line 109"/>
            <p:cNvSpPr>
              <a:spLocks noChangeShapeType="1"/>
            </p:cNvSpPr>
            <p:nvPr/>
          </p:nvSpPr>
          <p:spPr bwMode="auto">
            <a:xfrm flipH="1" flipV="1">
              <a:off x="7104199" y="4171376"/>
              <a:ext cx="390037" cy="10981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19" name="Line 110"/>
            <p:cNvSpPr>
              <a:spLocks noChangeShapeType="1"/>
            </p:cNvSpPr>
            <p:nvPr/>
          </p:nvSpPr>
          <p:spPr bwMode="auto">
            <a:xfrm flipV="1">
              <a:off x="7494235" y="4171376"/>
              <a:ext cx="260571" cy="11175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20" name="Line 111"/>
            <p:cNvSpPr>
              <a:spLocks noChangeShapeType="1"/>
            </p:cNvSpPr>
            <p:nvPr/>
          </p:nvSpPr>
          <p:spPr bwMode="auto">
            <a:xfrm flipH="1" flipV="1">
              <a:off x="7234484" y="4131778"/>
              <a:ext cx="259752" cy="11571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21" name="Line 112"/>
            <p:cNvSpPr>
              <a:spLocks noChangeShapeType="1"/>
            </p:cNvSpPr>
            <p:nvPr/>
          </p:nvSpPr>
          <p:spPr bwMode="auto">
            <a:xfrm flipV="1">
              <a:off x="7494235" y="4152017"/>
              <a:ext cx="112258" cy="1097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822" name="Text Box 156"/>
            <p:cNvSpPr txBox="1">
              <a:spLocks noChangeArrowheads="1"/>
            </p:cNvSpPr>
            <p:nvPr/>
          </p:nvSpPr>
          <p:spPr bwMode="auto">
            <a:xfrm>
              <a:off x="7002517" y="5767174"/>
              <a:ext cx="1241495" cy="57594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Fraction of energy</a:t>
              </a:r>
              <a:r>
                <a:rPr lang="en-GB" sz="1100" dirty="0" smtClean="0">
                  <a:solidFill>
                    <a:schemeClr val="tx1"/>
                  </a:solidFill>
                  <a:latin typeface="+mj-lt"/>
                </a:rPr>
                <a:t> </a:t>
              </a:r>
              <a:endParaRPr lang="en-GB" sz="1100" dirty="0">
                <a:solidFill>
                  <a:schemeClr val="tx1"/>
                </a:solidFill>
                <a:latin typeface="+mj-lt"/>
              </a:endParaRPr>
            </a:p>
            <a:p>
              <a:pPr algn="ctr"/>
              <a:r>
                <a:rPr lang="en-GB" sz="1100" dirty="0">
                  <a:solidFill>
                    <a:schemeClr val="tx1"/>
                  </a:solidFill>
                  <a:latin typeface="+mj-lt"/>
                </a:rPr>
                <a:t>in cone</a:t>
              </a:r>
            </a:p>
          </p:txBody>
        </p:sp>
      </p:grpSp>
      <p:grpSp>
        <p:nvGrpSpPr>
          <p:cNvPr id="836" name="Group 835"/>
          <p:cNvGrpSpPr/>
          <p:nvPr/>
        </p:nvGrpSpPr>
        <p:grpSpPr>
          <a:xfrm>
            <a:off x="207394" y="3029920"/>
            <a:ext cx="2908743" cy="1375189"/>
            <a:chOff x="454217" y="2786625"/>
            <a:chExt cx="2908743" cy="1375189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63867" y="2786625"/>
              <a:ext cx="1442720" cy="1375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2" name="Text Box 6"/>
            <p:cNvSpPr txBox="1">
              <a:spLocks noChangeArrowheads="1"/>
            </p:cNvSpPr>
            <p:nvPr/>
          </p:nvSpPr>
          <p:spPr bwMode="auto">
            <a:xfrm>
              <a:off x="2149297" y="3311101"/>
              <a:ext cx="1213663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en-GB" sz="1100" dirty="0" smtClean="0">
                  <a:latin typeface="+mj-lt"/>
                </a:rPr>
                <a:t>Projected track position</a:t>
              </a:r>
              <a:endParaRPr lang="en-GB" sz="1100" dirty="0">
                <a:latin typeface="+mj-lt"/>
              </a:endParaRPr>
            </a:p>
          </p:txBody>
        </p:sp>
        <p:sp>
          <p:nvSpPr>
            <p:cNvPr id="43" name="Line 7"/>
            <p:cNvSpPr>
              <a:spLocks noChangeShapeType="1"/>
            </p:cNvSpPr>
            <p:nvPr/>
          </p:nvSpPr>
          <p:spPr bwMode="auto">
            <a:xfrm flipH="1">
              <a:off x="1831782" y="3427429"/>
              <a:ext cx="423645" cy="5545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  <p:sp>
          <p:nvSpPr>
            <p:cNvPr id="40" name="Text Box 6"/>
            <p:cNvSpPr txBox="1">
              <a:spLocks noChangeArrowheads="1"/>
            </p:cNvSpPr>
            <p:nvPr/>
          </p:nvSpPr>
          <p:spPr bwMode="auto">
            <a:xfrm>
              <a:off x="454217" y="3367312"/>
              <a:ext cx="960519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sz="1100" dirty="0" smtClean="0">
                  <a:latin typeface="+mj-lt"/>
                </a:rPr>
                <a:t>Cluster first</a:t>
              </a:r>
              <a:br>
                <a:rPr lang="en-GB" sz="1100" dirty="0" smtClean="0">
                  <a:latin typeface="+mj-lt"/>
                </a:rPr>
              </a:br>
              <a:r>
                <a:rPr lang="en-GB" sz="1100" dirty="0" smtClean="0">
                  <a:latin typeface="+mj-lt"/>
                </a:rPr>
                <a:t>layer position</a:t>
              </a:r>
              <a:endParaRPr lang="en-GB" sz="1100" dirty="0">
                <a:latin typeface="+mj-lt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 flipV="1">
              <a:off x="1330909" y="3494315"/>
              <a:ext cx="455154" cy="4253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 sz="1100" dirty="0">
                <a:latin typeface="+mj-lt"/>
              </a:endParaRPr>
            </a:p>
          </p:txBody>
        </p:sp>
      </p:grpSp>
      <p:grpSp>
        <p:nvGrpSpPr>
          <p:cNvPr id="835" name="Group 834"/>
          <p:cNvGrpSpPr/>
          <p:nvPr/>
        </p:nvGrpSpPr>
        <p:grpSpPr>
          <a:xfrm>
            <a:off x="6082500" y="3214536"/>
            <a:ext cx="2857913" cy="1405223"/>
            <a:chOff x="5755323" y="4333545"/>
            <a:chExt cx="3176651" cy="1613849"/>
          </a:xfrm>
        </p:grpSpPr>
        <p:grpSp>
          <p:nvGrpSpPr>
            <p:cNvPr id="622" name="Group 164"/>
            <p:cNvGrpSpPr/>
            <p:nvPr/>
          </p:nvGrpSpPr>
          <p:grpSpPr>
            <a:xfrm>
              <a:off x="5755323" y="4333545"/>
              <a:ext cx="3176651" cy="1613849"/>
              <a:chOff x="5466083" y="5500610"/>
              <a:chExt cx="3482059" cy="1356283"/>
            </a:xfrm>
          </p:grpSpPr>
          <p:grpSp>
            <p:nvGrpSpPr>
              <p:cNvPr id="623" name="Group 62"/>
              <p:cNvGrpSpPr>
                <a:grpSpLocks/>
              </p:cNvGrpSpPr>
              <p:nvPr/>
            </p:nvGrpSpPr>
            <p:grpSpPr bwMode="auto">
              <a:xfrm>
                <a:off x="6186567" y="6124667"/>
                <a:ext cx="403418" cy="503338"/>
                <a:chOff x="3969" y="2477"/>
                <a:chExt cx="298" cy="363"/>
              </a:xfrm>
            </p:grpSpPr>
            <p:sp>
              <p:nvSpPr>
                <p:cNvPr id="712" name="Oval 63"/>
                <p:cNvSpPr>
                  <a:spLocks noChangeArrowheads="1"/>
                </p:cNvSpPr>
                <p:nvPr/>
              </p:nvSpPr>
              <p:spPr bwMode="auto">
                <a:xfrm>
                  <a:off x="4119" y="2792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3" name="Oval 64"/>
                <p:cNvSpPr>
                  <a:spLocks noChangeArrowheads="1"/>
                </p:cNvSpPr>
                <p:nvPr/>
              </p:nvSpPr>
              <p:spPr bwMode="auto">
                <a:xfrm>
                  <a:off x="4119" y="2743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4" name="Oval 65"/>
                <p:cNvSpPr>
                  <a:spLocks noChangeArrowheads="1"/>
                </p:cNvSpPr>
                <p:nvPr/>
              </p:nvSpPr>
              <p:spPr bwMode="auto">
                <a:xfrm>
                  <a:off x="4119" y="2695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5" name="Oval 66"/>
                <p:cNvSpPr>
                  <a:spLocks noChangeArrowheads="1"/>
                </p:cNvSpPr>
                <p:nvPr/>
              </p:nvSpPr>
              <p:spPr bwMode="auto">
                <a:xfrm>
                  <a:off x="4148" y="2647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6" name="Oval 67"/>
                <p:cNvSpPr>
                  <a:spLocks noChangeArrowheads="1"/>
                </p:cNvSpPr>
                <p:nvPr/>
              </p:nvSpPr>
              <p:spPr bwMode="auto">
                <a:xfrm>
                  <a:off x="4089" y="2647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7" name="Oval 68"/>
                <p:cNvSpPr>
                  <a:spLocks noChangeArrowheads="1"/>
                </p:cNvSpPr>
                <p:nvPr/>
              </p:nvSpPr>
              <p:spPr bwMode="auto">
                <a:xfrm>
                  <a:off x="4029" y="2622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8" name="Oval 69"/>
                <p:cNvSpPr>
                  <a:spLocks noChangeArrowheads="1"/>
                </p:cNvSpPr>
                <p:nvPr/>
              </p:nvSpPr>
              <p:spPr bwMode="auto">
                <a:xfrm>
                  <a:off x="3969" y="2574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9" name="Oval 70"/>
                <p:cNvSpPr>
                  <a:spLocks noChangeArrowheads="1"/>
                </p:cNvSpPr>
                <p:nvPr/>
              </p:nvSpPr>
              <p:spPr bwMode="auto">
                <a:xfrm>
                  <a:off x="3969" y="2526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20" name="Oval 71"/>
                <p:cNvSpPr>
                  <a:spLocks noChangeArrowheads="1"/>
                </p:cNvSpPr>
                <p:nvPr/>
              </p:nvSpPr>
              <p:spPr bwMode="auto">
                <a:xfrm>
                  <a:off x="4059" y="2574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21" name="Oval 72"/>
                <p:cNvSpPr>
                  <a:spLocks noChangeArrowheads="1"/>
                </p:cNvSpPr>
                <p:nvPr/>
              </p:nvSpPr>
              <p:spPr bwMode="auto">
                <a:xfrm>
                  <a:off x="4178" y="2598"/>
                  <a:ext cx="60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22" name="Oval 73"/>
                <p:cNvSpPr>
                  <a:spLocks noChangeArrowheads="1"/>
                </p:cNvSpPr>
                <p:nvPr/>
              </p:nvSpPr>
              <p:spPr bwMode="auto">
                <a:xfrm>
                  <a:off x="4208" y="2550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23" name="Oval 74"/>
                <p:cNvSpPr>
                  <a:spLocks noChangeArrowheads="1"/>
                </p:cNvSpPr>
                <p:nvPr/>
              </p:nvSpPr>
              <p:spPr bwMode="auto">
                <a:xfrm>
                  <a:off x="4059" y="2526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24" name="Oval 75"/>
                <p:cNvSpPr>
                  <a:spLocks noChangeArrowheads="1"/>
                </p:cNvSpPr>
                <p:nvPr/>
              </p:nvSpPr>
              <p:spPr bwMode="auto">
                <a:xfrm>
                  <a:off x="4089" y="2477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4" name="Group 76"/>
              <p:cNvGrpSpPr>
                <a:grpSpLocks/>
              </p:cNvGrpSpPr>
              <p:nvPr/>
            </p:nvGrpSpPr>
            <p:grpSpPr bwMode="auto">
              <a:xfrm>
                <a:off x="6246192" y="5747542"/>
                <a:ext cx="282937" cy="267618"/>
                <a:chOff x="4168" y="2205"/>
                <a:chExt cx="209" cy="193"/>
              </a:xfrm>
            </p:grpSpPr>
            <p:sp>
              <p:nvSpPr>
                <p:cNvPr id="701" name="Oval 77"/>
                <p:cNvSpPr>
                  <a:spLocks noChangeArrowheads="1"/>
                </p:cNvSpPr>
                <p:nvPr/>
              </p:nvSpPr>
              <p:spPr bwMode="auto">
                <a:xfrm>
                  <a:off x="4198" y="2277"/>
                  <a:ext cx="60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2" name="Oval 78"/>
                <p:cNvSpPr>
                  <a:spLocks noChangeArrowheads="1"/>
                </p:cNvSpPr>
                <p:nvPr/>
              </p:nvSpPr>
              <p:spPr bwMode="auto">
                <a:xfrm>
                  <a:off x="422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3" name="Oval 79"/>
                <p:cNvSpPr>
                  <a:spLocks noChangeArrowheads="1"/>
                </p:cNvSpPr>
                <p:nvPr/>
              </p:nvSpPr>
              <p:spPr bwMode="auto">
                <a:xfrm>
                  <a:off x="425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4" name="Oval 80"/>
                <p:cNvSpPr>
                  <a:spLocks noChangeArrowheads="1"/>
                </p:cNvSpPr>
                <p:nvPr/>
              </p:nvSpPr>
              <p:spPr bwMode="auto">
                <a:xfrm>
                  <a:off x="4258" y="2326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5" name="Oval 81"/>
                <p:cNvSpPr>
                  <a:spLocks noChangeArrowheads="1"/>
                </p:cNvSpPr>
                <p:nvPr/>
              </p:nvSpPr>
              <p:spPr bwMode="auto">
                <a:xfrm>
                  <a:off x="419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6" name="Oval 82"/>
                <p:cNvSpPr>
                  <a:spLocks noChangeArrowheads="1"/>
                </p:cNvSpPr>
                <p:nvPr/>
              </p:nvSpPr>
              <p:spPr bwMode="auto">
                <a:xfrm>
                  <a:off x="416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7" name="Oval 83"/>
                <p:cNvSpPr>
                  <a:spLocks noChangeArrowheads="1"/>
                </p:cNvSpPr>
                <p:nvPr/>
              </p:nvSpPr>
              <p:spPr bwMode="auto">
                <a:xfrm>
                  <a:off x="422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8" name="Oval 84"/>
                <p:cNvSpPr>
                  <a:spLocks noChangeArrowheads="1"/>
                </p:cNvSpPr>
                <p:nvPr/>
              </p:nvSpPr>
              <p:spPr bwMode="auto">
                <a:xfrm>
                  <a:off x="4258" y="2253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9" name="Oval 85"/>
                <p:cNvSpPr>
                  <a:spLocks noChangeArrowheads="1"/>
                </p:cNvSpPr>
                <p:nvPr/>
              </p:nvSpPr>
              <p:spPr bwMode="auto">
                <a:xfrm>
                  <a:off x="431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0" name="Oval 86"/>
                <p:cNvSpPr>
                  <a:spLocks noChangeArrowheads="1"/>
                </p:cNvSpPr>
                <p:nvPr/>
              </p:nvSpPr>
              <p:spPr bwMode="auto">
                <a:xfrm>
                  <a:off x="4198" y="2229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11" name="Oval 87"/>
                <p:cNvSpPr>
                  <a:spLocks noChangeArrowheads="1"/>
                </p:cNvSpPr>
                <p:nvPr/>
              </p:nvSpPr>
              <p:spPr bwMode="auto">
                <a:xfrm>
                  <a:off x="4258" y="2205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5" name="Group 90"/>
              <p:cNvGrpSpPr>
                <a:grpSpLocks/>
              </p:cNvGrpSpPr>
              <p:nvPr/>
            </p:nvGrpSpPr>
            <p:grpSpPr bwMode="auto">
              <a:xfrm>
                <a:off x="6528999" y="5622747"/>
                <a:ext cx="282930" cy="267618"/>
                <a:chOff x="4168" y="2205"/>
                <a:chExt cx="209" cy="193"/>
              </a:xfrm>
            </p:grpSpPr>
            <p:sp>
              <p:nvSpPr>
                <p:cNvPr id="690" name="Oval 91"/>
                <p:cNvSpPr>
                  <a:spLocks noChangeArrowheads="1"/>
                </p:cNvSpPr>
                <p:nvPr/>
              </p:nvSpPr>
              <p:spPr bwMode="auto">
                <a:xfrm>
                  <a:off x="4198" y="2277"/>
                  <a:ext cx="60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1" name="Oval 92"/>
                <p:cNvSpPr>
                  <a:spLocks noChangeArrowheads="1"/>
                </p:cNvSpPr>
                <p:nvPr/>
              </p:nvSpPr>
              <p:spPr bwMode="auto">
                <a:xfrm>
                  <a:off x="422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2" name="Oval 93"/>
                <p:cNvSpPr>
                  <a:spLocks noChangeArrowheads="1"/>
                </p:cNvSpPr>
                <p:nvPr/>
              </p:nvSpPr>
              <p:spPr bwMode="auto">
                <a:xfrm>
                  <a:off x="425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3" name="Oval 94"/>
                <p:cNvSpPr>
                  <a:spLocks noChangeArrowheads="1"/>
                </p:cNvSpPr>
                <p:nvPr/>
              </p:nvSpPr>
              <p:spPr bwMode="auto">
                <a:xfrm>
                  <a:off x="4258" y="2326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4" name="Oval 95"/>
                <p:cNvSpPr>
                  <a:spLocks noChangeArrowheads="1"/>
                </p:cNvSpPr>
                <p:nvPr/>
              </p:nvSpPr>
              <p:spPr bwMode="auto">
                <a:xfrm>
                  <a:off x="419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5" name="Oval 96"/>
                <p:cNvSpPr>
                  <a:spLocks noChangeArrowheads="1"/>
                </p:cNvSpPr>
                <p:nvPr/>
              </p:nvSpPr>
              <p:spPr bwMode="auto">
                <a:xfrm>
                  <a:off x="416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6" name="Oval 97"/>
                <p:cNvSpPr>
                  <a:spLocks noChangeArrowheads="1"/>
                </p:cNvSpPr>
                <p:nvPr/>
              </p:nvSpPr>
              <p:spPr bwMode="auto">
                <a:xfrm>
                  <a:off x="422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7" name="Oval 98"/>
                <p:cNvSpPr>
                  <a:spLocks noChangeArrowheads="1"/>
                </p:cNvSpPr>
                <p:nvPr/>
              </p:nvSpPr>
              <p:spPr bwMode="auto">
                <a:xfrm>
                  <a:off x="4258" y="2253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8" name="Oval 99"/>
                <p:cNvSpPr>
                  <a:spLocks noChangeArrowheads="1"/>
                </p:cNvSpPr>
                <p:nvPr/>
              </p:nvSpPr>
              <p:spPr bwMode="auto">
                <a:xfrm>
                  <a:off x="431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99" name="Oval 100"/>
                <p:cNvSpPr>
                  <a:spLocks noChangeArrowheads="1"/>
                </p:cNvSpPr>
                <p:nvPr/>
              </p:nvSpPr>
              <p:spPr bwMode="auto">
                <a:xfrm>
                  <a:off x="4198" y="2229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700" name="Oval 101"/>
                <p:cNvSpPr>
                  <a:spLocks noChangeArrowheads="1"/>
                </p:cNvSpPr>
                <p:nvPr/>
              </p:nvSpPr>
              <p:spPr bwMode="auto">
                <a:xfrm>
                  <a:off x="4258" y="2205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6" name="Group 237"/>
              <p:cNvGrpSpPr/>
              <p:nvPr/>
            </p:nvGrpSpPr>
            <p:grpSpPr>
              <a:xfrm>
                <a:off x="6589961" y="5500610"/>
                <a:ext cx="282933" cy="201054"/>
                <a:chOff x="6375400" y="5289565"/>
                <a:chExt cx="331788" cy="230187"/>
              </a:xfrm>
            </p:grpSpPr>
            <p:sp>
              <p:nvSpPr>
                <p:cNvPr id="681" name="Oval 103"/>
                <p:cNvSpPr>
                  <a:spLocks noChangeArrowheads="1"/>
                </p:cNvSpPr>
                <p:nvPr/>
              </p:nvSpPr>
              <p:spPr bwMode="auto">
                <a:xfrm>
                  <a:off x="6423025" y="5327665"/>
                  <a:ext cx="95250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2" name="Oval 104"/>
                <p:cNvSpPr>
                  <a:spLocks noChangeArrowheads="1"/>
                </p:cNvSpPr>
                <p:nvPr/>
              </p:nvSpPr>
              <p:spPr bwMode="auto">
                <a:xfrm>
                  <a:off x="6470650" y="53673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3" name="Oval 105"/>
                <p:cNvSpPr>
                  <a:spLocks noChangeArrowheads="1"/>
                </p:cNvSpPr>
                <p:nvPr/>
              </p:nvSpPr>
              <p:spPr bwMode="auto">
                <a:xfrm>
                  <a:off x="6518275" y="53276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4" name="Oval 106"/>
                <p:cNvSpPr>
                  <a:spLocks noChangeArrowheads="1"/>
                </p:cNvSpPr>
                <p:nvPr/>
              </p:nvSpPr>
              <p:spPr bwMode="auto">
                <a:xfrm>
                  <a:off x="6518275" y="54054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5" name="Oval 107"/>
                <p:cNvSpPr>
                  <a:spLocks noChangeArrowheads="1"/>
                </p:cNvSpPr>
                <p:nvPr/>
              </p:nvSpPr>
              <p:spPr bwMode="auto">
                <a:xfrm>
                  <a:off x="6423025" y="54435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6" name="Oval 108"/>
                <p:cNvSpPr>
                  <a:spLocks noChangeArrowheads="1"/>
                </p:cNvSpPr>
                <p:nvPr/>
              </p:nvSpPr>
              <p:spPr bwMode="auto">
                <a:xfrm>
                  <a:off x="6375400" y="53673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7" name="Oval 109"/>
                <p:cNvSpPr>
                  <a:spLocks noChangeArrowheads="1"/>
                </p:cNvSpPr>
                <p:nvPr/>
              </p:nvSpPr>
              <p:spPr bwMode="auto">
                <a:xfrm>
                  <a:off x="6470650" y="54435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8" name="Oval 110"/>
                <p:cNvSpPr>
                  <a:spLocks noChangeArrowheads="1"/>
                </p:cNvSpPr>
                <p:nvPr/>
              </p:nvSpPr>
              <p:spPr bwMode="auto">
                <a:xfrm>
                  <a:off x="6518275" y="52895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9" name="Oval 111"/>
                <p:cNvSpPr>
                  <a:spLocks noChangeArrowheads="1"/>
                </p:cNvSpPr>
                <p:nvPr/>
              </p:nvSpPr>
              <p:spPr bwMode="auto">
                <a:xfrm>
                  <a:off x="6613525" y="53276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7" name="Group 117"/>
              <p:cNvGrpSpPr>
                <a:grpSpLocks/>
              </p:cNvGrpSpPr>
              <p:nvPr/>
            </p:nvGrpSpPr>
            <p:grpSpPr bwMode="auto">
              <a:xfrm>
                <a:off x="7548435" y="6124667"/>
                <a:ext cx="403418" cy="503338"/>
                <a:chOff x="3969" y="2477"/>
                <a:chExt cx="298" cy="363"/>
              </a:xfrm>
            </p:grpSpPr>
            <p:sp>
              <p:nvSpPr>
                <p:cNvPr id="668" name="Oval 118"/>
                <p:cNvSpPr>
                  <a:spLocks noChangeArrowheads="1"/>
                </p:cNvSpPr>
                <p:nvPr/>
              </p:nvSpPr>
              <p:spPr bwMode="auto">
                <a:xfrm>
                  <a:off x="4119" y="2792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9" name="Oval 119"/>
                <p:cNvSpPr>
                  <a:spLocks noChangeArrowheads="1"/>
                </p:cNvSpPr>
                <p:nvPr/>
              </p:nvSpPr>
              <p:spPr bwMode="auto">
                <a:xfrm>
                  <a:off x="4119" y="2743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0" name="Oval 120"/>
                <p:cNvSpPr>
                  <a:spLocks noChangeArrowheads="1"/>
                </p:cNvSpPr>
                <p:nvPr/>
              </p:nvSpPr>
              <p:spPr bwMode="auto">
                <a:xfrm>
                  <a:off x="4119" y="2695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1" name="Oval 121"/>
                <p:cNvSpPr>
                  <a:spLocks noChangeArrowheads="1"/>
                </p:cNvSpPr>
                <p:nvPr/>
              </p:nvSpPr>
              <p:spPr bwMode="auto">
                <a:xfrm>
                  <a:off x="4148" y="2647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2" name="Oval 122"/>
                <p:cNvSpPr>
                  <a:spLocks noChangeArrowheads="1"/>
                </p:cNvSpPr>
                <p:nvPr/>
              </p:nvSpPr>
              <p:spPr bwMode="auto">
                <a:xfrm>
                  <a:off x="4089" y="2647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3" name="Oval 123"/>
                <p:cNvSpPr>
                  <a:spLocks noChangeArrowheads="1"/>
                </p:cNvSpPr>
                <p:nvPr/>
              </p:nvSpPr>
              <p:spPr bwMode="auto">
                <a:xfrm>
                  <a:off x="4029" y="2622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4" name="Oval 124"/>
                <p:cNvSpPr>
                  <a:spLocks noChangeArrowheads="1"/>
                </p:cNvSpPr>
                <p:nvPr/>
              </p:nvSpPr>
              <p:spPr bwMode="auto">
                <a:xfrm>
                  <a:off x="3969" y="2574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5" name="Oval 125"/>
                <p:cNvSpPr>
                  <a:spLocks noChangeArrowheads="1"/>
                </p:cNvSpPr>
                <p:nvPr/>
              </p:nvSpPr>
              <p:spPr bwMode="auto">
                <a:xfrm>
                  <a:off x="3969" y="2526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6" name="Oval 126"/>
                <p:cNvSpPr>
                  <a:spLocks noChangeArrowheads="1"/>
                </p:cNvSpPr>
                <p:nvPr/>
              </p:nvSpPr>
              <p:spPr bwMode="auto">
                <a:xfrm>
                  <a:off x="4059" y="2574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7" name="Oval 127"/>
                <p:cNvSpPr>
                  <a:spLocks noChangeArrowheads="1"/>
                </p:cNvSpPr>
                <p:nvPr/>
              </p:nvSpPr>
              <p:spPr bwMode="auto">
                <a:xfrm>
                  <a:off x="4178" y="2598"/>
                  <a:ext cx="60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8" name="Oval 128"/>
                <p:cNvSpPr>
                  <a:spLocks noChangeArrowheads="1"/>
                </p:cNvSpPr>
                <p:nvPr/>
              </p:nvSpPr>
              <p:spPr bwMode="auto">
                <a:xfrm>
                  <a:off x="4208" y="2550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79" name="Oval 129"/>
                <p:cNvSpPr>
                  <a:spLocks noChangeArrowheads="1"/>
                </p:cNvSpPr>
                <p:nvPr/>
              </p:nvSpPr>
              <p:spPr bwMode="auto">
                <a:xfrm>
                  <a:off x="4059" y="2526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80" name="Oval 130"/>
                <p:cNvSpPr>
                  <a:spLocks noChangeArrowheads="1"/>
                </p:cNvSpPr>
                <p:nvPr/>
              </p:nvSpPr>
              <p:spPr bwMode="auto">
                <a:xfrm>
                  <a:off x="4089" y="2477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8" name="Group 131"/>
              <p:cNvGrpSpPr>
                <a:grpSpLocks/>
              </p:cNvGrpSpPr>
              <p:nvPr/>
            </p:nvGrpSpPr>
            <p:grpSpPr bwMode="auto">
              <a:xfrm>
                <a:off x="7548495" y="5747542"/>
                <a:ext cx="282937" cy="267618"/>
                <a:chOff x="4168" y="2205"/>
                <a:chExt cx="209" cy="193"/>
              </a:xfrm>
            </p:grpSpPr>
            <p:sp>
              <p:nvSpPr>
                <p:cNvPr id="657" name="Oval 132"/>
                <p:cNvSpPr>
                  <a:spLocks noChangeArrowheads="1"/>
                </p:cNvSpPr>
                <p:nvPr/>
              </p:nvSpPr>
              <p:spPr bwMode="auto">
                <a:xfrm>
                  <a:off x="4198" y="2277"/>
                  <a:ext cx="60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8" name="Oval 133"/>
                <p:cNvSpPr>
                  <a:spLocks noChangeArrowheads="1"/>
                </p:cNvSpPr>
                <p:nvPr/>
              </p:nvSpPr>
              <p:spPr bwMode="auto">
                <a:xfrm>
                  <a:off x="4228" y="2302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9" name="Oval 134"/>
                <p:cNvSpPr>
                  <a:spLocks noChangeArrowheads="1"/>
                </p:cNvSpPr>
                <p:nvPr/>
              </p:nvSpPr>
              <p:spPr bwMode="auto">
                <a:xfrm>
                  <a:off x="4258" y="2277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0" name="Oval 135"/>
                <p:cNvSpPr>
                  <a:spLocks noChangeArrowheads="1"/>
                </p:cNvSpPr>
                <p:nvPr/>
              </p:nvSpPr>
              <p:spPr bwMode="auto">
                <a:xfrm>
                  <a:off x="4258" y="2326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1" name="Oval 136"/>
                <p:cNvSpPr>
                  <a:spLocks noChangeArrowheads="1"/>
                </p:cNvSpPr>
                <p:nvPr/>
              </p:nvSpPr>
              <p:spPr bwMode="auto">
                <a:xfrm>
                  <a:off x="4198" y="2350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2" name="Oval 137"/>
                <p:cNvSpPr>
                  <a:spLocks noChangeArrowheads="1"/>
                </p:cNvSpPr>
                <p:nvPr/>
              </p:nvSpPr>
              <p:spPr bwMode="auto">
                <a:xfrm>
                  <a:off x="4168" y="2302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3" name="Oval 138"/>
                <p:cNvSpPr>
                  <a:spLocks noChangeArrowheads="1"/>
                </p:cNvSpPr>
                <p:nvPr/>
              </p:nvSpPr>
              <p:spPr bwMode="auto">
                <a:xfrm>
                  <a:off x="4228" y="2350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4" name="Oval 139"/>
                <p:cNvSpPr>
                  <a:spLocks noChangeArrowheads="1"/>
                </p:cNvSpPr>
                <p:nvPr/>
              </p:nvSpPr>
              <p:spPr bwMode="auto">
                <a:xfrm>
                  <a:off x="4258" y="2253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5" name="Oval 140"/>
                <p:cNvSpPr>
                  <a:spLocks noChangeArrowheads="1"/>
                </p:cNvSpPr>
                <p:nvPr/>
              </p:nvSpPr>
              <p:spPr bwMode="auto">
                <a:xfrm>
                  <a:off x="4318" y="2277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6" name="Oval 141"/>
                <p:cNvSpPr>
                  <a:spLocks noChangeArrowheads="1"/>
                </p:cNvSpPr>
                <p:nvPr/>
              </p:nvSpPr>
              <p:spPr bwMode="auto">
                <a:xfrm>
                  <a:off x="4198" y="2229"/>
                  <a:ext cx="59" cy="49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67" name="Oval 142"/>
                <p:cNvSpPr>
                  <a:spLocks noChangeArrowheads="1"/>
                </p:cNvSpPr>
                <p:nvPr/>
              </p:nvSpPr>
              <p:spPr bwMode="auto">
                <a:xfrm>
                  <a:off x="4258" y="2205"/>
                  <a:ext cx="59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29" name="Group 143"/>
              <p:cNvGrpSpPr>
                <a:grpSpLocks/>
              </p:cNvGrpSpPr>
              <p:nvPr/>
            </p:nvGrpSpPr>
            <p:grpSpPr bwMode="auto">
              <a:xfrm>
                <a:off x="7831301" y="5622747"/>
                <a:ext cx="282930" cy="267618"/>
                <a:chOff x="4168" y="2205"/>
                <a:chExt cx="209" cy="193"/>
              </a:xfrm>
            </p:grpSpPr>
            <p:sp>
              <p:nvSpPr>
                <p:cNvPr id="646" name="Oval 144"/>
                <p:cNvSpPr>
                  <a:spLocks noChangeArrowheads="1"/>
                </p:cNvSpPr>
                <p:nvPr/>
              </p:nvSpPr>
              <p:spPr bwMode="auto">
                <a:xfrm>
                  <a:off x="4198" y="2277"/>
                  <a:ext cx="60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7" name="Oval 145"/>
                <p:cNvSpPr>
                  <a:spLocks noChangeArrowheads="1"/>
                </p:cNvSpPr>
                <p:nvPr/>
              </p:nvSpPr>
              <p:spPr bwMode="auto">
                <a:xfrm>
                  <a:off x="422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8" name="Oval 146"/>
                <p:cNvSpPr>
                  <a:spLocks noChangeArrowheads="1"/>
                </p:cNvSpPr>
                <p:nvPr/>
              </p:nvSpPr>
              <p:spPr bwMode="auto">
                <a:xfrm>
                  <a:off x="425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9" name="Oval 147"/>
                <p:cNvSpPr>
                  <a:spLocks noChangeArrowheads="1"/>
                </p:cNvSpPr>
                <p:nvPr/>
              </p:nvSpPr>
              <p:spPr bwMode="auto">
                <a:xfrm>
                  <a:off x="4258" y="2326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0" name="Oval 148"/>
                <p:cNvSpPr>
                  <a:spLocks noChangeArrowheads="1"/>
                </p:cNvSpPr>
                <p:nvPr/>
              </p:nvSpPr>
              <p:spPr bwMode="auto">
                <a:xfrm>
                  <a:off x="419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1" name="Oval 149"/>
                <p:cNvSpPr>
                  <a:spLocks noChangeArrowheads="1"/>
                </p:cNvSpPr>
                <p:nvPr/>
              </p:nvSpPr>
              <p:spPr bwMode="auto">
                <a:xfrm>
                  <a:off x="4168" y="2302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2" name="Oval 150"/>
                <p:cNvSpPr>
                  <a:spLocks noChangeArrowheads="1"/>
                </p:cNvSpPr>
                <p:nvPr/>
              </p:nvSpPr>
              <p:spPr bwMode="auto">
                <a:xfrm>
                  <a:off x="4228" y="2350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3" name="Oval 151"/>
                <p:cNvSpPr>
                  <a:spLocks noChangeArrowheads="1"/>
                </p:cNvSpPr>
                <p:nvPr/>
              </p:nvSpPr>
              <p:spPr bwMode="auto">
                <a:xfrm>
                  <a:off x="4258" y="2253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4" name="Oval 152"/>
                <p:cNvSpPr>
                  <a:spLocks noChangeArrowheads="1"/>
                </p:cNvSpPr>
                <p:nvPr/>
              </p:nvSpPr>
              <p:spPr bwMode="auto">
                <a:xfrm>
                  <a:off x="4318" y="2277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5" name="Oval 153"/>
                <p:cNvSpPr>
                  <a:spLocks noChangeArrowheads="1"/>
                </p:cNvSpPr>
                <p:nvPr/>
              </p:nvSpPr>
              <p:spPr bwMode="auto">
                <a:xfrm>
                  <a:off x="4198" y="2229"/>
                  <a:ext cx="59" cy="49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56" name="Oval 154"/>
                <p:cNvSpPr>
                  <a:spLocks noChangeArrowheads="1"/>
                </p:cNvSpPr>
                <p:nvPr/>
              </p:nvSpPr>
              <p:spPr bwMode="auto">
                <a:xfrm>
                  <a:off x="4258" y="2205"/>
                  <a:ext cx="59" cy="48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grpSp>
            <p:nvGrpSpPr>
              <p:cNvPr id="630" name="Group 238"/>
              <p:cNvGrpSpPr/>
              <p:nvPr/>
            </p:nvGrpSpPr>
            <p:grpSpPr>
              <a:xfrm>
                <a:off x="7892263" y="5500610"/>
                <a:ext cx="282933" cy="201054"/>
                <a:chOff x="7902575" y="5289565"/>
                <a:chExt cx="331788" cy="230187"/>
              </a:xfrm>
            </p:grpSpPr>
            <p:sp>
              <p:nvSpPr>
                <p:cNvPr id="637" name="Oval 156"/>
                <p:cNvSpPr>
                  <a:spLocks noChangeArrowheads="1"/>
                </p:cNvSpPr>
                <p:nvPr/>
              </p:nvSpPr>
              <p:spPr bwMode="auto">
                <a:xfrm>
                  <a:off x="7950200" y="5327665"/>
                  <a:ext cx="95250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38" name="Oval 157"/>
                <p:cNvSpPr>
                  <a:spLocks noChangeArrowheads="1"/>
                </p:cNvSpPr>
                <p:nvPr/>
              </p:nvSpPr>
              <p:spPr bwMode="auto">
                <a:xfrm>
                  <a:off x="7997825" y="53673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39" name="Oval 158"/>
                <p:cNvSpPr>
                  <a:spLocks noChangeArrowheads="1"/>
                </p:cNvSpPr>
                <p:nvPr/>
              </p:nvSpPr>
              <p:spPr bwMode="auto">
                <a:xfrm>
                  <a:off x="8045450" y="53276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0" name="Oval 159"/>
                <p:cNvSpPr>
                  <a:spLocks noChangeArrowheads="1"/>
                </p:cNvSpPr>
                <p:nvPr/>
              </p:nvSpPr>
              <p:spPr bwMode="auto">
                <a:xfrm>
                  <a:off x="8045450" y="54054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1" name="Oval 160"/>
                <p:cNvSpPr>
                  <a:spLocks noChangeArrowheads="1"/>
                </p:cNvSpPr>
                <p:nvPr/>
              </p:nvSpPr>
              <p:spPr bwMode="auto">
                <a:xfrm>
                  <a:off x="7950200" y="54435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2" name="Oval 161"/>
                <p:cNvSpPr>
                  <a:spLocks noChangeArrowheads="1"/>
                </p:cNvSpPr>
                <p:nvPr/>
              </p:nvSpPr>
              <p:spPr bwMode="auto">
                <a:xfrm>
                  <a:off x="7902575" y="53673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3" name="Oval 162"/>
                <p:cNvSpPr>
                  <a:spLocks noChangeArrowheads="1"/>
                </p:cNvSpPr>
                <p:nvPr/>
              </p:nvSpPr>
              <p:spPr bwMode="auto">
                <a:xfrm>
                  <a:off x="7997825" y="5443552"/>
                  <a:ext cx="93663" cy="76200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4" name="Oval 163"/>
                <p:cNvSpPr>
                  <a:spLocks noChangeArrowheads="1"/>
                </p:cNvSpPr>
                <p:nvPr/>
              </p:nvSpPr>
              <p:spPr bwMode="auto">
                <a:xfrm>
                  <a:off x="8045450" y="52895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  <p:sp>
              <p:nvSpPr>
                <p:cNvPr id="645" name="Oval 164"/>
                <p:cNvSpPr>
                  <a:spLocks noChangeArrowheads="1"/>
                </p:cNvSpPr>
                <p:nvPr/>
              </p:nvSpPr>
              <p:spPr bwMode="auto">
                <a:xfrm>
                  <a:off x="8140700" y="5327665"/>
                  <a:ext cx="93663" cy="77787"/>
                </a:xfrm>
                <a:prstGeom prst="ellipse">
                  <a:avLst/>
                </a:prstGeom>
                <a:solidFill>
                  <a:schemeClr val="accent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endParaRPr lang="en-US" sz="1100" dirty="0">
                    <a:solidFill>
                      <a:srgbClr val="FF0000"/>
                    </a:solidFill>
                    <a:latin typeface="+mj-lt"/>
                  </a:endParaRPr>
                </a:p>
              </p:txBody>
            </p:sp>
          </p:grpSp>
          <p:sp>
            <p:nvSpPr>
              <p:cNvPr id="631" name="Text Box 286"/>
              <p:cNvSpPr txBox="1">
                <a:spLocks noChangeAspect="1" noChangeArrowheads="1"/>
              </p:cNvSpPr>
              <p:nvPr/>
            </p:nvSpPr>
            <p:spPr bwMode="auto">
              <a:xfrm>
                <a:off x="5466083" y="6184307"/>
                <a:ext cx="732798" cy="244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100" dirty="0" smtClean="0">
                    <a:solidFill>
                      <a:srgbClr val="FF0000"/>
                    </a:solidFill>
                    <a:latin typeface="+mj-lt"/>
                  </a:rPr>
                  <a:t>12 </a:t>
                </a:r>
                <a:r>
                  <a:rPr lang="en-GB" sz="1100" dirty="0">
                    <a:solidFill>
                      <a:srgbClr val="FF0000"/>
                    </a:solidFill>
                    <a:latin typeface="+mj-lt"/>
                  </a:rPr>
                  <a:t>GeV</a:t>
                </a:r>
              </a:p>
            </p:txBody>
          </p:sp>
          <p:sp>
            <p:nvSpPr>
              <p:cNvPr id="632" name="Text Box 287"/>
              <p:cNvSpPr txBox="1">
                <a:spLocks noChangeAspect="1" noChangeArrowheads="1"/>
              </p:cNvSpPr>
              <p:nvPr/>
            </p:nvSpPr>
            <p:spPr bwMode="auto">
              <a:xfrm>
                <a:off x="8215344" y="6184307"/>
                <a:ext cx="732798" cy="244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100" dirty="0" smtClean="0">
                    <a:solidFill>
                      <a:srgbClr val="FF0000"/>
                    </a:solidFill>
                    <a:latin typeface="+mj-lt"/>
                  </a:rPr>
                  <a:t>32 </a:t>
                </a:r>
                <a:r>
                  <a:rPr lang="en-GB" sz="1100" dirty="0">
                    <a:solidFill>
                      <a:srgbClr val="FF0000"/>
                    </a:solidFill>
                    <a:latin typeface="+mj-lt"/>
                  </a:rPr>
                  <a:t>GeV</a:t>
                </a:r>
              </a:p>
            </p:txBody>
          </p:sp>
          <p:sp>
            <p:nvSpPr>
              <p:cNvPr id="633" name="Text Box 288"/>
              <p:cNvSpPr txBox="1">
                <a:spLocks noChangeAspect="1" noChangeArrowheads="1"/>
              </p:cNvSpPr>
              <p:nvPr/>
            </p:nvSpPr>
            <p:spPr bwMode="auto">
              <a:xfrm>
                <a:off x="8215344" y="5687947"/>
                <a:ext cx="732798" cy="244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100" dirty="0">
                    <a:solidFill>
                      <a:srgbClr val="0000CC"/>
                    </a:solidFill>
                    <a:latin typeface="+mj-lt"/>
                  </a:rPr>
                  <a:t>18 GeV</a:t>
                </a:r>
              </a:p>
            </p:txBody>
          </p:sp>
          <p:sp>
            <p:nvSpPr>
              <p:cNvPr id="634" name="AutoShape 289"/>
              <p:cNvSpPr>
                <a:spLocks noChangeArrowheads="1"/>
              </p:cNvSpPr>
              <p:nvPr/>
            </p:nvSpPr>
            <p:spPr bwMode="auto">
              <a:xfrm>
                <a:off x="6879675" y="6019652"/>
                <a:ext cx="273398" cy="180264"/>
              </a:xfrm>
              <a:prstGeom prst="rightArrow">
                <a:avLst>
                  <a:gd name="adj1" fmla="val 50000"/>
                  <a:gd name="adj2" fmla="val 49725"/>
                </a:avLst>
              </a:prstGeom>
              <a:solidFill>
                <a:schemeClr val="accent1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sz="1100" dirty="0">
                  <a:latin typeface="+mj-lt"/>
                </a:endParaRPr>
              </a:p>
            </p:txBody>
          </p:sp>
          <p:sp>
            <p:nvSpPr>
              <p:cNvPr id="635" name="Text Box 54"/>
              <p:cNvSpPr txBox="1">
                <a:spLocks noChangeArrowheads="1"/>
              </p:cNvSpPr>
              <p:nvPr/>
            </p:nvSpPr>
            <p:spPr bwMode="auto">
              <a:xfrm>
                <a:off x="6567000" y="6612515"/>
                <a:ext cx="1148806" cy="244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100" dirty="0" smtClean="0">
                    <a:solidFill>
                      <a:schemeClr val="tx1"/>
                    </a:solidFill>
                    <a:latin typeface="+mj-lt"/>
                  </a:rPr>
                  <a:t>30 </a:t>
                </a:r>
                <a:r>
                  <a:rPr lang="en-GB" sz="1100" dirty="0">
                    <a:solidFill>
                      <a:schemeClr val="tx1"/>
                    </a:solidFill>
                    <a:latin typeface="+mj-lt"/>
                  </a:rPr>
                  <a:t>GeV Track</a:t>
                </a:r>
              </a:p>
            </p:txBody>
          </p:sp>
          <p:sp>
            <p:nvSpPr>
              <p:cNvPr id="636" name="Text Box 288"/>
              <p:cNvSpPr txBox="1">
                <a:spLocks noChangeAspect="1" noChangeArrowheads="1"/>
              </p:cNvSpPr>
              <p:nvPr/>
            </p:nvSpPr>
            <p:spPr bwMode="auto">
              <a:xfrm>
                <a:off x="5478545" y="5685124"/>
                <a:ext cx="732798" cy="244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GB" sz="1100" dirty="0" smtClean="0">
                    <a:solidFill>
                      <a:srgbClr val="0000CC"/>
                    </a:solidFill>
                    <a:latin typeface="+mj-lt"/>
                  </a:rPr>
                  <a:t>38 </a:t>
                </a:r>
                <a:r>
                  <a:rPr lang="en-GB" sz="1100" dirty="0">
                    <a:solidFill>
                      <a:srgbClr val="0000CC"/>
                    </a:solidFill>
                    <a:latin typeface="+mj-lt"/>
                  </a:rPr>
                  <a:t>GeV</a:t>
                </a:r>
              </a:p>
            </p:txBody>
          </p:sp>
        </p:grpSp>
        <p:cxnSp>
          <p:nvCxnSpPr>
            <p:cNvPr id="830" name="Straight Arrow Connector 829"/>
            <p:cNvCxnSpPr/>
            <p:nvPr/>
          </p:nvCxnSpPr>
          <p:spPr>
            <a:xfrm flipV="1">
              <a:off x="6629400" y="5730240"/>
              <a:ext cx="0" cy="16006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2" name="Straight Arrow Connector 831"/>
            <p:cNvCxnSpPr/>
            <p:nvPr/>
          </p:nvCxnSpPr>
          <p:spPr>
            <a:xfrm flipV="1">
              <a:off x="7871460" y="5730240"/>
              <a:ext cx="0" cy="16006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7" name="Right Arrow 836"/>
          <p:cNvSpPr/>
          <p:nvPr/>
        </p:nvSpPr>
        <p:spPr>
          <a:xfrm rot="10800000" flipH="1">
            <a:off x="5560540" y="4120010"/>
            <a:ext cx="357190" cy="302110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38" name="Right Arrow 837"/>
          <p:cNvSpPr/>
          <p:nvPr/>
        </p:nvSpPr>
        <p:spPr>
          <a:xfrm rot="10800000" flipH="1">
            <a:off x="5561716" y="5893921"/>
            <a:ext cx="357190" cy="302110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39" name="Right Arrow 838"/>
          <p:cNvSpPr/>
          <p:nvPr/>
        </p:nvSpPr>
        <p:spPr>
          <a:xfrm rot="10800000">
            <a:off x="3190721" y="5109168"/>
            <a:ext cx="366804" cy="310241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40" name="Right Arrow 839"/>
          <p:cNvSpPr/>
          <p:nvPr/>
        </p:nvSpPr>
        <p:spPr>
          <a:xfrm rot="10800000">
            <a:off x="3183180" y="1924695"/>
            <a:ext cx="366804" cy="310241"/>
          </a:xfrm>
          <a:prstGeom prst="rightArrow">
            <a:avLst/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843" name="Straight Connector 842"/>
          <p:cNvCxnSpPr/>
          <p:nvPr/>
        </p:nvCxnSpPr>
        <p:spPr>
          <a:xfrm flipH="1">
            <a:off x="0" y="2714923"/>
            <a:ext cx="3478491" cy="0"/>
          </a:xfrm>
          <a:prstGeom prst="line">
            <a:avLst/>
          </a:prstGeom>
          <a:ln>
            <a:solidFill>
              <a:schemeClr val="accent1">
                <a:shade val="50000"/>
                <a:satMod val="103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4" name="Straight Connector 843"/>
          <p:cNvCxnSpPr/>
          <p:nvPr/>
        </p:nvCxnSpPr>
        <p:spPr>
          <a:xfrm flipH="1">
            <a:off x="0" y="4667839"/>
            <a:ext cx="3478491" cy="0"/>
          </a:xfrm>
          <a:prstGeom prst="line">
            <a:avLst/>
          </a:prstGeom>
          <a:ln>
            <a:solidFill>
              <a:schemeClr val="accent1">
                <a:shade val="50000"/>
                <a:satMod val="103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5" name="Straight Connector 844"/>
          <p:cNvCxnSpPr/>
          <p:nvPr/>
        </p:nvCxnSpPr>
        <p:spPr>
          <a:xfrm flipH="1">
            <a:off x="5665509" y="2952158"/>
            <a:ext cx="3478491" cy="0"/>
          </a:xfrm>
          <a:prstGeom prst="line">
            <a:avLst/>
          </a:prstGeom>
          <a:ln>
            <a:solidFill>
              <a:schemeClr val="accent1">
                <a:shade val="50000"/>
                <a:satMod val="103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6" name="Straight Connector 845"/>
          <p:cNvCxnSpPr/>
          <p:nvPr/>
        </p:nvCxnSpPr>
        <p:spPr>
          <a:xfrm flipH="1">
            <a:off x="5665509" y="4846947"/>
            <a:ext cx="3478491" cy="0"/>
          </a:xfrm>
          <a:prstGeom prst="line">
            <a:avLst/>
          </a:prstGeom>
          <a:ln>
            <a:solidFill>
              <a:schemeClr val="accent1">
                <a:shade val="50000"/>
                <a:satMod val="103000"/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Technical Study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6792" y="1904761"/>
            <a:ext cx="8753847" cy="3988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Particle flow performance has been assessed using fully simulated and reconstructed events with </a:t>
            </a:r>
            <a:r>
              <a:rPr lang="en-GB" i="1" dirty="0" smtClean="0">
                <a:latin typeface="+mj-lt"/>
              </a:rPr>
              <a:t>Z</a:t>
            </a:r>
            <a:r>
              <a:rPr lang="en-GB" dirty="0" smtClean="0">
                <a:latin typeface="+mj-lt"/>
              </a:rPr>
              <a:t>s at different energies (91GeV to 3TeV) decaying at rest into light quarks.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1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Backgrounds are not included and no jet reconstruction is carried out. The full energy deposited in the detector, </a:t>
            </a:r>
            <a:r>
              <a:rPr lang="en-GB" i="1" dirty="0" smtClean="0">
                <a:latin typeface="+mj-lt"/>
              </a:rPr>
              <a:t>E</a:t>
            </a:r>
            <a:r>
              <a:rPr lang="en-GB" i="1" baseline="-25000" dirty="0" smtClean="0">
                <a:latin typeface="+mj-lt"/>
              </a:rPr>
              <a:t>jj</a:t>
            </a:r>
            <a:r>
              <a:rPr lang="en-GB" dirty="0" smtClean="0">
                <a:latin typeface="+mj-lt"/>
              </a:rPr>
              <a:t>, is analysed to avoid any bias from jet reconstruction.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sz="1100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Performance is evaluated by examining resolution of the jet energy, </a:t>
            </a:r>
            <a:r>
              <a:rPr lang="en-GB" i="1" dirty="0" smtClean="0">
                <a:latin typeface="+mj-lt"/>
              </a:rPr>
              <a:t>E</a:t>
            </a:r>
            <a:r>
              <a:rPr lang="en-GB" i="1" baseline="-25000" dirty="0" smtClean="0">
                <a:latin typeface="+mj-lt"/>
              </a:rPr>
              <a:t>j</a:t>
            </a:r>
            <a:r>
              <a:rPr lang="en-GB" dirty="0" smtClean="0">
                <a:latin typeface="+mj-lt"/>
              </a:rPr>
              <a:t>: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endParaRPr lang="en-GB" dirty="0" smtClean="0">
              <a:latin typeface="+mj-lt"/>
            </a:endParaRP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dirty="0" smtClean="0">
                <a:latin typeface="+mj-lt"/>
              </a:rPr>
              <a:t>RMS</a:t>
            </a:r>
            <a:r>
              <a:rPr lang="en-GB" baseline="-25000" dirty="0" smtClean="0">
                <a:latin typeface="+mj-lt"/>
              </a:rPr>
              <a:t>90</a:t>
            </a:r>
            <a:r>
              <a:rPr lang="en-GB" dirty="0" smtClean="0">
                <a:latin typeface="+mj-lt"/>
              </a:rPr>
              <a:t>(</a:t>
            </a:r>
            <a:r>
              <a:rPr lang="en-GB" i="1" dirty="0" smtClean="0">
                <a:latin typeface="+mj-lt"/>
              </a:rPr>
              <a:t>E</a:t>
            </a:r>
            <a:r>
              <a:rPr lang="en-GB" i="1" baseline="-25000" dirty="0" smtClean="0">
                <a:latin typeface="+mj-lt"/>
              </a:rPr>
              <a:t>jj</a:t>
            </a:r>
            <a:r>
              <a:rPr lang="en-GB" dirty="0" smtClean="0">
                <a:latin typeface="+mj-lt"/>
              </a:rPr>
              <a:t>) and mean</a:t>
            </a:r>
            <a:r>
              <a:rPr lang="en-GB" baseline="-25000" dirty="0" smtClean="0">
                <a:latin typeface="+mj-lt"/>
              </a:rPr>
              <a:t>90</a:t>
            </a:r>
            <a:r>
              <a:rPr lang="en-GB" dirty="0" smtClean="0">
                <a:latin typeface="+mj-lt"/>
              </a:rPr>
              <a:t>(</a:t>
            </a:r>
            <a:r>
              <a:rPr lang="en-GB" i="1" dirty="0" smtClean="0">
                <a:latin typeface="+mj-lt"/>
              </a:rPr>
              <a:t>E</a:t>
            </a:r>
            <a:r>
              <a:rPr lang="en-GB" i="1" baseline="-25000" dirty="0" smtClean="0">
                <a:latin typeface="+mj-lt"/>
              </a:rPr>
              <a:t>jj</a:t>
            </a:r>
            <a:r>
              <a:rPr lang="en-GB" dirty="0" smtClean="0">
                <a:latin typeface="+mj-lt"/>
              </a:rPr>
              <a:t>) are calculated from the reconstructed total energy distribution.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888298" y="4057333"/>
          <a:ext cx="3275012" cy="819150"/>
        </p:xfrm>
        <a:graphic>
          <a:graphicData uri="http://schemas.openxmlformats.org/presentationml/2006/ole">
            <p:oleObj spid="_x0000_s6146" name="Equation" r:id="rId3" imgW="18288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Resolution vs. Jet Energy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561187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Barrel region |cos </a:t>
            </a:r>
            <a:r>
              <a:rPr lang="en-GB" sz="1600" dirty="0" smtClean="0">
                <a:latin typeface="+mj-lt"/>
                <a:sym typeface="Symbol"/>
              </a:rPr>
              <a:t>| &lt; 0.7</a:t>
            </a:r>
            <a:r>
              <a:rPr lang="en-GB" sz="1600" dirty="0" smtClean="0">
                <a:latin typeface="+mj-lt"/>
              </a:rPr>
              <a:t>, no background, no jet reconstruction: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00" y="2160000"/>
            <a:ext cx="3918803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4000" y="2160000"/>
            <a:ext cx="396757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190500" y="5572482"/>
            <a:ext cx="8712968" cy="880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At lower energies, CLIC_ILD benefits from its larger radius.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At higher energies, particle separation becomes more difficult; confusion term dominates energy resolution; particle flow can become energy flow. Both detectors show similar performance.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Resolution vs. Angle</a:t>
            </a:r>
            <a:endParaRPr lang="en-GB" sz="4600" i="1" dirty="0"/>
          </a:p>
        </p:txBody>
      </p:sp>
      <p:sp>
        <p:nvSpPr>
          <p:cNvPr id="4" name="Rectangle 3"/>
          <p:cNvSpPr/>
          <p:nvPr/>
        </p:nvSpPr>
        <p:spPr>
          <a:xfrm>
            <a:off x="179512" y="1561187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No background, no jet reconstruction: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000" y="2160000"/>
            <a:ext cx="393225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00" y="2160000"/>
            <a:ext cx="386006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90500" y="5499214"/>
            <a:ext cx="871296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Resolution for CLIC_SiD is worse in the forward region, due to reduced angular coverage. There is no HCAL coverage below </a:t>
            </a:r>
            <a:r>
              <a:rPr lang="en-GB" sz="1600" i="1" dirty="0" smtClean="0">
                <a:latin typeface="+mj-lt"/>
                <a:sym typeface="Symbol"/>
              </a:rPr>
              <a:t> </a:t>
            </a:r>
            <a:r>
              <a:rPr lang="en-GB" sz="1600" dirty="0" smtClean="0">
                <a:latin typeface="+mj-lt"/>
                <a:sym typeface="Symbol"/>
              </a:rPr>
              <a:t>= 15.5.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  <a:sym typeface="Symbol"/>
              </a:rPr>
              <a:t>Resolution for CLIC_ILD dips in barrel/endcap overlap region, due to gap between ECAL barrel and endcap. Leakage effects due to this gap are more pronounced at higher energies.</a:t>
            </a:r>
            <a:endParaRPr lang="en-GB" sz="1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600" dirty="0" smtClean="0"/>
              <a:t>Timing Cuts</a:t>
            </a:r>
            <a:endParaRPr lang="en-GB" sz="46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000" y="2160000"/>
            <a:ext cx="39375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00" y="2160000"/>
            <a:ext cx="3965714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79512" y="1561187"/>
            <a:ext cx="87129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No background, no jet reconstruction:</a:t>
            </a:r>
          </a:p>
        </p:txBody>
      </p:sp>
      <p:sp>
        <p:nvSpPr>
          <p:cNvPr id="7" name="Rectangle 6"/>
          <p:cNvSpPr/>
          <p:nvPr/>
        </p:nvSpPr>
        <p:spPr>
          <a:xfrm>
            <a:off x="190500" y="5516653"/>
            <a:ext cx="8712968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Impact of </a:t>
            </a:r>
            <a:r>
              <a:rPr lang="en-GB" sz="1600" b="1" dirty="0" smtClean="0">
                <a:latin typeface="Courier New" pitchFamily="49" charset="0"/>
                <a:cs typeface="Courier New" pitchFamily="49" charset="0"/>
              </a:rPr>
              <a:t>CLICPfoSelector</a:t>
            </a:r>
            <a:r>
              <a:rPr lang="en-GB" sz="1600" dirty="0" smtClean="0">
                <a:latin typeface="+mj-lt"/>
              </a:rPr>
              <a:t> timing cuts on the physics event is studied by applying the cuts without overlaying any background.</a:t>
            </a:r>
          </a:p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GB" sz="1600" dirty="0" smtClean="0">
                <a:latin typeface="+mj-lt"/>
              </a:rPr>
              <a:t>Whilst timing cuts result in degradation of jet energy resolution for low energy jets, the impact is small for jets above 500GeV.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10397</TotalTime>
  <Words>1087</Words>
  <Application>Microsoft Office PowerPoint</Application>
  <PresentationFormat>On-screen Show (4:3)</PresentationFormat>
  <Paragraphs>164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Flow</vt:lpstr>
      <vt:lpstr>Equation</vt:lpstr>
      <vt:lpstr>Slide 1</vt:lpstr>
      <vt:lpstr>Deviations from CDR</vt:lpstr>
      <vt:lpstr>Overview</vt:lpstr>
      <vt:lpstr>Particle Flow Calorimetry</vt:lpstr>
      <vt:lpstr>PandoraPFA</vt:lpstr>
      <vt:lpstr>Technical Study</vt:lpstr>
      <vt:lpstr>Resolution vs. Jet Energy</vt:lpstr>
      <vt:lpstr>Resolution vs. Angle</vt:lpstr>
      <vt:lpstr>Timing Cuts</vt:lpstr>
      <vt:lpstr>PFA Physics Performance</vt:lpstr>
      <vt:lpstr>W Reconstruction</vt:lpstr>
      <vt:lpstr>W/Z Separation</vt:lpstr>
      <vt:lpstr>W/Z Separation</vt:lpstr>
      <vt:lpstr>W/Z Separation</vt:lpstr>
      <vt:lpstr>Gaugino Pair Production</vt:lpstr>
      <vt:lpstr>Summary</vt:lpstr>
      <vt:lpstr>Backup</vt:lpstr>
      <vt:lpstr>Detector Concepts</vt:lpstr>
      <vt:lpstr>Default PFO Selection</vt:lpstr>
      <vt:lpstr>Loose PFO Selection</vt:lpstr>
      <vt:lpstr>Tight PFO Selection</vt:lpstr>
      <vt:lpstr>Timing cuts: energy distributions</vt:lpstr>
      <vt:lpstr>W Mass Resolution</vt:lpstr>
      <vt:lpstr>W/Z Separation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</dc:creator>
  <cp:lastModifiedBy>John</cp:lastModifiedBy>
  <cp:revision>3170</cp:revision>
  <dcterms:created xsi:type="dcterms:W3CDTF">2009-12-14T10:36:57Z</dcterms:created>
  <dcterms:modified xsi:type="dcterms:W3CDTF">2011-10-11T15:26:40Z</dcterms:modified>
</cp:coreProperties>
</file>