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72" r:id="rId3"/>
  </p:sldMasterIdLst>
  <p:notesMasterIdLst>
    <p:notesMasterId r:id="rId6"/>
  </p:notesMasterIdLst>
  <p:sldIdLst>
    <p:sldId id="257" r:id="rId4"/>
    <p:sldId id="663" r:id="rId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re" id="{F002AF29-E2D2-3D43-89BA-9B2BA460C14B}">
          <p14:sldIdLst>
            <p14:sldId id="257"/>
            <p14:sldId id="663"/>
          </p14:sldIdLst>
        </p14:section>
        <p14:section name="Présentation du CERN" id="{DF4DFC52-6BF2-7747-B425-F0957DDD418C}">
          <p14:sldIdLst/>
        </p14:section>
        <p14:section name="Présentation du FCC" id="{FEA4D8F0-44E1-9E4B-8E77-8EE29E92EF91}">
          <p14:sldIdLst/>
        </p14:section>
        <p14:section name="Dimension territoriale" id="{C99DE260-91DF-BA49-A39A-4006F8242CDA}">
          <p14:sldIdLst/>
        </p14:section>
        <p14:section name="Ressources" id="{87C357AD-26EB-BB4B-8925-D083153582A3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D97CD0-9EF3-7969-0B9A-C8AB7C87CDE9}" name="Robin Barbacetto" initials="RB" userId="S::robin.barbacetto@etat-desprit.fr::0588a54c-a0c8-4f18-8ece-745af0b12fe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D49"/>
    <a:srgbClr val="0D104C"/>
    <a:srgbClr val="080651"/>
    <a:srgbClr val="0B0E45"/>
    <a:srgbClr val="0400FF"/>
    <a:srgbClr val="8A32FF"/>
    <a:srgbClr val="9348F1"/>
    <a:srgbClr val="FCCF15"/>
    <a:srgbClr val="76949C"/>
    <a:srgbClr val="8AA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96" autoAdjust="0"/>
    <p:restoredTop sz="77181" autoAdjust="0"/>
  </p:normalViewPr>
  <p:slideViewPr>
    <p:cSldViewPr>
      <p:cViewPr varScale="1">
        <p:scale>
          <a:sx n="97" d="100"/>
          <a:sy n="97" d="100"/>
        </p:scale>
        <p:origin x="1326" y="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14.07.2025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99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8889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  <a:prstGeom prst="rect">
            <a:avLst/>
          </a:prstGeo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  <a:prstGeom prst="rect">
            <a:avLst/>
          </a:prstGeo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406437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86198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  <a:prstGeom prst="rect">
            <a:avLst/>
          </a:prstGeo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B4D87581-A299-C64A-F951-A2E0D3A498AD}"/>
              </a:ext>
            </a:extLst>
          </p:cNvPr>
          <p:cNvSpPr txBox="1"/>
          <p:nvPr userDrawn="1"/>
        </p:nvSpPr>
        <p:spPr>
          <a:xfrm>
            <a:off x="7308304" y="66104"/>
            <a:ext cx="1512168" cy="1928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b="1" dirty="0">
                <a:solidFill>
                  <a:schemeClr val="bg1"/>
                </a:solidFill>
              </a:rPr>
              <a:t>yann.lechevin@cern.ch</a:t>
            </a:r>
            <a:endParaRPr lang="de-AT" sz="900" b="1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935E3C46-24EB-D346-E750-1B309E004DF6}"/>
              </a:ext>
            </a:extLst>
          </p:cNvPr>
          <p:cNvSpPr txBox="1"/>
          <p:nvPr userDrawn="1"/>
        </p:nvSpPr>
        <p:spPr>
          <a:xfrm>
            <a:off x="611560" y="60760"/>
            <a:ext cx="2664296" cy="2091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b="1" dirty="0">
                <a:solidFill>
                  <a:schemeClr val="bg1"/>
                </a:solidFill>
              </a:rPr>
              <a:t>DATE A MODIFIER DANS LE MASQUE</a:t>
            </a:r>
            <a:endParaRPr lang="de-AT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40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4E447D-658D-6404-CA2F-159C3108F2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5870" y="-14552"/>
            <a:ext cx="9195740" cy="5172604"/>
          </a:xfrm>
          <a:prstGeom prst="rect">
            <a:avLst/>
          </a:prstGeom>
        </p:spPr>
      </p:pic>
      <p:pic>
        <p:nvPicPr>
          <p:cNvPr id="7" name="Grafik 16">
            <a:extLst>
              <a:ext uri="{FF2B5EF4-FFF2-40B4-BE49-F238E27FC236}">
                <a16:creationId xmlns:a16="http://schemas.microsoft.com/office/drawing/2014/main" id="{6D4C4481-D958-AF8C-9FA1-BE1453AA16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98796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53058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84643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4372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37601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7778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05835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55136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slide -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74C95A0-2C07-5D89-9A98-85AC5BBE25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" r="7590"/>
          <a:stretch/>
        </p:blipFill>
        <p:spPr>
          <a:xfrm>
            <a:off x="917847" y="0"/>
            <a:ext cx="7308305" cy="447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69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346C1D-D897-48C0-8C19-2DA5277CD52D}"/>
              </a:ext>
            </a:extLst>
          </p:cNvPr>
          <p:cNvSpPr/>
          <p:nvPr userDrawn="1"/>
        </p:nvSpPr>
        <p:spPr>
          <a:xfrm>
            <a:off x="-25870" y="-20538"/>
            <a:ext cx="9169870" cy="3096344"/>
          </a:xfrm>
          <a:prstGeom prst="rect">
            <a:avLst/>
          </a:prstGeom>
          <a:solidFill>
            <a:srgbClr val="090D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74C95A0-2C07-5D89-9A98-85AC5BBE25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" t="14915" r="2228"/>
          <a:stretch/>
        </p:blipFill>
        <p:spPr>
          <a:xfrm>
            <a:off x="2826406" y="0"/>
            <a:ext cx="3545794" cy="1744549"/>
          </a:xfrm>
          <a:prstGeom prst="rect">
            <a:avLst/>
          </a:prstGeom>
        </p:spPr>
      </p:pic>
      <p:pic>
        <p:nvPicPr>
          <p:cNvPr id="11" name="Picture 2" descr="CERN Logo : histoire, signification de l'emblème">
            <a:extLst>
              <a:ext uri="{FF2B5EF4-FFF2-40B4-BE49-F238E27FC236}">
                <a16:creationId xmlns:a16="http://schemas.microsoft.com/office/drawing/2014/main" id="{AA77AF41-5726-2AA7-EDD5-DEEE2A44743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4666070"/>
            <a:ext cx="755576" cy="42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117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B4D87581-A299-C64A-F951-A2E0D3A498AD}"/>
              </a:ext>
            </a:extLst>
          </p:cNvPr>
          <p:cNvSpPr txBox="1"/>
          <p:nvPr userDrawn="1"/>
        </p:nvSpPr>
        <p:spPr>
          <a:xfrm>
            <a:off x="7308304" y="66104"/>
            <a:ext cx="1512168" cy="1928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b="1" dirty="0">
                <a:solidFill>
                  <a:schemeClr val="bg1"/>
                </a:solidFill>
              </a:rPr>
              <a:t>yann.lechevin@cern.ch</a:t>
            </a:r>
            <a:endParaRPr lang="de-AT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0" r:id="rId3"/>
    <p:sldLayoutId id="2147483659" r:id="rId4"/>
    <p:sldLayoutId id="2147483663" r:id="rId5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rgbClr val="040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pic>
        <p:nvPicPr>
          <p:cNvPr id="1026" name="Picture 2" descr="CERN Logo : histoire, signification de l'emblème">
            <a:extLst>
              <a:ext uri="{FF2B5EF4-FFF2-40B4-BE49-F238E27FC236}">
                <a16:creationId xmlns:a16="http://schemas.microsoft.com/office/drawing/2014/main" id="{490BC70E-7460-08DF-3E8F-B14FECE6C5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1417"/>
            <a:ext cx="755576" cy="42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60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788024" y="1851670"/>
            <a:ext cx="8263350" cy="576064"/>
          </a:xfrm>
        </p:spPr>
        <p:txBody>
          <a:bodyPr/>
          <a:lstStyle/>
          <a:p>
            <a:r>
              <a:rPr lang="en-US" noProof="1">
                <a:solidFill>
                  <a:schemeClr val="bg1"/>
                </a:solidFill>
                <a:latin typeface="Avenir Book" panose="02000503020000020003" pitchFamily="2" charset="0"/>
              </a:rPr>
              <a:t>Présentation de l’Étude</a:t>
            </a:r>
            <a:endParaRPr lang="en-US" cap="none" noProof="1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A9CD17A-04AC-B316-83E3-A9D03D0A11DC}"/>
              </a:ext>
            </a:extLst>
          </p:cNvPr>
          <p:cNvSpPr txBox="1">
            <a:spLocks/>
          </p:cNvSpPr>
          <p:nvPr/>
        </p:nvSpPr>
        <p:spPr>
          <a:xfrm>
            <a:off x="4716016" y="2162288"/>
            <a:ext cx="8911422" cy="5760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i="1" noProof="1">
                <a:solidFill>
                  <a:schemeClr val="bg1"/>
                </a:solidFill>
                <a:latin typeface="Avenir Book" panose="02000503020000020003" pitchFamily="2" charset="0"/>
              </a:rPr>
              <a:t> </a:t>
            </a:r>
            <a:r>
              <a:rPr lang="en-US" sz="1400" i="1" noProof="1">
                <a:solidFill>
                  <a:schemeClr val="bg1"/>
                </a:solidFill>
                <a:latin typeface="Avenir Book" panose="02000503020000020003" pitchFamily="2" charset="0"/>
              </a:rPr>
              <a:t>MM Léo Laporte &amp; Louis Belmont, 30 juillet 2024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92C37-3561-2801-23E8-8E15704BE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rgbClr val="0F124A"/>
                </a:solidFill>
              </a:rPr>
              <a:pPr/>
              <a:t>1</a:t>
            </a:fld>
            <a:endParaRPr lang="en-US" noProof="0" dirty="0">
              <a:solidFill>
                <a:srgbClr val="0F12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12136D91-837B-F068-AB1C-D4A9374293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87" t="-1550" r="18438" b="1550"/>
          <a:stretch/>
        </p:blipFill>
        <p:spPr>
          <a:xfrm>
            <a:off x="3752629" y="1854358"/>
            <a:ext cx="1857455" cy="1817876"/>
          </a:xfrm>
          <a:custGeom>
            <a:avLst/>
            <a:gdLst>
              <a:gd name="connsiteX0" fmla="*/ 0 w 1857455"/>
              <a:gd name="connsiteY0" fmla="*/ 0 h 1817876"/>
              <a:gd name="connsiteX1" fmla="*/ 1857455 w 1857455"/>
              <a:gd name="connsiteY1" fmla="*/ 0 h 1817876"/>
              <a:gd name="connsiteX2" fmla="*/ 1857455 w 1857455"/>
              <a:gd name="connsiteY2" fmla="*/ 1817876 h 1817876"/>
              <a:gd name="connsiteX3" fmla="*/ 0 w 1857455"/>
              <a:gd name="connsiteY3" fmla="*/ 1817876 h 1817876"/>
              <a:gd name="connsiteX4" fmla="*/ 0 w 1857455"/>
              <a:gd name="connsiteY4" fmla="*/ 0 h 181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455" h="1817876" fill="none" extrusionOk="0">
                <a:moveTo>
                  <a:pt x="0" y="0"/>
                </a:moveTo>
                <a:cubicBezTo>
                  <a:pt x="643735" y="69370"/>
                  <a:pt x="1258518" y="-49103"/>
                  <a:pt x="1857455" y="0"/>
                </a:cubicBezTo>
                <a:cubicBezTo>
                  <a:pt x="1954995" y="279676"/>
                  <a:pt x="1842232" y="1220749"/>
                  <a:pt x="1857455" y="1817876"/>
                </a:cubicBezTo>
                <a:cubicBezTo>
                  <a:pt x="1310191" y="1822253"/>
                  <a:pt x="493401" y="1876240"/>
                  <a:pt x="0" y="1817876"/>
                </a:cubicBezTo>
                <a:cubicBezTo>
                  <a:pt x="140834" y="1556412"/>
                  <a:pt x="107609" y="450132"/>
                  <a:pt x="0" y="0"/>
                </a:cubicBezTo>
                <a:close/>
              </a:path>
              <a:path w="1857455" h="1817876" stroke="0" extrusionOk="0">
                <a:moveTo>
                  <a:pt x="0" y="0"/>
                </a:moveTo>
                <a:cubicBezTo>
                  <a:pt x="531363" y="123599"/>
                  <a:pt x="1563503" y="-62615"/>
                  <a:pt x="1857455" y="0"/>
                </a:cubicBezTo>
                <a:cubicBezTo>
                  <a:pt x="2009762" y="242815"/>
                  <a:pt x="1943283" y="1153595"/>
                  <a:pt x="1857455" y="1817876"/>
                </a:cubicBezTo>
                <a:cubicBezTo>
                  <a:pt x="1108795" y="1804880"/>
                  <a:pt x="471037" y="1964627"/>
                  <a:pt x="0" y="1817876"/>
                </a:cubicBezTo>
                <a:cubicBezTo>
                  <a:pt x="58233" y="1032942"/>
                  <a:pt x="53211" y="231754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D09B66-64B1-CFA3-0A1B-3C03AD43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rgbClr val="0F124A"/>
                </a:solidFill>
              </a:rPr>
              <a:pPr/>
              <a:t>2</a:t>
            </a:fld>
            <a:endParaRPr lang="en-US" noProof="0" dirty="0">
              <a:solidFill>
                <a:srgbClr val="0F124A"/>
              </a:solidFill>
            </a:endParaRP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C25775E7-1D8E-062A-C979-240B702D17C8}"/>
              </a:ext>
            </a:extLst>
          </p:cNvPr>
          <p:cNvSpPr txBox="1">
            <a:spLocks/>
          </p:cNvSpPr>
          <p:nvPr/>
        </p:nvSpPr>
        <p:spPr>
          <a:xfrm>
            <a:off x="574590" y="3898282"/>
            <a:ext cx="1902663" cy="104973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fr-FR" sz="1700" b="1" dirty="0">
                <a:latin typeface="Avenir Book" panose="02000503020000020003" pitchFamily="2" charset="0"/>
              </a:rPr>
              <a:t>Le CERN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5D082C72-048C-008F-3FD5-CC5039F5E307}"/>
              </a:ext>
            </a:extLst>
          </p:cNvPr>
          <p:cNvSpPr txBox="1">
            <a:spLocks/>
          </p:cNvSpPr>
          <p:nvPr/>
        </p:nvSpPr>
        <p:spPr>
          <a:xfrm>
            <a:off x="3851920" y="3872294"/>
            <a:ext cx="1758165" cy="104973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fr-FR" sz="1700" b="1" dirty="0">
                <a:latin typeface="Avenir Book" panose="02000503020000020003" pitchFamily="2" charset="0"/>
              </a:rPr>
              <a:t>Le FCC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B723E3AD-31B8-5611-DCDF-66830E074576}"/>
              </a:ext>
            </a:extLst>
          </p:cNvPr>
          <p:cNvSpPr txBox="1">
            <a:spLocks/>
          </p:cNvSpPr>
          <p:nvPr/>
        </p:nvSpPr>
        <p:spPr>
          <a:xfrm>
            <a:off x="6581891" y="3872294"/>
            <a:ext cx="2315111" cy="104973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fr-FR" sz="1700" b="1" dirty="0">
                <a:latin typeface="Avenir Book" panose="02000503020000020003" pitchFamily="2" charset="0"/>
              </a:rPr>
              <a:t>La dimension territoriale de l’Étude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700D5066-A4E3-C179-75DC-411A3AEA63B4}"/>
              </a:ext>
            </a:extLst>
          </p:cNvPr>
          <p:cNvSpPr txBox="1">
            <a:spLocks/>
          </p:cNvSpPr>
          <p:nvPr/>
        </p:nvSpPr>
        <p:spPr>
          <a:xfrm>
            <a:off x="7631986" y="2434247"/>
            <a:ext cx="5758923" cy="104973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2800" b="1" dirty="0">
                <a:latin typeface="Avenir Book" panose="02000503020000020003" pitchFamily="2" charset="0"/>
              </a:rPr>
              <a:t>3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5F6C0E9-FC27-543A-31FB-440D4570EF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14" t="42803" r="40481" b="13449"/>
          <a:stretch/>
        </p:blipFill>
        <p:spPr>
          <a:xfrm>
            <a:off x="574590" y="1854358"/>
            <a:ext cx="1902663" cy="1817877"/>
          </a:xfrm>
          <a:custGeom>
            <a:avLst/>
            <a:gdLst>
              <a:gd name="connsiteX0" fmla="*/ 0 w 1902663"/>
              <a:gd name="connsiteY0" fmla="*/ 0 h 1817877"/>
              <a:gd name="connsiteX1" fmla="*/ 1902663 w 1902663"/>
              <a:gd name="connsiteY1" fmla="*/ 0 h 1817877"/>
              <a:gd name="connsiteX2" fmla="*/ 1902663 w 1902663"/>
              <a:gd name="connsiteY2" fmla="*/ 1817877 h 1817877"/>
              <a:gd name="connsiteX3" fmla="*/ 0 w 1902663"/>
              <a:gd name="connsiteY3" fmla="*/ 1817877 h 1817877"/>
              <a:gd name="connsiteX4" fmla="*/ 0 w 1902663"/>
              <a:gd name="connsiteY4" fmla="*/ 0 h 1817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2663" h="1817877" fill="none" extrusionOk="0">
                <a:moveTo>
                  <a:pt x="0" y="0"/>
                </a:moveTo>
                <a:cubicBezTo>
                  <a:pt x="374751" y="-49533"/>
                  <a:pt x="1153450" y="-14809"/>
                  <a:pt x="1902663" y="0"/>
                </a:cubicBezTo>
                <a:cubicBezTo>
                  <a:pt x="1793839" y="589020"/>
                  <a:pt x="2039215" y="1538572"/>
                  <a:pt x="1902663" y="1817877"/>
                </a:cubicBezTo>
                <a:cubicBezTo>
                  <a:pt x="1547356" y="1769646"/>
                  <a:pt x="215750" y="1902332"/>
                  <a:pt x="0" y="1817877"/>
                </a:cubicBezTo>
                <a:cubicBezTo>
                  <a:pt x="-154253" y="1453714"/>
                  <a:pt x="109999" y="732893"/>
                  <a:pt x="0" y="0"/>
                </a:cubicBezTo>
                <a:close/>
              </a:path>
              <a:path w="1902663" h="1817877" stroke="0" extrusionOk="0">
                <a:moveTo>
                  <a:pt x="0" y="0"/>
                </a:moveTo>
                <a:cubicBezTo>
                  <a:pt x="802482" y="118645"/>
                  <a:pt x="1068892" y="116012"/>
                  <a:pt x="1902663" y="0"/>
                </a:cubicBezTo>
                <a:cubicBezTo>
                  <a:pt x="1879523" y="589644"/>
                  <a:pt x="2023038" y="1577410"/>
                  <a:pt x="1902663" y="1817877"/>
                </a:cubicBezTo>
                <a:cubicBezTo>
                  <a:pt x="1604750" y="1952477"/>
                  <a:pt x="346162" y="1660681"/>
                  <a:pt x="0" y="1817877"/>
                </a:cubicBezTo>
                <a:cubicBezTo>
                  <a:pt x="55233" y="1350742"/>
                  <a:pt x="-33030" y="464326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96D7A87-353D-B478-8EDA-794244D5D8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67" t="21341" r="49334" b="660"/>
          <a:stretch/>
        </p:blipFill>
        <p:spPr>
          <a:xfrm>
            <a:off x="6772009" y="1854358"/>
            <a:ext cx="1934876" cy="1817876"/>
          </a:xfrm>
          <a:custGeom>
            <a:avLst/>
            <a:gdLst>
              <a:gd name="connsiteX0" fmla="*/ 0 w 1934876"/>
              <a:gd name="connsiteY0" fmla="*/ 0 h 1817876"/>
              <a:gd name="connsiteX1" fmla="*/ 1934876 w 1934876"/>
              <a:gd name="connsiteY1" fmla="*/ 0 h 1817876"/>
              <a:gd name="connsiteX2" fmla="*/ 1934876 w 1934876"/>
              <a:gd name="connsiteY2" fmla="*/ 1817876 h 1817876"/>
              <a:gd name="connsiteX3" fmla="*/ 0 w 1934876"/>
              <a:gd name="connsiteY3" fmla="*/ 1817876 h 1817876"/>
              <a:gd name="connsiteX4" fmla="*/ 0 w 1934876"/>
              <a:gd name="connsiteY4" fmla="*/ 0 h 181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76" h="1817876" fill="none" extrusionOk="0">
                <a:moveTo>
                  <a:pt x="0" y="0"/>
                </a:moveTo>
                <a:cubicBezTo>
                  <a:pt x="805525" y="-156933"/>
                  <a:pt x="1248422" y="123188"/>
                  <a:pt x="1934876" y="0"/>
                </a:cubicBezTo>
                <a:cubicBezTo>
                  <a:pt x="2093033" y="684328"/>
                  <a:pt x="1945233" y="1380788"/>
                  <a:pt x="1934876" y="1817876"/>
                </a:cubicBezTo>
                <a:cubicBezTo>
                  <a:pt x="1063496" y="1856426"/>
                  <a:pt x="497569" y="1648204"/>
                  <a:pt x="0" y="1817876"/>
                </a:cubicBezTo>
                <a:cubicBezTo>
                  <a:pt x="-14675" y="1156650"/>
                  <a:pt x="56534" y="793582"/>
                  <a:pt x="0" y="0"/>
                </a:cubicBezTo>
                <a:close/>
              </a:path>
              <a:path w="1934876" h="1817876" stroke="0" extrusionOk="0">
                <a:moveTo>
                  <a:pt x="0" y="0"/>
                </a:moveTo>
                <a:cubicBezTo>
                  <a:pt x="365788" y="64793"/>
                  <a:pt x="1448693" y="-113932"/>
                  <a:pt x="1934876" y="0"/>
                </a:cubicBezTo>
                <a:cubicBezTo>
                  <a:pt x="1855188" y="881850"/>
                  <a:pt x="1835014" y="1314397"/>
                  <a:pt x="1934876" y="1817876"/>
                </a:cubicBezTo>
                <a:cubicBezTo>
                  <a:pt x="1391175" y="1867757"/>
                  <a:pt x="536979" y="1974382"/>
                  <a:pt x="0" y="1817876"/>
                </a:cubicBezTo>
                <a:cubicBezTo>
                  <a:pt x="40232" y="1556937"/>
                  <a:pt x="-125732" y="774903"/>
                  <a:pt x="0" y="0"/>
                </a:cubicBezTo>
                <a:close/>
              </a:path>
            </a:pathLst>
          </a:custGeom>
          <a:ln>
            <a:solidFill>
              <a:srgbClr val="82950E"/>
            </a:solidFill>
            <a:extLst>
              <a:ext uri="{C807C97D-BFC1-408E-A445-0C87EB9F89A2}">
                <ask:lineSketchStyleProps xmlns:ask="http://schemas.microsoft.com/office/drawing/2018/sketchyshapes" sd="283008404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286689080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4193</TotalTime>
  <Words>28</Words>
  <Application>Microsoft Office PowerPoint</Application>
  <PresentationFormat>On-screen Show (16:9)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Book</vt:lpstr>
      <vt:lpstr>Calibri</vt:lpstr>
      <vt:lpstr>Titleslides, Conclusion</vt:lpstr>
      <vt:lpstr>Content Slides - Deep Blue</vt:lpstr>
      <vt:lpstr>1_Content Slides - Deep Blue</vt:lpstr>
      <vt:lpstr>Présentation de l’Étude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Pascal Pignereau</cp:lastModifiedBy>
  <cp:revision>138</cp:revision>
  <dcterms:created xsi:type="dcterms:W3CDTF">2020-10-27T09:23:42Z</dcterms:created>
  <dcterms:modified xsi:type="dcterms:W3CDTF">2025-07-14T09:51:10Z</dcterms:modified>
</cp:coreProperties>
</file>