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0"/>
  </p:handoutMasterIdLst>
  <p:sldIdLst>
    <p:sldId id="257" r:id="rId2"/>
    <p:sldId id="258" r:id="rId3"/>
    <p:sldId id="259" r:id="rId4"/>
    <p:sldId id="264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DAD5C-0A82-1B40-99B4-589B5F60F02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086F2-239B-7247-B9AE-A47A1240B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00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06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6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12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4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5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0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05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0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38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9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CC21-B806-E14C-B35D-06001DF6B6A1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07D9F-54CE-8A4D-A8C9-B4ADB0E76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0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entice" TargetMode="Externa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chang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Drupal</a:t>
            </a:r>
          </a:p>
          <a:p>
            <a:r>
              <a:rPr lang="en-US" dirty="0" smtClean="0"/>
              <a:t>New core website</a:t>
            </a:r>
          </a:p>
          <a:p>
            <a:r>
              <a:rPr lang="en-US" dirty="0" smtClean="0"/>
              <a:t>Common branding elements</a:t>
            </a:r>
          </a:p>
          <a:p>
            <a:r>
              <a:rPr lang="en-US" dirty="0" smtClean="0"/>
              <a:t>Search</a:t>
            </a:r>
          </a:p>
          <a:p>
            <a:r>
              <a:rPr lang="en-US" dirty="0" smtClean="0"/>
              <a:t>New top level domain</a:t>
            </a:r>
          </a:p>
        </p:txBody>
      </p:sp>
    </p:spTree>
    <p:extLst>
      <p:ext uri="{BB962C8B-B14F-4D97-AF65-F5344CB8AC3E}">
        <p14:creationId xmlns:p14="http://schemas.microsoft.com/office/powerpoint/2010/main" val="821456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content management system</a:t>
            </a:r>
          </a:p>
          <a:p>
            <a:r>
              <a:rPr lang="en-US" dirty="0" smtClean="0">
                <a:hlinkClick r:id="rId2"/>
              </a:rPr>
              <a:t>http://cern.ch/entice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Towards regulation?</a:t>
            </a:r>
            <a:endParaRPr lang="en-US" dirty="0"/>
          </a:p>
        </p:txBody>
      </p:sp>
      <p:pic>
        <p:nvPicPr>
          <p:cNvPr id="4" name="Picture 3" descr="drupl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508" y="2817984"/>
            <a:ext cx="2446493" cy="280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3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core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 </a:t>
            </a:r>
            <a:r>
              <a:rPr lang="en-US" dirty="0" err="1" smtClean="0"/>
              <a:t>Boulton</a:t>
            </a:r>
            <a:r>
              <a:rPr lang="en-US" dirty="0" smtClean="0"/>
              <a:t> Design </a:t>
            </a:r>
          </a:p>
          <a:p>
            <a:r>
              <a:rPr lang="en-US" dirty="0" smtClean="0"/>
              <a:t>public/, bulletin/, user/, press/</a:t>
            </a:r>
          </a:p>
          <a:p>
            <a:r>
              <a:rPr lang="en-US" dirty="0" smtClean="0"/>
              <a:t>User research: surveys, interviews, testing</a:t>
            </a:r>
          </a:p>
          <a:p>
            <a:pPr lvl="1"/>
            <a:r>
              <a:rPr lang="en-US" dirty="0" smtClean="0"/>
              <a:t>Personas for public visitors</a:t>
            </a:r>
          </a:p>
          <a:p>
            <a:r>
              <a:rPr lang="en-US" dirty="0" smtClean="0"/>
              <a:t>Prototype early, iterate</a:t>
            </a:r>
          </a:p>
          <a:p>
            <a:r>
              <a:rPr lang="en-US" dirty="0" smtClean="0">
                <a:hlinkClick r:id="rId2"/>
              </a:rPr>
              <a:t>http://cern.ch/change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369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ern_personas_wall-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1661462" y="19096"/>
            <a:ext cx="12272672" cy="6749497"/>
          </a:xfrm>
        </p:spPr>
      </p:pic>
    </p:spTree>
    <p:extLst>
      <p:ext uri="{BB962C8B-B14F-4D97-AF65-F5344CB8AC3E}">
        <p14:creationId xmlns:p14="http://schemas.microsoft.com/office/powerpoint/2010/main" val="4208169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branding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CERN’s name – December Council</a:t>
            </a:r>
          </a:p>
          <a:p>
            <a:r>
              <a:rPr lang="en-US" dirty="0" err="1"/>
              <a:t>c</a:t>
            </a:r>
            <a:r>
              <a:rPr lang="en-US" dirty="0" err="1" smtClean="0"/>
              <a:t>ern.ch</a:t>
            </a:r>
            <a:r>
              <a:rPr lang="en-US" dirty="0" smtClean="0"/>
              <a:t>/framework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902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1-10-06 at 9.31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29" r="-38829"/>
          <a:stretch>
            <a:fillRect/>
          </a:stretch>
        </p:blipFill>
        <p:spPr>
          <a:xfrm>
            <a:off x="-1747401" y="34213"/>
            <a:ext cx="12944839" cy="7119163"/>
          </a:xfrm>
        </p:spPr>
      </p:pic>
    </p:spTree>
    <p:extLst>
      <p:ext uri="{BB962C8B-B14F-4D97-AF65-F5344CB8AC3E}">
        <p14:creationId xmlns:p14="http://schemas.microsoft.com/office/powerpoint/2010/main" val="74214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feedback from users’ survey: CERN search isn’t good enough</a:t>
            </a:r>
          </a:p>
          <a:p>
            <a:r>
              <a:rPr lang="en-US" dirty="0" smtClean="0"/>
              <a:t>IT working on new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3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err="1" smtClean="0"/>
              <a:t>www.cern.ch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www.cern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lhc.cern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/>
              <a:t>g</a:t>
            </a:r>
            <a:r>
              <a:rPr lang="en-US" dirty="0" err="1" smtClean="0"/>
              <a:t>ermany.council.cern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visit.cern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106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CERN’s web</vt:lpstr>
      <vt:lpstr>Drupal</vt:lpstr>
      <vt:lpstr>New core website</vt:lpstr>
      <vt:lpstr>PowerPoint Presentation</vt:lpstr>
      <vt:lpstr>Common branding elements</vt:lpstr>
      <vt:lpstr>PowerPoint Presentation</vt:lpstr>
      <vt:lpstr>Search</vt:lpstr>
      <vt:lpstr>New TLD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CERN’s web</dc:title>
  <dc:creator>Dan Noyes</dc:creator>
  <cp:lastModifiedBy>Dan Noyes</cp:lastModifiedBy>
  <cp:revision>4</cp:revision>
  <cp:lastPrinted>2011-10-06T07:50:19Z</cp:lastPrinted>
  <dcterms:created xsi:type="dcterms:W3CDTF">2011-10-06T07:04:13Z</dcterms:created>
  <dcterms:modified xsi:type="dcterms:W3CDTF">2011-10-06T07:51:59Z</dcterms:modified>
</cp:coreProperties>
</file>