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12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8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1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0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7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9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21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6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7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0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52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2B6F5-FF00-0447-A314-116DD3E275AD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3BD9E-2AC8-B94A-A74E-9796FED0B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3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05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8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90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006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8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024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006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4564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30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06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8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98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2</cp:revision>
  <dcterms:created xsi:type="dcterms:W3CDTF">2011-10-06T08:11:55Z</dcterms:created>
  <dcterms:modified xsi:type="dcterms:W3CDTF">2011-10-06T08:17:32Z</dcterms:modified>
</cp:coreProperties>
</file>