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9" r:id="rId3"/>
    <p:sldId id="270" r:id="rId4"/>
    <p:sldId id="264" r:id="rId5"/>
    <p:sldId id="274" r:id="rId6"/>
    <p:sldId id="257" r:id="rId7"/>
    <p:sldId id="276" r:id="rId8"/>
    <p:sldId id="262" r:id="rId9"/>
    <p:sldId id="260" r:id="rId10"/>
    <p:sldId id="272" r:id="rId11"/>
    <p:sldId id="273" r:id="rId12"/>
    <p:sldId id="271" r:id="rId13"/>
    <p:sldId id="275" r:id="rId14"/>
    <p:sldId id="261" r:id="rId15"/>
    <p:sldId id="265" r:id="rId16"/>
    <p:sldId id="258" r:id="rId17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27" d="100"/>
          <a:sy n="27" d="100"/>
        </p:scale>
        <p:origin x="104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F022A-61D5-4246-8919-0A5ED87A60B6}" type="datetimeFigureOut">
              <a:rPr lang="fr-FR" smtClean="0"/>
              <a:t>01/08/2025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DC5DD-06B5-479F-A498-9E654CE7FA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390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2955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994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662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924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957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190538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00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B9BC-28B0-4490-954A-A1A4601D96DE}" type="datetime1">
              <a:rPr lang="fr-FR" smtClean="0"/>
              <a:t>01/08/2025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17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EB091948-4DAA-48E9-8932-522EB77CE8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51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C3E7F6-8BE7-CF8E-50DB-7AB0A4FF66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Specification</a:t>
            </a:r>
            <a:r>
              <a:rPr lang="fr-FR" dirty="0"/>
              <a:t> faux planché UR15/55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7F477BF-9BF8-78AB-301B-4678062C30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068" y="5183686"/>
            <a:ext cx="4053842" cy="551951"/>
          </a:xfrm>
        </p:spPr>
        <p:txBody>
          <a:bodyPr/>
          <a:lstStyle/>
          <a:p>
            <a:r>
              <a:rPr lang="fr-FR" dirty="0"/>
              <a:t>Stephane Maridor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E6F5E9-D502-BA8E-CE56-A05E4CF0B081}"/>
              </a:ext>
            </a:extLst>
          </p:cNvPr>
          <p:cNvSpPr txBox="1"/>
          <p:nvPr/>
        </p:nvSpPr>
        <p:spPr>
          <a:xfrm>
            <a:off x="4467498" y="5183686"/>
            <a:ext cx="4053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CORRECTION LE  17/07/2025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703A74-9266-C0A7-DC69-A8B82D496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167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texte, diagramme, conception&#10;&#10;Le contenu généré par l’IA peut être incorrect.">
            <a:extLst>
              <a:ext uri="{FF2B5EF4-FFF2-40B4-BE49-F238E27FC236}">
                <a16:creationId xmlns:a16="http://schemas.microsoft.com/office/drawing/2014/main" id="{74617E3D-4EF1-413E-4E6F-1CD24B871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5" r="8107"/>
          <a:stretch/>
        </p:blipFill>
        <p:spPr>
          <a:xfrm>
            <a:off x="1406434" y="304800"/>
            <a:ext cx="10243712" cy="63204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70DC45A-F414-59D3-43AC-8CD3B71CA789}"/>
              </a:ext>
            </a:extLst>
          </p:cNvPr>
          <p:cNvSpPr txBox="1"/>
          <p:nvPr/>
        </p:nvSpPr>
        <p:spPr>
          <a:xfrm>
            <a:off x="4955176" y="5826034"/>
            <a:ext cx="119742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UR15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0162AA3-398A-B143-7F24-A01C46E6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373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&#10;&#10;Le contenu généré par l’IA peut être incorrect.">
            <a:extLst>
              <a:ext uri="{FF2B5EF4-FFF2-40B4-BE49-F238E27FC236}">
                <a16:creationId xmlns:a16="http://schemas.microsoft.com/office/drawing/2014/main" id="{6B493C94-939C-7880-98F4-AD8ED41A8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0" r="3536"/>
          <a:stretch/>
        </p:blipFill>
        <p:spPr>
          <a:xfrm>
            <a:off x="1436915" y="415620"/>
            <a:ext cx="10258698" cy="62705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CF6AE1D-81A6-DB1A-FBE7-66342D13B06B}"/>
              </a:ext>
            </a:extLst>
          </p:cNvPr>
          <p:cNvSpPr txBox="1"/>
          <p:nvPr/>
        </p:nvSpPr>
        <p:spPr>
          <a:xfrm>
            <a:off x="4955176" y="5826034"/>
            <a:ext cx="119742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UR55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16AA601-72B5-7E93-273F-059C7722B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93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55_coolpipes_01">
            <a:extLst>
              <a:ext uri="{FF2B5EF4-FFF2-40B4-BE49-F238E27FC236}">
                <a16:creationId xmlns:a16="http://schemas.microsoft.com/office/drawing/2014/main" id="{8AB56E90-3FE9-E08F-B053-AED78E5ED7A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33"/>
          <a:stretch/>
        </p:blipFill>
        <p:spPr>
          <a:xfrm>
            <a:off x="12700" y="0"/>
            <a:ext cx="12166600" cy="6217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A104172-A4E2-609B-EEC7-1B3D13AE785D}"/>
              </a:ext>
            </a:extLst>
          </p:cNvPr>
          <p:cNvSpPr txBox="1"/>
          <p:nvPr/>
        </p:nvSpPr>
        <p:spPr>
          <a:xfrm>
            <a:off x="1471749" y="566057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DFHM B/J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9C977F2C-2A65-60DC-4D64-638ADC48A990}"/>
              </a:ext>
            </a:extLst>
          </p:cNvPr>
          <p:cNvCxnSpPr>
            <a:stCxn id="2" idx="2"/>
          </p:cNvCxnSpPr>
          <p:nvPr/>
        </p:nvCxnSpPr>
        <p:spPr>
          <a:xfrm>
            <a:off x="3137263" y="935389"/>
            <a:ext cx="833846" cy="3353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D9ED58-9A6F-3D8A-CFA8-E8A6B8400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551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4E34C-558A-BB4E-08D7-7961F8508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r55_fp1005">
            <a:extLst>
              <a:ext uri="{FF2B5EF4-FFF2-40B4-BE49-F238E27FC236}">
                <a16:creationId xmlns:a16="http://schemas.microsoft.com/office/drawing/2014/main" id="{D9840B1C-EA77-94FD-3FF9-7C5AA80F18D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1C8E586-1DEE-3156-BBA7-2CB2DCBBD0FC}"/>
              </a:ext>
            </a:extLst>
          </p:cNvPr>
          <p:cNvSpPr txBox="1"/>
          <p:nvPr/>
        </p:nvSpPr>
        <p:spPr>
          <a:xfrm>
            <a:off x="1471749" y="566057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DFHM B/J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C30806C5-831B-4465-E005-60D9B05A9705}"/>
              </a:ext>
            </a:extLst>
          </p:cNvPr>
          <p:cNvCxnSpPr>
            <a:stCxn id="2" idx="2"/>
          </p:cNvCxnSpPr>
          <p:nvPr/>
        </p:nvCxnSpPr>
        <p:spPr>
          <a:xfrm>
            <a:off x="3137263" y="935389"/>
            <a:ext cx="833846" cy="3353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4554BA-8E84-9BBC-489E-A35A1177F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078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8EED9E1-44D6-CE3F-4AEF-64E434A8E5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7" y="0"/>
            <a:ext cx="12165026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31FCC47-C10A-C035-6076-0F18B4F5D9D5}"/>
              </a:ext>
            </a:extLst>
          </p:cNvPr>
          <p:cNvSpPr txBox="1"/>
          <p:nvPr/>
        </p:nvSpPr>
        <p:spPr>
          <a:xfrm>
            <a:off x="1471749" y="566057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DFHM B/J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4C8A145-0298-EDC4-3CC5-C19C9196A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932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55_coolpipes_20">
            <a:extLst>
              <a:ext uri="{FF2B5EF4-FFF2-40B4-BE49-F238E27FC236}">
                <a16:creationId xmlns:a16="http://schemas.microsoft.com/office/drawing/2014/main" id="{5565359E-2304-A977-1E3A-D04BDBCB6C1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563"/>
            <a:ext cx="12192000" cy="5222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C67E4FA-130A-AB24-24B8-A0FA376C1004}"/>
              </a:ext>
            </a:extLst>
          </p:cNvPr>
          <p:cNvSpPr txBox="1"/>
          <p:nvPr/>
        </p:nvSpPr>
        <p:spPr>
          <a:xfrm>
            <a:off x="2497360" y="1258036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DFHM A/I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0DFC76FF-D682-C389-0277-4C9462E639F1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4162874" y="1627368"/>
            <a:ext cx="0" cy="29817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A0F758-3193-E144-6039-251034824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635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dessin, croquis, conception&#10;&#10;Le contenu généré par l’IA peut être incorrect.">
            <a:extLst>
              <a:ext uri="{FF2B5EF4-FFF2-40B4-BE49-F238E27FC236}">
                <a16:creationId xmlns:a16="http://schemas.microsoft.com/office/drawing/2014/main" id="{E018F846-4313-430C-185C-345BE716F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7" y="0"/>
            <a:ext cx="12165026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EBC3904-F923-C9C5-DDE2-78759C04F776}"/>
              </a:ext>
            </a:extLst>
          </p:cNvPr>
          <p:cNvSpPr txBox="1"/>
          <p:nvPr/>
        </p:nvSpPr>
        <p:spPr>
          <a:xfrm>
            <a:off x="988423" y="187234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DFHM A/I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CA50FF3-2094-639A-C6A5-B87ABC3A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0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r55_fp1011">
            <a:extLst>
              <a:ext uri="{FF2B5EF4-FFF2-40B4-BE49-F238E27FC236}">
                <a16:creationId xmlns:a16="http://schemas.microsoft.com/office/drawing/2014/main" id="{2983A66A-6657-6B67-2A6E-1008B4C6472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3163"/>
            <a:ext cx="12192000" cy="45100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DF28284-00CE-DF74-8AC6-C265ECDFF0DE}"/>
              </a:ext>
            </a:extLst>
          </p:cNvPr>
          <p:cNvSpPr txBox="1"/>
          <p:nvPr/>
        </p:nvSpPr>
        <p:spPr>
          <a:xfrm>
            <a:off x="5005949" y="1759131"/>
            <a:ext cx="279545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Faux planche DFHX B/J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420B69AC-1984-2EE7-D9EA-95249195114F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5891842" y="2128463"/>
            <a:ext cx="511833" cy="24435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08EB38E-E0DF-BFE5-2E46-0CBEA3CC7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2</a:t>
            </a:fld>
            <a:endParaRPr lang="fr-FR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2DBF1AE-5AFA-40C9-A5A3-2AD2037363F6}"/>
              </a:ext>
            </a:extLst>
          </p:cNvPr>
          <p:cNvCxnSpPr>
            <a:cxnSpLocks/>
          </p:cNvCxnSpPr>
          <p:nvPr/>
        </p:nvCxnSpPr>
        <p:spPr>
          <a:xfrm>
            <a:off x="6110378" y="4871049"/>
            <a:ext cx="0" cy="1362974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7EC4F55-98FA-B4F2-4B8D-C580AF94B8AC}"/>
              </a:ext>
            </a:extLst>
          </p:cNvPr>
          <p:cNvCxnSpPr>
            <a:cxnSpLocks/>
          </p:cNvCxnSpPr>
          <p:nvPr/>
        </p:nvCxnSpPr>
        <p:spPr>
          <a:xfrm>
            <a:off x="8350371" y="4871049"/>
            <a:ext cx="0" cy="1362974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403A5C2-43E7-1DBC-C5F3-5BC799E1D758}"/>
              </a:ext>
            </a:extLst>
          </p:cNvPr>
          <p:cNvCxnSpPr>
            <a:cxnSpLocks/>
          </p:cNvCxnSpPr>
          <p:nvPr/>
        </p:nvCxnSpPr>
        <p:spPr>
          <a:xfrm>
            <a:off x="10573110" y="4871049"/>
            <a:ext cx="0" cy="1362974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331CD5C-ADAC-ACCD-9B9E-D43C1859F5BE}"/>
              </a:ext>
            </a:extLst>
          </p:cNvPr>
          <p:cNvCxnSpPr>
            <a:cxnSpLocks/>
          </p:cNvCxnSpPr>
          <p:nvPr/>
        </p:nvCxnSpPr>
        <p:spPr>
          <a:xfrm>
            <a:off x="2032958" y="4761781"/>
            <a:ext cx="0" cy="1362974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5BAF2BD5-0423-287A-65A4-9B596345B9F4}"/>
              </a:ext>
            </a:extLst>
          </p:cNvPr>
          <p:cNvCxnSpPr>
            <a:cxnSpLocks/>
          </p:cNvCxnSpPr>
          <p:nvPr/>
        </p:nvCxnSpPr>
        <p:spPr>
          <a:xfrm>
            <a:off x="3838755" y="4871049"/>
            <a:ext cx="0" cy="1362974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186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55_coolpipes_02">
            <a:extLst>
              <a:ext uri="{FF2B5EF4-FFF2-40B4-BE49-F238E27FC236}">
                <a16:creationId xmlns:a16="http://schemas.microsoft.com/office/drawing/2014/main" id="{F6AEE90C-C358-B69B-9FA3-C3B6D1EA7DD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772"/>
            <a:ext cx="12192000" cy="44164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61D8B32-3419-52EA-49F0-AF1C7B30AC2A}"/>
              </a:ext>
            </a:extLst>
          </p:cNvPr>
          <p:cNvSpPr txBox="1"/>
          <p:nvPr/>
        </p:nvSpPr>
        <p:spPr>
          <a:xfrm>
            <a:off x="735874" y="844731"/>
            <a:ext cx="279545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Faux planche DFHX B/J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09A3E6-F056-4612-E93C-2AC89A73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974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r15_fp1001">
            <a:extLst>
              <a:ext uri="{FF2B5EF4-FFF2-40B4-BE49-F238E27FC236}">
                <a16:creationId xmlns:a16="http://schemas.microsoft.com/office/drawing/2014/main" id="{E4A73A22-EA44-C9EB-1D61-CBD33CAF8DB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0"/>
            <a:ext cx="744696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E9CB568-6E30-C596-D00D-F71C773924BE}"/>
              </a:ext>
            </a:extLst>
          </p:cNvPr>
          <p:cNvSpPr txBox="1"/>
          <p:nvPr/>
        </p:nvSpPr>
        <p:spPr>
          <a:xfrm>
            <a:off x="5153584" y="6093453"/>
            <a:ext cx="119742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UR15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9EE74-DCDA-10FC-64B1-1E8845235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149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r55_fp1002">
            <a:extLst>
              <a:ext uri="{FF2B5EF4-FFF2-40B4-BE49-F238E27FC236}">
                <a16:creationId xmlns:a16="http://schemas.microsoft.com/office/drawing/2014/main" id="{9917CCAB-47C0-8490-C7A1-6D15CBC65A4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525" y="0"/>
            <a:ext cx="709295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4BC5700-E60E-9232-7B73-31ACB4BCE0D9}"/>
              </a:ext>
            </a:extLst>
          </p:cNvPr>
          <p:cNvSpPr txBox="1"/>
          <p:nvPr/>
        </p:nvSpPr>
        <p:spPr>
          <a:xfrm>
            <a:off x="4955176" y="5826034"/>
            <a:ext cx="119742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UR55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E06CD39-D910-04A2-952C-7BFA9B212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512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musique, glockenspiel&#10;&#10;Le contenu généré par l’IA peut être incorrect.">
            <a:extLst>
              <a:ext uri="{FF2B5EF4-FFF2-40B4-BE49-F238E27FC236}">
                <a16:creationId xmlns:a16="http://schemas.microsoft.com/office/drawing/2014/main" id="{EF7AC5EB-5957-8389-21D6-BAB1FDA125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1" b="19753"/>
          <a:stretch>
            <a:fillRect/>
          </a:stretch>
        </p:blipFill>
        <p:spPr>
          <a:xfrm>
            <a:off x="13487" y="1693332"/>
            <a:ext cx="12165026" cy="3810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C4B303C-EDB5-48D8-1BBF-2460584B2A7A}"/>
              </a:ext>
            </a:extLst>
          </p:cNvPr>
          <p:cNvSpPr txBox="1"/>
          <p:nvPr/>
        </p:nvSpPr>
        <p:spPr>
          <a:xfrm>
            <a:off x="526869" y="378823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DFHX B/J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4E48662-8DBE-0660-96C7-2604CF079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369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40CDC2A-E45A-8D60-B145-106FAFCE2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7</a:t>
            </a:fld>
            <a:endParaRPr lang="fr-FR"/>
          </a:p>
        </p:txBody>
      </p:sp>
      <p:pic>
        <p:nvPicPr>
          <p:cNvPr id="4" name="Image 3" descr="Une image contenant capture d’écran, Logiciel de graphisme, diagramme, Logiciel multimédia&#10;&#10;Le contenu généré par l’IA peut être incorrect.">
            <a:extLst>
              <a:ext uri="{FF2B5EF4-FFF2-40B4-BE49-F238E27FC236}">
                <a16:creationId xmlns:a16="http://schemas.microsoft.com/office/drawing/2014/main" id="{4E9B1E26-EE8B-C9B2-54F2-9785B4D9B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5" b="18765"/>
          <a:stretch>
            <a:fillRect/>
          </a:stretch>
        </p:blipFill>
        <p:spPr>
          <a:xfrm>
            <a:off x="13487" y="821266"/>
            <a:ext cx="12165026" cy="47498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1E19D25-27C0-E7A0-8720-C89BA7104FAB}"/>
              </a:ext>
            </a:extLst>
          </p:cNvPr>
          <p:cNvSpPr txBox="1"/>
          <p:nvPr/>
        </p:nvSpPr>
        <p:spPr>
          <a:xfrm>
            <a:off x="526869" y="378823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DFHX A/I</a:t>
            </a:r>
          </a:p>
        </p:txBody>
      </p:sp>
    </p:spTree>
    <p:extLst>
      <p:ext uri="{BB962C8B-B14F-4D97-AF65-F5344CB8AC3E}">
        <p14:creationId xmlns:p14="http://schemas.microsoft.com/office/powerpoint/2010/main" val="3574584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roquis, dessin&#10;&#10;Le contenu généré par l’IA peut être incorrect.">
            <a:extLst>
              <a:ext uri="{FF2B5EF4-FFF2-40B4-BE49-F238E27FC236}">
                <a16:creationId xmlns:a16="http://schemas.microsoft.com/office/drawing/2014/main" id="{BFA852E3-986E-FA91-F9D6-61C77E8A4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3" b="13209"/>
          <a:stretch>
            <a:fillRect/>
          </a:stretch>
        </p:blipFill>
        <p:spPr>
          <a:xfrm>
            <a:off x="26974" y="33867"/>
            <a:ext cx="12165026" cy="469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8C651A5-CFCD-DC08-251A-54ECDBB7154B}"/>
              </a:ext>
            </a:extLst>
          </p:cNvPr>
          <p:cNvSpPr txBox="1"/>
          <p:nvPr/>
        </p:nvSpPr>
        <p:spPr>
          <a:xfrm>
            <a:off x="526869" y="378823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DFHX A/I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291878-6BB1-EA5A-1636-9E740167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753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r55_fp1005">
            <a:extLst>
              <a:ext uri="{FF2B5EF4-FFF2-40B4-BE49-F238E27FC236}">
                <a16:creationId xmlns:a16="http://schemas.microsoft.com/office/drawing/2014/main" id="{F3863CFE-FEB1-D9C7-2FAB-38A18191C96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" b="12869"/>
          <a:stretch>
            <a:fillRect/>
          </a:stretch>
        </p:blipFill>
        <p:spPr>
          <a:xfrm>
            <a:off x="0" y="406400"/>
            <a:ext cx="12192000" cy="5350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5CC5C4D-A042-CA29-415D-E29AC5014789}"/>
              </a:ext>
            </a:extLst>
          </p:cNvPr>
          <p:cNvSpPr txBox="1"/>
          <p:nvPr/>
        </p:nvSpPr>
        <p:spPr>
          <a:xfrm>
            <a:off x="2764972" y="768800"/>
            <a:ext cx="33310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Faux planche DFHM B/J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8587C19B-EE15-1054-AB14-049A481FB2C4}"/>
              </a:ext>
            </a:extLst>
          </p:cNvPr>
          <p:cNvCxnSpPr>
            <a:stCxn id="4" idx="2"/>
          </p:cNvCxnSpPr>
          <p:nvPr/>
        </p:nvCxnSpPr>
        <p:spPr>
          <a:xfrm>
            <a:off x="4430486" y="1138132"/>
            <a:ext cx="833846" cy="3353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8CAD3C2-4B59-D465-DA30-D838CBD30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91948-4DAA-48E9-8932-522EB77CE839}" type="slidenum">
              <a:rPr lang="fr-FR" smtClean="0"/>
              <a:t>9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B5436D1-03CF-024D-14C2-0BAEBAD7C409}"/>
              </a:ext>
            </a:extLst>
          </p:cNvPr>
          <p:cNvCxnSpPr>
            <a:cxnSpLocks/>
          </p:cNvCxnSpPr>
          <p:nvPr/>
        </p:nvCxnSpPr>
        <p:spPr>
          <a:xfrm>
            <a:off x="4830354" y="4854114"/>
            <a:ext cx="0" cy="1362974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2B0FEE3-D54E-A311-2D14-AD527A4021D3}"/>
              </a:ext>
            </a:extLst>
          </p:cNvPr>
          <p:cNvCxnSpPr>
            <a:cxnSpLocks/>
          </p:cNvCxnSpPr>
          <p:nvPr/>
        </p:nvCxnSpPr>
        <p:spPr>
          <a:xfrm>
            <a:off x="7884704" y="4854114"/>
            <a:ext cx="0" cy="1362974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EF2218C-E18F-2F49-809E-F0B5002FD148}"/>
              </a:ext>
            </a:extLst>
          </p:cNvPr>
          <p:cNvCxnSpPr>
            <a:cxnSpLocks/>
          </p:cNvCxnSpPr>
          <p:nvPr/>
        </p:nvCxnSpPr>
        <p:spPr>
          <a:xfrm>
            <a:off x="1772888" y="4854114"/>
            <a:ext cx="0" cy="1362974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91143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148</TotalTime>
  <Words>95</Words>
  <Application>Microsoft Office PowerPoint</Application>
  <PresentationFormat>Widescreen</PresentationFormat>
  <Paragraphs>34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Aptos</vt:lpstr>
      <vt:lpstr>Arial</vt:lpstr>
      <vt:lpstr>Wingdings</vt:lpstr>
      <vt:lpstr>Themehl</vt:lpstr>
      <vt:lpstr>Specification faux planché UR15/55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Darshana Kumari Ramrekha</cp:lastModifiedBy>
  <cp:revision>11</cp:revision>
  <dcterms:created xsi:type="dcterms:W3CDTF">2025-04-17T07:57:25Z</dcterms:created>
  <dcterms:modified xsi:type="dcterms:W3CDTF">2025-08-01T16:47:56Z</dcterms:modified>
</cp:coreProperties>
</file>