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6E3DD-DE8F-FC2B-E267-9B16CADAA9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E1EED4-E34F-27FF-9272-6A269AEB8D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47B4-7E81-321B-702E-768707917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40064-0466-2BCA-BE88-4E46C0C11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803A7-28C8-F5AE-E497-554DF712F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20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CDE3-2CB9-99CB-712D-6777CD56B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E892C6-48AC-1382-2660-56F79CC7B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0D29D-6C99-0C5D-B729-C7B2E840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9817B-95DD-BB04-9212-78EF45402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44B47-6E3D-AAF9-693C-40C75F8DF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1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24977B-A5E2-DD94-E896-AE40215565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978C10-4E4D-A778-DFFE-F559467BC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19DEB-A5C4-A65A-B375-4328806BD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0FD78-07BD-2C07-BE40-89C2400FE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81B1C-258C-4E6B-6817-334CEE099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8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B90A0-9A9E-D20F-044D-9065BAE0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7FEA0-51F6-2456-7D82-BDB7FA822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4946C-8E3C-4E35-97E4-2F9465C7B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FF52F-3066-ADC1-D452-A50F359B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EC39A-E6DF-B0A3-76B4-55E68E4B6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1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A67D8-D941-91BC-5F43-9451EB823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97033-7ED9-489F-8057-59D934FC3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A48A4-D7ED-5B89-0E05-EA3F0AE64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72A5F-EE09-FEE5-743F-7286DB81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B5A26-B362-768B-70B8-2593DB99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173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65F69-5793-890B-CA90-D4C0F3155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F2657-F468-6061-B5E1-30FAC90BC5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8527DD-D47D-FCD7-8495-0ECED32D8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4A977-9986-B57F-73F1-0081AFE6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F694C8-0595-4E22-AF15-54750FB71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FA05C-55A9-C0A7-2947-F5E965D23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95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5240-9CD9-9D1C-C910-E73B03A32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76A2C-931D-ABD1-E5F0-8A0A7DD2B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5E7D5-89D1-E776-9E3C-9C460F7F7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74E2E-F5B8-8CA8-0A88-467E4B671A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1969AE-7054-CD52-4BE0-40B0E2D97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F59255-CD37-C6F6-044D-AFB0B4EAB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62755F-BBF5-B386-D53C-194E3518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C6931B-754B-5ADC-0D4B-93CA658A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75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073A1-11C8-3C7E-EC44-6D3AE856E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2FF192-2EA7-E17D-34A1-B9A6D110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1A95-5F56-06FE-F2C6-4AF5502A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5A1361-3C82-FE00-AA87-89498823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49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B556A9-DA2E-B1DB-3439-25BF85F63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3CB9A7-5F3E-7CC9-8D74-3B24997B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67D86-55BB-D99A-ADA8-5F7989DBA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4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9E152-21B7-EC24-2743-8BF742E9B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D58C9-4CD4-A25B-F70D-33456C903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9A2793-ABE7-7E90-0D7C-33FE9CF03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D8D42-5C27-35D5-30B9-6762F0BB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4C2F4-7201-D3FB-A7B1-0D5C5FA68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77370-2DBE-A4AE-77B2-B9F0F0FE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9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BFB60-FC3D-2CE1-1A25-AD8DEA698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E3B1E-D735-5660-F975-D1FEF28589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96F087-8AD0-B8FD-F0CA-4B9ABBD0F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B1A0D-996F-3FC1-3DA0-9D7CA1477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ECE71-EE30-D68D-B6AA-A3173C088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82E8E-8FAE-611F-9DA2-70C1897F2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110CCC-D2C6-F90B-E8C3-698C42D0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FF5FA-F904-7B1C-5143-A3DF25420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B90A2-8512-1EAC-88EF-A1E94CF6E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5C835B-BAF3-4863-AF24-574431B9D5DF}" type="datetimeFigureOut">
              <a:rPr lang="en-GB" smtClean="0"/>
              <a:t>20/08/2025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911F0-0273-15F9-891E-D8A1F61B8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F93D6-91EB-5BAA-7E66-736C50E5A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88FEA3-77D8-4D3B-9DC9-C014EDB7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4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5DDA0-2D04-E8CA-C837-BE7276755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CST wake for beam going through matter, some examples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2FAAA-3FD6-C85E-C583-D3A062EFA3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25/08/2025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22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FF11-82E5-F044-658D-6399DB5B9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Reference: PEC beam pipe: beta = 0.9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CFBDF6-1ACC-5A2C-93DF-85915E905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14" y="1424539"/>
            <a:ext cx="11590885" cy="5023429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6BAEFD-4E4E-4E1E-B4EA-3153614B2C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21077" y="1362203"/>
            <a:ext cx="2281188" cy="2522220"/>
          </a:xfrm>
        </p:spPr>
      </p:pic>
    </p:spTree>
    <p:extLst>
      <p:ext uri="{BB962C8B-B14F-4D97-AF65-F5344CB8AC3E}">
        <p14:creationId xmlns:p14="http://schemas.microsoft.com/office/powerpoint/2010/main" val="1583758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DA62-234B-2506-3089-714793E24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Beam goes though 100um Al foil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6858F87-10E4-15BD-1C9A-E68C81494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249" y="1347536"/>
            <a:ext cx="12170959" cy="5284269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CC239F-FE0C-7508-DADE-D6B7F5DAD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836" y="1347536"/>
            <a:ext cx="2806930" cy="25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87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D1AAF-4A4D-39BB-DC17-E9B1EFC32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BD819EC8-1122-BE63-8ECF-4D885A2DC6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269" y="1357162"/>
            <a:ext cx="12237740" cy="530352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723D09-AB42-14F8-9E8C-2D33E95B3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Beam goes though 10mm dielectric: eps=13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09A4209-AF17-A6F4-6D84-BB15E9A6E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190" y="1027906"/>
            <a:ext cx="3963029" cy="270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19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73F6B-0961-1915-084E-482F43DB1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B686CC6-556D-052A-3F61-0B0043DF3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21" y="1403756"/>
            <a:ext cx="12085002" cy="5208799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C4A756-FD73-535A-4B2D-07A65DDA8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192" y="1217884"/>
            <a:ext cx="3744228" cy="26958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126E5A-FC98-F98C-D14A-297A14BD9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642806"/>
            <a:ext cx="2143424" cy="12384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B3DD83-3BB2-2C7A-30EE-6C404122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 Beam goes though 10mm </a:t>
            </a:r>
            <a:r>
              <a:rPr lang="en-US" dirty="0" err="1"/>
              <a:t>LiH</a:t>
            </a:r>
            <a:r>
              <a:rPr lang="en-US" dirty="0"/>
              <a:t> disk (eps=13, conductivity=50000S/m)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56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63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CST wake for beam going through matter, some examples</vt:lpstr>
      <vt:lpstr>Reference: PEC beam pipe: beta = 0.9</vt:lpstr>
      <vt:lpstr>Example 1: Beam goes though 100um Al foil</vt:lpstr>
      <vt:lpstr>Example 2: Beam goes though 10mm dielectric: eps=13</vt:lpstr>
      <vt:lpstr>Example 3: Beam goes though 10mm LiH disk (eps=13, conductivity=50000S/m)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Alexej Grudiev</dc:creator>
  <cp:lastModifiedBy>Alexej Grudiev</cp:lastModifiedBy>
  <cp:revision>2</cp:revision>
  <dcterms:created xsi:type="dcterms:W3CDTF">2025-08-20T12:36:35Z</dcterms:created>
  <dcterms:modified xsi:type="dcterms:W3CDTF">2025-08-20T13:01:46Z</dcterms:modified>
</cp:coreProperties>
</file>