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308" r:id="rId3"/>
    <p:sldId id="314" r:id="rId4"/>
    <p:sldId id="315" r:id="rId5"/>
    <p:sldId id="316" r:id="rId6"/>
    <p:sldId id="309" r:id="rId7"/>
    <p:sldId id="310" r:id="rId8"/>
    <p:sldId id="317" r:id="rId9"/>
    <p:sldId id="31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4738C5-C19E-A845-9C26-BF9AA32DB2E0}" v="35" dt="2025-09-02T12:35:46.1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60"/>
    <p:restoredTop sz="94833"/>
  </p:normalViewPr>
  <p:slideViewPr>
    <p:cSldViewPr snapToGrid="0">
      <p:cViewPr varScale="1">
        <p:scale>
          <a:sx n="102" d="100"/>
          <a:sy n="102" d="100"/>
        </p:scale>
        <p:origin x="160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 Soluk" userId="cdc218893f06ea06" providerId="LiveId" clId="{FBC5AA6B-4D48-592E-9C97-9851D4FCABBA}"/>
    <pc:docChg chg="undo custSel addSld delSld modSld sldOrd">
      <pc:chgData name="Richard Soluk" userId="cdc218893f06ea06" providerId="LiveId" clId="{FBC5AA6B-4D48-592E-9C97-9851D4FCABBA}" dt="2025-09-02T12:35:49.425" v="5220" actId="20577"/>
      <pc:docMkLst>
        <pc:docMk/>
      </pc:docMkLst>
      <pc:sldChg chg="addSp delSp modSp mod">
        <pc:chgData name="Richard Soluk" userId="cdc218893f06ea06" providerId="LiveId" clId="{FBC5AA6B-4D48-592E-9C97-9851D4FCABBA}" dt="2025-09-02T00:10:49.966" v="5175" actId="20577"/>
        <pc:sldMkLst>
          <pc:docMk/>
          <pc:sldMk cId="1346110491" sldId="308"/>
        </pc:sldMkLst>
        <pc:spChg chg="mod">
          <ac:chgData name="Richard Soluk" userId="cdc218893f06ea06" providerId="LiveId" clId="{FBC5AA6B-4D48-592E-9C97-9851D4FCABBA}" dt="2025-08-31T23:14:21.611" v="305" actId="20577"/>
          <ac:spMkLst>
            <pc:docMk/>
            <pc:sldMk cId="1346110491" sldId="308"/>
            <ac:spMk id="2" creationId="{817AF764-D871-3389-E5FF-8E5B9C358AC5}"/>
          </ac:spMkLst>
        </pc:spChg>
        <pc:spChg chg="mod">
          <ac:chgData name="Richard Soluk" userId="cdc218893f06ea06" providerId="LiveId" clId="{FBC5AA6B-4D48-592E-9C97-9851D4FCABBA}" dt="2025-09-02T00:10:49.966" v="5175" actId="20577"/>
          <ac:spMkLst>
            <pc:docMk/>
            <pc:sldMk cId="1346110491" sldId="308"/>
            <ac:spMk id="9" creationId="{FE733D32-41DD-AF1F-6D3C-0F960DCD2655}"/>
          </ac:spMkLst>
        </pc:spChg>
        <pc:picChg chg="add mod">
          <ac:chgData name="Richard Soluk" userId="cdc218893f06ea06" providerId="LiveId" clId="{FBC5AA6B-4D48-592E-9C97-9851D4FCABBA}" dt="2025-08-31T23:14:42.311" v="307" actId="14100"/>
          <ac:picMkLst>
            <pc:docMk/>
            <pc:sldMk cId="1346110491" sldId="308"/>
            <ac:picMk id="6" creationId="{F145F5DA-7B40-854E-5437-88CACB528BB1}"/>
          </ac:picMkLst>
        </pc:picChg>
        <pc:picChg chg="add mod">
          <ac:chgData name="Richard Soluk" userId="cdc218893f06ea06" providerId="LiveId" clId="{FBC5AA6B-4D48-592E-9C97-9851D4FCABBA}" dt="2025-08-31T23:14:49.894" v="309" actId="14100"/>
          <ac:picMkLst>
            <pc:docMk/>
            <pc:sldMk cId="1346110491" sldId="308"/>
            <ac:picMk id="8" creationId="{124CD333-30C1-BE11-5358-B28BAB82B3D7}"/>
          </ac:picMkLst>
        </pc:picChg>
        <pc:picChg chg="add mod">
          <ac:chgData name="Richard Soluk" userId="cdc218893f06ea06" providerId="LiveId" clId="{FBC5AA6B-4D48-592E-9C97-9851D4FCABBA}" dt="2025-08-31T23:17:24.936" v="427" actId="1076"/>
          <ac:picMkLst>
            <pc:docMk/>
            <pc:sldMk cId="1346110491" sldId="308"/>
            <ac:picMk id="12" creationId="{98B32A42-984F-67D4-743B-9F7DC744F320}"/>
          </ac:picMkLst>
        </pc:picChg>
        <pc:picChg chg="add mod">
          <ac:chgData name="Richard Soluk" userId="cdc218893f06ea06" providerId="LiveId" clId="{FBC5AA6B-4D48-592E-9C97-9851D4FCABBA}" dt="2025-08-31T23:17:30.929" v="429" actId="1076"/>
          <ac:picMkLst>
            <pc:docMk/>
            <pc:sldMk cId="1346110491" sldId="308"/>
            <ac:picMk id="13" creationId="{01977E42-8A4E-C8E2-BD2D-E54740512490}"/>
          </ac:picMkLst>
        </pc:picChg>
        <pc:picChg chg="add mod">
          <ac:chgData name="Richard Soluk" userId="cdc218893f06ea06" providerId="LiveId" clId="{FBC5AA6B-4D48-592E-9C97-9851D4FCABBA}" dt="2025-09-02T00:10:02.990" v="5145" actId="1076"/>
          <ac:picMkLst>
            <pc:docMk/>
            <pc:sldMk cId="1346110491" sldId="308"/>
            <ac:picMk id="15" creationId="{590D3CD7-DFA3-7C65-16E7-1048B91FBC39}"/>
          </ac:picMkLst>
        </pc:picChg>
      </pc:sldChg>
      <pc:sldChg chg="addSp delSp modSp mod">
        <pc:chgData name="Richard Soluk" userId="cdc218893f06ea06" providerId="LiveId" clId="{FBC5AA6B-4D48-592E-9C97-9851D4FCABBA}" dt="2025-09-02T00:14:51.679" v="5180" actId="20577"/>
        <pc:sldMkLst>
          <pc:docMk/>
          <pc:sldMk cId="810255771" sldId="309"/>
        </pc:sldMkLst>
        <pc:spChg chg="mod">
          <ac:chgData name="Richard Soluk" userId="cdc218893f06ea06" providerId="LiveId" clId="{FBC5AA6B-4D48-592E-9C97-9851D4FCABBA}" dt="2025-09-01T02:09:39.951" v="1860" actId="20577"/>
          <ac:spMkLst>
            <pc:docMk/>
            <pc:sldMk cId="810255771" sldId="309"/>
            <ac:spMk id="2" creationId="{0F41C426-3FC2-D52E-D6EB-B8A79CDE7096}"/>
          </ac:spMkLst>
        </pc:spChg>
        <pc:spChg chg="mod">
          <ac:chgData name="Richard Soluk" userId="cdc218893f06ea06" providerId="LiveId" clId="{FBC5AA6B-4D48-592E-9C97-9851D4FCABBA}" dt="2025-09-02T00:14:51.679" v="5180" actId="20577"/>
          <ac:spMkLst>
            <pc:docMk/>
            <pc:sldMk cId="810255771" sldId="309"/>
            <ac:spMk id="9" creationId="{539052FC-5572-CB6F-4C8C-A7A6B1A34782}"/>
          </ac:spMkLst>
        </pc:spChg>
        <pc:picChg chg="del">
          <ac:chgData name="Richard Soluk" userId="cdc218893f06ea06" providerId="LiveId" clId="{FBC5AA6B-4D48-592E-9C97-9851D4FCABBA}" dt="2025-09-01T00:04:51.183" v="1237" actId="478"/>
          <ac:picMkLst>
            <pc:docMk/>
            <pc:sldMk cId="810255771" sldId="309"/>
            <ac:picMk id="3" creationId="{2B3B205D-CE96-1A7E-C116-DC1DB23E8A60}"/>
          </ac:picMkLst>
        </pc:picChg>
        <pc:picChg chg="add mod">
          <ac:chgData name="Richard Soluk" userId="cdc218893f06ea06" providerId="LiveId" clId="{FBC5AA6B-4D48-592E-9C97-9851D4FCABBA}" dt="2025-09-01T16:14:45.391" v="4276" actId="14100"/>
          <ac:picMkLst>
            <pc:docMk/>
            <pc:sldMk cId="810255771" sldId="309"/>
            <ac:picMk id="6" creationId="{6759EDFF-9513-01EA-EEA3-E769F0577025}"/>
          </ac:picMkLst>
        </pc:picChg>
        <pc:picChg chg="add mod">
          <ac:chgData name="Richard Soluk" userId="cdc218893f06ea06" providerId="LiveId" clId="{FBC5AA6B-4D48-592E-9C97-9851D4FCABBA}" dt="2025-09-01T16:14:54.923" v="4278" actId="1076"/>
          <ac:picMkLst>
            <pc:docMk/>
            <pc:sldMk cId="810255771" sldId="309"/>
            <ac:picMk id="7" creationId="{DA5E8FCC-0229-84AC-82C8-DDBBA9FFD3A3}"/>
          </ac:picMkLst>
        </pc:picChg>
        <pc:picChg chg="del">
          <ac:chgData name="Richard Soluk" userId="cdc218893f06ea06" providerId="LiveId" clId="{FBC5AA6B-4D48-592E-9C97-9851D4FCABBA}" dt="2025-09-01T00:07:54.722" v="1239" actId="478"/>
          <ac:picMkLst>
            <pc:docMk/>
            <pc:sldMk cId="810255771" sldId="309"/>
            <ac:picMk id="8" creationId="{74D9E6FA-72EA-0B62-1EB0-814AF789A9AD}"/>
          </ac:picMkLst>
        </pc:picChg>
        <pc:picChg chg="add mod">
          <ac:chgData name="Richard Soluk" userId="cdc218893f06ea06" providerId="LiveId" clId="{FBC5AA6B-4D48-592E-9C97-9851D4FCABBA}" dt="2025-09-01T16:14:39.478" v="4275" actId="14100"/>
          <ac:picMkLst>
            <pc:docMk/>
            <pc:sldMk cId="810255771" sldId="309"/>
            <ac:picMk id="11" creationId="{58C0E8CE-D542-A09C-8BF4-DA8BDB4C3095}"/>
          </ac:picMkLst>
        </pc:picChg>
        <pc:picChg chg="del mod">
          <ac:chgData name="Richard Soluk" userId="cdc218893f06ea06" providerId="LiveId" clId="{FBC5AA6B-4D48-592E-9C97-9851D4FCABBA}" dt="2025-09-01T00:11:55.400" v="1296" actId="478"/>
          <ac:picMkLst>
            <pc:docMk/>
            <pc:sldMk cId="810255771" sldId="309"/>
            <ac:picMk id="13" creationId="{3702956C-FE59-4B39-9D54-662D238637BE}"/>
          </ac:picMkLst>
        </pc:picChg>
      </pc:sldChg>
      <pc:sldChg chg="addSp delSp modSp mod ord">
        <pc:chgData name="Richard Soluk" userId="cdc218893f06ea06" providerId="LiveId" clId="{FBC5AA6B-4D48-592E-9C97-9851D4FCABBA}" dt="2025-09-01T14:52:13.852" v="3152" actId="20578"/>
        <pc:sldMkLst>
          <pc:docMk/>
          <pc:sldMk cId="2508091466" sldId="310"/>
        </pc:sldMkLst>
        <pc:spChg chg="mod">
          <ac:chgData name="Richard Soluk" userId="cdc218893f06ea06" providerId="LiveId" clId="{FBC5AA6B-4D48-592E-9C97-9851D4FCABBA}" dt="2025-09-01T02:01:12.842" v="1841" actId="20577"/>
          <ac:spMkLst>
            <pc:docMk/>
            <pc:sldMk cId="2508091466" sldId="310"/>
            <ac:spMk id="2" creationId="{6F00F714-9444-BD45-536B-46C9EA48F756}"/>
          </ac:spMkLst>
        </pc:spChg>
        <pc:spChg chg="mod">
          <ac:chgData name="Richard Soluk" userId="cdc218893f06ea06" providerId="LiveId" clId="{FBC5AA6B-4D48-592E-9C97-9851D4FCABBA}" dt="2025-09-01T02:52:38.581" v="3128" actId="20577"/>
          <ac:spMkLst>
            <pc:docMk/>
            <pc:sldMk cId="2508091466" sldId="310"/>
            <ac:spMk id="9" creationId="{8DD6E3E7-59BE-3147-3303-3676EAFF45A2}"/>
          </ac:spMkLst>
        </pc:spChg>
        <pc:spChg chg="add mod">
          <ac:chgData name="Richard Soluk" userId="cdc218893f06ea06" providerId="LiveId" clId="{FBC5AA6B-4D48-592E-9C97-9851D4FCABBA}" dt="2025-09-01T02:29:57.187" v="2748" actId="1076"/>
          <ac:spMkLst>
            <pc:docMk/>
            <pc:sldMk cId="2508091466" sldId="310"/>
            <ac:spMk id="17" creationId="{2A5ABC86-D4D7-F9CD-796D-B857BFDCB609}"/>
          </ac:spMkLst>
        </pc:spChg>
        <pc:spChg chg="add mod">
          <ac:chgData name="Richard Soluk" userId="cdc218893f06ea06" providerId="LiveId" clId="{FBC5AA6B-4D48-592E-9C97-9851D4FCABBA}" dt="2025-09-01T02:32:02.305" v="2831" actId="20577"/>
          <ac:spMkLst>
            <pc:docMk/>
            <pc:sldMk cId="2508091466" sldId="310"/>
            <ac:spMk id="18" creationId="{F48A3FEC-2077-8830-C01A-9F7495FBD3C5}"/>
          </ac:spMkLst>
        </pc:spChg>
        <pc:picChg chg="del">
          <ac:chgData name="Richard Soluk" userId="cdc218893f06ea06" providerId="LiveId" clId="{FBC5AA6B-4D48-592E-9C97-9851D4FCABBA}" dt="2025-09-01T00:05:32.608" v="1238" actId="478"/>
          <ac:picMkLst>
            <pc:docMk/>
            <pc:sldMk cId="2508091466" sldId="310"/>
            <ac:picMk id="3" creationId="{1DFD2466-8A5C-C538-1082-D7472C69427E}"/>
          </ac:picMkLst>
        </pc:picChg>
        <pc:picChg chg="add del mod">
          <ac:chgData name="Richard Soluk" userId="cdc218893f06ea06" providerId="LiveId" clId="{FBC5AA6B-4D48-592E-9C97-9851D4FCABBA}" dt="2025-09-01T00:10:13.991" v="1287" actId="478"/>
          <ac:picMkLst>
            <pc:docMk/>
            <pc:sldMk cId="2508091466" sldId="310"/>
            <ac:picMk id="6" creationId="{C51E8E7B-0F6B-DE29-357E-BF6ED6CB09E3}"/>
          </ac:picMkLst>
        </pc:picChg>
        <pc:picChg chg="del">
          <ac:chgData name="Richard Soluk" userId="cdc218893f06ea06" providerId="LiveId" clId="{FBC5AA6B-4D48-592E-9C97-9851D4FCABBA}" dt="2025-09-01T01:59:48.593" v="1827" actId="478"/>
          <ac:picMkLst>
            <pc:docMk/>
            <pc:sldMk cId="2508091466" sldId="310"/>
            <ac:picMk id="7" creationId="{7EA6DF55-0E2C-9C96-5D3A-2DC0DA7E81D1}"/>
          </ac:picMkLst>
        </pc:picChg>
        <pc:picChg chg="add mod">
          <ac:chgData name="Richard Soluk" userId="cdc218893f06ea06" providerId="LiveId" clId="{FBC5AA6B-4D48-592E-9C97-9851D4FCABBA}" dt="2025-09-01T02:01:34.037" v="1844" actId="1076"/>
          <ac:picMkLst>
            <pc:docMk/>
            <pc:sldMk cId="2508091466" sldId="310"/>
            <ac:picMk id="8" creationId="{940F9613-FBFE-AAF7-049E-5292E169218A}"/>
          </ac:picMkLst>
        </pc:picChg>
        <pc:picChg chg="add mod">
          <ac:chgData name="Richard Soluk" userId="cdc218893f06ea06" providerId="LiveId" clId="{FBC5AA6B-4D48-592E-9C97-9851D4FCABBA}" dt="2025-09-01T02:29:50.727" v="2747" actId="1076"/>
          <ac:picMkLst>
            <pc:docMk/>
            <pc:sldMk cId="2508091466" sldId="310"/>
            <ac:picMk id="11" creationId="{F71551CC-CE73-66CB-07D3-D426E985EFE9}"/>
          </ac:picMkLst>
        </pc:picChg>
        <pc:picChg chg="del">
          <ac:chgData name="Richard Soluk" userId="cdc218893f06ea06" providerId="LiveId" clId="{FBC5AA6B-4D48-592E-9C97-9851D4FCABBA}" dt="2025-09-01T01:59:50.221" v="1828" actId="478"/>
          <ac:picMkLst>
            <pc:docMk/>
            <pc:sldMk cId="2508091466" sldId="310"/>
            <ac:picMk id="12" creationId="{F56B285F-EFC3-3F81-CAAA-F6529656C264}"/>
          </ac:picMkLst>
        </pc:picChg>
        <pc:picChg chg="add mod">
          <ac:chgData name="Richard Soluk" userId="cdc218893f06ea06" providerId="LiveId" clId="{FBC5AA6B-4D48-592E-9C97-9851D4FCABBA}" dt="2025-09-01T02:11:20.971" v="1900"/>
          <ac:picMkLst>
            <pc:docMk/>
            <pc:sldMk cId="2508091466" sldId="310"/>
            <ac:picMk id="13" creationId="{7ECE2E49-6FE3-8B38-31E8-9E5EE201B89A}"/>
          </ac:picMkLst>
        </pc:picChg>
        <pc:picChg chg="add mod">
          <ac:chgData name="Richard Soluk" userId="cdc218893f06ea06" providerId="LiveId" clId="{FBC5AA6B-4D48-592E-9C97-9851D4FCABBA}" dt="2025-09-01T02:25:41.953" v="2643" actId="1076"/>
          <ac:picMkLst>
            <pc:docMk/>
            <pc:sldMk cId="2508091466" sldId="310"/>
            <ac:picMk id="15" creationId="{B1E241D1-CDFE-65E2-403F-5C25AB716BA8}"/>
          </ac:picMkLst>
        </pc:picChg>
        <pc:picChg chg="del">
          <ac:chgData name="Richard Soluk" userId="cdc218893f06ea06" providerId="LiveId" clId="{FBC5AA6B-4D48-592E-9C97-9851D4FCABBA}" dt="2025-09-01T01:59:54.619" v="1830" actId="478"/>
          <ac:picMkLst>
            <pc:docMk/>
            <pc:sldMk cId="2508091466" sldId="310"/>
            <ac:picMk id="16" creationId="{6CD403C8-A74A-F22D-277C-D848580F706E}"/>
          </ac:picMkLst>
        </pc:picChg>
      </pc:sldChg>
      <pc:sldChg chg="del">
        <pc:chgData name="Richard Soluk" userId="cdc218893f06ea06" providerId="LiveId" clId="{FBC5AA6B-4D48-592E-9C97-9851D4FCABBA}" dt="2025-09-01T02:02:11.259" v="1846" actId="2696"/>
        <pc:sldMkLst>
          <pc:docMk/>
          <pc:sldMk cId="2521741333" sldId="311"/>
        </pc:sldMkLst>
      </pc:sldChg>
      <pc:sldChg chg="del">
        <pc:chgData name="Richard Soluk" userId="cdc218893f06ea06" providerId="LiveId" clId="{FBC5AA6B-4D48-592E-9C97-9851D4FCABBA}" dt="2025-09-01T02:01:57.329" v="1845" actId="2696"/>
        <pc:sldMkLst>
          <pc:docMk/>
          <pc:sldMk cId="1856369968" sldId="313"/>
        </pc:sldMkLst>
      </pc:sldChg>
      <pc:sldChg chg="addSp delSp modSp add mod">
        <pc:chgData name="Richard Soluk" userId="cdc218893f06ea06" providerId="LiveId" clId="{FBC5AA6B-4D48-592E-9C97-9851D4FCABBA}" dt="2025-09-01T02:55:32.625" v="3150" actId="15"/>
        <pc:sldMkLst>
          <pc:docMk/>
          <pc:sldMk cId="3468209043" sldId="314"/>
        </pc:sldMkLst>
        <pc:spChg chg="mod">
          <ac:chgData name="Richard Soluk" userId="cdc218893f06ea06" providerId="LiveId" clId="{FBC5AA6B-4D48-592E-9C97-9851D4FCABBA}" dt="2025-08-31T23:18:49.193" v="443" actId="20577"/>
          <ac:spMkLst>
            <pc:docMk/>
            <pc:sldMk cId="3468209043" sldId="314"/>
            <ac:spMk id="2" creationId="{FCCFFC02-B767-CDD0-8686-0B8BD8CA51DA}"/>
          </ac:spMkLst>
        </pc:spChg>
        <pc:spChg chg="mod">
          <ac:chgData name="Richard Soluk" userId="cdc218893f06ea06" providerId="LiveId" clId="{FBC5AA6B-4D48-592E-9C97-9851D4FCABBA}" dt="2025-09-01T02:55:32.625" v="3150" actId="15"/>
          <ac:spMkLst>
            <pc:docMk/>
            <pc:sldMk cId="3468209043" sldId="314"/>
            <ac:spMk id="9" creationId="{BEF7C691-CDEB-7473-3CE1-BBDEA2124ABB}"/>
          </ac:spMkLst>
        </pc:spChg>
        <pc:spChg chg="add mod">
          <ac:chgData name="Richard Soluk" userId="cdc218893f06ea06" providerId="LiveId" clId="{FBC5AA6B-4D48-592E-9C97-9851D4FCABBA}" dt="2025-08-31T23:44:03.078" v="772" actId="14100"/>
          <ac:spMkLst>
            <pc:docMk/>
            <pc:sldMk cId="3468209043" sldId="314"/>
            <ac:spMk id="17" creationId="{C7041689-9229-93F5-0544-7AD2E45CA113}"/>
          </ac:spMkLst>
        </pc:spChg>
        <pc:spChg chg="add mod">
          <ac:chgData name="Richard Soluk" userId="cdc218893f06ea06" providerId="LiveId" clId="{FBC5AA6B-4D48-592E-9C97-9851D4FCABBA}" dt="2025-08-31T23:44:21.974" v="774" actId="1076"/>
          <ac:spMkLst>
            <pc:docMk/>
            <pc:sldMk cId="3468209043" sldId="314"/>
            <ac:spMk id="18" creationId="{7F1283C7-32AD-D870-2FED-6320E6E2882A}"/>
          </ac:spMkLst>
        </pc:spChg>
        <pc:spChg chg="add mod">
          <ac:chgData name="Richard Soluk" userId="cdc218893f06ea06" providerId="LiveId" clId="{FBC5AA6B-4D48-592E-9C97-9851D4FCABBA}" dt="2025-08-31T23:44:34.267" v="776" actId="1076"/>
          <ac:spMkLst>
            <pc:docMk/>
            <pc:sldMk cId="3468209043" sldId="314"/>
            <ac:spMk id="19" creationId="{C81D03C5-9C5E-14FB-2772-FBE65AA3DF2C}"/>
          </ac:spMkLst>
        </pc:spChg>
        <pc:spChg chg="add mod">
          <ac:chgData name="Richard Soluk" userId="cdc218893f06ea06" providerId="LiveId" clId="{FBC5AA6B-4D48-592E-9C97-9851D4FCABBA}" dt="2025-08-31T23:44:54.587" v="779" actId="14100"/>
          <ac:spMkLst>
            <pc:docMk/>
            <pc:sldMk cId="3468209043" sldId="314"/>
            <ac:spMk id="20" creationId="{B4A9C28B-E982-7AEB-F7C5-D777326678C6}"/>
          </ac:spMkLst>
        </pc:spChg>
        <pc:picChg chg="add mod">
          <ac:chgData name="Richard Soluk" userId="cdc218893f06ea06" providerId="LiveId" clId="{FBC5AA6B-4D48-592E-9C97-9851D4FCABBA}" dt="2025-08-31T23:40:49.967" v="759" actId="1076"/>
          <ac:picMkLst>
            <pc:docMk/>
            <pc:sldMk cId="3468209043" sldId="314"/>
            <ac:picMk id="7" creationId="{0CC0C517-AB24-9A53-C764-B8D2D4FD4F64}"/>
          </ac:picMkLst>
        </pc:picChg>
        <pc:picChg chg="add mod">
          <ac:chgData name="Richard Soluk" userId="cdc218893f06ea06" providerId="LiveId" clId="{FBC5AA6B-4D48-592E-9C97-9851D4FCABBA}" dt="2025-08-31T23:41:00.241" v="760" actId="1076"/>
          <ac:picMkLst>
            <pc:docMk/>
            <pc:sldMk cId="3468209043" sldId="314"/>
            <ac:picMk id="11" creationId="{FCFF524F-812F-A375-120E-158FE6876DCD}"/>
          </ac:picMkLst>
        </pc:picChg>
        <pc:picChg chg="add mod">
          <ac:chgData name="Richard Soluk" userId="cdc218893f06ea06" providerId="LiveId" clId="{FBC5AA6B-4D48-592E-9C97-9851D4FCABBA}" dt="2025-08-31T23:40:43.964" v="758" actId="1076"/>
          <ac:picMkLst>
            <pc:docMk/>
            <pc:sldMk cId="3468209043" sldId="314"/>
            <ac:picMk id="15" creationId="{9C014E11-E3D7-761C-B530-0C79175FD5FD}"/>
          </ac:picMkLst>
        </pc:picChg>
        <pc:picChg chg="add mod">
          <ac:chgData name="Richard Soluk" userId="cdc218893f06ea06" providerId="LiveId" clId="{FBC5AA6B-4D48-592E-9C97-9851D4FCABBA}" dt="2025-08-31T23:41:09.481" v="762" actId="14100"/>
          <ac:picMkLst>
            <pc:docMk/>
            <pc:sldMk cId="3468209043" sldId="314"/>
            <ac:picMk id="16" creationId="{9E33C651-CFBC-B18E-8658-6A06FAD43A0A}"/>
          </ac:picMkLst>
        </pc:picChg>
      </pc:sldChg>
      <pc:sldChg chg="addSp delSp modSp add mod ord">
        <pc:chgData name="Richard Soluk" userId="cdc218893f06ea06" providerId="LiveId" clId="{FBC5AA6B-4D48-592E-9C97-9851D4FCABBA}" dt="2025-09-01T16:11:46.957" v="4243" actId="20577"/>
        <pc:sldMkLst>
          <pc:docMk/>
          <pc:sldMk cId="3343716045" sldId="315"/>
        </pc:sldMkLst>
        <pc:spChg chg="mod">
          <ac:chgData name="Richard Soluk" userId="cdc218893f06ea06" providerId="LiveId" clId="{FBC5AA6B-4D48-592E-9C97-9851D4FCABBA}" dt="2025-09-01T02:10:25.717" v="1894" actId="20577"/>
          <ac:spMkLst>
            <pc:docMk/>
            <pc:sldMk cId="3343716045" sldId="315"/>
            <ac:spMk id="2" creationId="{F85A5A39-4311-0986-3EF9-29180AE39BF1}"/>
          </ac:spMkLst>
        </pc:spChg>
        <pc:spChg chg="del mod">
          <ac:chgData name="Richard Soluk" userId="cdc218893f06ea06" providerId="LiveId" clId="{FBC5AA6B-4D48-592E-9C97-9851D4FCABBA}" dt="2025-09-01T02:12:46.714" v="1906" actId="478"/>
          <ac:spMkLst>
            <pc:docMk/>
            <pc:sldMk cId="3343716045" sldId="315"/>
            <ac:spMk id="9" creationId="{220DE3F0-70C1-8766-350E-B4920090781B}"/>
          </ac:spMkLst>
        </pc:spChg>
        <pc:spChg chg="add mod">
          <ac:chgData name="Richard Soluk" userId="cdc218893f06ea06" providerId="LiveId" clId="{FBC5AA6B-4D48-592E-9C97-9851D4FCABBA}" dt="2025-09-01T16:11:46.957" v="4243" actId="20577"/>
          <ac:spMkLst>
            <pc:docMk/>
            <pc:sldMk cId="3343716045" sldId="315"/>
            <ac:spMk id="17" creationId="{F66D7245-2D62-ABEB-6C0F-C39044722362}"/>
          </ac:spMkLst>
        </pc:spChg>
        <pc:picChg chg="add del mod">
          <ac:chgData name="Richard Soluk" userId="cdc218893f06ea06" providerId="LiveId" clId="{FBC5AA6B-4D48-592E-9C97-9851D4FCABBA}" dt="2025-09-01T02:10:31.975" v="1897" actId="478"/>
          <ac:picMkLst>
            <pc:docMk/>
            <pc:sldMk cId="3343716045" sldId="315"/>
            <ac:picMk id="3" creationId="{3D6CB10C-33E3-85AF-B6B1-F3CEB64BC93D}"/>
          </ac:picMkLst>
        </pc:picChg>
        <pc:picChg chg="add del mod">
          <ac:chgData name="Richard Soluk" userId="cdc218893f06ea06" providerId="LiveId" clId="{FBC5AA6B-4D48-592E-9C97-9851D4FCABBA}" dt="2025-09-01T02:10:32.854" v="1898" actId="478"/>
          <ac:picMkLst>
            <pc:docMk/>
            <pc:sldMk cId="3343716045" sldId="315"/>
            <ac:picMk id="7" creationId="{8F9E6F19-AE75-1DAA-1BB2-8A038C313769}"/>
          </ac:picMkLst>
        </pc:picChg>
        <pc:picChg chg="add del mod">
          <ac:chgData name="Richard Soluk" userId="cdc218893f06ea06" providerId="LiveId" clId="{FBC5AA6B-4D48-592E-9C97-9851D4FCABBA}" dt="2025-09-01T02:10:31.190" v="1896" actId="478"/>
          <ac:picMkLst>
            <pc:docMk/>
            <pc:sldMk cId="3343716045" sldId="315"/>
            <ac:picMk id="11" creationId="{59800CBB-67D1-C646-C271-9771F01D5AEF}"/>
          </ac:picMkLst>
        </pc:picChg>
        <pc:picChg chg="add del mod">
          <ac:chgData name="Richard Soluk" userId="cdc218893f06ea06" providerId="LiveId" clId="{FBC5AA6B-4D48-592E-9C97-9851D4FCABBA}" dt="2025-09-01T02:10:30.169" v="1895" actId="478"/>
          <ac:picMkLst>
            <pc:docMk/>
            <pc:sldMk cId="3343716045" sldId="315"/>
            <ac:picMk id="16" creationId="{D92ED1D3-CDAD-8348-FBC1-9BA28244CDA7}"/>
          </ac:picMkLst>
        </pc:picChg>
        <pc:picChg chg="add mod">
          <ac:chgData name="Richard Soluk" userId="cdc218893f06ea06" providerId="LiveId" clId="{FBC5AA6B-4D48-592E-9C97-9851D4FCABBA}" dt="2025-09-01T02:12:33.871" v="1903"/>
          <ac:picMkLst>
            <pc:docMk/>
            <pc:sldMk cId="3343716045" sldId="315"/>
            <ac:picMk id="18" creationId="{6D280EFD-6863-8761-7CC5-F5D7A270FE0A}"/>
          </ac:picMkLst>
        </pc:picChg>
        <pc:picChg chg="add mod">
          <ac:chgData name="Richard Soluk" userId="cdc218893f06ea06" providerId="LiveId" clId="{FBC5AA6B-4D48-592E-9C97-9851D4FCABBA}" dt="2025-09-01T02:12:33.871" v="1903"/>
          <ac:picMkLst>
            <pc:docMk/>
            <pc:sldMk cId="3343716045" sldId="315"/>
            <ac:picMk id="19" creationId="{336A4FE8-6FD0-ACCA-B8CC-1DD759733D52}"/>
          </ac:picMkLst>
        </pc:picChg>
      </pc:sldChg>
      <pc:sldChg chg="add">
        <pc:chgData name="Richard Soluk" userId="cdc218893f06ea06" providerId="LiveId" clId="{FBC5AA6B-4D48-592E-9C97-9851D4FCABBA}" dt="2025-09-01T02:50:25.097" v="3050"/>
        <pc:sldMkLst>
          <pc:docMk/>
          <pc:sldMk cId="1273361055" sldId="316"/>
        </pc:sldMkLst>
      </pc:sldChg>
      <pc:sldChg chg="addSp delSp modSp add mod">
        <pc:chgData name="Richard Soluk" userId="cdc218893f06ea06" providerId="LiveId" clId="{FBC5AA6B-4D48-592E-9C97-9851D4FCABBA}" dt="2025-09-02T12:35:49.425" v="5220" actId="20577"/>
        <pc:sldMkLst>
          <pc:docMk/>
          <pc:sldMk cId="669629124" sldId="317"/>
        </pc:sldMkLst>
        <pc:spChg chg="mod">
          <ac:chgData name="Richard Soluk" userId="cdc218893f06ea06" providerId="LiveId" clId="{FBC5AA6B-4D48-592E-9C97-9851D4FCABBA}" dt="2025-09-01T14:59:39.417" v="3511" actId="20577"/>
          <ac:spMkLst>
            <pc:docMk/>
            <pc:sldMk cId="669629124" sldId="317"/>
            <ac:spMk id="2" creationId="{B3D2C1B0-B616-5B3E-7796-5C00D2B2DE4B}"/>
          </ac:spMkLst>
        </pc:spChg>
        <pc:spChg chg="mod">
          <ac:chgData name="Richard Soluk" userId="cdc218893f06ea06" providerId="LiveId" clId="{FBC5AA6B-4D48-592E-9C97-9851D4FCABBA}" dt="2025-09-02T12:35:49.425" v="5220" actId="20577"/>
          <ac:spMkLst>
            <pc:docMk/>
            <pc:sldMk cId="669629124" sldId="317"/>
            <ac:spMk id="9" creationId="{F5F84857-3B9D-B2BD-AF4F-73659B06994E}"/>
          </ac:spMkLst>
        </pc:spChg>
        <pc:picChg chg="del">
          <ac:chgData name="Richard Soluk" userId="cdc218893f06ea06" providerId="LiveId" clId="{FBC5AA6B-4D48-592E-9C97-9851D4FCABBA}" dt="2025-09-01T14:58:21.235" v="3481" actId="478"/>
          <ac:picMkLst>
            <pc:docMk/>
            <pc:sldMk cId="669629124" sldId="317"/>
            <ac:picMk id="6" creationId="{914A2AD9-1669-B031-A2B5-327203044D68}"/>
          </ac:picMkLst>
        </pc:picChg>
        <pc:picChg chg="del">
          <ac:chgData name="Richard Soluk" userId="cdc218893f06ea06" providerId="LiveId" clId="{FBC5AA6B-4D48-592E-9C97-9851D4FCABBA}" dt="2025-09-01T14:58:17.781" v="3479" actId="478"/>
          <ac:picMkLst>
            <pc:docMk/>
            <pc:sldMk cId="669629124" sldId="317"/>
            <ac:picMk id="7" creationId="{CA5B8EC5-3079-48A3-C45D-A5D75B5ADDF7}"/>
          </ac:picMkLst>
        </pc:picChg>
        <pc:picChg chg="add mod">
          <ac:chgData name="Richard Soluk" userId="cdc218893f06ea06" providerId="LiveId" clId="{FBC5AA6B-4D48-592E-9C97-9851D4FCABBA}" dt="2025-09-01T15:50:13.272" v="3952" actId="1076"/>
          <ac:picMkLst>
            <pc:docMk/>
            <pc:sldMk cId="669629124" sldId="317"/>
            <ac:picMk id="8" creationId="{A6FB510B-ADA9-5B8C-75F0-0297BC7E4D59}"/>
          </ac:picMkLst>
        </pc:picChg>
        <pc:picChg chg="del">
          <ac:chgData name="Richard Soluk" userId="cdc218893f06ea06" providerId="LiveId" clId="{FBC5AA6B-4D48-592E-9C97-9851D4FCABBA}" dt="2025-09-01T14:58:19.505" v="3480" actId="478"/>
          <ac:picMkLst>
            <pc:docMk/>
            <pc:sldMk cId="669629124" sldId="317"/>
            <ac:picMk id="11" creationId="{EFB6E06C-71C0-1CBC-3341-902600F63172}"/>
          </ac:picMkLst>
        </pc:picChg>
        <pc:picChg chg="add mod">
          <ac:chgData name="Richard Soluk" userId="cdc218893f06ea06" providerId="LiveId" clId="{FBC5AA6B-4D48-592E-9C97-9851D4FCABBA}" dt="2025-09-01T15:50:54.123" v="3959" actId="1076"/>
          <ac:picMkLst>
            <pc:docMk/>
            <pc:sldMk cId="669629124" sldId="317"/>
            <ac:picMk id="13" creationId="{21E5141C-D9D1-143D-F24A-EC6054534D04}"/>
          </ac:picMkLst>
        </pc:picChg>
        <pc:picChg chg="add mod">
          <ac:chgData name="Richard Soluk" userId="cdc218893f06ea06" providerId="LiveId" clId="{FBC5AA6B-4D48-592E-9C97-9851D4FCABBA}" dt="2025-09-01T15:50:41.542" v="3957" actId="1076"/>
          <ac:picMkLst>
            <pc:docMk/>
            <pc:sldMk cId="669629124" sldId="317"/>
            <ac:picMk id="16" creationId="{BBFFBEAB-8579-80F2-E3D0-26526AA4E705}"/>
          </ac:picMkLst>
        </pc:picChg>
      </pc:sldChg>
      <pc:sldChg chg="modSp add mod">
        <pc:chgData name="Richard Soluk" userId="cdc218893f06ea06" providerId="LiveId" clId="{FBC5AA6B-4D48-592E-9C97-9851D4FCABBA}" dt="2025-09-01T16:24:10.607" v="4877" actId="20577"/>
        <pc:sldMkLst>
          <pc:docMk/>
          <pc:sldMk cId="414371889" sldId="318"/>
        </pc:sldMkLst>
        <pc:spChg chg="mod">
          <ac:chgData name="Richard Soluk" userId="cdc218893f06ea06" providerId="LiveId" clId="{FBC5AA6B-4D48-592E-9C97-9851D4FCABBA}" dt="2025-09-01T16:24:10.607" v="4877" actId="20577"/>
          <ac:spMkLst>
            <pc:docMk/>
            <pc:sldMk cId="414371889" sldId="318"/>
            <ac:spMk id="9" creationId="{DD8EC282-C682-249C-ABD7-46855F41B107}"/>
          </ac:spMkLst>
        </pc:spChg>
      </pc:sldChg>
    </pc:docChg>
  </pc:docChgLst>
  <pc:docChgLst>
    <pc:chgData name="Richard Soluk" userId="cdc218893f06ea06" providerId="LiveId" clId="{3B3611E5-4629-3943-BF90-BF09604CCDA0}"/>
    <pc:docChg chg="undo custSel addSld delSld modSld sldOrd">
      <pc:chgData name="Richard Soluk" userId="cdc218893f06ea06" providerId="LiveId" clId="{3B3611E5-4629-3943-BF90-BF09604CCDA0}" dt="2024-11-04T22:31:26.066" v="4843" actId="20577"/>
      <pc:docMkLst>
        <pc:docMk/>
      </pc:docMkLst>
      <pc:sldChg chg="modSp mod">
        <pc:chgData name="Richard Soluk" userId="cdc218893f06ea06" providerId="LiveId" clId="{3B3611E5-4629-3943-BF90-BF09604CCDA0}" dt="2024-11-01T15:16:26.977" v="37" actId="122"/>
        <pc:sldMkLst>
          <pc:docMk/>
          <pc:sldMk cId="639069220" sldId="256"/>
        </pc:sldMkLst>
      </pc:sldChg>
      <pc:sldChg chg="del">
        <pc:chgData name="Richard Soluk" userId="cdc218893f06ea06" providerId="LiveId" clId="{3B3611E5-4629-3943-BF90-BF09604CCDA0}" dt="2024-11-01T15:29:01.786" v="661" actId="2696"/>
        <pc:sldMkLst>
          <pc:docMk/>
          <pc:sldMk cId="1513906515" sldId="300"/>
        </pc:sldMkLst>
      </pc:sldChg>
      <pc:sldChg chg="addSp delSp del mod">
        <pc:chgData name="Richard Soluk" userId="cdc218893f06ea06" providerId="LiveId" clId="{3B3611E5-4629-3943-BF90-BF09604CCDA0}" dt="2024-11-01T15:17:14.582" v="40" actId="2696"/>
        <pc:sldMkLst>
          <pc:docMk/>
          <pc:sldMk cId="2146184988" sldId="304"/>
        </pc:sldMkLst>
      </pc:sldChg>
      <pc:sldChg chg="addSp delSp modSp mod">
        <pc:chgData name="Richard Soluk" userId="cdc218893f06ea06" providerId="LiveId" clId="{3B3611E5-4629-3943-BF90-BF09604CCDA0}" dt="2024-11-01T15:40:30.235" v="1125" actId="20577"/>
        <pc:sldMkLst>
          <pc:docMk/>
          <pc:sldMk cId="2009236099" sldId="307"/>
        </pc:sldMkLst>
      </pc:sldChg>
      <pc:sldChg chg="addSp modSp add mod">
        <pc:chgData name="Richard Soluk" userId="cdc218893f06ea06" providerId="LiveId" clId="{3B3611E5-4629-3943-BF90-BF09604CCDA0}" dt="2024-11-04T16:26:50.487" v="3299" actId="20577"/>
        <pc:sldMkLst>
          <pc:docMk/>
          <pc:sldMk cId="1346110491" sldId="308"/>
        </pc:sldMkLst>
      </pc:sldChg>
      <pc:sldChg chg="addSp delSp modSp add mod">
        <pc:chgData name="Richard Soluk" userId="cdc218893f06ea06" providerId="LiveId" clId="{3B3611E5-4629-3943-BF90-BF09604CCDA0}" dt="2024-11-04T22:00:12.587" v="4825" actId="1076"/>
        <pc:sldMkLst>
          <pc:docMk/>
          <pc:sldMk cId="810255771" sldId="309"/>
        </pc:sldMkLst>
      </pc:sldChg>
      <pc:sldChg chg="addSp delSp modSp add mod">
        <pc:chgData name="Richard Soluk" userId="cdc218893f06ea06" providerId="LiveId" clId="{3B3611E5-4629-3943-BF90-BF09604CCDA0}" dt="2024-11-04T19:35:31.934" v="4670" actId="20577"/>
        <pc:sldMkLst>
          <pc:docMk/>
          <pc:sldMk cId="2508091466" sldId="310"/>
        </pc:sldMkLst>
      </pc:sldChg>
      <pc:sldChg chg="addSp delSp modSp add mod">
        <pc:chgData name="Richard Soluk" userId="cdc218893f06ea06" providerId="LiveId" clId="{3B3611E5-4629-3943-BF90-BF09604CCDA0}" dt="2024-11-04T22:31:26.066" v="4843" actId="20577"/>
        <pc:sldMkLst>
          <pc:docMk/>
          <pc:sldMk cId="2521741333" sldId="311"/>
        </pc:sldMkLst>
      </pc:sldChg>
      <pc:sldChg chg="delSp modSp add mod ord">
        <pc:chgData name="Richard Soluk" userId="cdc218893f06ea06" providerId="LiveId" clId="{3B3611E5-4629-3943-BF90-BF09604CCDA0}" dt="2024-11-04T16:17:37.849" v="2980" actId="20577"/>
        <pc:sldMkLst>
          <pc:docMk/>
          <pc:sldMk cId="1838046853" sldId="312"/>
        </pc:sldMkLst>
      </pc:sldChg>
      <pc:sldChg chg="addSp delSp modSp add mod">
        <pc:chgData name="Richard Soluk" userId="cdc218893f06ea06" providerId="LiveId" clId="{3B3611E5-4629-3943-BF90-BF09604CCDA0}" dt="2024-11-04T19:37:38.299" v="4821" actId="20577"/>
        <pc:sldMkLst>
          <pc:docMk/>
          <pc:sldMk cId="1856369968" sldId="313"/>
        </pc:sldMkLst>
      </pc:sldChg>
      <pc:sldChg chg="del">
        <pc:chgData name="Richard Soluk" userId="cdc218893f06ea06" providerId="LiveId" clId="{3B3611E5-4629-3943-BF90-BF09604CCDA0}" dt="2024-11-01T15:29:05.562" v="662" actId="2696"/>
        <pc:sldMkLst>
          <pc:docMk/>
          <pc:sldMk cId="663643560" sldId="326"/>
        </pc:sldMkLst>
      </pc:sldChg>
      <pc:sldChg chg="del">
        <pc:chgData name="Richard Soluk" userId="cdc218893f06ea06" providerId="LiveId" clId="{3B3611E5-4629-3943-BF90-BF09604CCDA0}" dt="2024-11-01T15:28:58.700" v="660" actId="2696"/>
        <pc:sldMkLst>
          <pc:docMk/>
          <pc:sldMk cId="1465116094" sldId="327"/>
        </pc:sldMkLst>
      </pc:sldChg>
      <pc:sldChg chg="del">
        <pc:chgData name="Richard Soluk" userId="cdc218893f06ea06" providerId="LiveId" clId="{3B3611E5-4629-3943-BF90-BF09604CCDA0}" dt="2024-11-01T15:17:21.377" v="41" actId="2696"/>
        <pc:sldMkLst>
          <pc:docMk/>
          <pc:sldMk cId="3572187451" sldId="333"/>
        </pc:sldMkLst>
      </pc:sldChg>
    </pc:docChg>
  </pc:docChgLst>
  <pc:docChgLst>
    <pc:chgData name="Richard Soluk" userId="cdc218893f06ea06" providerId="LiveId" clId="{1B6E7156-867F-8D42-80DF-C2BE94CE189C}"/>
    <pc:docChg chg="undo custSel addSld delSld modSld">
      <pc:chgData name="Richard Soluk" userId="cdc218893f06ea06" providerId="LiveId" clId="{1B6E7156-867F-8D42-80DF-C2BE94CE189C}" dt="2021-11-16T04:10:32.958" v="4457" actId="20577"/>
      <pc:docMkLst>
        <pc:docMk/>
      </pc:docMkLst>
      <pc:sldChg chg="addSp modSp mod">
        <pc:chgData name="Richard Soluk" userId="cdc218893f06ea06" providerId="LiveId" clId="{1B6E7156-867F-8D42-80DF-C2BE94CE189C}" dt="2021-11-15T18:47:05.991" v="3775" actId="1076"/>
        <pc:sldMkLst>
          <pc:docMk/>
          <pc:sldMk cId="639069220" sldId="256"/>
        </pc:sldMkLst>
      </pc:sldChg>
      <pc:sldChg chg="del">
        <pc:chgData name="Richard Soluk" userId="cdc218893f06ea06" providerId="LiveId" clId="{1B6E7156-867F-8D42-80DF-C2BE94CE189C}" dt="2021-11-15T03:53:46.249" v="2289" actId="2696"/>
        <pc:sldMkLst>
          <pc:docMk/>
          <pc:sldMk cId="1153306254" sldId="257"/>
        </pc:sldMkLst>
      </pc:sldChg>
      <pc:sldChg chg="del">
        <pc:chgData name="Richard Soluk" userId="cdc218893f06ea06" providerId="LiveId" clId="{1B6E7156-867F-8D42-80DF-C2BE94CE189C}" dt="2021-11-15T03:53:58.331" v="2298" actId="2696"/>
        <pc:sldMkLst>
          <pc:docMk/>
          <pc:sldMk cId="2552664632" sldId="258"/>
        </pc:sldMkLst>
      </pc:sldChg>
      <pc:sldChg chg="del">
        <pc:chgData name="Richard Soluk" userId="cdc218893f06ea06" providerId="LiveId" clId="{1B6E7156-867F-8D42-80DF-C2BE94CE189C}" dt="2021-11-15T03:54:00.336" v="2301" actId="2696"/>
        <pc:sldMkLst>
          <pc:docMk/>
          <pc:sldMk cId="1155959780" sldId="259"/>
        </pc:sldMkLst>
      </pc:sldChg>
      <pc:sldChg chg="del">
        <pc:chgData name="Richard Soluk" userId="cdc218893f06ea06" providerId="LiveId" clId="{1B6E7156-867F-8D42-80DF-C2BE94CE189C}" dt="2021-11-15T03:53:59.711" v="2300" actId="2696"/>
        <pc:sldMkLst>
          <pc:docMk/>
          <pc:sldMk cId="4100060850" sldId="260"/>
        </pc:sldMkLst>
      </pc:sldChg>
      <pc:sldChg chg="del">
        <pc:chgData name="Richard Soluk" userId="cdc218893f06ea06" providerId="LiveId" clId="{1B6E7156-867F-8D42-80DF-C2BE94CE189C}" dt="2021-11-15T03:54:01.545" v="2302" actId="2696"/>
        <pc:sldMkLst>
          <pc:docMk/>
          <pc:sldMk cId="1342701246" sldId="295"/>
        </pc:sldMkLst>
      </pc:sldChg>
      <pc:sldChg chg="addSp delSp modSp mod">
        <pc:chgData name="Richard Soluk" userId="cdc218893f06ea06" providerId="LiveId" clId="{1B6E7156-867F-8D42-80DF-C2BE94CE189C}" dt="2021-11-15T21:10:43.311" v="4453" actId="29295"/>
        <pc:sldMkLst>
          <pc:docMk/>
          <pc:sldMk cId="1513906515" sldId="300"/>
        </pc:sldMkLst>
      </pc:sldChg>
      <pc:sldChg chg="addSp delSp modSp mod">
        <pc:chgData name="Richard Soluk" userId="cdc218893f06ea06" providerId="LiveId" clId="{1B6E7156-867F-8D42-80DF-C2BE94CE189C}" dt="2021-11-15T19:18:37.012" v="4043" actId="29295"/>
        <pc:sldMkLst>
          <pc:docMk/>
          <pc:sldMk cId="2146184988" sldId="304"/>
        </pc:sldMkLst>
      </pc:sldChg>
      <pc:sldChg chg="addSp modSp mod">
        <pc:chgData name="Richard Soluk" userId="cdc218893f06ea06" providerId="LiveId" clId="{1B6E7156-867F-8D42-80DF-C2BE94CE189C}" dt="2021-11-16T04:10:32.958" v="4457" actId="20577"/>
        <pc:sldMkLst>
          <pc:docMk/>
          <pc:sldMk cId="2009236099" sldId="307"/>
        </pc:sldMkLst>
      </pc:sldChg>
      <pc:sldChg chg="del">
        <pc:chgData name="Richard Soluk" userId="cdc218893f06ea06" providerId="LiveId" clId="{1B6E7156-867F-8D42-80DF-C2BE94CE189C}" dt="2021-11-15T03:53:50.410" v="2295" actId="2696"/>
        <pc:sldMkLst>
          <pc:docMk/>
          <pc:sldMk cId="333037399" sldId="309"/>
        </pc:sldMkLst>
      </pc:sldChg>
      <pc:sldChg chg="del">
        <pc:chgData name="Richard Soluk" userId="cdc218893f06ea06" providerId="LiveId" clId="{1B6E7156-867F-8D42-80DF-C2BE94CE189C}" dt="2021-11-15T03:53:42.529" v="2285" actId="2696"/>
        <pc:sldMkLst>
          <pc:docMk/>
          <pc:sldMk cId="627339871" sldId="315"/>
        </pc:sldMkLst>
      </pc:sldChg>
      <pc:sldChg chg="del">
        <pc:chgData name="Richard Soluk" userId="cdc218893f06ea06" providerId="LiveId" clId="{1B6E7156-867F-8D42-80DF-C2BE94CE189C}" dt="2021-11-15T03:53:45.228" v="2287" actId="2696"/>
        <pc:sldMkLst>
          <pc:docMk/>
          <pc:sldMk cId="4173057412" sldId="316"/>
        </pc:sldMkLst>
      </pc:sldChg>
      <pc:sldChg chg="del">
        <pc:chgData name="Richard Soluk" userId="cdc218893f06ea06" providerId="LiveId" clId="{1B6E7156-867F-8D42-80DF-C2BE94CE189C}" dt="2021-11-15T03:53:47.302" v="2290" actId="2696"/>
        <pc:sldMkLst>
          <pc:docMk/>
          <pc:sldMk cId="2529208348" sldId="318"/>
        </pc:sldMkLst>
      </pc:sldChg>
      <pc:sldChg chg="del">
        <pc:chgData name="Richard Soluk" userId="cdc218893f06ea06" providerId="LiveId" clId="{1B6E7156-867F-8D42-80DF-C2BE94CE189C}" dt="2021-11-15T03:53:49.285" v="2293" actId="2696"/>
        <pc:sldMkLst>
          <pc:docMk/>
          <pc:sldMk cId="3380516371" sldId="319"/>
        </pc:sldMkLst>
      </pc:sldChg>
      <pc:sldChg chg="del">
        <pc:chgData name="Richard Soluk" userId="cdc218893f06ea06" providerId="LiveId" clId="{1B6E7156-867F-8D42-80DF-C2BE94CE189C}" dt="2021-11-15T03:53:49.824" v="2294" actId="2696"/>
        <pc:sldMkLst>
          <pc:docMk/>
          <pc:sldMk cId="872290250" sldId="321"/>
        </pc:sldMkLst>
      </pc:sldChg>
      <pc:sldChg chg="del">
        <pc:chgData name="Richard Soluk" userId="cdc218893f06ea06" providerId="LiveId" clId="{1B6E7156-867F-8D42-80DF-C2BE94CE189C}" dt="2021-11-15T03:53:48.832" v="2292" actId="2696"/>
        <pc:sldMkLst>
          <pc:docMk/>
          <pc:sldMk cId="393334901" sldId="322"/>
        </pc:sldMkLst>
      </pc:sldChg>
      <pc:sldChg chg="del">
        <pc:chgData name="Richard Soluk" userId="cdc218893f06ea06" providerId="LiveId" clId="{1B6E7156-867F-8D42-80DF-C2BE94CE189C}" dt="2021-11-15T03:53:56.825" v="2297" actId="2696"/>
        <pc:sldMkLst>
          <pc:docMk/>
          <pc:sldMk cId="632334089" sldId="323"/>
        </pc:sldMkLst>
      </pc:sldChg>
      <pc:sldChg chg="del">
        <pc:chgData name="Richard Soluk" userId="cdc218893f06ea06" providerId="LiveId" clId="{1B6E7156-867F-8D42-80DF-C2BE94CE189C}" dt="2021-11-15T03:53:47.840" v="2291" actId="2696"/>
        <pc:sldMkLst>
          <pc:docMk/>
          <pc:sldMk cId="808443967" sldId="324"/>
        </pc:sldMkLst>
      </pc:sldChg>
      <pc:sldChg chg="addSp modSp add del mod">
        <pc:chgData name="Richard Soluk" userId="cdc218893f06ea06" providerId="LiveId" clId="{1B6E7156-867F-8D42-80DF-C2BE94CE189C}" dt="2021-11-15T19:35:01.039" v="4116" actId="29295"/>
        <pc:sldMkLst>
          <pc:docMk/>
          <pc:sldMk cId="663643560" sldId="326"/>
        </pc:sldMkLst>
      </pc:sldChg>
      <pc:sldChg chg="addSp delSp modSp mod">
        <pc:chgData name="Richard Soluk" userId="cdc218893f06ea06" providerId="LiveId" clId="{1B6E7156-867F-8D42-80DF-C2BE94CE189C}" dt="2021-11-15T19:21:08.556" v="4108" actId="29295"/>
        <pc:sldMkLst>
          <pc:docMk/>
          <pc:sldMk cId="1465116094" sldId="327"/>
        </pc:sldMkLst>
      </pc:sldChg>
      <pc:sldChg chg="del">
        <pc:chgData name="Richard Soluk" userId="cdc218893f06ea06" providerId="LiveId" clId="{1B6E7156-867F-8D42-80DF-C2BE94CE189C}" dt="2021-11-15T03:53:44.713" v="2286" actId="2696"/>
        <pc:sldMkLst>
          <pc:docMk/>
          <pc:sldMk cId="2485409139" sldId="328"/>
        </pc:sldMkLst>
      </pc:sldChg>
      <pc:sldChg chg="del">
        <pc:chgData name="Richard Soluk" userId="cdc218893f06ea06" providerId="LiveId" clId="{1B6E7156-867F-8D42-80DF-C2BE94CE189C}" dt="2021-11-15T03:53:45.718" v="2288" actId="2696"/>
        <pc:sldMkLst>
          <pc:docMk/>
          <pc:sldMk cId="2759926051" sldId="329"/>
        </pc:sldMkLst>
      </pc:sldChg>
      <pc:sldChg chg="del">
        <pc:chgData name="Richard Soluk" userId="cdc218893f06ea06" providerId="LiveId" clId="{1B6E7156-867F-8D42-80DF-C2BE94CE189C}" dt="2021-11-15T03:53:54.727" v="2296" actId="2696"/>
        <pc:sldMkLst>
          <pc:docMk/>
          <pc:sldMk cId="3353520715" sldId="330"/>
        </pc:sldMkLst>
      </pc:sldChg>
      <pc:sldChg chg="del">
        <pc:chgData name="Richard Soluk" userId="cdc218893f06ea06" providerId="LiveId" clId="{1B6E7156-867F-8D42-80DF-C2BE94CE189C}" dt="2021-11-15T03:53:58.768" v="2299" actId="2696"/>
        <pc:sldMkLst>
          <pc:docMk/>
          <pc:sldMk cId="406919590" sldId="331"/>
        </pc:sldMkLst>
      </pc:sldChg>
      <pc:sldChg chg="del">
        <pc:chgData name="Richard Soluk" userId="cdc218893f06ea06" providerId="LiveId" clId="{1B6E7156-867F-8D42-80DF-C2BE94CE189C}" dt="2021-11-15T03:54:01.792" v="2303" actId="2696"/>
        <pc:sldMkLst>
          <pc:docMk/>
          <pc:sldMk cId="1899797918" sldId="332"/>
        </pc:sldMkLst>
      </pc:sldChg>
      <pc:sldChg chg="addSp delSp modSp add mod">
        <pc:chgData name="Richard Soluk" userId="cdc218893f06ea06" providerId="LiveId" clId="{1B6E7156-867F-8D42-80DF-C2BE94CE189C}" dt="2021-11-15T18:04:29.224" v="3046" actId="20577"/>
        <pc:sldMkLst>
          <pc:docMk/>
          <pc:sldMk cId="3572187451" sldId="333"/>
        </pc:sldMkLst>
      </pc:sldChg>
    </pc:docChg>
  </pc:docChgLst>
  <pc:docChgLst>
    <pc:chgData name="Richard Soluk" userId="cdc218893f06ea06" providerId="LiveId" clId="{87D4BF8B-27B5-EC41-B45B-AB5BB39ADED4}"/>
    <pc:docChg chg="undo custSel modSld">
      <pc:chgData name="Richard Soluk" userId="cdc218893f06ea06" providerId="LiveId" clId="{87D4BF8B-27B5-EC41-B45B-AB5BB39ADED4}" dt="2021-06-04T15:46:20.465" v="135" actId="9405"/>
      <pc:docMkLst>
        <pc:docMk/>
      </pc:docMkLst>
      <pc:sldChg chg="modSp mod">
        <pc:chgData name="Richard Soluk" userId="cdc218893f06ea06" providerId="LiveId" clId="{87D4BF8B-27B5-EC41-B45B-AB5BB39ADED4}" dt="2021-06-03T04:03:54.546" v="65" actId="1076"/>
        <pc:sldMkLst>
          <pc:docMk/>
          <pc:sldMk cId="2552664632" sldId="258"/>
        </pc:sldMkLst>
      </pc:sldChg>
      <pc:sldChg chg="modSp mod">
        <pc:chgData name="Richard Soluk" userId="cdc218893f06ea06" providerId="LiveId" clId="{87D4BF8B-27B5-EC41-B45B-AB5BB39ADED4}" dt="2021-06-03T04:02:58.014" v="62" actId="1076"/>
        <pc:sldMkLst>
          <pc:docMk/>
          <pc:sldMk cId="1155959780" sldId="259"/>
        </pc:sldMkLst>
      </pc:sldChg>
      <pc:sldChg chg="modSp mod">
        <pc:chgData name="Richard Soluk" userId="cdc218893f06ea06" providerId="LiveId" clId="{87D4BF8B-27B5-EC41-B45B-AB5BB39ADED4}" dt="2021-06-03T04:03:09.006" v="63" actId="1076"/>
        <pc:sldMkLst>
          <pc:docMk/>
          <pc:sldMk cId="4100060850" sldId="260"/>
        </pc:sldMkLst>
      </pc:sldChg>
      <pc:sldChg chg="modSp mod">
        <pc:chgData name="Richard Soluk" userId="cdc218893f06ea06" providerId="LiveId" clId="{87D4BF8B-27B5-EC41-B45B-AB5BB39ADED4}" dt="2021-06-03T04:05:45.964" v="77" actId="1076"/>
        <pc:sldMkLst>
          <pc:docMk/>
          <pc:sldMk cId="1513906515" sldId="300"/>
        </pc:sldMkLst>
      </pc:sldChg>
      <pc:sldChg chg="modSp mod">
        <pc:chgData name="Richard Soluk" userId="cdc218893f06ea06" providerId="LiveId" clId="{87D4BF8B-27B5-EC41-B45B-AB5BB39ADED4}" dt="2021-06-03T04:05:59.193" v="78" actId="1076"/>
        <pc:sldMkLst>
          <pc:docMk/>
          <pc:sldMk cId="2146184988" sldId="304"/>
        </pc:sldMkLst>
      </pc:sldChg>
      <pc:sldChg chg="modSp mod">
        <pc:chgData name="Richard Soluk" userId="cdc218893f06ea06" providerId="LiveId" clId="{87D4BF8B-27B5-EC41-B45B-AB5BB39ADED4}" dt="2021-06-03T04:04:19.631" v="68" actId="1076"/>
        <pc:sldMkLst>
          <pc:docMk/>
          <pc:sldMk cId="333037399" sldId="309"/>
        </pc:sldMkLst>
      </pc:sldChg>
      <pc:sldChg chg="modSp mod">
        <pc:chgData name="Richard Soluk" userId="cdc218893f06ea06" providerId="LiveId" clId="{87D4BF8B-27B5-EC41-B45B-AB5BB39ADED4}" dt="2021-06-03T04:05:21.645" v="75" actId="1076"/>
        <pc:sldMkLst>
          <pc:docMk/>
          <pc:sldMk cId="4173057412" sldId="316"/>
        </pc:sldMkLst>
      </pc:sldChg>
      <pc:sldChg chg="modSp mod">
        <pc:chgData name="Richard Soluk" userId="cdc218893f06ea06" providerId="LiveId" clId="{87D4BF8B-27B5-EC41-B45B-AB5BB39ADED4}" dt="2021-06-03T04:05:02.125" v="73" actId="1076"/>
        <pc:sldMkLst>
          <pc:docMk/>
          <pc:sldMk cId="2529208348" sldId="318"/>
        </pc:sldMkLst>
      </pc:sldChg>
      <pc:sldChg chg="modSp mod">
        <pc:chgData name="Richard Soluk" userId="cdc218893f06ea06" providerId="LiveId" clId="{87D4BF8B-27B5-EC41-B45B-AB5BB39ADED4}" dt="2021-06-03T04:04:37.656" v="70" actId="1076"/>
        <pc:sldMkLst>
          <pc:docMk/>
          <pc:sldMk cId="3380516371" sldId="319"/>
        </pc:sldMkLst>
      </pc:sldChg>
      <pc:sldChg chg="modSp mod">
        <pc:chgData name="Richard Soluk" userId="cdc218893f06ea06" providerId="LiveId" clId="{87D4BF8B-27B5-EC41-B45B-AB5BB39ADED4}" dt="2021-06-03T04:04:26.864" v="69" actId="1076"/>
        <pc:sldMkLst>
          <pc:docMk/>
          <pc:sldMk cId="872290250" sldId="321"/>
        </pc:sldMkLst>
      </pc:sldChg>
      <pc:sldChg chg="modSp mod">
        <pc:chgData name="Richard Soluk" userId="cdc218893f06ea06" providerId="LiveId" clId="{87D4BF8B-27B5-EC41-B45B-AB5BB39ADED4}" dt="2021-06-03T04:04:46.454" v="71" actId="1076"/>
        <pc:sldMkLst>
          <pc:docMk/>
          <pc:sldMk cId="393334901" sldId="322"/>
        </pc:sldMkLst>
      </pc:sldChg>
      <pc:sldChg chg="modSp mod">
        <pc:chgData name="Richard Soluk" userId="cdc218893f06ea06" providerId="LiveId" clId="{87D4BF8B-27B5-EC41-B45B-AB5BB39ADED4}" dt="2021-06-03T04:04:03.568" v="66" actId="1076"/>
        <pc:sldMkLst>
          <pc:docMk/>
          <pc:sldMk cId="632334089" sldId="323"/>
        </pc:sldMkLst>
      </pc:sldChg>
      <pc:sldChg chg="modSp mod">
        <pc:chgData name="Richard Soluk" userId="cdc218893f06ea06" providerId="LiveId" clId="{87D4BF8B-27B5-EC41-B45B-AB5BB39ADED4}" dt="2021-06-03T04:04:54.868" v="72" actId="1076"/>
        <pc:sldMkLst>
          <pc:docMk/>
          <pc:sldMk cId="808443967" sldId="324"/>
        </pc:sldMkLst>
      </pc:sldChg>
      <pc:sldChg chg="modSp mod">
        <pc:chgData name="Richard Soluk" userId="cdc218893f06ea06" providerId="LiveId" clId="{87D4BF8B-27B5-EC41-B45B-AB5BB39ADED4}" dt="2021-06-03T04:05:29.461" v="76" actId="1076"/>
        <pc:sldMkLst>
          <pc:docMk/>
          <pc:sldMk cId="2485409139" sldId="328"/>
        </pc:sldMkLst>
      </pc:sldChg>
      <pc:sldChg chg="modSp mod">
        <pc:chgData name="Richard Soluk" userId="cdc218893f06ea06" providerId="LiveId" clId="{87D4BF8B-27B5-EC41-B45B-AB5BB39ADED4}" dt="2021-06-03T04:05:13.678" v="74" actId="1076"/>
        <pc:sldMkLst>
          <pc:docMk/>
          <pc:sldMk cId="2759926051" sldId="329"/>
        </pc:sldMkLst>
      </pc:sldChg>
      <pc:sldChg chg="modSp mod">
        <pc:chgData name="Richard Soluk" userId="cdc218893f06ea06" providerId="LiveId" clId="{87D4BF8B-27B5-EC41-B45B-AB5BB39ADED4}" dt="2021-06-03T04:04:11.353" v="67" actId="1076"/>
        <pc:sldMkLst>
          <pc:docMk/>
          <pc:sldMk cId="3353520715" sldId="330"/>
        </pc:sldMkLst>
      </pc:sldChg>
      <pc:sldChg chg="modSp mod">
        <pc:chgData name="Richard Soluk" userId="cdc218893f06ea06" providerId="LiveId" clId="{87D4BF8B-27B5-EC41-B45B-AB5BB39ADED4}" dt="2021-06-03T04:03:16.207" v="64" actId="1076"/>
        <pc:sldMkLst>
          <pc:docMk/>
          <pc:sldMk cId="406919590" sldId="331"/>
        </pc:sldMkLst>
      </pc:sldChg>
      <pc:sldChg chg="addSp delSp modSp mod">
        <pc:chgData name="Richard Soluk" userId="cdc218893f06ea06" providerId="LiveId" clId="{87D4BF8B-27B5-EC41-B45B-AB5BB39ADED4}" dt="2021-06-04T15:46:20.465" v="135" actId="9405"/>
        <pc:sldMkLst>
          <pc:docMk/>
          <pc:sldMk cId="1899797918" sldId="33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420AD-A72A-4872-85E5-5F07A5F1B851}" type="datetimeFigureOut">
              <a:rPr lang="en-CA" smtClean="0"/>
              <a:t>2025-09-02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A6195-8C53-4AC5-AE91-B50D01104E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5726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EB53-67E8-3449-98ED-6AC9E14BCD37}" type="datetime1">
              <a:rPr lang="en-CA" smtClean="0"/>
              <a:t>2025-09-02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1C560-3787-0A4E-B55F-B21C9A66A238}" type="datetime1">
              <a:rPr lang="en-CA" smtClean="0"/>
              <a:t>2025-09-02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770DE-D477-5D4F-B7A5-622AA5AD986D}" type="datetime1">
              <a:rPr lang="en-CA" smtClean="0"/>
              <a:t>2025-09-02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93840-BA97-1B43-B84A-28E0D29ED66D}" type="datetime1">
              <a:rPr lang="en-CA" smtClean="0"/>
              <a:t>2025-09-02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F18C-7849-FE41-AF24-70504FE19252}" type="datetime1">
              <a:rPr lang="en-CA" smtClean="0"/>
              <a:t>2025-09-02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4860B-BB4F-B846-9A78-EB6E5E8E5EDA}" type="datetime1">
              <a:rPr lang="en-CA" smtClean="0"/>
              <a:t>2025-09-02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595DE-6E07-D24A-85FF-3DC922675227}" type="datetime1">
              <a:rPr lang="en-CA" smtClean="0"/>
              <a:t>2025-09-02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BBD3C-4A74-B34E-9CFD-B9F8E7CE40E3}" type="datetime1">
              <a:rPr lang="en-CA" smtClean="0"/>
              <a:t>2025-09-02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25EA6-0476-D343-A693-D2B380B1CB2A}" type="datetime1">
              <a:rPr lang="en-CA" smtClean="0"/>
              <a:t>2025-09-02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B24A-0894-5341-9377-EF4577D1AAF7}" type="datetime1">
              <a:rPr lang="en-CA" smtClean="0"/>
              <a:t>2025-09-02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6B2BAD17-58B3-2D4B-9A86-36ED177C8C85}" type="datetime1">
              <a:rPr lang="en-CA" smtClean="0"/>
              <a:t>2025-09-02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D27247E-E36C-1749-8EB1-814E853AF4FA}" type="datetime1">
              <a:rPr lang="en-CA" smtClean="0"/>
              <a:t>2025-09-02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tiff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MoEDAL/MAPP status</a:t>
            </a:r>
            <a:br>
              <a:rPr lang="en-US" dirty="0"/>
            </a:br>
            <a:r>
              <a:rPr lang="en-US" dirty="0"/>
              <a:t>09/2025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Richard </a:t>
            </a:r>
            <a:r>
              <a:rPr lang="en-US" dirty="0" err="1"/>
              <a:t>Soluk</a:t>
            </a:r>
            <a:r>
              <a:rPr lang="en-US" dirty="0"/>
              <a:t> – MoEDAL Collaboration (Technical Coordinator)  University of Alberta</a:t>
            </a:r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BAED1C-8965-1446-A6C6-6C60EA268A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267" y="539496"/>
            <a:ext cx="5443466" cy="297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069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8A6F53-72EF-A2C4-AF78-146FDD4999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AF764-D871-3389-E5FF-8E5B9C358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MoEDAL 2025 NTD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693488-52E0-8FA7-4959-0DE7A08FE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A9F68-C345-E826-93D2-54E025F46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7945FF-B120-68CF-4EB9-E88D6EEFFCBB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9B9A6594-69A0-9400-124E-28C661C594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E733D32-41DD-AF1F-6D3C-0F960DCD2655}"/>
              </a:ext>
            </a:extLst>
          </p:cNvPr>
          <p:cNvSpPr txBox="1"/>
          <p:nvPr/>
        </p:nvSpPr>
        <p:spPr>
          <a:xfrm>
            <a:off x="1065808" y="1307136"/>
            <a:ext cx="65840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Two full sets (171 stacks each) exposed in 2024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 One set for pp (highest integrated luminosity yet)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 One set for </a:t>
            </a:r>
            <a:r>
              <a:rPr lang="en-US" sz="2000" dirty="0" err="1"/>
              <a:t>PbPb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Both sets successfully etched at INFN Bologna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Scanning underway for run 2 CR39 sheets at Helsinki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Run 3 CR39 sheets will follow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Previously scanned </a:t>
            </a:r>
            <a:r>
              <a:rPr lang="en-US" sz="2000" dirty="0" err="1"/>
              <a:t>makrofol</a:t>
            </a:r>
            <a:r>
              <a:rPr lang="en-US" sz="2000" dirty="0"/>
              <a:t> has higher threshold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New set of stacks deployed for 2025 (full run)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45F5DA-7B40-854E-5437-88CACB528B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287" y="3867594"/>
            <a:ext cx="1688913" cy="22518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4CD333-30C1-BE11-5358-B28BAB82B3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430" y="3867595"/>
            <a:ext cx="1688781" cy="22517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8B32A42-984F-67D4-743B-9F7DC744F3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020" y="3867594"/>
            <a:ext cx="1688782" cy="22517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1977E42-8A4E-C8E2-BD2D-E547405124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818" y="3861681"/>
            <a:ext cx="1688782" cy="22517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90D3CD7-DFA3-7C65-16E7-1048B91FBC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85615" y="2099675"/>
            <a:ext cx="1508271" cy="113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110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0B06E-5B89-C40D-D733-63271DA13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FFC02-B767-CDD0-8686-0B8BD8CA5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MoEDAL 2025 MMT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0F7CA6-9727-C72B-6B23-D99A21CAE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C11654-C4B1-12D7-F1A0-665E05F2F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3D9DE9-6C6A-B2D9-A5B9-15B3CDA22180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AADC5E56-5933-4930-2036-EF2260C9C0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F7C691-CDEB-7473-3CE1-BBDEA2124ABB}"/>
              </a:ext>
            </a:extLst>
          </p:cNvPr>
          <p:cNvSpPr txBox="1"/>
          <p:nvPr/>
        </p:nvSpPr>
        <p:spPr>
          <a:xfrm>
            <a:off x="990104" y="1488253"/>
            <a:ext cx="65840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Aluminum bars 25.4x25.4x190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42 boxes of 48 bars around IP8 (672kg)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Integrating luminosity for almost all of run 3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 ~12 fb</a:t>
            </a:r>
            <a:r>
              <a:rPr lang="en-US" sz="2000" baseline="30000" dirty="0"/>
              <a:t>-1</a:t>
            </a:r>
            <a:r>
              <a:rPr lang="en-US" sz="2000" dirty="0"/>
              <a:t> (6.8TeV p beams end of 2024)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Almost all from 2024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~0.76 nb</a:t>
            </a:r>
            <a:r>
              <a:rPr lang="en-US" sz="2000" baseline="30000" dirty="0"/>
              <a:t>-1</a:t>
            </a:r>
            <a:r>
              <a:rPr lang="en-US" sz="2000" dirty="0"/>
              <a:t> (2.68TeV/n Pb beams end of 2024)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Scanning to take place after RP cooldown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Late 2026 or early 2027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C0C517-AB24-9A53-C764-B8D2D4FD4F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427782"/>
            <a:ext cx="2459109" cy="18443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FF524F-812F-A375-120E-158FE6876D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716" y="4029255"/>
            <a:ext cx="1685077" cy="22467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C014E11-E3D7-761C-B530-0C79175FD5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1842" y="2686081"/>
            <a:ext cx="1981116" cy="148583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E33C651-CFBC-B18E-8658-6A06FAD43A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496" y="4427782"/>
            <a:ext cx="2472213" cy="1854159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C7041689-9229-93F5-0544-7AD2E45CA113}"/>
              </a:ext>
            </a:extLst>
          </p:cNvPr>
          <p:cNvSpPr/>
          <p:nvPr/>
        </p:nvSpPr>
        <p:spPr>
          <a:xfrm>
            <a:off x="1447799" y="5407413"/>
            <a:ext cx="819412" cy="9385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F1283C7-32AD-D870-2FED-6320E6E2882A}"/>
              </a:ext>
            </a:extLst>
          </p:cNvPr>
          <p:cNvSpPr/>
          <p:nvPr/>
        </p:nvSpPr>
        <p:spPr>
          <a:xfrm>
            <a:off x="3872444" y="4984634"/>
            <a:ext cx="819412" cy="9385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81D03C5-9C5E-14FB-2772-FBE65AA3DF2C}"/>
              </a:ext>
            </a:extLst>
          </p:cNvPr>
          <p:cNvSpPr/>
          <p:nvPr/>
        </p:nvSpPr>
        <p:spPr>
          <a:xfrm>
            <a:off x="6876789" y="5349948"/>
            <a:ext cx="819412" cy="9385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4A9C28B-E982-7AEB-F7C5-D777326678C6}"/>
              </a:ext>
            </a:extLst>
          </p:cNvPr>
          <p:cNvSpPr/>
          <p:nvPr/>
        </p:nvSpPr>
        <p:spPr>
          <a:xfrm>
            <a:off x="7034297" y="2839348"/>
            <a:ext cx="1470876" cy="13325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20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6612A7-203C-0815-9B43-4C815E0A7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A5A39-4311-0986-3EF9-29180AE39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MoEDAL MMT Magnetometer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0568BA-B969-AE5B-E4A2-2F14DE587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96BA27-8812-131D-2177-8C0492BF0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685891-16FF-5C90-2A92-C86F8CFB026E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0EE3A47C-3412-61DB-3902-38DADB82A3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66D7245-2D62-ABEB-6C0F-C39044722362}"/>
              </a:ext>
            </a:extLst>
          </p:cNvPr>
          <p:cNvSpPr txBox="1"/>
          <p:nvPr/>
        </p:nvSpPr>
        <p:spPr>
          <a:xfrm>
            <a:off x="914400" y="1426464"/>
            <a:ext cx="544911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ETH Zurich did work to improve reliability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Additional grounding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Grounding sweepers on tray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Filter on supply air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Columbia university has this magnetometer operational and kept modifications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They report good operation and sensitivity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Similar model available in Barcelona through the IFIC Valencia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Helsinki Institute of Physics working on installation of compatible new magnetometer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Will evaluate Columbia and Valencia devices in October and Helsinki when available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D280EFD-6863-8761-7CC5-F5D7A270FE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442" y="1364335"/>
            <a:ext cx="2323281" cy="174246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36A4FE8-6FD0-ACCA-B8CC-1DD759733D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443" y="3196231"/>
            <a:ext cx="2323280" cy="174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716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6612A7-203C-0815-9B43-4C815E0A7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A5A39-4311-0986-3EF9-29180AE39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MoEDAL 2025 TPX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0568BA-B969-AE5B-E4A2-2F14DE587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96BA27-8812-131D-2177-8C0492BF0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685891-16FF-5C90-2A92-C86F8CFB026E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0EE3A47C-3412-61DB-3902-38DADB82A3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20DE3F0-70C1-8766-350E-B4920090781B}"/>
              </a:ext>
            </a:extLst>
          </p:cNvPr>
          <p:cNvSpPr txBox="1"/>
          <p:nvPr/>
        </p:nvSpPr>
        <p:spPr>
          <a:xfrm>
            <a:off x="1447800" y="1450587"/>
            <a:ext cx="65840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6 TPX3 sensors deployed inside the VELO TOP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256x256 55μm pixels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Various neutron moderators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Operational for most of run 3 with some radiation issues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2023 Front End electronics had to be relocated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Low voltage power supply struggles near VELO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Replaced in TS1 2025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6CB10C-33E3-85AF-B6B1-F3CEB64BC9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752" y="4557143"/>
            <a:ext cx="2223422" cy="16675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9E6F19-AE75-1DAA-1BB2-8A038C3137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712" y="4557144"/>
            <a:ext cx="2172460" cy="16675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800CBB-67D1-C646-C271-9771F01D5A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754" y="4530624"/>
            <a:ext cx="1263040" cy="168405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92ED1D3-CDAD-8348-FBC1-9BA28244CD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243" y="4530624"/>
            <a:ext cx="2245403" cy="168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361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CD05A9-0B66-51A6-4A61-3AB31CA787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1C426-3FC2-D52E-D6EB-B8A79CDE7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MAPP TS1 2025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6CD1B4-7590-C01E-2BCE-B23690C89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80B574-9396-A3E0-D639-505F5DF98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26C68-A977-E507-DCDF-C451869B7A48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4881CECF-022A-C049-5BB4-D7FE0302F3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39052FC-5572-CB6F-4C8C-A7A6B1A34782}"/>
              </a:ext>
            </a:extLst>
          </p:cNvPr>
          <p:cNvSpPr txBox="1"/>
          <p:nvPr/>
        </p:nvSpPr>
        <p:spPr>
          <a:xfrm>
            <a:off x="1006758" y="1297706"/>
            <a:ext cx="73992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0" dirty="0">
                <a:effectLst/>
              </a:rPr>
              <a:t>MAPP </a:t>
            </a:r>
            <a:r>
              <a:rPr lang="en-US" sz="2000" dirty="0"/>
              <a:t>detector composed </a:t>
            </a:r>
            <a:r>
              <a:rPr lang="en-US" sz="2000"/>
              <a:t>of </a:t>
            </a:r>
            <a:r>
              <a:rPr lang="en-US" sz="2000" i="0">
                <a:effectLst/>
              </a:rPr>
              <a:t>10 x 10 x 75 cm </a:t>
            </a:r>
            <a:r>
              <a:rPr lang="en-US" sz="2000" i="0" dirty="0">
                <a:effectLst/>
              </a:rPr>
              <a:t>PS scintillator bars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0" dirty="0">
                <a:effectLst/>
              </a:rPr>
              <a:t>Read out by either 75mm or </a:t>
            </a:r>
            <a:r>
              <a:rPr lang="en-US" sz="2000" dirty="0"/>
              <a:t>90mm diameter PMTs</a:t>
            </a:r>
            <a:endParaRPr lang="en-US" sz="2000" i="0" dirty="0">
              <a:effectLst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398 of 400 bars installed and cabled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i="0" dirty="0">
                <a:effectLst/>
              </a:rPr>
              <a:t>Last 2 </a:t>
            </a:r>
            <a:r>
              <a:rPr lang="en-US" sz="2000" dirty="0"/>
              <a:t>planned for TS1 but access was very limited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Flame shield not opened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59EDFF-9513-01EA-EEA3-E769F05770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025" y="3929079"/>
            <a:ext cx="3299649" cy="24747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5E8FCC-0229-84AC-82C8-DDBBA9FFD3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59" y="3906853"/>
            <a:ext cx="1882366" cy="25098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C0E8CE-D542-A09C-8BF4-DA8BDB4C30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929080"/>
            <a:ext cx="1829740" cy="2439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255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0D587-5E10-9C82-2468-9EC09973B9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0F714-9444-BD45-536B-46C9EA48F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MAPP Electronics TS1 2025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2AFCE2-25B2-747E-1F0B-0BFEA476C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DA6498-E406-9B75-1123-08DA72CCC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E8A336-5913-F352-1729-A2299DC46827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66D69620-D838-E97C-C702-AF3676FD42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D6E3E7-59BE-3147-3303-3676EAFF45A2}"/>
              </a:ext>
            </a:extLst>
          </p:cNvPr>
          <p:cNvSpPr txBox="1"/>
          <p:nvPr/>
        </p:nvSpPr>
        <p:spPr>
          <a:xfrm>
            <a:off x="814192" y="1450587"/>
            <a:ext cx="465535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Minor adjustments to electronics setup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Cabled 6 of the 7 ADC boards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7</a:t>
            </a:r>
            <a:r>
              <a:rPr lang="en-US" sz="2000" baseline="30000" dirty="0"/>
              <a:t>th</a:t>
            </a:r>
            <a:r>
              <a:rPr lang="en-US" sz="2000" dirty="0"/>
              <a:t> board only reads a small number of channels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Each boards reads a horizontal slice through the 4 detector stations (64 channels/board)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Each row of inputs being 4 colinear detectors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0F9613-FBFE-AAF7-049E-5292E16921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8674" y="969264"/>
            <a:ext cx="4021751" cy="52046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71551CC-CE73-66CB-07D3-D426E985EFE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" t="5179" r="59915" b="70149"/>
          <a:stretch>
            <a:fillRect/>
          </a:stretch>
        </p:blipFill>
        <p:spPr>
          <a:xfrm>
            <a:off x="3234445" y="4341392"/>
            <a:ext cx="2095409" cy="16692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E241D1-CDFE-65E2-403F-5C25AB716B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2364" y="4621463"/>
            <a:ext cx="2279414" cy="17095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A5ABC86-D4D7-F9CD-796D-B857BFDCB609}"/>
              </a:ext>
            </a:extLst>
          </p:cNvPr>
          <p:cNvSpPr txBox="1"/>
          <p:nvPr/>
        </p:nvSpPr>
        <p:spPr>
          <a:xfrm>
            <a:off x="3624979" y="5906301"/>
            <a:ext cx="1440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View from IP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8A3FEC-2077-8830-C01A-9F7495FBD3C5}"/>
              </a:ext>
            </a:extLst>
          </p:cNvPr>
          <p:cNvSpPr txBox="1"/>
          <p:nvPr/>
        </p:nvSpPr>
        <p:spPr>
          <a:xfrm>
            <a:off x="5643055" y="5891898"/>
            <a:ext cx="2967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Channel assignment of each of the MAPP ADC boards</a:t>
            </a:r>
          </a:p>
        </p:txBody>
      </p:sp>
    </p:spTree>
    <p:extLst>
      <p:ext uri="{BB962C8B-B14F-4D97-AF65-F5344CB8AC3E}">
        <p14:creationId xmlns:p14="http://schemas.microsoft.com/office/powerpoint/2010/main" val="2508091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ACAE37-EC70-6C7C-0876-63EC73D317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C1B0-B616-5B3E-7796-5C00D2B2D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MAPP Outrigger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59D4AF-D3CE-7EF2-507B-5C91CF94D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49F8F2-AB7E-B777-C6FE-EC756FE09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410556-AAC8-932E-1CBB-89B256418BF5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EDAA6A0D-A12F-3F80-6971-DBEF646CE5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5F84857-3B9D-B2BD-AF4F-73659B06994E}"/>
              </a:ext>
            </a:extLst>
          </p:cNvPr>
          <p:cNvSpPr txBox="1"/>
          <p:nvPr/>
        </p:nvSpPr>
        <p:spPr>
          <a:xfrm>
            <a:off x="1100959" y="1336188"/>
            <a:ext cx="73992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/>
              <a:t>CNC router to Alberta now installed and running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i="0" dirty="0">
                <a:effectLst/>
              </a:rPr>
              <a:t>Test cuts done to produce layer 4 scintillator panels </a:t>
            </a:r>
            <a:r>
              <a:rPr lang="en-CA" sz="2000" i="0">
                <a:effectLst/>
              </a:rPr>
              <a:t>using </a:t>
            </a:r>
            <a:r>
              <a:rPr lang="en-CA" sz="2000"/>
              <a:t>repurposed scintillator lent by the Alabama group</a:t>
            </a:r>
            <a:endParaRPr lang="en-CA" sz="2000" i="0" dirty="0">
              <a:effectLst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/>
              <a:t>3 of 20 pieces cut</a:t>
            </a:r>
            <a:endParaRPr lang="en-CA" sz="2000" i="0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/>
              <a:t>New tooling on order to try and improve surface quality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/>
              <a:t>During TS1 measurements made of duct 4 to verify dimensions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/>
              <a:t>Outrigger work independent of MAPP commissioning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FB510B-ADA9-5B8C-75F0-0297BC7E4D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003569"/>
            <a:ext cx="3123156" cy="23423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1E5141C-D9D1-143D-F24A-EC6054534D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254" y="4013504"/>
            <a:ext cx="1741872" cy="23224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BFFBEAB-8579-80F2-E3D0-26526AA4E7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825" y="3993633"/>
            <a:ext cx="1756775" cy="234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629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BE4319-1075-EEAB-6578-E327CB31F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1089B-25AD-6F9E-37D0-57E506B9C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YETS 2025-2026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BE6789-CC3B-69A5-C585-9033B0C07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Collaboration --- University of Alberta --- MAPP LHCC Referees --- Sept 2, 2025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6F57FD-F1E0-C836-D6AD-6CCF6BA01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D12096-67E0-8A7E-3DE1-227FC61F403F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62824ABC-FCD7-3A23-2977-F0F3788D20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8EC282-C682-249C-ABD7-46855F41B107}"/>
              </a:ext>
            </a:extLst>
          </p:cNvPr>
          <p:cNvSpPr txBox="1"/>
          <p:nvPr/>
        </p:nvSpPr>
        <p:spPr>
          <a:xfrm>
            <a:off x="1006758" y="1297706"/>
            <a:ext cx="739928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i="0" dirty="0">
                <a:effectLst/>
              </a:rPr>
              <a:t>No MoEDAL/MAPP work planned for TS2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i="0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i="0" dirty="0">
                <a:effectLst/>
              </a:rPr>
              <a:t>YETS 2025-2026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/>
              <a:t>MAPP</a:t>
            </a:r>
            <a:endParaRPr lang="en-CA" sz="2000" i="0" dirty="0">
              <a:effectLst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/>
              <a:t>Install 7</a:t>
            </a:r>
            <a:r>
              <a:rPr lang="en-CA" sz="2000" baseline="30000" dirty="0"/>
              <a:t>th</a:t>
            </a:r>
            <a:r>
              <a:rPr lang="en-CA" sz="2000" dirty="0"/>
              <a:t> ADC board</a:t>
            </a:r>
            <a:endParaRPr lang="en-CA" sz="2000" i="0" dirty="0">
              <a:effectLst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/>
              <a:t>Finish cabling calibration LEDs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i="0" dirty="0">
                <a:effectLst/>
              </a:rPr>
              <a:t>Install </a:t>
            </a:r>
            <a:r>
              <a:rPr lang="en-CA" sz="2000" dirty="0"/>
              <a:t>calibration boards</a:t>
            </a:r>
            <a:endParaRPr lang="en-CA" sz="2000" i="0" dirty="0">
              <a:effectLst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Install front veto panels (10mm plastic scintillator)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MoEDAL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Remove 2025 NTDs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Remove some NTD infrastructure and forward MMT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Required for normal VELO alcove work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Hopefully don’t need to remove VELO TOP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Install new NTDs at end of YETS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Move TPX low voltage power supply to electronics barrack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Requires pulling a new cable (if possible)</a:t>
            </a:r>
          </a:p>
        </p:txBody>
      </p:sp>
    </p:spTree>
    <p:extLst>
      <p:ext uri="{BB962C8B-B14F-4D97-AF65-F5344CB8AC3E}">
        <p14:creationId xmlns:p14="http://schemas.microsoft.com/office/powerpoint/2010/main" val="4143718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7596</TotalTime>
  <Words>683</Words>
  <Application>Microsoft Macintosh PowerPoint</Application>
  <PresentationFormat>On-screen Show (4:3)</PresentationFormat>
  <Paragraphs>103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Consolas</vt:lpstr>
      <vt:lpstr>Corbel</vt:lpstr>
      <vt:lpstr>Wingdings</vt:lpstr>
      <vt:lpstr>Wingdings 2</vt:lpstr>
      <vt:lpstr>Wingdings 3</vt:lpstr>
      <vt:lpstr>Metro</vt:lpstr>
      <vt:lpstr>MoEDAL/MAPP status 09/2025</vt:lpstr>
      <vt:lpstr>MoEDAL 2025 NTD</vt:lpstr>
      <vt:lpstr>MoEDAL 2025 MMT</vt:lpstr>
      <vt:lpstr>MoEDAL MMT Magnetometer</vt:lpstr>
      <vt:lpstr>MoEDAL 2025 TPX</vt:lpstr>
      <vt:lpstr>MAPP TS1 2025</vt:lpstr>
      <vt:lpstr>MAPP Electronics TS1 2025</vt:lpstr>
      <vt:lpstr>MAPP Outrigger</vt:lpstr>
      <vt:lpstr>YETS 2025-2026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Work</dc:creator>
  <cp:lastModifiedBy>Richard Soluk</cp:lastModifiedBy>
  <cp:revision>3</cp:revision>
  <dcterms:created xsi:type="dcterms:W3CDTF">2006-08-16T00:00:00Z</dcterms:created>
  <dcterms:modified xsi:type="dcterms:W3CDTF">2025-09-02T12:35:56Z</dcterms:modified>
</cp:coreProperties>
</file>