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9" r:id="rId2"/>
    <p:sldId id="362" r:id="rId3"/>
    <p:sldId id="370" r:id="rId4"/>
    <p:sldId id="276" r:id="rId5"/>
    <p:sldId id="367" r:id="rId6"/>
    <p:sldId id="410" r:id="rId7"/>
    <p:sldId id="375" r:id="rId8"/>
    <p:sldId id="412" r:id="rId9"/>
    <p:sldId id="413" r:id="rId10"/>
    <p:sldId id="415" r:id="rId11"/>
    <p:sldId id="378" r:id="rId12"/>
    <p:sldId id="379" r:id="rId13"/>
    <p:sldId id="371" r:id="rId14"/>
    <p:sldId id="380" r:id="rId15"/>
    <p:sldId id="257" r:id="rId16"/>
    <p:sldId id="418" r:id="rId17"/>
    <p:sldId id="419" r:id="rId18"/>
    <p:sldId id="384" r:id="rId19"/>
    <p:sldId id="385" r:id="rId20"/>
    <p:sldId id="273" r:id="rId21"/>
    <p:sldId id="265" r:id="rId22"/>
    <p:sldId id="409" r:id="rId23"/>
    <p:sldId id="420" r:id="rId24"/>
    <p:sldId id="399" r:id="rId25"/>
    <p:sldId id="388" r:id="rId26"/>
    <p:sldId id="389" r:id="rId27"/>
    <p:sldId id="406" r:id="rId28"/>
    <p:sldId id="403" r:id="rId29"/>
    <p:sldId id="390" r:id="rId30"/>
    <p:sldId id="391" r:id="rId31"/>
    <p:sldId id="421" r:id="rId32"/>
    <p:sldId id="408" r:id="rId33"/>
    <p:sldId id="261" r:id="rId34"/>
    <p:sldId id="372" r:id="rId35"/>
    <p:sldId id="400" r:id="rId36"/>
    <p:sldId id="353" r:id="rId37"/>
    <p:sldId id="258" r:id="rId38"/>
    <p:sldId id="363" r:id="rId39"/>
    <p:sldId id="364" r:id="rId40"/>
    <p:sldId id="397" r:id="rId41"/>
    <p:sldId id="404" r:id="rId42"/>
    <p:sldId id="401" r:id="rId43"/>
    <p:sldId id="402" r:id="rId44"/>
    <p:sldId id="387" r:id="rId45"/>
    <p:sldId id="407" r:id="rId46"/>
    <p:sldId id="422" r:id="rId4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2AB268-971B-944F-A077-F53056C1FA3F}" v="1213" dt="2025-09-05T21:19:26.0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76"/>
    <p:restoredTop sz="94574"/>
  </p:normalViewPr>
  <p:slideViewPr>
    <p:cSldViewPr snapToGrid="0">
      <p:cViewPr>
        <p:scale>
          <a:sx n="67" d="100"/>
          <a:sy n="67" d="100"/>
        </p:scale>
        <p:origin x="280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ÑOZ RIVAS, ELENA" userId="167b2d7f-900a-4897-98e2-980329257003" providerId="ADAL" clId="{8603C149-A652-5A57-893A-286A4E848587}"/>
    <pc:docChg chg="undo custSel addSld delSld modSld sldOrd">
      <pc:chgData name="MUÑOZ RIVAS, ELENA" userId="167b2d7f-900a-4897-98e2-980329257003" providerId="ADAL" clId="{8603C149-A652-5A57-893A-286A4E848587}" dt="2025-09-05T21:19:26.091" v="1880" actId="20577"/>
      <pc:docMkLst>
        <pc:docMk/>
      </pc:docMkLst>
      <pc:sldChg chg="addSp delSp modSp mod">
        <pc:chgData name="MUÑOZ RIVAS, ELENA" userId="167b2d7f-900a-4897-98e2-980329257003" providerId="ADAL" clId="{8603C149-A652-5A57-893A-286A4E848587}" dt="2025-09-05T21:12:01.272" v="1821" actId="20577"/>
        <pc:sldMkLst>
          <pc:docMk/>
          <pc:sldMk cId="2513226692" sldId="257"/>
        </pc:sldMkLst>
        <pc:spChg chg="del">
          <ac:chgData name="MUÑOZ RIVAS, ELENA" userId="167b2d7f-900a-4897-98e2-980329257003" providerId="ADAL" clId="{8603C149-A652-5A57-893A-286A4E848587}" dt="2025-09-05T16:48:04.017" v="1420" actId="478"/>
          <ac:spMkLst>
            <pc:docMk/>
            <pc:sldMk cId="2513226692" sldId="257"/>
            <ac:spMk id="3" creationId="{861BCE4D-D3E6-BEEF-EF32-C29B84E41297}"/>
          </ac:spMkLst>
        </pc:spChg>
        <pc:spChg chg="add mod">
          <ac:chgData name="MUÑOZ RIVAS, ELENA" userId="167b2d7f-900a-4897-98e2-980329257003" providerId="ADAL" clId="{8603C149-A652-5A57-893A-286A4E848587}" dt="2025-09-05T21:12:01.272" v="1821" actId="20577"/>
          <ac:spMkLst>
            <pc:docMk/>
            <pc:sldMk cId="2513226692" sldId="257"/>
            <ac:spMk id="7" creationId="{9C9F70B4-A3E3-40CC-8A20-7D6045558C44}"/>
          </ac:spMkLst>
        </pc:spChg>
      </pc:sldChg>
      <pc:sldChg chg="modSp mod">
        <pc:chgData name="MUÑOZ RIVAS, ELENA" userId="167b2d7f-900a-4897-98e2-980329257003" providerId="ADAL" clId="{8603C149-A652-5A57-893A-286A4E848587}" dt="2025-09-05T16:08:51.838" v="589" actId="1076"/>
        <pc:sldMkLst>
          <pc:docMk/>
          <pc:sldMk cId="4096030486" sldId="258"/>
        </pc:sldMkLst>
        <pc:picChg chg="mod">
          <ac:chgData name="MUÑOZ RIVAS, ELENA" userId="167b2d7f-900a-4897-98e2-980329257003" providerId="ADAL" clId="{8603C149-A652-5A57-893A-286A4E848587}" dt="2025-09-05T16:08:51.838" v="589" actId="1076"/>
          <ac:picMkLst>
            <pc:docMk/>
            <pc:sldMk cId="4096030486" sldId="258"/>
            <ac:picMk id="15" creationId="{A2EE5CA5-9C75-1854-5558-61AF07FCA768}"/>
          </ac:picMkLst>
        </pc:picChg>
      </pc:sldChg>
      <pc:sldChg chg="addSp delSp modSp mod">
        <pc:chgData name="MUÑOZ RIVAS, ELENA" userId="167b2d7f-900a-4897-98e2-980329257003" providerId="ADAL" clId="{8603C149-A652-5A57-893A-286A4E848587}" dt="2025-09-05T21:19:26.091" v="1880" actId="20577"/>
        <pc:sldMkLst>
          <pc:docMk/>
          <pc:sldMk cId="2815921749" sldId="261"/>
        </pc:sldMkLst>
        <pc:spChg chg="del">
          <ac:chgData name="MUÑOZ RIVAS, ELENA" userId="167b2d7f-900a-4897-98e2-980329257003" providerId="ADAL" clId="{8603C149-A652-5A57-893A-286A4E848587}" dt="2025-09-05T16:50:51.101" v="1490" actId="478"/>
          <ac:spMkLst>
            <pc:docMk/>
            <pc:sldMk cId="2815921749" sldId="261"/>
            <ac:spMk id="3" creationId="{7088701B-6C47-669C-F907-873A49C5C36B}"/>
          </ac:spMkLst>
        </pc:spChg>
        <pc:spChg chg="add mod">
          <ac:chgData name="MUÑOZ RIVAS, ELENA" userId="167b2d7f-900a-4897-98e2-980329257003" providerId="ADAL" clId="{8603C149-A652-5A57-893A-286A4E848587}" dt="2025-09-05T21:08:57.148" v="1756" actId="20577"/>
          <ac:spMkLst>
            <pc:docMk/>
            <pc:sldMk cId="2815921749" sldId="261"/>
            <ac:spMk id="7" creationId="{67AB1296-0FA1-1B57-05DC-3B49D176E430}"/>
          </ac:spMkLst>
        </pc:spChg>
        <pc:spChg chg="mod">
          <ac:chgData name="MUÑOZ RIVAS, ELENA" userId="167b2d7f-900a-4897-98e2-980329257003" providerId="ADAL" clId="{8603C149-A652-5A57-893A-286A4E848587}" dt="2025-09-05T21:19:26.091" v="1880" actId="20577"/>
          <ac:spMkLst>
            <pc:docMk/>
            <pc:sldMk cId="2815921749" sldId="261"/>
            <ac:spMk id="12" creationId="{B3718D69-64BE-CA87-3BFB-669C226D7249}"/>
          </ac:spMkLst>
        </pc:spChg>
        <pc:picChg chg="add mod">
          <ac:chgData name="MUÑOZ RIVAS, ELENA" userId="167b2d7f-900a-4897-98e2-980329257003" providerId="ADAL" clId="{8603C149-A652-5A57-893A-286A4E848587}" dt="2025-09-05T16:56:06.096" v="1515" actId="1035"/>
          <ac:picMkLst>
            <pc:docMk/>
            <pc:sldMk cId="2815921749" sldId="261"/>
            <ac:picMk id="9" creationId="{3CA13005-D281-7E62-3BCC-AC1BB1EB9F12}"/>
          </ac:picMkLst>
        </pc:picChg>
      </pc:sldChg>
      <pc:sldChg chg="addSp delSp modSp mod">
        <pc:chgData name="MUÑOZ RIVAS, ELENA" userId="167b2d7f-900a-4897-98e2-980329257003" providerId="ADAL" clId="{8603C149-A652-5A57-893A-286A4E848587}" dt="2025-09-05T21:15:35.356" v="1867" actId="20577"/>
        <pc:sldMkLst>
          <pc:docMk/>
          <pc:sldMk cId="1597652011" sldId="265"/>
        </pc:sldMkLst>
        <pc:spChg chg="add mod">
          <ac:chgData name="MUÑOZ RIVAS, ELENA" userId="167b2d7f-900a-4897-98e2-980329257003" providerId="ADAL" clId="{8603C149-A652-5A57-893A-286A4E848587}" dt="2025-09-05T21:15:35.356" v="1867" actId="20577"/>
          <ac:spMkLst>
            <pc:docMk/>
            <pc:sldMk cId="1597652011" sldId="265"/>
            <ac:spMk id="3" creationId="{C51C33EA-07E7-0648-1BEB-FC53034F8C58}"/>
          </ac:spMkLst>
        </pc:spChg>
        <pc:spChg chg="mod">
          <ac:chgData name="MUÑOZ RIVAS, ELENA" userId="167b2d7f-900a-4897-98e2-980329257003" providerId="ADAL" clId="{8603C149-A652-5A57-893A-286A4E848587}" dt="2025-09-05T15:24:34.010" v="57" actId="1076"/>
          <ac:spMkLst>
            <pc:docMk/>
            <pc:sldMk cId="1597652011" sldId="265"/>
            <ac:spMk id="4" creationId="{3604D016-7C9A-4879-1E34-94DB504620F3}"/>
          </ac:spMkLst>
        </pc:spChg>
        <pc:spChg chg="del">
          <ac:chgData name="MUÑOZ RIVAS, ELENA" userId="167b2d7f-900a-4897-98e2-980329257003" providerId="ADAL" clId="{8603C149-A652-5A57-893A-286A4E848587}" dt="2025-09-05T16:48:48.571" v="1444" actId="478"/>
          <ac:spMkLst>
            <pc:docMk/>
            <pc:sldMk cId="1597652011" sldId="265"/>
            <ac:spMk id="8" creationId="{D5BA2559-2539-E6E5-09C8-040AED267912}"/>
          </ac:spMkLst>
        </pc:spChg>
        <pc:spChg chg="mod">
          <ac:chgData name="MUÑOZ RIVAS, ELENA" userId="167b2d7f-900a-4897-98e2-980329257003" providerId="ADAL" clId="{8603C149-A652-5A57-893A-286A4E848587}" dt="2025-09-05T15:24:45.802" v="64" actId="1036"/>
          <ac:spMkLst>
            <pc:docMk/>
            <pc:sldMk cId="1597652011" sldId="265"/>
            <ac:spMk id="9" creationId="{6BC7DF04-1B84-1757-D331-39507EF4B0E5}"/>
          </ac:spMkLst>
        </pc:spChg>
        <pc:spChg chg="mod">
          <ac:chgData name="MUÑOZ RIVAS, ELENA" userId="167b2d7f-900a-4897-98e2-980329257003" providerId="ADAL" clId="{8603C149-A652-5A57-893A-286A4E848587}" dt="2025-09-05T15:24:45.802" v="64" actId="1036"/>
          <ac:spMkLst>
            <pc:docMk/>
            <pc:sldMk cId="1597652011" sldId="265"/>
            <ac:spMk id="10" creationId="{87C79E47-C549-0ABF-57B2-68316AF97EB5}"/>
          </ac:spMkLst>
        </pc:spChg>
        <pc:spChg chg="mod">
          <ac:chgData name="MUÑOZ RIVAS, ELENA" userId="167b2d7f-900a-4897-98e2-980329257003" providerId="ADAL" clId="{8603C149-A652-5A57-893A-286A4E848587}" dt="2025-09-05T15:24:45.802" v="64" actId="1036"/>
          <ac:spMkLst>
            <pc:docMk/>
            <pc:sldMk cId="1597652011" sldId="265"/>
            <ac:spMk id="11" creationId="{D7107D6C-C4BC-E72A-E906-2E691C6A492D}"/>
          </ac:spMkLst>
        </pc:spChg>
        <pc:spChg chg="mod">
          <ac:chgData name="MUÑOZ RIVAS, ELENA" userId="167b2d7f-900a-4897-98e2-980329257003" providerId="ADAL" clId="{8603C149-A652-5A57-893A-286A4E848587}" dt="2025-09-05T15:24:45.802" v="64" actId="1036"/>
          <ac:spMkLst>
            <pc:docMk/>
            <pc:sldMk cId="1597652011" sldId="265"/>
            <ac:spMk id="12" creationId="{1801D6CF-D734-6BFA-BDAE-F79B4E810901}"/>
          </ac:spMkLst>
        </pc:spChg>
        <pc:spChg chg="mod">
          <ac:chgData name="MUÑOZ RIVAS, ELENA" userId="167b2d7f-900a-4897-98e2-980329257003" providerId="ADAL" clId="{8603C149-A652-5A57-893A-286A4E848587}" dt="2025-09-05T15:24:45.802" v="64" actId="1036"/>
          <ac:spMkLst>
            <pc:docMk/>
            <pc:sldMk cId="1597652011" sldId="265"/>
            <ac:spMk id="13" creationId="{D062AA28-2179-910A-AF7C-09A8AC4B3D73}"/>
          </ac:spMkLst>
        </pc:spChg>
        <pc:spChg chg="mod">
          <ac:chgData name="MUÑOZ RIVAS, ELENA" userId="167b2d7f-900a-4897-98e2-980329257003" providerId="ADAL" clId="{8603C149-A652-5A57-893A-286A4E848587}" dt="2025-09-05T15:08:40.609" v="17" actId="1076"/>
          <ac:spMkLst>
            <pc:docMk/>
            <pc:sldMk cId="1597652011" sldId="265"/>
            <ac:spMk id="14" creationId="{3680C548-7002-937C-F163-F8430B361B9B}"/>
          </ac:spMkLst>
        </pc:spChg>
        <pc:spChg chg="add del mod">
          <ac:chgData name="MUÑOZ RIVAS, ELENA" userId="167b2d7f-900a-4897-98e2-980329257003" providerId="ADAL" clId="{8603C149-A652-5A57-893A-286A4E848587}" dt="2025-09-05T16:30:37.591" v="1217" actId="478"/>
          <ac:spMkLst>
            <pc:docMk/>
            <pc:sldMk cId="1597652011" sldId="265"/>
            <ac:spMk id="16" creationId="{06B12401-80D2-8BA9-F398-ADB2378E542B}"/>
          </ac:spMkLst>
        </pc:spChg>
        <pc:spChg chg="add mod">
          <ac:chgData name="MUÑOZ RIVAS, ELENA" userId="167b2d7f-900a-4897-98e2-980329257003" providerId="ADAL" clId="{8603C149-A652-5A57-893A-286A4E848587}" dt="2025-09-05T21:10:49.687" v="1795" actId="20577"/>
          <ac:spMkLst>
            <pc:docMk/>
            <pc:sldMk cId="1597652011" sldId="265"/>
            <ac:spMk id="18" creationId="{5A4AB765-8A45-CD5B-AB6C-42580F6FB02D}"/>
          </ac:spMkLst>
        </pc:spChg>
        <pc:spChg chg="add mod">
          <ac:chgData name="MUÑOZ RIVAS, ELENA" userId="167b2d7f-900a-4897-98e2-980329257003" providerId="ADAL" clId="{8603C149-A652-5A57-893A-286A4E848587}" dt="2025-09-05T15:11:13.152" v="56" actId="1038"/>
          <ac:spMkLst>
            <pc:docMk/>
            <pc:sldMk cId="1597652011" sldId="265"/>
            <ac:spMk id="23" creationId="{B8C37A5D-334E-5381-4BA0-700A59CFCFA4}"/>
          </ac:spMkLst>
        </pc:spChg>
        <pc:graphicFrameChg chg="mod">
          <ac:chgData name="MUÑOZ RIVAS, ELENA" userId="167b2d7f-900a-4897-98e2-980329257003" providerId="ADAL" clId="{8603C149-A652-5A57-893A-286A4E848587}" dt="2025-09-05T15:08:45.823" v="18" actId="1076"/>
          <ac:graphicFrameMkLst>
            <pc:docMk/>
            <pc:sldMk cId="1597652011" sldId="265"/>
            <ac:graphicFrameMk id="15" creationId="{341F7153-BA6E-E007-EC6B-908FD7AC765E}"/>
          </ac:graphicFrameMkLst>
        </pc:graphicFrameChg>
        <pc:picChg chg="add mod">
          <ac:chgData name="MUÑOZ RIVAS, ELENA" userId="167b2d7f-900a-4897-98e2-980329257003" providerId="ADAL" clId="{8603C149-A652-5A57-893A-286A4E848587}" dt="2025-09-05T16:05:55.416" v="545"/>
          <ac:picMkLst>
            <pc:docMk/>
            <pc:sldMk cId="1597652011" sldId="265"/>
            <ac:picMk id="7" creationId="{030B4BA4-F095-70FF-862A-BA3EDEF4AAD7}"/>
          </ac:picMkLst>
        </pc:picChg>
        <pc:picChg chg="add mod">
          <ac:chgData name="MUÑOZ RIVAS, ELENA" userId="167b2d7f-900a-4897-98e2-980329257003" providerId="ADAL" clId="{8603C149-A652-5A57-893A-286A4E848587}" dt="2025-09-05T15:08:52.832" v="21" actId="1076"/>
          <ac:picMkLst>
            <pc:docMk/>
            <pc:sldMk cId="1597652011" sldId="265"/>
            <ac:picMk id="17" creationId="{9A782DBE-118C-383E-9538-BD108893D367}"/>
          </ac:picMkLst>
        </pc:picChg>
        <pc:cxnChg chg="add mod">
          <ac:chgData name="MUÑOZ RIVAS, ELENA" userId="167b2d7f-900a-4897-98e2-980329257003" providerId="ADAL" clId="{8603C149-A652-5A57-893A-286A4E848587}" dt="2025-09-05T15:11:13.152" v="56" actId="1038"/>
          <ac:cxnSpMkLst>
            <pc:docMk/>
            <pc:sldMk cId="1597652011" sldId="265"/>
            <ac:cxnSpMk id="19" creationId="{08222604-3CD6-37A8-44F7-37B4221FBAEC}"/>
          </ac:cxnSpMkLst>
        </pc:cxnChg>
      </pc:sldChg>
      <pc:sldChg chg="addSp delSp modSp mod">
        <pc:chgData name="MUÑOZ RIVAS, ELENA" userId="167b2d7f-900a-4897-98e2-980329257003" providerId="ADAL" clId="{8603C149-A652-5A57-893A-286A4E848587}" dt="2025-09-05T21:10:57.198" v="1797" actId="20577"/>
        <pc:sldMkLst>
          <pc:docMk/>
          <pc:sldMk cId="4073335774" sldId="273"/>
        </pc:sldMkLst>
        <pc:spChg chg="del">
          <ac:chgData name="MUÑOZ RIVAS, ELENA" userId="167b2d7f-900a-4897-98e2-980329257003" providerId="ADAL" clId="{8603C149-A652-5A57-893A-286A4E848587}" dt="2025-09-05T16:48:40.357" v="1440" actId="478"/>
          <ac:spMkLst>
            <pc:docMk/>
            <pc:sldMk cId="4073335774" sldId="273"/>
            <ac:spMk id="13" creationId="{2252A5FB-2F73-56E7-C580-367D9D780DC2}"/>
          </ac:spMkLst>
        </pc:spChg>
        <pc:spChg chg="add mod">
          <ac:chgData name="MUÑOZ RIVAS, ELENA" userId="167b2d7f-900a-4897-98e2-980329257003" providerId="ADAL" clId="{8603C149-A652-5A57-893A-286A4E848587}" dt="2025-09-05T21:10:57.198" v="1797" actId="20577"/>
          <ac:spMkLst>
            <pc:docMk/>
            <pc:sldMk cId="4073335774" sldId="273"/>
            <ac:spMk id="15" creationId="{CBA2571D-1785-FD5C-A7B4-0AF1D88EE8EF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3:05.362" v="1841" actId="20577"/>
        <pc:sldMkLst>
          <pc:docMk/>
          <pc:sldMk cId="411173994" sldId="276"/>
        </pc:sldMkLst>
        <pc:spChg chg="add mod">
          <ac:chgData name="MUÑOZ RIVAS, ELENA" userId="167b2d7f-900a-4897-98e2-980329257003" providerId="ADAL" clId="{8603C149-A652-5A57-893A-286A4E848587}" dt="2025-09-05T21:13:05.362" v="1841" actId="20577"/>
          <ac:spMkLst>
            <pc:docMk/>
            <pc:sldMk cId="411173994" sldId="276"/>
            <ac:spMk id="2" creationId="{99985D21-5577-435E-F77E-A92D8A64BE8A}"/>
          </ac:spMkLst>
        </pc:spChg>
        <pc:spChg chg="del">
          <ac:chgData name="MUÑOZ RIVAS, ELENA" userId="167b2d7f-900a-4897-98e2-980329257003" providerId="ADAL" clId="{8603C149-A652-5A57-893A-286A4E848587}" dt="2025-09-05T16:46:53.827" v="1390" actId="478"/>
          <ac:spMkLst>
            <pc:docMk/>
            <pc:sldMk cId="411173994" sldId="276"/>
            <ac:spMk id="7" creationId="{A346C300-2B3C-9EBA-978A-EA667D7544E4}"/>
          </ac:spMkLst>
        </pc:spChg>
      </pc:sldChg>
      <pc:sldChg chg="modSp mod">
        <pc:chgData name="MUÑOZ RIVAS, ELENA" userId="167b2d7f-900a-4897-98e2-980329257003" providerId="ADAL" clId="{8603C149-A652-5A57-893A-286A4E848587}" dt="2025-09-05T21:13:13.361" v="1845" actId="20577"/>
        <pc:sldMkLst>
          <pc:docMk/>
          <pc:sldMk cId="2479703552" sldId="362"/>
        </pc:sldMkLst>
        <pc:spChg chg="mod">
          <ac:chgData name="MUÑOZ RIVAS, ELENA" userId="167b2d7f-900a-4897-98e2-980329257003" providerId="ADAL" clId="{8603C149-A652-5A57-893A-286A4E848587}" dt="2025-09-05T21:13:13.361" v="1845" actId="20577"/>
          <ac:spMkLst>
            <pc:docMk/>
            <pc:sldMk cId="2479703552" sldId="362"/>
            <ac:spMk id="3" creationId="{A161C15A-ED53-8B9D-7BB2-3A47FAA54904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3:01.279" v="1839" actId="20577"/>
        <pc:sldMkLst>
          <pc:docMk/>
          <pc:sldMk cId="1718907950" sldId="367"/>
        </pc:sldMkLst>
        <pc:spChg chg="add mod">
          <ac:chgData name="MUÑOZ RIVAS, ELENA" userId="167b2d7f-900a-4897-98e2-980329257003" providerId="ADAL" clId="{8603C149-A652-5A57-893A-286A4E848587}" dt="2025-09-05T21:13:01.279" v="1839" actId="20577"/>
          <ac:spMkLst>
            <pc:docMk/>
            <pc:sldMk cId="1718907950" sldId="367"/>
            <ac:spMk id="2" creationId="{A4FA2F74-7FDB-6288-76E2-59946CBF4F83}"/>
          </ac:spMkLst>
        </pc:spChg>
        <pc:spChg chg="del">
          <ac:chgData name="MUÑOZ RIVAS, ELENA" userId="167b2d7f-900a-4897-98e2-980329257003" providerId="ADAL" clId="{8603C149-A652-5A57-893A-286A4E848587}" dt="2025-09-05T16:47:02.427" v="1394" actId="478"/>
          <ac:spMkLst>
            <pc:docMk/>
            <pc:sldMk cId="1718907950" sldId="367"/>
            <ac:spMk id="7" creationId="{3F5FB177-D911-5E05-6E73-64C64901BBDA}"/>
          </ac:spMkLst>
        </pc:spChg>
      </pc:sldChg>
      <pc:sldChg chg="modSp mod">
        <pc:chgData name="MUÑOZ RIVAS, ELENA" userId="167b2d7f-900a-4897-98e2-980329257003" providerId="ADAL" clId="{8603C149-A652-5A57-893A-286A4E848587}" dt="2025-09-05T21:13:08.811" v="1843" actId="20577"/>
        <pc:sldMkLst>
          <pc:docMk/>
          <pc:sldMk cId="611848923" sldId="370"/>
        </pc:sldMkLst>
        <pc:spChg chg="mod">
          <ac:chgData name="MUÑOZ RIVAS, ELENA" userId="167b2d7f-900a-4897-98e2-980329257003" providerId="ADAL" clId="{8603C149-A652-5A57-893A-286A4E848587}" dt="2025-09-05T21:13:08.811" v="1843" actId="20577"/>
          <ac:spMkLst>
            <pc:docMk/>
            <pc:sldMk cId="611848923" sldId="370"/>
            <ac:spMk id="3" creationId="{07A7BA16-396D-AFCD-358D-28AC17BBC3C6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2:16.653" v="1825" actId="20577"/>
        <pc:sldMkLst>
          <pc:docMk/>
          <pc:sldMk cId="3580933618" sldId="371"/>
        </pc:sldMkLst>
        <pc:spChg chg="add mod">
          <ac:chgData name="MUÑOZ RIVAS, ELENA" userId="167b2d7f-900a-4897-98e2-980329257003" providerId="ADAL" clId="{8603C149-A652-5A57-893A-286A4E848587}" dt="2025-09-05T21:12:16.653" v="1825" actId="20577"/>
          <ac:spMkLst>
            <pc:docMk/>
            <pc:sldMk cId="3580933618" sldId="371"/>
            <ac:spMk id="2" creationId="{F7DA0E21-06F5-DFBE-E1F7-0EE83DF20A4D}"/>
          </ac:spMkLst>
        </pc:spChg>
        <pc:spChg chg="del">
          <ac:chgData name="MUÑOZ RIVAS, ELENA" userId="167b2d7f-900a-4897-98e2-980329257003" providerId="ADAL" clId="{8603C149-A652-5A57-893A-286A4E848587}" dt="2025-09-05T16:47:45.633" v="1412" actId="478"/>
          <ac:spMkLst>
            <pc:docMk/>
            <pc:sldMk cId="3580933618" sldId="371"/>
            <ac:spMk id="4" creationId="{63269DF7-8C0C-A35D-DD84-5399CC8E59AE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2:55.399" v="1835" actId="20577"/>
        <pc:sldMkLst>
          <pc:docMk/>
          <pc:sldMk cId="857720948" sldId="375"/>
        </pc:sldMkLst>
        <pc:spChg chg="add mod">
          <ac:chgData name="MUÑOZ RIVAS, ELENA" userId="167b2d7f-900a-4897-98e2-980329257003" providerId="ADAL" clId="{8603C149-A652-5A57-893A-286A4E848587}" dt="2025-09-05T21:12:55.399" v="1835" actId="20577"/>
          <ac:spMkLst>
            <pc:docMk/>
            <pc:sldMk cId="857720948" sldId="375"/>
            <ac:spMk id="2" creationId="{517BE69D-A271-CDF2-1DD1-33736C63A4CB}"/>
          </ac:spMkLst>
        </pc:spChg>
        <pc:spChg chg="del">
          <ac:chgData name="MUÑOZ RIVAS, ELENA" userId="167b2d7f-900a-4897-98e2-980329257003" providerId="ADAL" clId="{8603C149-A652-5A57-893A-286A4E848587}" dt="2025-09-05T16:47:16.461" v="1400" actId="478"/>
          <ac:spMkLst>
            <pc:docMk/>
            <pc:sldMk cId="857720948" sldId="375"/>
            <ac:spMk id="7" creationId="{553C0165-E555-DFB4-4040-FC67BEBA8E91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2:19.706" v="1827" actId="20577"/>
        <pc:sldMkLst>
          <pc:docMk/>
          <pc:sldMk cId="2279491222" sldId="379"/>
        </pc:sldMkLst>
        <pc:spChg chg="add mod">
          <ac:chgData name="MUÑOZ RIVAS, ELENA" userId="167b2d7f-900a-4897-98e2-980329257003" providerId="ADAL" clId="{8603C149-A652-5A57-893A-286A4E848587}" dt="2025-09-05T21:12:19.706" v="1827" actId="20577"/>
          <ac:spMkLst>
            <pc:docMk/>
            <pc:sldMk cId="2279491222" sldId="379"/>
            <ac:spMk id="2" creationId="{D891E0C6-503A-C601-8512-F5559D66BC99}"/>
          </ac:spMkLst>
        </pc:spChg>
        <pc:spChg chg="del">
          <ac:chgData name="MUÑOZ RIVAS, ELENA" userId="167b2d7f-900a-4897-98e2-980329257003" providerId="ADAL" clId="{8603C149-A652-5A57-893A-286A4E848587}" dt="2025-09-05T16:47:38.040" v="1408" actId="478"/>
          <ac:spMkLst>
            <pc:docMk/>
            <pc:sldMk cId="2279491222" sldId="379"/>
            <ac:spMk id="7" creationId="{5782C3EB-3F08-C9D6-7166-C513F9E5D512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2:04.720" v="1823" actId="20577"/>
        <pc:sldMkLst>
          <pc:docMk/>
          <pc:sldMk cId="2544569601" sldId="380"/>
        </pc:sldMkLst>
        <pc:spChg chg="add mod">
          <ac:chgData name="MUÑOZ RIVAS, ELENA" userId="167b2d7f-900a-4897-98e2-980329257003" providerId="ADAL" clId="{8603C149-A652-5A57-893A-286A4E848587}" dt="2025-09-05T21:12:04.720" v="1823" actId="20577"/>
          <ac:spMkLst>
            <pc:docMk/>
            <pc:sldMk cId="2544569601" sldId="380"/>
            <ac:spMk id="2" creationId="{733EC26F-937C-40B4-4CA0-35A15301E655}"/>
          </ac:spMkLst>
        </pc:spChg>
        <pc:spChg chg="del">
          <ac:chgData name="MUÑOZ RIVAS, ELENA" userId="167b2d7f-900a-4897-98e2-980329257003" providerId="ADAL" clId="{8603C149-A652-5A57-893A-286A4E848587}" dt="2025-09-05T16:47:54.031" v="1416" actId="478"/>
          <ac:spMkLst>
            <pc:docMk/>
            <pc:sldMk cId="2544569601" sldId="380"/>
            <ac:spMk id="4" creationId="{3CE4A798-9AA7-2C34-E03F-B06F91B155C2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6:31.790" v="1869" actId="20577"/>
        <pc:sldMkLst>
          <pc:docMk/>
          <pc:sldMk cId="2837299327" sldId="384"/>
        </pc:sldMkLst>
        <pc:spChg chg="del">
          <ac:chgData name="MUÑOZ RIVAS, ELENA" userId="167b2d7f-900a-4897-98e2-980329257003" providerId="ADAL" clId="{8603C149-A652-5A57-893A-286A4E848587}" dt="2025-09-05T16:48:21.036" v="1428" actId="478"/>
          <ac:spMkLst>
            <pc:docMk/>
            <pc:sldMk cId="2837299327" sldId="384"/>
            <ac:spMk id="4" creationId="{0556DA64-AC3B-1B2B-0B33-3BC671CB6C92}"/>
          </ac:spMkLst>
        </pc:spChg>
        <pc:spChg chg="add mod">
          <ac:chgData name="MUÑOZ RIVAS, ELENA" userId="167b2d7f-900a-4897-98e2-980329257003" providerId="ADAL" clId="{8603C149-A652-5A57-893A-286A4E848587}" dt="2025-09-05T21:11:08.580" v="1805" actId="20577"/>
          <ac:spMkLst>
            <pc:docMk/>
            <pc:sldMk cId="2837299327" sldId="384"/>
            <ac:spMk id="8" creationId="{153ADCA8-5BF2-081B-221B-0DCEC162CE70}"/>
          </ac:spMkLst>
        </pc:spChg>
        <pc:spChg chg="mod">
          <ac:chgData name="MUÑOZ RIVAS, ELENA" userId="167b2d7f-900a-4897-98e2-980329257003" providerId="ADAL" clId="{8603C149-A652-5A57-893A-286A4E848587}" dt="2025-09-05T21:16:31.790" v="1869" actId="20577"/>
          <ac:spMkLst>
            <pc:docMk/>
            <pc:sldMk cId="2837299327" sldId="384"/>
            <ac:spMk id="14" creationId="{BA18BA57-1C51-DAC1-6B46-5936833EE6EE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1:02.242" v="1799" actId="20577"/>
        <pc:sldMkLst>
          <pc:docMk/>
          <pc:sldMk cId="1334015877" sldId="385"/>
        </pc:sldMkLst>
        <pc:spChg chg="del">
          <ac:chgData name="MUÑOZ RIVAS, ELENA" userId="167b2d7f-900a-4897-98e2-980329257003" providerId="ADAL" clId="{8603C149-A652-5A57-893A-286A4E848587}" dt="2025-09-05T16:48:27.533" v="1432" actId="478"/>
          <ac:spMkLst>
            <pc:docMk/>
            <pc:sldMk cId="1334015877" sldId="385"/>
            <ac:spMk id="7" creationId="{5904AF36-0260-F069-A0D9-CAA9F9B7E604}"/>
          </ac:spMkLst>
        </pc:spChg>
        <pc:spChg chg="add mod">
          <ac:chgData name="MUÑOZ RIVAS, ELENA" userId="167b2d7f-900a-4897-98e2-980329257003" providerId="ADAL" clId="{8603C149-A652-5A57-893A-286A4E848587}" dt="2025-09-05T21:11:02.242" v="1799" actId="20577"/>
          <ac:spMkLst>
            <pc:docMk/>
            <pc:sldMk cId="1334015877" sldId="385"/>
            <ac:spMk id="9" creationId="{178D7ABD-2900-4052-8F4F-6BE663679373}"/>
          </ac:spMkLst>
        </pc:spChg>
      </pc:sldChg>
      <pc:sldChg chg="addSp delSp modSp del mod">
        <pc:chgData name="MUÑOZ RIVAS, ELENA" userId="167b2d7f-900a-4897-98e2-980329257003" providerId="ADAL" clId="{8603C149-A652-5A57-893A-286A4E848587}" dt="2025-09-05T20:30:27.583" v="1656" actId="2696"/>
        <pc:sldMkLst>
          <pc:docMk/>
          <pc:sldMk cId="3540228288" sldId="386"/>
        </pc:sldMkLst>
        <pc:spChg chg="add mod">
          <ac:chgData name="MUÑOZ RIVAS, ELENA" userId="167b2d7f-900a-4897-98e2-980329257003" providerId="ADAL" clId="{8603C149-A652-5A57-893A-286A4E848587}" dt="2025-09-05T16:50:43.202" v="1487" actId="20577"/>
          <ac:spMkLst>
            <pc:docMk/>
            <pc:sldMk cId="3540228288" sldId="386"/>
            <ac:spMk id="2" creationId="{048B2E70-56A9-BCF4-E7D1-DC88AD126183}"/>
          </ac:spMkLst>
        </pc:spChg>
        <pc:spChg chg="del">
          <ac:chgData name="MUÑOZ RIVAS, ELENA" userId="167b2d7f-900a-4897-98e2-980329257003" providerId="ADAL" clId="{8603C149-A652-5A57-893A-286A4E848587}" dt="2025-09-05T16:50:39.222" v="1484" actId="478"/>
          <ac:spMkLst>
            <pc:docMk/>
            <pc:sldMk cId="3540228288" sldId="386"/>
            <ac:spMk id="3" creationId="{A70BA32D-B933-EC9D-A669-F4109881D198}"/>
          </ac:spMkLst>
        </pc:spChg>
        <pc:spChg chg="add del mod">
          <ac:chgData name="MUÑOZ RIVAS, ELENA" userId="167b2d7f-900a-4897-98e2-980329257003" providerId="ADAL" clId="{8603C149-A652-5A57-893A-286A4E848587}" dt="2025-09-05T16:57:24.785" v="1524" actId="478"/>
          <ac:spMkLst>
            <pc:docMk/>
            <pc:sldMk cId="3540228288" sldId="386"/>
            <ac:spMk id="8" creationId="{94A3FA9E-A830-A117-8165-4DFE43F7701A}"/>
          </ac:spMkLst>
        </pc:spChg>
        <pc:spChg chg="add del mod">
          <ac:chgData name="MUÑOZ RIVAS, ELENA" userId="167b2d7f-900a-4897-98e2-980329257003" providerId="ADAL" clId="{8603C149-A652-5A57-893A-286A4E848587}" dt="2025-09-05T16:58:10.080" v="1531" actId="478"/>
          <ac:spMkLst>
            <pc:docMk/>
            <pc:sldMk cId="3540228288" sldId="386"/>
            <ac:spMk id="9" creationId="{536AAC5B-E82A-C478-09E0-33006445124F}"/>
          </ac:spMkLst>
        </pc:spChg>
        <pc:spChg chg="add mod">
          <ac:chgData name="MUÑOZ RIVAS, ELENA" userId="167b2d7f-900a-4897-98e2-980329257003" providerId="ADAL" clId="{8603C149-A652-5A57-893A-286A4E848587}" dt="2025-09-05T16:58:06.887" v="1530" actId="207"/>
          <ac:spMkLst>
            <pc:docMk/>
            <pc:sldMk cId="3540228288" sldId="386"/>
            <ac:spMk id="12" creationId="{E8F30B54-1F99-1CBA-5F40-EFED35CA2738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13" creationId="{B5D3A72B-320A-44B0-AEE3-376756167693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14" creationId="{A9FF9A8E-EE10-8E31-F6D9-0CB9B7378A70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15" creationId="{3B5CBF79-4715-B224-AA6F-69ADA1117327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16" creationId="{D6A9BC2E-2BD1-47E2-B29D-EA4DFE1D4F31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17" creationId="{64E29CB7-832E-5340-0312-3A6ECF743638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18" creationId="{5B1FF7D8-4587-CDD9-6827-91E1AF2CF9E2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33" creationId="{679949A4-04BC-982E-9F8A-53CF2D1E02B1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34" creationId="{17B57865-DF9B-EF51-DED1-D05190D42F49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35" creationId="{53D29C2B-0380-2458-E788-2BDF89BE96B6}"/>
          </ac:spMkLst>
        </pc:spChg>
        <pc:spChg chg="add mod">
          <ac:chgData name="MUÑOZ RIVAS, ELENA" userId="167b2d7f-900a-4897-98e2-980329257003" providerId="ADAL" clId="{8603C149-A652-5A57-893A-286A4E848587}" dt="2025-09-05T17:01:29.432" v="1590" actId="1076"/>
          <ac:spMkLst>
            <pc:docMk/>
            <pc:sldMk cId="3540228288" sldId="386"/>
            <ac:spMk id="36" creationId="{3119FA81-ADAD-173E-6CC5-D2606866BDE4}"/>
          </ac:spMkLst>
        </pc:spChg>
        <pc:spChg chg="add mod">
          <ac:chgData name="MUÑOZ RIVAS, ELENA" userId="167b2d7f-900a-4897-98e2-980329257003" providerId="ADAL" clId="{8603C149-A652-5A57-893A-286A4E848587}" dt="2025-09-05T17:01:34.970" v="1592" actId="1076"/>
          <ac:spMkLst>
            <pc:docMk/>
            <pc:sldMk cId="3540228288" sldId="386"/>
            <ac:spMk id="37" creationId="{7158D942-BFAE-A798-3F98-BF6A73AF4512}"/>
          </ac:spMkLst>
        </pc:spChg>
        <pc:spChg chg="add mod">
          <ac:chgData name="MUÑOZ RIVAS, ELENA" userId="167b2d7f-900a-4897-98e2-980329257003" providerId="ADAL" clId="{8603C149-A652-5A57-893A-286A4E848587}" dt="2025-09-05T17:02:22.192" v="1599" actId="1076"/>
          <ac:spMkLst>
            <pc:docMk/>
            <pc:sldMk cId="3540228288" sldId="386"/>
            <ac:spMk id="38" creationId="{629AB978-548C-FBF0-A524-C48B36B1E60E}"/>
          </ac:spMkLst>
        </pc:spChg>
        <pc:spChg chg="add mod">
          <ac:chgData name="MUÑOZ RIVAS, ELENA" userId="167b2d7f-900a-4897-98e2-980329257003" providerId="ADAL" clId="{8603C149-A652-5A57-893A-286A4E848587}" dt="2025-09-05T17:02:09.202" v="1598" actId="14100"/>
          <ac:spMkLst>
            <pc:docMk/>
            <pc:sldMk cId="3540228288" sldId="386"/>
            <ac:spMk id="39" creationId="{6D63D611-98FC-93D8-F688-6C9B057108B3}"/>
          </ac:spMkLst>
        </pc:spChg>
        <pc:spChg chg="add mod">
          <ac:chgData name="MUÑOZ RIVAS, ELENA" userId="167b2d7f-900a-4897-98e2-980329257003" providerId="ADAL" clId="{8603C149-A652-5A57-893A-286A4E848587}" dt="2025-09-05T17:02:48.159" v="1626" actId="1076"/>
          <ac:spMkLst>
            <pc:docMk/>
            <pc:sldMk cId="3540228288" sldId="386"/>
            <ac:spMk id="41" creationId="{2CCE6282-CA9E-D0BE-EA13-EAFDAE69FD0C}"/>
          </ac:spMkLst>
        </pc:spChg>
        <pc:picChg chg="del">
          <ac:chgData name="MUÑOZ RIVAS, ELENA" userId="167b2d7f-900a-4897-98e2-980329257003" providerId="ADAL" clId="{8603C149-A652-5A57-893A-286A4E848587}" dt="2025-09-05T20:28:28.128" v="1637" actId="478"/>
          <ac:picMkLst>
            <pc:docMk/>
            <pc:sldMk cId="3540228288" sldId="386"/>
            <ac:picMk id="10" creationId="{41D5C81F-14D4-FD78-8B15-F6C4B33ACC1E}"/>
          </ac:picMkLst>
        </pc:picChg>
        <pc:picChg chg="add mod">
          <ac:chgData name="MUÑOZ RIVAS, ELENA" userId="167b2d7f-900a-4897-98e2-980329257003" providerId="ADAL" clId="{8603C149-A652-5A57-893A-286A4E848587}" dt="2025-09-05T20:29:03.574" v="1643" actId="1076"/>
          <ac:picMkLst>
            <pc:docMk/>
            <pc:sldMk cId="3540228288" sldId="386"/>
            <ac:picMk id="42" creationId="{74A2899E-D9CB-814C-C629-A3B3F5B4E2F8}"/>
          </ac:picMkLst>
        </pc:picChg>
        <pc:cxnChg chg="add">
          <ac:chgData name="MUÑOZ RIVAS, ELENA" userId="167b2d7f-900a-4897-98e2-980329257003" providerId="ADAL" clId="{8603C149-A652-5A57-893A-286A4E848587}" dt="2025-09-05T16:58:58.693" v="1544" actId="11529"/>
          <ac:cxnSpMkLst>
            <pc:docMk/>
            <pc:sldMk cId="3540228288" sldId="386"/>
            <ac:cxnSpMk id="20" creationId="{F2002AE5-2173-6367-1145-E57BE0D1F1A9}"/>
          </ac:cxnSpMkLst>
        </pc:cxnChg>
        <pc:cxnChg chg="add mod">
          <ac:chgData name="MUÑOZ RIVAS, ELENA" userId="167b2d7f-900a-4897-98e2-980329257003" providerId="ADAL" clId="{8603C149-A652-5A57-893A-286A4E848587}" dt="2025-09-05T16:59:06.052" v="1546" actId="1076"/>
          <ac:cxnSpMkLst>
            <pc:docMk/>
            <pc:sldMk cId="3540228288" sldId="386"/>
            <ac:cxnSpMk id="21" creationId="{270C2E30-FBDD-6DF8-3753-978B850B6058}"/>
          </ac:cxnSpMkLst>
        </pc:cxnChg>
        <pc:cxnChg chg="add mod">
          <ac:chgData name="MUÑOZ RIVAS, ELENA" userId="167b2d7f-900a-4897-98e2-980329257003" providerId="ADAL" clId="{8603C149-A652-5A57-893A-286A4E848587}" dt="2025-09-05T16:59:31.881" v="1550" actId="14100"/>
          <ac:cxnSpMkLst>
            <pc:docMk/>
            <pc:sldMk cId="3540228288" sldId="386"/>
            <ac:cxnSpMk id="22" creationId="{3FD44E62-FAB7-9F45-3124-335D263082D7}"/>
          </ac:cxnSpMkLst>
        </pc:cxnChg>
        <pc:cxnChg chg="add mod">
          <ac:chgData name="MUÑOZ RIVAS, ELENA" userId="167b2d7f-900a-4897-98e2-980329257003" providerId="ADAL" clId="{8603C149-A652-5A57-893A-286A4E848587}" dt="2025-09-05T16:59:37.496" v="1552" actId="1076"/>
          <ac:cxnSpMkLst>
            <pc:docMk/>
            <pc:sldMk cId="3540228288" sldId="386"/>
            <ac:cxnSpMk id="24" creationId="{F49A10AA-009A-F709-83A4-0048FA1BCEB0}"/>
          </ac:cxnSpMkLst>
        </pc:cxnChg>
        <pc:cxnChg chg="add mod">
          <ac:chgData name="MUÑOZ RIVAS, ELENA" userId="167b2d7f-900a-4897-98e2-980329257003" providerId="ADAL" clId="{8603C149-A652-5A57-893A-286A4E848587}" dt="2025-09-05T16:59:43.842" v="1554" actId="1076"/>
          <ac:cxnSpMkLst>
            <pc:docMk/>
            <pc:sldMk cId="3540228288" sldId="386"/>
            <ac:cxnSpMk id="25" creationId="{CA39F7B8-5B1B-26B9-1F42-020AC85D3042}"/>
          </ac:cxnSpMkLst>
        </pc:cxnChg>
        <pc:cxnChg chg="add mod">
          <ac:chgData name="MUÑOZ RIVAS, ELENA" userId="167b2d7f-900a-4897-98e2-980329257003" providerId="ADAL" clId="{8603C149-A652-5A57-893A-286A4E848587}" dt="2025-09-05T16:59:49.131" v="1556" actId="1076"/>
          <ac:cxnSpMkLst>
            <pc:docMk/>
            <pc:sldMk cId="3540228288" sldId="386"/>
            <ac:cxnSpMk id="26" creationId="{01B69A37-82AF-5664-2CCD-96438EC55844}"/>
          </ac:cxnSpMkLst>
        </pc:cxnChg>
        <pc:cxnChg chg="add mod">
          <ac:chgData name="MUÑOZ RIVAS, ELENA" userId="167b2d7f-900a-4897-98e2-980329257003" providerId="ADAL" clId="{8603C149-A652-5A57-893A-286A4E848587}" dt="2025-09-05T16:59:53.450" v="1558" actId="1076"/>
          <ac:cxnSpMkLst>
            <pc:docMk/>
            <pc:sldMk cId="3540228288" sldId="386"/>
            <ac:cxnSpMk id="27" creationId="{5D670551-AC99-6B8A-18B9-A90BEB46DA98}"/>
          </ac:cxnSpMkLst>
        </pc:cxnChg>
        <pc:cxnChg chg="add mod">
          <ac:chgData name="MUÑOZ RIVAS, ELENA" userId="167b2d7f-900a-4897-98e2-980329257003" providerId="ADAL" clId="{8603C149-A652-5A57-893A-286A4E848587}" dt="2025-09-05T16:59:58.628" v="1560" actId="1076"/>
          <ac:cxnSpMkLst>
            <pc:docMk/>
            <pc:sldMk cId="3540228288" sldId="386"/>
            <ac:cxnSpMk id="28" creationId="{E1AFA7D7-EF9C-6AF2-86D3-FA578D611CC5}"/>
          </ac:cxnSpMkLst>
        </pc:cxnChg>
        <pc:cxnChg chg="add mod">
          <ac:chgData name="MUÑOZ RIVAS, ELENA" userId="167b2d7f-900a-4897-98e2-980329257003" providerId="ADAL" clId="{8603C149-A652-5A57-893A-286A4E848587}" dt="2025-09-05T17:00:04.215" v="1562" actId="1076"/>
          <ac:cxnSpMkLst>
            <pc:docMk/>
            <pc:sldMk cId="3540228288" sldId="386"/>
            <ac:cxnSpMk id="29" creationId="{27862016-217F-8601-CCDB-2FD433DA6C7A}"/>
          </ac:cxnSpMkLst>
        </pc:cxnChg>
        <pc:cxnChg chg="add mod">
          <ac:chgData name="MUÑOZ RIVAS, ELENA" userId="167b2d7f-900a-4897-98e2-980329257003" providerId="ADAL" clId="{8603C149-A652-5A57-893A-286A4E848587}" dt="2025-09-05T17:00:11.752" v="1565" actId="14100"/>
          <ac:cxnSpMkLst>
            <pc:docMk/>
            <pc:sldMk cId="3540228288" sldId="386"/>
            <ac:cxnSpMk id="30" creationId="{EA3A8F12-ADDC-DF88-74A3-9F0DB6C3857C}"/>
          </ac:cxnSpMkLst>
        </pc:cxnChg>
      </pc:sldChg>
      <pc:sldChg chg="modSp mod ord">
        <pc:chgData name="MUÑOZ RIVAS, ELENA" userId="167b2d7f-900a-4897-98e2-980329257003" providerId="ADAL" clId="{8603C149-A652-5A57-893A-286A4E848587}" dt="2025-09-05T16:08:12.323" v="583" actId="20577"/>
        <pc:sldMkLst>
          <pc:docMk/>
          <pc:sldMk cId="3602508141" sldId="387"/>
        </pc:sldMkLst>
        <pc:spChg chg="mod">
          <ac:chgData name="MUÑOZ RIVAS, ELENA" userId="167b2d7f-900a-4897-98e2-980329257003" providerId="ADAL" clId="{8603C149-A652-5A57-893A-286A4E848587}" dt="2025-09-05T16:08:12.323" v="583" actId="20577"/>
          <ac:spMkLst>
            <pc:docMk/>
            <pc:sldMk cId="3602508141" sldId="387"/>
            <ac:spMk id="3" creationId="{242C4C5D-22DB-07AE-7A7A-2EAB699AB29D}"/>
          </ac:spMkLst>
        </pc:spChg>
        <pc:picChg chg="mod">
          <ac:chgData name="MUÑOZ RIVAS, ELENA" userId="167b2d7f-900a-4897-98e2-980329257003" providerId="ADAL" clId="{8603C149-A652-5A57-893A-286A4E848587}" dt="2025-09-05T16:06:26.346" v="552" actId="1076"/>
          <ac:picMkLst>
            <pc:docMk/>
            <pc:sldMk cId="3602508141" sldId="387"/>
            <ac:picMk id="7" creationId="{46FD04CA-4118-B1DD-D866-5688F876EC1C}"/>
          </ac:picMkLst>
        </pc:picChg>
      </pc:sldChg>
      <pc:sldChg chg="addSp delSp modSp mod">
        <pc:chgData name="MUÑOZ RIVAS, ELENA" userId="167b2d7f-900a-4897-98e2-980329257003" providerId="ADAL" clId="{8603C149-A652-5A57-893A-286A4E848587}" dt="2025-09-05T21:10:05.551" v="1779" actId="20577"/>
        <pc:sldMkLst>
          <pc:docMk/>
          <pc:sldMk cId="582601929" sldId="388"/>
        </pc:sldMkLst>
        <pc:spChg chg="del">
          <ac:chgData name="MUÑOZ RIVAS, ELENA" userId="167b2d7f-900a-4897-98e2-980329257003" providerId="ADAL" clId="{8603C149-A652-5A57-893A-286A4E848587}" dt="2025-09-05T16:49:20.708" v="1456" actId="478"/>
          <ac:spMkLst>
            <pc:docMk/>
            <pc:sldMk cId="582601929" sldId="388"/>
            <ac:spMk id="3" creationId="{3B94E384-5D1C-14FC-34F0-295C60C361F8}"/>
          </ac:spMkLst>
        </pc:spChg>
        <pc:spChg chg="mod">
          <ac:chgData name="MUÑOZ RIVAS, ELENA" userId="167b2d7f-900a-4897-98e2-980329257003" providerId="ADAL" clId="{8603C149-A652-5A57-893A-286A4E848587}" dt="2025-09-05T16:05:23.201" v="533" actId="14100"/>
          <ac:spMkLst>
            <pc:docMk/>
            <pc:sldMk cId="582601929" sldId="388"/>
            <ac:spMk id="19" creationId="{940E9164-5172-6843-1929-8D34A3C2C182}"/>
          </ac:spMkLst>
        </pc:spChg>
        <pc:spChg chg="mod">
          <ac:chgData name="MUÑOZ RIVAS, ELENA" userId="167b2d7f-900a-4897-98e2-980329257003" providerId="ADAL" clId="{8603C149-A652-5A57-893A-286A4E848587}" dt="2025-09-05T16:05:25.883" v="534" actId="14100"/>
          <ac:spMkLst>
            <pc:docMk/>
            <pc:sldMk cId="582601929" sldId="388"/>
            <ac:spMk id="27" creationId="{12E32713-C5FC-3A07-B746-DCE6884AAD27}"/>
          </ac:spMkLst>
        </pc:spChg>
        <pc:spChg chg="mod">
          <ac:chgData name="MUÑOZ RIVAS, ELENA" userId="167b2d7f-900a-4897-98e2-980329257003" providerId="ADAL" clId="{8603C149-A652-5A57-893A-286A4E848587}" dt="2025-09-05T16:13:32.181" v="707" actId="14100"/>
          <ac:spMkLst>
            <pc:docMk/>
            <pc:sldMk cId="582601929" sldId="388"/>
            <ac:spMk id="28" creationId="{4852FFB1-6870-B7AD-360E-F27C17B88F79}"/>
          </ac:spMkLst>
        </pc:spChg>
        <pc:spChg chg="add mod">
          <ac:chgData name="MUÑOZ RIVAS, ELENA" userId="167b2d7f-900a-4897-98e2-980329257003" providerId="ADAL" clId="{8603C149-A652-5A57-893A-286A4E848587}" dt="2025-09-05T16:16:48.827" v="775" actId="167"/>
          <ac:spMkLst>
            <pc:docMk/>
            <pc:sldMk cId="582601929" sldId="388"/>
            <ac:spMk id="34" creationId="{E6C609F6-9E4D-53EF-08A6-9E9311E93929}"/>
          </ac:spMkLst>
        </pc:spChg>
        <pc:spChg chg="add mod">
          <ac:chgData name="MUÑOZ RIVAS, ELENA" userId="167b2d7f-900a-4897-98e2-980329257003" providerId="ADAL" clId="{8603C149-A652-5A57-893A-286A4E848587}" dt="2025-09-05T16:16:48.827" v="775" actId="167"/>
          <ac:spMkLst>
            <pc:docMk/>
            <pc:sldMk cId="582601929" sldId="388"/>
            <ac:spMk id="35" creationId="{C15F44BF-89CD-F329-8200-5C465138CD3A}"/>
          </ac:spMkLst>
        </pc:spChg>
        <pc:spChg chg="add mod">
          <ac:chgData name="MUÑOZ RIVAS, ELENA" userId="167b2d7f-900a-4897-98e2-980329257003" providerId="ADAL" clId="{8603C149-A652-5A57-893A-286A4E848587}" dt="2025-09-05T16:19:57.126" v="1139" actId="1076"/>
          <ac:spMkLst>
            <pc:docMk/>
            <pc:sldMk cId="582601929" sldId="388"/>
            <ac:spMk id="36" creationId="{5EC1B3AE-1267-DA06-D426-FAAF7D6C8A46}"/>
          </ac:spMkLst>
        </pc:spChg>
        <pc:spChg chg="add mod">
          <ac:chgData name="MUÑOZ RIVAS, ELENA" userId="167b2d7f-900a-4897-98e2-980329257003" providerId="ADAL" clId="{8603C149-A652-5A57-893A-286A4E848587}" dt="2025-09-05T16:20:30.730" v="1150" actId="14100"/>
          <ac:spMkLst>
            <pc:docMk/>
            <pc:sldMk cId="582601929" sldId="388"/>
            <ac:spMk id="37" creationId="{24317D7C-889F-7259-1E03-9E38E1B79FA4}"/>
          </ac:spMkLst>
        </pc:spChg>
        <pc:spChg chg="add mod">
          <ac:chgData name="MUÑOZ RIVAS, ELENA" userId="167b2d7f-900a-4897-98e2-980329257003" providerId="ADAL" clId="{8603C149-A652-5A57-893A-286A4E848587}" dt="2025-09-05T16:18:30.667" v="1115" actId="1076"/>
          <ac:spMkLst>
            <pc:docMk/>
            <pc:sldMk cId="582601929" sldId="388"/>
            <ac:spMk id="51" creationId="{F8032E9C-B6D2-97F2-77E0-E803E2EAE73D}"/>
          </ac:spMkLst>
        </pc:spChg>
        <pc:spChg chg="add mod">
          <ac:chgData name="MUÑOZ RIVAS, ELENA" userId="167b2d7f-900a-4897-98e2-980329257003" providerId="ADAL" clId="{8603C149-A652-5A57-893A-286A4E848587}" dt="2025-09-05T21:10:05.551" v="1779" actId="20577"/>
          <ac:spMkLst>
            <pc:docMk/>
            <pc:sldMk cId="582601929" sldId="388"/>
            <ac:spMk id="55" creationId="{7F364142-3423-CCCF-F957-8D0CA8A5D39C}"/>
          </ac:spMkLst>
        </pc:spChg>
        <pc:grpChg chg="add">
          <ac:chgData name="MUÑOZ RIVAS, ELENA" userId="167b2d7f-900a-4897-98e2-980329257003" providerId="ADAL" clId="{8603C149-A652-5A57-893A-286A4E848587}" dt="2025-09-05T16:21:28.107" v="1152" actId="164"/>
          <ac:grpSpMkLst>
            <pc:docMk/>
            <pc:sldMk cId="582601929" sldId="388"/>
            <ac:grpSpMk id="54" creationId="{CC1BD5D2-8214-A12D-0581-4F19BE0EC0EB}"/>
          </ac:grpSpMkLst>
        </pc:grpChg>
        <pc:picChg chg="mod">
          <ac:chgData name="MUÑOZ RIVAS, ELENA" userId="167b2d7f-900a-4897-98e2-980329257003" providerId="ADAL" clId="{8603C149-A652-5A57-893A-286A4E848587}" dt="2025-09-05T16:16:58.541" v="776" actId="167"/>
          <ac:picMkLst>
            <pc:docMk/>
            <pc:sldMk cId="582601929" sldId="388"/>
            <ac:picMk id="7" creationId="{FEA6C83C-5C12-0444-C15C-64A5F25F3DB8}"/>
          </ac:picMkLst>
        </pc:picChg>
        <pc:picChg chg="mod">
          <ac:chgData name="MUÑOZ RIVAS, ELENA" userId="167b2d7f-900a-4897-98e2-980329257003" providerId="ADAL" clId="{8603C149-A652-5A57-893A-286A4E848587}" dt="2025-09-05T16:19:10.139" v="1128" actId="1076"/>
          <ac:picMkLst>
            <pc:docMk/>
            <pc:sldMk cId="582601929" sldId="388"/>
            <ac:picMk id="9" creationId="{0646FB59-A162-21D3-04DC-0C013C8BA6FB}"/>
          </ac:picMkLst>
        </pc:picChg>
        <pc:picChg chg="add del mod modCrop">
          <ac:chgData name="MUÑOZ RIVAS, ELENA" userId="167b2d7f-900a-4897-98e2-980329257003" providerId="ADAL" clId="{8603C149-A652-5A57-893A-286A4E848587}" dt="2025-09-05T16:15:42.129" v="754" actId="478"/>
          <ac:picMkLst>
            <pc:docMk/>
            <pc:sldMk cId="582601929" sldId="388"/>
            <ac:picMk id="12" creationId="{15A79CF9-17DC-6056-9C49-D513D59D3BAB}"/>
          </ac:picMkLst>
        </pc:picChg>
        <pc:picChg chg="add mod modCrop">
          <ac:chgData name="MUÑOZ RIVAS, ELENA" userId="167b2d7f-900a-4897-98e2-980329257003" providerId="ADAL" clId="{8603C149-A652-5A57-893A-286A4E848587}" dt="2025-09-05T16:14:00.323" v="719" actId="14100"/>
          <ac:picMkLst>
            <pc:docMk/>
            <pc:sldMk cId="582601929" sldId="388"/>
            <ac:picMk id="14" creationId="{39FAB32B-FE90-8B4B-EBE1-5A678161B8A1}"/>
          </ac:picMkLst>
        </pc:picChg>
        <pc:picChg chg="add mod">
          <ac:chgData name="MUÑOZ RIVAS, ELENA" userId="167b2d7f-900a-4897-98e2-980329257003" providerId="ADAL" clId="{8603C149-A652-5A57-893A-286A4E848587}" dt="2025-09-05T16:14:11.070" v="723" actId="1037"/>
          <ac:picMkLst>
            <pc:docMk/>
            <pc:sldMk cId="582601929" sldId="388"/>
            <ac:picMk id="15" creationId="{B216560C-7A12-5B54-4B6B-BA61F5597370}"/>
          </ac:picMkLst>
        </pc:picChg>
        <pc:picChg chg="add del mod">
          <ac:chgData name="MUÑOZ RIVAS, ELENA" userId="167b2d7f-900a-4897-98e2-980329257003" providerId="ADAL" clId="{8603C149-A652-5A57-893A-286A4E848587}" dt="2025-09-05T16:14:49.963" v="733" actId="478"/>
          <ac:picMkLst>
            <pc:docMk/>
            <pc:sldMk cId="582601929" sldId="388"/>
            <ac:picMk id="16" creationId="{FA5F7CDF-6965-6190-F0AF-F34B42DBC491}"/>
          </ac:picMkLst>
        </pc:picChg>
        <pc:picChg chg="add del mod">
          <ac:chgData name="MUÑOZ RIVAS, ELENA" userId="167b2d7f-900a-4897-98e2-980329257003" providerId="ADAL" clId="{8603C149-A652-5A57-893A-286A4E848587}" dt="2025-09-05T16:14:48.237" v="732" actId="478"/>
          <ac:picMkLst>
            <pc:docMk/>
            <pc:sldMk cId="582601929" sldId="388"/>
            <ac:picMk id="17" creationId="{2C25B6D2-BFDF-0090-2921-B4A6A1B6EEDB}"/>
          </ac:picMkLst>
        </pc:picChg>
        <pc:picChg chg="add mod">
          <ac:chgData name="MUÑOZ RIVAS, ELENA" userId="167b2d7f-900a-4897-98e2-980329257003" providerId="ADAL" clId="{8603C149-A652-5A57-893A-286A4E848587}" dt="2025-09-05T16:15:04.241" v="745" actId="1076"/>
          <ac:picMkLst>
            <pc:docMk/>
            <pc:sldMk cId="582601929" sldId="388"/>
            <ac:picMk id="18" creationId="{29488005-4808-7CFE-D2AA-41BC275B638F}"/>
          </ac:picMkLst>
        </pc:picChg>
        <pc:picChg chg="add mod">
          <ac:chgData name="MUÑOZ RIVAS, ELENA" userId="167b2d7f-900a-4897-98e2-980329257003" providerId="ADAL" clId="{8603C149-A652-5A57-893A-286A4E848587}" dt="2025-09-05T16:15:08.259" v="746" actId="1076"/>
          <ac:picMkLst>
            <pc:docMk/>
            <pc:sldMk cId="582601929" sldId="388"/>
            <ac:picMk id="20" creationId="{11081D17-A481-EF25-D8E8-B3F038E561E6}"/>
          </ac:picMkLst>
        </pc:picChg>
        <pc:picChg chg="add mod">
          <ac:chgData name="MUÑOZ RIVAS, ELENA" userId="167b2d7f-900a-4897-98e2-980329257003" providerId="ADAL" clId="{8603C149-A652-5A57-893A-286A4E848587}" dt="2025-09-05T16:15:12.238" v="747" actId="1076"/>
          <ac:picMkLst>
            <pc:docMk/>
            <pc:sldMk cId="582601929" sldId="388"/>
            <ac:picMk id="21" creationId="{CA2C66A5-E015-0AF5-CD69-D7F0FB585B05}"/>
          </ac:picMkLst>
        </pc:picChg>
        <pc:picChg chg="add mod">
          <ac:chgData name="MUÑOZ RIVAS, ELENA" userId="167b2d7f-900a-4897-98e2-980329257003" providerId="ADAL" clId="{8603C149-A652-5A57-893A-286A4E848587}" dt="2025-09-05T16:17:02.053" v="778" actId="1038"/>
          <ac:picMkLst>
            <pc:docMk/>
            <pc:sldMk cId="582601929" sldId="388"/>
            <ac:picMk id="22" creationId="{2156B524-12CF-78C6-128A-4EB5333ACC3D}"/>
          </ac:picMkLst>
        </pc:picChg>
        <pc:picChg chg="add mod">
          <ac:chgData name="MUÑOZ RIVAS, ELENA" userId="167b2d7f-900a-4897-98e2-980329257003" providerId="ADAL" clId="{8603C149-A652-5A57-893A-286A4E848587}" dt="2025-09-05T16:17:15.336" v="781" actId="1038"/>
          <ac:picMkLst>
            <pc:docMk/>
            <pc:sldMk cId="582601929" sldId="388"/>
            <ac:picMk id="23" creationId="{6E61A328-F46B-1184-550C-4B974699C861}"/>
          </ac:picMkLst>
        </pc:picChg>
        <pc:picChg chg="add mod">
          <ac:chgData name="MUÑOZ RIVAS, ELENA" userId="167b2d7f-900a-4897-98e2-980329257003" providerId="ADAL" clId="{8603C149-A652-5A57-893A-286A4E848587}" dt="2025-09-05T16:15:46.402" v="755" actId="1076"/>
          <ac:picMkLst>
            <pc:docMk/>
            <pc:sldMk cId="582601929" sldId="388"/>
            <ac:picMk id="24" creationId="{BE5333C8-CB31-B1BD-0364-57B16C28C313}"/>
          </ac:picMkLst>
        </pc:picChg>
        <pc:picChg chg="add mod">
          <ac:chgData name="MUÑOZ RIVAS, ELENA" userId="167b2d7f-900a-4897-98e2-980329257003" providerId="ADAL" clId="{8603C149-A652-5A57-893A-286A4E848587}" dt="2025-09-05T16:15:40.165" v="753" actId="1076"/>
          <ac:picMkLst>
            <pc:docMk/>
            <pc:sldMk cId="582601929" sldId="388"/>
            <ac:picMk id="25" creationId="{3BC89745-4DE0-29A1-8EAB-A923EF9C9405}"/>
          </ac:picMkLst>
        </pc:picChg>
        <pc:picChg chg="add mod">
          <ac:chgData name="MUÑOZ RIVAS, ELENA" userId="167b2d7f-900a-4897-98e2-980329257003" providerId="ADAL" clId="{8603C149-A652-5A57-893A-286A4E848587}" dt="2025-09-05T16:15:29.071" v="751" actId="1076"/>
          <ac:picMkLst>
            <pc:docMk/>
            <pc:sldMk cId="582601929" sldId="388"/>
            <ac:picMk id="26" creationId="{F2D0D225-C255-7AA2-3168-D246BD452C6D}"/>
          </ac:picMkLst>
        </pc:picChg>
        <pc:picChg chg="add mod">
          <ac:chgData name="MUÑOZ RIVAS, ELENA" userId="167b2d7f-900a-4897-98e2-980329257003" providerId="ADAL" clId="{8603C149-A652-5A57-893A-286A4E848587}" dt="2025-09-05T16:15:35.204" v="752" actId="571"/>
          <ac:picMkLst>
            <pc:docMk/>
            <pc:sldMk cId="582601929" sldId="388"/>
            <ac:picMk id="29" creationId="{90B0792A-1BB3-33CB-CAC3-E571082363A7}"/>
          </ac:picMkLst>
        </pc:picChg>
        <pc:picChg chg="add mod">
          <ac:chgData name="MUÑOZ RIVAS, ELENA" userId="167b2d7f-900a-4897-98e2-980329257003" providerId="ADAL" clId="{8603C149-A652-5A57-893A-286A4E848587}" dt="2025-09-05T16:15:53.135" v="759" actId="1038"/>
          <ac:picMkLst>
            <pc:docMk/>
            <pc:sldMk cId="582601929" sldId="388"/>
            <ac:picMk id="30" creationId="{3437E339-8887-733C-375A-740929B3E34C}"/>
          </ac:picMkLst>
        </pc:picChg>
        <pc:picChg chg="add mod">
          <ac:chgData name="MUÑOZ RIVAS, ELENA" userId="167b2d7f-900a-4897-98e2-980329257003" providerId="ADAL" clId="{8603C149-A652-5A57-893A-286A4E848587}" dt="2025-09-05T16:15:59.976" v="763" actId="1038"/>
          <ac:picMkLst>
            <pc:docMk/>
            <pc:sldMk cId="582601929" sldId="388"/>
            <ac:picMk id="31" creationId="{5545D5FE-B551-EF3A-46CE-A74728E69B14}"/>
          </ac:picMkLst>
        </pc:picChg>
        <pc:picChg chg="add mod">
          <ac:chgData name="MUÑOZ RIVAS, ELENA" userId="167b2d7f-900a-4897-98e2-980329257003" providerId="ADAL" clId="{8603C149-A652-5A57-893A-286A4E848587}" dt="2025-09-05T16:16:05.128" v="765" actId="1076"/>
          <ac:picMkLst>
            <pc:docMk/>
            <pc:sldMk cId="582601929" sldId="388"/>
            <ac:picMk id="32" creationId="{EA53F930-9A96-5C04-34FA-2BE4FDD5CBB7}"/>
          </ac:picMkLst>
        </pc:picChg>
        <pc:picChg chg="add mod">
          <ac:chgData name="MUÑOZ RIVAS, ELENA" userId="167b2d7f-900a-4897-98e2-980329257003" providerId="ADAL" clId="{8603C149-A652-5A57-893A-286A4E848587}" dt="2025-09-05T16:16:08.661" v="767" actId="1076"/>
          <ac:picMkLst>
            <pc:docMk/>
            <pc:sldMk cId="582601929" sldId="388"/>
            <ac:picMk id="33" creationId="{D7C7C0C2-B6F5-357A-BE8D-7CE0B2E5C9FD}"/>
          </ac:picMkLst>
        </pc:picChg>
        <pc:picChg chg="add del mod">
          <ac:chgData name="MUÑOZ RIVAS, ELENA" userId="167b2d7f-900a-4897-98e2-980329257003" providerId="ADAL" clId="{8603C149-A652-5A57-893A-286A4E848587}" dt="2025-09-05T16:20:33.683" v="1151" actId="478"/>
          <ac:picMkLst>
            <pc:docMk/>
            <pc:sldMk cId="582601929" sldId="388"/>
            <ac:picMk id="38" creationId="{22EAF4BB-EE68-EB87-32F9-C822B869469A}"/>
          </ac:picMkLst>
        </pc:picChg>
        <pc:picChg chg="add mod">
          <ac:chgData name="MUÑOZ RIVAS, ELENA" userId="167b2d7f-900a-4897-98e2-980329257003" providerId="ADAL" clId="{8603C149-A652-5A57-893A-286A4E848587}" dt="2025-09-05T16:20:00.626" v="1140" actId="1076"/>
          <ac:picMkLst>
            <pc:docMk/>
            <pc:sldMk cId="582601929" sldId="388"/>
            <ac:picMk id="39" creationId="{E24478A3-F537-B45E-0689-7D0C1948FB81}"/>
          </ac:picMkLst>
        </pc:picChg>
        <pc:picChg chg="add mod">
          <ac:chgData name="MUÑOZ RIVAS, ELENA" userId="167b2d7f-900a-4897-98e2-980329257003" providerId="ADAL" clId="{8603C149-A652-5A57-893A-286A4E848587}" dt="2025-09-05T16:20:18.586" v="1145" actId="1076"/>
          <ac:picMkLst>
            <pc:docMk/>
            <pc:sldMk cId="582601929" sldId="388"/>
            <ac:picMk id="40" creationId="{D1F5AE53-1A9F-F07F-2827-35322B578EAC}"/>
          </ac:picMkLst>
        </pc:picChg>
        <pc:picChg chg="add del mod">
          <ac:chgData name="MUÑOZ RIVAS, ELENA" userId="167b2d7f-900a-4897-98e2-980329257003" providerId="ADAL" clId="{8603C149-A652-5A57-893A-286A4E848587}" dt="2025-09-05T16:20:21.046" v="1146" actId="478"/>
          <ac:picMkLst>
            <pc:docMk/>
            <pc:sldMk cId="582601929" sldId="388"/>
            <ac:picMk id="41" creationId="{D39A7F91-B8D4-7643-DBB8-10F4BBD7E524}"/>
          </ac:picMkLst>
        </pc:picChg>
        <pc:picChg chg="add del mod">
          <ac:chgData name="MUÑOZ RIVAS, ELENA" userId="167b2d7f-900a-4897-98e2-980329257003" providerId="ADAL" clId="{8603C149-A652-5A57-893A-286A4E848587}" dt="2025-09-05T16:20:24.445" v="1148" actId="478"/>
          <ac:picMkLst>
            <pc:docMk/>
            <pc:sldMk cId="582601929" sldId="388"/>
            <ac:picMk id="42" creationId="{9E1D00DA-E49D-EADA-E4FC-438D60EA9B52}"/>
          </ac:picMkLst>
        </pc:picChg>
        <pc:picChg chg="mod">
          <ac:chgData name="MUÑOZ RIVAS, ELENA" userId="167b2d7f-900a-4897-98e2-980329257003" providerId="ADAL" clId="{8603C149-A652-5A57-893A-286A4E848587}" dt="2025-09-05T16:20:08.778" v="1143" actId="1076"/>
          <ac:picMkLst>
            <pc:docMk/>
            <pc:sldMk cId="582601929" sldId="388"/>
            <ac:picMk id="43" creationId="{B7937FB0-140A-443C-136C-8FE25053FF92}"/>
          </ac:picMkLst>
        </pc:picChg>
        <pc:picChg chg="add del mod">
          <ac:chgData name="MUÑOZ RIVAS, ELENA" userId="167b2d7f-900a-4897-98e2-980329257003" providerId="ADAL" clId="{8603C149-A652-5A57-893A-286A4E848587}" dt="2025-09-05T16:20:23.443" v="1147" actId="478"/>
          <ac:picMkLst>
            <pc:docMk/>
            <pc:sldMk cId="582601929" sldId="388"/>
            <ac:picMk id="44" creationId="{64C5B51B-79DA-A045-44C2-A1237AEC02AB}"/>
          </ac:picMkLst>
        </pc:picChg>
        <pc:picChg chg="mod">
          <ac:chgData name="MUÑOZ RIVAS, ELENA" userId="167b2d7f-900a-4897-98e2-980329257003" providerId="ADAL" clId="{8603C149-A652-5A57-893A-286A4E848587}" dt="2025-09-05T16:20:13.253" v="1144" actId="1076"/>
          <ac:picMkLst>
            <pc:docMk/>
            <pc:sldMk cId="582601929" sldId="388"/>
            <ac:picMk id="45" creationId="{942BAA8B-051B-304D-557E-F34377A26A1B}"/>
          </ac:picMkLst>
        </pc:picChg>
        <pc:picChg chg="mod">
          <ac:chgData name="MUÑOZ RIVAS, ELENA" userId="167b2d7f-900a-4897-98e2-980329257003" providerId="ADAL" clId="{8603C149-A652-5A57-893A-286A4E848587}" dt="2025-09-05T16:19:52.914" v="1138" actId="1038"/>
          <ac:picMkLst>
            <pc:docMk/>
            <pc:sldMk cId="582601929" sldId="388"/>
            <ac:picMk id="46" creationId="{DA72B53D-233E-391E-20FD-074E1D34FAED}"/>
          </ac:picMkLst>
        </pc:picChg>
        <pc:picChg chg="add mod">
          <ac:chgData name="MUÑOZ RIVAS, ELENA" userId="167b2d7f-900a-4897-98e2-980329257003" providerId="ADAL" clId="{8603C149-A652-5A57-893A-286A4E848587}" dt="2025-09-05T16:19:06.476" v="1126" actId="1076"/>
          <ac:picMkLst>
            <pc:docMk/>
            <pc:sldMk cId="582601929" sldId="388"/>
            <ac:picMk id="47" creationId="{2D24BBAB-1F40-15BD-BB80-AFCF9C8DE319}"/>
          </ac:picMkLst>
        </pc:picChg>
        <pc:picChg chg="mod">
          <ac:chgData name="MUÑOZ RIVAS, ELENA" userId="167b2d7f-900a-4897-98e2-980329257003" providerId="ADAL" clId="{8603C149-A652-5A57-893A-286A4E848587}" dt="2025-09-05T16:19:01.491" v="1125" actId="1076"/>
          <ac:picMkLst>
            <pc:docMk/>
            <pc:sldMk cId="582601929" sldId="388"/>
            <ac:picMk id="48" creationId="{11728FA1-017E-A26F-3904-66E409A781DF}"/>
          </ac:picMkLst>
        </pc:picChg>
        <pc:picChg chg="add mod">
          <ac:chgData name="MUÑOZ RIVAS, ELENA" userId="167b2d7f-900a-4897-98e2-980329257003" providerId="ADAL" clId="{8603C149-A652-5A57-893A-286A4E848587}" dt="2025-09-05T16:19:50.276" v="1135" actId="1076"/>
          <ac:picMkLst>
            <pc:docMk/>
            <pc:sldMk cId="582601929" sldId="388"/>
            <ac:picMk id="49" creationId="{69BC4E0A-5359-6427-8CF2-1B7C28E451A3}"/>
          </ac:picMkLst>
        </pc:picChg>
        <pc:picChg chg="mod">
          <ac:chgData name="MUÑOZ RIVAS, ELENA" userId="167b2d7f-900a-4897-98e2-980329257003" providerId="ADAL" clId="{8603C149-A652-5A57-893A-286A4E848587}" dt="2025-09-05T16:18:56.192" v="1124" actId="1076"/>
          <ac:picMkLst>
            <pc:docMk/>
            <pc:sldMk cId="582601929" sldId="388"/>
            <ac:picMk id="50" creationId="{A3A705C5-DBB2-AA5F-151E-3A587EDFD0F7}"/>
          </ac:picMkLst>
        </pc:picChg>
        <pc:picChg chg="add mod">
          <ac:chgData name="MUÑOZ RIVAS, ELENA" userId="167b2d7f-900a-4897-98e2-980329257003" providerId="ADAL" clId="{8603C149-A652-5A57-893A-286A4E848587}" dt="2025-09-05T16:18:45.676" v="1121" actId="1036"/>
          <ac:picMkLst>
            <pc:docMk/>
            <pc:sldMk cId="582601929" sldId="388"/>
            <ac:picMk id="52" creationId="{9F965644-0F03-2A2E-43D1-830F12F22840}"/>
          </ac:picMkLst>
        </pc:picChg>
        <pc:picChg chg="add mod">
          <ac:chgData name="MUÑOZ RIVAS, ELENA" userId="167b2d7f-900a-4897-98e2-980329257003" providerId="ADAL" clId="{8603C149-A652-5A57-893A-286A4E848587}" dt="2025-09-05T16:18:51.812" v="1123" actId="1076"/>
          <ac:picMkLst>
            <pc:docMk/>
            <pc:sldMk cId="582601929" sldId="388"/>
            <ac:picMk id="53" creationId="{3BF10BCB-CAD4-D4A0-8F52-FE59696EFF15}"/>
          </ac:picMkLst>
        </pc:picChg>
        <pc:cxnChg chg="mod">
          <ac:chgData name="MUÑOZ RIVAS, ELENA" userId="167b2d7f-900a-4897-98e2-980329257003" providerId="ADAL" clId="{8603C149-A652-5A57-893A-286A4E848587}" dt="2025-09-05T16:04:15.629" v="519" actId="14100"/>
          <ac:cxnSpMkLst>
            <pc:docMk/>
            <pc:sldMk cId="582601929" sldId="388"/>
            <ac:cxnSpMk id="10" creationId="{F63C6EED-B367-3349-8EA3-0B0940CEBFF5}"/>
          </ac:cxnSpMkLst>
        </pc:cxnChg>
        <pc:cxnChg chg="mod">
          <ac:chgData name="MUÑOZ RIVAS, ELENA" userId="167b2d7f-900a-4897-98e2-980329257003" providerId="ADAL" clId="{8603C149-A652-5A57-893A-286A4E848587}" dt="2025-09-05T16:04:59.902" v="532" actId="14100"/>
          <ac:cxnSpMkLst>
            <pc:docMk/>
            <pc:sldMk cId="582601929" sldId="388"/>
            <ac:cxnSpMk id="13" creationId="{5B7C07C5-B28E-9895-5661-3A8D54C307EA}"/>
          </ac:cxnSpMkLst>
        </pc:cxnChg>
      </pc:sldChg>
      <pc:sldChg chg="addSp delSp modSp mod">
        <pc:chgData name="MUÑOZ RIVAS, ELENA" userId="167b2d7f-900a-4897-98e2-980329257003" providerId="ADAL" clId="{8603C149-A652-5A57-893A-286A4E848587}" dt="2025-09-05T21:10:01.992" v="1777" actId="20577"/>
        <pc:sldMkLst>
          <pc:docMk/>
          <pc:sldMk cId="2562080904" sldId="389"/>
        </pc:sldMkLst>
        <pc:spChg chg="del">
          <ac:chgData name="MUÑOZ RIVAS, ELENA" userId="167b2d7f-900a-4897-98e2-980329257003" providerId="ADAL" clId="{8603C149-A652-5A57-893A-286A4E848587}" dt="2025-09-05T16:49:43.120" v="1462" actId="478"/>
          <ac:spMkLst>
            <pc:docMk/>
            <pc:sldMk cId="2562080904" sldId="389"/>
            <ac:spMk id="3" creationId="{EE48FC6C-DB70-CB9E-EE9C-FAF59426E245}"/>
          </ac:spMkLst>
        </pc:spChg>
        <pc:spChg chg="add mod">
          <ac:chgData name="MUÑOZ RIVAS, ELENA" userId="167b2d7f-900a-4897-98e2-980329257003" providerId="ADAL" clId="{8603C149-A652-5A57-893A-286A4E848587}" dt="2025-09-05T21:10:01.992" v="1777" actId="20577"/>
          <ac:spMkLst>
            <pc:docMk/>
            <pc:sldMk cId="2562080904" sldId="389"/>
            <ac:spMk id="6" creationId="{E0C582D0-7F0E-4F78-7946-25D2917D93DB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09:37.130" v="1767" actId="20577"/>
        <pc:sldMkLst>
          <pc:docMk/>
          <pc:sldMk cId="1237004887" sldId="390"/>
        </pc:sldMkLst>
        <pc:spChg chg="add mod">
          <ac:chgData name="MUÑOZ RIVAS, ELENA" userId="167b2d7f-900a-4897-98e2-980329257003" providerId="ADAL" clId="{8603C149-A652-5A57-893A-286A4E848587}" dt="2025-09-05T21:09:37.130" v="1767" actId="20577"/>
          <ac:spMkLst>
            <pc:docMk/>
            <pc:sldMk cId="1237004887" sldId="390"/>
            <ac:spMk id="7" creationId="{7ABA8984-112F-868D-EF9E-D5664BE46943}"/>
          </ac:spMkLst>
        </pc:spChg>
        <pc:spChg chg="del">
          <ac:chgData name="MUÑOZ RIVAS, ELENA" userId="167b2d7f-900a-4897-98e2-980329257003" providerId="ADAL" clId="{8603C149-A652-5A57-893A-286A4E848587}" dt="2025-09-05T16:50:23.495" v="1474" actId="478"/>
          <ac:spMkLst>
            <pc:docMk/>
            <pc:sldMk cId="1237004887" sldId="390"/>
            <ac:spMk id="14" creationId="{BA18639D-8F26-FF31-E417-77F027D48849}"/>
          </ac:spMkLst>
        </pc:spChg>
        <pc:picChg chg="add del mod">
          <ac:chgData name="MUÑOZ RIVAS, ELENA" userId="167b2d7f-900a-4897-98e2-980329257003" providerId="ADAL" clId="{8603C149-A652-5A57-893A-286A4E848587}" dt="2025-09-05T20:28:54.967" v="1639" actId="478"/>
          <ac:picMkLst>
            <pc:docMk/>
            <pc:sldMk cId="1237004887" sldId="390"/>
            <ac:picMk id="9" creationId="{E17D68C1-DB7E-5C51-40EE-217A43815B67}"/>
          </ac:picMkLst>
        </pc:picChg>
      </pc:sldChg>
      <pc:sldChg chg="addSp delSp modSp mod">
        <pc:chgData name="MUÑOZ RIVAS, ELENA" userId="167b2d7f-900a-4897-98e2-980329257003" providerId="ADAL" clId="{8603C149-A652-5A57-893A-286A4E848587}" dt="2025-09-05T21:09:32.415" v="1763" actId="20577"/>
        <pc:sldMkLst>
          <pc:docMk/>
          <pc:sldMk cId="1919302299" sldId="391"/>
        </pc:sldMkLst>
        <pc:spChg chg="add mod">
          <ac:chgData name="MUÑOZ RIVAS, ELENA" userId="167b2d7f-900a-4897-98e2-980329257003" providerId="ADAL" clId="{8603C149-A652-5A57-893A-286A4E848587}" dt="2025-09-05T21:09:32.415" v="1763" actId="20577"/>
          <ac:spMkLst>
            <pc:docMk/>
            <pc:sldMk cId="1919302299" sldId="391"/>
            <ac:spMk id="2" creationId="{AB93C499-762F-CBCB-03D2-61C9DD9FACA4}"/>
          </ac:spMkLst>
        </pc:spChg>
        <pc:spChg chg="del mod">
          <ac:chgData name="MUÑOZ RIVAS, ELENA" userId="167b2d7f-900a-4897-98e2-980329257003" providerId="ADAL" clId="{8603C149-A652-5A57-893A-286A4E848587}" dt="2025-09-05T20:33:29.610" v="1688" actId="478"/>
          <ac:spMkLst>
            <pc:docMk/>
            <pc:sldMk cId="1919302299" sldId="391"/>
            <ac:spMk id="5" creationId="{8391EEDF-263B-5451-7EE7-9DFA9FBCBD43}"/>
          </ac:spMkLst>
        </pc:spChg>
        <pc:spChg chg="del">
          <ac:chgData name="MUÑOZ RIVAS, ELENA" userId="167b2d7f-900a-4897-98e2-980329257003" providerId="ADAL" clId="{8603C149-A652-5A57-893A-286A4E848587}" dt="2025-09-05T16:50:30.474" v="1478" actId="478"/>
          <ac:spMkLst>
            <pc:docMk/>
            <pc:sldMk cId="1919302299" sldId="391"/>
            <ac:spMk id="9" creationId="{E70FB5CE-9D88-4A01-5BC6-D380C43262AF}"/>
          </ac:spMkLst>
        </pc:spChg>
        <pc:spChg chg="add mod">
          <ac:chgData name="MUÑOZ RIVAS, ELENA" userId="167b2d7f-900a-4897-98e2-980329257003" providerId="ADAL" clId="{8603C149-A652-5A57-893A-286A4E848587}" dt="2025-09-05T20:33:33.287" v="1690" actId="1076"/>
          <ac:spMkLst>
            <pc:docMk/>
            <pc:sldMk cId="1919302299" sldId="391"/>
            <ac:spMk id="15" creationId="{92F17773-B963-6945-AF57-6541D280B699}"/>
          </ac:spMkLst>
        </pc:spChg>
        <pc:picChg chg="del mod">
          <ac:chgData name="MUÑOZ RIVAS, ELENA" userId="167b2d7f-900a-4897-98e2-980329257003" providerId="ADAL" clId="{8603C149-A652-5A57-893A-286A4E848587}" dt="2025-09-05T20:27:37.270" v="1632" actId="478"/>
          <ac:picMkLst>
            <pc:docMk/>
            <pc:sldMk cId="1919302299" sldId="391"/>
            <ac:picMk id="4" creationId="{03101125-CF68-7C0A-1D20-6C69F160C423}"/>
          </ac:picMkLst>
        </pc:picChg>
        <pc:picChg chg="add mod">
          <ac:chgData name="MUÑOZ RIVAS, ELENA" userId="167b2d7f-900a-4897-98e2-980329257003" providerId="ADAL" clId="{8603C149-A652-5A57-893A-286A4E848587}" dt="2025-09-05T20:27:49.893" v="1636" actId="1076"/>
          <ac:picMkLst>
            <pc:docMk/>
            <pc:sldMk cId="1919302299" sldId="391"/>
            <ac:picMk id="10" creationId="{82FC300B-7E1E-EE28-FDDB-8B4008A05EDB}"/>
          </ac:picMkLst>
        </pc:picChg>
        <pc:picChg chg="add mod">
          <ac:chgData name="MUÑOZ RIVAS, ELENA" userId="167b2d7f-900a-4897-98e2-980329257003" providerId="ADAL" clId="{8603C149-A652-5A57-893A-286A4E848587}" dt="2025-09-05T20:33:25.083" v="1686" actId="14100"/>
          <ac:picMkLst>
            <pc:docMk/>
            <pc:sldMk cId="1919302299" sldId="391"/>
            <ac:picMk id="14" creationId="{44C5BF3E-B14A-63BE-5C4B-0D87E32D5026}"/>
          </ac:picMkLst>
        </pc:picChg>
        <pc:picChg chg="del">
          <ac:chgData name="MUÑOZ RIVAS, ELENA" userId="167b2d7f-900a-4897-98e2-980329257003" providerId="ADAL" clId="{8603C149-A652-5A57-893A-286A4E848587}" dt="2025-09-05T20:33:16.610" v="1682" actId="478"/>
          <ac:picMkLst>
            <pc:docMk/>
            <pc:sldMk cId="1919302299" sldId="391"/>
            <ac:picMk id="16" creationId="{EF1A975D-688D-29EF-6F84-59899674F0DB}"/>
          </ac:picMkLst>
        </pc:picChg>
      </pc:sldChg>
      <pc:sldChg chg="del">
        <pc:chgData name="MUÑOZ RIVAS, ELENA" userId="167b2d7f-900a-4897-98e2-980329257003" providerId="ADAL" clId="{8603C149-A652-5A57-893A-286A4E848587}" dt="2025-09-05T16:06:07.519" v="546" actId="2696"/>
        <pc:sldMkLst>
          <pc:docMk/>
          <pc:sldMk cId="2701326355" sldId="392"/>
        </pc:sldMkLst>
      </pc:sldChg>
      <pc:sldChg chg="del">
        <pc:chgData name="MUÑOZ RIVAS, ELENA" userId="167b2d7f-900a-4897-98e2-980329257003" providerId="ADAL" clId="{8603C149-A652-5A57-893A-286A4E848587}" dt="2025-09-05T16:06:08.023" v="547" actId="2696"/>
        <pc:sldMkLst>
          <pc:docMk/>
          <pc:sldMk cId="3427919929" sldId="393"/>
        </pc:sldMkLst>
      </pc:sldChg>
      <pc:sldChg chg="del">
        <pc:chgData name="MUÑOZ RIVAS, ELENA" userId="167b2d7f-900a-4897-98e2-980329257003" providerId="ADAL" clId="{8603C149-A652-5A57-893A-286A4E848587}" dt="2025-09-05T16:06:08.468" v="548" actId="2696"/>
        <pc:sldMkLst>
          <pc:docMk/>
          <pc:sldMk cId="2757225867" sldId="394"/>
        </pc:sldMkLst>
      </pc:sldChg>
      <pc:sldChg chg="del">
        <pc:chgData name="MUÑOZ RIVAS, ELENA" userId="167b2d7f-900a-4897-98e2-980329257003" providerId="ADAL" clId="{8603C149-A652-5A57-893A-286A4E848587}" dt="2025-09-05T16:06:08.966" v="549" actId="2696"/>
        <pc:sldMkLst>
          <pc:docMk/>
          <pc:sldMk cId="2778858296" sldId="395"/>
        </pc:sldMkLst>
      </pc:sldChg>
      <pc:sldChg chg="del">
        <pc:chgData name="MUÑOZ RIVAS, ELENA" userId="167b2d7f-900a-4897-98e2-980329257003" providerId="ADAL" clId="{8603C149-A652-5A57-893A-286A4E848587}" dt="2025-09-05T16:06:09.626" v="550" actId="2696"/>
        <pc:sldMkLst>
          <pc:docMk/>
          <pc:sldMk cId="2928235663" sldId="396"/>
        </pc:sldMkLst>
      </pc:sldChg>
      <pc:sldChg chg="addSp delSp modSp del mod">
        <pc:chgData name="MUÑOZ RIVAS, ELENA" userId="167b2d7f-900a-4897-98e2-980329257003" providerId="ADAL" clId="{8603C149-A652-5A57-893A-286A4E848587}" dt="2025-09-05T16:00:23.417" v="514" actId="2696"/>
        <pc:sldMkLst>
          <pc:docMk/>
          <pc:sldMk cId="3510339032" sldId="398"/>
        </pc:sldMkLst>
        <pc:spChg chg="add mod">
          <ac:chgData name="MUÑOZ RIVAS, ELENA" userId="167b2d7f-900a-4897-98e2-980329257003" providerId="ADAL" clId="{8603C149-A652-5A57-893A-286A4E848587}" dt="2025-09-05T15:26:59.077" v="134" actId="1037"/>
          <ac:spMkLst>
            <pc:docMk/>
            <pc:sldMk cId="3510339032" sldId="398"/>
            <ac:spMk id="7" creationId="{8D914503-F1DA-C55E-87E7-D7DE935B793D}"/>
          </ac:spMkLst>
        </pc:spChg>
        <pc:spChg chg="add del mod">
          <ac:chgData name="MUÑOZ RIVAS, ELENA" userId="167b2d7f-900a-4897-98e2-980329257003" providerId="ADAL" clId="{8603C149-A652-5A57-893A-286A4E848587}" dt="2025-09-05T16:00:09.964" v="507" actId="478"/>
          <ac:spMkLst>
            <pc:docMk/>
            <pc:sldMk cId="3510339032" sldId="398"/>
            <ac:spMk id="9" creationId="{51FFDED1-7442-74B7-6716-AB623C69D5B5}"/>
          </ac:spMkLst>
        </pc:spChg>
        <pc:picChg chg="del">
          <ac:chgData name="MUÑOZ RIVAS, ELENA" userId="167b2d7f-900a-4897-98e2-980329257003" providerId="ADAL" clId="{8603C149-A652-5A57-893A-286A4E848587}" dt="2025-09-05T16:00:11.344" v="508" actId="478"/>
          <ac:picMkLst>
            <pc:docMk/>
            <pc:sldMk cId="3510339032" sldId="398"/>
            <ac:picMk id="3" creationId="{185FE68C-DCD4-CC11-1AD3-FF07E8F58B7A}"/>
          </ac:picMkLst>
        </pc:picChg>
        <pc:picChg chg="del">
          <ac:chgData name="MUÑOZ RIVAS, ELENA" userId="167b2d7f-900a-4897-98e2-980329257003" providerId="ADAL" clId="{8603C149-A652-5A57-893A-286A4E848587}" dt="2025-09-05T16:00:09.964" v="507" actId="478"/>
          <ac:picMkLst>
            <pc:docMk/>
            <pc:sldMk cId="3510339032" sldId="398"/>
            <ac:picMk id="4" creationId="{9D63B605-22F4-98DC-1A23-984819827B8C}"/>
          </ac:picMkLst>
        </pc:picChg>
        <pc:picChg chg="del">
          <ac:chgData name="MUÑOZ RIVAS, ELENA" userId="167b2d7f-900a-4897-98e2-980329257003" providerId="ADAL" clId="{8603C149-A652-5A57-893A-286A4E848587}" dt="2025-09-05T16:00:12.617" v="509" actId="478"/>
          <ac:picMkLst>
            <pc:docMk/>
            <pc:sldMk cId="3510339032" sldId="398"/>
            <ac:picMk id="28" creationId="{AD39D262-9F10-69B7-71C1-1F6DFCF19F6F}"/>
          </ac:picMkLst>
        </pc:picChg>
        <pc:picChg chg="del">
          <ac:chgData name="MUÑOZ RIVAS, ELENA" userId="167b2d7f-900a-4897-98e2-980329257003" providerId="ADAL" clId="{8603C149-A652-5A57-893A-286A4E848587}" dt="2025-09-05T16:00:13.533" v="510" actId="478"/>
          <ac:picMkLst>
            <pc:docMk/>
            <pc:sldMk cId="3510339032" sldId="398"/>
            <ac:picMk id="30" creationId="{C2E1B842-5A44-7C00-5A8A-4D705C20E200}"/>
          </ac:picMkLst>
        </pc:picChg>
        <pc:picChg chg="del">
          <ac:chgData name="MUÑOZ RIVAS, ELENA" userId="167b2d7f-900a-4897-98e2-980329257003" providerId="ADAL" clId="{8603C149-A652-5A57-893A-286A4E848587}" dt="2025-09-05T16:00:14.456" v="511" actId="478"/>
          <ac:picMkLst>
            <pc:docMk/>
            <pc:sldMk cId="3510339032" sldId="398"/>
            <ac:picMk id="32" creationId="{04F3FE25-C61C-FA7C-3258-23D2540256AB}"/>
          </ac:picMkLst>
        </pc:picChg>
        <pc:picChg chg="del">
          <ac:chgData name="MUÑOZ RIVAS, ELENA" userId="167b2d7f-900a-4897-98e2-980329257003" providerId="ADAL" clId="{8603C149-A652-5A57-893A-286A4E848587}" dt="2025-09-05T16:00:15.616" v="512" actId="478"/>
          <ac:picMkLst>
            <pc:docMk/>
            <pc:sldMk cId="3510339032" sldId="398"/>
            <ac:picMk id="34" creationId="{8EE93AF8-4EB5-F2C0-AA48-490049FABC41}"/>
          </ac:picMkLst>
        </pc:picChg>
      </pc:sldChg>
      <pc:sldChg chg="addSp delSp modSp mod">
        <pc:chgData name="MUÑOZ RIVAS, ELENA" userId="167b2d7f-900a-4897-98e2-980329257003" providerId="ADAL" clId="{8603C149-A652-5A57-893A-286A4E848587}" dt="2025-09-05T21:10:35.896" v="1789"/>
        <pc:sldMkLst>
          <pc:docMk/>
          <pc:sldMk cId="2132672506" sldId="399"/>
        </pc:sldMkLst>
        <pc:spChg chg="mod">
          <ac:chgData name="MUÑOZ RIVAS, ELENA" userId="167b2d7f-900a-4897-98e2-980329257003" providerId="ADAL" clId="{8603C149-A652-5A57-893A-286A4E848587}" dt="2025-09-05T16:05:45.996" v="542" actId="20577"/>
          <ac:spMkLst>
            <pc:docMk/>
            <pc:sldMk cId="2132672506" sldId="399"/>
            <ac:spMk id="2" creationId="{C7929FAC-852D-6842-95CA-28A242EC827E}"/>
          </ac:spMkLst>
        </pc:spChg>
        <pc:spChg chg="del">
          <ac:chgData name="MUÑOZ RIVAS, ELENA" userId="167b2d7f-900a-4897-98e2-980329257003" providerId="ADAL" clId="{8603C149-A652-5A57-893A-286A4E848587}" dt="2025-09-05T16:49:09.040" v="1454" actId="478"/>
          <ac:spMkLst>
            <pc:docMk/>
            <pc:sldMk cId="2132672506" sldId="399"/>
            <ac:spMk id="8" creationId="{DE6463A9-50E5-8B9C-8C62-CA674849AACD}"/>
          </ac:spMkLst>
        </pc:spChg>
        <pc:spChg chg="add mod">
          <ac:chgData name="MUÑOZ RIVAS, ELENA" userId="167b2d7f-900a-4897-98e2-980329257003" providerId="ADAL" clId="{8603C149-A652-5A57-893A-286A4E848587}" dt="2025-09-05T21:10:10.388" v="1781" actId="20577"/>
          <ac:spMkLst>
            <pc:docMk/>
            <pc:sldMk cId="2132672506" sldId="399"/>
            <ac:spMk id="10" creationId="{032C4D77-8932-2902-4083-09EA71BE7FD3}"/>
          </ac:spMkLst>
        </pc:spChg>
        <pc:spChg chg="del">
          <ac:chgData name="MUÑOZ RIVAS, ELENA" userId="167b2d7f-900a-4897-98e2-980329257003" providerId="ADAL" clId="{8603C149-A652-5A57-893A-286A4E848587}" dt="2025-09-05T21:10:35.268" v="1788" actId="478"/>
          <ac:spMkLst>
            <pc:docMk/>
            <pc:sldMk cId="2132672506" sldId="399"/>
            <ac:spMk id="16" creationId="{E303CAEE-C4AD-B5CF-3587-86497D11D7A1}"/>
          </ac:spMkLst>
        </pc:spChg>
        <pc:spChg chg="add mod">
          <ac:chgData name="MUÑOZ RIVAS, ELENA" userId="167b2d7f-900a-4897-98e2-980329257003" providerId="ADAL" clId="{8603C149-A652-5A57-893A-286A4E848587}" dt="2025-09-05T21:10:35.896" v="1789"/>
          <ac:spMkLst>
            <pc:docMk/>
            <pc:sldMk cId="2132672506" sldId="399"/>
            <ac:spMk id="19" creationId="{3FA8F8A4-4E40-3E9E-29D4-E7D598398603}"/>
          </ac:spMkLst>
        </pc:spChg>
        <pc:spChg chg="add mod">
          <ac:chgData name="MUÑOZ RIVAS, ELENA" userId="167b2d7f-900a-4897-98e2-980329257003" providerId="ADAL" clId="{8603C149-A652-5A57-893A-286A4E848587}" dt="2025-09-05T21:10:35.896" v="1789"/>
          <ac:spMkLst>
            <pc:docMk/>
            <pc:sldMk cId="2132672506" sldId="399"/>
            <ac:spMk id="20" creationId="{81852E54-E172-A7B4-2CB4-D9F259C9138C}"/>
          </ac:spMkLst>
        </pc:spChg>
        <pc:spChg chg="del">
          <ac:chgData name="MUÑOZ RIVAS, ELENA" userId="167b2d7f-900a-4897-98e2-980329257003" providerId="ADAL" clId="{8603C149-A652-5A57-893A-286A4E848587}" dt="2025-09-05T21:10:35.268" v="1788" actId="478"/>
          <ac:spMkLst>
            <pc:docMk/>
            <pc:sldMk cId="2132672506" sldId="399"/>
            <ac:spMk id="21" creationId="{76F27C3A-2F36-0EB6-B60B-1E1F2DA9B636}"/>
          </ac:spMkLst>
        </pc:spChg>
        <pc:picChg chg="del">
          <ac:chgData name="MUÑOZ RIVAS, ELENA" userId="167b2d7f-900a-4897-98e2-980329257003" providerId="ADAL" clId="{8603C149-A652-5A57-893A-286A4E848587}" dt="2025-09-05T21:10:28.142" v="1785" actId="478"/>
          <ac:picMkLst>
            <pc:docMk/>
            <pc:sldMk cId="2132672506" sldId="399"/>
            <ac:picMk id="3" creationId="{50B44DCA-F66D-A04A-0725-9F5E25C559B8}"/>
          </ac:picMkLst>
        </pc:picChg>
        <pc:picChg chg="del">
          <ac:chgData name="MUÑOZ RIVAS, ELENA" userId="167b2d7f-900a-4897-98e2-980329257003" providerId="ADAL" clId="{8603C149-A652-5A57-893A-286A4E848587}" dt="2025-09-05T21:10:29.184" v="1786" actId="478"/>
          <ac:picMkLst>
            <pc:docMk/>
            <pc:sldMk cId="2132672506" sldId="399"/>
            <ac:picMk id="4" creationId="{221289C6-70A8-B222-C34C-A60168E5953E}"/>
          </ac:picMkLst>
        </pc:picChg>
        <pc:picChg chg="del">
          <ac:chgData name="MUÑOZ RIVAS, ELENA" userId="167b2d7f-900a-4897-98e2-980329257003" providerId="ADAL" clId="{8603C149-A652-5A57-893A-286A4E848587}" dt="2025-09-05T21:10:35.268" v="1788" actId="478"/>
          <ac:picMkLst>
            <pc:docMk/>
            <pc:sldMk cId="2132672506" sldId="399"/>
            <ac:picMk id="7" creationId="{A0BBB8DD-6621-3B96-3A1A-9F31CBD30B08}"/>
          </ac:picMkLst>
        </pc:picChg>
        <pc:picChg chg="add mod">
          <ac:chgData name="MUÑOZ RIVAS, ELENA" userId="167b2d7f-900a-4897-98e2-980329257003" providerId="ADAL" clId="{8603C149-A652-5A57-893A-286A4E848587}" dt="2025-09-05T21:10:29.840" v="1787"/>
          <ac:picMkLst>
            <pc:docMk/>
            <pc:sldMk cId="2132672506" sldId="399"/>
            <ac:picMk id="11" creationId="{FC98CD5D-0318-5568-D329-82F7A8F09CC6}"/>
          </ac:picMkLst>
        </pc:picChg>
        <pc:picChg chg="add mod">
          <ac:chgData name="MUÑOZ RIVAS, ELENA" userId="167b2d7f-900a-4897-98e2-980329257003" providerId="ADAL" clId="{8603C149-A652-5A57-893A-286A4E848587}" dt="2025-09-05T21:10:29.840" v="1787"/>
          <ac:picMkLst>
            <pc:docMk/>
            <pc:sldMk cId="2132672506" sldId="399"/>
            <ac:picMk id="12" creationId="{316707FB-080F-43CA-3E19-82ADEFC498A4}"/>
          </ac:picMkLst>
        </pc:picChg>
        <pc:picChg chg="add mod">
          <ac:chgData name="MUÑOZ RIVAS, ELENA" userId="167b2d7f-900a-4897-98e2-980329257003" providerId="ADAL" clId="{8603C149-A652-5A57-893A-286A4E848587}" dt="2025-09-05T21:10:35.896" v="1789"/>
          <ac:picMkLst>
            <pc:docMk/>
            <pc:sldMk cId="2132672506" sldId="399"/>
            <ac:picMk id="13" creationId="{8CE64551-0F6A-BE24-16A8-515E62D26A9F}"/>
          </ac:picMkLst>
        </pc:picChg>
        <pc:cxnChg chg="del">
          <ac:chgData name="MUÑOZ RIVAS, ELENA" userId="167b2d7f-900a-4897-98e2-980329257003" providerId="ADAL" clId="{8603C149-A652-5A57-893A-286A4E848587}" dt="2025-09-05T21:10:35.268" v="1788" actId="478"/>
          <ac:cxnSpMkLst>
            <pc:docMk/>
            <pc:sldMk cId="2132672506" sldId="399"/>
            <ac:cxnSpMk id="14" creationId="{83874020-AF8B-FF8F-4AB8-1868BAC1C77F}"/>
          </ac:cxnSpMkLst>
        </pc:cxnChg>
        <pc:cxnChg chg="add mod">
          <ac:chgData name="MUÑOZ RIVAS, ELENA" userId="167b2d7f-900a-4897-98e2-980329257003" providerId="ADAL" clId="{8603C149-A652-5A57-893A-286A4E848587}" dt="2025-09-05T21:10:35.896" v="1789"/>
          <ac:cxnSpMkLst>
            <pc:docMk/>
            <pc:sldMk cId="2132672506" sldId="399"/>
            <ac:cxnSpMk id="15" creationId="{0C82F63D-4A0F-7BE2-848D-E004DC584CAE}"/>
          </ac:cxnSpMkLst>
        </pc:cxnChg>
        <pc:cxnChg chg="add mod">
          <ac:chgData name="MUÑOZ RIVAS, ELENA" userId="167b2d7f-900a-4897-98e2-980329257003" providerId="ADAL" clId="{8603C149-A652-5A57-893A-286A4E848587}" dt="2025-09-05T21:10:35.896" v="1789"/>
          <ac:cxnSpMkLst>
            <pc:docMk/>
            <pc:sldMk cId="2132672506" sldId="399"/>
            <ac:cxnSpMk id="17" creationId="{E1E978A0-0183-559A-64F7-FB7E971B449F}"/>
          </ac:cxnSpMkLst>
        </pc:cxnChg>
        <pc:cxnChg chg="del">
          <ac:chgData name="MUÑOZ RIVAS, ELENA" userId="167b2d7f-900a-4897-98e2-980329257003" providerId="ADAL" clId="{8603C149-A652-5A57-893A-286A4E848587}" dt="2025-09-05T21:10:35.268" v="1788" actId="478"/>
          <ac:cxnSpMkLst>
            <pc:docMk/>
            <pc:sldMk cId="2132672506" sldId="399"/>
            <ac:cxnSpMk id="18" creationId="{D8FFD793-C09D-A398-E724-B2165BA3C2E2}"/>
          </ac:cxnSpMkLst>
        </pc:cxnChg>
      </pc:sldChg>
      <pc:sldChg chg="addSp modSp mod">
        <pc:chgData name="MUÑOZ RIVAS, ELENA" userId="167b2d7f-900a-4897-98e2-980329257003" providerId="ADAL" clId="{8603C149-A652-5A57-893A-286A4E848587}" dt="2025-09-05T16:07:43.166" v="576" actId="14100"/>
        <pc:sldMkLst>
          <pc:docMk/>
          <pc:sldMk cId="303679406" sldId="401"/>
        </pc:sldMkLst>
        <pc:spChg chg="mod">
          <ac:chgData name="MUÑOZ RIVAS, ELENA" userId="167b2d7f-900a-4897-98e2-980329257003" providerId="ADAL" clId="{8603C149-A652-5A57-893A-286A4E848587}" dt="2025-09-05T16:07:37.615" v="575" actId="20577"/>
          <ac:spMkLst>
            <pc:docMk/>
            <pc:sldMk cId="303679406" sldId="401"/>
            <ac:spMk id="2" creationId="{10678945-F649-4B64-C849-F673BC2F2AF2}"/>
          </ac:spMkLst>
        </pc:spChg>
        <pc:spChg chg="add mod">
          <ac:chgData name="MUÑOZ RIVAS, ELENA" userId="167b2d7f-900a-4897-98e2-980329257003" providerId="ADAL" clId="{8603C149-A652-5A57-893A-286A4E848587}" dt="2025-09-05T16:07:43.166" v="576" actId="14100"/>
          <ac:spMkLst>
            <pc:docMk/>
            <pc:sldMk cId="303679406" sldId="401"/>
            <ac:spMk id="7" creationId="{A429A58E-6AD4-B348-6A03-4AAB68FCFB70}"/>
          </ac:spMkLst>
        </pc:spChg>
        <pc:picChg chg="mod">
          <ac:chgData name="MUÑOZ RIVAS, ELENA" userId="167b2d7f-900a-4897-98e2-980329257003" providerId="ADAL" clId="{8603C149-A652-5A57-893A-286A4E848587}" dt="2025-09-05T16:07:20.474" v="558" actId="1076"/>
          <ac:picMkLst>
            <pc:docMk/>
            <pc:sldMk cId="303679406" sldId="401"/>
            <ac:picMk id="11" creationId="{6CE6AEE4-812F-CC43-14C8-930C0CC86953}"/>
          </ac:picMkLst>
        </pc:picChg>
      </pc:sldChg>
      <pc:sldChg chg="modSp mod">
        <pc:chgData name="MUÑOZ RIVAS, ELENA" userId="167b2d7f-900a-4897-98e2-980329257003" providerId="ADAL" clId="{8603C149-A652-5A57-893A-286A4E848587}" dt="2025-09-05T16:08:05.849" v="578" actId="20577"/>
        <pc:sldMkLst>
          <pc:docMk/>
          <pc:sldMk cId="4123538870" sldId="402"/>
        </pc:sldMkLst>
        <pc:spChg chg="mod">
          <ac:chgData name="MUÑOZ RIVAS, ELENA" userId="167b2d7f-900a-4897-98e2-980329257003" providerId="ADAL" clId="{8603C149-A652-5A57-893A-286A4E848587}" dt="2025-09-05T16:06:56.952" v="554" actId="20577"/>
          <ac:spMkLst>
            <pc:docMk/>
            <pc:sldMk cId="4123538870" sldId="402"/>
            <ac:spMk id="2" creationId="{9C263586-1DD4-FEB5-4D3F-10038A615479}"/>
          </ac:spMkLst>
        </pc:spChg>
        <pc:spChg chg="mod">
          <ac:chgData name="MUÑOZ RIVAS, ELENA" userId="167b2d7f-900a-4897-98e2-980329257003" providerId="ADAL" clId="{8603C149-A652-5A57-893A-286A4E848587}" dt="2025-09-05T16:08:05.849" v="578" actId="20577"/>
          <ac:spMkLst>
            <pc:docMk/>
            <pc:sldMk cId="4123538870" sldId="402"/>
            <ac:spMk id="3" creationId="{C75B2BC3-7534-A9F2-4596-68163134ACE9}"/>
          </ac:spMkLst>
        </pc:spChg>
        <pc:picChg chg="mod">
          <ac:chgData name="MUÑOZ RIVAS, ELENA" userId="167b2d7f-900a-4897-98e2-980329257003" providerId="ADAL" clId="{8603C149-A652-5A57-893A-286A4E848587}" dt="2025-09-05T16:07:55.182" v="577" actId="1076"/>
          <ac:picMkLst>
            <pc:docMk/>
            <pc:sldMk cId="4123538870" sldId="402"/>
            <ac:picMk id="11" creationId="{9C413FF1-8171-327B-7BEA-481D2E2D8207}"/>
          </ac:picMkLst>
        </pc:picChg>
        <pc:picChg chg="mod modCrop">
          <ac:chgData name="MUÑOZ RIVAS, ELENA" userId="167b2d7f-900a-4897-98e2-980329257003" providerId="ADAL" clId="{8603C149-A652-5A57-893A-286A4E848587}" dt="2025-09-05T16:07:55.182" v="577" actId="1076"/>
          <ac:picMkLst>
            <pc:docMk/>
            <pc:sldMk cId="4123538870" sldId="402"/>
            <ac:picMk id="13" creationId="{E036494F-9FF4-CE20-E993-EA9DFD0519BA}"/>
          </ac:picMkLst>
        </pc:picChg>
      </pc:sldChg>
      <pc:sldChg chg="addSp delSp modSp mod">
        <pc:chgData name="MUÑOZ RIVAS, ELENA" userId="167b2d7f-900a-4897-98e2-980329257003" providerId="ADAL" clId="{8603C149-A652-5A57-893A-286A4E848587}" dt="2025-09-05T21:09:46.635" v="1771" actId="20577"/>
        <pc:sldMkLst>
          <pc:docMk/>
          <pc:sldMk cId="2879515449" sldId="403"/>
        </pc:sldMkLst>
        <pc:spChg chg="del">
          <ac:chgData name="MUÑOZ RIVAS, ELENA" userId="167b2d7f-900a-4897-98e2-980329257003" providerId="ADAL" clId="{8603C149-A652-5A57-893A-286A4E848587}" dt="2025-09-05T16:50:14.541" v="1470" actId="478"/>
          <ac:spMkLst>
            <pc:docMk/>
            <pc:sldMk cId="2879515449" sldId="403"/>
            <ac:spMk id="3" creationId="{A789F8B2-D7F3-EFDF-5854-1A7686997943}"/>
          </ac:spMkLst>
        </pc:spChg>
        <pc:spChg chg="del">
          <ac:chgData name="MUÑOZ RIVAS, ELENA" userId="167b2d7f-900a-4897-98e2-980329257003" providerId="ADAL" clId="{8603C149-A652-5A57-893A-286A4E848587}" dt="2025-09-05T16:09:09.678" v="606" actId="478"/>
          <ac:spMkLst>
            <pc:docMk/>
            <pc:sldMk cId="2879515449" sldId="403"/>
            <ac:spMk id="7" creationId="{61434397-C99C-F452-6A10-EBAACC67978B}"/>
          </ac:spMkLst>
        </pc:spChg>
        <pc:spChg chg="mod">
          <ac:chgData name="MUÑOZ RIVAS, ELENA" userId="167b2d7f-900a-4897-98e2-980329257003" providerId="ADAL" clId="{8603C149-A652-5A57-893A-286A4E848587}" dt="2025-09-05T16:22:09.491" v="1167" actId="1036"/>
          <ac:spMkLst>
            <pc:docMk/>
            <pc:sldMk cId="2879515449" sldId="403"/>
            <ac:spMk id="11" creationId="{66157D86-8403-8015-16FB-E52F3B26E311}"/>
          </ac:spMkLst>
        </pc:spChg>
        <pc:spChg chg="mod">
          <ac:chgData name="MUÑOZ RIVAS, ELENA" userId="167b2d7f-900a-4897-98e2-980329257003" providerId="ADAL" clId="{8603C149-A652-5A57-893A-286A4E848587}" dt="2025-09-05T16:12:16.513" v="684" actId="1038"/>
          <ac:spMkLst>
            <pc:docMk/>
            <pc:sldMk cId="2879515449" sldId="403"/>
            <ac:spMk id="13" creationId="{5B07122A-59A8-D4E1-7153-469D6B6AD7D3}"/>
          </ac:spMkLst>
        </pc:spChg>
        <pc:spChg chg="add mod">
          <ac:chgData name="MUÑOZ RIVAS, ELENA" userId="167b2d7f-900a-4897-98e2-980329257003" providerId="ADAL" clId="{8603C149-A652-5A57-893A-286A4E848587}" dt="2025-09-05T16:12:08.956" v="672" actId="403"/>
          <ac:spMkLst>
            <pc:docMk/>
            <pc:sldMk cId="2879515449" sldId="403"/>
            <ac:spMk id="15" creationId="{9A240F79-C927-CCF4-B1DD-A777FB3C4F6A}"/>
          </ac:spMkLst>
        </pc:spChg>
        <pc:spChg chg="del mod">
          <ac:chgData name="MUÑOZ RIVAS, ELENA" userId="167b2d7f-900a-4897-98e2-980329257003" providerId="ADAL" clId="{8603C149-A652-5A57-893A-286A4E848587}" dt="2025-09-05T16:23:21.387" v="1188" actId="478"/>
          <ac:spMkLst>
            <pc:docMk/>
            <pc:sldMk cId="2879515449" sldId="403"/>
            <ac:spMk id="19" creationId="{F2F50239-4A03-7E90-FB84-FBAB5C7EE902}"/>
          </ac:spMkLst>
        </pc:spChg>
        <pc:spChg chg="add mod">
          <ac:chgData name="MUÑOZ RIVAS, ELENA" userId="167b2d7f-900a-4897-98e2-980329257003" providerId="ADAL" clId="{8603C149-A652-5A57-893A-286A4E848587}" dt="2025-09-05T16:12:27.144" v="686" actId="1076"/>
          <ac:spMkLst>
            <pc:docMk/>
            <pc:sldMk cId="2879515449" sldId="403"/>
            <ac:spMk id="20" creationId="{0AB9D75B-D066-A024-BC9C-E46912EC0A41}"/>
          </ac:spMkLst>
        </pc:spChg>
        <pc:spChg chg="add del mod">
          <ac:chgData name="MUÑOZ RIVAS, ELENA" userId="167b2d7f-900a-4897-98e2-980329257003" providerId="ADAL" clId="{8603C149-A652-5A57-893A-286A4E848587}" dt="2025-09-05T16:23:22.905" v="1189" actId="478"/>
          <ac:spMkLst>
            <pc:docMk/>
            <pc:sldMk cId="2879515449" sldId="403"/>
            <ac:spMk id="22" creationId="{51A0BD14-D101-1987-88F2-B48DD7750BD0}"/>
          </ac:spMkLst>
        </pc:spChg>
        <pc:spChg chg="add mod">
          <ac:chgData name="MUÑOZ RIVAS, ELENA" userId="167b2d7f-900a-4897-98e2-980329257003" providerId="ADAL" clId="{8603C149-A652-5A57-893A-286A4E848587}" dt="2025-09-05T16:32:07.768" v="1238" actId="1076"/>
          <ac:spMkLst>
            <pc:docMk/>
            <pc:sldMk cId="2879515449" sldId="403"/>
            <ac:spMk id="27" creationId="{79455F89-7360-6064-C66D-1966C26FE3AC}"/>
          </ac:spMkLst>
        </pc:spChg>
        <pc:spChg chg="add mod">
          <ac:chgData name="MUÑOZ RIVAS, ELENA" userId="167b2d7f-900a-4897-98e2-980329257003" providerId="ADAL" clId="{8603C149-A652-5A57-893A-286A4E848587}" dt="2025-09-05T16:32:14.017" v="1240" actId="1076"/>
          <ac:spMkLst>
            <pc:docMk/>
            <pc:sldMk cId="2879515449" sldId="403"/>
            <ac:spMk id="28" creationId="{809562A4-3384-F1CC-5929-C590BB922D91}"/>
          </ac:spMkLst>
        </pc:spChg>
        <pc:spChg chg="add mod">
          <ac:chgData name="MUÑOZ RIVAS, ELENA" userId="167b2d7f-900a-4897-98e2-980329257003" providerId="ADAL" clId="{8603C149-A652-5A57-893A-286A4E848587}" dt="2025-09-05T16:41:33.035" v="1360" actId="20577"/>
          <ac:spMkLst>
            <pc:docMk/>
            <pc:sldMk cId="2879515449" sldId="403"/>
            <ac:spMk id="29" creationId="{A6FB87DC-58E8-D7D3-793D-4EC787B0EDE8}"/>
          </ac:spMkLst>
        </pc:spChg>
        <pc:spChg chg="add mod">
          <ac:chgData name="MUÑOZ RIVAS, ELENA" userId="167b2d7f-900a-4897-98e2-980329257003" providerId="ADAL" clId="{8603C149-A652-5A57-893A-286A4E848587}" dt="2025-09-05T16:41:44.840" v="1361" actId="20577"/>
          <ac:spMkLst>
            <pc:docMk/>
            <pc:sldMk cId="2879515449" sldId="403"/>
            <ac:spMk id="30" creationId="{9656349F-B0B4-83B8-55B1-D1CC1C13D028}"/>
          </ac:spMkLst>
        </pc:spChg>
        <pc:spChg chg="add mod">
          <ac:chgData name="MUÑOZ RIVAS, ELENA" userId="167b2d7f-900a-4897-98e2-980329257003" providerId="ADAL" clId="{8603C149-A652-5A57-893A-286A4E848587}" dt="2025-09-05T16:40:53.530" v="1356" actId="14100"/>
          <ac:spMkLst>
            <pc:docMk/>
            <pc:sldMk cId="2879515449" sldId="403"/>
            <ac:spMk id="32" creationId="{E04F4063-AB05-82DB-79E0-2E95CA3915C4}"/>
          </ac:spMkLst>
        </pc:spChg>
        <pc:spChg chg="add mod">
          <ac:chgData name="MUÑOZ RIVAS, ELENA" userId="167b2d7f-900a-4897-98e2-980329257003" providerId="ADAL" clId="{8603C149-A652-5A57-893A-286A4E848587}" dt="2025-09-05T16:41:28.982" v="1359" actId="1076"/>
          <ac:spMkLst>
            <pc:docMk/>
            <pc:sldMk cId="2879515449" sldId="403"/>
            <ac:spMk id="34" creationId="{30832536-4342-14DA-9C1F-9066F9ED046E}"/>
          </ac:spMkLst>
        </pc:spChg>
        <pc:spChg chg="add mod">
          <ac:chgData name="MUÑOZ RIVAS, ELENA" userId="167b2d7f-900a-4897-98e2-980329257003" providerId="ADAL" clId="{8603C149-A652-5A57-893A-286A4E848587}" dt="2025-09-05T21:09:46.635" v="1771" actId="20577"/>
          <ac:spMkLst>
            <pc:docMk/>
            <pc:sldMk cId="2879515449" sldId="403"/>
            <ac:spMk id="35" creationId="{EB956230-34FC-43DF-FA9F-74FA55747D28}"/>
          </ac:spMkLst>
        </pc:spChg>
        <pc:picChg chg="mod modCrop">
          <ac:chgData name="MUÑOZ RIVAS, ELENA" userId="167b2d7f-900a-4897-98e2-980329257003" providerId="ADAL" clId="{8603C149-A652-5A57-893A-286A4E848587}" dt="2025-09-05T16:10:04.905" v="615" actId="732"/>
          <ac:picMkLst>
            <pc:docMk/>
            <pc:sldMk cId="2879515449" sldId="403"/>
            <ac:picMk id="8" creationId="{FE0AEBD6-8653-2312-EE56-19D43CE7F720}"/>
          </ac:picMkLst>
        </pc:picChg>
        <pc:picChg chg="add mod">
          <ac:chgData name="MUÑOZ RIVAS, ELENA" userId="167b2d7f-900a-4897-98e2-980329257003" providerId="ADAL" clId="{8603C149-A652-5A57-893A-286A4E848587}" dt="2025-09-05T16:10:52.322" v="633" actId="1035"/>
          <ac:picMkLst>
            <pc:docMk/>
            <pc:sldMk cId="2879515449" sldId="403"/>
            <ac:picMk id="9" creationId="{0D12C359-FC92-CF8F-AECA-165B89FFCDA8}"/>
          </ac:picMkLst>
        </pc:picChg>
        <pc:picChg chg="mod modCrop">
          <ac:chgData name="MUÑOZ RIVAS, ELENA" userId="167b2d7f-900a-4897-98e2-980329257003" providerId="ADAL" clId="{8603C149-A652-5A57-893A-286A4E848587}" dt="2025-09-05T16:12:13.910" v="677" actId="1038"/>
          <ac:picMkLst>
            <pc:docMk/>
            <pc:sldMk cId="2879515449" sldId="403"/>
            <ac:picMk id="10" creationId="{48D0F882-3E04-4079-A9A4-A73C7C9B9590}"/>
          </ac:picMkLst>
        </pc:picChg>
        <pc:picChg chg="add mod">
          <ac:chgData name="MUÑOZ RIVAS, ELENA" userId="167b2d7f-900a-4897-98e2-980329257003" providerId="ADAL" clId="{8603C149-A652-5A57-893A-286A4E848587}" dt="2025-09-05T16:12:27.144" v="686" actId="1076"/>
          <ac:picMkLst>
            <pc:docMk/>
            <pc:sldMk cId="2879515449" sldId="403"/>
            <ac:picMk id="18" creationId="{D3276659-4891-EB56-CCE9-98C5C3DA95A9}"/>
          </ac:picMkLst>
        </pc:picChg>
        <pc:picChg chg="add mod modCrop">
          <ac:chgData name="MUÑOZ RIVAS, ELENA" userId="167b2d7f-900a-4897-98e2-980329257003" providerId="ADAL" clId="{8603C149-A652-5A57-893A-286A4E848587}" dt="2025-09-05T16:36:26.948" v="1294" actId="732"/>
          <ac:picMkLst>
            <pc:docMk/>
            <pc:sldMk cId="2879515449" sldId="403"/>
            <ac:picMk id="24" creationId="{E13F2367-655E-A440-B95B-7EDB20058129}"/>
          </ac:picMkLst>
        </pc:picChg>
        <pc:picChg chg="add mod modCrop">
          <ac:chgData name="MUÑOZ RIVAS, ELENA" userId="167b2d7f-900a-4897-98e2-980329257003" providerId="ADAL" clId="{8603C149-A652-5A57-893A-286A4E848587}" dt="2025-09-05T16:38:01.493" v="1307" actId="732"/>
          <ac:picMkLst>
            <pc:docMk/>
            <pc:sldMk cId="2879515449" sldId="403"/>
            <ac:picMk id="26" creationId="{EBD4F148-A5CF-2FDD-4210-5A0C6DA5A181}"/>
          </ac:picMkLst>
        </pc:picChg>
        <pc:picChg chg="add mod modCrop">
          <ac:chgData name="MUÑOZ RIVAS, ELENA" userId="167b2d7f-900a-4897-98e2-980329257003" providerId="ADAL" clId="{8603C149-A652-5A57-893A-286A4E848587}" dt="2025-09-05T16:38:45.689" v="1311" actId="1035"/>
          <ac:picMkLst>
            <pc:docMk/>
            <pc:sldMk cId="2879515449" sldId="403"/>
            <ac:picMk id="31" creationId="{BFFB25F2-F718-13A2-A315-A84611818D75}"/>
          </ac:picMkLst>
        </pc:picChg>
        <pc:picChg chg="add mod">
          <ac:chgData name="MUÑOZ RIVAS, ELENA" userId="167b2d7f-900a-4897-98e2-980329257003" providerId="ADAL" clId="{8603C149-A652-5A57-893A-286A4E848587}" dt="2025-09-05T16:38:56.131" v="1314" actId="1076"/>
          <ac:picMkLst>
            <pc:docMk/>
            <pc:sldMk cId="2879515449" sldId="403"/>
            <ac:picMk id="33" creationId="{1A438368-5F3B-61F3-8ECC-6C6BFD62BE56}"/>
          </ac:picMkLst>
        </pc:picChg>
        <pc:cxnChg chg="mod">
          <ac:chgData name="MUÑOZ RIVAS, ELENA" userId="167b2d7f-900a-4897-98e2-980329257003" providerId="ADAL" clId="{8603C149-A652-5A57-893A-286A4E848587}" dt="2025-09-05T16:09:06.798" v="605" actId="1036"/>
          <ac:cxnSpMkLst>
            <pc:docMk/>
            <pc:sldMk cId="2879515449" sldId="403"/>
            <ac:cxnSpMk id="12" creationId="{17EB69FE-56DA-961E-2DD0-B549779E7CBA}"/>
          </ac:cxnSpMkLst>
        </pc:cxnChg>
        <pc:cxnChg chg="add mod">
          <ac:chgData name="MUÑOZ RIVAS, ELENA" userId="167b2d7f-900a-4897-98e2-980329257003" providerId="ADAL" clId="{8603C149-A652-5A57-893A-286A4E848587}" dt="2025-09-05T16:12:27.144" v="686" actId="1076"/>
          <ac:cxnSpMkLst>
            <pc:docMk/>
            <pc:sldMk cId="2879515449" sldId="403"/>
            <ac:cxnSpMk id="16" creationId="{2B145F76-FEA1-DA05-DD9F-B06131F401FD}"/>
          </ac:cxnSpMkLst>
        </pc:cxnChg>
        <pc:cxnChg chg="add mod">
          <ac:chgData name="MUÑOZ RIVAS, ELENA" userId="167b2d7f-900a-4897-98e2-980329257003" providerId="ADAL" clId="{8603C149-A652-5A57-893A-286A4E848587}" dt="2025-09-05T16:12:40.768" v="703" actId="1037"/>
          <ac:cxnSpMkLst>
            <pc:docMk/>
            <pc:sldMk cId="2879515449" sldId="403"/>
            <ac:cxnSpMk id="17" creationId="{63B18FF6-B907-8548-82DD-07F16B22BE86}"/>
          </ac:cxnSpMkLst>
        </pc:cxnChg>
      </pc:sldChg>
      <pc:sldChg chg="addSp delSp modSp mod">
        <pc:chgData name="MUÑOZ RIVAS, ELENA" userId="167b2d7f-900a-4897-98e2-980329257003" providerId="ADAL" clId="{8603C149-A652-5A57-893A-286A4E848587}" dt="2025-09-05T21:09:51.278" v="1775" actId="20577"/>
        <pc:sldMkLst>
          <pc:docMk/>
          <pc:sldMk cId="1315566547" sldId="406"/>
        </pc:sldMkLst>
        <pc:spChg chg="del">
          <ac:chgData name="MUÑOZ RIVAS, ELENA" userId="167b2d7f-900a-4897-98e2-980329257003" providerId="ADAL" clId="{8603C149-A652-5A57-893A-286A4E848587}" dt="2025-09-05T16:49:51.896" v="1466" actId="478"/>
          <ac:spMkLst>
            <pc:docMk/>
            <pc:sldMk cId="1315566547" sldId="406"/>
            <ac:spMk id="3" creationId="{3F3530B0-22B5-A3FC-AEAC-147FC007694A}"/>
          </ac:spMkLst>
        </pc:spChg>
        <pc:spChg chg="add del mod">
          <ac:chgData name="MUÑOZ RIVAS, ELENA" userId="167b2d7f-900a-4897-98e2-980329257003" providerId="ADAL" clId="{8603C149-A652-5A57-893A-286A4E848587}" dt="2025-09-05T16:23:09.131" v="1186" actId="478"/>
          <ac:spMkLst>
            <pc:docMk/>
            <pc:sldMk cId="1315566547" sldId="406"/>
            <ac:spMk id="10" creationId="{44429377-40A6-033F-DD45-F43F6550E6AD}"/>
          </ac:spMkLst>
        </pc:spChg>
        <pc:spChg chg="add mod">
          <ac:chgData name="MUÑOZ RIVAS, ELENA" userId="167b2d7f-900a-4897-98e2-980329257003" providerId="ADAL" clId="{8603C149-A652-5A57-893A-286A4E848587}" dt="2025-09-05T16:23:10.331" v="1187"/>
          <ac:spMkLst>
            <pc:docMk/>
            <pc:sldMk cId="1315566547" sldId="406"/>
            <ac:spMk id="11" creationId="{4204C4B1-5BAE-336F-BB24-833316F947B2}"/>
          </ac:spMkLst>
        </pc:spChg>
        <pc:spChg chg="add mod">
          <ac:chgData name="MUÑOZ RIVAS, ELENA" userId="167b2d7f-900a-4897-98e2-980329257003" providerId="ADAL" clId="{8603C149-A652-5A57-893A-286A4E848587}" dt="2025-09-05T21:09:51.278" v="1775" actId="20577"/>
          <ac:spMkLst>
            <pc:docMk/>
            <pc:sldMk cId="1315566547" sldId="406"/>
            <ac:spMk id="13" creationId="{B1872EF1-2459-BE92-E3BB-D23F4DA9088F}"/>
          </ac:spMkLst>
        </pc:spChg>
        <pc:spChg chg="mod">
          <ac:chgData name="MUÑOZ RIVAS, ELENA" userId="167b2d7f-900a-4897-98e2-980329257003" providerId="ADAL" clId="{8603C149-A652-5A57-893A-286A4E848587}" dt="2025-09-05T20:47:57.014" v="1741" actId="20577"/>
          <ac:spMkLst>
            <pc:docMk/>
            <pc:sldMk cId="1315566547" sldId="406"/>
            <ac:spMk id="15" creationId="{1EC64077-ADAC-BAE1-E5D0-BBC88850C7E7}"/>
          </ac:spMkLst>
        </pc:spChg>
        <pc:spChg chg="del">
          <ac:chgData name="MUÑOZ RIVAS, ELENA" userId="167b2d7f-900a-4897-98e2-980329257003" providerId="ADAL" clId="{8603C149-A652-5A57-893A-286A4E848587}" dt="2025-09-05T16:23:06.772" v="1185" actId="478"/>
          <ac:spMkLst>
            <pc:docMk/>
            <pc:sldMk cId="1315566547" sldId="406"/>
            <ac:spMk id="17" creationId="{B1ED8225-F8D2-6384-464F-95B80419E1F9}"/>
          </ac:spMkLst>
        </pc:spChg>
      </pc:sldChg>
      <pc:sldChg chg="modSp mod">
        <pc:chgData name="MUÑOZ RIVAS, ELENA" userId="167b2d7f-900a-4897-98e2-980329257003" providerId="ADAL" clId="{8603C149-A652-5A57-893A-286A4E848587}" dt="2025-09-05T16:08:19.898" v="588" actId="20577"/>
        <pc:sldMkLst>
          <pc:docMk/>
          <pc:sldMk cId="4293062041" sldId="407"/>
        </pc:sldMkLst>
        <pc:spChg chg="mod">
          <ac:chgData name="MUÑOZ RIVAS, ELENA" userId="167b2d7f-900a-4897-98e2-980329257003" providerId="ADAL" clId="{8603C149-A652-5A57-893A-286A4E848587}" dt="2025-09-05T16:08:19.898" v="588" actId="20577"/>
          <ac:spMkLst>
            <pc:docMk/>
            <pc:sldMk cId="4293062041" sldId="407"/>
            <ac:spMk id="3" creationId="{D7C01984-ABB1-B9E4-06FA-68BCC5F4A3E6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09:02.829" v="1758" actId="20577"/>
        <pc:sldMkLst>
          <pc:docMk/>
          <pc:sldMk cId="3557837003" sldId="408"/>
        </pc:sldMkLst>
        <pc:spChg chg="add mod">
          <ac:chgData name="MUÑOZ RIVAS, ELENA" userId="167b2d7f-900a-4897-98e2-980329257003" providerId="ADAL" clId="{8603C149-A652-5A57-893A-286A4E848587}" dt="2025-09-05T21:09:02.829" v="1758" actId="20577"/>
          <ac:spMkLst>
            <pc:docMk/>
            <pc:sldMk cId="3557837003" sldId="408"/>
            <ac:spMk id="2" creationId="{A693D1EF-E0A8-EA0E-2D86-02C8F79A171B}"/>
          </ac:spMkLst>
        </pc:spChg>
        <pc:spChg chg="del">
          <ac:chgData name="MUÑOZ RIVAS, ELENA" userId="167b2d7f-900a-4897-98e2-980329257003" providerId="ADAL" clId="{8603C149-A652-5A57-893A-286A4E848587}" dt="2025-09-05T16:50:46.270" v="1488" actId="478"/>
          <ac:spMkLst>
            <pc:docMk/>
            <pc:sldMk cId="3557837003" sldId="408"/>
            <ac:spMk id="3" creationId="{920B9A34-56DC-F98B-A1AF-641AE72C5799}"/>
          </ac:spMkLst>
        </pc:spChg>
        <pc:spChg chg="del">
          <ac:chgData name="MUÑOZ RIVAS, ELENA" userId="167b2d7f-900a-4897-98e2-980329257003" providerId="ADAL" clId="{8603C149-A652-5A57-893A-286A4E848587}" dt="2025-09-05T20:50:34.914" v="1749" actId="478"/>
          <ac:spMkLst>
            <pc:docMk/>
            <pc:sldMk cId="3557837003" sldId="408"/>
            <ac:spMk id="10" creationId="{13A7661D-DAF9-9BB6-1860-2699BB9CC51C}"/>
          </ac:spMkLst>
        </pc:spChg>
        <pc:spChg chg="add mod">
          <ac:chgData name="MUÑOZ RIVAS, ELENA" userId="167b2d7f-900a-4897-98e2-980329257003" providerId="ADAL" clId="{8603C149-A652-5A57-893A-286A4E848587}" dt="2025-09-05T20:50:35.490" v="1750"/>
          <ac:spMkLst>
            <pc:docMk/>
            <pc:sldMk cId="3557837003" sldId="408"/>
            <ac:spMk id="14" creationId="{C3C7B0E7-87FC-9451-AC02-3FF333CA36C1}"/>
          </ac:spMkLst>
        </pc:spChg>
        <pc:picChg chg="del">
          <ac:chgData name="MUÑOZ RIVAS, ELENA" userId="167b2d7f-900a-4897-98e2-980329257003" providerId="ADAL" clId="{8603C149-A652-5A57-893A-286A4E848587}" dt="2025-09-05T20:50:13.310" v="1742" actId="478"/>
          <ac:picMkLst>
            <pc:docMk/>
            <pc:sldMk cId="3557837003" sldId="408"/>
            <ac:picMk id="8" creationId="{3C621510-B934-C043-98CA-59A17A2A430A}"/>
          </ac:picMkLst>
        </pc:picChg>
        <pc:picChg chg="add mod">
          <ac:chgData name="MUÑOZ RIVAS, ELENA" userId="167b2d7f-900a-4897-98e2-980329257003" providerId="ADAL" clId="{8603C149-A652-5A57-893A-286A4E848587}" dt="2025-09-05T20:50:32.033" v="1748" actId="1076"/>
          <ac:picMkLst>
            <pc:docMk/>
            <pc:sldMk cId="3557837003" sldId="408"/>
            <ac:picMk id="12" creationId="{72F940BE-DE61-A2B5-CE9D-24C8653C138D}"/>
          </ac:picMkLst>
        </pc:picChg>
      </pc:sldChg>
      <pc:sldChg chg="addSp delSp modSp mod">
        <pc:chgData name="MUÑOZ RIVAS, ELENA" userId="167b2d7f-900a-4897-98e2-980329257003" providerId="ADAL" clId="{8603C149-A652-5A57-893A-286A4E848587}" dt="2025-09-05T21:10:45.569" v="1793" actId="20577"/>
        <pc:sldMkLst>
          <pc:docMk/>
          <pc:sldMk cId="274296510" sldId="409"/>
        </pc:sldMkLst>
        <pc:spChg chg="add del mod">
          <ac:chgData name="MUÑOZ RIVAS, ELENA" userId="167b2d7f-900a-4897-98e2-980329257003" providerId="ADAL" clId="{8603C149-A652-5A57-893A-286A4E848587}" dt="2025-09-05T15:52:07.386" v="264"/>
          <ac:spMkLst>
            <pc:docMk/>
            <pc:sldMk cId="274296510" sldId="409"/>
            <ac:spMk id="3" creationId="{2FCFBCFC-4C5B-A26D-E9D3-6806792D6CEE}"/>
          </ac:spMkLst>
        </pc:spChg>
        <pc:spChg chg="del mod">
          <ac:chgData name="MUÑOZ RIVAS, ELENA" userId="167b2d7f-900a-4897-98e2-980329257003" providerId="ADAL" clId="{8603C149-A652-5A57-893A-286A4E848587}" dt="2025-09-05T15:27:09.989" v="137" actId="478"/>
          <ac:spMkLst>
            <pc:docMk/>
            <pc:sldMk cId="274296510" sldId="409"/>
            <ac:spMk id="3" creationId="{80A970DA-BA5C-C564-820E-E37BB4D4F478}"/>
          </ac:spMkLst>
        </pc:spChg>
        <pc:spChg chg="del mod">
          <ac:chgData name="MUÑOZ RIVAS, ELENA" userId="167b2d7f-900a-4897-98e2-980329257003" providerId="ADAL" clId="{8603C149-A652-5A57-893A-286A4E848587}" dt="2025-09-05T15:27:11.839" v="138" actId="478"/>
          <ac:spMkLst>
            <pc:docMk/>
            <pc:sldMk cId="274296510" sldId="409"/>
            <ac:spMk id="4" creationId="{45EEA512-CE8D-5307-A82E-DA0ADD9DAF35}"/>
          </ac:spMkLst>
        </pc:spChg>
        <pc:spChg chg="del">
          <ac:chgData name="MUÑOZ RIVAS, ELENA" userId="167b2d7f-900a-4897-98e2-980329257003" providerId="ADAL" clId="{8603C149-A652-5A57-893A-286A4E848587}" dt="2025-09-05T16:48:57.806" v="1448" actId="478"/>
          <ac:spMkLst>
            <pc:docMk/>
            <pc:sldMk cId="274296510" sldId="409"/>
            <ac:spMk id="8" creationId="{6F2AF885-1CBB-7DCB-D050-06252E9CA035}"/>
          </ac:spMkLst>
        </pc:spChg>
        <pc:spChg chg="add mod">
          <ac:chgData name="MUÑOZ RIVAS, ELENA" userId="167b2d7f-900a-4897-98e2-980329257003" providerId="ADAL" clId="{8603C149-A652-5A57-893A-286A4E848587}" dt="2025-09-05T15:27:12.984" v="139"/>
          <ac:spMkLst>
            <pc:docMk/>
            <pc:sldMk cId="274296510" sldId="409"/>
            <ac:spMk id="10" creationId="{66728782-E12D-3760-7213-3DE435D46903}"/>
          </ac:spMkLst>
        </pc:spChg>
        <pc:spChg chg="add mod">
          <ac:chgData name="MUÑOZ RIVAS, ELENA" userId="167b2d7f-900a-4897-98e2-980329257003" providerId="ADAL" clId="{8603C149-A652-5A57-893A-286A4E848587}" dt="2025-09-05T15:27:12.984" v="139"/>
          <ac:spMkLst>
            <pc:docMk/>
            <pc:sldMk cId="274296510" sldId="409"/>
            <ac:spMk id="11" creationId="{7C0B0CCD-C134-1EB6-2052-578C218E88BF}"/>
          </ac:spMkLst>
        </pc:spChg>
        <pc:spChg chg="add mod">
          <ac:chgData name="MUÑOZ RIVAS, ELENA" userId="167b2d7f-900a-4897-98e2-980329257003" providerId="ADAL" clId="{8603C149-A652-5A57-893A-286A4E848587}" dt="2025-09-05T15:56:26.070" v="399" actId="20577"/>
          <ac:spMkLst>
            <pc:docMk/>
            <pc:sldMk cId="274296510" sldId="409"/>
            <ac:spMk id="13" creationId="{634ED4F2-65AC-B2B1-6188-03F5857BF246}"/>
          </ac:spMkLst>
        </pc:spChg>
        <pc:spChg chg="add mod">
          <ac:chgData name="MUÑOZ RIVAS, ELENA" userId="167b2d7f-900a-4897-98e2-980329257003" providerId="ADAL" clId="{8603C149-A652-5A57-893A-286A4E848587}" dt="2025-09-05T15:32:36.669" v="247" actId="1076"/>
          <ac:spMkLst>
            <pc:docMk/>
            <pc:sldMk cId="274296510" sldId="409"/>
            <ac:spMk id="14" creationId="{B25FFE51-3C49-A674-AA61-C5C2D3BC7F4D}"/>
          </ac:spMkLst>
        </pc:spChg>
        <pc:spChg chg="add mod">
          <ac:chgData name="MUÑOZ RIVAS, ELENA" userId="167b2d7f-900a-4897-98e2-980329257003" providerId="ADAL" clId="{8603C149-A652-5A57-893A-286A4E848587}" dt="2025-09-05T15:52:03.157" v="262" actId="1037"/>
          <ac:spMkLst>
            <pc:docMk/>
            <pc:sldMk cId="274296510" sldId="409"/>
            <ac:spMk id="16" creationId="{96424EFA-B919-5AA0-EA85-73ECB55567A7}"/>
          </ac:spMkLst>
        </pc:spChg>
        <pc:spChg chg="add mod">
          <ac:chgData name="MUÑOZ RIVAS, ELENA" userId="167b2d7f-900a-4897-98e2-980329257003" providerId="ADAL" clId="{8603C149-A652-5A57-893A-286A4E848587}" dt="2025-09-05T15:59:46.465" v="505" actId="404"/>
          <ac:spMkLst>
            <pc:docMk/>
            <pc:sldMk cId="274296510" sldId="409"/>
            <ac:spMk id="20" creationId="{323B5E96-B962-F836-59DA-C64424A33D81}"/>
          </ac:spMkLst>
        </pc:spChg>
        <pc:spChg chg="add mod">
          <ac:chgData name="MUÑOZ RIVAS, ELENA" userId="167b2d7f-900a-4897-98e2-980329257003" providerId="ADAL" clId="{8603C149-A652-5A57-893A-286A4E848587}" dt="2025-09-05T16:31:53.117" v="1235" actId="1076"/>
          <ac:spMkLst>
            <pc:docMk/>
            <pc:sldMk cId="274296510" sldId="409"/>
            <ac:spMk id="22" creationId="{5BFAA278-E68B-6385-EC89-F8F929AB75FC}"/>
          </ac:spMkLst>
        </pc:spChg>
        <pc:spChg chg="add mod">
          <ac:chgData name="MUÑOZ RIVAS, ELENA" userId="167b2d7f-900a-4897-98e2-980329257003" providerId="ADAL" clId="{8603C149-A652-5A57-893A-286A4E848587}" dt="2025-09-05T16:33:35.532" v="1277" actId="14100"/>
          <ac:spMkLst>
            <pc:docMk/>
            <pc:sldMk cId="274296510" sldId="409"/>
            <ac:spMk id="23" creationId="{E3D5B7F7-6E16-8E0B-D0C7-C1B2C8A54DFE}"/>
          </ac:spMkLst>
        </pc:spChg>
        <pc:spChg chg="add del mod">
          <ac:chgData name="MUÑOZ RIVAS, ELENA" userId="167b2d7f-900a-4897-98e2-980329257003" providerId="ADAL" clId="{8603C149-A652-5A57-893A-286A4E848587}" dt="2025-09-05T16:33:42.861" v="1280" actId="478"/>
          <ac:spMkLst>
            <pc:docMk/>
            <pc:sldMk cId="274296510" sldId="409"/>
            <ac:spMk id="24" creationId="{B4B36A48-AC86-DC05-1616-DBAF5BF42CD0}"/>
          </ac:spMkLst>
        </pc:spChg>
        <pc:spChg chg="add mod">
          <ac:chgData name="MUÑOZ RIVAS, ELENA" userId="167b2d7f-900a-4897-98e2-980329257003" providerId="ADAL" clId="{8603C149-A652-5A57-893A-286A4E848587}" dt="2025-09-05T21:10:45.569" v="1793" actId="20577"/>
          <ac:spMkLst>
            <pc:docMk/>
            <pc:sldMk cId="274296510" sldId="409"/>
            <ac:spMk id="25" creationId="{D7863FE4-7E5D-2EFB-FAD4-4CCF2E7C6FBC}"/>
          </ac:spMkLst>
        </pc:spChg>
        <pc:picChg chg="add mod modCrop">
          <ac:chgData name="MUÑOZ RIVAS, ELENA" userId="167b2d7f-900a-4897-98e2-980329257003" providerId="ADAL" clId="{8603C149-A652-5A57-893A-286A4E848587}" dt="2025-09-05T16:30:58.814" v="1220" actId="732"/>
          <ac:picMkLst>
            <pc:docMk/>
            <pc:sldMk cId="274296510" sldId="409"/>
            <ac:picMk id="2" creationId="{14406AF7-D465-0C26-2E65-5A7FED6BDA11}"/>
          </ac:picMkLst>
        </pc:picChg>
        <pc:picChg chg="add del mod">
          <ac:chgData name="MUÑOZ RIVAS, ELENA" userId="167b2d7f-900a-4897-98e2-980329257003" providerId="ADAL" clId="{8603C149-A652-5A57-893A-286A4E848587}" dt="2025-09-05T15:52:54.695" v="273" actId="478"/>
          <ac:picMkLst>
            <pc:docMk/>
            <pc:sldMk cId="274296510" sldId="409"/>
            <ac:picMk id="4" creationId="{A01E4FFC-0351-07BF-BDD6-9F3351BF6159}"/>
          </ac:picMkLst>
        </pc:picChg>
        <pc:picChg chg="add mod modCrop">
          <ac:chgData name="MUÑOZ RIVAS, ELENA" userId="167b2d7f-900a-4897-98e2-980329257003" providerId="ADAL" clId="{8603C149-A652-5A57-893A-286A4E848587}" dt="2025-09-05T16:31:05.512" v="1221" actId="732"/>
          <ac:picMkLst>
            <pc:docMk/>
            <pc:sldMk cId="274296510" sldId="409"/>
            <ac:picMk id="7" creationId="{2D200CD8-2A68-613C-94C4-3E4221CFAE14}"/>
          </ac:picMkLst>
        </pc:picChg>
        <pc:picChg chg="add mod modCrop">
          <ac:chgData name="MUÑOZ RIVAS, ELENA" userId="167b2d7f-900a-4897-98e2-980329257003" providerId="ADAL" clId="{8603C149-A652-5A57-893A-286A4E848587}" dt="2025-09-05T15:32:16.841" v="245" actId="732"/>
          <ac:picMkLst>
            <pc:docMk/>
            <pc:sldMk cId="274296510" sldId="409"/>
            <ac:picMk id="12" creationId="{86FB7D42-7A48-B1CA-3BAE-BC508530E21E}"/>
          </ac:picMkLst>
        </pc:picChg>
        <pc:picChg chg="add mod">
          <ac:chgData name="MUÑOZ RIVAS, ELENA" userId="167b2d7f-900a-4897-98e2-980329257003" providerId="ADAL" clId="{8603C149-A652-5A57-893A-286A4E848587}" dt="2025-09-05T15:52:03.157" v="262" actId="1037"/>
          <ac:picMkLst>
            <pc:docMk/>
            <pc:sldMk cId="274296510" sldId="409"/>
            <ac:picMk id="15" creationId="{02804D3B-D3E0-1244-0721-1164F735FC1B}"/>
          </ac:picMkLst>
        </pc:picChg>
        <pc:picChg chg="add mod modCrop">
          <ac:chgData name="MUÑOZ RIVAS, ELENA" userId="167b2d7f-900a-4897-98e2-980329257003" providerId="ADAL" clId="{8603C149-A652-5A57-893A-286A4E848587}" dt="2025-09-05T15:56:40.320" v="400" actId="732"/>
          <ac:picMkLst>
            <pc:docMk/>
            <pc:sldMk cId="274296510" sldId="409"/>
            <ac:picMk id="17" creationId="{DCC38FE8-BE5D-C135-B1B1-17EE5DFEFBC9}"/>
          </ac:picMkLst>
        </pc:picChg>
        <pc:picChg chg="add del mod">
          <ac:chgData name="MUÑOZ RIVAS, ELENA" userId="167b2d7f-900a-4897-98e2-980329257003" providerId="ADAL" clId="{8603C149-A652-5A57-893A-286A4E848587}" dt="2025-09-05T15:57:50.857" v="410" actId="478"/>
          <ac:picMkLst>
            <pc:docMk/>
            <pc:sldMk cId="274296510" sldId="409"/>
            <ac:picMk id="18" creationId="{4366EADF-1FB6-6094-3D2F-47B7124EF954}"/>
          </ac:picMkLst>
        </pc:picChg>
        <pc:picChg chg="add mod modCrop">
          <ac:chgData name="MUÑOZ RIVAS, ELENA" userId="167b2d7f-900a-4897-98e2-980329257003" providerId="ADAL" clId="{8603C149-A652-5A57-893A-286A4E848587}" dt="2025-09-05T15:58:04.402" v="420" actId="14100"/>
          <ac:picMkLst>
            <pc:docMk/>
            <pc:sldMk cId="274296510" sldId="409"/>
            <ac:picMk id="19" creationId="{5F8FBDD4-007A-E4D0-664B-0D811CC293C2}"/>
          </ac:picMkLst>
        </pc:picChg>
        <pc:picChg chg="add mod">
          <ac:chgData name="MUÑOZ RIVAS, ELENA" userId="167b2d7f-900a-4897-98e2-980329257003" providerId="ADAL" clId="{8603C149-A652-5A57-893A-286A4E848587}" dt="2025-09-05T16:05:53.039" v="544"/>
          <ac:picMkLst>
            <pc:docMk/>
            <pc:sldMk cId="274296510" sldId="409"/>
            <ac:picMk id="21" creationId="{25442EE9-8AF8-11A6-F2F2-5D6621B3E479}"/>
          </ac:picMkLst>
        </pc:picChg>
        <pc:picChg chg="del">
          <ac:chgData name="MUÑOZ RIVAS, ELENA" userId="167b2d7f-900a-4897-98e2-980329257003" providerId="ADAL" clId="{8603C149-A652-5A57-893A-286A4E848587}" dt="2025-09-05T15:27:06.734" v="135" actId="478"/>
          <ac:picMkLst>
            <pc:docMk/>
            <pc:sldMk cId="274296510" sldId="409"/>
            <ac:picMk id="24" creationId="{F95AB2FA-C330-E8D0-7981-FFEDAAAF6F6B}"/>
          </ac:picMkLst>
        </pc:picChg>
        <pc:picChg chg="del">
          <ac:chgData name="MUÑOZ RIVAS, ELENA" userId="167b2d7f-900a-4897-98e2-980329257003" providerId="ADAL" clId="{8603C149-A652-5A57-893A-286A4E848587}" dt="2025-09-05T15:27:07.767" v="136" actId="478"/>
          <ac:picMkLst>
            <pc:docMk/>
            <pc:sldMk cId="274296510" sldId="409"/>
            <ac:picMk id="26" creationId="{225E2FBA-47A2-320F-CA51-8691846D5F5B}"/>
          </ac:picMkLst>
        </pc:picChg>
        <pc:picChg chg="mod modCrop">
          <ac:chgData name="MUÑOZ RIVAS, ELENA" userId="167b2d7f-900a-4897-98e2-980329257003" providerId="ADAL" clId="{8603C149-A652-5A57-893A-286A4E848587}" dt="2025-09-05T15:52:12.981" v="265" actId="14100"/>
          <ac:picMkLst>
            <pc:docMk/>
            <pc:sldMk cId="274296510" sldId="409"/>
            <ac:picMk id="28" creationId="{4678FADF-9884-0168-9167-5E09C6160AC8}"/>
          </ac:picMkLst>
        </pc:picChg>
        <pc:picChg chg="mod modCrop">
          <ac:chgData name="MUÑOZ RIVAS, ELENA" userId="167b2d7f-900a-4897-98e2-980329257003" providerId="ADAL" clId="{8603C149-A652-5A57-893A-286A4E848587}" dt="2025-09-05T15:28:34.857" v="151" actId="732"/>
          <ac:picMkLst>
            <pc:docMk/>
            <pc:sldMk cId="274296510" sldId="409"/>
            <ac:picMk id="30" creationId="{D841BF15-BBD4-7DC5-5D7B-408ED3B14477}"/>
          </ac:picMkLst>
        </pc:picChg>
        <pc:picChg chg="mod modCrop">
          <ac:chgData name="MUÑOZ RIVAS, ELENA" userId="167b2d7f-900a-4897-98e2-980329257003" providerId="ADAL" clId="{8603C149-A652-5A57-893A-286A4E848587}" dt="2025-09-05T15:53:21.411" v="280" actId="732"/>
          <ac:picMkLst>
            <pc:docMk/>
            <pc:sldMk cId="274296510" sldId="409"/>
            <ac:picMk id="32" creationId="{5DD5FBAA-E726-9718-5EFD-A63729D0FE4D}"/>
          </ac:picMkLst>
        </pc:picChg>
        <pc:picChg chg="mod modCrop">
          <ac:chgData name="MUÑOZ RIVAS, ELENA" userId="167b2d7f-900a-4897-98e2-980329257003" providerId="ADAL" clId="{8603C149-A652-5A57-893A-286A4E848587}" dt="2025-09-05T15:54:15.267" v="286" actId="1076"/>
          <ac:picMkLst>
            <pc:docMk/>
            <pc:sldMk cId="274296510" sldId="409"/>
            <ac:picMk id="34" creationId="{080A5191-759C-6167-223D-4BAADFECBDEF}"/>
          </ac:picMkLst>
        </pc:picChg>
      </pc:sldChg>
      <pc:sldChg chg="addSp delSp modSp mod">
        <pc:chgData name="MUÑOZ RIVAS, ELENA" userId="167b2d7f-900a-4897-98e2-980329257003" providerId="ADAL" clId="{8603C149-A652-5A57-893A-286A4E848587}" dt="2025-09-05T21:12:58.153" v="1837" actId="20577"/>
        <pc:sldMkLst>
          <pc:docMk/>
          <pc:sldMk cId="1657897719" sldId="410"/>
        </pc:sldMkLst>
        <pc:spChg chg="add mod">
          <ac:chgData name="MUÑOZ RIVAS, ELENA" userId="167b2d7f-900a-4897-98e2-980329257003" providerId="ADAL" clId="{8603C149-A652-5A57-893A-286A4E848587}" dt="2025-09-05T21:12:58.153" v="1837" actId="20577"/>
          <ac:spMkLst>
            <pc:docMk/>
            <pc:sldMk cId="1657897719" sldId="410"/>
            <ac:spMk id="2" creationId="{E9AA632B-A83A-F269-18A3-14F83AB35715}"/>
          </ac:spMkLst>
        </pc:spChg>
        <pc:spChg chg="del">
          <ac:chgData name="MUÑOZ RIVAS, ELENA" userId="167b2d7f-900a-4897-98e2-980329257003" providerId="ADAL" clId="{8603C149-A652-5A57-893A-286A4E848587}" dt="2025-09-05T16:47:11.809" v="1398" actId="478"/>
          <ac:spMkLst>
            <pc:docMk/>
            <pc:sldMk cId="1657897719" sldId="410"/>
            <ac:spMk id="7" creationId="{88B41F41-94FB-2C5F-A292-09F1913FBA76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2:45.635" v="1833" actId="20577"/>
        <pc:sldMkLst>
          <pc:docMk/>
          <pc:sldMk cId="1946075781" sldId="412"/>
        </pc:sldMkLst>
        <pc:spChg chg="add mod">
          <ac:chgData name="MUÑOZ RIVAS, ELENA" userId="167b2d7f-900a-4897-98e2-980329257003" providerId="ADAL" clId="{8603C149-A652-5A57-893A-286A4E848587}" dt="2025-09-05T21:12:45.635" v="1833" actId="20577"/>
          <ac:spMkLst>
            <pc:docMk/>
            <pc:sldMk cId="1946075781" sldId="412"/>
            <ac:spMk id="2" creationId="{24F21BE2-ED69-B29A-04CC-FC3B09FFF2EF}"/>
          </ac:spMkLst>
        </pc:spChg>
        <pc:spChg chg="del">
          <ac:chgData name="MUÑOZ RIVAS, ELENA" userId="167b2d7f-900a-4897-98e2-980329257003" providerId="ADAL" clId="{8603C149-A652-5A57-893A-286A4E848587}" dt="2025-09-05T16:47:22.386" v="1402" actId="478"/>
          <ac:spMkLst>
            <pc:docMk/>
            <pc:sldMk cId="1946075781" sldId="412"/>
            <ac:spMk id="7" creationId="{0D20A790-3960-2889-05CB-D417067A8960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2:41.850" v="1831" actId="20577"/>
        <pc:sldMkLst>
          <pc:docMk/>
          <pc:sldMk cId="707346268" sldId="413"/>
        </pc:sldMkLst>
        <pc:spChg chg="add mod">
          <ac:chgData name="MUÑOZ RIVAS, ELENA" userId="167b2d7f-900a-4897-98e2-980329257003" providerId="ADAL" clId="{8603C149-A652-5A57-893A-286A4E848587}" dt="2025-09-05T21:12:41.850" v="1831" actId="20577"/>
          <ac:spMkLst>
            <pc:docMk/>
            <pc:sldMk cId="707346268" sldId="413"/>
            <ac:spMk id="3" creationId="{17F787B7-217C-895E-C302-8C518298C1CB}"/>
          </ac:spMkLst>
        </pc:spChg>
        <pc:spChg chg="del">
          <ac:chgData name="MUÑOZ RIVAS, ELENA" userId="167b2d7f-900a-4897-98e2-980329257003" providerId="ADAL" clId="{8603C149-A652-5A57-893A-286A4E848587}" dt="2025-09-05T16:47:26.666" v="1404" actId="478"/>
          <ac:spMkLst>
            <pc:docMk/>
            <pc:sldMk cId="707346268" sldId="413"/>
            <ac:spMk id="7" creationId="{A14D3260-3D86-26BA-2063-B3DB0B555DD9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2:38.114" v="1829" actId="20577"/>
        <pc:sldMkLst>
          <pc:docMk/>
          <pc:sldMk cId="3149810246" sldId="415"/>
        </pc:sldMkLst>
        <pc:spChg chg="add mod">
          <ac:chgData name="MUÑOZ RIVAS, ELENA" userId="167b2d7f-900a-4897-98e2-980329257003" providerId="ADAL" clId="{8603C149-A652-5A57-893A-286A4E848587}" dt="2025-09-05T21:12:38.114" v="1829" actId="20577"/>
          <ac:spMkLst>
            <pc:docMk/>
            <pc:sldMk cId="3149810246" sldId="415"/>
            <ac:spMk id="2" creationId="{B2589FA5-9BF3-70E2-836A-15201FB19B6B}"/>
          </ac:spMkLst>
        </pc:spChg>
        <pc:spChg chg="del">
          <ac:chgData name="MUÑOZ RIVAS, ELENA" userId="167b2d7f-900a-4897-98e2-980329257003" providerId="ADAL" clId="{8603C149-A652-5A57-893A-286A4E848587}" dt="2025-09-05T16:47:31.032" v="1406" actId="478"/>
          <ac:spMkLst>
            <pc:docMk/>
            <pc:sldMk cId="3149810246" sldId="415"/>
            <ac:spMk id="7" creationId="{8E8CDF15-92BC-8DE4-D609-7B31F224218D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1:55.597" v="1819" actId="20577"/>
        <pc:sldMkLst>
          <pc:docMk/>
          <pc:sldMk cId="3897219572" sldId="418"/>
        </pc:sldMkLst>
        <pc:spChg chg="del">
          <ac:chgData name="MUÑOZ RIVAS, ELENA" userId="167b2d7f-900a-4897-98e2-980329257003" providerId="ADAL" clId="{8603C149-A652-5A57-893A-286A4E848587}" dt="2025-09-05T16:48:13.016" v="1424" actId="478"/>
          <ac:spMkLst>
            <pc:docMk/>
            <pc:sldMk cId="3897219572" sldId="418"/>
            <ac:spMk id="3" creationId="{69AF3CCB-9307-23B3-4883-250B79E58DAB}"/>
          </ac:spMkLst>
        </pc:spChg>
        <pc:spChg chg="add mod">
          <ac:chgData name="MUÑOZ RIVAS, ELENA" userId="167b2d7f-900a-4897-98e2-980329257003" providerId="ADAL" clId="{8603C149-A652-5A57-893A-286A4E848587}" dt="2025-09-05T21:11:55.597" v="1819" actId="20577"/>
          <ac:spMkLst>
            <pc:docMk/>
            <pc:sldMk cId="3897219572" sldId="418"/>
            <ac:spMk id="9" creationId="{662C4781-E606-B224-CCDD-BFF49ACDF4E9}"/>
          </ac:spMkLst>
        </pc:spChg>
      </pc:sldChg>
      <pc:sldChg chg="addSp delSp modSp mod">
        <pc:chgData name="MUÑOZ RIVAS, ELENA" userId="167b2d7f-900a-4897-98e2-980329257003" providerId="ADAL" clId="{8603C149-A652-5A57-893A-286A4E848587}" dt="2025-09-05T21:11:23.720" v="1813" actId="20577"/>
        <pc:sldMkLst>
          <pc:docMk/>
          <pc:sldMk cId="580671691" sldId="419"/>
        </pc:sldMkLst>
        <pc:spChg chg="del">
          <ac:chgData name="MUÑOZ RIVAS, ELENA" userId="167b2d7f-900a-4897-98e2-980329257003" providerId="ADAL" clId="{8603C149-A652-5A57-893A-286A4E848587}" dt="2025-09-05T16:48:17.212" v="1426" actId="478"/>
          <ac:spMkLst>
            <pc:docMk/>
            <pc:sldMk cId="580671691" sldId="419"/>
            <ac:spMk id="3" creationId="{617F3B1D-5084-5961-DF0F-D0D33698F4DB}"/>
          </ac:spMkLst>
        </pc:spChg>
        <pc:spChg chg="add mod">
          <ac:chgData name="MUÑOZ RIVAS, ELENA" userId="167b2d7f-900a-4897-98e2-980329257003" providerId="ADAL" clId="{8603C149-A652-5A57-893A-286A4E848587}" dt="2025-09-05T21:11:23.720" v="1813" actId="20577"/>
          <ac:spMkLst>
            <pc:docMk/>
            <pc:sldMk cId="580671691" sldId="419"/>
            <ac:spMk id="9" creationId="{DC8B8A6F-AEC5-8FBB-F464-136F0E616483}"/>
          </ac:spMkLst>
        </pc:spChg>
      </pc:sldChg>
      <pc:sldChg chg="addSp delSp modSp add mod">
        <pc:chgData name="MUÑOZ RIVAS, ELENA" userId="167b2d7f-900a-4897-98e2-980329257003" providerId="ADAL" clId="{8603C149-A652-5A57-893A-286A4E848587}" dt="2025-09-05T21:10:42.620" v="1791" actId="20577"/>
        <pc:sldMkLst>
          <pc:docMk/>
          <pc:sldMk cId="3627735639" sldId="420"/>
        </pc:sldMkLst>
        <pc:spChg chg="add mod">
          <ac:chgData name="MUÑOZ RIVAS, ELENA" userId="167b2d7f-900a-4897-98e2-980329257003" providerId="ADAL" clId="{8603C149-A652-5A57-893A-286A4E848587}" dt="2025-09-05T16:00:20.916" v="513"/>
          <ac:spMkLst>
            <pc:docMk/>
            <pc:sldMk cId="3627735639" sldId="420"/>
            <ac:spMk id="3" creationId="{8ED67406-0836-897F-03D1-1C25509A9BE2}"/>
          </ac:spMkLst>
        </pc:spChg>
        <pc:spChg chg="add mod">
          <ac:chgData name="MUÑOZ RIVAS, ELENA" userId="167b2d7f-900a-4897-98e2-980329257003" providerId="ADAL" clId="{8603C149-A652-5A57-893A-286A4E848587}" dt="2025-09-05T16:32:36.405" v="1242" actId="114"/>
          <ac:spMkLst>
            <pc:docMk/>
            <pc:sldMk cId="3627735639" sldId="420"/>
            <ac:spMk id="4" creationId="{D77DA005-5ADE-C8FA-3747-99F294093ED4}"/>
          </ac:spMkLst>
        </pc:spChg>
        <pc:spChg chg="del">
          <ac:chgData name="MUÑOZ RIVAS, ELENA" userId="167b2d7f-900a-4897-98e2-980329257003" providerId="ADAL" clId="{8603C149-A652-5A57-893A-286A4E848587}" dt="2025-09-05T16:49:04.899" v="1452" actId="478"/>
          <ac:spMkLst>
            <pc:docMk/>
            <pc:sldMk cId="3627735639" sldId="420"/>
            <ac:spMk id="8" creationId="{74AFB593-C6EF-1DCF-DDDB-FA858C4097C2}"/>
          </ac:spMkLst>
        </pc:spChg>
        <pc:spChg chg="add mod">
          <ac:chgData name="MUÑOZ RIVAS, ELENA" userId="167b2d7f-900a-4897-98e2-980329257003" providerId="ADAL" clId="{8603C149-A652-5A57-893A-286A4E848587}" dt="2025-09-05T16:00:20.916" v="513"/>
          <ac:spMkLst>
            <pc:docMk/>
            <pc:sldMk cId="3627735639" sldId="420"/>
            <ac:spMk id="18" creationId="{BBA07CEC-D1B4-4579-0950-5293A5E2C180}"/>
          </ac:spMkLst>
        </pc:spChg>
        <pc:spChg chg="add mod">
          <ac:chgData name="MUÑOZ RIVAS, ELENA" userId="167b2d7f-900a-4897-98e2-980329257003" providerId="ADAL" clId="{8603C149-A652-5A57-893A-286A4E848587}" dt="2025-09-05T16:00:20.916" v="513"/>
          <ac:spMkLst>
            <pc:docMk/>
            <pc:sldMk cId="3627735639" sldId="420"/>
            <ac:spMk id="21" creationId="{8D43887B-0EF1-2562-1F56-87CE9D86EE77}"/>
          </ac:spMkLst>
        </pc:spChg>
        <pc:spChg chg="add mod">
          <ac:chgData name="MUÑOZ RIVAS, ELENA" userId="167b2d7f-900a-4897-98e2-980329257003" providerId="ADAL" clId="{8603C149-A652-5A57-893A-286A4E848587}" dt="2025-09-05T16:32:45.284" v="1243" actId="114"/>
          <ac:spMkLst>
            <pc:docMk/>
            <pc:sldMk cId="3627735639" sldId="420"/>
            <ac:spMk id="22" creationId="{2B747F2E-B0C4-EB1F-6918-3E796D3104A8}"/>
          </ac:spMkLst>
        </pc:spChg>
        <pc:spChg chg="add mod">
          <ac:chgData name="MUÑOZ RIVAS, ELENA" userId="167b2d7f-900a-4897-98e2-980329257003" providerId="ADAL" clId="{8603C149-A652-5A57-893A-286A4E848587}" dt="2025-09-05T16:00:20.916" v="513"/>
          <ac:spMkLst>
            <pc:docMk/>
            <pc:sldMk cId="3627735639" sldId="420"/>
            <ac:spMk id="23" creationId="{56DD0EAC-D509-564C-B709-980D96CDB114}"/>
          </ac:spMkLst>
        </pc:spChg>
        <pc:spChg chg="add mod">
          <ac:chgData name="MUÑOZ RIVAS, ELENA" userId="167b2d7f-900a-4897-98e2-980329257003" providerId="ADAL" clId="{8603C149-A652-5A57-893A-286A4E848587}" dt="2025-09-05T16:31:57.737" v="1236"/>
          <ac:spMkLst>
            <pc:docMk/>
            <pc:sldMk cId="3627735639" sldId="420"/>
            <ac:spMk id="25" creationId="{CEDC23DC-A808-D5A7-F2D4-56A6618F1082}"/>
          </ac:spMkLst>
        </pc:spChg>
        <pc:spChg chg="add mod">
          <ac:chgData name="MUÑOZ RIVAS, ELENA" userId="167b2d7f-900a-4897-98e2-980329257003" providerId="ADAL" clId="{8603C149-A652-5A57-893A-286A4E848587}" dt="2025-09-05T16:33:47.213" v="1281"/>
          <ac:spMkLst>
            <pc:docMk/>
            <pc:sldMk cId="3627735639" sldId="420"/>
            <ac:spMk id="26" creationId="{1E16B286-6A9A-A54E-BB2F-0D80B01AF79C}"/>
          </ac:spMkLst>
        </pc:spChg>
        <pc:spChg chg="add mod">
          <ac:chgData name="MUÑOZ RIVAS, ELENA" userId="167b2d7f-900a-4897-98e2-980329257003" providerId="ADAL" clId="{8603C149-A652-5A57-893A-286A4E848587}" dt="2025-09-05T21:10:42.620" v="1791" actId="20577"/>
          <ac:spMkLst>
            <pc:docMk/>
            <pc:sldMk cId="3627735639" sldId="420"/>
            <ac:spMk id="27" creationId="{3B53C142-A9A5-2CA7-DBBA-9EF64E559E48}"/>
          </ac:spMkLst>
        </pc:spChg>
        <pc:picChg chg="del">
          <ac:chgData name="MUÑOZ RIVAS, ELENA" userId="167b2d7f-900a-4897-98e2-980329257003" providerId="ADAL" clId="{8603C149-A652-5A57-893A-286A4E848587}" dt="2025-09-05T21:10:24.569" v="1782" actId="478"/>
          <ac:picMkLst>
            <pc:docMk/>
            <pc:sldMk cId="3627735639" sldId="420"/>
            <ac:picMk id="2" creationId="{6F62F5E4-B87A-07C2-CA2E-58D21BFE52A4}"/>
          </ac:picMkLst>
        </pc:picChg>
        <pc:picChg chg="del">
          <ac:chgData name="MUÑOZ RIVAS, ELENA" userId="167b2d7f-900a-4897-98e2-980329257003" providerId="ADAL" clId="{8603C149-A652-5A57-893A-286A4E848587}" dt="2025-09-05T21:10:25.500" v="1783" actId="478"/>
          <ac:picMkLst>
            <pc:docMk/>
            <pc:sldMk cId="3627735639" sldId="420"/>
            <ac:picMk id="7" creationId="{0847EF1F-61EF-CC0B-DEFD-A6EDD53BAE4D}"/>
          </ac:picMkLst>
        </pc:picChg>
        <pc:picChg chg="add mod">
          <ac:chgData name="MUÑOZ RIVAS, ELENA" userId="167b2d7f-900a-4897-98e2-980329257003" providerId="ADAL" clId="{8603C149-A652-5A57-893A-286A4E848587}" dt="2025-09-05T16:05:51.569" v="543"/>
          <ac:picMkLst>
            <pc:docMk/>
            <pc:sldMk cId="3627735639" sldId="420"/>
            <ac:picMk id="24" creationId="{3A9D761E-ACF9-32D0-AFAF-CB033743BD2D}"/>
          </ac:picMkLst>
        </pc:picChg>
        <pc:picChg chg="add mod">
          <ac:chgData name="MUÑOZ RIVAS, ELENA" userId="167b2d7f-900a-4897-98e2-980329257003" providerId="ADAL" clId="{8603C149-A652-5A57-893A-286A4E848587}" dt="2025-09-05T21:10:26.154" v="1784"/>
          <ac:picMkLst>
            <pc:docMk/>
            <pc:sldMk cId="3627735639" sldId="420"/>
            <ac:picMk id="29" creationId="{154B7483-3434-CCD1-B13F-656F02032336}"/>
          </ac:picMkLst>
        </pc:picChg>
        <pc:picChg chg="add mod">
          <ac:chgData name="MUÑOZ RIVAS, ELENA" userId="167b2d7f-900a-4897-98e2-980329257003" providerId="ADAL" clId="{8603C149-A652-5A57-893A-286A4E848587}" dt="2025-09-05T21:10:26.154" v="1784"/>
          <ac:picMkLst>
            <pc:docMk/>
            <pc:sldMk cId="3627735639" sldId="420"/>
            <ac:picMk id="31" creationId="{055F183E-A0BC-AA7A-319F-BA7B42115143}"/>
          </ac:picMkLst>
        </pc:picChg>
      </pc:sldChg>
      <pc:sldChg chg="modSp add mod">
        <pc:chgData name="MUÑOZ RIVAS, ELENA" userId="167b2d7f-900a-4897-98e2-980329257003" providerId="ADAL" clId="{8603C149-A652-5A57-893A-286A4E848587}" dt="2025-09-05T21:09:06.578" v="1760" actId="20577"/>
        <pc:sldMkLst>
          <pc:docMk/>
          <pc:sldMk cId="80813001" sldId="421"/>
        </pc:sldMkLst>
        <pc:spChg chg="mod">
          <ac:chgData name="MUÑOZ RIVAS, ELENA" userId="167b2d7f-900a-4897-98e2-980329257003" providerId="ADAL" clId="{8603C149-A652-5A57-893A-286A4E848587}" dt="2025-09-05T21:09:06.578" v="1760" actId="20577"/>
          <ac:spMkLst>
            <pc:docMk/>
            <pc:sldMk cId="80813001" sldId="421"/>
            <ac:spMk id="2" creationId="{10EEDB45-38A5-D3B9-20E3-80B97B06FE97}"/>
          </ac:spMkLst>
        </pc:spChg>
        <pc:spChg chg="mod">
          <ac:chgData name="MUÑOZ RIVAS, ELENA" userId="167b2d7f-900a-4897-98e2-980329257003" providerId="ADAL" clId="{8603C149-A652-5A57-893A-286A4E848587}" dt="2025-09-05T20:31:09.138" v="1671" actId="20577"/>
          <ac:spMkLst>
            <pc:docMk/>
            <pc:sldMk cId="80813001" sldId="421"/>
            <ac:spMk id="11" creationId="{351F7DC5-9724-62B4-AB22-D4C0EAE6612C}"/>
          </ac:spMkLst>
        </pc:spChg>
        <pc:spChg chg="mod">
          <ac:chgData name="MUÑOZ RIVAS, ELENA" userId="167b2d7f-900a-4897-98e2-980329257003" providerId="ADAL" clId="{8603C149-A652-5A57-893A-286A4E848587}" dt="2025-09-05T20:30:21.089" v="1655" actId="20577"/>
          <ac:spMkLst>
            <pc:docMk/>
            <pc:sldMk cId="80813001" sldId="421"/>
            <ac:spMk id="41" creationId="{78323FF2-E964-4759-FBE8-25DA1414E339}"/>
          </ac:spMkLst>
        </pc:spChg>
      </pc:sldChg>
      <pc:sldChg chg="delSp add mod">
        <pc:chgData name="MUÑOZ RIVAS, ELENA" userId="167b2d7f-900a-4897-98e2-980329257003" providerId="ADAL" clId="{8603C149-A652-5A57-893A-286A4E848587}" dt="2025-09-05T21:09:12.986" v="1761" actId="478"/>
        <pc:sldMkLst>
          <pc:docMk/>
          <pc:sldMk cId="2376147163" sldId="422"/>
        </pc:sldMkLst>
        <pc:spChg chg="del">
          <ac:chgData name="MUÑOZ RIVAS, ELENA" userId="167b2d7f-900a-4897-98e2-980329257003" providerId="ADAL" clId="{8603C149-A652-5A57-893A-286A4E848587}" dt="2025-09-05T21:09:12.986" v="1761" actId="478"/>
          <ac:spMkLst>
            <pc:docMk/>
            <pc:sldMk cId="2376147163" sldId="422"/>
            <ac:spMk id="41" creationId="{DF70326F-D2B1-E3A5-81F4-797706BB4569}"/>
          </ac:spMkLst>
        </pc:spChg>
      </pc:sldChg>
      <pc:sldChg chg="addSp delSp modSp add del mod">
        <pc:chgData name="MUÑOZ RIVAS, ELENA" userId="167b2d7f-900a-4897-98e2-980329257003" providerId="ADAL" clId="{8603C149-A652-5A57-893A-286A4E848587}" dt="2025-09-05T20:32:23.479" v="1679" actId="2696"/>
        <pc:sldMkLst>
          <pc:docMk/>
          <pc:sldMk cId="3670758005" sldId="422"/>
        </pc:sldMkLst>
        <pc:spChg chg="mod">
          <ac:chgData name="MUÑOZ RIVAS, ELENA" userId="167b2d7f-900a-4897-98e2-980329257003" providerId="ADAL" clId="{8603C149-A652-5A57-893A-286A4E848587}" dt="2025-09-05T20:30:34.394" v="1659" actId="20577"/>
          <ac:spMkLst>
            <pc:docMk/>
            <pc:sldMk cId="3670758005" sldId="422"/>
            <ac:spMk id="2" creationId="{2A7669A3-2A96-9006-0844-BF817C715262}"/>
          </ac:spMkLst>
        </pc:spChg>
        <pc:spChg chg="mod">
          <ac:chgData name="MUÑOZ RIVAS, ELENA" userId="167b2d7f-900a-4897-98e2-980329257003" providerId="ADAL" clId="{8603C149-A652-5A57-893A-286A4E848587}" dt="2025-09-05T20:30:58.110" v="1666" actId="20577"/>
          <ac:spMkLst>
            <pc:docMk/>
            <pc:sldMk cId="3670758005" sldId="422"/>
            <ac:spMk id="7" creationId="{4F5B6185-9AA4-9A2C-944B-1DFA812356A0}"/>
          </ac:spMkLst>
        </pc:spChg>
        <pc:spChg chg="del">
          <ac:chgData name="MUÑOZ RIVAS, ELENA" userId="167b2d7f-900a-4897-98e2-980329257003" providerId="ADAL" clId="{8603C149-A652-5A57-893A-286A4E848587}" dt="2025-09-05T20:30:38.931" v="1660" actId="478"/>
          <ac:spMkLst>
            <pc:docMk/>
            <pc:sldMk cId="3670758005" sldId="422"/>
            <ac:spMk id="39" creationId="{DD014831-7E98-B66F-B301-7492BDF1854E}"/>
          </ac:spMkLst>
        </pc:spChg>
        <pc:spChg chg="mod">
          <ac:chgData name="MUÑOZ RIVAS, ELENA" userId="167b2d7f-900a-4897-98e2-980329257003" providerId="ADAL" clId="{8603C149-A652-5A57-893A-286A4E848587}" dt="2025-09-05T20:30:43.559" v="1661" actId="1076"/>
          <ac:spMkLst>
            <pc:docMk/>
            <pc:sldMk cId="3670758005" sldId="422"/>
            <ac:spMk id="41" creationId="{53CF07B0-B876-8043-5648-369C3B381E76}"/>
          </ac:spMkLst>
        </pc:spChg>
        <pc:picChg chg="add mod">
          <ac:chgData name="MUÑOZ RIVAS, ELENA" userId="167b2d7f-900a-4897-98e2-980329257003" providerId="ADAL" clId="{8603C149-A652-5A57-893A-286A4E848587}" dt="2025-09-05T20:31:43.879" v="1678" actId="1076"/>
          <ac:picMkLst>
            <pc:docMk/>
            <pc:sldMk cId="3670758005" sldId="422"/>
            <ac:picMk id="8" creationId="{1061EBC1-FA42-EB56-48D7-901BAB0BAC26}"/>
          </ac:picMkLst>
        </pc:picChg>
        <pc:picChg chg="del">
          <ac:chgData name="MUÑOZ RIVAS, ELENA" userId="167b2d7f-900a-4897-98e2-980329257003" providerId="ADAL" clId="{8603C149-A652-5A57-893A-286A4E848587}" dt="2025-09-05T20:31:22.842" v="1672" actId="478"/>
          <ac:picMkLst>
            <pc:docMk/>
            <pc:sldMk cId="3670758005" sldId="422"/>
            <ac:picMk id="42" creationId="{09CB77C3-8979-588F-C1D0-9953EE91684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B7DF3-EE26-5D42-89CC-1E7CF5643BCD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14237-8409-2D48-AA07-4D11FA915B0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67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 el banco de pruebas local de UZH para microfísica en Xe; tras varias iteraciones, afrontamos nuevas medidas con neutrones y nuevos fotomultiplicadores: toca rediseñar y simular el campo a 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bajo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optimise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F448E-E20B-8E4F-A2F9-62E666299D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1491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D20F8-0A33-C7B5-7FC2-9B5C339A5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245F8D8-4B6C-BB35-B7FA-8F035F553B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5E2298F-8500-EE43-2AB1-8B5E0F101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D6B6538-4904-FF33-66EB-4EE5F6B803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298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B1DD4-C232-78CD-8C78-8368A0DA63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4EA76F3-F7BE-F7BF-C322-0F7CBDAED3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BE1CE67-0951-5ACD-3C4C-F1B7A99E5C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For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a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given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mass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and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cross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section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of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WIMPs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,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the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interaction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rate</a:t>
            </a:r>
            <a:r>
              <a:rPr lang="es-ES" dirty="0">
                <a:solidFill>
                  <a:srgbClr val="000000"/>
                </a:solidFill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with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target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atoms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is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higher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at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low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energies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.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This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eﬀect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is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even</a:t>
            </a:r>
            <a:r>
              <a:rPr lang="es-ES" dirty="0">
                <a:solidFill>
                  <a:srgbClr val="000000"/>
                </a:solidFill>
                <a:latin typeface="Helvetica" pitchFamily="2" charset="0"/>
              </a:rPr>
              <a:t> 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more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significant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for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more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massive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nuclei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like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rgbClr val="000000"/>
                </a:solidFill>
                <a:effectLst/>
                <a:latin typeface="Helvetica" pitchFamily="2" charset="0"/>
              </a:rPr>
              <a:t>xenon</a:t>
            </a:r>
            <a:r>
              <a:rPr lang="es-ES" dirty="0">
                <a:solidFill>
                  <a:srgbClr val="000000"/>
                </a:solidFill>
                <a:effectLst/>
                <a:latin typeface="Helvetica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41C4E12-3760-76C5-C8BC-47B37CC9D1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840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182B0-FABA-B114-8F29-4A91B4DC7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C690163-FE0B-CD16-8366-5490899102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2F9B82E-92C3-FF22-DE5F-7CF0969323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C8E2BBB-B467-702E-7524-BE48EEE905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1605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B47A3C-6DC8-FB5B-3E4F-23F13E650D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2468D10-E510-246C-4607-A78BEF7F78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D313717-3D42-CBE7-0341-491B082140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D9A4016-7471-7105-FBAC-2EE5DCCDBB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746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60603-B4EF-07F4-A405-30922BD01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F60A135-BFE3-7C93-EC42-E26C0CFF11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AC657BC-A9A9-F9AC-170E-AB3585268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6C8CB7-A413-476B-F3F1-A5873C7C0B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621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A4A5C-F451-AD96-E899-7AA6EBC9E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292C615-7F05-4D2B-8D03-19996D7107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08CC0DC-EFBE-288A-EBBF-BD4D985339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450 V/cm ya se midió la 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atenuación de S1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por recombinación (q≈0.74, ~–25%) y la caída de LY a baja energía; al bajar E, la uniformidad pesa más para reconstrucción y umbrales.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determine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refine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HV safety targets.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677C4C4-B10C-5F40-A407-FAE6C71B0D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284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7E1869-8462-58D4-862F-A5DE59213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1CE4B41-C36C-D329-B601-86773CEB05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2B70208-7498-37AE-B41B-3B080C0E76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450 V/cm ya se midió la 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atenuación de S1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por recombinación (q≈0.74, ~–25%) y la caída de LY a baja energía; al bajar E, la uniformidad pesa más para reconstrucción y umbrales.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determine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refine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HV safety targets.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5729C8F-E151-4099-EAF2-3ED4E8CAD5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8213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9D90E-3EDF-FCAD-8020-EDC650026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48E3EAD-26E4-0E34-FB69-33B9408FCC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27D2FA3-DE51-5844-FFDA-CEDB58D686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E7F7D9-10A9-6609-9F62-A39AF8AC83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109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14237-8409-2D48-AA07-4D11FA915B0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909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F0D437-6C82-74E9-A972-D286AF6EC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6DBBB1D-9ED9-BA8A-C438-A2C5CF52AB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E60CF62-B45C-3B08-E0F6-544A32F7F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F08A123-EE77-1199-6A51-7A69AD68FD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14237-8409-2D48-AA07-4D11FA915B0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178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0871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62B35-11FD-FB1B-4FA2-DF7945056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A6F6AC6-0846-9BAB-3C5F-936ED6C476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8DA9D68-DFF7-8487-518F-E0AAE078B3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60D1A2-0F3B-4D7A-E2B5-D801EA8D89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F448E-E20B-8E4F-A2F9-62E666299D7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4294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F448E-E20B-8E4F-A2F9-62E666299D7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6910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F448E-E20B-8E4F-A2F9-62E666299D7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4674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F448E-E20B-8E4F-A2F9-62E666299D7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8828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DB882-C458-8036-2033-E2F1FBE87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0140B80-6F16-D645-7410-CBB63E1823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9CB9247-0954-852C-1FA8-4C7523410C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 el banco de pruebas local de UZH para microfísica en Xe; tras varias iteraciones, afrontamos nuevas medidas con neutrones y nuevos fotomultiplicadores: toca rediseñar y simular el campo a 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bajo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optimise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C2E560-5517-93D6-CBCF-975AD8E93F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F448E-E20B-8E4F-A2F9-62E666299D7F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1411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B9F54-5DC4-ED44-A99A-827E9632A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5FCB01-9A72-0026-23A8-4B11F558D0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A91CF9C-CDEF-53BE-E253-43EB3DB0B7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 el banco de pruebas local de UZH para microfísica en Xe; tras varias iteraciones, afrontamos nuevas medidas con neutrones y nuevos fotomultiplicadores: toca rediseñar y simular el campo a 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bajo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optimise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CBF571E-56D3-7AA5-DA1E-CFC5523261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F448E-E20B-8E4F-A2F9-62E666299D7F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255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Sabemos que la </a:t>
            </a:r>
            <a:r>
              <a:rPr lang="es-ES" b="1" dirty="0"/>
              <a:t>materia oscura existe</a:t>
            </a:r>
            <a:r>
              <a:rPr lang="es-ES" dirty="0"/>
              <a:t>, por evidencias astrofísicas como las </a:t>
            </a:r>
            <a:r>
              <a:rPr lang="es-ES" b="1" dirty="0"/>
              <a:t>curvas de rotación de galaxias</a:t>
            </a:r>
            <a:r>
              <a:rPr lang="es-ES" dirty="0"/>
              <a:t>, el </a:t>
            </a:r>
            <a:r>
              <a:rPr lang="es-ES" b="1" dirty="0"/>
              <a:t>fondo cósmico de microondas</a:t>
            </a:r>
            <a:r>
              <a:rPr lang="es-ES" dirty="0"/>
              <a:t> y los </a:t>
            </a:r>
            <a:r>
              <a:rPr lang="es-ES" b="1" dirty="0"/>
              <a:t>mapas de lentes gravitacionales</a:t>
            </a:r>
            <a:r>
              <a:rPr lang="es-ES" dirty="0"/>
              <a:t>.</a:t>
            </a:r>
          </a:p>
          <a:p>
            <a:r>
              <a:rPr lang="es-ES" dirty="0"/>
              <a:t>Durante mucho tiempo, la comunidad se ha centrado en las </a:t>
            </a:r>
            <a:r>
              <a:rPr lang="es-ES" b="1" dirty="0" err="1"/>
              <a:t>WIMPs</a:t>
            </a:r>
            <a:r>
              <a:rPr lang="es-ES" b="1" dirty="0"/>
              <a:t> clásicas</a:t>
            </a:r>
            <a:r>
              <a:rPr lang="es-ES" dirty="0"/>
              <a:t>, que tendrían masas en el rango de </a:t>
            </a:r>
            <a:r>
              <a:rPr lang="es-ES" b="1" dirty="0"/>
              <a:t>unos pocos </a:t>
            </a:r>
            <a:r>
              <a:rPr lang="es-ES" b="1" dirty="0" err="1"/>
              <a:t>GeV</a:t>
            </a:r>
            <a:r>
              <a:rPr lang="es-ES" b="1" dirty="0"/>
              <a:t> hasta varios </a:t>
            </a:r>
            <a:r>
              <a:rPr lang="es-ES" b="1" dirty="0" err="1"/>
              <a:t>TeV</a:t>
            </a:r>
            <a:r>
              <a:rPr lang="es-ES" dirty="0"/>
              <a:t>, y se detectarían mediante retrocesos nucleares. Sin embargo, como se ve en los últimos resultados experimentales, esa región está </a:t>
            </a:r>
            <a:r>
              <a:rPr lang="es-ES" b="1" dirty="0"/>
              <a:t>fuertemente restringida</a:t>
            </a:r>
            <a:r>
              <a:rPr lang="es-ES" dirty="0"/>
              <a:t> — </a:t>
            </a:r>
            <a:r>
              <a:rPr lang="es-ES" b="1" dirty="0"/>
              <a:t>ya hemos buscado mucho ahí, sin éxito</a:t>
            </a:r>
            <a:r>
              <a:rPr lang="es-ES" dirty="0"/>
              <a:t>.</a:t>
            </a:r>
          </a:p>
          <a:p>
            <a:endParaRPr lang="es-ES" dirty="0"/>
          </a:p>
          <a:p>
            <a:r>
              <a:rPr lang="es-ES" dirty="0"/>
              <a:t>Por eso, cada vez hay más interés en modelos que predicen una </a:t>
            </a:r>
            <a:r>
              <a:rPr lang="es-ES" b="1" dirty="0"/>
              <a:t>materia oscura más ligera</a:t>
            </a:r>
            <a:r>
              <a:rPr lang="es-ES" dirty="0"/>
              <a:t>, en el rango de </a:t>
            </a:r>
            <a:r>
              <a:rPr lang="es-ES" b="1" dirty="0" err="1"/>
              <a:t>MeV</a:t>
            </a:r>
            <a:r>
              <a:rPr lang="es-ES" b="1" dirty="0"/>
              <a:t> a </a:t>
            </a:r>
            <a:r>
              <a:rPr lang="es-ES" b="1" dirty="0" err="1"/>
              <a:t>GeV</a:t>
            </a:r>
            <a:r>
              <a:rPr lang="es-ES" dirty="0"/>
              <a:t>. Estos modelos están </a:t>
            </a:r>
            <a:r>
              <a:rPr lang="es-ES" b="1" dirty="0"/>
              <a:t>bien motivados teóricamente</a:t>
            </a:r>
            <a:r>
              <a:rPr lang="es-ES" dirty="0"/>
              <a:t>: por ejemplo, a través de mecanismos como el </a:t>
            </a:r>
            <a:r>
              <a:rPr lang="es-ES" b="1" dirty="0" err="1"/>
              <a:t>freeze</a:t>
            </a:r>
            <a:r>
              <a:rPr lang="es-ES" b="1" dirty="0"/>
              <a:t>-in</a:t>
            </a:r>
            <a:r>
              <a:rPr lang="es-ES" dirty="0"/>
              <a:t>, donde la materia oscura nunca estuvo en equilibrio térmico, o modelos de </a:t>
            </a:r>
            <a:r>
              <a:rPr lang="es-ES" b="1" dirty="0"/>
              <a:t>materia oscura asimétrica</a:t>
            </a:r>
            <a:r>
              <a:rPr lang="es-ES" dirty="0"/>
              <a:t>, similares al origen de la materia normal.</a:t>
            </a:r>
          </a:p>
          <a:p>
            <a:endParaRPr lang="es-ES" dirty="0"/>
          </a:p>
          <a:p>
            <a:r>
              <a:rPr lang="es-ES" dirty="0"/>
              <a:t>También hay modelos con </a:t>
            </a:r>
            <a:r>
              <a:rPr lang="es-ES" b="1" dirty="0"/>
              <a:t>mediadores ligeros</a:t>
            </a:r>
            <a:r>
              <a:rPr lang="es-ES" dirty="0"/>
              <a:t>, como </a:t>
            </a:r>
            <a:r>
              <a:rPr lang="es-ES" b="1" dirty="0" err="1"/>
              <a:t>dark</a:t>
            </a:r>
            <a:r>
              <a:rPr lang="es-ES" b="1" dirty="0"/>
              <a:t> </a:t>
            </a:r>
            <a:r>
              <a:rPr lang="es-ES" b="1" dirty="0" err="1"/>
              <a:t>photons</a:t>
            </a:r>
            <a:r>
              <a:rPr lang="es-ES" dirty="0"/>
              <a:t> o </a:t>
            </a:r>
            <a:r>
              <a:rPr lang="es-ES" b="1" dirty="0"/>
              <a:t>campos escalares</a:t>
            </a:r>
            <a:r>
              <a:rPr lang="es-ES" dirty="0"/>
              <a:t>, que permiten que estas partículas ligeras interactúen con el sector visible.</a:t>
            </a:r>
          </a:p>
          <a:p>
            <a:r>
              <a:rPr lang="es-ES" dirty="0"/>
              <a:t>En el eje de masas vemos todo el espectro de posibilidades: desde materia oscura ultraligera como </a:t>
            </a:r>
            <a:r>
              <a:rPr lang="es-ES" b="1" dirty="0" err="1"/>
              <a:t>axiones</a:t>
            </a:r>
            <a:r>
              <a:rPr lang="es-ES" b="1" dirty="0"/>
              <a:t> o campos </a:t>
            </a:r>
            <a:r>
              <a:rPr lang="es-ES" b="1" dirty="0" err="1"/>
              <a:t>bosónicos</a:t>
            </a:r>
            <a:r>
              <a:rPr lang="es-ES" dirty="0"/>
              <a:t>, pasando por la región de interés de este trabajo —que está destacada en azul—, hasta objetos mucho más masivos como </a:t>
            </a:r>
            <a:r>
              <a:rPr lang="es-ES" b="1" dirty="0"/>
              <a:t>materia oscura compuesta</a:t>
            </a:r>
            <a:r>
              <a:rPr lang="es-ES" dirty="0"/>
              <a:t> o </a:t>
            </a:r>
            <a:r>
              <a:rPr lang="es-ES" b="1" dirty="0"/>
              <a:t>agujeros negros primordiales</a:t>
            </a:r>
            <a:r>
              <a:rPr lang="es-ES" dirty="0"/>
              <a:t>.</a:t>
            </a:r>
          </a:p>
          <a:p>
            <a:endParaRPr lang="es-ES" dirty="0"/>
          </a:p>
          <a:p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Algunos de los modelos más interesantes hoy en día predicen materia oscura 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ligera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de forma natural.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Por ejemplo, en el mecanismo de 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freeze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-in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la materia oscura nunca estuvo en equilibrio térmico, sino que se fue generando lentamente mediante interacciones ultra-débilmente acopladas.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Esto permite masas muy pequeñas, del orden de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MeV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sin conflictos con las observaciones.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También existen modelos de 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materia oscura asimétrica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en los que, igual que ocurre con la materia normal, hay un exceso de partículas sobre antipartículas.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En estos casos, la cantidad de materia oscura queda relacionada con la de bariones, lo que sugiere masas más ligeras, incluso por debajo de 5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GeV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Por eso, la materia oscura ligera no solo está abierta experimentalmente, sino que 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está bien motivada desde el punto de vista teórico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</a:t>
            </a:r>
          </a:p>
          <a:p>
            <a:endParaRPr lang="es-ES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Este trabajo se centra en explorar la </a:t>
            </a:r>
            <a:r>
              <a:rPr lang="es-ES" b="1" dirty="0"/>
              <a:t>región intermedia</a:t>
            </a:r>
            <a:r>
              <a:rPr lang="es-ES" dirty="0"/>
              <a:t>, donde la materia oscura sería </a:t>
            </a:r>
            <a:r>
              <a:rPr lang="es-ES" b="1" dirty="0"/>
              <a:t>térmica, ligera y posiblemente detectable</a:t>
            </a:r>
            <a:r>
              <a:rPr lang="es-ES" dirty="0"/>
              <a:t> mediante </a:t>
            </a:r>
            <a:r>
              <a:rPr lang="es-ES" b="1" dirty="0"/>
              <a:t>retrocesos electrónicos</a:t>
            </a:r>
            <a:r>
              <a:rPr lang="es-ES" dirty="0"/>
              <a:t> en detectores como DAMIC-M.</a:t>
            </a:r>
          </a:p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0094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Backup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—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Basics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yields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non-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experts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→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→ more S1,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S2.</a:t>
            </a:r>
          </a:p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estimator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benefits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combined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α·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S1 +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β·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S2)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fluctuations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non-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position/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hence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target.</a:t>
            </a:r>
          </a:p>
          <a:p>
            <a:b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Backup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 —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endParaRPr lang="es-ES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gas;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gate–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anode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transparency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peak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diameter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pitch,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tension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micro-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sparking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optical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transparency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b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Backup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 — HV safety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checklist</a:t>
            </a:r>
            <a:endParaRPr lang="es-ES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Round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sharp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corners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at interfaces.</a:t>
            </a: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conservative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known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breakdown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behaviours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polishing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coating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steps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b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Backup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 —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calibration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sources</a:t>
            </a:r>
            <a:endParaRPr lang="es-ES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83mKr (9.4 &amp; 32.1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keV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37Ar (2.8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keV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response.</a:t>
            </a:r>
          </a:p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S2/S1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spot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field-bending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issues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b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cues (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Swiss panel)</a:t>
            </a: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background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idea per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figures ≥70% del área.</a:t>
            </a: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takeaway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“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&lt; 1% @100 V/cm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”).</a:t>
            </a:r>
          </a:p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Sans-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serif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consistent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axis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labels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≥24 pt;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always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8868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26F5E-0443-69D4-0B09-969FC6547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FD34001-9181-AF51-1B81-C781AD7400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A422E42-84A1-0BAF-2A74-FA4591ABD1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Pipeline completo y validado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Alta eficiencia (≥ 95 % 1 e⁻)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Bases para futuras búsquedas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</a:rPr>
              <a:t>MeV</a:t>
            </a: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‑DM</a:t>
            </a:r>
          </a:p>
          <a:p>
            <a:r>
              <a:rPr lang="es-ES" b="1" dirty="0"/>
              <a:t>Notas (2 min):</a:t>
            </a:r>
            <a:r>
              <a:rPr lang="es-ES" dirty="0"/>
              <a:t> Conectar con objetivos iniciales.</a:t>
            </a:r>
          </a:p>
          <a:p>
            <a:endParaRPr lang="en-GB" dirty="0"/>
          </a:p>
          <a:p>
            <a:pPr algn="l"/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Trabajo futuro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Mejorar Hot‑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</a:rPr>
              <a:t>column</a:t>
            </a: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 &amp; OD → ML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Reducir fondo &lt; 1 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</a:rPr>
              <a:t>dru</a:t>
            </a: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 con Cu‑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</a:rPr>
              <a:t>electroformado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solidFill>
                  <a:srgbClr val="000000"/>
                </a:solidFill>
                <a:effectLst/>
              </a:rPr>
              <a:t>Análisis modulación diaria 1 e⁻ 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- Conecta con objetivos iniciales (“pipeline validado → listo para 1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kg·año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”).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-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Roadmap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: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daily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modulation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mejora ML para máscaras, nuevo blindaje.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- Una diapositiva final “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Thank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you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&amp;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Questions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”.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F075C38-8853-7658-5033-C89C9AE49E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1597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0C595-DCBF-582D-9C81-1CFB53710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E8B5FF0-E166-9C2F-C8B4-88E8F0F38C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0C5AF10-EBD0-7739-7832-D7D69D1C03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Los grandes experimentos que buscan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WIMPs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a través de retrocesos nucleares han alcanzado sensibilidades espectaculares, pero su eficacia cae bruscamente por debajo de 1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GeV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/c², donde las energías son demasiado pequeñas para ser detectadas.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Esto deja una ventana abierta para experimentos como DAMIC-M, que exploran el rango de 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baja masa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utilizando 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interacciones con electrones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Además, los experimentos nucleares se acercan al 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"neutrino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floor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"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una barrera fundamental donde la señal de materia oscura ya no puede distinguirse del fondo natural producido por neutrinos.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En la detección por retroceso nuclear, una partícula de materia oscura colisiona con un núcleo del detector, dándole un pequeño empujón. Esa energía de retroceso se puede detectar como luz, carga o calor.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Esta técnica ha permitido alcanzar límites muy precisos para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WIMPs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de masas altas, pero pierde eficacia por debajo de 1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GeV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donde los retrocesos son demasiado pequeños para ser medidos.</a:t>
            </a:r>
            <a:br>
              <a:rPr lang="es-ES" dirty="0"/>
            </a:b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Además, se aproxima el límite impuesto por los neutrinos, que producen señales indistinguibles de la materia oscura.</a:t>
            </a:r>
            <a:endParaRPr lang="es-ES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7215709-337A-9A92-B04C-512BFC5659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797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7402E-056D-1AE1-80B1-0A628ABC3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E0BB3EF-62F9-0EAD-3AD4-460EFF5145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EADDAD3-0AA3-ECBE-8C78-8B81914456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Sabemos que la </a:t>
            </a:r>
            <a:r>
              <a:rPr lang="es-ES" b="1" dirty="0"/>
              <a:t>materia oscura existe</a:t>
            </a:r>
            <a:r>
              <a:rPr lang="es-ES" dirty="0"/>
              <a:t>, por evidencias astrofísicas como las </a:t>
            </a:r>
            <a:r>
              <a:rPr lang="es-ES" b="1" dirty="0"/>
              <a:t>curvas de rotación de galaxias</a:t>
            </a:r>
            <a:r>
              <a:rPr lang="es-ES" dirty="0"/>
              <a:t>, el </a:t>
            </a:r>
            <a:r>
              <a:rPr lang="es-ES" b="1" dirty="0"/>
              <a:t>fondo cósmico de microondas</a:t>
            </a:r>
            <a:r>
              <a:rPr lang="es-ES" dirty="0"/>
              <a:t> y los </a:t>
            </a:r>
            <a:r>
              <a:rPr lang="es-ES" b="1" dirty="0"/>
              <a:t>mapas de lentes gravitacionales</a:t>
            </a:r>
            <a:r>
              <a:rPr lang="es-ES" dirty="0"/>
              <a:t>.</a:t>
            </a:r>
          </a:p>
          <a:p>
            <a:r>
              <a:rPr lang="es-ES" dirty="0"/>
              <a:t>Durante mucho tiempo, la comunidad se ha centrado en las </a:t>
            </a:r>
            <a:r>
              <a:rPr lang="es-ES" b="1" dirty="0" err="1"/>
              <a:t>WIMPs</a:t>
            </a:r>
            <a:r>
              <a:rPr lang="es-ES" b="1" dirty="0"/>
              <a:t> clásicas</a:t>
            </a:r>
            <a:r>
              <a:rPr lang="es-ES" dirty="0"/>
              <a:t>, que tendrían masas en el rango de </a:t>
            </a:r>
            <a:r>
              <a:rPr lang="es-ES" b="1" dirty="0"/>
              <a:t>unos pocos </a:t>
            </a:r>
            <a:r>
              <a:rPr lang="es-ES" b="1" dirty="0" err="1"/>
              <a:t>GeV</a:t>
            </a:r>
            <a:r>
              <a:rPr lang="es-ES" b="1" dirty="0"/>
              <a:t> hasta varios </a:t>
            </a:r>
            <a:r>
              <a:rPr lang="es-ES" b="1" dirty="0" err="1"/>
              <a:t>TeV</a:t>
            </a:r>
            <a:r>
              <a:rPr lang="es-ES" dirty="0"/>
              <a:t>, y se detectarían mediante retrocesos nucleares. Sin embargo, como se ve en los últimos resultados experimentales, esa región está </a:t>
            </a:r>
            <a:r>
              <a:rPr lang="es-ES" b="1" dirty="0"/>
              <a:t>fuertemente restringida</a:t>
            </a:r>
            <a:r>
              <a:rPr lang="es-ES" dirty="0"/>
              <a:t> — </a:t>
            </a:r>
            <a:r>
              <a:rPr lang="es-ES" b="1" dirty="0"/>
              <a:t>ya hemos buscado mucho ahí, sin éxito</a:t>
            </a:r>
            <a:r>
              <a:rPr lang="es-ES" dirty="0"/>
              <a:t>.</a:t>
            </a:r>
          </a:p>
          <a:p>
            <a:endParaRPr lang="es-ES" dirty="0"/>
          </a:p>
          <a:p>
            <a:r>
              <a:rPr lang="es-ES" dirty="0"/>
              <a:t>Por eso, cada vez hay más interés en modelos que predicen una </a:t>
            </a:r>
            <a:r>
              <a:rPr lang="es-ES" b="1" dirty="0"/>
              <a:t>materia oscura más ligera</a:t>
            </a:r>
            <a:r>
              <a:rPr lang="es-ES" dirty="0"/>
              <a:t>, en el rango de </a:t>
            </a:r>
            <a:r>
              <a:rPr lang="es-ES" b="1" dirty="0" err="1"/>
              <a:t>MeV</a:t>
            </a:r>
            <a:r>
              <a:rPr lang="es-ES" b="1" dirty="0"/>
              <a:t> a </a:t>
            </a:r>
            <a:r>
              <a:rPr lang="es-ES" b="1" dirty="0" err="1"/>
              <a:t>GeV</a:t>
            </a:r>
            <a:r>
              <a:rPr lang="es-ES" dirty="0"/>
              <a:t>. Estos modelos están </a:t>
            </a:r>
            <a:r>
              <a:rPr lang="es-ES" b="1" dirty="0"/>
              <a:t>bien motivados teóricamente</a:t>
            </a:r>
            <a:r>
              <a:rPr lang="es-ES" dirty="0"/>
              <a:t>: por ejemplo, a través de mecanismos como el </a:t>
            </a:r>
            <a:r>
              <a:rPr lang="es-ES" b="1" dirty="0" err="1"/>
              <a:t>freeze</a:t>
            </a:r>
            <a:r>
              <a:rPr lang="es-ES" b="1" dirty="0"/>
              <a:t>-in</a:t>
            </a:r>
            <a:r>
              <a:rPr lang="es-ES" dirty="0"/>
              <a:t>, donde la materia oscura nunca estuvo en equilibrio térmico, o modelos de </a:t>
            </a:r>
            <a:r>
              <a:rPr lang="es-ES" b="1" dirty="0"/>
              <a:t>materia oscura asimétrica</a:t>
            </a:r>
            <a:r>
              <a:rPr lang="es-ES" dirty="0"/>
              <a:t>, similares al origen de la materia normal.</a:t>
            </a:r>
          </a:p>
          <a:p>
            <a:endParaRPr lang="es-ES" dirty="0"/>
          </a:p>
          <a:p>
            <a:r>
              <a:rPr lang="es-ES" dirty="0"/>
              <a:t>También hay modelos con </a:t>
            </a:r>
            <a:r>
              <a:rPr lang="es-ES" b="1" dirty="0"/>
              <a:t>mediadores ligeros</a:t>
            </a:r>
            <a:r>
              <a:rPr lang="es-ES" dirty="0"/>
              <a:t>, como </a:t>
            </a:r>
            <a:r>
              <a:rPr lang="es-ES" b="1" dirty="0" err="1"/>
              <a:t>dark</a:t>
            </a:r>
            <a:r>
              <a:rPr lang="es-ES" b="1" dirty="0"/>
              <a:t> </a:t>
            </a:r>
            <a:r>
              <a:rPr lang="es-ES" b="1" dirty="0" err="1"/>
              <a:t>photons</a:t>
            </a:r>
            <a:r>
              <a:rPr lang="es-ES" dirty="0"/>
              <a:t> o </a:t>
            </a:r>
            <a:r>
              <a:rPr lang="es-ES" b="1" dirty="0"/>
              <a:t>campos escalares</a:t>
            </a:r>
            <a:r>
              <a:rPr lang="es-ES" dirty="0"/>
              <a:t>, que permiten que estas partículas ligeras interactúen con el sector visible.</a:t>
            </a:r>
          </a:p>
          <a:p>
            <a:r>
              <a:rPr lang="es-ES" dirty="0"/>
              <a:t>En el eje de masas vemos todo el espectro de posibilidades: desde materia oscura ultraligera como </a:t>
            </a:r>
            <a:r>
              <a:rPr lang="es-ES" b="1" dirty="0" err="1"/>
              <a:t>axiones</a:t>
            </a:r>
            <a:r>
              <a:rPr lang="es-ES" b="1" dirty="0"/>
              <a:t> o campos </a:t>
            </a:r>
            <a:r>
              <a:rPr lang="es-ES" b="1" dirty="0" err="1"/>
              <a:t>bosónicos</a:t>
            </a:r>
            <a:r>
              <a:rPr lang="es-ES" dirty="0"/>
              <a:t>, pasando por la región de interés de este trabajo —que está destacada en azul—, hasta objetos mucho más masivos como </a:t>
            </a:r>
            <a:r>
              <a:rPr lang="es-ES" b="1" dirty="0"/>
              <a:t>materia oscura compuesta</a:t>
            </a:r>
            <a:r>
              <a:rPr lang="es-ES" dirty="0"/>
              <a:t> o </a:t>
            </a:r>
            <a:r>
              <a:rPr lang="es-ES" b="1" dirty="0"/>
              <a:t>agujeros negros primordiales</a:t>
            </a:r>
            <a:r>
              <a:rPr lang="es-ES" dirty="0"/>
              <a:t>.</a:t>
            </a:r>
          </a:p>
          <a:p>
            <a:endParaRPr lang="es-ES" dirty="0"/>
          </a:p>
          <a:p>
            <a:endParaRPr lang="en-GB" dirty="0"/>
          </a:p>
          <a:p>
            <a:endParaRPr lang="en-GB" dirty="0"/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complementary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try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dark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matter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colliders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look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traces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annihilation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cosmos,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do—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wait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bump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detector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underground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Direct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sitting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waiting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tiniest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knock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6438A7A-E9AC-A711-623E-253E9A9583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4482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F0060-F6DE-8075-828E-B01CB0283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1A03281-DC48-C5E1-D68A-4E702F9370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7BE197D-870B-1825-D295-05D060D48D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D2AE446-FDF7-8B52-2B7F-027E348088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F448E-E20B-8E4F-A2F9-62E666299D7F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7623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B6CAF-155A-08B1-A2ED-CA078D7C5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D4E65E0-92E2-C533-D089-1A16640B3A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78E89DE-A9E4-CA72-08A2-8F02A6FD67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A17D1AB-7F94-29E5-8F93-4FC778C698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F448E-E20B-8E4F-A2F9-62E666299D7F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562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436D25-5612-4A4E-3962-3F58F9E91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8D5F812-F15E-EDA4-9EBC-321463B339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993B8AC-1AEE-95C5-8ACE-8FDBBDD8F0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whisper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silence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detectors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deep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underground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beneath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mountain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cosmic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rays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cannot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material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choice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heavy and dense,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target;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extremely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pure,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little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noise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unique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complementary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messengers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F955899-EC06-CC54-6235-04256710F9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710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58DB5-8EE8-0ABB-E55A-0E4D425B3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B550CB2-7F3F-4CDB-C8E3-4DEF221A12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3DD064C-667B-883A-D19D-EA8BA67FC2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364CD04-FCB3-099E-27CF-4FCC8333D1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199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819D7-5ABE-3A19-15E7-9BF5EE612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D922C12-FF0F-FF96-9308-245710A662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BA81B71-5240-3F72-D3A4-9F2E25E8C2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605D4E1-0A3A-7FF1-B3E3-EAB2C69F38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423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D938D7-2300-BBFD-2840-FCAF44CAC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23B392C-2BFA-97FF-CBEA-B63C010893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39D4202-65FA-970D-0386-9A13A0DEFC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B492508-FF58-A5EF-F946-963D93F6C8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615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A2CB5-198F-9D63-0BAE-0788FD2ED6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E4E18C0-E4AD-96A0-8CAE-1C092DA2AE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3E285DC-FE15-FAC2-4CC8-CE0F6DE770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EEF3AA6-1567-1E29-E9B2-66EAAA6F90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763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E7110-D428-E93A-9FCA-37A8BA079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A17209-7803-7BB2-2738-DBB35C5437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816646D-CF58-D0D2-C2AF-E32C426F79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dual-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time-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signatures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light, S1, and free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upward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–gas interface.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produce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proportional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scintillation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S2.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S1–S2 time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 light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horizontal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relative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sizes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S1 and S2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sets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response, position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linearity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ER/NR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separation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campaigns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recombination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rapidly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inhomogeneities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spatial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biases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S1/S2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therefore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reconstructed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position.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achieve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at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gas gap.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simulate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gaps,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dielectrics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scanning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simplest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flatten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and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TPCs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LUX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XENONnT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distortions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PTFE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-up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</a:t>
            </a:r>
            <a:r>
              <a:rPr lang="es-E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full 3D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electrostatic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upgraded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Xurich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TPC,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parametric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resistor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run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low-field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~20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300 V/cm.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quantified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E/E in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fiducial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hotspots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E_max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rings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grids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minimal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HV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setpoints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deliver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percent-level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uniformity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margins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validation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plan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83mKr/37Ar and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drift-velocity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checks</a:t>
            </a:r>
            <a:r>
              <a:rPr lang="es-E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CBCB176-A0CE-8CDC-84FE-A922179D8D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089769-B582-C240-83A4-41FEEBF542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713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5DA510-2FFF-EDE6-BDE6-1D1D6A01ED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C028840-E8F9-B1C1-98A0-855A50FDF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A9E4E79-9391-C96C-D36C-2A5A29FAF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AC3638-F5BA-F1FE-7C10-CB588A5D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58EC80-564E-1723-84FB-919834DF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93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8C00E1-3524-5322-A30A-F938CCB10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139603-A8FA-97E7-A565-D86998BFB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973C84-A88D-FEE8-BF83-9E3C495E0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DE6C1F-21A3-F0D4-DC54-7A56759C7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6BE2F6-B7B3-8C1D-9E03-F0360299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6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B0B751C-40BC-B32F-9556-E1EAA59148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1478C05-172E-E911-52C6-4D7915119F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FE5411-54C5-B887-0D25-5D7B31987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F74CC9A-0CC7-8BC0-6F94-156CEDDDF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C2E77E-BE09-E5A8-97FA-5EE696449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09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698E1C-43E5-405A-683D-6FED16F8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1630E5-4DDC-7F2A-AB15-A5381CBC6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6991F2-A721-B13B-DE18-75AA69C8F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A51EF3-2B50-3CE3-0D92-27773541D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2DF970-8A85-CB30-C8C9-BF540F460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8E8BBD-F8BD-917D-15DE-F51405ACA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E0318A-086A-85BC-BD8E-0F7E0AB9D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44D75C-0B7E-6E21-EB17-7B89F2C58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055940-AE33-D6C5-6322-F46821598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2E629F-D765-8099-D437-189326ACD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459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62643-1494-5477-3EBA-558315194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728F4D-8A98-5C96-3D84-D0A06D9F18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30B11CA-83E2-9E1F-A461-0D72FF6A0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87D550F-0B63-1B7A-37E6-8CBF1B4D9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3FA825-7AD8-B6D7-EB48-47F3EEA8D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E3EBDA-A61E-3467-6E1A-3F6A8F4F9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760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9499DB-97AA-7054-EE52-F95AF0CA9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7396986-C318-7408-4A9C-068533A65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9A718FB-0D7B-39CA-59B8-0FCE7562B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A82B698-EEE8-9048-4B74-98594FBBE0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9F079A9-B16D-6D64-714C-ADE4930C6A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0A6D312-5429-47E8-5AB8-319632E78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4B4877B-2DFB-E75B-0784-40578C89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B8D4192-4019-4DEE-5E60-33136C00A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948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6BB96E-CE17-8E69-D571-E80C01974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EB8D695-075C-7FBF-2293-0569C30FA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E2FEEAB-4993-8C7F-6056-97BA48100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684E2C9-5E42-A151-9385-26933687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74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FB91F59-638C-D737-2E5C-C25C4883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50B6281-2547-435D-E879-B91165E1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6B772EA-2B86-F17F-0941-87268A4D5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67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C8F7B3-7496-27F4-A2AC-5540A5536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459706-0192-9747-0D2A-7DBC2D9DD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3F82F57-22D3-FF90-9237-292528B56D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FE005-7221-DC1E-B456-FF7553D6F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4B2F7BE-82F5-67D1-84A1-41FE05652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73DB7A2-D179-25F8-B4DE-901DF188E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474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6FB129-9FC7-501C-3A1D-5F3B260FC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B63BEED-DCD5-42A9-0A80-FC1BF46BA3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ACACDB0-B0B3-E79A-07E2-1975DE0E65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ABFD7EB-46A5-E8CC-B165-54E2F0C8C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D9A09E5-DF1A-970E-251A-C61A4379D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0273DBE-5178-7FE5-9021-828EA5D71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783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B4EA9CB-AAE1-D9C2-6FB8-87B134852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34B1B8-ED14-587B-27D3-DD458CE40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C1D147-12E3-3AB3-1CC2-E2C7515031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1C2BBC-E7C4-BF4B-99A7-AA64A7C6EEB2}" type="datetimeFigureOut">
              <a:rPr lang="en-GB" smtClean="0"/>
              <a:t>05/09/2025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28612A-E2DF-34A9-0AE4-510A253E93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D7FC7F-F768-A7B0-0AEF-1BDA052DE8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99D20E-4924-4943-94D9-4B8E29B38DF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6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8.JPG"/><Relationship Id="rId7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8.JPG"/><Relationship Id="rId7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2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2.png"/><Relationship Id="rId3" Type="http://schemas.openxmlformats.org/officeDocument/2006/relationships/image" Target="../media/image46.png"/><Relationship Id="rId7" Type="http://schemas.openxmlformats.org/officeDocument/2006/relationships/image" Target="../media/image52.png"/><Relationship Id="rId12" Type="http://schemas.openxmlformats.org/officeDocument/2006/relationships/image" Target="../media/image59.png"/><Relationship Id="rId17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8.png"/><Relationship Id="rId5" Type="http://schemas.openxmlformats.org/officeDocument/2006/relationships/image" Target="../media/image48.png"/><Relationship Id="rId15" Type="http://schemas.openxmlformats.org/officeDocument/2006/relationships/image" Target="../media/image55.png"/><Relationship Id="rId10" Type="http://schemas.openxmlformats.org/officeDocument/2006/relationships/image" Target="../media/image57.png"/><Relationship Id="rId4" Type="http://schemas.openxmlformats.org/officeDocument/2006/relationships/image" Target="../media/image47.png"/><Relationship Id="rId9" Type="http://schemas.openxmlformats.org/officeDocument/2006/relationships/image" Target="../media/image56.png"/><Relationship Id="rId1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microsoft.com/office/2007/relationships/hdphoto" Target="../media/hdphoto9.wdp"/><Relationship Id="rId18" Type="http://schemas.microsoft.com/office/2007/relationships/hdphoto" Target="../media/hdphoto14.wdp"/><Relationship Id="rId26" Type="http://schemas.microsoft.com/office/2007/relationships/hdphoto" Target="../media/hdphoto22.wdp"/><Relationship Id="rId3" Type="http://schemas.openxmlformats.org/officeDocument/2006/relationships/image" Target="../media/image2.png"/><Relationship Id="rId21" Type="http://schemas.microsoft.com/office/2007/relationships/hdphoto" Target="../media/hdphoto17.wdp"/><Relationship Id="rId7" Type="http://schemas.openxmlformats.org/officeDocument/2006/relationships/image" Target="../media/image64.png"/><Relationship Id="rId12" Type="http://schemas.microsoft.com/office/2007/relationships/hdphoto" Target="../media/hdphoto8.wdp"/><Relationship Id="rId17" Type="http://schemas.microsoft.com/office/2007/relationships/hdphoto" Target="../media/hdphoto13.wdp"/><Relationship Id="rId25" Type="http://schemas.microsoft.com/office/2007/relationships/hdphoto" Target="../media/hdphoto21.wdp"/><Relationship Id="rId2" Type="http://schemas.openxmlformats.org/officeDocument/2006/relationships/notesSlide" Target="../notesSlides/notesSlide21.xml"/><Relationship Id="rId16" Type="http://schemas.microsoft.com/office/2007/relationships/hdphoto" Target="../media/hdphoto12.wdp"/><Relationship Id="rId20" Type="http://schemas.microsoft.com/office/2007/relationships/hdphoto" Target="../media/hdphoto16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microsoft.com/office/2007/relationships/hdphoto" Target="../media/hdphoto7.wdp"/><Relationship Id="rId24" Type="http://schemas.microsoft.com/office/2007/relationships/hdphoto" Target="../media/hdphoto20.wdp"/><Relationship Id="rId5" Type="http://schemas.openxmlformats.org/officeDocument/2006/relationships/image" Target="../media/image62.png"/><Relationship Id="rId15" Type="http://schemas.microsoft.com/office/2007/relationships/hdphoto" Target="../media/hdphoto11.wdp"/><Relationship Id="rId23" Type="http://schemas.microsoft.com/office/2007/relationships/hdphoto" Target="../media/hdphoto19.wdp"/><Relationship Id="rId28" Type="http://schemas.microsoft.com/office/2007/relationships/hdphoto" Target="../media/hdphoto24.wdp"/><Relationship Id="rId10" Type="http://schemas.microsoft.com/office/2007/relationships/hdphoto" Target="../media/hdphoto6.wdp"/><Relationship Id="rId19" Type="http://schemas.microsoft.com/office/2007/relationships/hdphoto" Target="../media/hdphoto15.wdp"/><Relationship Id="rId4" Type="http://schemas.openxmlformats.org/officeDocument/2006/relationships/image" Target="../media/image61.png"/><Relationship Id="rId9" Type="http://schemas.microsoft.com/office/2007/relationships/hdphoto" Target="../media/hdphoto5.wdp"/><Relationship Id="rId14" Type="http://schemas.microsoft.com/office/2007/relationships/hdphoto" Target="../media/hdphoto10.wdp"/><Relationship Id="rId22" Type="http://schemas.microsoft.com/office/2007/relationships/hdphoto" Target="../media/hdphoto18.wdp"/><Relationship Id="rId27" Type="http://schemas.microsoft.com/office/2007/relationships/hdphoto" Target="../media/hdphoto23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2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76.png"/><Relationship Id="rId5" Type="http://schemas.openxmlformats.org/officeDocument/2006/relationships/image" Target="../media/image71.png"/><Relationship Id="rId10" Type="http://schemas.openxmlformats.org/officeDocument/2006/relationships/image" Target="../media/image75.png"/><Relationship Id="rId4" Type="http://schemas.openxmlformats.org/officeDocument/2006/relationships/image" Target="../media/image48.png"/><Relationship Id="rId9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7FA971C0-A41B-E442-A79A-327C0B2089B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n 6" descr="Imagen que contiene interior, tabla, cocina, estufa&#10;&#10;El contenido generado por IA puede ser incorrecto.">
            <a:extLst>
              <a:ext uri="{FF2B5EF4-FFF2-40B4-BE49-F238E27FC236}">
                <a16:creationId xmlns:a16="http://schemas.microsoft.com/office/drawing/2014/main" id="{1960475C-77DA-FD17-CF02-F929A297507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l="332" t="39066" r="-332" b="19503"/>
          <a:stretch>
            <a:fillRect/>
          </a:stretch>
        </p:blipFill>
        <p:spPr>
          <a:xfrm>
            <a:off x="0" y="-8770"/>
            <a:ext cx="12192000" cy="68374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BDB4C4A-BFDF-6485-6215-F8BEE54816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148" y="1603662"/>
            <a:ext cx="11753852" cy="2143919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s-ES" sz="4800" b="1" dirty="0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Electric-Field </a:t>
            </a:r>
            <a:r>
              <a:rPr lang="es-ES" sz="4800" b="1" dirty="0" err="1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Simulations</a:t>
            </a:r>
            <a:r>
              <a:rPr lang="es-ES" sz="4800" b="1" dirty="0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 </a:t>
            </a:r>
            <a:r>
              <a:rPr lang="es-ES" sz="4800" b="1" dirty="0" err="1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for</a:t>
            </a:r>
            <a:r>
              <a:rPr lang="es-ES" sz="4800" b="1" dirty="0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 </a:t>
            </a:r>
            <a:r>
              <a:rPr lang="es-ES" sz="4800" b="1" dirty="0" err="1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the</a:t>
            </a:r>
            <a:r>
              <a:rPr lang="es-ES" sz="4800" b="1" dirty="0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 </a:t>
            </a:r>
            <a:r>
              <a:rPr lang="es-ES" sz="4800" b="1" dirty="0" err="1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Xurich</a:t>
            </a:r>
            <a:r>
              <a:rPr lang="es-ES" sz="4800" b="1" dirty="0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 III Dual-</a:t>
            </a:r>
            <a:r>
              <a:rPr lang="es-ES" sz="4800" b="1" dirty="0" err="1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Phase</a:t>
            </a:r>
            <a:r>
              <a:rPr lang="es-ES" sz="4800" b="1" dirty="0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 </a:t>
            </a:r>
            <a:r>
              <a:rPr lang="es-ES" sz="4800" b="1" dirty="0" err="1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Xenon</a:t>
            </a:r>
            <a:r>
              <a:rPr lang="es-ES" sz="4800" b="1" dirty="0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 TPC (Low-Field </a:t>
            </a:r>
            <a:r>
              <a:rPr lang="es-ES" sz="4800" b="1" dirty="0" err="1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Regime</a:t>
            </a:r>
            <a:r>
              <a:rPr lang="es-ES" sz="4800" b="1" dirty="0">
                <a:solidFill>
                  <a:schemeClr val="bg1"/>
                </a:solidFill>
                <a:effectLst/>
                <a:latin typeface="Aptos Display" panose="020B0004020202020204" pitchFamily="34" charset="0"/>
              </a:rPr>
              <a:t>)</a:t>
            </a:r>
            <a:endParaRPr lang="en-GB" sz="4800" b="1" dirty="0">
              <a:solidFill>
                <a:schemeClr val="bg1"/>
              </a:solidFill>
              <a:latin typeface="Aptos Display" panose="020B00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82627C5-AFD0-856E-7B3F-A3E4FB6B4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391" y="4163435"/>
            <a:ext cx="11423808" cy="1655762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>
                <a:solidFill>
                  <a:schemeClr val="bg1"/>
                </a:solidFill>
              </a:rPr>
              <a:t>Elena Muñoz Rivas</a:t>
            </a:r>
          </a:p>
          <a:p>
            <a:pPr algn="l"/>
            <a:endParaRPr lang="en-GB" sz="2800" b="1" dirty="0">
              <a:solidFill>
                <a:schemeClr val="bg1"/>
              </a:solidFill>
            </a:endParaRPr>
          </a:p>
          <a:p>
            <a:pPr algn="l"/>
            <a:endParaRPr lang="en-GB" sz="2800" b="1" dirty="0">
              <a:solidFill>
                <a:schemeClr val="bg1"/>
              </a:solidFill>
            </a:endParaRPr>
          </a:p>
          <a:p>
            <a:pPr algn="l"/>
            <a:endParaRPr lang="en-GB" sz="2800" b="1" dirty="0">
              <a:solidFill>
                <a:schemeClr val="bg1"/>
              </a:solidFill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8638104C-958E-0EC6-B75D-4E5478476EB7}"/>
              </a:ext>
            </a:extLst>
          </p:cNvPr>
          <p:cNvCxnSpPr>
            <a:cxnSpLocks/>
          </p:cNvCxnSpPr>
          <p:nvPr/>
        </p:nvCxnSpPr>
        <p:spPr>
          <a:xfrm>
            <a:off x="0" y="3886199"/>
            <a:ext cx="12192000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890D321-0ABE-6FD2-2328-9D5770ECF11E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alpha val="70000"/>
                  </a:schemeClr>
                </a:solidFill>
              </a:rPr>
              <a:t>Summer Student Program - Bern, Sep 8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5F89AB6-2750-88AD-AC61-1ECF5B0B7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386" y="6101369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 descr="Logotipo&#10;&#10;El contenido generado por IA puede ser incorrecto.">
            <a:extLst>
              <a:ext uri="{FF2B5EF4-FFF2-40B4-BE49-F238E27FC236}">
                <a16:creationId xmlns:a16="http://schemas.microsoft.com/office/drawing/2014/main" id="{8D308A96-1846-D926-3C13-3DCE8DF792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4232" y="6096432"/>
            <a:ext cx="1113204" cy="770337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id="{1225827E-4572-7F86-10EA-7599B901B000}"/>
              </a:ext>
            </a:extLst>
          </p:cNvPr>
          <p:cNvSpPr txBox="1">
            <a:spLocks/>
          </p:cNvSpPr>
          <p:nvPr/>
        </p:nvSpPr>
        <p:spPr>
          <a:xfrm>
            <a:off x="482441" y="5102584"/>
            <a:ext cx="1142380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chemeClr val="bg1"/>
                </a:solidFill>
              </a:rPr>
              <a:t>Luisa </a:t>
            </a:r>
            <a:r>
              <a:rPr lang="en-GB" dirty="0" err="1">
                <a:solidFill>
                  <a:schemeClr val="bg1"/>
                </a:solidFill>
              </a:rPr>
              <a:t>Hötzsh</a:t>
            </a:r>
            <a:endParaRPr lang="en-GB" dirty="0">
              <a:solidFill>
                <a:schemeClr val="bg1"/>
              </a:solidFill>
            </a:endParaRPr>
          </a:p>
          <a:p>
            <a:pPr algn="r"/>
            <a:r>
              <a:rPr lang="en-GB" dirty="0">
                <a:solidFill>
                  <a:schemeClr val="bg1"/>
                </a:solidFill>
              </a:rPr>
              <a:t>Laura </a:t>
            </a:r>
            <a:r>
              <a:rPr lang="en-GB" dirty="0" err="1">
                <a:solidFill>
                  <a:schemeClr val="bg1"/>
                </a:solidFill>
              </a:rPr>
              <a:t>Baudis</a:t>
            </a:r>
            <a:endParaRPr lang="en-GB" dirty="0">
              <a:solidFill>
                <a:schemeClr val="bg1"/>
              </a:solidFill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F132D4A-A777-229E-2F80-6EAF3FFF1D72}"/>
              </a:ext>
            </a:extLst>
          </p:cNvPr>
          <p:cNvSpPr txBox="1"/>
          <p:nvPr/>
        </p:nvSpPr>
        <p:spPr>
          <a:xfrm>
            <a:off x="6030686" y="3940053"/>
            <a:ext cx="61613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0" i="0" u="none" strike="noStrike" dirty="0" err="1">
                <a:solidFill>
                  <a:schemeClr val="bg1"/>
                </a:solidFill>
                <a:effectLst/>
                <a:latin typeface="-webkit-standard"/>
              </a:rPr>
              <a:t>Validating</a:t>
            </a:r>
            <a:r>
              <a:rPr lang="es-ES" b="0" i="0" u="none" strike="noStrike" dirty="0">
                <a:solidFill>
                  <a:schemeClr val="bg1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chemeClr val="bg1"/>
                </a:solidFill>
                <a:effectLst/>
                <a:latin typeface="-webkit-standard"/>
              </a:rPr>
              <a:t>uniform</a:t>
            </a:r>
            <a:r>
              <a:rPr lang="es-ES" b="0" i="0" u="none" strike="noStrike" dirty="0">
                <a:solidFill>
                  <a:schemeClr val="bg1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chemeClr val="bg1"/>
                </a:solidFill>
                <a:effectLst/>
                <a:latin typeface="-webkit-standard"/>
              </a:rPr>
              <a:t>drift</a:t>
            </a:r>
            <a:r>
              <a:rPr lang="es-ES" b="0" i="0" u="none" strike="noStrike" dirty="0">
                <a:solidFill>
                  <a:schemeClr val="bg1"/>
                </a:solidFill>
                <a:effectLst/>
                <a:latin typeface="-webkit-standard"/>
              </a:rPr>
              <a:t> and </a:t>
            </a:r>
            <a:r>
              <a:rPr lang="es-ES" b="0" i="0" u="none" strike="noStrike" dirty="0" err="1">
                <a:solidFill>
                  <a:schemeClr val="bg1"/>
                </a:solidFill>
                <a:effectLst/>
                <a:latin typeface="-webkit-standard"/>
              </a:rPr>
              <a:t>safe</a:t>
            </a:r>
            <a:r>
              <a:rPr lang="es-ES" b="0" i="0" u="none" strike="noStrike" dirty="0">
                <a:solidFill>
                  <a:schemeClr val="bg1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chemeClr val="bg1"/>
                </a:solidFill>
                <a:effectLst/>
                <a:latin typeface="-webkit-standard"/>
              </a:rPr>
              <a:t>extraction</a:t>
            </a:r>
            <a:r>
              <a:rPr lang="es-ES" b="0" i="0" u="none" strike="noStrike" dirty="0">
                <a:solidFill>
                  <a:schemeClr val="bg1"/>
                </a:solidFill>
                <a:effectLst/>
                <a:latin typeface="-webkit-standard"/>
              </a:rPr>
              <a:t> at 20–600 V/cm </a:t>
            </a:r>
            <a:r>
              <a:rPr lang="es-ES" b="0" i="0" u="none" strike="noStrike" dirty="0" err="1">
                <a:solidFill>
                  <a:schemeClr val="bg1"/>
                </a:solidFill>
                <a:effectLst/>
                <a:latin typeface="-webkit-standard"/>
              </a:rPr>
              <a:t>for</a:t>
            </a:r>
            <a:r>
              <a:rPr lang="es-ES" b="0" i="0" u="none" strike="noStrike" dirty="0">
                <a:solidFill>
                  <a:schemeClr val="bg1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chemeClr val="bg1"/>
                </a:solidFill>
                <a:effectLst/>
                <a:latin typeface="-webkit-standard"/>
              </a:rPr>
              <a:t>upcoming</a:t>
            </a:r>
            <a:r>
              <a:rPr lang="es-ES" b="0" i="0" u="none" strike="noStrike" dirty="0">
                <a:solidFill>
                  <a:schemeClr val="bg1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chemeClr val="bg1"/>
                </a:solidFill>
                <a:effectLst/>
                <a:latin typeface="-webkit-standard"/>
              </a:rPr>
              <a:t>neutron</a:t>
            </a:r>
            <a:r>
              <a:rPr lang="es-ES" b="0" i="0" u="none" strike="noStrike" dirty="0">
                <a:solidFill>
                  <a:schemeClr val="bg1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chemeClr val="bg1"/>
                </a:solidFill>
                <a:effectLst/>
                <a:latin typeface="-webkit-standard"/>
              </a:rPr>
              <a:t>runs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60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C487C-6851-0308-D46A-79505344B7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a captura de pantalla de un videojuego&#10;&#10;El contenido generado por IA puede ser incorrecto.">
            <a:extLst>
              <a:ext uri="{FF2B5EF4-FFF2-40B4-BE49-F238E27FC236}">
                <a16:creationId xmlns:a16="http://schemas.microsoft.com/office/drawing/2014/main" id="{DDF5ABA1-DF5D-2779-754A-5116E5B46C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061" t="1101" r="1388" b="-1101"/>
          <a:stretch>
            <a:fillRect/>
          </a:stretch>
        </p:blipFill>
        <p:spPr>
          <a:xfrm>
            <a:off x="7462684" y="894627"/>
            <a:ext cx="4490490" cy="6029741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35EF8D84-D81D-2AEE-9A72-CBF4C1147760}"/>
              </a:ext>
            </a:extLst>
          </p:cNvPr>
          <p:cNvSpPr/>
          <p:nvPr/>
        </p:nvSpPr>
        <p:spPr>
          <a:xfrm>
            <a:off x="7241458" y="5817078"/>
            <a:ext cx="4935794" cy="1004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7E9233E-FF2E-B269-7432-6948654697D0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0C4E28F6-D062-E3EF-8E63-3D47EDE84F6C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E7E6D53-8CF3-B103-66D4-B910FD321A0E}"/>
              </a:ext>
            </a:extLst>
          </p:cNvPr>
          <p:cNvSpPr/>
          <p:nvPr/>
        </p:nvSpPr>
        <p:spPr>
          <a:xfrm>
            <a:off x="7365394" y="3307004"/>
            <a:ext cx="602777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D274471-D530-0427-8EFE-4A4E9289A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CCC60932-DCD9-95B8-56C4-D24BA894482A}"/>
              </a:ext>
            </a:extLst>
          </p:cNvPr>
          <p:cNvSpPr txBox="1"/>
          <p:nvPr/>
        </p:nvSpPr>
        <p:spPr>
          <a:xfrm>
            <a:off x="426227" y="1025476"/>
            <a:ext cx="60997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 Dual-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Phase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TPC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Provides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Two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Signals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and 3D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Positioning</a:t>
            </a:r>
            <a:endParaRPr lang="en-GB" sz="2800" b="1" dirty="0">
              <a:latin typeface="Aptos" panose="020B0004020202020204" pitchFamily="34" charset="0"/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D90AD144-EAF3-4A38-51FE-AB74DF8CC16D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Dual-phase xenon TPC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D32B76E4-56B4-E108-ADC4-D66819125E85}"/>
              </a:ext>
            </a:extLst>
          </p:cNvPr>
          <p:cNvSpPr txBox="1">
            <a:spLocks/>
          </p:cNvSpPr>
          <p:nvPr/>
        </p:nvSpPr>
        <p:spPr>
          <a:xfrm>
            <a:off x="265471" y="2403254"/>
            <a:ext cx="6805188" cy="4713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b="1" dirty="0" err="1">
                <a:latin typeface="Aptos" panose="020B0004020202020204" pitchFamily="34" charset="0"/>
              </a:rPr>
              <a:t>Interaction</a:t>
            </a:r>
            <a:r>
              <a:rPr lang="es-ES" sz="2000" b="1" dirty="0">
                <a:latin typeface="Aptos" panose="020B0004020202020204" pitchFamily="34" charset="0"/>
              </a:rPr>
              <a:t> → </a:t>
            </a:r>
            <a:r>
              <a:rPr lang="es-ES" sz="2000" dirty="0" err="1">
                <a:latin typeface="Aptos" panose="020B0004020202020204" pitchFamily="34" charset="0"/>
              </a:rPr>
              <a:t>prompt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scintillation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400" b="1" dirty="0">
                <a:latin typeface="Aptos" panose="020B0004020202020204" pitchFamily="34" charset="0"/>
              </a:rPr>
              <a:t>S1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dirty="0">
                <a:latin typeface="Aptos" panose="020B0004020202020204" pitchFamily="34" charset="0"/>
              </a:rPr>
              <a:t>+ </a:t>
            </a:r>
            <a:r>
              <a:rPr lang="es-ES" sz="2000" dirty="0" err="1">
                <a:latin typeface="Aptos" panose="020B0004020202020204" pitchFamily="34" charset="0"/>
              </a:rPr>
              <a:t>ionisation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electrons</a:t>
            </a:r>
            <a:endParaRPr lang="es-ES" sz="2000" dirty="0">
              <a:latin typeface="Aptos" panose="020B0004020202020204" pitchFamily="34" charset="0"/>
            </a:endParaRPr>
          </a:p>
          <a:p>
            <a:r>
              <a:rPr lang="es-ES" sz="2000" b="1" dirty="0" err="1">
                <a:latin typeface="Aptos" panose="020B0004020202020204" pitchFamily="34" charset="0"/>
              </a:rPr>
              <a:t>Drift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b="1" dirty="0" err="1">
                <a:latin typeface="Aptos" panose="020B0004020202020204" pitchFamily="34" charset="0"/>
              </a:rPr>
              <a:t>field</a:t>
            </a:r>
            <a:r>
              <a:rPr lang="es-ES" sz="2000" b="1" dirty="0">
                <a:latin typeface="Aptos" panose="020B0004020202020204" pitchFamily="34" charset="0"/>
              </a:rPr>
              <a:t> </a:t>
            </a:r>
            <a:r>
              <a:rPr lang="es-ES" sz="2000" dirty="0" err="1">
                <a:latin typeface="Aptos" panose="020B0004020202020204" pitchFamily="34" charset="0"/>
              </a:rPr>
              <a:t>moves</a:t>
            </a:r>
            <a:r>
              <a:rPr lang="es-ES" sz="2000" dirty="0">
                <a:latin typeface="Aptos" panose="020B0004020202020204" pitchFamily="34" charset="0"/>
              </a:rPr>
              <a:t> e⁻ </a:t>
            </a:r>
            <a:r>
              <a:rPr lang="es-ES" sz="2000" dirty="0" err="1">
                <a:latin typeface="Aptos" panose="020B0004020202020204" pitchFamily="34" charset="0"/>
              </a:rPr>
              <a:t>to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Surface</a:t>
            </a:r>
          </a:p>
          <a:p>
            <a:r>
              <a:rPr lang="es-ES" sz="2000" b="1" dirty="0" err="1">
                <a:latin typeface="Aptos" panose="020B0004020202020204" pitchFamily="34" charset="0"/>
              </a:rPr>
              <a:t>Extraction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b="1" dirty="0" err="1">
                <a:latin typeface="Aptos" panose="020B0004020202020204" pitchFamily="34" charset="0"/>
              </a:rPr>
              <a:t>field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dirty="0">
                <a:latin typeface="Aptos" panose="020B0004020202020204" pitchFamily="34" charset="0"/>
              </a:rPr>
              <a:t>in </a:t>
            </a:r>
            <a:r>
              <a:rPr lang="es-ES" sz="2000" dirty="0" err="1">
                <a:latin typeface="Aptos" panose="020B0004020202020204" pitchFamily="34" charset="0"/>
              </a:rPr>
              <a:t>GXe</a:t>
            </a:r>
            <a:r>
              <a:rPr lang="es-ES" sz="2000" dirty="0">
                <a:latin typeface="Aptos" panose="020B0004020202020204" pitchFamily="34" charset="0"/>
              </a:rPr>
              <a:t> produces </a:t>
            </a:r>
            <a:r>
              <a:rPr lang="es-ES" sz="2400" b="1" dirty="0">
                <a:latin typeface="Aptos" panose="020B0004020202020204" pitchFamily="34" charset="0"/>
              </a:rPr>
              <a:t>S2</a:t>
            </a:r>
          </a:p>
          <a:p>
            <a:r>
              <a:rPr lang="es-ES" sz="2000" dirty="0">
                <a:latin typeface="Aptos" panose="020B0004020202020204" pitchFamily="34" charset="0"/>
              </a:rPr>
              <a:t>(</a:t>
            </a:r>
            <a:r>
              <a:rPr lang="es-ES" sz="2000" dirty="0" err="1">
                <a:latin typeface="Aptos" panose="020B0004020202020204" pitchFamily="34" charset="0"/>
              </a:rPr>
              <a:t>x,y</a:t>
            </a:r>
            <a:r>
              <a:rPr lang="es-ES" sz="2000" dirty="0">
                <a:latin typeface="Aptos" panose="020B0004020202020204" pitchFamily="34" charset="0"/>
              </a:rPr>
              <a:t>) </a:t>
            </a:r>
            <a:r>
              <a:rPr lang="es-ES" sz="2000" dirty="0" err="1">
                <a:latin typeface="Aptos" panose="020B0004020202020204" pitchFamily="34" charset="0"/>
              </a:rPr>
              <a:t>from</a:t>
            </a:r>
            <a:r>
              <a:rPr lang="es-ES" sz="2000" dirty="0">
                <a:latin typeface="Aptos" panose="020B0004020202020204" pitchFamily="34" charset="0"/>
              </a:rPr>
              <a:t> S2 light </a:t>
            </a:r>
            <a:r>
              <a:rPr lang="es-ES" sz="2000" dirty="0" err="1">
                <a:latin typeface="Aptos" panose="020B0004020202020204" pitchFamily="34" charset="0"/>
              </a:rPr>
              <a:t>pattern</a:t>
            </a:r>
            <a:r>
              <a:rPr lang="es-ES" sz="2000" dirty="0">
                <a:latin typeface="Aptos" panose="020B0004020202020204" pitchFamily="34" charset="0"/>
              </a:rPr>
              <a:t>; z </a:t>
            </a:r>
            <a:r>
              <a:rPr lang="es-ES" sz="2000" dirty="0" err="1">
                <a:latin typeface="Aptos" panose="020B0004020202020204" pitchFamily="34" charset="0"/>
              </a:rPr>
              <a:t>from</a:t>
            </a:r>
            <a:r>
              <a:rPr lang="es-ES" sz="2000" dirty="0">
                <a:latin typeface="Aptos" panose="020B0004020202020204" pitchFamily="34" charset="0"/>
              </a:rPr>
              <a:t> S1–S2 time</a:t>
            </a:r>
          </a:p>
          <a:p>
            <a:r>
              <a:rPr lang="es-ES" sz="2000" dirty="0">
                <a:latin typeface="Aptos" panose="020B0004020202020204" pitchFamily="34" charset="0"/>
              </a:rPr>
              <a:t>S2/S1 ratio → </a:t>
            </a:r>
            <a:r>
              <a:rPr lang="es-ES" sz="2000" dirty="0" err="1">
                <a:latin typeface="Aptos" panose="020B0004020202020204" pitchFamily="34" charset="0"/>
              </a:rPr>
              <a:t>distinguishes</a:t>
            </a:r>
            <a:r>
              <a:rPr lang="es-ES" sz="2000" dirty="0">
                <a:latin typeface="Aptos" panose="020B0004020202020204" pitchFamily="34" charset="0"/>
              </a:rPr>
              <a:t> nuclear vs </a:t>
            </a:r>
            <a:r>
              <a:rPr lang="es-ES" sz="2000" dirty="0" err="1">
                <a:latin typeface="Aptos" panose="020B0004020202020204" pitchFamily="34" charset="0"/>
              </a:rPr>
              <a:t>electronic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recoils</a:t>
            </a:r>
            <a:endParaRPr lang="en-GB" sz="1600" dirty="0">
              <a:latin typeface="Aptos" panose="020B00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2589FA5-9BF3-70E2-836A-15201FB19B6B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5</a:t>
            </a:r>
          </a:p>
        </p:txBody>
      </p:sp>
    </p:spTree>
    <p:extLst>
      <p:ext uri="{BB962C8B-B14F-4D97-AF65-F5344CB8AC3E}">
        <p14:creationId xmlns:p14="http://schemas.microsoft.com/office/powerpoint/2010/main" val="3149810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16955-2632-316E-61EB-AE73E6AEE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E88417C9-3E36-B7AB-03BA-EF691F93C042}"/>
              </a:ext>
            </a:extLst>
          </p:cNvPr>
          <p:cNvSpPr/>
          <p:nvPr/>
        </p:nvSpPr>
        <p:spPr>
          <a:xfrm>
            <a:off x="7241458" y="5817078"/>
            <a:ext cx="4935794" cy="1004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7BB9942A-F520-406E-9609-02055F25BB79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TPC_Sketch_waveform_blue_bg">
            <a:hlinkClick r:id="" action="ppaction://media"/>
            <a:extLst>
              <a:ext uri="{FF2B5EF4-FFF2-40B4-BE49-F238E27FC236}">
                <a16:creationId xmlns:a16="http://schemas.microsoft.com/office/drawing/2014/main" id="{03DACAEF-9C43-7442-8C54-EA79DCBC40B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748" y="1002082"/>
            <a:ext cx="12162504" cy="58190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8CC539-F388-67BC-CF0A-9B1476A23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E291BF74-BCCD-95A8-113A-F80ABFF8D71A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Dual-phase xenon TPC</a:t>
            </a:r>
            <a:endParaRPr lang="es-ES" sz="3200" b="1" dirty="0">
              <a:solidFill>
                <a:srgbClr val="3765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9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0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85A15-DF51-D7AF-7674-F4D7735B2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8F9E91-AC85-E2AF-20AF-58026CD36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826" y="962474"/>
            <a:ext cx="10218919" cy="4713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latin typeface="Aptos" panose="020B0004020202020204" pitchFamily="34" charset="0"/>
              </a:rPr>
              <a:t>Recoil type identification</a:t>
            </a:r>
          </a:p>
          <a:p>
            <a:r>
              <a:rPr lang="en-GB" sz="2000" dirty="0">
                <a:latin typeface="Aptos" panose="020B0004020202020204" pitchFamily="34" charset="0"/>
              </a:rPr>
              <a:t>S2/S1 different for Electronic Recoils (ER) and Nuclear Recoils (NR)</a:t>
            </a:r>
          </a:p>
          <a:p>
            <a:r>
              <a:rPr lang="es-ES" sz="2400" dirty="0">
                <a:latin typeface="Aptos" panose="020B0004020202020204" pitchFamily="34" charset="0"/>
              </a:rPr>
              <a:t>Electronic </a:t>
            </a:r>
            <a:r>
              <a:rPr lang="es-ES" sz="2400" dirty="0" err="1">
                <a:latin typeface="Aptos" panose="020B0004020202020204" pitchFamily="34" charset="0"/>
              </a:rPr>
              <a:t>recoils</a:t>
            </a:r>
            <a:r>
              <a:rPr lang="es-ES" sz="2400" dirty="0">
                <a:latin typeface="Aptos" panose="020B0004020202020204" pitchFamily="34" charset="0"/>
              </a:rPr>
              <a:t> (ER) </a:t>
            </a:r>
            <a:r>
              <a:rPr lang="es-ES" sz="2400" dirty="0" err="1">
                <a:latin typeface="Aptos" panose="020B0004020202020204" pitchFamily="34" charset="0"/>
              </a:rPr>
              <a:t>yield</a:t>
            </a:r>
            <a:r>
              <a:rPr lang="es-ES" sz="2400" dirty="0">
                <a:latin typeface="Aptos" panose="020B0004020202020204" pitchFamily="34" charset="0"/>
              </a:rPr>
              <a:t> </a:t>
            </a:r>
            <a:r>
              <a:rPr lang="es-ES" b="1" dirty="0" err="1">
                <a:latin typeface="Aptos" panose="020B0004020202020204" pitchFamily="34" charset="0"/>
              </a:rPr>
              <a:t>higher</a:t>
            </a:r>
            <a:r>
              <a:rPr lang="es-ES" b="1" dirty="0">
                <a:latin typeface="Aptos" panose="020B0004020202020204" pitchFamily="34" charset="0"/>
              </a:rPr>
              <a:t> S2/S1</a:t>
            </a:r>
            <a:endParaRPr lang="es-ES" sz="2400" dirty="0">
              <a:latin typeface="Aptos" panose="020B0004020202020204" pitchFamily="34" charset="0"/>
            </a:endParaRPr>
          </a:p>
          <a:p>
            <a:r>
              <a:rPr lang="es-ES" sz="2400" dirty="0">
                <a:latin typeface="Aptos" panose="020B0004020202020204" pitchFamily="34" charset="0"/>
              </a:rPr>
              <a:t>Nuclear </a:t>
            </a:r>
            <a:r>
              <a:rPr lang="es-ES" sz="2400" dirty="0" err="1">
                <a:latin typeface="Aptos" panose="020B0004020202020204" pitchFamily="34" charset="0"/>
              </a:rPr>
              <a:t>recoils</a:t>
            </a:r>
            <a:r>
              <a:rPr lang="es-ES" sz="2400" dirty="0">
                <a:latin typeface="Aptos" panose="020B0004020202020204" pitchFamily="34" charset="0"/>
              </a:rPr>
              <a:t> (NR) </a:t>
            </a:r>
            <a:r>
              <a:rPr lang="es-ES" sz="2400" dirty="0" err="1">
                <a:latin typeface="Aptos" panose="020B0004020202020204" pitchFamily="34" charset="0"/>
              </a:rPr>
              <a:t>yield</a:t>
            </a:r>
            <a:r>
              <a:rPr lang="es-ES" sz="2400" dirty="0">
                <a:latin typeface="Aptos" panose="020B0004020202020204" pitchFamily="34" charset="0"/>
              </a:rPr>
              <a:t> </a:t>
            </a:r>
            <a:r>
              <a:rPr lang="es-ES" b="1" dirty="0" err="1">
                <a:latin typeface="Aptos" panose="020B0004020202020204" pitchFamily="34" charset="0"/>
              </a:rPr>
              <a:t>lower</a:t>
            </a:r>
            <a:r>
              <a:rPr lang="es-ES" b="1" dirty="0">
                <a:latin typeface="Aptos" panose="020B0004020202020204" pitchFamily="34" charset="0"/>
              </a:rPr>
              <a:t> S2/S1</a:t>
            </a:r>
            <a:r>
              <a:rPr lang="es-ES" dirty="0">
                <a:latin typeface="Aptos" panose="020B0004020202020204" pitchFamily="34" charset="0"/>
              </a:rPr>
              <a:t> </a:t>
            </a:r>
            <a:endParaRPr lang="es-ES" sz="2400" dirty="0">
              <a:latin typeface="Aptos" panose="020B0004020202020204" pitchFamily="34" charset="0"/>
            </a:endParaRPr>
          </a:p>
          <a:p>
            <a:endParaRPr lang="es-ES" sz="1400" dirty="0">
              <a:latin typeface="Aptos" panose="020B0004020202020204" pitchFamily="34" charset="0"/>
            </a:endParaRPr>
          </a:p>
          <a:p>
            <a:r>
              <a:rPr lang="es-ES" sz="2000" dirty="0" err="1">
                <a:latin typeface="Aptos" panose="020B0004020202020204" pitchFamily="34" charset="0"/>
              </a:rPr>
              <a:t>Typical</a:t>
            </a:r>
            <a:r>
              <a:rPr lang="es-ES" sz="2000" dirty="0">
                <a:latin typeface="Aptos" panose="020B0004020202020204" pitchFamily="34" charset="0"/>
              </a:rPr>
              <a:t> ER </a:t>
            </a:r>
            <a:r>
              <a:rPr lang="es-ES" sz="2000" dirty="0" err="1">
                <a:latin typeface="Aptos" panose="020B0004020202020204" pitchFamily="34" charset="0"/>
              </a:rPr>
              <a:t>rejection</a:t>
            </a:r>
            <a:r>
              <a:rPr lang="es-ES" sz="2000" dirty="0">
                <a:latin typeface="Aptos" panose="020B0004020202020204" pitchFamily="34" charset="0"/>
              </a:rPr>
              <a:t> &gt; 99% </a:t>
            </a:r>
            <a:r>
              <a:rPr lang="es-ES" sz="2400" b="1" dirty="0" err="1">
                <a:latin typeface="Aptos" panose="020B0004020202020204" pitchFamily="34" charset="0"/>
              </a:rPr>
              <a:t>while</a:t>
            </a:r>
            <a:r>
              <a:rPr lang="es-ES" sz="2400" b="1" dirty="0">
                <a:latin typeface="Aptos" panose="020B0004020202020204" pitchFamily="34" charset="0"/>
              </a:rPr>
              <a:t> </a:t>
            </a:r>
            <a:r>
              <a:rPr lang="es-ES" sz="2400" b="1" dirty="0" err="1">
                <a:latin typeface="Aptos" panose="020B0004020202020204" pitchFamily="34" charset="0"/>
              </a:rPr>
              <a:t>retaining</a:t>
            </a:r>
            <a:r>
              <a:rPr lang="es-ES" sz="2400" b="1" dirty="0">
                <a:latin typeface="Aptos" panose="020B0004020202020204" pitchFamily="34" charset="0"/>
              </a:rPr>
              <a:t> </a:t>
            </a:r>
            <a:r>
              <a:rPr lang="es-ES" sz="2400" b="1" dirty="0" err="1">
                <a:latin typeface="Aptos" panose="020B0004020202020204" pitchFamily="34" charset="0"/>
              </a:rPr>
              <a:t>most</a:t>
            </a:r>
            <a:r>
              <a:rPr lang="es-ES" sz="2400" b="1" dirty="0">
                <a:latin typeface="Aptos" panose="020B0004020202020204" pitchFamily="34" charset="0"/>
              </a:rPr>
              <a:t> NR </a:t>
            </a:r>
            <a:r>
              <a:rPr lang="es-ES" sz="2400" b="1" dirty="0" err="1">
                <a:latin typeface="Aptos" panose="020B0004020202020204" pitchFamily="34" charset="0"/>
              </a:rPr>
              <a:t>signal</a:t>
            </a:r>
            <a:endParaRPr lang="en-GB" sz="2000" b="1" dirty="0">
              <a:latin typeface="Aptos" panose="020B0004020202020204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27784AD1-0A83-0AE2-BAF0-A400E8EA67E5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B17D40BD-2943-73E0-B9E1-49D3E0C073A7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n 8" descr="Diagrama, Gráfico radial&#10;&#10;El contenido generado por IA puede ser incorrecto.">
            <a:extLst>
              <a:ext uri="{FF2B5EF4-FFF2-40B4-BE49-F238E27FC236}">
                <a16:creationId xmlns:a16="http://schemas.microsoft.com/office/drawing/2014/main" id="{4E210869-A937-B89E-5EFC-D7EAE89E8C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6961"/>
          <a:stretch>
            <a:fillRect/>
          </a:stretch>
        </p:blipFill>
        <p:spPr>
          <a:xfrm>
            <a:off x="7936789" y="832328"/>
            <a:ext cx="2287288" cy="2149412"/>
          </a:xfrm>
          <a:prstGeom prst="rect">
            <a:avLst/>
          </a:prstGeom>
        </p:spPr>
      </p:pic>
      <p:pic>
        <p:nvPicPr>
          <p:cNvPr id="13" name="Imagen 12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4D3FCF3F-6CF6-ED14-CDEF-59FF13C427F7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b="50000"/>
          <a:stretch>
            <a:fillRect/>
          </a:stretch>
        </p:blipFill>
        <p:spPr>
          <a:xfrm>
            <a:off x="450566" y="4610732"/>
            <a:ext cx="4087437" cy="150638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4" name="Imagen 3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2A484805-17F2-4954-B4B7-98BD3F3BCCE4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t="49004"/>
          <a:stretch>
            <a:fillRect/>
          </a:stretch>
        </p:blipFill>
        <p:spPr>
          <a:xfrm>
            <a:off x="7936789" y="4581907"/>
            <a:ext cx="4087437" cy="153640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0" name="Imagen 9" descr="Diagrama&#10;&#10;El contenido generado por IA puede ser incorrecto.">
            <a:extLst>
              <a:ext uri="{FF2B5EF4-FFF2-40B4-BE49-F238E27FC236}">
                <a16:creationId xmlns:a16="http://schemas.microsoft.com/office/drawing/2014/main" id="{6987DFC8-8CD8-8402-E6DB-AA71FA0EA4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9084" y="3645997"/>
            <a:ext cx="2565400" cy="266700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17AEADD0-B080-83FA-705A-18087C417F6B}"/>
              </a:ext>
            </a:extLst>
          </p:cNvPr>
          <p:cNvCxnSpPr>
            <a:cxnSpLocks/>
          </p:cNvCxnSpPr>
          <p:nvPr/>
        </p:nvCxnSpPr>
        <p:spPr>
          <a:xfrm>
            <a:off x="7711168" y="3644371"/>
            <a:ext cx="208937" cy="9663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72F6CEDC-98B7-0964-3A32-F52CE67D1E1E}"/>
              </a:ext>
            </a:extLst>
          </p:cNvPr>
          <p:cNvCxnSpPr>
            <a:cxnSpLocks/>
          </p:cNvCxnSpPr>
          <p:nvPr/>
        </p:nvCxnSpPr>
        <p:spPr>
          <a:xfrm>
            <a:off x="4538003" y="6115920"/>
            <a:ext cx="591081" cy="1970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132DE06C-1E1A-17FD-DB3F-58B0A1084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AC705E89-6700-709F-534F-16E7BDD7F77C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538003" y="4610732"/>
            <a:ext cx="591081" cy="3687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5A6FC7B-3A32-946A-0961-154289F4FB88}"/>
              </a:ext>
            </a:extLst>
          </p:cNvPr>
          <p:cNvCxnSpPr>
            <a:cxnSpLocks/>
          </p:cNvCxnSpPr>
          <p:nvPr/>
        </p:nvCxnSpPr>
        <p:spPr>
          <a:xfrm>
            <a:off x="7694484" y="5038775"/>
            <a:ext cx="225621" cy="11071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Imagen 25" descr="Diagrama, Gráfico radial&#10;&#10;El contenido generado por IA puede ser incorrecto.">
            <a:extLst>
              <a:ext uri="{FF2B5EF4-FFF2-40B4-BE49-F238E27FC236}">
                <a16:creationId xmlns:a16="http://schemas.microsoft.com/office/drawing/2014/main" id="{1F65FD90-F9C3-1FB4-4BEE-48E6C0569B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805"/>
          <a:stretch>
            <a:fillRect/>
          </a:stretch>
        </p:blipFill>
        <p:spPr>
          <a:xfrm>
            <a:off x="10172089" y="2101180"/>
            <a:ext cx="1905905" cy="2149412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9AC49829-795C-B5DE-4471-6D063AE26027}"/>
              </a:ext>
            </a:extLst>
          </p:cNvPr>
          <p:cNvSpPr txBox="1"/>
          <p:nvPr/>
        </p:nvSpPr>
        <p:spPr>
          <a:xfrm>
            <a:off x="8568523" y="3111886"/>
            <a:ext cx="19059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/>
              <a:t>more </a:t>
            </a:r>
            <a:r>
              <a:rPr lang="es-ES" sz="1800" dirty="0" err="1"/>
              <a:t>ionisation</a:t>
            </a:r>
            <a:r>
              <a:rPr lang="es-ES" sz="1800" dirty="0"/>
              <a:t>, </a:t>
            </a:r>
            <a:r>
              <a:rPr lang="es-ES" sz="1800" dirty="0" err="1"/>
              <a:t>less</a:t>
            </a:r>
            <a:r>
              <a:rPr lang="es-ES" sz="1800" dirty="0"/>
              <a:t> </a:t>
            </a:r>
            <a:r>
              <a:rPr lang="es-ES" sz="1800" dirty="0" err="1"/>
              <a:t>scintillation</a:t>
            </a:r>
            <a:endParaRPr lang="en-GB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64E443E-47A6-D890-44F4-F13C35F16192}"/>
              </a:ext>
            </a:extLst>
          </p:cNvPr>
          <p:cNvSpPr txBox="1"/>
          <p:nvPr/>
        </p:nvSpPr>
        <p:spPr>
          <a:xfrm>
            <a:off x="10089922" y="1439608"/>
            <a:ext cx="19059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 err="1"/>
              <a:t>less</a:t>
            </a:r>
            <a:r>
              <a:rPr lang="es-ES" sz="1800" dirty="0"/>
              <a:t> </a:t>
            </a:r>
            <a:r>
              <a:rPr lang="es-ES" sz="1800" dirty="0" err="1"/>
              <a:t>ionisation</a:t>
            </a:r>
            <a:r>
              <a:rPr lang="es-ES" sz="1800" dirty="0"/>
              <a:t>, more </a:t>
            </a:r>
            <a:r>
              <a:rPr lang="es-ES" sz="1800" dirty="0" err="1"/>
              <a:t>scintillation</a:t>
            </a:r>
            <a:endParaRPr lang="en-GB" dirty="0"/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1B2E2AF0-D1A1-DB09-66B2-00FD65DC609F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ER vs NR discrimination (S2/S1 scatter)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891E0C6-503A-C601-8512-F5559D66BC99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7</a:t>
            </a:r>
          </a:p>
        </p:txBody>
      </p:sp>
    </p:spTree>
    <p:extLst>
      <p:ext uri="{BB962C8B-B14F-4D97-AF65-F5344CB8AC3E}">
        <p14:creationId xmlns:p14="http://schemas.microsoft.com/office/powerpoint/2010/main" val="2279491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CA7B5-A049-3036-BD53-1C6929084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4C8856BF-F1DB-1BB3-5EE6-4697120386E1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5CBAE16A-996C-1073-5F25-6FBA2BD7B3B6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Gráfico&#10;&#10;El contenido generado por IA puede ser incorrecto.">
            <a:extLst>
              <a:ext uri="{FF2B5EF4-FFF2-40B4-BE49-F238E27FC236}">
                <a16:creationId xmlns:a16="http://schemas.microsoft.com/office/drawing/2014/main" id="{1AE025FB-2737-5D7C-FE67-46340D92A3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404"/>
          <a:stretch>
            <a:fillRect/>
          </a:stretch>
        </p:blipFill>
        <p:spPr>
          <a:xfrm>
            <a:off x="8846971" y="3330853"/>
            <a:ext cx="2939566" cy="3102335"/>
          </a:xfrm>
          <a:prstGeom prst="rect">
            <a:avLst/>
          </a:prstGeom>
        </p:spPr>
      </p:pic>
      <p:pic>
        <p:nvPicPr>
          <p:cNvPr id="15" name="Imagen 14" descr="Gráfico&#10;&#10;El contenido generado por IA puede ser incorrecto.">
            <a:extLst>
              <a:ext uri="{FF2B5EF4-FFF2-40B4-BE49-F238E27FC236}">
                <a16:creationId xmlns:a16="http://schemas.microsoft.com/office/drawing/2014/main" id="{16B1BD81-E016-714F-6D35-9D63BC58D9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r="48584"/>
          <a:stretch>
            <a:fillRect/>
          </a:stretch>
        </p:blipFill>
        <p:spPr>
          <a:xfrm>
            <a:off x="8646237" y="326665"/>
            <a:ext cx="3110098" cy="3102335"/>
          </a:xfrm>
          <a:prstGeom prst="rect">
            <a:avLst/>
          </a:prstGeom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8D596166-8970-0B44-13C5-B80510837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826" y="1072202"/>
            <a:ext cx="8608145" cy="4713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latin typeface="Aptos" panose="020B0004020202020204" pitchFamily="34" charset="0"/>
              </a:rPr>
              <a:t>Uniform drift &amp; extraction fields = accurate reconstruction</a:t>
            </a:r>
          </a:p>
          <a:p>
            <a:r>
              <a:rPr lang="en-GB" sz="2000" dirty="0">
                <a:latin typeface="Aptos" panose="020B0004020202020204" pitchFamily="34" charset="0"/>
              </a:rPr>
              <a:t>Ensures linear mapping of electron drift time → depth (z)</a:t>
            </a:r>
          </a:p>
          <a:p>
            <a:r>
              <a:rPr lang="en-GB" sz="2000" dirty="0">
                <a:latin typeface="Aptos" panose="020B0004020202020204" pitchFamily="34" charset="0"/>
              </a:rPr>
              <a:t>Avoids position biases in S2 light distribution (</a:t>
            </a:r>
            <a:r>
              <a:rPr lang="en-GB" sz="2000" dirty="0" err="1">
                <a:latin typeface="Aptos" panose="020B0004020202020204" pitchFamily="34" charset="0"/>
              </a:rPr>
              <a:t>x,y</a:t>
            </a:r>
            <a:r>
              <a:rPr lang="en-GB" sz="2000" dirty="0">
                <a:latin typeface="Aptos" panose="020B00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GB" sz="2400" b="1" dirty="0">
                <a:latin typeface="Aptos" panose="020B0004020202020204" pitchFamily="34" charset="0"/>
              </a:rPr>
              <a:t>Signal ratio depends on drift field</a:t>
            </a:r>
          </a:p>
          <a:p>
            <a:r>
              <a:rPr lang="en-GB" sz="2000" dirty="0">
                <a:latin typeface="Aptos" panose="020B0004020202020204" pitchFamily="34" charset="0"/>
              </a:rPr>
              <a:t>Lower drift field increases </a:t>
            </a:r>
            <a:r>
              <a:rPr lang="en-GB" sz="2000" b="1" dirty="0">
                <a:solidFill>
                  <a:schemeClr val="accent1"/>
                </a:solidFill>
                <a:latin typeface="Aptos" panose="020B0004020202020204" pitchFamily="34" charset="0"/>
              </a:rPr>
              <a:t>e⁻–ion recombination</a:t>
            </a:r>
          </a:p>
          <a:p>
            <a:r>
              <a:rPr lang="en-GB" sz="2000" dirty="0">
                <a:latin typeface="Aptos" panose="020B0004020202020204" pitchFamily="34" charset="0"/>
              </a:rPr>
              <a:t>Higher recombination → </a:t>
            </a:r>
            <a:r>
              <a:rPr lang="en-GB" sz="2000" b="1" dirty="0">
                <a:latin typeface="Aptos" panose="020B0004020202020204" pitchFamily="34" charset="0"/>
              </a:rPr>
              <a:t>more</a:t>
            </a:r>
            <a:r>
              <a:rPr lang="en-GB" sz="2000" dirty="0">
                <a:latin typeface="Aptos" panose="020B0004020202020204" pitchFamily="34" charset="0"/>
              </a:rPr>
              <a:t> prompt</a:t>
            </a:r>
            <a:r>
              <a:rPr lang="en-GB" sz="2000" dirty="0">
                <a:solidFill>
                  <a:schemeClr val="accent1"/>
                </a:solidFill>
                <a:latin typeface="Aptos" panose="020B0004020202020204" pitchFamily="34" charset="0"/>
              </a:rPr>
              <a:t> </a:t>
            </a:r>
            <a:r>
              <a:rPr lang="en-GB" sz="2000" b="1" dirty="0">
                <a:solidFill>
                  <a:schemeClr val="accent1"/>
                </a:solidFill>
                <a:latin typeface="Aptos" panose="020B0004020202020204" pitchFamily="34" charset="0"/>
              </a:rPr>
              <a:t>scintillation</a:t>
            </a:r>
            <a:r>
              <a:rPr lang="en-GB" sz="2000" dirty="0">
                <a:solidFill>
                  <a:schemeClr val="accent1"/>
                </a:solidFill>
                <a:latin typeface="Aptos" panose="020B0004020202020204" pitchFamily="34" charset="0"/>
              </a:rPr>
              <a:t> </a:t>
            </a:r>
            <a:r>
              <a:rPr lang="en-GB" sz="2400" b="1" dirty="0">
                <a:solidFill>
                  <a:schemeClr val="accent1"/>
                </a:solidFill>
                <a:latin typeface="Aptos" panose="020B0004020202020204" pitchFamily="34" charset="0"/>
              </a:rPr>
              <a:t>S1↑</a:t>
            </a:r>
            <a:r>
              <a:rPr lang="en-GB" sz="2000" b="1" dirty="0">
                <a:solidFill>
                  <a:schemeClr val="accent1"/>
                </a:solidFill>
                <a:latin typeface="Aptos" panose="020B0004020202020204" pitchFamily="34" charset="0"/>
              </a:rPr>
              <a:t> </a:t>
            </a:r>
            <a:r>
              <a:rPr lang="en-GB" sz="2000" dirty="0">
                <a:latin typeface="Aptos" panose="020B0004020202020204" pitchFamily="34" charset="0"/>
              </a:rPr>
              <a:t>and </a:t>
            </a:r>
            <a:r>
              <a:rPr lang="en-GB" sz="2000" b="1" dirty="0">
                <a:latin typeface="Aptos" panose="020B0004020202020204" pitchFamily="34" charset="0"/>
              </a:rPr>
              <a:t>fewer</a:t>
            </a:r>
            <a:r>
              <a:rPr lang="en-GB" sz="2000" dirty="0">
                <a:latin typeface="Aptos" panose="020B0004020202020204" pitchFamily="34" charset="0"/>
              </a:rPr>
              <a:t> </a:t>
            </a:r>
            <a:r>
              <a:rPr lang="en-GB" sz="2000" b="1" dirty="0">
                <a:latin typeface="Aptos" panose="020B0004020202020204" pitchFamily="34" charset="0"/>
              </a:rPr>
              <a:t>electrons</a:t>
            </a:r>
            <a:r>
              <a:rPr lang="en-GB" sz="2000" dirty="0">
                <a:latin typeface="Aptos" panose="020B0004020202020204" pitchFamily="34" charset="0"/>
              </a:rPr>
              <a:t> survive to the gas </a:t>
            </a:r>
            <a:r>
              <a:rPr lang="en-GB" sz="2000" dirty="0">
                <a:solidFill>
                  <a:schemeClr val="accent1"/>
                </a:solidFill>
                <a:latin typeface="Aptos" panose="020B0004020202020204" pitchFamily="34" charset="0"/>
              </a:rPr>
              <a:t>→ </a:t>
            </a:r>
            <a:r>
              <a:rPr lang="en-GB" sz="2400" b="1" dirty="0">
                <a:solidFill>
                  <a:schemeClr val="accent1"/>
                </a:solidFill>
                <a:latin typeface="Aptos" panose="020B0004020202020204" pitchFamily="34" charset="0"/>
              </a:rPr>
              <a:t>S2 ↓ </a:t>
            </a:r>
            <a:r>
              <a:rPr lang="en-GB" sz="2000" dirty="0">
                <a:latin typeface="Aptos" panose="020B0004020202020204" pitchFamily="34" charset="0"/>
              </a:rPr>
              <a:t>discrimination becomes harder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7F702C99-AA7F-3176-0E20-CD012E418BAA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Implications of electric field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7DA0E21-06F5-DFBE-E1F7-0EE83DF20A4D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8</a:t>
            </a:r>
          </a:p>
        </p:txBody>
      </p:sp>
    </p:spTree>
    <p:extLst>
      <p:ext uri="{BB962C8B-B14F-4D97-AF65-F5344CB8AC3E}">
        <p14:creationId xmlns:p14="http://schemas.microsoft.com/office/powerpoint/2010/main" val="3580933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8AA56-0D3F-5567-6BDB-C80C4AAA2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F1F73F-BF62-48D9-1D7C-881C93C8E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826" y="2235980"/>
            <a:ext cx="8608145" cy="47135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latin typeface="Aptos" panose="020B0004020202020204" pitchFamily="34" charset="0"/>
              </a:rPr>
              <a:t>Why low fields now?</a:t>
            </a:r>
          </a:p>
          <a:p>
            <a:r>
              <a:rPr lang="en-GB" sz="2000" dirty="0">
                <a:latin typeface="Aptos" panose="020B0004020202020204" pitchFamily="34" charset="0"/>
              </a:rPr>
              <a:t>Upcoming neutron measurements planned at 20–300 V/cm (lower than in previous runs)</a:t>
            </a:r>
          </a:p>
          <a:p>
            <a:r>
              <a:rPr lang="es-ES" sz="2000" b="1" dirty="0" err="1"/>
              <a:t>This</a:t>
            </a:r>
            <a:r>
              <a:rPr lang="es-ES" sz="2000" b="1" dirty="0"/>
              <a:t> detector has </a:t>
            </a:r>
            <a:r>
              <a:rPr lang="es-ES" sz="2000" b="1" dirty="0" err="1"/>
              <a:t>never</a:t>
            </a:r>
            <a:r>
              <a:rPr lang="es-ES" sz="2000" b="1" dirty="0"/>
              <a:t> </a:t>
            </a:r>
            <a:r>
              <a:rPr lang="es-ES" sz="2000" b="1" dirty="0" err="1"/>
              <a:t>been</a:t>
            </a:r>
            <a:r>
              <a:rPr lang="es-ES" sz="2000" b="1" dirty="0"/>
              <a:t> </a:t>
            </a:r>
            <a:r>
              <a:rPr lang="es-ES" sz="2000" b="1" dirty="0" err="1"/>
              <a:t>systematically</a:t>
            </a:r>
            <a:r>
              <a:rPr lang="es-ES" sz="2000" b="1" dirty="0"/>
              <a:t> </a:t>
            </a:r>
            <a:r>
              <a:rPr lang="es-ES" sz="2000" b="1" dirty="0" err="1"/>
              <a:t>characterized</a:t>
            </a:r>
            <a:r>
              <a:rPr lang="es-ES" sz="2000" b="1" dirty="0"/>
              <a:t> in </a:t>
            </a:r>
            <a:r>
              <a:rPr lang="es-ES" sz="2000" b="1" dirty="0" err="1"/>
              <a:t>this</a:t>
            </a:r>
            <a:r>
              <a:rPr lang="es-ES" sz="2000" b="1" dirty="0"/>
              <a:t> </a:t>
            </a:r>
            <a:r>
              <a:rPr lang="es-ES" sz="2000" b="1" dirty="0" err="1"/>
              <a:t>low-field</a:t>
            </a:r>
            <a:r>
              <a:rPr lang="es-ES" sz="2000" b="1" dirty="0"/>
              <a:t> </a:t>
            </a:r>
            <a:r>
              <a:rPr lang="es-ES" sz="2000" b="1" dirty="0" err="1"/>
              <a:t>regime</a:t>
            </a:r>
            <a:endParaRPr lang="es-ES" sz="2000" b="1" dirty="0"/>
          </a:p>
          <a:p>
            <a:r>
              <a:rPr lang="en-GB" sz="2000" dirty="0">
                <a:latin typeface="Aptos" panose="020B0004020202020204" pitchFamily="34" charset="0"/>
              </a:rPr>
              <a:t>Small field non-uniformities matter more at low field → we must validate uniform drift and safe extraction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9E05599D-0C94-4B4B-13CC-060DD83A0B69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F35C00B-5834-3AAD-6C5E-149861BA9ACD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Gráfico&#10;&#10;El contenido generado por IA puede ser incorrecto.">
            <a:extLst>
              <a:ext uri="{FF2B5EF4-FFF2-40B4-BE49-F238E27FC236}">
                <a16:creationId xmlns:a16="http://schemas.microsoft.com/office/drawing/2014/main" id="{D19A1F06-6EC3-E2BB-6E07-263F6C8E2F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404"/>
          <a:stretch>
            <a:fillRect/>
          </a:stretch>
        </p:blipFill>
        <p:spPr>
          <a:xfrm>
            <a:off x="8846971" y="3330853"/>
            <a:ext cx="2939566" cy="3102335"/>
          </a:xfrm>
          <a:prstGeom prst="rect">
            <a:avLst/>
          </a:prstGeom>
        </p:spPr>
      </p:pic>
      <p:pic>
        <p:nvPicPr>
          <p:cNvPr id="15" name="Imagen 14" descr="Gráfico&#10;&#10;El contenido generado por IA puede ser incorrecto.">
            <a:extLst>
              <a:ext uri="{FF2B5EF4-FFF2-40B4-BE49-F238E27FC236}">
                <a16:creationId xmlns:a16="http://schemas.microsoft.com/office/drawing/2014/main" id="{E4936CC0-4B06-76C3-EDFF-039E64DBC8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r="48584"/>
          <a:stretch>
            <a:fillRect/>
          </a:stretch>
        </p:blipFill>
        <p:spPr>
          <a:xfrm>
            <a:off x="8646237" y="326665"/>
            <a:ext cx="3110098" cy="3102335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E2F4608-A829-59EB-9659-7B8E2EA5637B}"/>
              </a:ext>
            </a:extLst>
          </p:cNvPr>
          <p:cNvSpPr txBox="1"/>
          <p:nvPr/>
        </p:nvSpPr>
        <p:spPr>
          <a:xfrm>
            <a:off x="3545763" y="1159172"/>
            <a:ext cx="3673371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b="1" dirty="0"/>
              <a:t>Low </a:t>
            </a:r>
            <a:r>
              <a:rPr lang="es-ES" b="1" dirty="0" err="1"/>
              <a:t>drift</a:t>
            </a:r>
            <a:r>
              <a:rPr lang="es-ES" b="1" dirty="0"/>
              <a:t> </a:t>
            </a:r>
            <a:r>
              <a:rPr lang="es-ES" b="1" dirty="0" err="1"/>
              <a:t>field</a:t>
            </a:r>
            <a:r>
              <a:rPr lang="es-ES" b="1" dirty="0"/>
              <a:t> → </a:t>
            </a:r>
            <a:r>
              <a:rPr lang="es-ES" b="1" dirty="0" err="1"/>
              <a:t>higher</a:t>
            </a:r>
            <a:r>
              <a:rPr lang="es-ES" b="1" dirty="0"/>
              <a:t> </a:t>
            </a:r>
            <a:r>
              <a:rPr lang="es-ES" b="1" dirty="0" err="1"/>
              <a:t>recombination</a:t>
            </a:r>
            <a:r>
              <a:rPr lang="es-ES" b="1" dirty="0"/>
              <a:t> → </a:t>
            </a:r>
            <a:r>
              <a:rPr lang="es-ES" b="1" dirty="0" err="1"/>
              <a:t>lower</a:t>
            </a:r>
            <a:r>
              <a:rPr lang="es-ES" b="1" dirty="0"/>
              <a:t> S2/S1 (</a:t>
            </a:r>
            <a:r>
              <a:rPr lang="es-ES" b="1" dirty="0" err="1"/>
              <a:t>bands</a:t>
            </a:r>
            <a:r>
              <a:rPr lang="es-ES" b="1" dirty="0"/>
              <a:t> </a:t>
            </a:r>
            <a:r>
              <a:rPr lang="es-ES" b="1" dirty="0" err="1"/>
              <a:t>closer</a:t>
            </a:r>
            <a:r>
              <a:rPr lang="es-ES" b="1" dirty="0"/>
              <a:t>)</a:t>
            </a:r>
            <a:endParaRPr lang="es-ES" dirty="0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F546B8F-2E02-CF6D-A169-05327B53B80F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7219134" y="1620837"/>
            <a:ext cx="3241890" cy="56366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C2B2A22A-0CED-AEAB-EF14-48EC8DAD12C0}"/>
              </a:ext>
            </a:extLst>
          </p:cNvPr>
          <p:cNvSpPr txBox="1"/>
          <p:nvPr/>
        </p:nvSpPr>
        <p:spPr>
          <a:xfrm>
            <a:off x="1866661" y="5006833"/>
            <a:ext cx="5559375" cy="120032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2400" b="1" i="0" u="none" strike="noStrike" dirty="0">
                <a:solidFill>
                  <a:srgbClr val="376596"/>
                </a:solidFill>
                <a:effectLst/>
              </a:rPr>
              <a:t>GOAL OF THIS STUDY</a:t>
            </a:r>
            <a:endParaRPr lang="es-ES" sz="2400" b="0" i="0" u="none" strike="noStrike" dirty="0">
              <a:solidFill>
                <a:srgbClr val="376596"/>
              </a:solidFill>
              <a:effectLst/>
            </a:endParaRPr>
          </a:p>
          <a:p>
            <a:pPr algn="ctr"/>
            <a:r>
              <a:rPr lang="es-ES" sz="2400" dirty="0" err="1"/>
              <a:t>Verify</a:t>
            </a:r>
            <a:r>
              <a:rPr lang="es-ES" sz="2400" dirty="0"/>
              <a:t> </a:t>
            </a:r>
            <a:r>
              <a:rPr lang="es-ES" sz="2400" dirty="0" err="1"/>
              <a:t>that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new </a:t>
            </a:r>
            <a:r>
              <a:rPr lang="es-ES" sz="2400" dirty="0" err="1"/>
              <a:t>design</a:t>
            </a:r>
            <a:r>
              <a:rPr lang="es-ES" sz="2400" dirty="0"/>
              <a:t> </a:t>
            </a:r>
            <a:r>
              <a:rPr lang="es-ES" sz="2400" b="1" dirty="0" err="1"/>
              <a:t>delivers</a:t>
            </a:r>
            <a:r>
              <a:rPr lang="es-ES" sz="2400" b="1" dirty="0"/>
              <a:t> </a:t>
            </a:r>
            <a:r>
              <a:rPr lang="es-ES" sz="2400" b="1" dirty="0" err="1"/>
              <a:t>uniformity</a:t>
            </a:r>
            <a:r>
              <a:rPr lang="es-ES" sz="2400" dirty="0"/>
              <a:t> in </a:t>
            </a:r>
            <a:r>
              <a:rPr lang="es-ES" sz="2400" dirty="0" err="1"/>
              <a:t>LXe</a:t>
            </a:r>
            <a:r>
              <a:rPr lang="es-ES" sz="2400" dirty="0"/>
              <a:t> and </a:t>
            </a:r>
            <a:r>
              <a:rPr lang="es-ES" sz="2400" b="1" dirty="0" err="1"/>
              <a:t>stable</a:t>
            </a:r>
            <a:r>
              <a:rPr lang="es-ES" sz="2400" b="1" dirty="0"/>
              <a:t> </a:t>
            </a:r>
            <a:r>
              <a:rPr lang="es-ES" sz="2400" b="1" dirty="0" err="1"/>
              <a:t>extraction</a:t>
            </a:r>
            <a:endParaRPr lang="es-ES" sz="24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88F5A95C-4EE4-A025-2DCE-444356031BE9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Implications of electric field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33EC26F-937C-40B4-4CA0-35A15301E655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8</a:t>
            </a:r>
          </a:p>
        </p:txBody>
      </p:sp>
    </p:spTree>
    <p:extLst>
      <p:ext uri="{BB962C8B-B14F-4D97-AF65-F5344CB8AC3E}">
        <p14:creationId xmlns:p14="http://schemas.microsoft.com/office/powerpoint/2010/main" val="2544569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4319D-A694-1B82-0952-9A8191129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The </a:t>
            </a:r>
            <a:r>
              <a:rPr lang="en-GB" sz="3200" b="1" dirty="0" err="1">
                <a:solidFill>
                  <a:srgbClr val="376596"/>
                </a:solidFill>
                <a:cs typeface="Consolas" panose="020B0609020204030204" pitchFamily="49" charset="0"/>
              </a:rPr>
              <a:t>Xurich</a:t>
            </a: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 Project – Local Dual-Phase Xenon TPC at UZH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2A69B08-7775-67F1-2CE1-A407E92FA097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731EC973-55A0-EF51-3792-35BCA3A82C2E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52EAE02-A866-71E1-1429-D858CB00ED5F}"/>
              </a:ext>
            </a:extLst>
          </p:cNvPr>
          <p:cNvSpPr txBox="1"/>
          <p:nvPr/>
        </p:nvSpPr>
        <p:spPr>
          <a:xfrm>
            <a:off x="8882443" y="928845"/>
            <a:ext cx="14901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 err="1">
                <a:latin typeface="Aptos" panose="020B0004020202020204" pitchFamily="34" charset="0"/>
              </a:rPr>
              <a:t>Xurich</a:t>
            </a:r>
            <a:r>
              <a:rPr lang="es-ES" sz="2400" b="1" dirty="0">
                <a:latin typeface="Aptos" panose="020B0004020202020204" pitchFamily="34" charset="0"/>
              </a:rPr>
              <a:t> III </a:t>
            </a:r>
            <a:endParaRPr lang="en-GB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C9CBF32-5753-FB9E-BDF2-DB3A39116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 descr="Imagen que contiene lego, joven&#10;&#10;El contenido generado por IA puede ser incorrecto.">
            <a:extLst>
              <a:ext uri="{FF2B5EF4-FFF2-40B4-BE49-F238E27FC236}">
                <a16:creationId xmlns:a16="http://schemas.microsoft.com/office/drawing/2014/main" id="{FD77C70B-79A8-1DB6-8341-DB52492865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503" r="20913"/>
          <a:stretch>
            <a:fillRect/>
          </a:stretch>
        </p:blipFill>
        <p:spPr>
          <a:xfrm>
            <a:off x="7692569" y="1319846"/>
            <a:ext cx="3869883" cy="4851516"/>
          </a:xfrm>
          <a:prstGeom prst="rect">
            <a:avLst/>
          </a:prstGeom>
        </p:spPr>
      </p:pic>
      <p:pic>
        <p:nvPicPr>
          <p:cNvPr id="9" name="Imagen 8" descr="Imagen que contiene interior, cocina, metal, cacerola&#10;&#10;El contenido generado por IA puede ser incorrecto.">
            <a:extLst>
              <a:ext uri="{FF2B5EF4-FFF2-40B4-BE49-F238E27FC236}">
                <a16:creationId xmlns:a16="http://schemas.microsoft.com/office/drawing/2014/main" id="{46A92737-7040-F2D4-FC27-464863BD1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37" y="2350706"/>
            <a:ext cx="2723791" cy="330064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0A189887-9718-4E11-9291-DF1EA12B8C44}"/>
              </a:ext>
            </a:extLst>
          </p:cNvPr>
          <p:cNvSpPr/>
          <p:nvPr/>
        </p:nvSpPr>
        <p:spPr>
          <a:xfrm>
            <a:off x="260221" y="1737568"/>
            <a:ext cx="3037161" cy="462248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39D0EC2-0423-CC7D-F49B-45AC9A82461D}"/>
              </a:ext>
            </a:extLst>
          </p:cNvPr>
          <p:cNvSpPr txBox="1"/>
          <p:nvPr/>
        </p:nvSpPr>
        <p:spPr>
          <a:xfrm>
            <a:off x="1088494" y="1813305"/>
            <a:ext cx="14901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 err="1">
                <a:latin typeface="Aptos" panose="020B0004020202020204" pitchFamily="34" charset="0"/>
              </a:rPr>
              <a:t>Xurich</a:t>
            </a:r>
            <a:r>
              <a:rPr lang="es-ES" sz="2400" b="1" dirty="0">
                <a:latin typeface="Aptos" panose="020B0004020202020204" pitchFamily="34" charset="0"/>
              </a:rPr>
              <a:t> II </a:t>
            </a:r>
            <a:endParaRPr lang="en-GB" sz="2400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FA4E514F-6EFA-D6E0-B05D-8C2B8687E4E8}"/>
              </a:ext>
            </a:extLst>
          </p:cNvPr>
          <p:cNvCxnSpPr>
            <a:cxnSpLocks/>
          </p:cNvCxnSpPr>
          <p:nvPr/>
        </p:nvCxnSpPr>
        <p:spPr>
          <a:xfrm flipH="1">
            <a:off x="6598825" y="2063480"/>
            <a:ext cx="2951992" cy="17733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2010CE0-859D-D250-13E5-221DFCB0301A}"/>
              </a:ext>
            </a:extLst>
          </p:cNvPr>
          <p:cNvSpPr txBox="1"/>
          <p:nvPr/>
        </p:nvSpPr>
        <p:spPr>
          <a:xfrm>
            <a:off x="5682549" y="3663353"/>
            <a:ext cx="10318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1- </a:t>
            </a:r>
            <a:r>
              <a:rPr lang="es-ES" b="1" dirty="0" err="1">
                <a:solidFill>
                  <a:schemeClr val="accent2"/>
                </a:solidFill>
              </a:rPr>
              <a:t>PMTs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5BB4DE1-1E06-E382-6D39-F0AA54B1211F}"/>
              </a:ext>
            </a:extLst>
          </p:cNvPr>
          <p:cNvSpPr txBox="1"/>
          <p:nvPr/>
        </p:nvSpPr>
        <p:spPr>
          <a:xfrm>
            <a:off x="157956" y="5651347"/>
            <a:ext cx="31309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Baudis</a:t>
            </a: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et al., </a:t>
            </a:r>
            <a:r>
              <a:rPr lang="es-ES" sz="1400" b="0" i="1" u="none" strike="noStrike" dirty="0" err="1">
                <a:solidFill>
                  <a:srgbClr val="000000"/>
                </a:solidFill>
                <a:effectLst/>
              </a:rPr>
              <a:t>Eur</a:t>
            </a:r>
            <a:r>
              <a:rPr lang="es-ES" sz="1400" b="0" i="1" u="none" strike="noStrike" dirty="0">
                <a:solidFill>
                  <a:srgbClr val="000000"/>
                </a:solidFill>
                <a:effectLst/>
              </a:rPr>
              <a:t>. </a:t>
            </a:r>
            <a:r>
              <a:rPr lang="es-ES" sz="1400" b="0" i="1" u="none" strike="noStrike" dirty="0" err="1">
                <a:solidFill>
                  <a:srgbClr val="000000"/>
                </a:solidFill>
                <a:effectLst/>
              </a:rPr>
              <a:t>Phys</a:t>
            </a:r>
            <a:r>
              <a:rPr lang="es-ES" sz="1400" b="0" i="1" u="none" strike="noStrike" dirty="0">
                <a:solidFill>
                  <a:srgbClr val="000000"/>
                </a:solidFill>
                <a:effectLst/>
              </a:rPr>
              <a:t>. J. C</a:t>
            </a: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78 (2018) 351; arXiv:1712.08607. </a:t>
            </a:r>
            <a:r>
              <a:rPr lang="es-ES" sz="1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Thieme</a:t>
            </a: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et al., </a:t>
            </a:r>
            <a:r>
              <a:rPr lang="es-ES" sz="1400" b="0" i="1" u="none" strike="noStrike" dirty="0" err="1">
                <a:solidFill>
                  <a:srgbClr val="000000"/>
                </a:solidFill>
                <a:effectLst/>
              </a:rPr>
              <a:t>Eur</a:t>
            </a:r>
            <a:r>
              <a:rPr lang="es-ES" sz="1400" b="0" i="1" u="none" strike="noStrike" dirty="0">
                <a:solidFill>
                  <a:srgbClr val="000000"/>
                </a:solidFill>
                <a:effectLst/>
              </a:rPr>
              <a:t>. </a:t>
            </a:r>
            <a:r>
              <a:rPr lang="es-ES" sz="1400" b="0" i="1" u="none" strike="noStrike" dirty="0" err="1">
                <a:solidFill>
                  <a:srgbClr val="000000"/>
                </a:solidFill>
                <a:effectLst/>
              </a:rPr>
              <a:t>Phys</a:t>
            </a:r>
            <a:r>
              <a:rPr lang="es-ES" sz="1400" b="0" i="1" u="none" strike="noStrike" dirty="0">
                <a:solidFill>
                  <a:srgbClr val="000000"/>
                </a:solidFill>
                <a:effectLst/>
              </a:rPr>
              <a:t>. J. C</a:t>
            </a:r>
            <a:r>
              <a:rPr lang="es-ES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80 (2020) 477</a:t>
            </a:r>
            <a:endParaRPr lang="en-GB" sz="14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D2E7EE8-520A-BC96-9E7C-5EB378D42E9E}"/>
              </a:ext>
            </a:extLst>
          </p:cNvPr>
          <p:cNvSpPr txBox="1"/>
          <p:nvPr/>
        </p:nvSpPr>
        <p:spPr>
          <a:xfrm>
            <a:off x="9550817" y="1832409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1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718B8FD-2DB8-E6E5-84C1-6CA52BD5DC53}"/>
              </a:ext>
            </a:extLst>
          </p:cNvPr>
          <p:cNvSpPr txBox="1"/>
          <p:nvPr/>
        </p:nvSpPr>
        <p:spPr>
          <a:xfrm>
            <a:off x="8286491" y="5426159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1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F0029B3-4006-D16A-94EE-3F57FC36784A}"/>
              </a:ext>
            </a:extLst>
          </p:cNvPr>
          <p:cNvSpPr txBox="1"/>
          <p:nvPr/>
        </p:nvSpPr>
        <p:spPr>
          <a:xfrm>
            <a:off x="9093865" y="2830718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2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09E20E3-8CA7-55EF-044F-753BB49604D9}"/>
              </a:ext>
            </a:extLst>
          </p:cNvPr>
          <p:cNvSpPr txBox="1"/>
          <p:nvPr/>
        </p:nvSpPr>
        <p:spPr>
          <a:xfrm>
            <a:off x="9093865" y="3025110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3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6A364F3-6ADA-CFB0-0D57-272AD25B9119}"/>
              </a:ext>
            </a:extLst>
          </p:cNvPr>
          <p:cNvSpPr txBox="1"/>
          <p:nvPr/>
        </p:nvSpPr>
        <p:spPr>
          <a:xfrm>
            <a:off x="9500840" y="2938353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4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7A6489C-5D99-F986-EF04-46203A95EB83}"/>
              </a:ext>
            </a:extLst>
          </p:cNvPr>
          <p:cNvSpPr txBox="1"/>
          <p:nvPr/>
        </p:nvSpPr>
        <p:spPr>
          <a:xfrm>
            <a:off x="9500840" y="3566176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5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324E993-E072-EA37-FEBF-477BBFA75D50}"/>
              </a:ext>
            </a:extLst>
          </p:cNvPr>
          <p:cNvSpPr txBox="1"/>
          <p:nvPr/>
        </p:nvSpPr>
        <p:spPr>
          <a:xfrm>
            <a:off x="10739437" y="3527840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6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417566F-667E-8621-F3CF-91593786F238}"/>
              </a:ext>
            </a:extLst>
          </p:cNvPr>
          <p:cNvSpPr txBox="1"/>
          <p:nvPr/>
        </p:nvSpPr>
        <p:spPr>
          <a:xfrm>
            <a:off x="9093865" y="4125232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8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A9C689B-2BBC-2DC3-D249-DA94837D3B1B}"/>
              </a:ext>
            </a:extLst>
          </p:cNvPr>
          <p:cNvSpPr txBox="1"/>
          <p:nvPr/>
        </p:nvSpPr>
        <p:spPr>
          <a:xfrm>
            <a:off x="10129336" y="3560938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7</a:t>
            </a:r>
            <a:endParaRPr lang="en-GB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E2473BB3-F770-701A-09FB-9529182AC99E}"/>
                  </a:ext>
                </a:extLst>
              </p:cNvPr>
              <p:cNvSpPr txBox="1"/>
              <p:nvPr/>
            </p:nvSpPr>
            <p:spPr>
              <a:xfrm>
                <a:off x="3756835" y="3936812"/>
                <a:ext cx="362466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s-ES" b="0" i="0" u="none" strike="noStrike" dirty="0">
                    <a:solidFill>
                      <a:srgbClr val="000000"/>
                    </a:solidFill>
                    <a:effectLst/>
                    <a:latin typeface="-webkit-standard"/>
                  </a:rPr>
                  <a:t>Collect S1 and S2 </a:t>
                </a:r>
                <a:r>
                  <a:rPr lang="es-ES" b="0" i="0" u="none" strike="noStrike" dirty="0" err="1">
                    <a:solidFill>
                      <a:srgbClr val="000000"/>
                    </a:solidFill>
                    <a:effectLst/>
                    <a:latin typeface="-webkit-standard"/>
                  </a:rPr>
                  <a:t>scintillation</a:t>
                </a:r>
                <a:endParaRPr lang="es-ES" b="0" i="0" u="none" strike="noStrike" dirty="0">
                  <a:solidFill>
                    <a:srgbClr val="000000"/>
                  </a:solidFill>
                  <a:effectLst/>
                  <a:latin typeface="-webkit-standard"/>
                </a:endParaRPr>
              </a:p>
              <a:p>
                <a:pPr algn="r"/>
                <a:r>
                  <a:rPr lang="es-ES" b="0" dirty="0" err="1"/>
                  <a:t>Bias</a:t>
                </a:r>
                <a:r>
                  <a:rPr lang="es-ES" b="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𝑃𝑀𝑇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=−1000</m:t>
                    </m:r>
                  </m:oMath>
                </a14:m>
                <a:r>
                  <a:rPr lang="en-GB" dirty="0"/>
                  <a:t> V (fixed HV)</a:t>
                </a:r>
              </a:p>
            </p:txBody>
          </p:sp>
        </mc:Choice>
        <mc:Fallback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E2473BB3-F770-701A-09FB-9529182AC9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835" y="3936812"/>
                <a:ext cx="3624666" cy="646331"/>
              </a:xfrm>
              <a:prstGeom prst="rect">
                <a:avLst/>
              </a:prstGeom>
              <a:blipFill>
                <a:blip r:embed="rId5"/>
                <a:stretch>
                  <a:fillRect t="-5882" r="-1394" b="-137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ángulo 31">
            <a:extLst>
              <a:ext uri="{FF2B5EF4-FFF2-40B4-BE49-F238E27FC236}">
                <a16:creationId xmlns:a16="http://schemas.microsoft.com/office/drawing/2014/main" id="{23B83A1B-7387-AFE5-6961-ED2796B4A351}"/>
              </a:ext>
            </a:extLst>
          </p:cNvPr>
          <p:cNvSpPr/>
          <p:nvPr/>
        </p:nvSpPr>
        <p:spPr>
          <a:xfrm>
            <a:off x="7504946" y="971798"/>
            <a:ext cx="4180951" cy="52493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9F70B4-A3E3-40CC-8A20-7D6045558C44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9</a:t>
            </a:r>
          </a:p>
        </p:txBody>
      </p:sp>
    </p:spTree>
    <p:extLst>
      <p:ext uri="{BB962C8B-B14F-4D97-AF65-F5344CB8AC3E}">
        <p14:creationId xmlns:p14="http://schemas.microsoft.com/office/powerpoint/2010/main" val="2513226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2A740-4EC4-FC88-0B36-CAE034874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8139D-7914-82D8-E737-F9236207C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The </a:t>
            </a:r>
            <a:r>
              <a:rPr lang="en-GB" sz="3200" b="1" dirty="0" err="1">
                <a:solidFill>
                  <a:srgbClr val="376596"/>
                </a:solidFill>
                <a:cs typeface="Consolas" panose="020B0609020204030204" pitchFamily="49" charset="0"/>
              </a:rPr>
              <a:t>Xurich</a:t>
            </a: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 Project – Local Dual-Phase Xenon TPC at UZH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8768470-50A9-6BB8-50A8-F8D4CF7D1D86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F21B10FD-8E89-CCD6-1C70-1BFC1E4860A9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ángulo 33">
            <a:extLst>
              <a:ext uri="{FF2B5EF4-FFF2-40B4-BE49-F238E27FC236}">
                <a16:creationId xmlns:a16="http://schemas.microsoft.com/office/drawing/2014/main" id="{DD86E619-2E9D-D869-66F8-15BF8AD4C856}"/>
              </a:ext>
            </a:extLst>
          </p:cNvPr>
          <p:cNvSpPr/>
          <p:nvPr/>
        </p:nvSpPr>
        <p:spPr>
          <a:xfrm>
            <a:off x="7504946" y="971798"/>
            <a:ext cx="4180951" cy="52493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155D0A7-0B68-97F5-B99F-9783496203E4}"/>
              </a:ext>
            </a:extLst>
          </p:cNvPr>
          <p:cNvSpPr txBox="1"/>
          <p:nvPr/>
        </p:nvSpPr>
        <p:spPr>
          <a:xfrm>
            <a:off x="8882443" y="928845"/>
            <a:ext cx="14901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 err="1">
                <a:latin typeface="Aptos" panose="020B0004020202020204" pitchFamily="34" charset="0"/>
              </a:rPr>
              <a:t>Xurich</a:t>
            </a:r>
            <a:r>
              <a:rPr lang="es-ES" sz="2400" b="1" dirty="0">
                <a:latin typeface="Aptos" panose="020B0004020202020204" pitchFamily="34" charset="0"/>
              </a:rPr>
              <a:t> III </a:t>
            </a:r>
            <a:endParaRPr lang="en-GB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0B4568E-4FB3-02BD-0D39-BD30B7E84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 descr="Imagen que contiene lego, joven&#10;&#10;El contenido generado por IA puede ser incorrecto.">
            <a:extLst>
              <a:ext uri="{FF2B5EF4-FFF2-40B4-BE49-F238E27FC236}">
                <a16:creationId xmlns:a16="http://schemas.microsoft.com/office/drawing/2014/main" id="{AE7A224D-711E-7C92-F24B-2F3C233BC8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503" r="20913"/>
          <a:stretch>
            <a:fillRect/>
          </a:stretch>
        </p:blipFill>
        <p:spPr>
          <a:xfrm>
            <a:off x="7692569" y="1319846"/>
            <a:ext cx="3869883" cy="4851516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7C9429E-C07F-729A-30BA-95F15145799F}"/>
              </a:ext>
            </a:extLst>
          </p:cNvPr>
          <p:cNvCxnSpPr>
            <a:cxnSpLocks/>
          </p:cNvCxnSpPr>
          <p:nvPr/>
        </p:nvCxnSpPr>
        <p:spPr>
          <a:xfrm flipH="1">
            <a:off x="6728274" y="3046519"/>
            <a:ext cx="2299271" cy="107871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3E0BB00-CFE1-4584-4338-A387E921C335}"/>
              </a:ext>
            </a:extLst>
          </p:cNvPr>
          <p:cNvSpPr txBox="1"/>
          <p:nvPr/>
        </p:nvSpPr>
        <p:spPr>
          <a:xfrm>
            <a:off x="9550817" y="1832409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1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5D36B11-D229-0D73-0893-342D61413E2B}"/>
              </a:ext>
            </a:extLst>
          </p:cNvPr>
          <p:cNvSpPr txBox="1"/>
          <p:nvPr/>
        </p:nvSpPr>
        <p:spPr>
          <a:xfrm>
            <a:off x="8286491" y="5426159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1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FC752CA-F0DB-81B9-A8D3-48E68673FC9A}"/>
              </a:ext>
            </a:extLst>
          </p:cNvPr>
          <p:cNvSpPr txBox="1"/>
          <p:nvPr/>
        </p:nvSpPr>
        <p:spPr>
          <a:xfrm>
            <a:off x="9093865" y="2830718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2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2ED7F7D-1C1A-1FF4-1C32-C1BE5C70CC71}"/>
              </a:ext>
            </a:extLst>
          </p:cNvPr>
          <p:cNvSpPr txBox="1"/>
          <p:nvPr/>
        </p:nvSpPr>
        <p:spPr>
          <a:xfrm>
            <a:off x="9093865" y="3025110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3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9B1BA8A-7908-5492-D8CD-B1C85D88EFE4}"/>
              </a:ext>
            </a:extLst>
          </p:cNvPr>
          <p:cNvSpPr txBox="1"/>
          <p:nvPr/>
        </p:nvSpPr>
        <p:spPr>
          <a:xfrm>
            <a:off x="9500840" y="2938353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4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E6D4980-1552-A3D9-8C6B-29DB855382FB}"/>
              </a:ext>
            </a:extLst>
          </p:cNvPr>
          <p:cNvSpPr txBox="1"/>
          <p:nvPr/>
        </p:nvSpPr>
        <p:spPr>
          <a:xfrm>
            <a:off x="9500840" y="3566176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5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0743076-1326-00E3-0122-6CD9BDBADAA5}"/>
              </a:ext>
            </a:extLst>
          </p:cNvPr>
          <p:cNvSpPr txBox="1"/>
          <p:nvPr/>
        </p:nvSpPr>
        <p:spPr>
          <a:xfrm>
            <a:off x="10739437" y="3527840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6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3052FD3-D935-C397-2A4B-755E86B7861D}"/>
              </a:ext>
            </a:extLst>
          </p:cNvPr>
          <p:cNvSpPr txBox="1"/>
          <p:nvPr/>
        </p:nvSpPr>
        <p:spPr>
          <a:xfrm>
            <a:off x="9093865" y="4125232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8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A51DF50-9E74-E224-821A-1A9F84ECF66A}"/>
              </a:ext>
            </a:extLst>
          </p:cNvPr>
          <p:cNvSpPr txBox="1"/>
          <p:nvPr/>
        </p:nvSpPr>
        <p:spPr>
          <a:xfrm>
            <a:off x="10129336" y="3560938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7</a:t>
            </a:r>
            <a:endParaRPr lang="en-GB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E38A750F-7729-FD79-770A-5F946420DD3E}"/>
                  </a:ext>
                </a:extLst>
              </p:cNvPr>
              <p:cNvSpPr txBox="1"/>
              <p:nvPr/>
            </p:nvSpPr>
            <p:spPr>
              <a:xfrm>
                <a:off x="3260717" y="4462996"/>
                <a:ext cx="3972111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𝑎𝑛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𝑔𝑎𝑡𝑒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=+4000</m:t>
                    </m:r>
                  </m:oMath>
                </a14:m>
                <a:r>
                  <a:rPr lang="en-GB" dirty="0"/>
                  <a:t>V </a:t>
                </a:r>
              </a:p>
            </p:txBody>
          </p:sp>
        </mc:Choice>
        <mc:Fallback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E38A750F-7729-FD79-770A-5F946420D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0717" y="4462996"/>
                <a:ext cx="3972111" cy="391902"/>
              </a:xfrm>
              <a:prstGeom prst="rect">
                <a:avLst/>
              </a:prstGeom>
              <a:blipFill>
                <a:blip r:embed="rId4"/>
                <a:stretch>
                  <a:fillRect t="-6250" r="-2229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A6D982BF-0E2B-09AD-5AD3-219E0D9C3C04}"/>
              </a:ext>
            </a:extLst>
          </p:cNvPr>
          <p:cNvSpPr txBox="1"/>
          <p:nvPr/>
        </p:nvSpPr>
        <p:spPr>
          <a:xfrm>
            <a:off x="5431592" y="3932907"/>
            <a:ext cx="12624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1" dirty="0">
                <a:solidFill>
                  <a:schemeClr val="accent2"/>
                </a:solidFill>
              </a:rPr>
              <a:t>2- </a:t>
            </a:r>
            <a:r>
              <a:rPr lang="es-ES" b="1" dirty="0" err="1">
                <a:solidFill>
                  <a:schemeClr val="accent2"/>
                </a:solidFill>
              </a:rPr>
              <a:t>Anode</a:t>
            </a:r>
            <a:endParaRPr lang="es-ES" b="1" dirty="0">
              <a:solidFill>
                <a:schemeClr val="accent2"/>
              </a:solidFill>
            </a:endParaRPr>
          </a:p>
          <a:p>
            <a:pPr algn="r"/>
            <a:r>
              <a:rPr lang="es-ES" b="1" dirty="0">
                <a:solidFill>
                  <a:schemeClr val="accent2"/>
                </a:solidFill>
              </a:rPr>
              <a:t>3- Gate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C608FFA7-8742-1463-1D85-805B78A25F85}"/>
              </a:ext>
            </a:extLst>
          </p:cNvPr>
          <p:cNvCxnSpPr>
            <a:cxnSpLocks/>
          </p:cNvCxnSpPr>
          <p:nvPr/>
        </p:nvCxnSpPr>
        <p:spPr>
          <a:xfrm flipH="1">
            <a:off x="6728274" y="3286807"/>
            <a:ext cx="2365591" cy="113617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F635947-C314-8A9A-2ACE-DF0BA4FF51E7}"/>
              </a:ext>
            </a:extLst>
          </p:cNvPr>
          <p:cNvSpPr txBox="1"/>
          <p:nvPr/>
        </p:nvSpPr>
        <p:spPr>
          <a:xfrm>
            <a:off x="5583129" y="5147661"/>
            <a:ext cx="10825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1" dirty="0">
                <a:solidFill>
                  <a:schemeClr val="accent2"/>
                </a:solidFill>
              </a:rPr>
              <a:t>4- </a:t>
            </a:r>
            <a:r>
              <a:rPr lang="es-ES" b="1" dirty="0" err="1">
                <a:solidFill>
                  <a:schemeClr val="accent2"/>
                </a:solidFill>
              </a:rPr>
              <a:t>GXe</a:t>
            </a:r>
            <a:endParaRPr lang="es-ES" b="1" dirty="0">
              <a:solidFill>
                <a:schemeClr val="accent2"/>
              </a:solidFill>
            </a:endParaRPr>
          </a:p>
          <a:p>
            <a:pPr algn="r"/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0" name="Paralelogramo 29">
            <a:extLst>
              <a:ext uri="{FF2B5EF4-FFF2-40B4-BE49-F238E27FC236}">
                <a16:creationId xmlns:a16="http://schemas.microsoft.com/office/drawing/2014/main" id="{948A2C3D-244E-C469-6CE7-4B78B1C6A1EB}"/>
              </a:ext>
            </a:extLst>
          </p:cNvPr>
          <p:cNvSpPr/>
          <p:nvPr/>
        </p:nvSpPr>
        <p:spPr>
          <a:xfrm>
            <a:off x="9115880" y="2679862"/>
            <a:ext cx="1176689" cy="584643"/>
          </a:xfrm>
          <a:prstGeom prst="parallelogram">
            <a:avLst>
              <a:gd name="adj" fmla="val 0"/>
            </a:avLst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CAE1BA5A-25C4-8A98-9011-A5AFD2A0A446}"/>
                  </a:ext>
                </a:extLst>
              </p:cNvPr>
              <p:cNvSpPr txBox="1"/>
              <p:nvPr/>
            </p:nvSpPr>
            <p:spPr>
              <a:xfrm>
                <a:off x="2756163" y="5413591"/>
                <a:ext cx="397211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GB" dirty="0"/>
                  <a:t> mm active </a:t>
                </a:r>
                <a:r>
                  <a:rPr lang="en-GB" dirty="0" err="1"/>
                  <a:t>Gxe</a:t>
                </a:r>
                <a:r>
                  <a:rPr lang="en-GB" dirty="0"/>
                  <a:t> gap</a:t>
                </a:r>
              </a:p>
            </p:txBody>
          </p:sp>
        </mc:Choice>
        <mc:Fallback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CAE1BA5A-25C4-8A98-9011-A5AFD2A0A4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6163" y="5413591"/>
                <a:ext cx="3972111" cy="369332"/>
              </a:xfrm>
              <a:prstGeom prst="rect">
                <a:avLst/>
              </a:prstGeom>
              <a:blipFill>
                <a:blip r:embed="rId5"/>
                <a:stretch>
                  <a:fillRect t="-6667" r="-1274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59FFE5F4-B49D-3418-4AD3-C53ADAACADFB}"/>
                  </a:ext>
                </a:extLst>
              </p:cNvPr>
              <p:cNvSpPr txBox="1"/>
              <p:nvPr/>
            </p:nvSpPr>
            <p:spPr>
              <a:xfrm>
                <a:off x="3476479" y="5961826"/>
                <a:ext cx="39346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s-ES" b="0" i="0" u="none" strike="noStrike" dirty="0">
                    <a:solidFill>
                      <a:srgbClr val="000000"/>
                    </a:solidFill>
                    <a:effectLst/>
                    <a:latin typeface="-webkit-standard"/>
                  </a:rPr>
                  <a:t>High </a:t>
                </a:r>
                <a:r>
                  <a:rPr lang="es-ES" b="0" i="0" u="none" strike="noStrike" dirty="0" err="1">
                    <a:solidFill>
                      <a:srgbClr val="000000"/>
                    </a:solidFill>
                    <a:effectLst/>
                    <a:latin typeface="-webkit-standard"/>
                  </a:rPr>
                  <a:t>extraction</a:t>
                </a:r>
                <a:r>
                  <a:rPr lang="es-ES" b="0" i="0" u="none" strike="noStrike" dirty="0">
                    <a:solidFill>
                      <a:srgbClr val="000000"/>
                    </a:solidFill>
                    <a:effectLst/>
                    <a:latin typeface="-webkit-standard"/>
                  </a:rPr>
                  <a:t> </a:t>
                </a:r>
                <a:r>
                  <a:rPr lang="es-ES" b="0" i="0" u="none" strike="noStrike" dirty="0" err="1">
                    <a:solidFill>
                      <a:srgbClr val="000000"/>
                    </a:solidFill>
                    <a:effectLst/>
                    <a:latin typeface="-webkit-standard"/>
                  </a:rPr>
                  <a:t>efficiency</a:t>
                </a:r>
                <a:r>
                  <a:rPr lang="es-ES" b="0" i="0" u="none" strike="noStrike" dirty="0">
                    <a:solidFill>
                      <a:srgbClr val="000000"/>
                    </a:solidFill>
                    <a:effectLst/>
                    <a:latin typeface="-webkit-standard"/>
                  </a:rPr>
                  <a:t> (</a:t>
                </a:r>
                <a14:m>
                  <m:oMath xmlns:m="http://schemas.openxmlformats.org/officeDocument/2006/math">
                    <m:r>
                      <a:rPr lang="es-ES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≈10</m:t>
                    </m:r>
                  </m:oMath>
                </a14:m>
                <a:r>
                  <a:rPr lang="es-ES" b="0" i="0" u="none" strike="noStrike" dirty="0">
                    <a:solidFill>
                      <a:srgbClr val="000000"/>
                    </a:solidFill>
                    <a:effectLst/>
                    <a:latin typeface="-webkit-standard"/>
                  </a:rPr>
                  <a:t>kV/cm)</a:t>
                </a:r>
                <a:endParaRPr lang="en-GB" dirty="0"/>
              </a:p>
            </p:txBody>
          </p:sp>
        </mc:Choice>
        <mc:Fallback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59FFE5F4-B49D-3418-4AD3-C53ADAACA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6479" y="5961826"/>
                <a:ext cx="3934655" cy="369332"/>
              </a:xfrm>
              <a:prstGeom prst="rect">
                <a:avLst/>
              </a:prstGeom>
              <a:blipFill>
                <a:blip r:embed="rId6"/>
                <a:stretch>
                  <a:fillRect t="-6667" r="-1286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" name="Imagen 46" descr="Imagen que contiene interior, bicicleta, pequeño, tabla&#10;&#10;El contenido generado por IA puede ser incorrecto.">
            <a:extLst>
              <a:ext uri="{FF2B5EF4-FFF2-40B4-BE49-F238E27FC236}">
                <a16:creationId xmlns:a16="http://schemas.microsoft.com/office/drawing/2014/main" id="{07CC97C7-27C7-7271-F483-00DA5C981C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0569" y="975911"/>
            <a:ext cx="2208623" cy="2741011"/>
          </a:xfrm>
          <a:prstGeom prst="rect">
            <a:avLst/>
          </a:prstGeom>
        </p:spPr>
      </p:pic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763B3CF5-0DC6-8733-FA8B-DD9314D30CA8}"/>
              </a:ext>
            </a:extLst>
          </p:cNvPr>
          <p:cNvCxnSpPr>
            <a:cxnSpLocks/>
          </p:cNvCxnSpPr>
          <p:nvPr/>
        </p:nvCxnSpPr>
        <p:spPr>
          <a:xfrm flipH="1" flipV="1">
            <a:off x="3928851" y="2107263"/>
            <a:ext cx="1548742" cy="430212"/>
          </a:xfrm>
          <a:prstGeom prst="line">
            <a:avLst/>
          </a:prstGeom>
          <a:ln w="28575">
            <a:solidFill>
              <a:srgbClr val="376596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Elipse 48">
            <a:extLst>
              <a:ext uri="{FF2B5EF4-FFF2-40B4-BE49-F238E27FC236}">
                <a16:creationId xmlns:a16="http://schemas.microsoft.com/office/drawing/2014/main" id="{BC4A6A21-C857-693A-B849-88967DF102CA}"/>
              </a:ext>
            </a:extLst>
          </p:cNvPr>
          <p:cNvSpPr/>
          <p:nvPr/>
        </p:nvSpPr>
        <p:spPr>
          <a:xfrm>
            <a:off x="2681806" y="1097193"/>
            <a:ext cx="1433666" cy="1427829"/>
          </a:xfrm>
          <a:prstGeom prst="ellipse">
            <a:avLst/>
          </a:prstGeom>
          <a:solidFill>
            <a:srgbClr val="37659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Imagen 49" descr="Una puerta de vidrio&#10;&#10;El contenido generado por IA puede ser incorrecto.">
            <a:extLst>
              <a:ext uri="{FF2B5EF4-FFF2-40B4-BE49-F238E27FC236}">
                <a16:creationId xmlns:a16="http://schemas.microsoft.com/office/drawing/2014/main" id="{93E82850-2183-5C7B-4C94-67B831AE33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0552" y="1181285"/>
            <a:ext cx="1255426" cy="1255426"/>
          </a:xfrm>
          <a:prstGeom prst="ellipse">
            <a:avLst/>
          </a:prstGeom>
        </p:spPr>
      </p:pic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BAABED8D-DAF5-50F0-D6F1-B5F57AE04526}"/>
              </a:ext>
            </a:extLst>
          </p:cNvPr>
          <p:cNvCxnSpPr>
            <a:cxnSpLocks/>
          </p:cNvCxnSpPr>
          <p:nvPr/>
        </p:nvCxnSpPr>
        <p:spPr>
          <a:xfrm>
            <a:off x="3554011" y="1887423"/>
            <a:ext cx="0" cy="422795"/>
          </a:xfrm>
          <a:prstGeom prst="line">
            <a:avLst/>
          </a:prstGeom>
          <a:ln w="28575">
            <a:solidFill>
              <a:srgbClr val="376596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CuadroTexto 51">
                <a:extLst>
                  <a:ext uri="{FF2B5EF4-FFF2-40B4-BE49-F238E27FC236}">
                    <a16:creationId xmlns:a16="http://schemas.microsoft.com/office/drawing/2014/main" id="{D4B1D157-A9C1-DFCB-FFCB-C88A68E8AC56}"/>
                  </a:ext>
                </a:extLst>
              </p:cNvPr>
              <p:cNvSpPr txBox="1"/>
              <p:nvPr/>
            </p:nvSpPr>
            <p:spPr>
              <a:xfrm>
                <a:off x="3059059" y="2522131"/>
                <a:ext cx="11150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2.7</m:t>
                    </m:r>
                  </m:oMath>
                </a14:m>
                <a:r>
                  <a:rPr lang="en-GB" dirty="0"/>
                  <a:t> mm </a:t>
                </a:r>
              </a:p>
            </p:txBody>
          </p:sp>
        </mc:Choice>
        <mc:Fallback>
          <p:sp>
            <p:nvSpPr>
              <p:cNvPr id="52" name="CuadroTexto 51">
                <a:extLst>
                  <a:ext uri="{FF2B5EF4-FFF2-40B4-BE49-F238E27FC236}">
                    <a16:creationId xmlns:a16="http://schemas.microsoft.com/office/drawing/2014/main" id="{D4B1D157-A9C1-DFCB-FFCB-C88A68E8AC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059" y="2522131"/>
                <a:ext cx="1115055" cy="369332"/>
              </a:xfrm>
              <a:prstGeom prst="rect">
                <a:avLst/>
              </a:prstGeom>
              <a:blipFill>
                <a:blip r:embed="rId9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662C4781-E606-B224-CCDD-BFF49ACDF4E9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10</a:t>
            </a:r>
          </a:p>
        </p:txBody>
      </p:sp>
    </p:spTree>
    <p:extLst>
      <p:ext uri="{BB962C8B-B14F-4D97-AF65-F5344CB8AC3E}">
        <p14:creationId xmlns:p14="http://schemas.microsoft.com/office/powerpoint/2010/main" val="3897219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98746-0438-3505-EBC4-502D49224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7F5AED-CC07-1509-D41B-A9984CE1B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The </a:t>
            </a:r>
            <a:r>
              <a:rPr lang="en-GB" sz="3200" b="1" dirty="0" err="1">
                <a:solidFill>
                  <a:srgbClr val="376596"/>
                </a:solidFill>
                <a:cs typeface="Consolas" panose="020B0609020204030204" pitchFamily="49" charset="0"/>
              </a:rPr>
              <a:t>Xurich</a:t>
            </a: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 Project – Local Dual-Phase Xenon TPC at UZH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D813EA4-840C-A82A-851F-F661F1E28CA0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B8934AF2-CE98-3534-AA8A-EB6642137A02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7B2BF0F-C91F-F62D-911B-7CC6C0C4A873}"/>
              </a:ext>
            </a:extLst>
          </p:cNvPr>
          <p:cNvSpPr/>
          <p:nvPr/>
        </p:nvSpPr>
        <p:spPr>
          <a:xfrm>
            <a:off x="7504946" y="971798"/>
            <a:ext cx="4180951" cy="52493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FBD7BAA3-307F-1C6D-570A-0300725EF960}"/>
              </a:ext>
            </a:extLst>
          </p:cNvPr>
          <p:cNvSpPr txBox="1"/>
          <p:nvPr/>
        </p:nvSpPr>
        <p:spPr>
          <a:xfrm>
            <a:off x="8882443" y="928845"/>
            <a:ext cx="14901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 err="1">
                <a:latin typeface="Aptos" panose="020B0004020202020204" pitchFamily="34" charset="0"/>
              </a:rPr>
              <a:t>Xurich</a:t>
            </a:r>
            <a:r>
              <a:rPr lang="es-ES" sz="2400" b="1" dirty="0">
                <a:latin typeface="Aptos" panose="020B0004020202020204" pitchFamily="34" charset="0"/>
              </a:rPr>
              <a:t> III </a:t>
            </a:r>
            <a:endParaRPr lang="en-GB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00F32B3-20A0-4D00-DF59-AB2B3EBE8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 descr="Imagen que contiene lego, joven&#10;&#10;El contenido generado por IA puede ser incorrecto.">
            <a:extLst>
              <a:ext uri="{FF2B5EF4-FFF2-40B4-BE49-F238E27FC236}">
                <a16:creationId xmlns:a16="http://schemas.microsoft.com/office/drawing/2014/main" id="{719A2D2D-F6D1-7D31-79C5-1015EF3D1B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503" r="20913"/>
          <a:stretch>
            <a:fillRect/>
          </a:stretch>
        </p:blipFill>
        <p:spPr>
          <a:xfrm>
            <a:off x="7692569" y="1319846"/>
            <a:ext cx="3869883" cy="4851516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73E3AF9-A1D2-0ACD-DE4D-78719EF3CD36}"/>
              </a:ext>
            </a:extLst>
          </p:cNvPr>
          <p:cNvCxnSpPr>
            <a:cxnSpLocks/>
            <a:endCxn id="14" idx="3"/>
          </p:cNvCxnSpPr>
          <p:nvPr/>
        </p:nvCxnSpPr>
        <p:spPr>
          <a:xfrm flipH="1">
            <a:off x="7040356" y="4459115"/>
            <a:ext cx="2084977" cy="145894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FC9FAB2-31FB-D950-246F-3677CA7D4AAE}"/>
              </a:ext>
            </a:extLst>
          </p:cNvPr>
          <p:cNvSpPr txBox="1"/>
          <p:nvPr/>
        </p:nvSpPr>
        <p:spPr>
          <a:xfrm>
            <a:off x="9550817" y="1832409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1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5EE780E-6AB1-6B9F-EE80-FF780D37CF82}"/>
              </a:ext>
            </a:extLst>
          </p:cNvPr>
          <p:cNvSpPr txBox="1"/>
          <p:nvPr/>
        </p:nvSpPr>
        <p:spPr>
          <a:xfrm>
            <a:off x="8286491" y="5426159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1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49CF3D8-3B3B-3796-D343-2B20DAB0959D}"/>
              </a:ext>
            </a:extLst>
          </p:cNvPr>
          <p:cNvSpPr txBox="1"/>
          <p:nvPr/>
        </p:nvSpPr>
        <p:spPr>
          <a:xfrm>
            <a:off x="9093865" y="2830718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2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2DF1569-FD72-9CC7-FEA9-B80674F00BF8}"/>
              </a:ext>
            </a:extLst>
          </p:cNvPr>
          <p:cNvSpPr txBox="1"/>
          <p:nvPr/>
        </p:nvSpPr>
        <p:spPr>
          <a:xfrm>
            <a:off x="9093865" y="3025110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3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1A8BF03-9F51-A5CF-E5C5-26B2BA32F58B}"/>
              </a:ext>
            </a:extLst>
          </p:cNvPr>
          <p:cNvSpPr txBox="1"/>
          <p:nvPr/>
        </p:nvSpPr>
        <p:spPr>
          <a:xfrm>
            <a:off x="9500840" y="2938353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4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34AAFDA-8A16-FAE2-D270-46EFB61A4F4C}"/>
              </a:ext>
            </a:extLst>
          </p:cNvPr>
          <p:cNvSpPr txBox="1"/>
          <p:nvPr/>
        </p:nvSpPr>
        <p:spPr>
          <a:xfrm>
            <a:off x="9500840" y="3566176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5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613139A-3542-9DBD-386E-70F16965D24A}"/>
              </a:ext>
            </a:extLst>
          </p:cNvPr>
          <p:cNvSpPr txBox="1"/>
          <p:nvPr/>
        </p:nvSpPr>
        <p:spPr>
          <a:xfrm>
            <a:off x="10739437" y="3527840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6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6FD6384-46A7-3B46-8681-C30E0A6E9ED7}"/>
              </a:ext>
            </a:extLst>
          </p:cNvPr>
          <p:cNvSpPr txBox="1"/>
          <p:nvPr/>
        </p:nvSpPr>
        <p:spPr>
          <a:xfrm>
            <a:off x="9093865" y="4125232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8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CAD1AFD-BA8D-0594-F787-6D43E8A6879F}"/>
              </a:ext>
            </a:extLst>
          </p:cNvPr>
          <p:cNvSpPr txBox="1"/>
          <p:nvPr/>
        </p:nvSpPr>
        <p:spPr>
          <a:xfrm>
            <a:off x="10129336" y="3560938"/>
            <a:ext cx="42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7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062197FA-F10A-C42D-7646-1D90A3A6BB8B}"/>
              </a:ext>
            </a:extLst>
          </p:cNvPr>
          <p:cNvSpPr txBox="1"/>
          <p:nvPr/>
        </p:nvSpPr>
        <p:spPr>
          <a:xfrm>
            <a:off x="4083028" y="6009998"/>
            <a:ext cx="29519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Defines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start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of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drift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region</a:t>
            </a:r>
            <a:endParaRPr lang="en-GB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E8850D3-2863-A479-1E5E-77EA4ACFDA49}"/>
              </a:ext>
            </a:extLst>
          </p:cNvPr>
          <p:cNvSpPr txBox="1"/>
          <p:nvPr/>
        </p:nvSpPr>
        <p:spPr>
          <a:xfrm>
            <a:off x="4650233" y="3838687"/>
            <a:ext cx="25138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1" dirty="0">
                <a:solidFill>
                  <a:schemeClr val="accent2"/>
                </a:solidFill>
              </a:rPr>
              <a:t>5- Active </a:t>
            </a:r>
            <a:r>
              <a:rPr lang="es-ES" b="1" dirty="0" err="1">
                <a:solidFill>
                  <a:schemeClr val="accent2"/>
                </a:solidFill>
              </a:rPr>
              <a:t>LXe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volume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EE579C4-A383-2F97-9B3B-809864EF4397}"/>
              </a:ext>
            </a:extLst>
          </p:cNvPr>
          <p:cNvSpPr txBox="1"/>
          <p:nvPr/>
        </p:nvSpPr>
        <p:spPr>
          <a:xfrm>
            <a:off x="5428112" y="4515682"/>
            <a:ext cx="17759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1" dirty="0">
                <a:solidFill>
                  <a:schemeClr val="accent2"/>
                </a:solidFill>
              </a:rPr>
              <a:t>7- PTFE </a:t>
            </a:r>
            <a:r>
              <a:rPr lang="es-ES" b="1" dirty="0" err="1">
                <a:solidFill>
                  <a:schemeClr val="accent2"/>
                </a:solidFill>
              </a:rPr>
              <a:t>walls</a:t>
            </a:r>
            <a:endParaRPr lang="es-ES" b="1" dirty="0">
              <a:solidFill>
                <a:schemeClr val="accent2"/>
              </a:solidFill>
            </a:endParaRPr>
          </a:p>
          <a:p>
            <a:pPr algn="r"/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0" name="Paralelogramo 29">
            <a:extLst>
              <a:ext uri="{FF2B5EF4-FFF2-40B4-BE49-F238E27FC236}">
                <a16:creationId xmlns:a16="http://schemas.microsoft.com/office/drawing/2014/main" id="{CDE967CD-0C86-E5DE-163D-1E59D7AFE09D}"/>
              </a:ext>
            </a:extLst>
          </p:cNvPr>
          <p:cNvSpPr/>
          <p:nvPr/>
        </p:nvSpPr>
        <p:spPr>
          <a:xfrm>
            <a:off x="9094529" y="3263497"/>
            <a:ext cx="1176689" cy="1140448"/>
          </a:xfrm>
          <a:prstGeom prst="parallelogram">
            <a:avLst>
              <a:gd name="adj" fmla="val 2256"/>
            </a:avLst>
          </a:prstGeom>
          <a:solidFill>
            <a:schemeClr val="accent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81FF084-C431-AC82-879C-A27B2124B0E8}"/>
              </a:ext>
            </a:extLst>
          </p:cNvPr>
          <p:cNvSpPr txBox="1"/>
          <p:nvPr/>
        </p:nvSpPr>
        <p:spPr>
          <a:xfrm>
            <a:off x="16643" y="3372697"/>
            <a:ext cx="3037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1" dirty="0">
                <a:solidFill>
                  <a:schemeClr val="accent2"/>
                </a:solidFill>
              </a:rPr>
              <a:t>6- Field- </a:t>
            </a:r>
            <a:r>
              <a:rPr lang="es-ES" b="1" dirty="0" err="1">
                <a:solidFill>
                  <a:schemeClr val="accent2"/>
                </a:solidFill>
              </a:rPr>
              <a:t>shaping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rings</a:t>
            </a:r>
            <a:r>
              <a:rPr lang="es-ES" b="1" dirty="0">
                <a:solidFill>
                  <a:schemeClr val="accent2"/>
                </a:solidFill>
              </a:rPr>
              <a:t> (Cu)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67AC04C-081B-90E8-902D-C0224E485D25}"/>
              </a:ext>
            </a:extLst>
          </p:cNvPr>
          <p:cNvSpPr txBox="1"/>
          <p:nvPr/>
        </p:nvSpPr>
        <p:spPr>
          <a:xfrm>
            <a:off x="5264390" y="5733396"/>
            <a:ext cx="17759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1" dirty="0">
                <a:solidFill>
                  <a:schemeClr val="accent2"/>
                </a:solidFill>
              </a:rPr>
              <a:t>8- </a:t>
            </a:r>
            <a:r>
              <a:rPr lang="es-ES" b="1" dirty="0" err="1">
                <a:solidFill>
                  <a:schemeClr val="accent2"/>
                </a:solidFill>
              </a:rPr>
              <a:t>Cathode</a:t>
            </a:r>
            <a:endParaRPr lang="es-ES" b="1" dirty="0">
              <a:solidFill>
                <a:schemeClr val="accent2"/>
              </a:solidFill>
            </a:endParaRPr>
          </a:p>
        </p:txBody>
      </p:sp>
      <p:pic>
        <p:nvPicPr>
          <p:cNvPr id="17" name="Imagen 16" descr="Imagen que contiene interior, pequeño, cepillo de dientes, cepillo&#10;&#10;El contenido generado por IA puede ser incorrecto.">
            <a:extLst>
              <a:ext uri="{FF2B5EF4-FFF2-40B4-BE49-F238E27FC236}">
                <a16:creationId xmlns:a16="http://schemas.microsoft.com/office/drawing/2014/main" id="{86C4EB81-176A-FDF2-4F6F-506919CF7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121" y="4121540"/>
            <a:ext cx="2595428" cy="2238024"/>
          </a:xfrm>
          <a:prstGeom prst="rect">
            <a:avLst/>
          </a:prstGeom>
        </p:spPr>
      </p:pic>
      <p:pic>
        <p:nvPicPr>
          <p:cNvPr id="18" name="Imagen 17" descr="Imagen que contiene interior, tabla, espejo, lavabo&#10;&#10;El contenido generado por IA puede ser incorrecto.">
            <a:extLst>
              <a:ext uri="{FF2B5EF4-FFF2-40B4-BE49-F238E27FC236}">
                <a16:creationId xmlns:a16="http://schemas.microsoft.com/office/drawing/2014/main" id="{95B918D6-1D74-32E3-A8A5-CBBC7265A0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887" y="949145"/>
            <a:ext cx="1529537" cy="2372453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974FD056-5DD4-FE9F-A176-0702CD24D14B}"/>
              </a:ext>
            </a:extLst>
          </p:cNvPr>
          <p:cNvSpPr txBox="1"/>
          <p:nvPr/>
        </p:nvSpPr>
        <p:spPr>
          <a:xfrm>
            <a:off x="3613378" y="4867113"/>
            <a:ext cx="36294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High VUV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reflectivity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(↑ light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yield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) and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electrical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insulation</a:t>
            </a:r>
            <a:endParaRPr lang="en-GB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2E4A8F2-2342-9301-B54B-532BDDF362F9}"/>
              </a:ext>
            </a:extLst>
          </p:cNvPr>
          <p:cNvSpPr txBox="1"/>
          <p:nvPr/>
        </p:nvSpPr>
        <p:spPr>
          <a:xfrm>
            <a:off x="107715" y="3693312"/>
            <a:ext cx="40742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Graded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potentials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to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linearize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drift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field</a:t>
            </a:r>
            <a:endParaRPr lang="en-GB" dirty="0"/>
          </a:p>
        </p:txBody>
      </p:sp>
      <p:pic>
        <p:nvPicPr>
          <p:cNvPr id="39" name="Imagen 38" descr="Imagen que contiene interior, bicicleta, pequeño, tabla&#10;&#10;El contenido generado por IA puede ser incorrecto.">
            <a:extLst>
              <a:ext uri="{FF2B5EF4-FFF2-40B4-BE49-F238E27FC236}">
                <a16:creationId xmlns:a16="http://schemas.microsoft.com/office/drawing/2014/main" id="{69D354B4-0254-85E5-E28A-DB2F819587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0569" y="975911"/>
            <a:ext cx="2208623" cy="2741011"/>
          </a:xfrm>
          <a:prstGeom prst="rect">
            <a:avLst/>
          </a:prstGeom>
        </p:spPr>
      </p:pic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E5B6A761-84F0-29EB-23BA-2DE92CBD3131}"/>
              </a:ext>
            </a:extLst>
          </p:cNvPr>
          <p:cNvCxnSpPr>
            <a:cxnSpLocks/>
          </p:cNvCxnSpPr>
          <p:nvPr/>
        </p:nvCxnSpPr>
        <p:spPr>
          <a:xfrm flipH="1" flipV="1">
            <a:off x="3928851" y="2107263"/>
            <a:ext cx="1548742" cy="430212"/>
          </a:xfrm>
          <a:prstGeom prst="line">
            <a:avLst/>
          </a:prstGeom>
          <a:ln w="28575">
            <a:solidFill>
              <a:srgbClr val="376596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Elipse 40">
            <a:extLst>
              <a:ext uri="{FF2B5EF4-FFF2-40B4-BE49-F238E27FC236}">
                <a16:creationId xmlns:a16="http://schemas.microsoft.com/office/drawing/2014/main" id="{B9EE2E7F-7A1C-76CC-6C51-84934C98A447}"/>
              </a:ext>
            </a:extLst>
          </p:cNvPr>
          <p:cNvSpPr/>
          <p:nvPr/>
        </p:nvSpPr>
        <p:spPr>
          <a:xfrm>
            <a:off x="2681806" y="1097193"/>
            <a:ext cx="1433666" cy="1427829"/>
          </a:xfrm>
          <a:prstGeom prst="ellipse">
            <a:avLst/>
          </a:prstGeom>
          <a:solidFill>
            <a:srgbClr val="37659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Imagen 41" descr="Una puerta de vidrio&#10;&#10;El contenido generado por IA puede ser incorrecto.">
            <a:extLst>
              <a:ext uri="{FF2B5EF4-FFF2-40B4-BE49-F238E27FC236}">
                <a16:creationId xmlns:a16="http://schemas.microsoft.com/office/drawing/2014/main" id="{D4CCF061-C775-FE60-4750-3141B435EC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0552" y="1181285"/>
            <a:ext cx="1255426" cy="1255426"/>
          </a:xfrm>
          <a:prstGeom prst="ellipse">
            <a:avLst/>
          </a:prstGeom>
        </p:spPr>
      </p:pic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A9B9D342-DFBF-CE10-7978-0D56617D4C28}"/>
              </a:ext>
            </a:extLst>
          </p:cNvPr>
          <p:cNvCxnSpPr>
            <a:cxnSpLocks/>
          </p:cNvCxnSpPr>
          <p:nvPr/>
        </p:nvCxnSpPr>
        <p:spPr>
          <a:xfrm>
            <a:off x="3554011" y="1887423"/>
            <a:ext cx="0" cy="422795"/>
          </a:xfrm>
          <a:prstGeom prst="line">
            <a:avLst/>
          </a:prstGeom>
          <a:ln w="28575">
            <a:solidFill>
              <a:srgbClr val="376596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FE489600-4CCD-D0F0-E415-4D78B4BAD309}"/>
                  </a:ext>
                </a:extLst>
              </p:cNvPr>
              <p:cNvSpPr txBox="1"/>
              <p:nvPr/>
            </p:nvSpPr>
            <p:spPr>
              <a:xfrm>
                <a:off x="3059059" y="2522131"/>
                <a:ext cx="11150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2.7</m:t>
                    </m:r>
                  </m:oMath>
                </a14:m>
                <a:r>
                  <a:rPr lang="en-GB" dirty="0"/>
                  <a:t> mm </a:t>
                </a:r>
              </a:p>
            </p:txBody>
          </p:sp>
        </mc:Choice>
        <mc:Fallback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FE489600-4CCD-D0F0-E415-4D78B4BAD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059" y="2522131"/>
                <a:ext cx="1115055" cy="369332"/>
              </a:xfrm>
              <a:prstGeom prst="rect">
                <a:avLst/>
              </a:prstGeom>
              <a:blipFill>
                <a:blip r:embed="rId8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DC8B8A6F-AEC5-8FBB-F464-136F0E616483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11</a:t>
            </a:r>
          </a:p>
        </p:txBody>
      </p:sp>
    </p:spTree>
    <p:extLst>
      <p:ext uri="{BB962C8B-B14F-4D97-AF65-F5344CB8AC3E}">
        <p14:creationId xmlns:p14="http://schemas.microsoft.com/office/powerpoint/2010/main" val="580671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C4E64-F611-3D93-1504-BC6ED06EBD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Diagrama, Esquemático&#10;&#10;El contenido generado por IA puede ser incorrecto.">
            <a:extLst>
              <a:ext uri="{FF2B5EF4-FFF2-40B4-BE49-F238E27FC236}">
                <a16:creationId xmlns:a16="http://schemas.microsoft.com/office/drawing/2014/main" id="{F7273929-4E9A-D65E-01F2-1BE2504A8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6" y="879398"/>
            <a:ext cx="3531449" cy="549669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D017209-5DA6-9025-B328-27BD3A6B3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30821"/>
            <a:ext cx="10515600" cy="563563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COMSOL (2D)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7CDAB820-CC35-B4F2-4771-982A2FABFAD4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D1EC13D2-6C8F-37B0-AFB1-B7EFCF24054D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A18BA57-1C51-DAC1-6B46-5936833EE6EE}"/>
              </a:ext>
            </a:extLst>
          </p:cNvPr>
          <p:cNvSpPr txBox="1"/>
          <p:nvPr/>
        </p:nvSpPr>
        <p:spPr>
          <a:xfrm>
            <a:off x="3998198" y="2298398"/>
            <a:ext cx="5380854" cy="89255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2800" b="1" i="0" u="none" strike="noStrike" dirty="0">
                <a:solidFill>
                  <a:srgbClr val="000000"/>
                </a:solidFill>
                <a:effectLst/>
              </a:rPr>
              <a:t>2D </a:t>
            </a:r>
            <a:r>
              <a:rPr lang="es-ES" sz="2800" b="1" dirty="0" err="1">
                <a:solidFill>
                  <a:srgbClr val="000000"/>
                </a:solidFill>
              </a:rPr>
              <a:t>A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</a:rPr>
              <a:t>xisymmetric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</a:rPr>
              <a:t>model</a:t>
            </a:r>
            <a:endParaRPr lang="es-ES" sz="2800" b="1" i="0" u="none" strike="noStrike" dirty="0">
              <a:solidFill>
                <a:srgbClr val="000000"/>
              </a:solidFill>
              <a:effectLst/>
            </a:endParaRPr>
          </a:p>
          <a:p>
            <a:pPr algn="ctr">
              <a:buNone/>
            </a:pPr>
            <a:r>
              <a:rPr lang="es-ES" sz="2400" dirty="0" err="1">
                <a:solidFill>
                  <a:srgbClr val="000000"/>
                </a:solidFill>
              </a:rPr>
              <a:t>Fast</a:t>
            </a:r>
            <a:r>
              <a:rPr lang="es-ES" sz="2400" dirty="0">
                <a:solidFill>
                  <a:srgbClr val="000000"/>
                </a:solidFill>
              </a:rPr>
              <a:t> </a:t>
            </a:r>
            <a:r>
              <a:rPr lang="es-ES" sz="2400" dirty="0" err="1">
                <a:solidFill>
                  <a:srgbClr val="000000"/>
                </a:solidFill>
              </a:rPr>
              <a:t>scans</a:t>
            </a:r>
            <a:r>
              <a:rPr lang="es-ES" sz="2400" dirty="0">
                <a:solidFill>
                  <a:srgbClr val="000000"/>
                </a:solidFill>
              </a:rPr>
              <a:t> </a:t>
            </a:r>
            <a:r>
              <a:rPr lang="es-ES" sz="2400" dirty="0" err="1">
                <a:solidFill>
                  <a:srgbClr val="000000"/>
                </a:solidFill>
              </a:rPr>
              <a:t>of</a:t>
            </a:r>
            <a:r>
              <a:rPr lang="es-ES" sz="2400" dirty="0">
                <a:solidFill>
                  <a:srgbClr val="000000"/>
                </a:solidFill>
              </a:rPr>
              <a:t> </a:t>
            </a:r>
            <a:r>
              <a:rPr lang="es-ES" sz="2400" dirty="0" err="1">
                <a:solidFill>
                  <a:srgbClr val="000000"/>
                </a:solidFill>
              </a:rPr>
              <a:t>voltages</a:t>
            </a:r>
            <a:r>
              <a:rPr lang="es-ES" sz="2400" dirty="0">
                <a:solidFill>
                  <a:srgbClr val="000000"/>
                </a:solidFill>
              </a:rPr>
              <a:t> and </a:t>
            </a:r>
            <a:r>
              <a:rPr lang="es-ES" sz="2400" dirty="0" err="1">
                <a:solidFill>
                  <a:srgbClr val="000000"/>
                </a:solidFill>
              </a:rPr>
              <a:t>geometry</a:t>
            </a:r>
            <a:endParaRPr lang="es-ES" sz="240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D4E6384-D8C0-3C21-2B2F-86FA52E17E0A}"/>
              </a:ext>
            </a:extLst>
          </p:cNvPr>
          <p:cNvSpPr txBox="1"/>
          <p:nvPr/>
        </p:nvSpPr>
        <p:spPr>
          <a:xfrm>
            <a:off x="1566042" y="4496618"/>
            <a:ext cx="1082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 err="1">
                <a:solidFill>
                  <a:schemeClr val="accent2"/>
                </a:solidFill>
              </a:rPr>
              <a:t>cathode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198BDCE7-B277-2BD8-6DF6-50103F41C3DA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1082566" y="4420250"/>
            <a:ext cx="483476" cy="26103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5C16D92B-A63B-3445-1351-B4B8D50748D6}"/>
              </a:ext>
            </a:extLst>
          </p:cNvPr>
          <p:cNvCxnSpPr>
            <a:cxnSpLocks/>
          </p:cNvCxnSpPr>
          <p:nvPr/>
        </p:nvCxnSpPr>
        <p:spPr>
          <a:xfrm flipV="1">
            <a:off x="1486235" y="2753710"/>
            <a:ext cx="836551" cy="782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91E83D6-A706-CA57-63DA-EA1BC6DBEE02}"/>
              </a:ext>
            </a:extLst>
          </p:cNvPr>
          <p:cNvSpPr txBox="1"/>
          <p:nvPr/>
        </p:nvSpPr>
        <p:spPr>
          <a:xfrm>
            <a:off x="2259725" y="2539398"/>
            <a:ext cx="1082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gate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C6E66F4-38F4-EEE4-F6E7-C1202AEA027C}"/>
              </a:ext>
            </a:extLst>
          </p:cNvPr>
          <p:cNvSpPr txBox="1"/>
          <p:nvPr/>
        </p:nvSpPr>
        <p:spPr>
          <a:xfrm>
            <a:off x="1240220" y="1793151"/>
            <a:ext cx="1082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 err="1">
                <a:solidFill>
                  <a:schemeClr val="accent2"/>
                </a:solidFill>
              </a:rPr>
              <a:t>anode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E659F0E9-42E8-3077-4336-CAC6B0994400}"/>
              </a:ext>
            </a:extLst>
          </p:cNvPr>
          <p:cNvCxnSpPr>
            <a:cxnSpLocks/>
          </p:cNvCxnSpPr>
          <p:nvPr/>
        </p:nvCxnSpPr>
        <p:spPr>
          <a:xfrm flipV="1">
            <a:off x="1182620" y="2129099"/>
            <a:ext cx="141684" cy="43516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EC0EAC9-29D8-6D79-C4B9-368D42080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 descr="Gráfico&#10;&#10;El contenido generado por IA puede ser incorrecto.">
            <a:extLst>
              <a:ext uri="{FF2B5EF4-FFF2-40B4-BE49-F238E27FC236}">
                <a16:creationId xmlns:a16="http://schemas.microsoft.com/office/drawing/2014/main" id="{8AE899E3-3B94-CE00-9C03-02B38464CB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29371" y="3391559"/>
            <a:ext cx="2538923" cy="279595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70D9F83-669A-614D-D950-33A311377D45}"/>
              </a:ext>
            </a:extLst>
          </p:cNvPr>
          <p:cNvSpPr txBox="1"/>
          <p:nvPr/>
        </p:nvSpPr>
        <p:spPr>
          <a:xfrm>
            <a:off x="3822353" y="1000032"/>
            <a:ext cx="812675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>
                <a:solidFill>
                  <a:srgbClr val="376596"/>
                </a:solidFill>
              </a:rPr>
              <a:t>COMSOL</a:t>
            </a:r>
            <a:r>
              <a:rPr lang="es-ES" sz="2400" dirty="0"/>
              <a:t> </a:t>
            </a:r>
            <a:r>
              <a:rPr lang="es-ES" sz="2200" dirty="0" err="1"/>
              <a:t>is</a:t>
            </a:r>
            <a:r>
              <a:rPr lang="es-ES" sz="2200" dirty="0"/>
              <a:t> a </a:t>
            </a:r>
            <a:r>
              <a:rPr lang="es-ES" sz="2200" dirty="0" err="1"/>
              <a:t>multiphysics</a:t>
            </a:r>
            <a:r>
              <a:rPr lang="es-ES" sz="2200" dirty="0"/>
              <a:t> </a:t>
            </a:r>
            <a:r>
              <a:rPr lang="es-ES" sz="2200" dirty="0" err="1"/>
              <a:t>simulation</a:t>
            </a:r>
            <a:r>
              <a:rPr lang="es-ES" sz="2200" dirty="0"/>
              <a:t> software </a:t>
            </a:r>
            <a:r>
              <a:rPr lang="es-ES" sz="2200" dirty="0" err="1"/>
              <a:t>that</a:t>
            </a:r>
            <a:r>
              <a:rPr lang="es-ES" sz="2200" dirty="0"/>
              <a:t> </a:t>
            </a:r>
            <a:r>
              <a:rPr lang="es-ES" sz="2200" dirty="0" err="1"/>
              <a:t>models</a:t>
            </a:r>
            <a:r>
              <a:rPr lang="es-ES" sz="2200" dirty="0"/>
              <a:t> </a:t>
            </a:r>
            <a:r>
              <a:rPr lang="es-ES" sz="2200" dirty="0" err="1"/>
              <a:t>how</a:t>
            </a:r>
            <a:r>
              <a:rPr lang="es-ES" sz="2200" dirty="0"/>
              <a:t> </a:t>
            </a:r>
            <a:r>
              <a:rPr lang="es-ES" sz="2200" dirty="0" err="1"/>
              <a:t>physical</a:t>
            </a:r>
            <a:r>
              <a:rPr lang="es-ES" sz="2200" dirty="0"/>
              <a:t> </a:t>
            </a:r>
            <a:r>
              <a:rPr lang="es-ES" sz="2200" dirty="0" err="1"/>
              <a:t>fields</a:t>
            </a:r>
            <a:r>
              <a:rPr lang="es-ES" sz="2200" dirty="0"/>
              <a:t>—</a:t>
            </a:r>
            <a:r>
              <a:rPr lang="es-ES" sz="2200" dirty="0" err="1"/>
              <a:t>such</a:t>
            </a:r>
            <a:r>
              <a:rPr lang="es-ES" sz="2200" dirty="0"/>
              <a:t> as </a:t>
            </a:r>
            <a:r>
              <a:rPr lang="es-ES" sz="2200" dirty="0" err="1"/>
              <a:t>electric</a:t>
            </a:r>
            <a:r>
              <a:rPr lang="es-ES" sz="2200" dirty="0"/>
              <a:t>, </a:t>
            </a:r>
            <a:r>
              <a:rPr lang="es-ES" sz="2200" dirty="0" err="1"/>
              <a:t>magnetic</a:t>
            </a:r>
            <a:r>
              <a:rPr lang="es-ES" sz="2200" dirty="0"/>
              <a:t>, </a:t>
            </a:r>
            <a:r>
              <a:rPr lang="es-ES" sz="2200" dirty="0" err="1"/>
              <a:t>thermal</a:t>
            </a:r>
            <a:r>
              <a:rPr lang="es-ES" sz="2200" dirty="0"/>
              <a:t>, </a:t>
            </a:r>
            <a:r>
              <a:rPr lang="es-ES" sz="2200" dirty="0" err="1"/>
              <a:t>or</a:t>
            </a:r>
            <a:r>
              <a:rPr lang="es-ES" sz="2200" dirty="0"/>
              <a:t> </a:t>
            </a:r>
            <a:r>
              <a:rPr lang="es-ES" sz="2200" dirty="0" err="1"/>
              <a:t>mechanical</a:t>
            </a:r>
            <a:r>
              <a:rPr lang="es-ES" sz="2200" dirty="0"/>
              <a:t>—</a:t>
            </a:r>
            <a:r>
              <a:rPr lang="es-ES" sz="2200" dirty="0" err="1"/>
              <a:t>behave</a:t>
            </a:r>
            <a:r>
              <a:rPr lang="es-ES" sz="2200" dirty="0"/>
              <a:t> in </a:t>
            </a:r>
            <a:r>
              <a:rPr lang="es-ES" sz="2200" dirty="0" err="1"/>
              <a:t>complex</a:t>
            </a:r>
            <a:r>
              <a:rPr lang="es-ES" sz="2200" dirty="0"/>
              <a:t> </a:t>
            </a:r>
            <a:r>
              <a:rPr lang="es-ES" sz="2200" dirty="0" err="1"/>
              <a:t>geometries</a:t>
            </a:r>
            <a:endParaRPr lang="es-ES" sz="22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30D9DAD-C541-BAD2-A716-2B3834F5F08A}"/>
              </a:ext>
            </a:extLst>
          </p:cNvPr>
          <p:cNvSpPr txBox="1"/>
          <p:nvPr/>
        </p:nvSpPr>
        <p:spPr>
          <a:xfrm>
            <a:off x="4583469" y="5149208"/>
            <a:ext cx="44459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By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revolving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geometry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electrodes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become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circular,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which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does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not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fully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match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real detector</a:t>
            </a:r>
            <a:endParaRPr lang="en-GB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8D23BBF-E531-0001-293F-07C778C7497E}"/>
              </a:ext>
            </a:extLst>
          </p:cNvPr>
          <p:cNvSpPr/>
          <p:nvPr/>
        </p:nvSpPr>
        <p:spPr>
          <a:xfrm>
            <a:off x="9868580" y="4127413"/>
            <a:ext cx="1240854" cy="1212163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53ADCA8-5BF2-081B-221B-0DCEC162CE70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12</a:t>
            </a:r>
          </a:p>
        </p:txBody>
      </p:sp>
    </p:spTree>
    <p:extLst>
      <p:ext uri="{BB962C8B-B14F-4D97-AF65-F5344CB8AC3E}">
        <p14:creationId xmlns:p14="http://schemas.microsoft.com/office/powerpoint/2010/main" val="2837299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666E5-475C-6EF6-5B7B-ED29A7B9B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Diagrama, Esquemático&#10;&#10;El contenido generado por IA puede ser incorrecto.">
            <a:extLst>
              <a:ext uri="{FF2B5EF4-FFF2-40B4-BE49-F238E27FC236}">
                <a16:creationId xmlns:a16="http://schemas.microsoft.com/office/drawing/2014/main" id="{F79AFBCC-2610-36FE-0070-EDA50D88B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6" y="879398"/>
            <a:ext cx="3531449" cy="549669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3A9A659-442D-9B14-F81A-1A653E902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30821"/>
            <a:ext cx="10515600" cy="563563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COMSOL (3D)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BE31645-6B34-F279-E624-BCDD980D8EE1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C7EAED4A-224A-EDB8-9AB6-85E295410728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8EF3E6D-99E8-1578-9DA3-1AC46DA68343}"/>
              </a:ext>
            </a:extLst>
          </p:cNvPr>
          <p:cNvSpPr txBox="1"/>
          <p:nvPr/>
        </p:nvSpPr>
        <p:spPr>
          <a:xfrm>
            <a:off x="8320660" y="3814803"/>
            <a:ext cx="3647504" cy="246221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2800" b="1" dirty="0">
                <a:solidFill>
                  <a:srgbClr val="000000"/>
                </a:solidFill>
              </a:rPr>
              <a:t>3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</a:rPr>
              <a:t>D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</a:rPr>
              <a:t>model</a:t>
            </a:r>
            <a:endParaRPr lang="es-ES" sz="2800" b="1" i="0" u="none" strike="noStrike" dirty="0">
              <a:solidFill>
                <a:srgbClr val="000000"/>
              </a:solidFill>
              <a:effectLst/>
            </a:endParaRPr>
          </a:p>
          <a:p>
            <a:pPr algn="ctr">
              <a:buNone/>
            </a:pPr>
            <a:r>
              <a:rPr lang="es-ES" sz="2400" dirty="0" err="1"/>
              <a:t>Realistic</a:t>
            </a:r>
            <a:r>
              <a:rPr lang="es-ES" sz="2400" dirty="0"/>
              <a:t> </a:t>
            </a:r>
            <a:r>
              <a:rPr lang="es-ES" sz="2400" dirty="0" err="1"/>
              <a:t>Geometry</a:t>
            </a:r>
            <a:r>
              <a:rPr lang="es-ES" sz="2400" dirty="0"/>
              <a:t> </a:t>
            </a:r>
            <a:r>
              <a:rPr lang="es-ES" sz="2400" dirty="0" err="1"/>
              <a:t>to</a:t>
            </a:r>
            <a:r>
              <a:rPr lang="es-ES" sz="2400" dirty="0"/>
              <a:t> </a:t>
            </a:r>
            <a:r>
              <a:rPr lang="es-ES" sz="2400" dirty="0" err="1"/>
              <a:t>Validate</a:t>
            </a:r>
            <a:r>
              <a:rPr lang="es-ES" sz="2400" dirty="0"/>
              <a:t> </a:t>
            </a:r>
            <a:r>
              <a:rPr lang="es-ES" sz="2400" dirty="0" err="1"/>
              <a:t>Symmetry</a:t>
            </a:r>
            <a:r>
              <a:rPr lang="es-ES" sz="2400" dirty="0"/>
              <a:t> </a:t>
            </a:r>
            <a:r>
              <a:rPr lang="es-ES" sz="2400" dirty="0" err="1"/>
              <a:t>Assumptions</a:t>
            </a:r>
            <a:endParaRPr lang="es-E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Captures </a:t>
            </a:r>
            <a:r>
              <a:rPr lang="es-ES" dirty="0" err="1"/>
              <a:t>edge</a:t>
            </a:r>
            <a:r>
              <a:rPr lang="es-ES" dirty="0"/>
              <a:t> </a:t>
            </a:r>
            <a:r>
              <a:rPr lang="es-ES" dirty="0" err="1"/>
              <a:t>effects</a:t>
            </a:r>
            <a:r>
              <a:rPr lang="es-ES" dirty="0"/>
              <a:t>, local </a:t>
            </a:r>
            <a:r>
              <a:rPr lang="es-ES" dirty="0" err="1"/>
              <a:t>hotspots</a:t>
            </a:r>
            <a:r>
              <a:rPr lang="es-ES" dirty="0"/>
              <a:t>, and </a:t>
            </a:r>
            <a:r>
              <a:rPr lang="es-ES" dirty="0" err="1"/>
              <a:t>deviations</a:t>
            </a:r>
            <a:r>
              <a:rPr lang="es-ES" dirty="0"/>
              <a:t> </a:t>
            </a:r>
            <a:r>
              <a:rPr lang="es-ES" dirty="0" err="1"/>
              <a:t>near</a:t>
            </a:r>
            <a:r>
              <a:rPr lang="es-ES" dirty="0"/>
              <a:t> </a:t>
            </a:r>
            <a:r>
              <a:rPr lang="es-ES" dirty="0" err="1"/>
              <a:t>grids</a:t>
            </a:r>
            <a:endParaRPr lang="es-ES" sz="2400" b="1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6540BC8-33E7-BF6B-243D-88454B839F0E}"/>
              </a:ext>
            </a:extLst>
          </p:cNvPr>
          <p:cNvSpPr txBox="1"/>
          <p:nvPr/>
        </p:nvSpPr>
        <p:spPr>
          <a:xfrm>
            <a:off x="1566042" y="4496618"/>
            <a:ext cx="1082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 err="1">
                <a:solidFill>
                  <a:schemeClr val="accent2"/>
                </a:solidFill>
              </a:rPr>
              <a:t>cathode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5B1B1228-94FD-D28C-0064-9739B909A663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1082566" y="4420250"/>
            <a:ext cx="483476" cy="26103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900850D4-D927-B734-86BB-FFA080A0D283}"/>
              </a:ext>
            </a:extLst>
          </p:cNvPr>
          <p:cNvCxnSpPr>
            <a:cxnSpLocks/>
          </p:cNvCxnSpPr>
          <p:nvPr/>
        </p:nvCxnSpPr>
        <p:spPr>
          <a:xfrm flipV="1">
            <a:off x="1486235" y="2753710"/>
            <a:ext cx="836551" cy="7828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1C5CBFC-37E0-FBEE-C020-453F821BA757}"/>
              </a:ext>
            </a:extLst>
          </p:cNvPr>
          <p:cNvSpPr txBox="1"/>
          <p:nvPr/>
        </p:nvSpPr>
        <p:spPr>
          <a:xfrm>
            <a:off x="2259725" y="2539398"/>
            <a:ext cx="1082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2"/>
                </a:solidFill>
              </a:rPr>
              <a:t>gate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701D100-0198-5D9B-6C49-9090C4B6CBE9}"/>
              </a:ext>
            </a:extLst>
          </p:cNvPr>
          <p:cNvSpPr txBox="1"/>
          <p:nvPr/>
        </p:nvSpPr>
        <p:spPr>
          <a:xfrm>
            <a:off x="1240220" y="1793151"/>
            <a:ext cx="1082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 err="1">
                <a:solidFill>
                  <a:schemeClr val="accent2"/>
                </a:solidFill>
              </a:rPr>
              <a:t>anode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E1B2AE63-89D3-7963-5A16-0C25FA40302A}"/>
              </a:ext>
            </a:extLst>
          </p:cNvPr>
          <p:cNvCxnSpPr>
            <a:cxnSpLocks/>
          </p:cNvCxnSpPr>
          <p:nvPr/>
        </p:nvCxnSpPr>
        <p:spPr>
          <a:xfrm flipV="1">
            <a:off x="1182620" y="2129099"/>
            <a:ext cx="141684" cy="43516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DD3DA51A-D6A2-93A3-ABE8-EFF8024FC6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9260" y="1150900"/>
            <a:ext cx="4508946" cy="5059754"/>
          </a:xfrm>
          <a:prstGeom prst="rect">
            <a:avLst/>
          </a:prstGeom>
        </p:spPr>
      </p:pic>
      <p:pic>
        <p:nvPicPr>
          <p:cNvPr id="4" name="Imagen 3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83435C95-DE88-AE08-F996-BA13D02C5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5986" y="84776"/>
            <a:ext cx="3621695" cy="352742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178D7ABD-2900-4052-8F4F-6BE663679373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13</a:t>
            </a:r>
          </a:p>
        </p:txBody>
      </p:sp>
    </p:spTree>
    <p:extLst>
      <p:ext uri="{BB962C8B-B14F-4D97-AF65-F5344CB8AC3E}">
        <p14:creationId xmlns:p14="http://schemas.microsoft.com/office/powerpoint/2010/main" val="1334015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4319D-A694-1B82-0952-9A8191129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ES" sz="3200" b="1" dirty="0" err="1">
                <a:solidFill>
                  <a:srgbClr val="376596"/>
                </a:solidFill>
              </a:rPr>
              <a:t>Astrophysical</a:t>
            </a:r>
            <a:r>
              <a:rPr lang="es-ES" sz="3200" b="1" dirty="0">
                <a:solidFill>
                  <a:srgbClr val="376596"/>
                </a:solidFill>
              </a:rPr>
              <a:t> </a:t>
            </a:r>
            <a:r>
              <a:rPr lang="es-ES" sz="3200" b="1" dirty="0" err="1">
                <a:solidFill>
                  <a:srgbClr val="376596"/>
                </a:solidFill>
              </a:rPr>
              <a:t>evidence</a:t>
            </a:r>
            <a:r>
              <a:rPr lang="es-ES" sz="3200" b="1" dirty="0">
                <a:solidFill>
                  <a:srgbClr val="376596"/>
                </a:solidFill>
              </a:rPr>
              <a:t> </a:t>
            </a:r>
            <a:r>
              <a:rPr lang="es-ES" sz="3200" b="1" dirty="0" err="1">
                <a:solidFill>
                  <a:srgbClr val="376596"/>
                </a:solidFill>
              </a:rPr>
              <a:t>for</a:t>
            </a:r>
            <a:r>
              <a:rPr lang="es-ES" sz="3200" b="1" dirty="0">
                <a:solidFill>
                  <a:srgbClr val="376596"/>
                </a:solidFill>
              </a:rPr>
              <a:t> DM</a:t>
            </a:r>
          </a:p>
        </p:txBody>
      </p:sp>
      <p:pic>
        <p:nvPicPr>
          <p:cNvPr id="9" name="Imagen 8" descr="Imagen de la pantalla de un computador&#10;&#10;Descripción generada automáticamente con confianza baja">
            <a:extLst>
              <a:ext uri="{FF2B5EF4-FFF2-40B4-BE49-F238E27FC236}">
                <a16:creationId xmlns:a16="http://schemas.microsoft.com/office/drawing/2014/main" id="{D395A090-3FAF-B7F7-4014-125C3E208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112" y="3745217"/>
            <a:ext cx="6730729" cy="2275628"/>
          </a:xfrm>
          <a:prstGeom prst="rect">
            <a:avLst/>
          </a:prstGeom>
        </p:spPr>
      </p:pic>
      <p:pic>
        <p:nvPicPr>
          <p:cNvPr id="10" name="Imagen 9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407C5E88-8E3A-410D-330D-344F0952AC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59" y="2924828"/>
            <a:ext cx="5221888" cy="3039436"/>
          </a:xfrm>
          <a:prstGeom prst="rect">
            <a:avLst/>
          </a:prstGeom>
        </p:spPr>
      </p:pic>
      <p:pic>
        <p:nvPicPr>
          <p:cNvPr id="13" name="Imagen 12" descr="Gráfico&#10;&#10;Descripción generada automáticamente">
            <a:extLst>
              <a:ext uri="{FF2B5EF4-FFF2-40B4-BE49-F238E27FC236}">
                <a16:creationId xmlns:a16="http://schemas.microsoft.com/office/drawing/2014/main" id="{AB507EFF-AD51-A229-9E33-8BBADAF60C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8766" y="1086032"/>
            <a:ext cx="3565622" cy="2488309"/>
          </a:xfrm>
          <a:prstGeom prst="rect">
            <a:avLst/>
          </a:prstGeom>
        </p:spPr>
      </p:pic>
      <p:pic>
        <p:nvPicPr>
          <p:cNvPr id="15" name="Imagen 14" descr="Una estrella roja en la noche&#10;&#10;Descripción generada automáticamente con confianza baja">
            <a:extLst>
              <a:ext uri="{FF2B5EF4-FFF2-40B4-BE49-F238E27FC236}">
                <a16:creationId xmlns:a16="http://schemas.microsoft.com/office/drawing/2014/main" id="{924A6F19-BE2C-B846-8992-FB824DFB24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0701" y="1197432"/>
            <a:ext cx="2949852" cy="2568311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AB3371A-3209-2997-5A17-DE44A3DE5CD5}"/>
              </a:ext>
            </a:extLst>
          </p:cNvPr>
          <p:cNvSpPr txBox="1"/>
          <p:nvPr/>
        </p:nvSpPr>
        <p:spPr>
          <a:xfrm>
            <a:off x="3745486" y="2710422"/>
            <a:ext cx="18070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Rotation curves¹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9F47620-BE53-C56B-9ED6-D8D80A6DA296}"/>
              </a:ext>
            </a:extLst>
          </p:cNvPr>
          <p:cNvSpPr txBox="1"/>
          <p:nvPr/>
        </p:nvSpPr>
        <p:spPr>
          <a:xfrm>
            <a:off x="10143785" y="780160"/>
            <a:ext cx="20140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Planck TT spectrum²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DFD4AAC-E071-5246-DB90-52F9F2DC56A8}"/>
              </a:ext>
            </a:extLst>
          </p:cNvPr>
          <p:cNvSpPr txBox="1"/>
          <p:nvPr/>
        </p:nvSpPr>
        <p:spPr>
          <a:xfrm>
            <a:off x="6973207" y="811769"/>
            <a:ext cx="18182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Cluster lensing³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81F3E3B-F385-3CF0-F832-BFCEFD79ECCF}"/>
              </a:ext>
            </a:extLst>
          </p:cNvPr>
          <p:cNvSpPr txBox="1"/>
          <p:nvPr/>
        </p:nvSpPr>
        <p:spPr>
          <a:xfrm>
            <a:off x="9368008" y="3517163"/>
            <a:ext cx="35656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Bullet Cluster (</a:t>
            </a:r>
            <a:r>
              <a:rPr lang="en-GB" sz="1600" dirty="0" err="1"/>
              <a:t>optical+X-ray</a:t>
            </a:r>
            <a:r>
              <a:rPr lang="en-GB" sz="1600" dirty="0"/>
              <a:t>)⁴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8621CF0-28F0-6A11-9D64-00BFF5C52604}"/>
              </a:ext>
            </a:extLst>
          </p:cNvPr>
          <p:cNvSpPr txBox="1"/>
          <p:nvPr/>
        </p:nvSpPr>
        <p:spPr>
          <a:xfrm>
            <a:off x="2190021" y="6141892"/>
            <a:ext cx="97712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1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1 </a:t>
            </a:r>
            <a:r>
              <a:rPr lang="es-ES" sz="11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McGaugh</a:t>
            </a:r>
            <a:r>
              <a:rPr lang="es-ES" sz="11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+ 2016                               </a:t>
            </a:r>
            <a:r>
              <a:rPr lang="es-ES" sz="1100" dirty="0">
                <a:solidFill>
                  <a:srgbClr val="000000"/>
                </a:solidFill>
                <a:latin typeface="-webkit-standard"/>
              </a:rPr>
              <a:t>2 </a:t>
            </a:r>
            <a:r>
              <a:rPr lang="es-ES" sz="11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Planck </a:t>
            </a:r>
            <a:r>
              <a:rPr lang="es-ES" sz="11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Collab</a:t>
            </a:r>
            <a:r>
              <a:rPr lang="es-ES" sz="11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 2020                          </a:t>
            </a:r>
            <a:r>
              <a:rPr lang="es-ES" sz="1100" dirty="0">
                <a:solidFill>
                  <a:srgbClr val="000000"/>
                </a:solidFill>
                <a:latin typeface="-webkit-standard"/>
              </a:rPr>
              <a:t>3 </a:t>
            </a:r>
            <a:r>
              <a:rPr lang="es-ES" sz="1100" b="0" i="0" u="none" strike="noStrike" dirty="0">
                <a:solidFill>
                  <a:srgbClr val="000000"/>
                </a:solidFill>
                <a:effectLst/>
                <a:latin typeface="Public Sans Web"/>
              </a:rPr>
              <a:t>NASA, </a:t>
            </a:r>
            <a:r>
              <a:rPr lang="es-ES" sz="1100" b="0" i="0" u="none" strike="noStrike" dirty="0" err="1">
                <a:solidFill>
                  <a:srgbClr val="000000"/>
                </a:solidFill>
                <a:effectLst/>
                <a:latin typeface="Public Sans Web"/>
              </a:rPr>
              <a:t>Gravitational</a:t>
            </a:r>
            <a:r>
              <a:rPr lang="es-ES" sz="1100" b="0" i="0" u="none" strike="noStrike" dirty="0">
                <a:solidFill>
                  <a:srgbClr val="000000"/>
                </a:solidFill>
                <a:effectLst/>
                <a:latin typeface="Public Sans Web"/>
              </a:rPr>
              <a:t> </a:t>
            </a:r>
            <a:r>
              <a:rPr lang="es-ES" sz="1100" b="0" i="0" u="none" strike="noStrike" dirty="0" err="1">
                <a:solidFill>
                  <a:srgbClr val="000000"/>
                </a:solidFill>
                <a:effectLst/>
                <a:latin typeface="Public Sans Web"/>
              </a:rPr>
              <a:t>Lenses</a:t>
            </a:r>
            <a:r>
              <a:rPr lang="es-ES" sz="11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                               </a:t>
            </a:r>
            <a:r>
              <a:rPr lang="es-ES" sz="1100" dirty="0">
                <a:solidFill>
                  <a:srgbClr val="000000"/>
                </a:solidFill>
                <a:latin typeface="-webkit-standard"/>
              </a:rPr>
              <a:t>4 </a:t>
            </a:r>
            <a:r>
              <a:rPr lang="es-ES" sz="11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de </a:t>
            </a:r>
            <a:r>
              <a:rPr lang="es-ES" sz="11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Dominicis</a:t>
            </a:r>
            <a:r>
              <a:rPr lang="es-ES" sz="11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2022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57E4AE01-568A-945F-9926-2572DBFE0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161C15A-ED53-8B9D-7BB2-3A47FAA54904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2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5A913B2B-3005-0D43-A7F7-E2BBBE9FE99A}"/>
              </a:ext>
            </a:extLst>
          </p:cNvPr>
          <p:cNvCxnSpPr>
            <a:cxnSpLocks/>
          </p:cNvCxnSpPr>
          <p:nvPr/>
        </p:nvCxnSpPr>
        <p:spPr>
          <a:xfrm>
            <a:off x="242899" y="6448422"/>
            <a:ext cx="11520000" cy="0"/>
          </a:xfrm>
          <a:prstGeom prst="line">
            <a:avLst/>
          </a:prstGeom>
          <a:ln w="31750">
            <a:solidFill>
              <a:srgbClr val="3182BD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F2EE33E5-D36D-3858-33C9-B6252C7C4FBA}"/>
              </a:ext>
            </a:extLst>
          </p:cNvPr>
          <p:cNvSpPr txBox="1"/>
          <p:nvPr/>
        </p:nvSpPr>
        <p:spPr>
          <a:xfrm>
            <a:off x="271851" y="1373187"/>
            <a:ext cx="52218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Dark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Matter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dirty="0" err="1">
                <a:solidFill>
                  <a:srgbClr val="000000"/>
                </a:solidFill>
                <a:latin typeface="Aptos" panose="020B0004020202020204" pitchFamily="34" charset="0"/>
              </a:rPr>
              <a:t>i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dirty="0" err="1">
                <a:solidFill>
                  <a:srgbClr val="000000"/>
                </a:solidFill>
                <a:latin typeface="Aptos" panose="020B0004020202020204" pitchFamily="34" charset="0"/>
              </a:rPr>
              <a:t>r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equired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by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dirty="0" err="1">
                <a:solidFill>
                  <a:srgbClr val="000000"/>
                </a:solidFill>
                <a:latin typeface="Aptos" panose="020B0004020202020204" pitchFamily="34" charset="0"/>
              </a:rPr>
              <a:t>m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ultiple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, </a:t>
            </a:r>
            <a:r>
              <a:rPr lang="es-ES" sz="2800" b="1" dirty="0" err="1">
                <a:solidFill>
                  <a:srgbClr val="000000"/>
                </a:solidFill>
                <a:latin typeface="Aptos" panose="020B0004020202020204" pitchFamily="34" charset="0"/>
              </a:rPr>
              <a:t>i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ndependent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dirty="0">
                <a:solidFill>
                  <a:srgbClr val="000000"/>
                </a:solidFill>
                <a:latin typeface="Aptos" panose="020B0004020202020204" pitchFamily="34" charset="0"/>
              </a:rPr>
              <a:t>p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robes</a:t>
            </a:r>
            <a:endParaRPr lang="en-GB" sz="2800" b="1" dirty="0">
              <a:latin typeface="Aptos" panose="020B0004020202020204" pitchFamily="34" charset="0"/>
            </a:endParaRP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CD1A5720-0E60-05B5-2BD1-C53FFE25DBF8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703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71D20-57F4-0FC8-1111-7541B5E6E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0D2A70-4290-39A5-8623-DC8A3A8E7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30821"/>
            <a:ext cx="10515600" cy="563563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Steps in building models with COMSOL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6F9137D-AFE9-C137-022F-895C5665089D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C75F8EE6-83B5-5900-1B12-E48D57321691}"/>
              </a:ext>
            </a:extLst>
          </p:cNvPr>
          <p:cNvSpPr txBox="1"/>
          <p:nvPr/>
        </p:nvSpPr>
        <p:spPr>
          <a:xfrm>
            <a:off x="1383337" y="818147"/>
            <a:ext cx="1959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Geometry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C58749D-3865-6630-3487-412C5721F063}"/>
              </a:ext>
            </a:extLst>
          </p:cNvPr>
          <p:cNvSpPr txBox="1"/>
          <p:nvPr/>
        </p:nvSpPr>
        <p:spPr>
          <a:xfrm>
            <a:off x="5228589" y="818148"/>
            <a:ext cx="1959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Meshing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2586532-D6D9-D0E7-D728-7EF79080ECCE}"/>
              </a:ext>
            </a:extLst>
          </p:cNvPr>
          <p:cNvSpPr txBox="1"/>
          <p:nvPr/>
        </p:nvSpPr>
        <p:spPr>
          <a:xfrm>
            <a:off x="8849237" y="818147"/>
            <a:ext cx="1959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Solution</a:t>
            </a:r>
          </a:p>
        </p:txBody>
      </p:sp>
      <p:pic>
        <p:nvPicPr>
          <p:cNvPr id="12" name="Imagen 11" descr="Diagrama&#10;&#10;El contenido generado por IA puede ser incorrecto.">
            <a:extLst>
              <a:ext uri="{FF2B5EF4-FFF2-40B4-BE49-F238E27FC236}">
                <a16:creationId xmlns:a16="http://schemas.microsoft.com/office/drawing/2014/main" id="{40854252-3A70-96AE-6D53-816BEE541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75" y="1222227"/>
            <a:ext cx="3270751" cy="3437061"/>
          </a:xfrm>
          <a:prstGeom prst="rect">
            <a:avLst/>
          </a:prstGeom>
        </p:spPr>
      </p:pic>
      <p:pic>
        <p:nvPicPr>
          <p:cNvPr id="14" name="Imagen 13" descr="Diagrama&#10;&#10;El contenido generado por IA puede ser incorrecto.">
            <a:extLst>
              <a:ext uri="{FF2B5EF4-FFF2-40B4-BE49-F238E27FC236}">
                <a16:creationId xmlns:a16="http://schemas.microsoft.com/office/drawing/2014/main" id="{4F97292F-3222-F04A-B0F2-B53A4C55B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448" y="1233165"/>
            <a:ext cx="3151854" cy="3433432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62836CC2-75A2-7C2D-3259-340A8EF604F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2808"/>
          <a:stretch>
            <a:fillRect/>
          </a:stretch>
        </p:blipFill>
        <p:spPr>
          <a:xfrm>
            <a:off x="8312471" y="1222227"/>
            <a:ext cx="3151854" cy="3419587"/>
          </a:xfrm>
          <a:prstGeom prst="rect">
            <a:avLst/>
          </a:prstGeom>
        </p:spPr>
      </p:pic>
      <p:pic>
        <p:nvPicPr>
          <p:cNvPr id="26" name="Imagen 25" descr="Diagrama&#10;&#10;El contenido generado por IA puede ser incorrecto.">
            <a:extLst>
              <a:ext uri="{FF2B5EF4-FFF2-40B4-BE49-F238E27FC236}">
                <a16:creationId xmlns:a16="http://schemas.microsoft.com/office/drawing/2014/main" id="{99884B95-B374-EB01-45AE-4F6E7C19114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01" t="894" r="1209" b="1115"/>
          <a:stretch>
            <a:fillRect/>
          </a:stretch>
        </p:blipFill>
        <p:spPr>
          <a:xfrm>
            <a:off x="8391605" y="1682415"/>
            <a:ext cx="3009208" cy="27191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4DA3DA13-1F17-6170-41BA-5B926E0A2E0B}"/>
                  </a:ext>
                </a:extLst>
              </p:cNvPr>
              <p:cNvSpPr txBox="1"/>
              <p:nvPr/>
            </p:nvSpPr>
            <p:spPr>
              <a:xfrm>
                <a:off x="385075" y="4674934"/>
                <a:ext cx="4023732" cy="2086084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s-ES" dirty="0" err="1"/>
                  <a:t>Materials</a:t>
                </a:r>
                <a:r>
                  <a:rPr lang="es-ES" dirty="0"/>
                  <a:t>: </a:t>
                </a:r>
                <a:r>
                  <a:rPr lang="es-ES" dirty="0" err="1"/>
                  <a:t>LXe</a:t>
                </a:r>
                <a:r>
                  <a:rPr lang="es-ES" dirty="0"/>
                  <a:t>/</a:t>
                </a:r>
                <a:r>
                  <a:rPr lang="es-ES" dirty="0" err="1"/>
                  <a:t>GXe</a:t>
                </a:r>
                <a:r>
                  <a:rPr lang="es-ES" dirty="0"/>
                  <a:t>/PTFE/</a:t>
                </a:r>
                <a:r>
                  <a:rPr lang="es-ES" dirty="0" err="1"/>
                  <a:t>steel</a:t>
                </a:r>
                <a:r>
                  <a:rPr lang="es-ES" dirty="0"/>
                  <a:t>, </a:t>
                </a:r>
                <a:r>
                  <a:rPr lang="es-ES" dirty="0" err="1"/>
                  <a:t>each</a:t>
                </a:r>
                <a:r>
                  <a:rPr lang="es-ES" dirty="0"/>
                  <a:t> </a:t>
                </a:r>
                <a:r>
                  <a:rPr lang="es-ES" dirty="0" err="1"/>
                  <a:t>with</a:t>
                </a:r>
                <a:r>
                  <a:rPr lang="es-ES" dirty="0"/>
                  <a:t> </a:t>
                </a:r>
                <a:r>
                  <a:rPr lang="es-ES" dirty="0" err="1"/>
                  <a:t>its</a:t>
                </a:r>
                <a:r>
                  <a:rPr lang="es-ES" dirty="0"/>
                  <a:t> </a:t>
                </a:r>
                <a:r>
                  <a:rPr lang="es-ES" b="1" dirty="0" err="1"/>
                  <a:t>dielectric</a:t>
                </a:r>
                <a:r>
                  <a:rPr lang="es-ES" b="1" dirty="0"/>
                  <a:t> </a:t>
                </a:r>
                <a:r>
                  <a:rPr lang="es-ES" b="1" dirty="0" err="1"/>
                  <a:t>constant</a:t>
                </a:r>
                <a:endParaRPr lang="es-ES" dirty="0"/>
              </a:p>
              <a:p>
                <a:pPr algn="just">
                  <a:buNone/>
                </a:pPr>
                <a:r>
                  <a:rPr lang="es-ES" i="0" u="none" strike="noStrike" dirty="0">
                    <a:solidFill>
                      <a:srgbClr val="000000"/>
                    </a:solidFill>
                    <a:effectLst/>
                  </a:rPr>
                  <a:t>Set 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electrode</a:t>
                </a:r>
                <a:r>
                  <a:rPr lang="es-ES" i="0" u="none" strike="noStrike" dirty="0">
                    <a:solidFill>
                      <a:srgbClr val="000000"/>
                    </a:solidFill>
                    <a:effectLst/>
                  </a:rPr>
                  <a:t> 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voltages</a:t>
                </a:r>
                <a:r>
                  <a:rPr lang="es-ES" i="0" u="none" strike="noStrike" dirty="0">
                    <a:solidFill>
                      <a:srgbClr val="000000"/>
                    </a:solidFill>
                    <a:effectLst/>
                  </a:rPr>
                  <a:t> and 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grounded</a:t>
                </a:r>
                <a:r>
                  <a:rPr lang="es-ES" i="0" u="none" strike="noStrike" dirty="0">
                    <a:solidFill>
                      <a:srgbClr val="000000"/>
                    </a:solidFill>
                    <a:effectLst/>
                  </a:rPr>
                  <a:t> 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surfaces</a:t>
                </a:r>
                <a:endParaRPr lang="es-ES" i="0" u="none" strike="noStrike" dirty="0">
                  <a:solidFill>
                    <a:srgbClr val="000000"/>
                  </a:solidFill>
                  <a:effectLst/>
                </a:endParaRPr>
              </a:p>
              <a:p>
                <a:r>
                  <a:rPr lang="es-ES" dirty="0"/>
                  <a:t>Solve </a:t>
                </a:r>
                <a:r>
                  <a:rPr lang="es-ES" dirty="0" err="1"/>
                  <a:t>electrostatics</a:t>
                </a:r>
                <a:r>
                  <a:rPr lang="es-ES" dirty="0"/>
                  <a:t> 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>
                        <a:latin typeface="Cambria Math" panose="02040503050406030204" pitchFamily="18" charset="0"/>
                      </a:rPr>
                      <m:t>∇</m:t>
                    </m:r>
                    <m:r>
                      <a:rPr lang="es-ES"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ctrlPr>
                          <a:rPr lang="ar-A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AE" i="1"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m:rPr>
                            <m:nor/>
                          </m:rPr>
                          <a:rPr lang="ar-AE" i="1"/>
                          <m:t> </m:t>
                        </m:r>
                        <m:r>
                          <m:rPr>
                            <m:sty m:val="p"/>
                          </m:rPr>
                          <a:rPr lang="ar-AE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ar-AE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ar-AE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ar-AE" dirty="0"/>
                  <a:t> → </a:t>
                </a:r>
                <a14:m>
                  <m:oMath xmlns:m="http://schemas.openxmlformats.org/officeDocument/2006/math">
                    <m:r>
                      <a:rPr lang="ar-AE" b="1">
                        <a:latin typeface="Cambria Math" panose="02040503050406030204" pitchFamily="18" charset="0"/>
                      </a:rPr>
                      <m:t>𝐄</m:t>
                    </m:r>
                    <m:r>
                      <a:rPr lang="ar-AE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ar-AE">
                        <a:latin typeface="Cambria Math" panose="02040503050406030204" pitchFamily="18" charset="0"/>
                      </a:rPr>
                      <m:t>∇</m:t>
                    </m:r>
                    <m:r>
                      <a:rPr lang="ar-AE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ar-AE" dirty="0"/>
              </a:p>
              <a:p>
                <a:pPr algn="just">
                  <a:buNone/>
                </a:pPr>
                <a:endParaRPr lang="es-ES" i="0" u="none" strike="noStrike" dirty="0">
                  <a:solidFill>
                    <a:srgbClr val="000000"/>
                  </a:solidFill>
                  <a:effectLst/>
                </a:endParaRPr>
              </a:p>
            </p:txBody>
          </p:sp>
        </mc:Choice>
        <mc:Fallback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4DA3DA13-1F17-6170-41BA-5B926E0A2E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075" y="4674934"/>
                <a:ext cx="4023732" cy="2086084"/>
              </a:xfrm>
              <a:prstGeom prst="rect">
                <a:avLst/>
              </a:prstGeom>
              <a:blipFill>
                <a:blip r:embed="rId7"/>
                <a:stretch>
                  <a:fillRect l="-1258" t="-1818" r="-1258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2457CF8B-2DB2-90D9-4CC1-BD30FEF3F8E6}"/>
              </a:ext>
            </a:extLst>
          </p:cNvPr>
          <p:cNvSpPr txBox="1"/>
          <p:nvPr/>
        </p:nvSpPr>
        <p:spPr>
          <a:xfrm>
            <a:off x="4408807" y="4674934"/>
            <a:ext cx="3374385" cy="646331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Fine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mesh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near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thin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electrodes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to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resolve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field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gradients</a:t>
            </a:r>
            <a:endParaRPr lang="es-ES" i="0" u="none" strike="noStrike" dirty="0">
              <a:solidFill>
                <a:srgbClr val="000000"/>
              </a:solidFill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5E3909C5-C04C-16E7-38C9-C2D9A8D32007}"/>
                  </a:ext>
                </a:extLst>
              </p:cNvPr>
              <p:cNvSpPr txBox="1"/>
              <p:nvPr/>
            </p:nvSpPr>
            <p:spPr>
              <a:xfrm>
                <a:off x="8209015" y="4641814"/>
                <a:ext cx="3678183" cy="120032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s-ES" dirty="0"/>
                  <a:t>Compute </a:t>
                </a:r>
                <a:r>
                  <a:rPr lang="es-ES" dirty="0" err="1"/>
                  <a:t>maps</a:t>
                </a:r>
                <a:r>
                  <a:rPr lang="es-ES" dirty="0"/>
                  <a:t> </a:t>
                </a:r>
                <a:r>
                  <a:rPr lang="es-ES" dirty="0" err="1"/>
                  <a:t>of</a:t>
                </a:r>
                <a:r>
                  <a:rPr lang="es-ES" dirty="0"/>
                  <a:t> </a:t>
                </a:r>
                <a14:m>
                  <m:oMath xmlns:m="http://schemas.openxmlformats.org/officeDocument/2006/math">
                    <m:r>
                      <a:rPr lang="es-ES">
                        <a:latin typeface="Cambria Math" panose="02040503050406030204" pitchFamily="18" charset="0"/>
                      </a:rPr>
                      <m:t>∣</m:t>
                    </m:r>
                    <m:r>
                      <a:rPr lang="es-ES" b="1" i="0" smtClean="0">
                        <a:latin typeface="Cambria Math" panose="02040503050406030204" pitchFamily="18" charset="0"/>
                      </a:rPr>
                      <m:t>𝐄</m:t>
                    </m:r>
                    <m:r>
                      <a:rPr lang="es-ES">
                        <a:latin typeface="Cambria Math" panose="02040503050406030204" pitchFamily="18" charset="0"/>
                      </a:rPr>
                      <m:t>∣</m:t>
                    </m:r>
                  </m:oMath>
                </a14:m>
                <a:r>
                  <a:rPr lang="es-ES" dirty="0"/>
                  <a:t>, </a:t>
                </a:r>
                <a:r>
                  <a:rPr lang="el-GR" b="1" dirty="0"/>
                  <a:t>Δ</a:t>
                </a:r>
                <a:r>
                  <a:rPr lang="es-ES" b="1" dirty="0"/>
                  <a:t>E/E</a:t>
                </a:r>
                <a:r>
                  <a:rPr lang="es-E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ar-AE" b="1" i="1"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ar-AE" b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ar-AE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ar-AE" b="1" i="1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ar-AE" dirty="0"/>
                  <a:t> (</a:t>
                </a:r>
                <a:r>
                  <a:rPr lang="es-ES" dirty="0" err="1"/>
                  <a:t>directional</a:t>
                </a:r>
                <a:r>
                  <a:rPr lang="es-ES" dirty="0"/>
                  <a:t> </a:t>
                </a:r>
                <a:r>
                  <a:rPr lang="es-ES" dirty="0" err="1"/>
                  <a:t>distortion</a:t>
                </a:r>
                <a:r>
                  <a:rPr lang="es-ES" dirty="0"/>
                  <a:t>)</a:t>
                </a:r>
              </a:p>
              <a:p>
                <a:pPr>
                  <a:buNone/>
                </a:pPr>
                <a:r>
                  <a:rPr lang="es-ES" dirty="0" err="1">
                    <a:solidFill>
                      <a:srgbClr val="000000"/>
                    </a:solidFill>
                  </a:rPr>
                  <a:t>E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xtract</a:t>
                </a:r>
                <a:r>
                  <a:rPr lang="es-ES" i="0" u="none" strike="noStrike" dirty="0">
                    <a:solidFill>
                      <a:srgbClr val="000000"/>
                    </a:solidFill>
                    <a:effectLst/>
                  </a:rPr>
                  <a:t> RMS 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metrics</a:t>
                </a:r>
                <a:r>
                  <a:rPr lang="es-ES" i="0" u="none" strike="noStrike" dirty="0">
                    <a:solidFill>
                      <a:srgbClr val="000000"/>
                    </a:solidFill>
                    <a:effectLst/>
                  </a:rPr>
                  <a:t> 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across</a:t>
                </a:r>
                <a:r>
                  <a:rPr lang="es-ES" i="0" u="none" strike="noStrike" dirty="0">
                    <a:solidFill>
                      <a:srgbClr val="000000"/>
                    </a:solidFill>
                    <a:effectLst/>
                  </a:rPr>
                  <a:t> ROI 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to</a:t>
                </a:r>
                <a:r>
                  <a:rPr lang="es-ES" i="0" u="none" strike="noStrike" dirty="0">
                    <a:solidFill>
                      <a:srgbClr val="000000"/>
                    </a:solidFill>
                    <a:effectLst/>
                  </a:rPr>
                  <a:t> 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evaluate</a:t>
                </a:r>
                <a:r>
                  <a:rPr lang="es-ES" i="0" u="none" strike="noStrike" dirty="0">
                    <a:solidFill>
                      <a:srgbClr val="000000"/>
                    </a:solidFill>
                    <a:effectLst/>
                  </a:rPr>
                  <a:t> </a:t>
                </a:r>
                <a:r>
                  <a:rPr lang="es-ES" i="0" u="none" strike="noStrike" dirty="0" err="1">
                    <a:solidFill>
                      <a:srgbClr val="000000"/>
                    </a:solidFill>
                    <a:effectLst/>
                  </a:rPr>
                  <a:t>uniformity</a:t>
                </a:r>
                <a:endParaRPr lang="es-ES" i="0" u="none" strike="noStrike" dirty="0">
                  <a:solidFill>
                    <a:srgbClr val="000000"/>
                  </a:solidFill>
                  <a:effectLst/>
                </a:endParaRPr>
              </a:p>
            </p:txBody>
          </p:sp>
        </mc:Choice>
        <mc:Fallback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5E3909C5-C04C-16E7-38C9-C2D9A8D320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9015" y="4641814"/>
                <a:ext cx="3678183" cy="1200329"/>
              </a:xfrm>
              <a:prstGeom prst="rect">
                <a:avLst/>
              </a:prstGeom>
              <a:blipFill>
                <a:blip r:embed="rId8"/>
                <a:stretch>
                  <a:fillRect l="-1375" t="-2105" b="-7368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5107C132-290A-CBBA-45D6-26E8945F9AFF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2">
            <a:extLst>
              <a:ext uri="{FF2B5EF4-FFF2-40B4-BE49-F238E27FC236}">
                <a16:creationId xmlns:a16="http://schemas.microsoft.com/office/drawing/2014/main" id="{A5C25CA2-2588-6F85-917B-174EBBF65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CBA2571D-1785-FD5C-A7B4-0AF1D88EE8EF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14</a:t>
            </a:r>
          </a:p>
        </p:txBody>
      </p:sp>
    </p:spTree>
    <p:extLst>
      <p:ext uri="{BB962C8B-B14F-4D97-AF65-F5344CB8AC3E}">
        <p14:creationId xmlns:p14="http://schemas.microsoft.com/office/powerpoint/2010/main" val="4073335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6C0A5-8333-031C-7F04-A314EC283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4246DA-95C5-EA15-69A4-F8FE64557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Results: Test Voltages, ROI and Theoretical Fields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263BD14-3942-E003-44FF-429DCBBFEB0D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4C35EFE-C8FA-61B0-376B-2C300CB83F0B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BC7DF04-1B84-1757-D331-39507EF4B0E5}"/>
                  </a:ext>
                </a:extLst>
              </p:cNvPr>
              <p:cNvSpPr txBox="1"/>
              <p:nvPr/>
            </p:nvSpPr>
            <p:spPr>
              <a:xfrm>
                <a:off x="1534949" y="1349446"/>
                <a:ext cx="2421960" cy="73981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∆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𝑬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=</m:t>
                      </m:r>
                      <m:f>
                        <m:fPr>
                          <m:ctrlP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fPr>
                        <m:num>
                          <m: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𝑬</m:t>
                          </m:r>
                          <m: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sz="2000" b="1" i="1" dirty="0" smtClean="0">
                                  <a:solidFill>
                                    <a:srgbClr val="376596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s-ES" sz="2000" b="1" i="1" dirty="0" smtClean="0">
                                      <a:solidFill>
                                        <a:srgbClr val="376596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sz="2000" b="1" i="1" dirty="0" smtClean="0">
                                      <a:solidFill>
                                        <a:srgbClr val="376596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𝑬</m:t>
                                  </m:r>
                                </m:e>
                              </m:d>
                            </m:e>
                            <m:sub>
                              <m:r>
                                <a:rPr lang="es-ES" sz="2000" b="1" i="1" dirty="0" smtClean="0">
                                  <a:solidFill>
                                    <a:srgbClr val="376596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𝑳𝑿𝒆</m:t>
                              </m:r>
                              <m:r>
                                <a:rPr lang="es-ES" sz="2000" b="1" i="1" dirty="0" smtClean="0">
                                  <a:solidFill>
                                    <a:srgbClr val="376596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 </m:t>
                              </m:r>
                              <m:r>
                                <a:rPr lang="es-ES" sz="2000" b="1" i="1" dirty="0" smtClean="0">
                                  <a:solidFill>
                                    <a:srgbClr val="376596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𝑹𝑶𝑰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sz="2000" b="1" i="1" dirty="0">
                                  <a:solidFill>
                                    <a:srgbClr val="376596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s-ES" sz="2000" b="1" i="1" dirty="0">
                                      <a:solidFill>
                                        <a:srgbClr val="376596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sz="2000" b="1" i="1" dirty="0">
                                      <a:solidFill>
                                        <a:srgbClr val="376596"/>
                                      </a:solidFill>
                                      <a:latin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𝑬</m:t>
                                  </m:r>
                                </m:e>
                              </m:d>
                            </m:e>
                            <m:sub>
                              <m:r>
                                <a:rPr lang="es-ES" sz="2000" b="1" i="1" dirty="0">
                                  <a:solidFill>
                                    <a:srgbClr val="376596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𝑳𝑿𝒆</m:t>
                              </m:r>
                              <m:r>
                                <a:rPr lang="es-ES" sz="2000" b="1" i="1" dirty="0">
                                  <a:solidFill>
                                    <a:srgbClr val="376596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 </m:t>
                              </m:r>
                              <m:r>
                                <a:rPr lang="es-ES" sz="2000" b="1" i="1" dirty="0">
                                  <a:solidFill>
                                    <a:srgbClr val="376596"/>
                                  </a:solidFill>
                                  <a:latin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𝑹𝑶𝑰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sz="2000" b="1" dirty="0">
                  <a:solidFill>
                    <a:srgbClr val="376596"/>
                  </a:solidFill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BC7DF04-1B84-1757-D331-39507EF4B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949" y="1349446"/>
                <a:ext cx="2421960" cy="739818"/>
              </a:xfrm>
              <a:prstGeom prst="rect">
                <a:avLst/>
              </a:prstGeom>
              <a:blipFill>
                <a:blip r:embed="rId2"/>
                <a:stretch>
                  <a:fillRect b="-7937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3680C548-7002-937C-F163-F8430B361B9B}"/>
                  </a:ext>
                </a:extLst>
              </p:cNvPr>
              <p:cNvSpPr txBox="1"/>
              <p:nvPr/>
            </p:nvSpPr>
            <p:spPr>
              <a:xfrm>
                <a:off x="395567" y="4779780"/>
                <a:ext cx="2278763" cy="1074012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sSubPr>
                        <m:e>
                          <m:r>
                            <a:rPr lang="es-ES" sz="2000" b="1" i="0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𝐕</m:t>
                          </m:r>
                        </m:e>
                        <m:sub>
                          <m:r>
                            <a:rPr lang="es-ES" sz="2000" b="1" i="0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𝐠𝐚𝐭𝐞</m:t>
                          </m:r>
                        </m:sub>
                      </m:sSub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=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𝟎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 </m:t>
                      </m:r>
                      <m:r>
                        <a:rPr lang="es-ES" sz="2000" b="1" i="0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𝐕</m:t>
                      </m:r>
                    </m:oMath>
                  </m:oMathPara>
                </a14:m>
                <a:endParaRPr lang="es-ES" sz="2000" b="1" dirty="0">
                  <a:solidFill>
                    <a:srgbClr val="376596"/>
                  </a:solidFill>
                  <a:cs typeface="Consolas" panose="020B0609020204030204" pitchFamily="49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1" i="1" dirty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sSubPr>
                        <m:e>
                          <m:r>
                            <a:rPr lang="es-ES" sz="2000" b="1" dirty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𝐕</m:t>
                          </m:r>
                        </m:e>
                        <m:sub>
                          <m:r>
                            <a:rPr lang="es-ES" sz="2000" b="1" dirty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𝐚</m:t>
                          </m:r>
                          <m:r>
                            <a:rPr lang="es-ES" sz="2000" b="1" i="0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𝐧𝐨𝐝</m:t>
                          </m:r>
                          <m:r>
                            <a:rPr lang="es-ES" sz="2000" b="1" dirty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𝐞</m:t>
                          </m:r>
                        </m:sub>
                      </m:sSub>
                      <m:r>
                        <a:rPr lang="es-ES" sz="2000" b="1" i="1" dirty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=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+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𝟒𝟎𝟎𝟎</m:t>
                      </m:r>
                      <m:r>
                        <a:rPr lang="es-ES" sz="2000" b="1" i="1" dirty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 </m:t>
                      </m:r>
                      <m:r>
                        <a:rPr lang="es-ES" sz="2000" b="1" dirty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𝐕</m:t>
                      </m:r>
                    </m:oMath>
                  </m:oMathPara>
                </a14:m>
                <a:endParaRPr lang="es-ES" sz="2000" b="1" dirty="0">
                  <a:solidFill>
                    <a:srgbClr val="376596"/>
                  </a:solidFill>
                  <a:cs typeface="Consolas" panose="020B0609020204030204" pitchFamily="49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1" i="1" dirty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sSubPr>
                        <m:e>
                          <m:r>
                            <a:rPr lang="es-ES" sz="2000" b="1" dirty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𝐕</m:t>
                          </m:r>
                        </m:e>
                        <m:sub>
                          <m: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cs typeface="Consolas" panose="020B0609020204030204" pitchFamily="49" charset="0"/>
                            </a:rPr>
                            <m:t>𝑷𝑴𝑻𝑺</m:t>
                          </m:r>
                        </m:sub>
                      </m:sSub>
                      <m:r>
                        <a:rPr lang="es-ES" sz="2000" b="1" i="1" dirty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=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−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𝟏𝟎𝟎𝟎</m:t>
                      </m:r>
                      <m:r>
                        <a:rPr lang="es-ES" sz="2000" b="1" i="1" dirty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 </m:t>
                      </m:r>
                      <m:r>
                        <a:rPr lang="es-ES" sz="2000" b="1" dirty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𝐕</m:t>
                      </m:r>
                    </m:oMath>
                  </m:oMathPara>
                </a14:m>
                <a:endParaRPr lang="es-ES" sz="2000" b="1" dirty="0">
                  <a:solidFill>
                    <a:srgbClr val="376596"/>
                  </a:solidFill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3680C548-7002-937C-F163-F8430B361B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67" y="4779780"/>
                <a:ext cx="2278763" cy="1074012"/>
              </a:xfrm>
              <a:prstGeom prst="rect">
                <a:avLst/>
              </a:prstGeom>
              <a:blipFill>
                <a:blip r:embed="rId3"/>
                <a:stretch>
                  <a:fillRect b="-1124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87C79E47-C549-0ABF-57B2-68316AF97EB5}"/>
                  </a:ext>
                </a:extLst>
              </p:cNvPr>
              <p:cNvSpPr txBox="1"/>
              <p:nvPr/>
            </p:nvSpPr>
            <p:spPr>
              <a:xfrm>
                <a:off x="242893" y="3144609"/>
                <a:ext cx="6132507" cy="9028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sz="2000" b="1" dirty="0"/>
                  <a:t>Theoretical </a:t>
                </a:r>
                <a:r>
                  <a:rPr lang="es-ES" sz="2000" b="1" dirty="0" err="1"/>
                  <a:t>drift</a:t>
                </a:r>
                <a:r>
                  <a:rPr lang="es-ES" sz="2000" b="1" dirty="0"/>
                  <a:t> </a:t>
                </a:r>
                <a:r>
                  <a:rPr lang="es-ES" sz="2000" b="1" dirty="0" err="1"/>
                  <a:t>field</a:t>
                </a:r>
                <a:r>
                  <a:rPr lang="es-ES" sz="2000" b="1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𝑡h𝑒𝑜𝑟𝑦</m:t>
                        </m:r>
                      </m:sub>
                    </m:sSub>
                    <m:r>
                      <a:rPr lang="es-E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s-E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2000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s-ES" sz="2000" i="1">
                                    <a:latin typeface="Cambria Math" panose="02040503050406030204" pitchFamily="18" charset="0"/>
                                  </a:rPr>
                                  <m:t>𝑔𝑎𝑡𝑒</m:t>
                                </m:r>
                              </m:sub>
                            </m:sSub>
                            <m:r>
                              <a:rPr lang="es-ES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s-E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2000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s-ES" sz="2000" i="1">
                                    <a:latin typeface="Cambria Math" panose="02040503050406030204" pitchFamily="18" charset="0"/>
                                  </a:rPr>
                                  <m:t>𝑐𝑎𝑡h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s-E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ES" sz="2000" dirty="0"/>
              </a:p>
              <a:p>
                <a:r>
                  <a:rPr lang="es-ES" sz="2000" dirty="0"/>
                  <a:t>	</a:t>
                </a:r>
                <a:r>
                  <a:rPr lang="es-ES" sz="2000" dirty="0" err="1"/>
                  <a:t>expected</a:t>
                </a:r>
                <a:r>
                  <a:rPr lang="es-ES" sz="2000" dirty="0"/>
                  <a:t> </a:t>
                </a:r>
                <a:r>
                  <a:rPr lang="es-ES" sz="2000" dirty="0" err="1"/>
                  <a:t>drift</a:t>
                </a:r>
                <a:r>
                  <a:rPr lang="es-ES" sz="2000" dirty="0"/>
                  <a:t> </a:t>
                </a:r>
                <a:r>
                  <a:rPr lang="es-ES" sz="2000" dirty="0" err="1"/>
                  <a:t>field</a:t>
                </a:r>
                <a:r>
                  <a:rPr lang="es-ES" sz="2000" dirty="0"/>
                  <a:t> </a:t>
                </a:r>
                <a:r>
                  <a:rPr lang="es-ES" sz="2000" dirty="0" err="1"/>
                  <a:t>considering</a:t>
                </a:r>
                <a:r>
                  <a:rPr lang="es-E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sz="2000" b="0" i="0" smtClean="0">
                        <a:latin typeface="Cambria Math" panose="02040503050406030204" pitchFamily="18" charset="0"/>
                      </a:rPr>
                      <m:t>L</m:t>
                    </m:r>
                    <m:r>
                      <a:rPr lang="es-ES" sz="2000" b="0" i="0" smtClean="0">
                        <a:latin typeface="Cambria Math" panose="02040503050406030204" pitchFamily="18" charset="0"/>
                      </a:rPr>
                      <m:t>=3</m:t>
                    </m:r>
                    <m:r>
                      <m:rPr>
                        <m:sty m:val="p"/>
                      </m:rPr>
                      <a:rPr lang="es-ES" sz="2000" b="0" i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en-GB" sz="2000" dirty="0">
                  <a:latin typeface="Aptos" panose="020B0004020202020204" pitchFamily="34" charset="0"/>
                </a:endParaRPr>
              </a:p>
            </p:txBody>
          </p:sp>
        </mc:Choice>
        <mc:Fallback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87C79E47-C549-0ABF-57B2-68316AF97E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93" y="3144609"/>
                <a:ext cx="6132507" cy="902876"/>
              </a:xfrm>
              <a:prstGeom prst="rect">
                <a:avLst/>
              </a:prstGeom>
              <a:blipFill>
                <a:blip r:embed="rId4"/>
                <a:stretch>
                  <a:fillRect l="-1240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3604D016-7C9A-4879-1E34-94DB504620F3}"/>
              </a:ext>
            </a:extLst>
          </p:cNvPr>
          <p:cNvSpPr txBox="1"/>
          <p:nvPr/>
        </p:nvSpPr>
        <p:spPr>
          <a:xfrm>
            <a:off x="120706" y="893601"/>
            <a:ext cx="10375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dirty="0" err="1">
                <a:latin typeface="Aptos" panose="020B0004020202020204" pitchFamily="34" charset="0"/>
              </a:rPr>
              <a:t>Values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computed</a:t>
            </a:r>
            <a:r>
              <a:rPr lang="es-ES" sz="2000" dirty="0">
                <a:latin typeface="Aptos" panose="020B0004020202020204" pitchFamily="34" charset="0"/>
              </a:rPr>
              <a:t> in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LXe</a:t>
            </a:r>
            <a:r>
              <a:rPr lang="es-ES" sz="2000" dirty="0">
                <a:latin typeface="Aptos" panose="020B0004020202020204" pitchFamily="34" charset="0"/>
              </a:rPr>
              <a:t> ROI, </a:t>
            </a:r>
            <a:r>
              <a:rPr lang="es-ES" sz="2000" dirty="0" err="1">
                <a:latin typeface="Aptos" panose="020B0004020202020204" pitchFamily="34" charset="0"/>
              </a:rPr>
              <a:t>averaging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drift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region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between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1800" dirty="0" err="1">
                <a:latin typeface="Aptos" panose="020B0004020202020204" pitchFamily="34" charset="0"/>
              </a:rPr>
              <a:t>cathode</a:t>
            </a:r>
            <a:r>
              <a:rPr lang="es-ES" sz="1800" dirty="0">
                <a:latin typeface="Aptos" panose="020B0004020202020204" pitchFamily="34" charset="0"/>
              </a:rPr>
              <a:t> and gate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7107D6C-C4BC-E72A-E906-2E691C6A492D}"/>
              </a:ext>
            </a:extLst>
          </p:cNvPr>
          <p:cNvSpPr txBox="1"/>
          <p:nvPr/>
        </p:nvSpPr>
        <p:spPr>
          <a:xfrm>
            <a:off x="288930" y="2265339"/>
            <a:ext cx="50196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Relative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deviation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of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local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field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with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respect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to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average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in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LXe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ROI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1801D6CF-D734-6BFA-BDAE-F79B4E810901}"/>
                  </a:ext>
                </a:extLst>
              </p:cNvPr>
              <p:cNvSpPr txBox="1"/>
              <p:nvPr/>
            </p:nvSpPr>
            <p:spPr>
              <a:xfrm>
                <a:off x="8235093" y="1567417"/>
                <a:ext cx="1447800" cy="400102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sSubPr>
                        <m:e>
                          <m: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𝑬</m:t>
                          </m:r>
                        </m:e>
                        <m:sub>
                          <m: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𝒓</m:t>
                          </m:r>
                        </m:sub>
                      </m:sSub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/</m:t>
                      </m:r>
                      <m:sSub>
                        <m:sSubPr>
                          <m:ctrlP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sSubPr>
                        <m:e>
                          <m: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𝑬</m:t>
                          </m:r>
                        </m:e>
                        <m:sub>
                          <m:r>
                            <a:rPr lang="es-ES" sz="2000" b="1" i="1" dirty="0" smtClean="0">
                              <a:solidFill>
                                <a:srgbClr val="37659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𝒛</m:t>
                          </m:r>
                        </m:sub>
                      </m:sSub>
                    </m:oMath>
                  </m:oMathPara>
                </a14:m>
                <a:endParaRPr lang="es-ES" sz="2000" b="1" dirty="0">
                  <a:solidFill>
                    <a:srgbClr val="376596"/>
                  </a:solidFill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1801D6CF-D734-6BFA-BDAE-F79B4E8109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5093" y="1567417"/>
                <a:ext cx="1447800" cy="400102"/>
              </a:xfrm>
              <a:prstGeom prst="rect">
                <a:avLst/>
              </a:prstGeom>
              <a:blipFill>
                <a:blip r:embed="rId5"/>
                <a:stretch>
                  <a:fillRect b="-8333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uadroTexto 12">
            <a:extLst>
              <a:ext uri="{FF2B5EF4-FFF2-40B4-BE49-F238E27FC236}">
                <a16:creationId xmlns:a16="http://schemas.microsoft.com/office/drawing/2014/main" id="{D062AA28-2179-910A-AF7C-09A8AC4B3D73}"/>
              </a:ext>
            </a:extLst>
          </p:cNvPr>
          <p:cNvSpPr txBox="1"/>
          <p:nvPr/>
        </p:nvSpPr>
        <p:spPr>
          <a:xfrm>
            <a:off x="6130930" y="2265339"/>
            <a:ext cx="50196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/>
              <a:t>Ratio </a:t>
            </a:r>
            <a:r>
              <a:rPr lang="es-ES" dirty="0" err="1"/>
              <a:t>of</a:t>
            </a:r>
            <a:r>
              <a:rPr lang="es-ES" dirty="0"/>
              <a:t> radial </a:t>
            </a:r>
            <a:r>
              <a:rPr lang="es-ES" dirty="0" err="1"/>
              <a:t>to</a:t>
            </a:r>
            <a:r>
              <a:rPr lang="es-ES" dirty="0"/>
              <a:t> longitudinal </a:t>
            </a:r>
            <a:r>
              <a:rPr lang="es-ES" dirty="0" err="1"/>
              <a:t>field</a:t>
            </a:r>
            <a:r>
              <a:rPr lang="es-ES" dirty="0"/>
              <a:t> </a:t>
            </a:r>
            <a:r>
              <a:rPr lang="es-ES" dirty="0" err="1"/>
              <a:t>components</a:t>
            </a:r>
            <a:r>
              <a:rPr lang="es-ES" dirty="0"/>
              <a:t>, </a:t>
            </a:r>
            <a:r>
              <a:rPr lang="es-ES" dirty="0" err="1"/>
              <a:t>used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quantify</a:t>
            </a:r>
            <a:r>
              <a:rPr lang="es-ES" dirty="0"/>
              <a:t> </a:t>
            </a:r>
            <a:r>
              <a:rPr lang="es-ES" dirty="0" err="1"/>
              <a:t>directional</a:t>
            </a:r>
            <a:r>
              <a:rPr lang="es-ES" dirty="0"/>
              <a:t> </a:t>
            </a:r>
            <a:r>
              <a:rPr lang="es-ES" dirty="0" err="1"/>
              <a:t>distortion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a 14">
                <a:extLst>
                  <a:ext uri="{FF2B5EF4-FFF2-40B4-BE49-F238E27FC236}">
                    <a16:creationId xmlns:a16="http://schemas.microsoft.com/office/drawing/2014/main" id="{341F7153-BA6E-E007-EC6B-908FD7AC765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55390856"/>
                  </p:ext>
                </p:extLst>
              </p:nvPr>
            </p:nvGraphicFramePr>
            <p:xfrm>
              <a:off x="2964400" y="4742088"/>
              <a:ext cx="5994593" cy="11275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3394">
                      <a:extLst>
                        <a:ext uri="{9D8B030D-6E8A-4147-A177-3AD203B41FA5}">
                          <a16:colId xmlns:a16="http://schemas.microsoft.com/office/drawing/2014/main" val="4216491029"/>
                        </a:ext>
                      </a:extLst>
                    </a:gridCol>
                    <a:gridCol w="1621592">
                      <a:extLst>
                        <a:ext uri="{9D8B030D-6E8A-4147-A177-3AD203B41FA5}">
                          <a16:colId xmlns:a16="http://schemas.microsoft.com/office/drawing/2014/main" val="1284166269"/>
                        </a:ext>
                      </a:extLst>
                    </a:gridCol>
                    <a:gridCol w="2899607">
                      <a:extLst>
                        <a:ext uri="{9D8B030D-6E8A-4147-A177-3AD203B41FA5}">
                          <a16:colId xmlns:a16="http://schemas.microsoft.com/office/drawing/2014/main" val="21418305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Test case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E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s-E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𝒄𝒂𝒕𝒉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 [V]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Drift field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E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s-ES" sz="1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𝒕𝒉𝒆𝒐𝒓𝒚</m:t>
                                  </m:r>
                                </m:sub>
                              </m:sSub>
                              <m:r>
                                <a:rPr lang="es-E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[V/cm]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00412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Low bias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-60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20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4794004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High bias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-1800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600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36859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a 14">
                <a:extLst>
                  <a:ext uri="{FF2B5EF4-FFF2-40B4-BE49-F238E27FC236}">
                    <a16:creationId xmlns:a16="http://schemas.microsoft.com/office/drawing/2014/main" id="{341F7153-BA6E-E007-EC6B-908FD7AC765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55390856"/>
                  </p:ext>
                </p:extLst>
              </p:nvPr>
            </p:nvGraphicFramePr>
            <p:xfrm>
              <a:off x="2964400" y="4742088"/>
              <a:ext cx="5994593" cy="11275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3394">
                      <a:extLst>
                        <a:ext uri="{9D8B030D-6E8A-4147-A177-3AD203B41FA5}">
                          <a16:colId xmlns:a16="http://schemas.microsoft.com/office/drawing/2014/main" val="4216491029"/>
                        </a:ext>
                      </a:extLst>
                    </a:gridCol>
                    <a:gridCol w="1621592">
                      <a:extLst>
                        <a:ext uri="{9D8B030D-6E8A-4147-A177-3AD203B41FA5}">
                          <a16:colId xmlns:a16="http://schemas.microsoft.com/office/drawing/2014/main" val="1284166269"/>
                        </a:ext>
                      </a:extLst>
                    </a:gridCol>
                    <a:gridCol w="2899607">
                      <a:extLst>
                        <a:ext uri="{9D8B030D-6E8A-4147-A177-3AD203B41FA5}">
                          <a16:colId xmlns:a16="http://schemas.microsoft.com/office/drawing/2014/main" val="2141830519"/>
                        </a:ext>
                      </a:extLst>
                    </a:gridCol>
                  </a:tblGrid>
                  <a:tr h="3909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Test case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91406" t="-6452" r="-179688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6987" t="-6452" r="-437" b="-2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00412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Low bias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-60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20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4794004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High bias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-1800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tx1"/>
                              </a:solidFill>
                            </a:rPr>
                            <a:t>600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36859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Imagen 16" descr="Gráfico, Gráfico de barras&#10;&#10;El contenido generado por IA puede ser incorrecto.">
            <a:extLst>
              <a:ext uri="{FF2B5EF4-FFF2-40B4-BE49-F238E27FC236}">
                <a16:creationId xmlns:a16="http://schemas.microsoft.com/office/drawing/2014/main" id="{9A782DBE-118C-383E-9538-BD108893D3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06300" y="3316183"/>
            <a:ext cx="2266214" cy="2927193"/>
          </a:xfrm>
          <a:prstGeom prst="rect">
            <a:avLst/>
          </a:prstGeom>
        </p:spPr>
      </p:pic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08222604-3CD6-37A8-44F7-37B4221FBAEC}"/>
              </a:ext>
            </a:extLst>
          </p:cNvPr>
          <p:cNvCxnSpPr>
            <a:cxnSpLocks/>
          </p:cNvCxnSpPr>
          <p:nvPr/>
        </p:nvCxnSpPr>
        <p:spPr>
          <a:xfrm>
            <a:off x="9754703" y="3729963"/>
            <a:ext cx="0" cy="2322181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B8C37A5D-334E-5381-4BA0-700A59CFCFA4}"/>
                  </a:ext>
                </a:extLst>
              </p:cNvPr>
              <p:cNvSpPr txBox="1"/>
              <p:nvPr/>
            </p:nvSpPr>
            <p:spPr>
              <a:xfrm>
                <a:off x="9404596" y="4665802"/>
                <a:ext cx="165983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800" b="1" i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</a:rPr>
                        <m:t>𝐋</m:t>
                      </m:r>
                      <m:r>
                        <a:rPr lang="es-ES" sz="1800" b="1" i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1" i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</a:rPr>
                        <m:t>𝟑𝐜𝐦</m:t>
                      </m:r>
                    </m:oMath>
                  </m:oMathPara>
                </a14:m>
                <a:endParaRPr lang="en-GB" b="1" dirty="0">
                  <a:solidFill>
                    <a:srgbClr val="376596"/>
                  </a:solidFill>
                </a:endParaRPr>
              </a:p>
            </p:txBody>
          </p:sp>
        </mc:Choice>
        <mc:Fallback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B8C37A5D-334E-5381-4BA0-700A59CFC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4596" y="4665802"/>
                <a:ext cx="165983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adroTexto 2">
            <a:extLst>
              <a:ext uri="{FF2B5EF4-FFF2-40B4-BE49-F238E27FC236}">
                <a16:creationId xmlns:a16="http://schemas.microsoft.com/office/drawing/2014/main" id="{C51C33EA-07E7-0648-1BEB-FC53034F8C58}"/>
              </a:ext>
            </a:extLst>
          </p:cNvPr>
          <p:cNvSpPr txBox="1"/>
          <p:nvPr/>
        </p:nvSpPr>
        <p:spPr>
          <a:xfrm>
            <a:off x="223836" y="4185148"/>
            <a:ext cx="103757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 err="1">
                <a:latin typeface="Aptos" panose="020B0004020202020204" pitchFamily="34" charset="0"/>
              </a:rPr>
              <a:t>First</a:t>
            </a:r>
            <a:r>
              <a:rPr lang="es-ES" sz="2400" b="1" dirty="0">
                <a:latin typeface="Aptos" panose="020B0004020202020204" pitchFamily="34" charset="0"/>
              </a:rPr>
              <a:t> test </a:t>
            </a:r>
            <a:r>
              <a:rPr lang="es-ES" sz="2400" b="1" dirty="0" err="1">
                <a:latin typeface="Aptos" panose="020B0004020202020204" pitchFamily="34" charset="0"/>
              </a:rPr>
              <a:t>configurations</a:t>
            </a:r>
            <a:r>
              <a:rPr lang="es-ES" sz="2400" b="1" dirty="0">
                <a:latin typeface="Aptos" panose="020B0004020202020204" pitchFamily="34" charset="0"/>
              </a:rPr>
              <a:t> – </a:t>
            </a:r>
            <a:r>
              <a:rPr lang="es-ES" sz="2400" b="1" dirty="0" err="1">
                <a:latin typeface="Aptos" panose="020B0004020202020204" pitchFamily="34" charset="0"/>
              </a:rPr>
              <a:t>cathode</a:t>
            </a:r>
            <a:r>
              <a:rPr lang="es-ES" sz="2400" b="1" dirty="0">
                <a:latin typeface="Aptos" panose="020B0004020202020204" pitchFamily="34" charset="0"/>
              </a:rPr>
              <a:t> </a:t>
            </a:r>
            <a:r>
              <a:rPr lang="es-ES" sz="2400" b="1" dirty="0" err="1">
                <a:latin typeface="Aptos" panose="020B0004020202020204" pitchFamily="34" charset="0"/>
              </a:rPr>
              <a:t>bias</a:t>
            </a:r>
            <a:r>
              <a:rPr lang="es-ES" sz="2400" b="1" dirty="0">
                <a:latin typeface="Aptos" panose="020B0004020202020204" pitchFamily="34" charset="0"/>
              </a:rPr>
              <a:t> </a:t>
            </a:r>
            <a:r>
              <a:rPr lang="es-ES" sz="2400" b="1" dirty="0" err="1">
                <a:latin typeface="Aptos" panose="020B0004020202020204" pitchFamily="34" charset="0"/>
              </a:rPr>
              <a:t>scan</a:t>
            </a:r>
            <a:endParaRPr lang="es-ES" sz="2000" b="1" dirty="0">
              <a:latin typeface="Aptos" panose="020B000402020202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30B4BA4-F095-70FF-862A-BA3EDEF4A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5A4AB765-8A45-CD5B-AB6C-42580F6FB02D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15</a:t>
            </a:r>
          </a:p>
        </p:txBody>
      </p:sp>
    </p:spTree>
    <p:extLst>
      <p:ext uri="{BB962C8B-B14F-4D97-AF65-F5344CB8AC3E}">
        <p14:creationId xmlns:p14="http://schemas.microsoft.com/office/powerpoint/2010/main" val="1597652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3DE46-5E67-7299-9107-C89D556D2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AB13B0E-2ABF-F44C-1911-81918D3B9D13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D704C680-5250-3ECE-F92E-372D65E5EAAD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Imagen 27" descr="Diagrama&#10;&#10;El contenido generado por IA puede ser incorrecto.">
            <a:extLst>
              <a:ext uri="{FF2B5EF4-FFF2-40B4-BE49-F238E27FC236}">
                <a16:creationId xmlns:a16="http://schemas.microsoft.com/office/drawing/2014/main" id="{4678FADF-9884-0168-9167-5E09C6160A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236" r="9362"/>
          <a:stretch>
            <a:fillRect/>
          </a:stretch>
        </p:blipFill>
        <p:spPr>
          <a:xfrm>
            <a:off x="4003994" y="3709703"/>
            <a:ext cx="3470916" cy="2477092"/>
          </a:xfrm>
          <a:prstGeom prst="rect">
            <a:avLst/>
          </a:prstGeom>
        </p:spPr>
      </p:pic>
      <p:pic>
        <p:nvPicPr>
          <p:cNvPr id="30" name="Imagen 29" descr="Imagen de la pantalla de un computador&#10;&#10;El contenido generado por IA puede ser incorrecto.">
            <a:extLst>
              <a:ext uri="{FF2B5EF4-FFF2-40B4-BE49-F238E27FC236}">
                <a16:creationId xmlns:a16="http://schemas.microsoft.com/office/drawing/2014/main" id="{D841BF15-BBD4-7DC5-5D7B-408ED3B144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918" r="9422"/>
          <a:stretch>
            <a:fillRect/>
          </a:stretch>
        </p:blipFill>
        <p:spPr>
          <a:xfrm>
            <a:off x="4010165" y="983662"/>
            <a:ext cx="3490565" cy="2445337"/>
          </a:xfrm>
          <a:prstGeom prst="rect">
            <a:avLst/>
          </a:prstGeom>
        </p:spPr>
      </p:pic>
      <p:pic>
        <p:nvPicPr>
          <p:cNvPr id="32" name="Imagen 31" descr="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5DD5FBAA-E726-9718-5EFD-A63729D0FE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568" r="8348"/>
          <a:stretch>
            <a:fillRect/>
          </a:stretch>
        </p:blipFill>
        <p:spPr>
          <a:xfrm>
            <a:off x="7939814" y="983662"/>
            <a:ext cx="3531945" cy="2472412"/>
          </a:xfrm>
          <a:prstGeom prst="rect">
            <a:avLst/>
          </a:prstGeom>
        </p:spPr>
      </p:pic>
      <p:pic>
        <p:nvPicPr>
          <p:cNvPr id="34" name="Imagen 33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080A5191-759C-6167-223D-4BAADFECBDE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310" t="2740" r="9271" b="829"/>
          <a:stretch>
            <a:fillRect/>
          </a:stretch>
        </p:blipFill>
        <p:spPr>
          <a:xfrm>
            <a:off x="7911418" y="3699569"/>
            <a:ext cx="3531946" cy="2472411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FD1E7471-3ECF-5CB3-8F1D-A664D2DDB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2D Study: Field </a:t>
            </a:r>
            <a:r>
              <a:rPr lang="en-GB" sz="3200" b="1" dirty="0" err="1">
                <a:solidFill>
                  <a:srgbClr val="376596"/>
                </a:solidFill>
                <a:cs typeface="Consolas" panose="020B0609020204030204" pitchFamily="49" charset="0"/>
              </a:rPr>
              <a:t>behavior</a:t>
            </a: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 at low vs high drift bias</a:t>
            </a:r>
          </a:p>
        </p:txBody>
      </p:sp>
      <p:pic>
        <p:nvPicPr>
          <p:cNvPr id="2" name="Imagen 1" descr="Diagrama&#10;&#10;El contenido generado por IA puede ser incorrecto.">
            <a:extLst>
              <a:ext uri="{FF2B5EF4-FFF2-40B4-BE49-F238E27FC236}">
                <a16:creationId xmlns:a16="http://schemas.microsoft.com/office/drawing/2014/main" id="{14406AF7-D465-0C26-2E65-5A7FED6BDA1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396"/>
          <a:stretch>
            <a:fillRect/>
          </a:stretch>
        </p:blipFill>
        <p:spPr>
          <a:xfrm>
            <a:off x="589020" y="991749"/>
            <a:ext cx="2917435" cy="2470345"/>
          </a:xfrm>
          <a:prstGeom prst="rect">
            <a:avLst/>
          </a:prstGeom>
        </p:spPr>
      </p:pic>
      <p:pic>
        <p:nvPicPr>
          <p:cNvPr id="7" name="Imagen 6" descr="Diagrama&#10;&#10;El contenido generado por IA puede ser incorrecto.">
            <a:extLst>
              <a:ext uri="{FF2B5EF4-FFF2-40B4-BE49-F238E27FC236}">
                <a16:creationId xmlns:a16="http://schemas.microsoft.com/office/drawing/2014/main" id="{2D200CD8-2A68-613C-94C4-3E4221CFAE1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4918"/>
          <a:stretch>
            <a:fillRect/>
          </a:stretch>
        </p:blipFill>
        <p:spPr>
          <a:xfrm>
            <a:off x="589020" y="3795953"/>
            <a:ext cx="2917435" cy="247034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66728782-E12D-3760-7213-3DE435D46903}"/>
                  </a:ext>
                </a:extLst>
              </p:cNvPr>
              <p:cNvSpPr txBox="1"/>
              <p:nvPr/>
            </p:nvSpPr>
            <p:spPr>
              <a:xfrm rot="16200000">
                <a:off x="-966205" y="1639523"/>
                <a:ext cx="2838450" cy="4282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𝒕𝒉𝒆𝒐𝒓𝒚</m:t>
                        </m:r>
                      </m:sub>
                    </m:sSub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𝟐𝟎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 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𝐕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/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𝐜𝐦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66728782-E12D-3760-7213-3DE435D469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966205" y="1639523"/>
                <a:ext cx="2838450" cy="428259"/>
              </a:xfrm>
              <a:prstGeom prst="rect">
                <a:avLst/>
              </a:prstGeom>
              <a:blipFill>
                <a:blip r:embed="rId9"/>
                <a:stretch>
                  <a:fillRect r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7C0B0CCD-C134-1EB6-2052-578C218E88BF}"/>
                  </a:ext>
                </a:extLst>
              </p:cNvPr>
              <p:cNvSpPr txBox="1"/>
              <p:nvPr/>
            </p:nvSpPr>
            <p:spPr>
              <a:xfrm rot="16200000">
                <a:off x="-966206" y="4553828"/>
                <a:ext cx="2838450" cy="4282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𝒕𝒉𝒆𝒐𝒓𝒚</m:t>
                        </m:r>
                      </m:sub>
                    </m:sSub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𝟔𝟎𝟎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 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𝐕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/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𝐜𝐦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7C0B0CCD-C134-1EB6-2052-578C218E8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966206" y="4553828"/>
                <a:ext cx="2838450" cy="428259"/>
              </a:xfrm>
              <a:prstGeom prst="rect">
                <a:avLst/>
              </a:prstGeom>
              <a:blipFill>
                <a:blip r:embed="rId10"/>
                <a:stretch>
                  <a:fillRect r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n 11" descr="Imagen de la pantalla de un computador&#10;&#10;El contenido generado por IA puede ser incorrecto.">
            <a:extLst>
              <a:ext uri="{FF2B5EF4-FFF2-40B4-BE49-F238E27FC236}">
                <a16:creationId xmlns:a16="http://schemas.microsoft.com/office/drawing/2014/main" id="{86FB7D42-7A48-B1CA-3BAE-BC508530E2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1346" t="13234" r="6501" b="7090"/>
          <a:stretch>
            <a:fillRect/>
          </a:stretch>
        </p:blipFill>
        <p:spPr>
          <a:xfrm>
            <a:off x="7477484" y="963223"/>
            <a:ext cx="98696" cy="2412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25FFE51-3C49-A674-AA61-C5C2D3BC7F4D}"/>
              </a:ext>
            </a:extLst>
          </p:cNvPr>
          <p:cNvSpPr txBox="1"/>
          <p:nvPr/>
        </p:nvSpPr>
        <p:spPr>
          <a:xfrm>
            <a:off x="7500730" y="863803"/>
            <a:ext cx="42826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000000"/>
                </a:solidFill>
              </a:rPr>
              <a:t>100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90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80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70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60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50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40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30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0</a:t>
            </a:r>
            <a:endParaRPr lang="en-GB" sz="1200" dirty="0"/>
          </a:p>
        </p:txBody>
      </p:sp>
      <p:pic>
        <p:nvPicPr>
          <p:cNvPr id="15" name="Imagen 14" descr="Imagen de la pantalla de un computador&#10;&#10;El contenido generado por IA puede ser incorrecto.">
            <a:extLst>
              <a:ext uri="{FF2B5EF4-FFF2-40B4-BE49-F238E27FC236}">
                <a16:creationId xmlns:a16="http://schemas.microsoft.com/office/drawing/2014/main" id="{02804D3B-D3E0-1244-0721-1164F735FC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1346" t="13234" r="6501" b="7090"/>
          <a:stretch>
            <a:fillRect/>
          </a:stretch>
        </p:blipFill>
        <p:spPr>
          <a:xfrm>
            <a:off x="7474909" y="3699569"/>
            <a:ext cx="98696" cy="2412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6424EFA-B919-5AA0-EA85-73ECB55567A7}"/>
              </a:ext>
            </a:extLst>
          </p:cNvPr>
          <p:cNvSpPr txBox="1"/>
          <p:nvPr/>
        </p:nvSpPr>
        <p:spPr>
          <a:xfrm>
            <a:off x="7498155" y="3600149"/>
            <a:ext cx="42826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000000"/>
                </a:solidFill>
              </a:rPr>
              <a:t>100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90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80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70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60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50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40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30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0</a:t>
            </a:r>
            <a:endParaRPr lang="en-GB" sz="12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34ED4F2-65AC-B2B1-6188-03F5857BF246}"/>
              </a:ext>
            </a:extLst>
          </p:cNvPr>
          <p:cNvSpPr txBox="1"/>
          <p:nvPr/>
        </p:nvSpPr>
        <p:spPr>
          <a:xfrm>
            <a:off x="11495005" y="870751"/>
            <a:ext cx="428261" cy="260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000000"/>
                </a:solidFill>
              </a:rPr>
              <a:t>300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250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150</a:t>
            </a:r>
            <a:endParaRPr lang="es-ES" sz="8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100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50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0</a:t>
            </a:r>
          </a:p>
        </p:txBody>
      </p:sp>
      <p:pic>
        <p:nvPicPr>
          <p:cNvPr id="17" name="Imagen 16" descr="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DCC38FE8-BE5D-C135-B1B1-17EE5DFEFBC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2678" t="12825" r="5484" b="6114"/>
          <a:stretch>
            <a:fillRect/>
          </a:stretch>
        </p:blipFill>
        <p:spPr>
          <a:xfrm>
            <a:off x="11462558" y="950865"/>
            <a:ext cx="84652" cy="2484000"/>
          </a:xfrm>
          <a:prstGeom prst="rect">
            <a:avLst/>
          </a:prstGeom>
        </p:spPr>
      </p:pic>
      <p:pic>
        <p:nvPicPr>
          <p:cNvPr id="19" name="Imagen 18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5F8FBDD4-007A-E4D0-664B-0D811CC293C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1385" t="11788" r="5832" b="6788"/>
          <a:stretch>
            <a:fillRect/>
          </a:stretch>
        </p:blipFill>
        <p:spPr>
          <a:xfrm>
            <a:off x="11434084" y="3678360"/>
            <a:ext cx="128475" cy="2484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323B5E96-B962-F836-59DA-C64424A33D81}"/>
              </a:ext>
            </a:extLst>
          </p:cNvPr>
          <p:cNvSpPr txBox="1"/>
          <p:nvPr/>
        </p:nvSpPr>
        <p:spPr>
          <a:xfrm>
            <a:off x="11489855" y="3622263"/>
            <a:ext cx="428261" cy="2693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000000"/>
                </a:solidFill>
              </a:rPr>
              <a:t>800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700</a:t>
            </a:r>
            <a:endParaRPr lang="es-ES" sz="300" dirty="0">
              <a:solidFill>
                <a:srgbClr val="000000"/>
              </a:solidFill>
            </a:endParaRPr>
          </a:p>
          <a:p>
            <a:endParaRPr lang="es-ES" sz="5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600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4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500</a:t>
            </a:r>
            <a:endParaRPr lang="es-ES" sz="8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400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300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200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100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0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5442EE9-8AF8-11A6-F2F2-5D6621B3E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5BFAA278-E68B-6385-EC89-F8F929AB75FC}"/>
                  </a:ext>
                </a:extLst>
              </p:cNvPr>
              <p:cNvSpPr txBox="1"/>
              <p:nvPr/>
            </p:nvSpPr>
            <p:spPr>
              <a:xfrm>
                <a:off x="3782546" y="895633"/>
                <a:ext cx="1168011" cy="4001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∆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𝑬</m:t>
                    </m:r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[%]</a:t>
                </a:r>
              </a:p>
            </p:txBody>
          </p:sp>
        </mc:Choice>
        <mc:Fallback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5BFAA278-E68B-6385-EC89-F8F929AB75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546" y="895633"/>
                <a:ext cx="1168011" cy="400110"/>
              </a:xfrm>
              <a:prstGeom prst="rect">
                <a:avLst/>
              </a:prstGeom>
              <a:blipFill>
                <a:blip r:embed="rId12"/>
                <a:stretch>
                  <a:fillRect b="-22857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E3D5B7F7-6E16-8E0B-D0C7-C1B2C8A54DFE}"/>
                  </a:ext>
                </a:extLst>
              </p:cNvPr>
              <p:cNvSpPr txBox="1"/>
              <p:nvPr/>
            </p:nvSpPr>
            <p:spPr>
              <a:xfrm>
                <a:off x="8205081" y="895633"/>
                <a:ext cx="1898026" cy="42922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𝒅𝒓𝒊𝒇𝒕</m:t>
                        </m:r>
                      </m:sub>
                    </m:sSub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[V/cm]</a:t>
                </a:r>
              </a:p>
            </p:txBody>
          </p:sp>
        </mc:Choice>
        <mc:Fallback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E3D5B7F7-6E16-8E0B-D0C7-C1B2C8A54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5081" y="895633"/>
                <a:ext cx="1898026" cy="429220"/>
              </a:xfrm>
              <a:prstGeom prst="rect">
                <a:avLst/>
              </a:prstGeom>
              <a:blipFill>
                <a:blip r:embed="rId13"/>
                <a:stretch>
                  <a:fillRect b="-16216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uadroTexto 24">
            <a:extLst>
              <a:ext uri="{FF2B5EF4-FFF2-40B4-BE49-F238E27FC236}">
                <a16:creationId xmlns:a16="http://schemas.microsoft.com/office/drawing/2014/main" id="{D7863FE4-7E5D-2EFB-FAD4-4CCF2E7C6FBC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16</a:t>
            </a:r>
          </a:p>
        </p:txBody>
      </p:sp>
    </p:spTree>
    <p:extLst>
      <p:ext uri="{BB962C8B-B14F-4D97-AF65-F5344CB8AC3E}">
        <p14:creationId xmlns:p14="http://schemas.microsoft.com/office/powerpoint/2010/main" val="274296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1EF90C-C0DF-A91B-35B5-E4D13A795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A483242-E001-5EDA-8EFC-70E205D3972C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AFC8713-96B4-DF9A-E27C-79993350F762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Imagen 27" descr="Diagrama&#10;&#10;El contenido generado por IA puede ser incorrecto.">
            <a:extLst>
              <a:ext uri="{FF2B5EF4-FFF2-40B4-BE49-F238E27FC236}">
                <a16:creationId xmlns:a16="http://schemas.microsoft.com/office/drawing/2014/main" id="{91FB3E2D-6049-D835-1997-35553B8EC0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236" r="9362"/>
          <a:stretch>
            <a:fillRect/>
          </a:stretch>
        </p:blipFill>
        <p:spPr>
          <a:xfrm>
            <a:off x="4003994" y="3709703"/>
            <a:ext cx="3470916" cy="2477092"/>
          </a:xfrm>
          <a:prstGeom prst="rect">
            <a:avLst/>
          </a:prstGeom>
        </p:spPr>
      </p:pic>
      <p:pic>
        <p:nvPicPr>
          <p:cNvPr id="30" name="Imagen 29" descr="Imagen de la pantalla de un computador&#10;&#10;El contenido generado por IA puede ser incorrecto.">
            <a:extLst>
              <a:ext uri="{FF2B5EF4-FFF2-40B4-BE49-F238E27FC236}">
                <a16:creationId xmlns:a16="http://schemas.microsoft.com/office/drawing/2014/main" id="{11B07A66-2771-4A03-8550-92E01F969A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918" r="9422"/>
          <a:stretch>
            <a:fillRect/>
          </a:stretch>
        </p:blipFill>
        <p:spPr>
          <a:xfrm>
            <a:off x="4010165" y="983662"/>
            <a:ext cx="3490565" cy="2445337"/>
          </a:xfrm>
          <a:prstGeom prst="rect">
            <a:avLst/>
          </a:prstGeom>
        </p:spPr>
      </p:pic>
      <p:pic>
        <p:nvPicPr>
          <p:cNvPr id="32" name="Imagen 31" descr="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7EE3B179-DF67-C325-62AF-14B38DA3468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568" r="8348"/>
          <a:stretch>
            <a:fillRect/>
          </a:stretch>
        </p:blipFill>
        <p:spPr>
          <a:xfrm>
            <a:off x="7939814" y="983662"/>
            <a:ext cx="3531945" cy="2472412"/>
          </a:xfrm>
          <a:prstGeom prst="rect">
            <a:avLst/>
          </a:prstGeom>
        </p:spPr>
      </p:pic>
      <p:pic>
        <p:nvPicPr>
          <p:cNvPr id="34" name="Imagen 33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A4872980-CB56-B463-03A9-026BF9BB4ED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310" t="2740" r="9271" b="829"/>
          <a:stretch>
            <a:fillRect/>
          </a:stretch>
        </p:blipFill>
        <p:spPr>
          <a:xfrm>
            <a:off x="7911418" y="3699569"/>
            <a:ext cx="3531946" cy="2472411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ED19CDF4-07B8-1668-28BA-1AFF0199F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2D Study: Field </a:t>
            </a:r>
            <a:r>
              <a:rPr lang="en-GB" sz="3200" b="1" dirty="0" err="1">
                <a:solidFill>
                  <a:srgbClr val="376596"/>
                </a:solidFill>
                <a:cs typeface="Consolas" panose="020B0609020204030204" pitchFamily="49" charset="0"/>
              </a:rPr>
              <a:t>behavior</a:t>
            </a: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 at low vs high drift bias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67AE13B7-07E4-3CFD-C9AD-534E4D242030}"/>
                  </a:ext>
                </a:extLst>
              </p:cNvPr>
              <p:cNvSpPr txBox="1"/>
              <p:nvPr/>
            </p:nvSpPr>
            <p:spPr>
              <a:xfrm rot="16200000">
                <a:off x="-966205" y="1639523"/>
                <a:ext cx="2838450" cy="4282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𝒕𝒉𝒆𝒐𝒓𝒚</m:t>
                        </m:r>
                      </m:sub>
                    </m:sSub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𝟐𝟎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 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𝐕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/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𝐜𝐦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67AE13B7-07E4-3CFD-C9AD-534E4D2420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966205" y="1639523"/>
                <a:ext cx="2838450" cy="428259"/>
              </a:xfrm>
              <a:prstGeom prst="rect">
                <a:avLst/>
              </a:prstGeom>
              <a:blipFill>
                <a:blip r:embed="rId7"/>
                <a:stretch>
                  <a:fillRect r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DA99ED1D-6400-F4C2-90E2-835CA362430D}"/>
                  </a:ext>
                </a:extLst>
              </p:cNvPr>
              <p:cNvSpPr txBox="1"/>
              <p:nvPr/>
            </p:nvSpPr>
            <p:spPr>
              <a:xfrm rot="16200000">
                <a:off x="-966206" y="4553828"/>
                <a:ext cx="2838450" cy="4282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𝒕𝒉𝒆𝒐𝒓𝒚</m:t>
                        </m:r>
                      </m:sub>
                    </m:sSub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𝟔𝟎𝟎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 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𝐕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/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𝐜𝐦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DA99ED1D-6400-F4C2-90E2-835CA36243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966206" y="4553828"/>
                <a:ext cx="2838450" cy="428259"/>
              </a:xfrm>
              <a:prstGeom prst="rect">
                <a:avLst/>
              </a:prstGeom>
              <a:blipFill>
                <a:blip r:embed="rId8"/>
                <a:stretch>
                  <a:fillRect r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n 11" descr="Imagen de la pantalla de un computador&#10;&#10;El contenido generado por IA puede ser incorrecto.">
            <a:extLst>
              <a:ext uri="{FF2B5EF4-FFF2-40B4-BE49-F238E27FC236}">
                <a16:creationId xmlns:a16="http://schemas.microsoft.com/office/drawing/2014/main" id="{B1FB00F3-8FE0-DD49-50E4-5F3C40BA88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1346" t="13234" r="6501" b="7090"/>
          <a:stretch>
            <a:fillRect/>
          </a:stretch>
        </p:blipFill>
        <p:spPr>
          <a:xfrm>
            <a:off x="7477484" y="963223"/>
            <a:ext cx="98696" cy="2412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DD5297E6-CAD7-E69D-CD28-3E7BFB23E862}"/>
              </a:ext>
            </a:extLst>
          </p:cNvPr>
          <p:cNvSpPr txBox="1"/>
          <p:nvPr/>
        </p:nvSpPr>
        <p:spPr>
          <a:xfrm>
            <a:off x="7500730" y="863803"/>
            <a:ext cx="42826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000000"/>
                </a:solidFill>
              </a:rPr>
              <a:t>100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90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80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70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60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50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40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30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0</a:t>
            </a:r>
            <a:endParaRPr lang="en-GB" sz="1200" dirty="0"/>
          </a:p>
        </p:txBody>
      </p:sp>
      <p:pic>
        <p:nvPicPr>
          <p:cNvPr id="15" name="Imagen 14" descr="Imagen de la pantalla de un computador&#10;&#10;El contenido generado por IA puede ser incorrecto.">
            <a:extLst>
              <a:ext uri="{FF2B5EF4-FFF2-40B4-BE49-F238E27FC236}">
                <a16:creationId xmlns:a16="http://schemas.microsoft.com/office/drawing/2014/main" id="{8FF35E76-97C9-5AE9-6A90-5419248523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1346" t="13234" r="6501" b="7090"/>
          <a:stretch>
            <a:fillRect/>
          </a:stretch>
        </p:blipFill>
        <p:spPr>
          <a:xfrm>
            <a:off x="7474909" y="3699569"/>
            <a:ext cx="98696" cy="2412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A2252278-4926-1A52-688A-97F123BA538D}"/>
              </a:ext>
            </a:extLst>
          </p:cNvPr>
          <p:cNvSpPr txBox="1"/>
          <p:nvPr/>
        </p:nvSpPr>
        <p:spPr>
          <a:xfrm>
            <a:off x="7498155" y="3600149"/>
            <a:ext cx="42826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000000"/>
                </a:solidFill>
              </a:rPr>
              <a:t>100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90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80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70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60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50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40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30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0</a:t>
            </a:r>
            <a:endParaRPr lang="en-GB" sz="12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76D6B89-8CBA-8B43-88D9-29E503355F61}"/>
              </a:ext>
            </a:extLst>
          </p:cNvPr>
          <p:cNvSpPr txBox="1"/>
          <p:nvPr/>
        </p:nvSpPr>
        <p:spPr>
          <a:xfrm>
            <a:off x="11495005" y="870751"/>
            <a:ext cx="428261" cy="260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000000"/>
                </a:solidFill>
              </a:rPr>
              <a:t>300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250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150</a:t>
            </a:r>
            <a:endParaRPr lang="es-ES" sz="8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100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50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0</a:t>
            </a:r>
          </a:p>
        </p:txBody>
      </p:sp>
      <p:pic>
        <p:nvPicPr>
          <p:cNvPr id="17" name="Imagen 16" descr="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F08FB7A3-D7A5-96DA-8960-BDE435B1E72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2678" t="12825" r="5484" b="6114"/>
          <a:stretch>
            <a:fillRect/>
          </a:stretch>
        </p:blipFill>
        <p:spPr>
          <a:xfrm>
            <a:off x="11462558" y="950865"/>
            <a:ext cx="84652" cy="2484000"/>
          </a:xfrm>
          <a:prstGeom prst="rect">
            <a:avLst/>
          </a:prstGeom>
        </p:spPr>
      </p:pic>
      <p:pic>
        <p:nvPicPr>
          <p:cNvPr id="19" name="Imagen 18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C1435CB2-BBB5-4FD4-E59E-67BAF18F78C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1385" t="11788" r="5832" b="6788"/>
          <a:stretch>
            <a:fillRect/>
          </a:stretch>
        </p:blipFill>
        <p:spPr>
          <a:xfrm>
            <a:off x="11434084" y="3678360"/>
            <a:ext cx="128475" cy="2484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B9CF2E31-763F-003A-1229-A0E7A67EAAFF}"/>
              </a:ext>
            </a:extLst>
          </p:cNvPr>
          <p:cNvSpPr txBox="1"/>
          <p:nvPr/>
        </p:nvSpPr>
        <p:spPr>
          <a:xfrm>
            <a:off x="11489855" y="3622263"/>
            <a:ext cx="428261" cy="2693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rgbClr val="000000"/>
                </a:solidFill>
              </a:rPr>
              <a:t>800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700</a:t>
            </a:r>
            <a:endParaRPr lang="es-ES" sz="300" dirty="0">
              <a:solidFill>
                <a:srgbClr val="000000"/>
              </a:solidFill>
            </a:endParaRPr>
          </a:p>
          <a:p>
            <a:endParaRPr lang="es-ES" sz="500" dirty="0">
              <a:solidFill>
                <a:srgbClr val="000000"/>
              </a:solidFill>
            </a:endParaRPr>
          </a:p>
          <a:p>
            <a:endParaRPr lang="es-ES" sz="3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600</a:t>
            </a:r>
          </a:p>
          <a:p>
            <a:endParaRPr lang="es-ES" sz="300" dirty="0">
              <a:solidFill>
                <a:srgbClr val="000000"/>
              </a:solidFill>
            </a:endParaRPr>
          </a:p>
          <a:p>
            <a:endParaRPr lang="es-ES" sz="4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500</a:t>
            </a:r>
            <a:endParaRPr lang="es-ES" sz="8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endParaRPr lang="es-ES" sz="1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400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300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200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100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ED67406-0836-897F-03D1-1C25509A9BE2}"/>
              </a:ext>
            </a:extLst>
          </p:cNvPr>
          <p:cNvSpPr txBox="1"/>
          <p:nvPr/>
        </p:nvSpPr>
        <p:spPr>
          <a:xfrm>
            <a:off x="4511718" y="2602469"/>
            <a:ext cx="3087597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Larger</a:t>
            </a:r>
            <a:r>
              <a:rPr lang="es-ES" sz="2000" b="1" dirty="0">
                <a:solidFill>
                  <a:srgbClr val="376596"/>
                </a:solidFill>
                <a:cs typeface="Consolas" panose="020B0609020204030204" pitchFamily="49" charset="0"/>
              </a:rPr>
              <a:t> non-</a:t>
            </a:r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uniformities</a:t>
            </a:r>
            <a:endParaRPr lang="es-ES" sz="2000" b="1" dirty="0">
              <a:solidFill>
                <a:srgbClr val="376596"/>
              </a:solidFill>
              <a:cs typeface="Consolas" panose="020B0609020204030204" pitchFamily="49" charset="0"/>
            </a:endParaRPr>
          </a:p>
          <a:p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Strong</a:t>
            </a:r>
            <a:r>
              <a:rPr lang="es-ES" sz="2000" b="1" dirty="0">
                <a:solidFill>
                  <a:srgbClr val="376596"/>
                </a:solidFill>
                <a:cs typeface="Consolas" panose="020B0609020204030204" pitchFamily="49" charset="0"/>
              </a:rPr>
              <a:t> </a:t>
            </a:r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edge</a:t>
            </a:r>
            <a:r>
              <a:rPr lang="es-ES" sz="2000" b="1" dirty="0">
                <a:solidFill>
                  <a:srgbClr val="376596"/>
                </a:solidFill>
                <a:cs typeface="Consolas" panose="020B0609020204030204" pitchFamily="49" charset="0"/>
              </a:rPr>
              <a:t> </a:t>
            </a:r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distortion</a:t>
            </a:r>
            <a:r>
              <a:rPr lang="es-ES" sz="2000" b="1" dirty="0">
                <a:solidFill>
                  <a:srgbClr val="376596"/>
                </a:solidFill>
                <a:cs typeface="Consolas" panose="020B0609020204030204" pitchFamily="49" charset="0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77DA005-5ADE-C8FA-3747-99F294093ED4}"/>
                  </a:ext>
                </a:extLst>
              </p:cNvPr>
              <p:cNvSpPr txBox="1"/>
              <p:nvPr/>
            </p:nvSpPr>
            <p:spPr>
              <a:xfrm>
                <a:off x="8416918" y="2602469"/>
                <a:ext cx="3087597" cy="73603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s-ES" sz="2000" b="1" i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|E| </a:t>
                </a:r>
                <a14:m>
                  <m:oMath xmlns:m="http://schemas.openxmlformats.org/officeDocument/2006/math">
                    <m:r>
                      <a:rPr lang="es-ES" sz="2000" b="1" dirty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≈</m:t>
                    </m:r>
                    <m:r>
                      <a:rPr lang="es-ES" sz="2000" b="1" dirty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𝟏𝟐𝟎</m:t>
                    </m:r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V/cm </a:t>
                </a:r>
                <a:r>
                  <a:rPr lang="es-ES" sz="2000" b="1" dirty="0" err="1">
                    <a:solidFill>
                      <a:srgbClr val="376596"/>
                    </a:solidFill>
                    <a:cs typeface="Consolas" panose="020B0609020204030204" pitchFamily="49" charset="0"/>
                  </a:rPr>
                  <a:t>deviates</a:t>
                </a:r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</a:t>
                </a:r>
                <a:r>
                  <a:rPr lang="es-ES" sz="2000" b="1" dirty="0" err="1">
                    <a:solidFill>
                      <a:srgbClr val="376596"/>
                    </a:solidFill>
                    <a:cs typeface="Consolas" panose="020B0609020204030204" pitchFamily="49" charset="0"/>
                  </a:rPr>
                  <a:t>from</a:t>
                </a:r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𝒕𝒉𝒆𝒐𝒓𝒚</m:t>
                        </m:r>
                      </m:sub>
                    </m:sSub>
                  </m:oMath>
                </a14:m>
                <a:endParaRPr lang="es-ES" sz="2000" b="1" dirty="0">
                  <a:solidFill>
                    <a:srgbClr val="376596"/>
                  </a:solidFill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77DA005-5ADE-C8FA-3747-99F294093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6918" y="2602469"/>
                <a:ext cx="3087597" cy="736035"/>
              </a:xfrm>
              <a:prstGeom prst="rect">
                <a:avLst/>
              </a:prstGeom>
              <a:blipFill>
                <a:blip r:embed="rId9"/>
                <a:stretch>
                  <a:fillRect l="-1619" b="-8065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BA07CEC-D1B4-4579-0950-5293A5E2C180}"/>
                  </a:ext>
                </a:extLst>
              </p:cNvPr>
              <p:cNvSpPr txBox="1"/>
              <p:nvPr/>
            </p:nvSpPr>
            <p:spPr>
              <a:xfrm>
                <a:off x="6230839" y="3740440"/>
                <a:ext cx="1333243" cy="40051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∆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𝑬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≈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𝟗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%</m:t>
                      </m:r>
                    </m:oMath>
                  </m:oMathPara>
                </a14:m>
                <a:endParaRPr lang="es-ES" sz="2000" b="1" dirty="0">
                  <a:solidFill>
                    <a:srgbClr val="376596"/>
                  </a:solidFill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BBA07CEC-D1B4-4579-0950-5293A5E2C1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839" y="3740440"/>
                <a:ext cx="1333243" cy="40051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8D43887B-0EF1-2562-1F56-87CE9D86EE77}"/>
                  </a:ext>
                </a:extLst>
              </p:cNvPr>
              <p:cNvSpPr txBox="1"/>
              <p:nvPr/>
            </p:nvSpPr>
            <p:spPr>
              <a:xfrm>
                <a:off x="5977468" y="983663"/>
                <a:ext cx="1451776" cy="4001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∆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𝑬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≈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𝟒𝟑</m:t>
                      </m:r>
                      <m:r>
                        <a:rPr lang="es-ES" sz="2000" b="1" i="1" dirty="0" smtClean="0">
                          <a:solidFill>
                            <a:srgbClr val="37659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%</m:t>
                      </m:r>
                    </m:oMath>
                  </m:oMathPara>
                </a14:m>
                <a:endParaRPr lang="es-ES" sz="2000" b="1" dirty="0">
                  <a:solidFill>
                    <a:srgbClr val="376596"/>
                  </a:solidFill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8D43887B-0EF1-2562-1F56-87CE9D86E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7468" y="983663"/>
                <a:ext cx="1451776" cy="4001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2B747F2E-B0C4-EB1F-6918-3E796D3104A8}"/>
                  </a:ext>
                </a:extLst>
              </p:cNvPr>
              <p:cNvSpPr txBox="1"/>
              <p:nvPr/>
            </p:nvSpPr>
            <p:spPr>
              <a:xfrm>
                <a:off x="8515383" y="5524817"/>
                <a:ext cx="3087597" cy="42825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sz="2000" b="1" i="1" dirty="0" smtClean="0">
                        <a:solidFill>
                          <a:srgbClr val="376596"/>
                        </a:solidFill>
                        <a:cs typeface="Consolas" panose="020B0609020204030204" pitchFamily="49" charset="0"/>
                      </a:rPr>
                      <m:t>|</m:t>
                    </m:r>
                    <m:r>
                      <m:rPr>
                        <m:nor/>
                      </m:rPr>
                      <a:rPr lang="es-ES" sz="2000" b="1" i="1" dirty="0" smtClean="0">
                        <a:solidFill>
                          <a:srgbClr val="376596"/>
                        </a:solidFill>
                        <a:cs typeface="Consolas" panose="020B0609020204030204" pitchFamily="49" charset="0"/>
                      </a:rPr>
                      <m:t>E</m:t>
                    </m:r>
                    <m:r>
                      <m:rPr>
                        <m:nor/>
                      </m:rPr>
                      <a:rPr lang="es-ES" sz="2000" b="1" i="1" dirty="0" smtClean="0">
                        <a:solidFill>
                          <a:srgbClr val="376596"/>
                        </a:solidFill>
                        <a:cs typeface="Consolas" panose="020B0609020204030204" pitchFamily="49" charset="0"/>
                      </a:rPr>
                      <m:t>|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≈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𝟔𝟐𝟎</m:t>
                    </m:r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V/cm  </a:t>
                </a:r>
                <a14:m>
                  <m:oMath xmlns:m="http://schemas.openxmlformats.org/officeDocument/2006/math">
                    <m:r>
                      <a:rPr lang="es-ES" sz="2000" b="1" dirty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≈</m:t>
                    </m:r>
                    <m:sSub>
                      <m:sSubPr>
                        <m:ctrlP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𝒕𝒉𝒆𝒐𝒓𝒚</m:t>
                        </m:r>
                      </m:sub>
                    </m:sSub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</a:t>
                </a:r>
              </a:p>
            </p:txBody>
          </p:sp>
        </mc:Choice>
        <mc:Fallback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2B747F2E-B0C4-EB1F-6918-3E796D310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5383" y="5524817"/>
                <a:ext cx="3087597" cy="428259"/>
              </a:xfrm>
              <a:prstGeom prst="rect">
                <a:avLst/>
              </a:prstGeom>
              <a:blipFill>
                <a:blip r:embed="rId12"/>
                <a:stretch>
                  <a:fillRect b="-13158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uadroTexto 22">
            <a:extLst>
              <a:ext uri="{FF2B5EF4-FFF2-40B4-BE49-F238E27FC236}">
                <a16:creationId xmlns:a16="http://schemas.microsoft.com/office/drawing/2014/main" id="{56DD0EAC-D509-564C-B709-980D96CDB114}"/>
              </a:ext>
            </a:extLst>
          </p:cNvPr>
          <p:cNvSpPr txBox="1"/>
          <p:nvPr/>
        </p:nvSpPr>
        <p:spPr>
          <a:xfrm>
            <a:off x="4775844" y="5724872"/>
            <a:ext cx="2403247" cy="40011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Better</a:t>
            </a:r>
            <a:r>
              <a:rPr lang="es-ES" sz="2000" b="1" dirty="0">
                <a:solidFill>
                  <a:srgbClr val="376596"/>
                </a:solidFill>
                <a:cs typeface="Consolas" panose="020B0609020204030204" pitchFamily="49" charset="0"/>
              </a:rPr>
              <a:t> </a:t>
            </a:r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uniformity</a:t>
            </a:r>
            <a:r>
              <a:rPr lang="es-ES" sz="2000" b="1" dirty="0">
                <a:solidFill>
                  <a:srgbClr val="376596"/>
                </a:solidFill>
                <a:cs typeface="Consolas" panose="020B0609020204030204" pitchFamily="49" charset="0"/>
              </a:rPr>
              <a:t> 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3A9D761E-ACF9-32D0-AFAF-CB033743B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CEDC23DC-A808-D5A7-F2D4-56A6618F1082}"/>
                  </a:ext>
                </a:extLst>
              </p:cNvPr>
              <p:cNvSpPr txBox="1"/>
              <p:nvPr/>
            </p:nvSpPr>
            <p:spPr>
              <a:xfrm>
                <a:off x="3782546" y="895633"/>
                <a:ext cx="1168011" cy="4001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∆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𝑬</m:t>
                    </m:r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[%]</a:t>
                </a:r>
              </a:p>
            </p:txBody>
          </p:sp>
        </mc:Choice>
        <mc:Fallback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CEDC23DC-A808-D5A7-F2D4-56A6618F10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546" y="895633"/>
                <a:ext cx="1168011" cy="400110"/>
              </a:xfrm>
              <a:prstGeom prst="rect">
                <a:avLst/>
              </a:prstGeom>
              <a:blipFill>
                <a:blip r:embed="rId14"/>
                <a:stretch>
                  <a:fillRect b="-22857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1E16B286-6A9A-A54E-BB2F-0D80B01AF79C}"/>
                  </a:ext>
                </a:extLst>
              </p:cNvPr>
              <p:cNvSpPr txBox="1"/>
              <p:nvPr/>
            </p:nvSpPr>
            <p:spPr>
              <a:xfrm>
                <a:off x="8205081" y="895633"/>
                <a:ext cx="1898026" cy="42922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𝒅𝒓𝒊𝒇𝒕</m:t>
                        </m:r>
                      </m:sub>
                    </m:sSub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[V/cm]</a:t>
                </a:r>
              </a:p>
            </p:txBody>
          </p:sp>
        </mc:Choice>
        <mc:Fallback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1E16B286-6A9A-A54E-BB2F-0D80B01AF7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5081" y="895633"/>
                <a:ext cx="1898026" cy="429220"/>
              </a:xfrm>
              <a:prstGeom prst="rect">
                <a:avLst/>
              </a:prstGeom>
              <a:blipFill>
                <a:blip r:embed="rId15"/>
                <a:stretch>
                  <a:fillRect b="-16216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uadroTexto 26">
            <a:extLst>
              <a:ext uri="{FF2B5EF4-FFF2-40B4-BE49-F238E27FC236}">
                <a16:creationId xmlns:a16="http://schemas.microsoft.com/office/drawing/2014/main" id="{3B53C142-A9A5-2CA7-DBBA-9EF64E559E48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16</a:t>
            </a:r>
          </a:p>
        </p:txBody>
      </p:sp>
      <p:pic>
        <p:nvPicPr>
          <p:cNvPr id="29" name="Imagen 28" descr="Diagrama&#10;&#10;El contenido generado por IA puede ser incorrecto.">
            <a:extLst>
              <a:ext uri="{FF2B5EF4-FFF2-40B4-BE49-F238E27FC236}">
                <a16:creationId xmlns:a16="http://schemas.microsoft.com/office/drawing/2014/main" id="{154B7483-3434-CCD1-B13F-656F02032336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t="5396"/>
          <a:stretch>
            <a:fillRect/>
          </a:stretch>
        </p:blipFill>
        <p:spPr>
          <a:xfrm>
            <a:off x="589020" y="991749"/>
            <a:ext cx="2917435" cy="2470345"/>
          </a:xfrm>
          <a:prstGeom prst="rect">
            <a:avLst/>
          </a:prstGeom>
        </p:spPr>
      </p:pic>
      <p:pic>
        <p:nvPicPr>
          <p:cNvPr id="31" name="Imagen 30" descr="Diagrama&#10;&#10;El contenido generado por IA puede ser incorrecto.">
            <a:extLst>
              <a:ext uri="{FF2B5EF4-FFF2-40B4-BE49-F238E27FC236}">
                <a16:creationId xmlns:a16="http://schemas.microsoft.com/office/drawing/2014/main" id="{055F183E-A0BC-AA7A-319F-BA7B42115143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t="4918"/>
          <a:stretch>
            <a:fillRect/>
          </a:stretch>
        </p:blipFill>
        <p:spPr>
          <a:xfrm>
            <a:off x="589020" y="3795953"/>
            <a:ext cx="2917435" cy="247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356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5438A-C2A0-09AF-4692-F1F2F22F9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929FAC-852D-6842-95CA-28A242EC8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2D Study: Extraction field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D650A9C-4EBD-3697-C012-7BAC58665AB4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74BE00D7-1285-BDF4-0BC1-CF51EECAE1BB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extLst>
              <a:ext uri="{FF2B5EF4-FFF2-40B4-BE49-F238E27FC236}">
                <a16:creationId xmlns:a16="http://schemas.microsoft.com/office/drawing/2014/main" id="{BA1E747B-3385-A86F-8EA7-08E6527B4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32C4D77-8932-2902-4083-09EA71BE7FD3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17</a:t>
            </a:r>
          </a:p>
        </p:txBody>
      </p:sp>
      <p:pic>
        <p:nvPicPr>
          <p:cNvPr id="11" name="Imagen 10" descr="Diagrama&#10;&#10;El contenido generado por IA puede ser incorrecto.">
            <a:extLst>
              <a:ext uri="{FF2B5EF4-FFF2-40B4-BE49-F238E27FC236}">
                <a16:creationId xmlns:a16="http://schemas.microsoft.com/office/drawing/2014/main" id="{FC98CD5D-0318-5568-D329-82F7A8F09CC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396"/>
          <a:stretch>
            <a:fillRect/>
          </a:stretch>
        </p:blipFill>
        <p:spPr>
          <a:xfrm>
            <a:off x="589020" y="991749"/>
            <a:ext cx="2917435" cy="2470345"/>
          </a:xfrm>
          <a:prstGeom prst="rect">
            <a:avLst/>
          </a:prstGeom>
        </p:spPr>
      </p:pic>
      <p:pic>
        <p:nvPicPr>
          <p:cNvPr id="12" name="Imagen 11" descr="Diagrama&#10;&#10;El contenido generado por IA puede ser incorrecto.">
            <a:extLst>
              <a:ext uri="{FF2B5EF4-FFF2-40B4-BE49-F238E27FC236}">
                <a16:creationId xmlns:a16="http://schemas.microsoft.com/office/drawing/2014/main" id="{316707FB-080F-43CA-3E19-82ADEFC498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918"/>
          <a:stretch>
            <a:fillRect/>
          </a:stretch>
        </p:blipFill>
        <p:spPr>
          <a:xfrm>
            <a:off x="589020" y="3795953"/>
            <a:ext cx="2917435" cy="2470346"/>
          </a:xfrm>
          <a:prstGeom prst="rect">
            <a:avLst/>
          </a:prstGeom>
        </p:spPr>
      </p:pic>
      <p:pic>
        <p:nvPicPr>
          <p:cNvPr id="13" name="Imagen 12" descr="Diagrama, Histograma&#10;&#10;El contenido generado por IA puede ser incorrecto.">
            <a:extLst>
              <a:ext uri="{FF2B5EF4-FFF2-40B4-BE49-F238E27FC236}">
                <a16:creationId xmlns:a16="http://schemas.microsoft.com/office/drawing/2014/main" id="{8CE64551-0F6A-BE24-16A8-515E62D26A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6369" y="1247920"/>
            <a:ext cx="4946276" cy="4200232"/>
          </a:xfrm>
          <a:prstGeom prst="rect">
            <a:avLst/>
          </a:prstGeom>
        </p:spPr>
      </p:pic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0C82F63D-4A0F-7BE2-848D-E004DC584CAE}"/>
              </a:ext>
            </a:extLst>
          </p:cNvPr>
          <p:cNvCxnSpPr>
            <a:cxnSpLocks/>
          </p:cNvCxnSpPr>
          <p:nvPr/>
        </p:nvCxnSpPr>
        <p:spPr>
          <a:xfrm>
            <a:off x="2553730" y="1247920"/>
            <a:ext cx="1962852" cy="823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1E978A0-0183-559A-64F7-FB7E971B449F}"/>
              </a:ext>
            </a:extLst>
          </p:cNvPr>
          <p:cNvCxnSpPr>
            <a:cxnSpLocks/>
          </p:cNvCxnSpPr>
          <p:nvPr/>
        </p:nvCxnSpPr>
        <p:spPr>
          <a:xfrm>
            <a:off x="2553730" y="1703064"/>
            <a:ext cx="1962852" cy="35166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ángulo 18">
            <a:extLst>
              <a:ext uri="{FF2B5EF4-FFF2-40B4-BE49-F238E27FC236}">
                <a16:creationId xmlns:a16="http://schemas.microsoft.com/office/drawing/2014/main" id="{3FA8F8A4-4E40-3E9E-29D4-E7D598398603}"/>
              </a:ext>
            </a:extLst>
          </p:cNvPr>
          <p:cNvSpPr/>
          <p:nvPr/>
        </p:nvSpPr>
        <p:spPr>
          <a:xfrm>
            <a:off x="1885950" y="1247920"/>
            <a:ext cx="667780" cy="455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1852E54-E172-A7B4-2CB4-D9F259C9138C}"/>
              </a:ext>
            </a:extLst>
          </p:cNvPr>
          <p:cNvSpPr txBox="1"/>
          <p:nvPr/>
        </p:nvSpPr>
        <p:spPr>
          <a:xfrm>
            <a:off x="4046369" y="5478115"/>
            <a:ext cx="5486832" cy="830997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" sz="2400" i="0" u="none" strike="noStrike" dirty="0" err="1">
                <a:solidFill>
                  <a:srgbClr val="000000"/>
                </a:solidFill>
                <a:effectLst/>
              </a:rPr>
              <a:t>Extraction</a:t>
            </a:r>
            <a:r>
              <a:rPr lang="es-ES" sz="240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sz="2400" i="0" u="none" strike="noStrike" dirty="0" err="1">
                <a:solidFill>
                  <a:srgbClr val="000000"/>
                </a:solidFill>
                <a:effectLst/>
              </a:rPr>
              <a:t>field</a:t>
            </a:r>
            <a:r>
              <a:rPr lang="es-ES" sz="240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sz="2400" i="0" u="none" strike="noStrike" dirty="0" err="1">
                <a:solidFill>
                  <a:srgbClr val="000000"/>
                </a:solidFill>
                <a:effectLst/>
              </a:rPr>
              <a:t>remains</a:t>
            </a:r>
            <a:r>
              <a:rPr lang="es-ES" sz="240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sz="2400" i="0" u="none" strike="noStrike" dirty="0" err="1">
                <a:solidFill>
                  <a:srgbClr val="000000"/>
                </a:solidFill>
                <a:effectLst/>
              </a:rPr>
              <a:t>uniform</a:t>
            </a:r>
            <a:r>
              <a:rPr lang="es-ES" sz="240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sz="2400" i="0" u="none" strike="noStrike" dirty="0" err="1">
                <a:solidFill>
                  <a:srgbClr val="000000"/>
                </a:solidFill>
                <a:effectLst/>
              </a:rPr>
              <a:t>across</a:t>
            </a:r>
            <a:r>
              <a:rPr lang="es-ES" sz="240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sz="2400" i="0" u="none" strike="noStrike" dirty="0" err="1">
                <a:solidFill>
                  <a:srgbClr val="000000"/>
                </a:solidFill>
                <a:effectLst/>
              </a:rPr>
              <a:t>tested</a:t>
            </a:r>
            <a:r>
              <a:rPr lang="es-ES" sz="240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sz="2400" i="0" u="none" strike="noStrike" dirty="0" err="1">
                <a:solidFill>
                  <a:srgbClr val="000000"/>
                </a:solidFill>
                <a:effectLst/>
              </a:rPr>
              <a:t>drift</a:t>
            </a:r>
            <a:r>
              <a:rPr lang="es-ES" sz="240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sz="2400" i="0" u="none" strike="noStrike" dirty="0" err="1">
                <a:solidFill>
                  <a:srgbClr val="000000"/>
                </a:solidFill>
                <a:effectLst/>
              </a:rPr>
              <a:t>fields</a:t>
            </a:r>
            <a:endParaRPr lang="es-ES" sz="240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326725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D9767-6433-A278-196F-FFCE9DF22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354DEE-0C86-4371-47BB-700290D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2D Study: Cathode and gate scan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9437A368-648D-C53B-6851-5ACD954379F6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B8A25538-FBE2-538E-1A50-C10A7A0D3CAE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7CE8EAAA-F7B7-D096-9FF4-5A8CD57C6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940E9164-5172-6843-1929-8D34A3C2C182}"/>
              </a:ext>
            </a:extLst>
          </p:cNvPr>
          <p:cNvSpPr txBox="1"/>
          <p:nvPr/>
        </p:nvSpPr>
        <p:spPr>
          <a:xfrm>
            <a:off x="242892" y="5426890"/>
            <a:ext cx="58531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Non-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uniformities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(</a:t>
            </a:r>
            <a:r>
              <a:rPr lang="el-GR" b="1" i="0" u="none" strike="noStrike" dirty="0">
                <a:solidFill>
                  <a:srgbClr val="000000"/>
                </a:solidFill>
                <a:effectLst/>
              </a:rPr>
              <a:t>Δ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E)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decrease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with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higher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drift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field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: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from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&gt;40% at ~100 V/cm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to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&lt;10% at &gt;500 V/cm</a:t>
            </a:r>
            <a:endParaRPr lang="en-GB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2E32713-C5FC-3A07-B746-DCE6884AAD27}"/>
              </a:ext>
            </a:extLst>
          </p:cNvPr>
          <p:cNvSpPr txBox="1"/>
          <p:nvPr/>
        </p:nvSpPr>
        <p:spPr>
          <a:xfrm>
            <a:off x="6610350" y="5424594"/>
            <a:ext cx="55486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Radial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distortions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(|Er/Ez|)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also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shrink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at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high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fields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indicating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better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alignment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with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drift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direction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Marcador de contenido 2">
                <a:extLst>
                  <a:ext uri="{FF2B5EF4-FFF2-40B4-BE49-F238E27FC236}">
                    <a16:creationId xmlns:a16="http://schemas.microsoft.com/office/drawing/2014/main" id="{4852FFB1-6870-B7AD-360E-F27C17B88F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2893" y="926364"/>
                <a:ext cx="11520000" cy="2107782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>
                    <a:latin typeface="Aptos" panose="020B0004020202020204" pitchFamily="34" charset="0"/>
                  </a:rPr>
                  <a:t>Simulated for a wide range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𝑔𝑎𝑡𝑒</m:t>
                        </m:r>
                      </m:sub>
                    </m:sSub>
                  </m:oMath>
                </a14:m>
                <a:r>
                  <a:rPr lang="en-GB" sz="2000" dirty="0">
                    <a:latin typeface="Aptos" panose="020B00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𝑐𝑎𝑡h</m:t>
                        </m:r>
                      </m:sub>
                    </m:sSub>
                  </m:oMath>
                </a14:m>
                <a:endParaRPr lang="en-GB" sz="2000" dirty="0">
                  <a:latin typeface="Aptos" panose="020B0004020202020204" pitchFamily="34" charset="0"/>
                </a:endParaRPr>
              </a:p>
              <a:p>
                <a:endParaRPr lang="en-GB" sz="2000" dirty="0">
                  <a:latin typeface="Aptos" panose="020B0004020202020204" pitchFamily="34" charset="0"/>
                </a:endParaRPr>
              </a:p>
            </p:txBody>
          </p:sp>
        </mc:Choice>
        <mc:Fallback>
          <p:sp>
            <p:nvSpPr>
              <p:cNvPr id="28" name="Marcador de contenido 2">
                <a:extLst>
                  <a:ext uri="{FF2B5EF4-FFF2-40B4-BE49-F238E27FC236}">
                    <a16:creationId xmlns:a16="http://schemas.microsoft.com/office/drawing/2014/main" id="{4852FFB1-6870-B7AD-360E-F27C17B88F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93" y="926364"/>
                <a:ext cx="11520000" cy="2107782"/>
              </a:xfrm>
              <a:blipFill>
                <a:blip r:embed="rId4"/>
                <a:stretch>
                  <a:fillRect l="-551" t="-17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upo 53">
            <a:extLst>
              <a:ext uri="{FF2B5EF4-FFF2-40B4-BE49-F238E27FC236}">
                <a16:creationId xmlns:a16="http://schemas.microsoft.com/office/drawing/2014/main" id="{CC1BD5D2-8214-A12D-0581-4F19BE0EC0EB}"/>
              </a:ext>
            </a:extLst>
          </p:cNvPr>
          <p:cNvGrpSpPr/>
          <p:nvPr/>
        </p:nvGrpSpPr>
        <p:grpSpPr>
          <a:xfrm>
            <a:off x="242892" y="1594075"/>
            <a:ext cx="11644308" cy="3870995"/>
            <a:chOff x="242892" y="1594075"/>
            <a:chExt cx="11644308" cy="3870995"/>
          </a:xfrm>
        </p:grpSpPr>
        <p:pic>
          <p:nvPicPr>
            <p:cNvPr id="7" name="Imagen 6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FEA6C83C-5C12-0444-C15C-64A5F25F3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448" t="89" b="1"/>
            <a:stretch>
              <a:fillRect/>
            </a:stretch>
          </p:blipFill>
          <p:spPr>
            <a:xfrm>
              <a:off x="242892" y="1594075"/>
              <a:ext cx="5866873" cy="3870995"/>
            </a:xfrm>
            <a:prstGeom prst="rect">
              <a:avLst/>
            </a:prstGeom>
          </p:spPr>
        </p:pic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E6C609F6-9E4D-53EF-08A6-9E9311E93929}"/>
                </a:ext>
              </a:extLst>
            </p:cNvPr>
            <p:cNvSpPr/>
            <p:nvPr/>
          </p:nvSpPr>
          <p:spPr>
            <a:xfrm>
              <a:off x="1037137" y="1693263"/>
              <a:ext cx="275925" cy="335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ángulo 34">
              <a:extLst>
                <a:ext uri="{FF2B5EF4-FFF2-40B4-BE49-F238E27FC236}">
                  <a16:creationId xmlns:a16="http://schemas.microsoft.com/office/drawing/2014/main" id="{C15F44BF-89CD-F329-8200-5C465138CD3A}"/>
                </a:ext>
              </a:extLst>
            </p:cNvPr>
            <p:cNvSpPr/>
            <p:nvPr/>
          </p:nvSpPr>
          <p:spPr>
            <a:xfrm>
              <a:off x="1037137" y="2048373"/>
              <a:ext cx="372563" cy="3556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Imagen 8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0646FB59-A162-21D3-04DC-0C013C8BA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09766" y="1604766"/>
              <a:ext cx="5777434" cy="3700250"/>
            </a:xfrm>
            <a:prstGeom prst="rect">
              <a:avLst/>
            </a:prstGeom>
          </p:spPr>
        </p:pic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F63C6EED-B367-3349-8EA3-0B0940CEBF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850" y="1594075"/>
              <a:ext cx="551891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5B7C07C5-B28E-9895-5661-3A8D54C307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09303" y="1606930"/>
              <a:ext cx="520942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Imagen 13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39FAB32B-FE90-8B4B-EBE1-5A678161B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9205" t="3716" r="2820" b="62333"/>
            <a:stretch>
              <a:fillRect/>
            </a:stretch>
          </p:blipFill>
          <p:spPr>
            <a:xfrm>
              <a:off x="4247804" y="1731706"/>
              <a:ext cx="1690255" cy="1535181"/>
            </a:xfrm>
            <a:prstGeom prst="rect">
              <a:avLst/>
            </a:prstGeom>
          </p:spPr>
        </p:pic>
        <p:pic>
          <p:nvPicPr>
            <p:cNvPr id="15" name="Imagen 14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B216560C-7A12-5B54-4B6B-BA61F5597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9205" t="3716" r="2820" b="62333"/>
            <a:stretch>
              <a:fillRect/>
            </a:stretch>
          </p:blipFill>
          <p:spPr>
            <a:xfrm>
              <a:off x="10051373" y="1723961"/>
              <a:ext cx="1690255" cy="1535181"/>
            </a:xfrm>
            <a:prstGeom prst="rect">
              <a:avLst/>
            </a:prstGeom>
          </p:spPr>
        </p:pic>
        <p:pic>
          <p:nvPicPr>
            <p:cNvPr id="18" name="Imagen 17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29488005-4808-7CFE-D2AA-41BC275B6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041400" y="1704828"/>
              <a:ext cx="108065" cy="176300"/>
            </a:xfrm>
            <a:prstGeom prst="rect">
              <a:avLst/>
            </a:prstGeom>
          </p:spPr>
        </p:pic>
        <p:pic>
          <p:nvPicPr>
            <p:cNvPr id="20" name="Imagen 19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11081D17-A481-EF25-D8E8-B3F038E56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060153" y="1770896"/>
              <a:ext cx="108065" cy="176300"/>
            </a:xfrm>
            <a:prstGeom prst="rect">
              <a:avLst/>
            </a:prstGeom>
          </p:spPr>
        </p:pic>
        <p:pic>
          <p:nvPicPr>
            <p:cNvPr id="21" name="Imagen 20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CA2C66A5-E015-0AF5-CD69-D7F0FB585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204997" y="2261787"/>
              <a:ext cx="108065" cy="176300"/>
            </a:xfrm>
            <a:prstGeom prst="rect">
              <a:avLst/>
            </a:prstGeom>
          </p:spPr>
        </p:pic>
        <p:pic>
          <p:nvPicPr>
            <p:cNvPr id="22" name="Imagen 21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2156B524-12CF-78C6-128A-4EB5333ACC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160672" y="2115268"/>
              <a:ext cx="108065" cy="176300"/>
            </a:xfrm>
            <a:prstGeom prst="rect">
              <a:avLst/>
            </a:prstGeom>
          </p:spPr>
        </p:pic>
        <p:pic>
          <p:nvPicPr>
            <p:cNvPr id="23" name="Imagen 22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6E61A328-F46B-1184-550C-4B974699C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094854" y="1895743"/>
              <a:ext cx="108065" cy="176300"/>
            </a:xfrm>
            <a:prstGeom prst="rect">
              <a:avLst/>
            </a:prstGeom>
          </p:spPr>
        </p:pic>
        <p:pic>
          <p:nvPicPr>
            <p:cNvPr id="24" name="Imagen 23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BE5333C8-CB31-B1BD-0364-57B16C28C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128675" y="1988369"/>
              <a:ext cx="108065" cy="176300"/>
            </a:xfrm>
            <a:prstGeom prst="rect">
              <a:avLst/>
            </a:prstGeom>
          </p:spPr>
        </p:pic>
        <p:pic>
          <p:nvPicPr>
            <p:cNvPr id="25" name="Imagen 24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3BC89745-4DE0-29A1-8EAB-A923EF9C9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081239" y="1852518"/>
              <a:ext cx="108065" cy="176300"/>
            </a:xfrm>
            <a:prstGeom prst="rect">
              <a:avLst/>
            </a:prstGeom>
          </p:spPr>
        </p:pic>
        <p:pic>
          <p:nvPicPr>
            <p:cNvPr id="26" name="Imagen 25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F2D0D225-C255-7AA2-3168-D246BD452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185041" y="2196480"/>
              <a:ext cx="108065" cy="176300"/>
            </a:xfrm>
            <a:prstGeom prst="rect">
              <a:avLst/>
            </a:prstGeom>
          </p:spPr>
        </p:pic>
        <p:pic>
          <p:nvPicPr>
            <p:cNvPr id="29" name="Imagen 28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90B0792A-1BB3-33CB-CAC3-E57108236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037137" y="1693263"/>
              <a:ext cx="108065" cy="176300"/>
            </a:xfrm>
            <a:prstGeom prst="rect">
              <a:avLst/>
            </a:prstGeom>
          </p:spPr>
        </p:pic>
        <p:pic>
          <p:nvPicPr>
            <p:cNvPr id="30" name="Imagen 29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3437E339-8887-733C-375A-740929B3E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137821" y="2039851"/>
              <a:ext cx="108065" cy="176300"/>
            </a:xfrm>
            <a:prstGeom prst="rect">
              <a:avLst/>
            </a:prstGeom>
          </p:spPr>
        </p:pic>
        <p:pic>
          <p:nvPicPr>
            <p:cNvPr id="31" name="Imagen 30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5545D5FE-B551-EF3A-46CE-A74728E69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120937" y="1945109"/>
              <a:ext cx="108065" cy="176300"/>
            </a:xfrm>
            <a:prstGeom prst="rect">
              <a:avLst/>
            </a:prstGeom>
          </p:spPr>
        </p:pic>
        <p:pic>
          <p:nvPicPr>
            <p:cNvPr id="32" name="Imagen 31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EA53F930-9A96-5C04-34FA-2BE4FDD5C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084235" y="1844197"/>
              <a:ext cx="108065" cy="176300"/>
            </a:xfrm>
            <a:prstGeom prst="rect">
              <a:avLst/>
            </a:prstGeom>
          </p:spPr>
        </p:pic>
        <p:pic>
          <p:nvPicPr>
            <p:cNvPr id="33" name="Imagen 32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D7C7C0C2-B6F5-357A-BE8D-7CE0B2E5C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1180778" y="2173637"/>
              <a:ext cx="108065" cy="176300"/>
            </a:xfrm>
            <a:prstGeom prst="rect">
              <a:avLst/>
            </a:prstGeom>
          </p:spPr>
        </p:pic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5EC1B3AE-1267-DA06-D426-FAAF7D6C8A46}"/>
                </a:ext>
              </a:extLst>
            </p:cNvPr>
            <p:cNvSpPr/>
            <p:nvPr/>
          </p:nvSpPr>
          <p:spPr>
            <a:xfrm>
              <a:off x="6944808" y="1656961"/>
              <a:ext cx="275925" cy="335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ángulo 36">
              <a:extLst>
                <a:ext uri="{FF2B5EF4-FFF2-40B4-BE49-F238E27FC236}">
                  <a16:creationId xmlns:a16="http://schemas.microsoft.com/office/drawing/2014/main" id="{24317D7C-889F-7259-1E03-9E38E1B79FA4}"/>
                </a:ext>
              </a:extLst>
            </p:cNvPr>
            <p:cNvSpPr/>
            <p:nvPr/>
          </p:nvSpPr>
          <p:spPr>
            <a:xfrm>
              <a:off x="6946649" y="2026307"/>
              <a:ext cx="419566" cy="525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9" name="Imagen 38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E24478A3-F537-B45E-0689-7D0C1948F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7015925" y="2007712"/>
              <a:ext cx="108065" cy="176300"/>
            </a:xfrm>
            <a:prstGeom prst="rect">
              <a:avLst/>
            </a:prstGeom>
          </p:spPr>
        </p:pic>
        <p:pic>
          <p:nvPicPr>
            <p:cNvPr id="40" name="Imagen 39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D1F5AE53-1A9F-F07F-2827-35322B578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7052060" y="2241282"/>
              <a:ext cx="108065" cy="176300"/>
            </a:xfrm>
            <a:prstGeom prst="rect">
              <a:avLst/>
            </a:prstGeom>
          </p:spPr>
        </p:pic>
        <p:pic>
          <p:nvPicPr>
            <p:cNvPr id="43" name="Imagen 42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B7937FB0-140A-443C-136C-8FE25053FF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7028048" y="2139797"/>
              <a:ext cx="105920" cy="172800"/>
            </a:xfrm>
            <a:prstGeom prst="rect">
              <a:avLst/>
            </a:prstGeom>
          </p:spPr>
        </p:pic>
        <p:pic>
          <p:nvPicPr>
            <p:cNvPr id="45" name="Imagen 44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942BAA8B-051B-304D-557E-F34377A26A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7073325" y="2341693"/>
              <a:ext cx="108065" cy="176300"/>
            </a:xfrm>
            <a:prstGeom prst="rect">
              <a:avLst/>
            </a:prstGeom>
          </p:spPr>
        </p:pic>
        <p:pic>
          <p:nvPicPr>
            <p:cNvPr id="46" name="Imagen 45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DA72B53D-233E-391E-20FD-074E1D34FA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6979059" y="1688740"/>
              <a:ext cx="108065" cy="176300"/>
            </a:xfrm>
            <a:prstGeom prst="rect">
              <a:avLst/>
            </a:prstGeom>
          </p:spPr>
        </p:pic>
        <p:pic>
          <p:nvPicPr>
            <p:cNvPr id="47" name="Imagen 46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2D24BBAB-1F40-15BD-BB80-AFCF9C8DE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7054038" y="2291568"/>
              <a:ext cx="108065" cy="176300"/>
            </a:xfrm>
            <a:prstGeom prst="rect">
              <a:avLst/>
            </a:prstGeom>
          </p:spPr>
        </p:pic>
        <p:pic>
          <p:nvPicPr>
            <p:cNvPr id="48" name="Imagen 47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11728FA1-017E-A26F-3904-66E409A781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7132931" y="2599300"/>
              <a:ext cx="108065" cy="176300"/>
            </a:xfrm>
            <a:prstGeom prst="rect">
              <a:avLst/>
            </a:prstGeom>
          </p:spPr>
        </p:pic>
        <p:pic>
          <p:nvPicPr>
            <p:cNvPr id="49" name="Imagen 48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69BC4E0A-5359-6427-8CF2-1B7C28E45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6990347" y="1858512"/>
              <a:ext cx="108065" cy="176300"/>
            </a:xfrm>
            <a:prstGeom prst="rect">
              <a:avLst/>
            </a:prstGeom>
          </p:spPr>
        </p:pic>
        <p:pic>
          <p:nvPicPr>
            <p:cNvPr id="50" name="Imagen 49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A3A705C5-DBB2-AA5F-151E-3A587EDFD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7070778" y="2664512"/>
              <a:ext cx="108065" cy="176300"/>
            </a:xfrm>
            <a:prstGeom prst="rect">
              <a:avLst/>
            </a:prstGeom>
          </p:spPr>
        </p:pic>
        <p:sp>
          <p:nvSpPr>
            <p:cNvPr id="51" name="Rectángulo 50">
              <a:extLst>
                <a:ext uri="{FF2B5EF4-FFF2-40B4-BE49-F238E27FC236}">
                  <a16:creationId xmlns:a16="http://schemas.microsoft.com/office/drawing/2014/main" id="{F8032E9C-B6D2-97F2-77E0-E803E2EAE73D}"/>
                </a:ext>
              </a:extLst>
            </p:cNvPr>
            <p:cNvSpPr/>
            <p:nvPr/>
          </p:nvSpPr>
          <p:spPr>
            <a:xfrm>
              <a:off x="6993652" y="2583936"/>
              <a:ext cx="372563" cy="487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2" name="Imagen 51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9F965644-0F03-2A2E-43D1-830F12F22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7082771" y="2440995"/>
              <a:ext cx="108065" cy="176300"/>
            </a:xfrm>
            <a:prstGeom prst="rect">
              <a:avLst/>
            </a:prstGeom>
          </p:spPr>
        </p:pic>
        <p:pic>
          <p:nvPicPr>
            <p:cNvPr id="53" name="Imagen 52" descr="Gráfico, Gráfico de dispersión&#10;&#10;El contenido generado por IA puede ser incorrecto.">
              <a:extLst>
                <a:ext uri="{FF2B5EF4-FFF2-40B4-BE49-F238E27FC236}">
                  <a16:creationId xmlns:a16="http://schemas.microsoft.com/office/drawing/2014/main" id="{3BF10BCB-CAD4-D4A0-8F52-FE59696EF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backgroundRemoval t="75289" b="78929" l="71503" r="72971"/>
                      </a14:imgEffect>
                    </a14:imgLayer>
                  </a14:imgProps>
                </a:ext>
              </a:extLst>
            </a:blip>
            <a:srcRect l="71320" t="74834" r="26846" b="20616"/>
            <a:stretch>
              <a:fillRect/>
            </a:stretch>
          </p:blipFill>
          <p:spPr>
            <a:xfrm>
              <a:off x="7102220" y="2517055"/>
              <a:ext cx="108065" cy="176300"/>
            </a:xfrm>
            <a:prstGeom prst="rect">
              <a:avLst/>
            </a:prstGeom>
          </p:spPr>
        </p:pic>
      </p:grpSp>
      <p:sp>
        <p:nvSpPr>
          <p:cNvPr id="55" name="CuadroTexto 54">
            <a:extLst>
              <a:ext uri="{FF2B5EF4-FFF2-40B4-BE49-F238E27FC236}">
                <a16:creationId xmlns:a16="http://schemas.microsoft.com/office/drawing/2014/main" id="{7F364142-3423-CCCF-F957-8D0CA8A5D39C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18</a:t>
            </a:r>
          </a:p>
        </p:txBody>
      </p:sp>
    </p:spTree>
    <p:extLst>
      <p:ext uri="{BB962C8B-B14F-4D97-AF65-F5344CB8AC3E}">
        <p14:creationId xmlns:p14="http://schemas.microsoft.com/office/powerpoint/2010/main" val="5826019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FE393-603F-AAC5-9DAD-5A00EE3AF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A925F6-084D-2758-A48A-78451E920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2D Study: Mesh pitch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5BFFDEE-5FB8-B207-9567-03635C776B7F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C400ADD3-8EEA-64B6-16D0-55CC25AB2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6CEB443F-B4C0-375D-2251-BB457E7EBF52}"/>
              </a:ext>
            </a:extLst>
          </p:cNvPr>
          <p:cNvCxnSpPr>
            <a:cxnSpLocks/>
          </p:cNvCxnSpPr>
          <p:nvPr/>
        </p:nvCxnSpPr>
        <p:spPr>
          <a:xfrm flipH="1">
            <a:off x="223836" y="1388561"/>
            <a:ext cx="444731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81F19F08-DEFF-63D5-9B7D-B161D780C09B}"/>
              </a:ext>
            </a:extLst>
          </p:cNvPr>
          <p:cNvCxnSpPr>
            <a:cxnSpLocks/>
          </p:cNvCxnSpPr>
          <p:nvPr/>
        </p:nvCxnSpPr>
        <p:spPr>
          <a:xfrm flipH="1">
            <a:off x="7322554" y="2212953"/>
            <a:ext cx="483640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74F0002B-E59A-578D-A775-6B8234770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93" y="926363"/>
            <a:ext cx="11520000" cy="4153635"/>
          </a:xfrm>
        </p:spPr>
        <p:txBody>
          <a:bodyPr>
            <a:normAutofit/>
          </a:bodyPr>
          <a:lstStyle/>
          <a:p>
            <a:r>
              <a:rPr lang="en-GB" sz="2400" b="1" dirty="0"/>
              <a:t>Geometry variations:</a:t>
            </a:r>
            <a:r>
              <a:rPr lang="en-GB" sz="2400" dirty="0"/>
              <a:t> </a:t>
            </a:r>
            <a:r>
              <a:rPr lang="en-GB" sz="2000" dirty="0"/>
              <a:t>The mesh pitch </a:t>
            </a:r>
            <a:r>
              <a:rPr lang="en-GB" b="1" dirty="0">
                <a:solidFill>
                  <a:srgbClr val="376596"/>
                </a:solidFill>
                <a:latin typeface="+mj-lt"/>
                <a:ea typeface="+mj-ea"/>
                <a:cs typeface="Consolas" panose="020B0609020204030204" pitchFamily="49" charset="0"/>
              </a:rPr>
              <a:t>(0.5–2.7 mm) </a:t>
            </a:r>
            <a:r>
              <a:rPr lang="en-GB" sz="2000" dirty="0"/>
              <a:t>is varied to study their effect</a:t>
            </a:r>
          </a:p>
          <a:p>
            <a:r>
              <a:rPr lang="en-GB" sz="2400" b="1" dirty="0"/>
              <a:t>Goal: </a:t>
            </a:r>
            <a:r>
              <a:rPr lang="en-GB" sz="2000" dirty="0"/>
              <a:t>Evaluate how these design choices impact field uniformity (</a:t>
            </a:r>
            <a:r>
              <a:rPr lang="el-GR" sz="2000" dirty="0"/>
              <a:t>Δ</a:t>
            </a:r>
            <a:r>
              <a:rPr lang="en-GB" sz="2000" dirty="0"/>
              <a:t>E) and radial distortions (|Er/Ez|) inside the liquid xenon region</a:t>
            </a:r>
          </a:p>
        </p:txBody>
      </p:sp>
      <p:pic>
        <p:nvPicPr>
          <p:cNvPr id="19" name="Imagen 18" descr="Imagen que contiene interior, utensilios de cocina, monitor, tabla&#10;&#10;El contenido generado por IA puede ser incorrecto.">
            <a:extLst>
              <a:ext uri="{FF2B5EF4-FFF2-40B4-BE49-F238E27FC236}">
                <a16:creationId xmlns:a16="http://schemas.microsoft.com/office/drawing/2014/main" id="{E59B907F-8186-9110-7E51-E3850806B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0997" y="3273026"/>
            <a:ext cx="4474639" cy="2539180"/>
          </a:xfrm>
          <a:prstGeom prst="rect">
            <a:avLst/>
          </a:prstGeom>
        </p:spPr>
      </p:pic>
      <p:pic>
        <p:nvPicPr>
          <p:cNvPr id="20" name="Imagen 19" descr="Mano de una persona con una raqueta de tenis&#10;&#10;El contenido generado por IA puede ser incorrecto.">
            <a:extLst>
              <a:ext uri="{FF2B5EF4-FFF2-40B4-BE49-F238E27FC236}">
                <a16:creationId xmlns:a16="http://schemas.microsoft.com/office/drawing/2014/main" id="{47D93F18-6B50-0FBA-3819-02B5760163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673" y="3287443"/>
            <a:ext cx="3443595" cy="2590226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CFF78689-C51D-8B7C-1E2D-A97555FA2CBC}"/>
              </a:ext>
            </a:extLst>
          </p:cNvPr>
          <p:cNvSpPr txBox="1"/>
          <p:nvPr/>
        </p:nvSpPr>
        <p:spPr>
          <a:xfrm>
            <a:off x="2773226" y="5888061"/>
            <a:ext cx="13626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p</a:t>
            </a:r>
            <a:r>
              <a:rPr lang="en-GB" sz="1800" dirty="0">
                <a:latin typeface="Aptos" panose="020B0004020202020204" pitchFamily="34" charset="0"/>
              </a:rPr>
              <a:t> = 2.7 mm</a:t>
            </a:r>
            <a:endParaRPr lang="en-GB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0BB99BB-C2DB-B54B-1B00-EBE31C9A1E8B}"/>
              </a:ext>
            </a:extLst>
          </p:cNvPr>
          <p:cNvSpPr txBox="1"/>
          <p:nvPr/>
        </p:nvSpPr>
        <p:spPr>
          <a:xfrm>
            <a:off x="7422026" y="5916783"/>
            <a:ext cx="13626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p</a:t>
            </a:r>
            <a:r>
              <a:rPr lang="en-GB" sz="1800" dirty="0">
                <a:latin typeface="Aptos" panose="020B0004020202020204" pitchFamily="34" charset="0"/>
              </a:rPr>
              <a:t> = 1 mm</a:t>
            </a:r>
            <a:endParaRPr lang="en-GB" dirty="0"/>
          </a:p>
        </p:txBody>
      </p:sp>
      <p:pic>
        <p:nvPicPr>
          <p:cNvPr id="35" name="Imagen 34" descr="Diagrama&#10;&#10;El contenido generado por IA puede ser incorrecto.">
            <a:extLst>
              <a:ext uri="{FF2B5EF4-FFF2-40B4-BE49-F238E27FC236}">
                <a16:creationId xmlns:a16="http://schemas.microsoft.com/office/drawing/2014/main" id="{2C38DB6C-50A7-8715-9E68-3639534C04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4924" y="3268685"/>
            <a:ext cx="3207834" cy="2539159"/>
          </a:xfrm>
          <a:prstGeom prst="rect">
            <a:avLst/>
          </a:prstGeom>
        </p:spPr>
      </p:pic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3E3F4039-01D8-F75F-2512-291A6597AFBF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CDD0E4A3-0383-A924-2B7A-46E8F2C119B1}"/>
              </a:ext>
            </a:extLst>
          </p:cNvPr>
          <p:cNvCxnSpPr>
            <a:cxnSpLocks/>
          </p:cNvCxnSpPr>
          <p:nvPr/>
        </p:nvCxnSpPr>
        <p:spPr>
          <a:xfrm flipV="1">
            <a:off x="2773226" y="2756988"/>
            <a:ext cx="1632519" cy="1547079"/>
          </a:xfrm>
          <a:prstGeom prst="line">
            <a:avLst/>
          </a:prstGeom>
          <a:ln w="28575">
            <a:solidFill>
              <a:srgbClr val="376596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DF27E5BB-9EC4-0BBD-9FC6-02FEA746802E}"/>
              </a:ext>
            </a:extLst>
          </p:cNvPr>
          <p:cNvSpPr/>
          <p:nvPr/>
        </p:nvSpPr>
        <p:spPr>
          <a:xfrm>
            <a:off x="4135861" y="1859462"/>
            <a:ext cx="1433666" cy="1427829"/>
          </a:xfrm>
          <a:prstGeom prst="ellipse">
            <a:avLst/>
          </a:prstGeom>
          <a:solidFill>
            <a:srgbClr val="37659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Imagen 15" descr="Una puerta de vidrio&#10;&#10;El contenido generado por IA puede ser incorrecto.">
            <a:extLst>
              <a:ext uri="{FF2B5EF4-FFF2-40B4-BE49-F238E27FC236}">
                <a16:creationId xmlns:a16="http://schemas.microsoft.com/office/drawing/2014/main" id="{41B9A017-09F6-F24F-F92C-343ADAC3F9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2944" y="2031964"/>
            <a:ext cx="1079500" cy="1079500"/>
          </a:xfrm>
          <a:prstGeom prst="ellipse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0C582D0-7F0E-4F78-7946-25D2917D93DB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19</a:t>
            </a:r>
          </a:p>
        </p:txBody>
      </p:sp>
    </p:spTree>
    <p:extLst>
      <p:ext uri="{BB962C8B-B14F-4D97-AF65-F5344CB8AC3E}">
        <p14:creationId xmlns:p14="http://schemas.microsoft.com/office/powerpoint/2010/main" val="25620809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A9B39-3E7F-F20C-CAD0-C31041F30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24EE58-BD8F-D6E9-E8F3-3E0E2444E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2D Study: mesh pitch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25D1D2BC-5E79-4C2B-A991-7E6646F2AC44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231F642F-577A-1C59-2D4D-96965BED4C4E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n 6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217E8186-E0B9-982F-080D-F9FBCD9D0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84" y="2027442"/>
            <a:ext cx="4838693" cy="3159963"/>
          </a:xfrm>
          <a:prstGeom prst="rect">
            <a:avLst/>
          </a:prstGeom>
        </p:spPr>
      </p:pic>
      <p:pic>
        <p:nvPicPr>
          <p:cNvPr id="9" name="Imagen 8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4B2A07FA-DDC3-E634-8470-9F2386757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852" y="1967136"/>
            <a:ext cx="4832041" cy="3159956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7AC0A661-A335-EF4B-E4E4-FE2D71EDF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EE5E054A-CE07-97E0-B0AF-23D1F62A9832}"/>
              </a:ext>
            </a:extLst>
          </p:cNvPr>
          <p:cNvCxnSpPr>
            <a:cxnSpLocks/>
          </p:cNvCxnSpPr>
          <p:nvPr/>
        </p:nvCxnSpPr>
        <p:spPr>
          <a:xfrm flipH="1">
            <a:off x="590850" y="2023418"/>
            <a:ext cx="444731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51C9ED72-382E-4F2C-0BA1-A730181D50C8}"/>
              </a:ext>
            </a:extLst>
          </p:cNvPr>
          <p:cNvCxnSpPr>
            <a:cxnSpLocks/>
          </p:cNvCxnSpPr>
          <p:nvPr/>
        </p:nvCxnSpPr>
        <p:spPr>
          <a:xfrm flipH="1">
            <a:off x="7322554" y="1973469"/>
            <a:ext cx="483640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EC64077-ADAC-BAE1-E5D0-BBC88850C7E7}"/>
              </a:ext>
            </a:extLst>
          </p:cNvPr>
          <p:cNvSpPr txBox="1"/>
          <p:nvPr/>
        </p:nvSpPr>
        <p:spPr>
          <a:xfrm>
            <a:off x="416870" y="5346456"/>
            <a:ext cx="115512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/>
              <a:t>0.5 mm </a:t>
            </a:r>
            <a:r>
              <a:rPr lang="es-ES" sz="2400" dirty="0"/>
              <a:t>pitch </a:t>
            </a:r>
            <a:r>
              <a:rPr lang="es-ES" sz="2400" dirty="0" err="1"/>
              <a:t>yields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b="1" dirty="0" err="1"/>
              <a:t>lowest</a:t>
            </a:r>
            <a:r>
              <a:rPr lang="es-ES" sz="2400" b="1" dirty="0"/>
              <a:t> </a:t>
            </a:r>
            <a:r>
              <a:rPr lang="el-GR" sz="2400" b="1" dirty="0"/>
              <a:t>Δ</a:t>
            </a:r>
            <a:r>
              <a:rPr lang="es-ES" sz="2400" b="1" dirty="0"/>
              <a:t>E(%) </a:t>
            </a:r>
            <a:r>
              <a:rPr lang="es-ES" sz="2400" dirty="0" err="1"/>
              <a:t>across</a:t>
            </a:r>
            <a:r>
              <a:rPr lang="es-ES" sz="2400" b="1" dirty="0"/>
              <a:t>; </a:t>
            </a:r>
            <a:r>
              <a:rPr lang="es-ES" sz="2400" dirty="0"/>
              <a:t>2.7 mm </a:t>
            </a:r>
            <a:r>
              <a:rPr lang="es-ES" sz="2400" dirty="0" err="1"/>
              <a:t>suffers</a:t>
            </a:r>
            <a:r>
              <a:rPr lang="es-ES" sz="2400" dirty="0"/>
              <a:t> </a:t>
            </a:r>
            <a:r>
              <a:rPr lang="es-ES" sz="2400" dirty="0" err="1"/>
              <a:t>higher</a:t>
            </a:r>
            <a:r>
              <a:rPr lang="es-ES" sz="2400" dirty="0"/>
              <a:t> non-</a:t>
            </a:r>
            <a:r>
              <a:rPr lang="es-ES" sz="2400" dirty="0" err="1"/>
              <a:t>uniformity</a:t>
            </a:r>
            <a:endParaRPr lang="es-ES" sz="2400" dirty="0"/>
          </a:p>
          <a:p>
            <a:r>
              <a:rPr lang="es-ES" sz="2400" b="1" dirty="0" err="1"/>
              <a:t>Trade</a:t>
            </a:r>
            <a:r>
              <a:rPr lang="es-ES" sz="2400" b="1" dirty="0"/>
              <a:t>-off: </a:t>
            </a:r>
            <a:r>
              <a:rPr lang="es-ES" sz="2400" dirty="0" err="1"/>
              <a:t>field</a:t>
            </a:r>
            <a:r>
              <a:rPr lang="es-ES" sz="2400" dirty="0"/>
              <a:t> </a:t>
            </a:r>
            <a:r>
              <a:rPr lang="es-ES" sz="2400" dirty="0" err="1"/>
              <a:t>quality</a:t>
            </a:r>
            <a:r>
              <a:rPr lang="es-ES" sz="2400" dirty="0"/>
              <a:t> vs </a:t>
            </a:r>
            <a:r>
              <a:rPr lang="es-ES" sz="2400" dirty="0" err="1"/>
              <a:t>optical</a:t>
            </a:r>
            <a:r>
              <a:rPr lang="es-ES" sz="2400" dirty="0"/>
              <a:t> </a:t>
            </a:r>
            <a:r>
              <a:rPr lang="es-ES" sz="2400" dirty="0" err="1"/>
              <a:t>transparency</a:t>
            </a:r>
            <a:r>
              <a:rPr lang="es-ES" sz="2400" dirty="0"/>
              <a:t> and light </a:t>
            </a:r>
            <a:r>
              <a:rPr lang="es-ES" sz="2400" dirty="0" err="1"/>
              <a:t>collection</a:t>
            </a:r>
            <a:r>
              <a:rPr lang="es-ES" sz="2400" dirty="0"/>
              <a:t> </a:t>
            </a:r>
            <a:r>
              <a:rPr lang="es-ES" sz="2400" dirty="0" err="1"/>
              <a:t>efficiency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4204C4B1-5BAE-336F-BB24-833316F947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2893" y="926363"/>
                <a:ext cx="11520000" cy="121502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s-ES" sz="2000" dirty="0" err="1"/>
                  <a:t>Cathode</a:t>
                </a:r>
                <a:r>
                  <a:rPr lang="es-ES" sz="2000" b="1" dirty="0"/>
                  <a:t> </a:t>
                </a:r>
                <a:r>
                  <a:rPr lang="es-ES" sz="2000" dirty="0" err="1"/>
                  <a:t>voltage</a:t>
                </a:r>
                <a:r>
                  <a:rPr lang="es-ES" sz="2000" dirty="0"/>
                  <a:t> </a:t>
                </a:r>
                <a:r>
                  <a:rPr lang="es-ES" sz="2000" dirty="0" err="1"/>
                  <a:t>fixed</a:t>
                </a:r>
                <a:r>
                  <a:rPr lang="es-ES" sz="2000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b="1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s-ES" sz="2400" b="1" i="1">
                            <a:latin typeface="Cambria Math" panose="02040503050406030204" pitchFamily="18" charset="0"/>
                          </a:rPr>
                          <m:t>𝒄𝒂𝒕𝒉</m:t>
                        </m:r>
                      </m:sub>
                    </m:sSub>
                    <m:r>
                      <a:rPr lang="es-ES" sz="24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2400" b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ES" sz="2400" b="1" i="1">
                        <a:latin typeface="Cambria Math" panose="02040503050406030204" pitchFamily="18" charset="0"/>
                      </a:rPr>
                      <m:t>𝟏𝟎𝟎𝟎</m:t>
                    </m:r>
                    <m:r>
                      <a:rPr lang="es-ES" sz="2400" b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s-ES" sz="2400" b="1" i="1">
                        <a:latin typeface="Cambria Math" panose="02040503050406030204" pitchFamily="18" charset="0"/>
                      </a:rPr>
                      <m:t>𝐕</m:t>
                    </m:r>
                  </m:oMath>
                </a14:m>
                <a:r>
                  <a:rPr lang="en-GB" sz="2000" dirty="0">
                    <a:latin typeface="Aptos" panose="020B00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b="1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s-ES" sz="2400" b="1" i="1">
                            <a:latin typeface="Cambria Math" panose="02040503050406030204" pitchFamily="18" charset="0"/>
                          </a:rPr>
                          <m:t>𝑷𝑴𝑻𝒔</m:t>
                        </m:r>
                      </m:sub>
                    </m:sSub>
                    <m:r>
                      <a:rPr lang="es-ES" sz="2400" b="1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s-ES" sz="2400" b="1" i="1">
                        <a:latin typeface="Cambria Math" panose="02040503050406030204" pitchFamily="18" charset="0"/>
                      </a:rPr>
                      <m:t>𝟏𝟎𝟎𝟎𝐕</m:t>
                    </m:r>
                  </m:oMath>
                </a14:m>
                <a:r>
                  <a:rPr lang="en-GB" sz="2400" b="1" dirty="0"/>
                  <a:t> </a:t>
                </a:r>
                <a:r>
                  <a:rPr lang="es-ES" sz="2000" dirty="0" err="1"/>
                  <a:t>while</a:t>
                </a:r>
                <a:r>
                  <a:rPr lang="es-ES" sz="2000" dirty="0"/>
                  <a:t> </a:t>
                </a:r>
                <a:r>
                  <a:rPr lang="es-ES" sz="2000" dirty="0" err="1"/>
                  <a:t>the</a:t>
                </a:r>
                <a:r>
                  <a:rPr lang="es-ES" sz="2000" dirty="0"/>
                  <a:t> gate </a:t>
                </a:r>
                <a:r>
                  <a:rPr lang="es-ES" sz="2000" dirty="0" err="1"/>
                  <a:t>voltage</a:t>
                </a:r>
                <a:r>
                  <a:rPr lang="es-ES" sz="2000" dirty="0"/>
                  <a:t> </a:t>
                </a:r>
                <a:r>
                  <a:rPr lang="es-ES" sz="2000" dirty="0" err="1"/>
                  <a:t>is</a:t>
                </a:r>
                <a:r>
                  <a:rPr lang="es-ES" sz="2000" dirty="0"/>
                  <a:t> </a:t>
                </a:r>
                <a:r>
                  <a:rPr lang="es-ES" sz="2000" dirty="0" err="1"/>
                  <a:t>scanned</a:t>
                </a:r>
                <a:r>
                  <a:rPr lang="es-ES" sz="2000" dirty="0"/>
                  <a:t> </a:t>
                </a:r>
                <a:r>
                  <a:rPr lang="es-ES" sz="2000" dirty="0" err="1"/>
                  <a:t>across</a:t>
                </a:r>
                <a:r>
                  <a:rPr lang="es-ES" sz="2000" dirty="0"/>
                  <a:t> a </a:t>
                </a:r>
                <a:r>
                  <a:rPr lang="es-ES" sz="2000" dirty="0" err="1"/>
                  <a:t>wide</a:t>
                </a:r>
                <a:r>
                  <a:rPr lang="es-ES" sz="2000" dirty="0"/>
                  <a:t> </a:t>
                </a:r>
                <a:r>
                  <a:rPr lang="es-ES" sz="2000" dirty="0" err="1"/>
                  <a:t>range</a:t>
                </a:r>
                <a:endParaRPr lang="es-ES" sz="2000" dirty="0"/>
              </a:p>
            </p:txBody>
          </p:sp>
        </mc:Choice>
        <mc:Fallback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4204C4B1-5BAE-336F-BB24-833316F947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93" y="926363"/>
                <a:ext cx="11520000" cy="1215021"/>
              </a:xfrm>
              <a:blipFill>
                <a:blip r:embed="rId5"/>
                <a:stretch>
                  <a:fillRect l="-661" t="-2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uadroTexto 12">
            <a:extLst>
              <a:ext uri="{FF2B5EF4-FFF2-40B4-BE49-F238E27FC236}">
                <a16:creationId xmlns:a16="http://schemas.microsoft.com/office/drawing/2014/main" id="{B1872EF1-2459-BE92-E3BB-D23F4DA9088F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20</a:t>
            </a:r>
          </a:p>
        </p:txBody>
      </p:sp>
    </p:spTree>
    <p:extLst>
      <p:ext uri="{BB962C8B-B14F-4D97-AF65-F5344CB8AC3E}">
        <p14:creationId xmlns:p14="http://schemas.microsoft.com/office/powerpoint/2010/main" val="13155665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DF2D2-9B2C-13FC-440D-6760806CF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10670A-9EF4-3757-D909-ED4C235BF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2D Study: mesh pitch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A8DB103-F697-BD19-0C40-52B02553BC9A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98D4C37D-50E4-7A79-1CFE-8083C7DB3EC6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FBF1A7D8-15A1-50C8-6C23-B4EAC82ED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17EB69FE-56DA-961E-2DD0-B549779E7CBA}"/>
              </a:ext>
            </a:extLst>
          </p:cNvPr>
          <p:cNvCxnSpPr>
            <a:cxnSpLocks/>
          </p:cNvCxnSpPr>
          <p:nvPr/>
        </p:nvCxnSpPr>
        <p:spPr>
          <a:xfrm>
            <a:off x="4885767" y="2741873"/>
            <a:ext cx="57768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BFF7C3B7-E1A3-1D34-0016-247F4A4F87B5}"/>
              </a:ext>
            </a:extLst>
          </p:cNvPr>
          <p:cNvCxnSpPr>
            <a:cxnSpLocks/>
          </p:cNvCxnSpPr>
          <p:nvPr/>
        </p:nvCxnSpPr>
        <p:spPr>
          <a:xfrm flipH="1">
            <a:off x="7322554" y="2212953"/>
            <a:ext cx="483640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FE0AEBD6-8653-2312-EE56-19D43CE7F72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55" t="4023" r="8755" b="-1203"/>
          <a:stretch>
            <a:fillRect/>
          </a:stretch>
        </p:blipFill>
        <p:spPr>
          <a:xfrm>
            <a:off x="495946" y="2771837"/>
            <a:ext cx="4967506" cy="3545390"/>
          </a:xfrm>
          <a:prstGeom prst="rect">
            <a:avLst/>
          </a:prstGeom>
        </p:spPr>
      </p:pic>
      <p:pic>
        <p:nvPicPr>
          <p:cNvPr id="10" name="Imagen 9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48D0F882-3E04-4079-A9A4-A73C7C9B959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063" r="9569" b="-390"/>
          <a:stretch>
            <a:fillRect/>
          </a:stretch>
        </p:blipFill>
        <p:spPr>
          <a:xfrm>
            <a:off x="6070602" y="2771837"/>
            <a:ext cx="5088671" cy="3617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66157D86-8403-8015-16FB-E52F3B26E311}"/>
              </a:ext>
            </a:extLst>
          </p:cNvPr>
          <p:cNvSpPr txBox="1"/>
          <p:nvPr/>
        </p:nvSpPr>
        <p:spPr>
          <a:xfrm rot="16200000">
            <a:off x="336689" y="3931730"/>
            <a:ext cx="1585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Aptos" panose="020B0004020202020204" pitchFamily="34" charset="0"/>
              </a:rPr>
              <a:t>p</a:t>
            </a:r>
            <a:r>
              <a:rPr lang="en-GB" sz="1800" b="1" dirty="0">
                <a:solidFill>
                  <a:srgbClr val="0070C0"/>
                </a:solidFill>
                <a:latin typeface="Aptos" panose="020B0004020202020204" pitchFamily="34" charset="0"/>
              </a:rPr>
              <a:t> = 2.7 mm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B07122A-59A8-D4E1-7153-469D6B6AD7D3}"/>
              </a:ext>
            </a:extLst>
          </p:cNvPr>
          <p:cNvSpPr txBox="1"/>
          <p:nvPr/>
        </p:nvSpPr>
        <p:spPr>
          <a:xfrm rot="16200000">
            <a:off x="6036140" y="3748850"/>
            <a:ext cx="1585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Aptos" panose="020B0004020202020204" pitchFamily="34" charset="0"/>
              </a:rPr>
              <a:t>p</a:t>
            </a:r>
            <a:r>
              <a:rPr lang="en-GB" sz="1800" b="1" dirty="0">
                <a:solidFill>
                  <a:srgbClr val="0070C0"/>
                </a:solidFill>
                <a:latin typeface="Aptos" panose="020B0004020202020204" pitchFamily="34" charset="0"/>
              </a:rPr>
              <a:t> = 0.5  mm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9" name="Imagen 8" descr="Imagen de la pantalla de un computador&#10;&#10;El contenido generado por IA puede ser incorrecto.">
            <a:extLst>
              <a:ext uri="{FF2B5EF4-FFF2-40B4-BE49-F238E27FC236}">
                <a16:creationId xmlns:a16="http://schemas.microsoft.com/office/drawing/2014/main" id="{0D12C359-FC92-CF8F-AECA-165B89FFCDA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1346" t="13234" r="6501" b="7090"/>
          <a:stretch>
            <a:fillRect/>
          </a:stretch>
        </p:blipFill>
        <p:spPr>
          <a:xfrm>
            <a:off x="5432455" y="2724561"/>
            <a:ext cx="265909" cy="3511849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9A240F79-C927-CCF4-B1DD-A777FB3C4F6A}"/>
              </a:ext>
            </a:extLst>
          </p:cNvPr>
          <p:cNvSpPr txBox="1"/>
          <p:nvPr/>
        </p:nvSpPr>
        <p:spPr>
          <a:xfrm>
            <a:off x="5635153" y="2656909"/>
            <a:ext cx="792470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rgbClr val="000000"/>
                </a:solidFill>
              </a:rPr>
              <a:t>100</a:t>
            </a:r>
          </a:p>
          <a:p>
            <a:endParaRPr lang="es-ES" sz="2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90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80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70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60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50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40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30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20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10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0</a:t>
            </a:r>
            <a:endParaRPr lang="en-GB" sz="1600" dirty="0"/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B145F76-FEA1-DA05-DD9F-B06131F401FD}"/>
              </a:ext>
            </a:extLst>
          </p:cNvPr>
          <p:cNvCxnSpPr>
            <a:cxnSpLocks/>
          </p:cNvCxnSpPr>
          <p:nvPr/>
        </p:nvCxnSpPr>
        <p:spPr>
          <a:xfrm>
            <a:off x="10624204" y="2783074"/>
            <a:ext cx="57768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63B18FF6-B907-8548-82DD-07F16B22BE86}"/>
              </a:ext>
            </a:extLst>
          </p:cNvPr>
          <p:cNvCxnSpPr>
            <a:cxnSpLocks/>
          </p:cNvCxnSpPr>
          <p:nvPr/>
        </p:nvCxnSpPr>
        <p:spPr>
          <a:xfrm flipH="1">
            <a:off x="6837151" y="2781847"/>
            <a:ext cx="483640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agen 17" descr="Imagen de la pantalla de un computador&#10;&#10;El contenido generado por IA puede ser incorrecto.">
            <a:extLst>
              <a:ext uri="{FF2B5EF4-FFF2-40B4-BE49-F238E27FC236}">
                <a16:creationId xmlns:a16="http://schemas.microsoft.com/office/drawing/2014/main" id="{D3276659-4891-EB56-CCE9-98C5C3DA95A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1346" t="13234" r="6501" b="7090"/>
          <a:stretch>
            <a:fillRect/>
          </a:stretch>
        </p:blipFill>
        <p:spPr>
          <a:xfrm>
            <a:off x="11170892" y="2765762"/>
            <a:ext cx="265909" cy="3511849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0AB9D75B-D066-A024-BC9C-E46912EC0A41}"/>
              </a:ext>
            </a:extLst>
          </p:cNvPr>
          <p:cNvSpPr txBox="1"/>
          <p:nvPr/>
        </p:nvSpPr>
        <p:spPr>
          <a:xfrm>
            <a:off x="11373590" y="2698110"/>
            <a:ext cx="792470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rgbClr val="000000"/>
                </a:solidFill>
              </a:rPr>
              <a:t>100</a:t>
            </a:r>
          </a:p>
          <a:p>
            <a:endParaRPr lang="es-ES" sz="2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90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80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70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60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50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40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30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20</a:t>
            </a:r>
          </a:p>
          <a:p>
            <a:endParaRPr lang="es-ES" sz="6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10</a:t>
            </a:r>
          </a:p>
          <a:p>
            <a:endParaRPr lang="es-ES" sz="7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0</a:t>
            </a:r>
            <a:endParaRPr lang="en-GB" sz="1600" dirty="0"/>
          </a:p>
        </p:txBody>
      </p:sp>
      <p:pic>
        <p:nvPicPr>
          <p:cNvPr id="24" name="Imagen 23" descr="Gráfico, Diagrama&#10;&#10;El contenido generado por IA puede ser incorrecto.">
            <a:extLst>
              <a:ext uri="{FF2B5EF4-FFF2-40B4-BE49-F238E27FC236}">
                <a16:creationId xmlns:a16="http://schemas.microsoft.com/office/drawing/2014/main" id="{E13F2367-655E-A440-B95B-7EDB2005812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8767"/>
          <a:stretch>
            <a:fillRect/>
          </a:stretch>
        </p:blipFill>
        <p:spPr>
          <a:xfrm>
            <a:off x="3489539" y="926585"/>
            <a:ext cx="2517858" cy="1785325"/>
          </a:xfrm>
          <a:prstGeom prst="rect">
            <a:avLst/>
          </a:prstGeom>
        </p:spPr>
      </p:pic>
      <p:pic>
        <p:nvPicPr>
          <p:cNvPr id="26" name="Imagen 25" descr="Gráfico&#10;&#10;El contenido generado por IA puede ser incorrecto.">
            <a:extLst>
              <a:ext uri="{FF2B5EF4-FFF2-40B4-BE49-F238E27FC236}">
                <a16:creationId xmlns:a16="http://schemas.microsoft.com/office/drawing/2014/main" id="{EBD4F148-A5CF-2FDD-4210-5A0C6DA5A18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11919"/>
          <a:stretch>
            <a:fillRect/>
          </a:stretch>
        </p:blipFill>
        <p:spPr>
          <a:xfrm>
            <a:off x="8921173" y="973474"/>
            <a:ext cx="2548298" cy="18330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79455F89-7360-6064-C66D-1966C26FE3AC}"/>
                  </a:ext>
                </a:extLst>
              </p:cNvPr>
              <p:cNvSpPr txBox="1"/>
              <p:nvPr/>
            </p:nvSpPr>
            <p:spPr>
              <a:xfrm>
                <a:off x="1032727" y="2581792"/>
                <a:ext cx="1168011" cy="4001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∆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𝑬</m:t>
                    </m:r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[%]</a:t>
                </a:r>
              </a:p>
            </p:txBody>
          </p:sp>
        </mc:Choice>
        <mc:Fallback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79455F89-7360-6064-C66D-1966C26FE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727" y="2581792"/>
                <a:ext cx="1168011" cy="400110"/>
              </a:xfrm>
              <a:prstGeom prst="rect">
                <a:avLst/>
              </a:prstGeom>
              <a:blipFill>
                <a:blip r:embed="rId9"/>
                <a:stretch>
                  <a:fillRect t="-2857" b="-22857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809562A4-3384-F1CC-5929-C590BB922D91}"/>
                  </a:ext>
                </a:extLst>
              </p:cNvPr>
              <p:cNvSpPr txBox="1"/>
              <p:nvPr/>
            </p:nvSpPr>
            <p:spPr>
              <a:xfrm>
                <a:off x="6526953" y="2634687"/>
                <a:ext cx="1168011" cy="4001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∆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𝑬</m:t>
                    </m:r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[%]</a:t>
                </a:r>
              </a:p>
            </p:txBody>
          </p:sp>
        </mc:Choice>
        <mc:Fallback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809562A4-3384-F1CC-5929-C590BB922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953" y="2634687"/>
                <a:ext cx="1168011" cy="400110"/>
              </a:xfrm>
              <a:prstGeom prst="rect">
                <a:avLst/>
              </a:prstGeom>
              <a:blipFill>
                <a:blip r:embed="rId10"/>
                <a:stretch>
                  <a:fillRect b="-22222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6FB87DC-58E8-D7D3-793D-4EC787B0EDE8}"/>
                  </a:ext>
                </a:extLst>
              </p:cNvPr>
              <p:cNvSpPr txBox="1"/>
              <p:nvPr/>
            </p:nvSpPr>
            <p:spPr>
              <a:xfrm>
                <a:off x="8205081" y="895633"/>
                <a:ext cx="1898026" cy="42922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𝒅𝒓𝒊𝒇𝒕</m:t>
                        </m:r>
                      </m:sub>
                    </m:sSub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[kV/cm]</a:t>
                </a:r>
              </a:p>
            </p:txBody>
          </p:sp>
        </mc:Choice>
        <mc:Fallback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6FB87DC-58E8-D7D3-793D-4EC787B0E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5081" y="895633"/>
                <a:ext cx="1898026" cy="429220"/>
              </a:xfrm>
              <a:prstGeom prst="rect">
                <a:avLst/>
              </a:prstGeom>
              <a:blipFill>
                <a:blip r:embed="rId11"/>
                <a:stretch>
                  <a:fillRect b="-16216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9656349F-B0B4-83B8-55B1-D1CC1C13D028}"/>
                  </a:ext>
                </a:extLst>
              </p:cNvPr>
              <p:cNvSpPr txBox="1"/>
              <p:nvPr/>
            </p:nvSpPr>
            <p:spPr>
              <a:xfrm>
                <a:off x="1995032" y="913934"/>
                <a:ext cx="1898026" cy="42922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𝒅𝒓𝒊𝒇𝒕</m:t>
                        </m:r>
                      </m:sub>
                    </m:sSub>
                  </m:oMath>
                </a14:m>
                <a:r>
                  <a:rPr lang="es-ES" sz="2000" b="1" dirty="0">
                    <a:solidFill>
                      <a:srgbClr val="376596"/>
                    </a:solidFill>
                    <a:cs typeface="Consolas" panose="020B0609020204030204" pitchFamily="49" charset="0"/>
                  </a:rPr>
                  <a:t> [kV/cm]</a:t>
                </a:r>
              </a:p>
            </p:txBody>
          </p:sp>
        </mc:Choice>
        <mc:Fallback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9656349F-B0B4-83B8-55B1-D1CC1C13D0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5032" y="913934"/>
                <a:ext cx="1898026" cy="429220"/>
              </a:xfrm>
              <a:prstGeom prst="rect">
                <a:avLst/>
              </a:prstGeom>
              <a:blipFill>
                <a:blip r:embed="rId12"/>
                <a:stretch>
                  <a:fillRect b="-13158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Imagen 30" descr="Gráfico, Diagrama&#10;&#10;El contenido generado por IA puede ser incorrecto.">
            <a:extLst>
              <a:ext uri="{FF2B5EF4-FFF2-40B4-BE49-F238E27FC236}">
                <a16:creationId xmlns:a16="http://schemas.microsoft.com/office/drawing/2014/main" id="{BFFB25F2-F718-13A2-A315-A84611818D7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90858" t="8708" r="5522" b="8536"/>
          <a:stretch>
            <a:fillRect/>
          </a:stretch>
        </p:blipFill>
        <p:spPr>
          <a:xfrm>
            <a:off x="6005559" y="877683"/>
            <a:ext cx="121727" cy="180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E04F4063-AB05-82DB-79E0-2E95CA3915C4}"/>
              </a:ext>
            </a:extLst>
          </p:cNvPr>
          <p:cNvSpPr txBox="1"/>
          <p:nvPr/>
        </p:nvSpPr>
        <p:spPr>
          <a:xfrm>
            <a:off x="6055387" y="819764"/>
            <a:ext cx="48388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rgbClr val="000000"/>
                </a:solidFill>
              </a:rPr>
              <a:t>14</a:t>
            </a:r>
          </a:p>
          <a:p>
            <a:endParaRPr lang="es-ES" sz="200" dirty="0">
              <a:solidFill>
                <a:srgbClr val="000000"/>
              </a:solidFill>
            </a:endParaRPr>
          </a:p>
          <a:p>
            <a:endParaRPr lang="es-ES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10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6</a:t>
            </a:r>
          </a:p>
          <a:p>
            <a:endParaRPr lang="es-ES" sz="14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2</a:t>
            </a:r>
          </a:p>
        </p:txBody>
      </p:sp>
      <p:pic>
        <p:nvPicPr>
          <p:cNvPr id="33" name="Imagen 32" descr="Gráfico, Diagrama&#10;&#10;El contenido generado por IA puede ser incorrecto.">
            <a:extLst>
              <a:ext uri="{FF2B5EF4-FFF2-40B4-BE49-F238E27FC236}">
                <a16:creationId xmlns:a16="http://schemas.microsoft.com/office/drawing/2014/main" id="{1A438368-5F3B-61F3-8ECC-6C6BFD62BE5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90858" t="8708" r="5522" b="8536"/>
          <a:stretch>
            <a:fillRect/>
          </a:stretch>
        </p:blipFill>
        <p:spPr>
          <a:xfrm>
            <a:off x="11460331" y="926585"/>
            <a:ext cx="121727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30832536-4342-14DA-9C1F-9066F9ED046E}"/>
              </a:ext>
            </a:extLst>
          </p:cNvPr>
          <p:cNvSpPr txBox="1"/>
          <p:nvPr/>
        </p:nvSpPr>
        <p:spPr>
          <a:xfrm>
            <a:off x="11489433" y="859958"/>
            <a:ext cx="48388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>
                <a:solidFill>
                  <a:srgbClr val="000000"/>
                </a:solidFill>
              </a:rPr>
              <a:t>14</a:t>
            </a:r>
          </a:p>
          <a:p>
            <a:endParaRPr lang="es-ES" sz="200" dirty="0">
              <a:solidFill>
                <a:srgbClr val="000000"/>
              </a:solidFill>
            </a:endParaRPr>
          </a:p>
          <a:p>
            <a:endParaRPr lang="es-ES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10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6</a:t>
            </a:r>
          </a:p>
          <a:p>
            <a:endParaRPr lang="es-ES" sz="1400" dirty="0">
              <a:solidFill>
                <a:srgbClr val="000000"/>
              </a:solidFill>
            </a:endParaRPr>
          </a:p>
          <a:p>
            <a:r>
              <a:rPr lang="es-ES" sz="16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B956230-34FC-43DF-FA9F-74FA55747D28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21</a:t>
            </a:r>
          </a:p>
        </p:txBody>
      </p:sp>
    </p:spTree>
    <p:extLst>
      <p:ext uri="{BB962C8B-B14F-4D97-AF65-F5344CB8AC3E}">
        <p14:creationId xmlns:p14="http://schemas.microsoft.com/office/powerpoint/2010/main" val="28795154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96A2B-85F1-F1AB-803B-38E01FE4A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B92653-353A-D3CC-7628-BE8870EDA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3D Superposition method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890AF7B-CB6B-EF83-956C-711F060BD0EE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6178E6C3-FC29-C322-C5AB-31B8F2AFF0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81637" y="935998"/>
                <a:ext cx="5993860" cy="5348424"/>
              </a:xfrm>
            </p:spPr>
            <p:txBody>
              <a:bodyPr>
                <a:noAutofit/>
              </a:bodyPr>
              <a:lstStyle/>
              <a:p>
                <a:r>
                  <a:rPr lang="en-GB" sz="2200" dirty="0">
                    <a:latin typeface="Aptos" panose="020B0004020202020204" pitchFamily="34" charset="0"/>
                  </a:rPr>
                  <a:t>Pre-solve basis fields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2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s-ES" sz="22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GB" sz="2200" dirty="0">
                    <a:latin typeface="Aptos" panose="020B0004020202020204" pitchFamily="34" charset="0"/>
                  </a:rPr>
                  <a:t> for each electrode at </a:t>
                </a:r>
                <a:r>
                  <a:rPr lang="en-GB" sz="2200" b="1" dirty="0">
                    <a:latin typeface="Aptos" panose="020B0004020202020204" pitchFamily="34" charset="0"/>
                  </a:rPr>
                  <a:t>1 V</a:t>
                </a:r>
                <a:r>
                  <a:rPr lang="en-GB" sz="2200" dirty="0">
                    <a:latin typeface="Aptos" panose="020B0004020202020204" pitchFamily="34" charset="0"/>
                  </a:rPr>
                  <a:t>; any operating point is a </a:t>
                </a:r>
                <a:r>
                  <a:rPr lang="en-GB" sz="2200" b="1" dirty="0">
                    <a:latin typeface="Aptos" panose="020B0004020202020204" pitchFamily="34" charset="0"/>
                  </a:rPr>
                  <a:t>linear combination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s-ES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2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s-ES" sz="22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s-ES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2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s-ES" sz="22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en-GB" sz="2200" dirty="0">
                  <a:latin typeface="Aptos" panose="020B0004020202020204" pitchFamily="34" charset="0"/>
                </a:endParaRPr>
              </a:p>
              <a:p>
                <a:r>
                  <a:rPr lang="en-GB" sz="2200" dirty="0">
                    <a:latin typeface="Aptos" panose="020B0004020202020204" pitchFamily="34" charset="0"/>
                  </a:rPr>
                  <a:t>Validated with a direct 3D solve; only differences localized at edges/wires</a:t>
                </a:r>
              </a:p>
              <a:p>
                <a:endParaRPr lang="en-GB" sz="2200" dirty="0">
                  <a:latin typeface="Aptos" panose="020B0004020202020204" pitchFamily="34" charset="0"/>
                </a:endParaRPr>
              </a:p>
              <a:p>
                <a:endParaRPr lang="en-GB" sz="2200" dirty="0">
                  <a:latin typeface="Aptos" panose="020B0004020202020204" pitchFamily="34" charset="0"/>
                </a:endParaRPr>
              </a:p>
              <a:p>
                <a:endParaRPr lang="en-GB" sz="2200" dirty="0">
                  <a:latin typeface="Aptos" panose="020B0004020202020204" pitchFamily="34" charset="0"/>
                </a:endParaRPr>
              </a:p>
              <a:p>
                <a:endParaRPr lang="en-GB" sz="2200" dirty="0">
                  <a:latin typeface="Aptos" panose="020B0004020202020204" pitchFamily="34" charset="0"/>
                </a:endParaRPr>
              </a:p>
              <a:p>
                <a:endParaRPr lang="en-GB" sz="2200" dirty="0">
                  <a:latin typeface="Aptos" panose="020B0004020202020204" pitchFamily="34" charset="0"/>
                </a:endParaRPr>
              </a:p>
              <a:p>
                <a:endParaRPr lang="en-GB" sz="2200" dirty="0">
                  <a:latin typeface="Aptos" panose="020B0004020202020204" pitchFamily="34" charset="0"/>
                </a:endParaRPr>
              </a:p>
              <a:p>
                <a:endParaRPr lang="en-GB" sz="2200" dirty="0">
                  <a:latin typeface="Aptos" panose="020B0004020202020204" pitchFamily="34" charset="0"/>
                </a:endParaRPr>
              </a:p>
              <a:p>
                <a:r>
                  <a:rPr lang="en-GB" sz="2200" dirty="0">
                    <a:latin typeface="Aptos" panose="020B0004020202020204" pitchFamily="34" charset="0"/>
                  </a:rPr>
                  <a:t>Enables fast scans of low-field setpoints and ring-ladder shapes.</a:t>
                </a:r>
              </a:p>
            </p:txBody>
          </p:sp>
        </mc:Choice>
        <mc:Fallback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6178E6C3-FC29-C322-C5AB-31B8F2AFF0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81637" y="935998"/>
                <a:ext cx="5993860" cy="5348424"/>
              </a:xfrm>
              <a:blipFill>
                <a:blip r:embed="rId2"/>
                <a:stretch>
                  <a:fillRect l="-1057" t="-1185" r="-423" b="-45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 descr="Gráfico, Gráfico de cajas y bigotes&#10;&#10;El contenido generado por IA puede ser incorrecto.">
            <a:extLst>
              <a:ext uri="{FF2B5EF4-FFF2-40B4-BE49-F238E27FC236}">
                <a16:creationId xmlns:a16="http://schemas.microsoft.com/office/drawing/2014/main" id="{443335EC-44BF-866D-540E-ECD54BADA2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843" r="16596"/>
          <a:stretch>
            <a:fillRect/>
          </a:stretch>
        </p:blipFill>
        <p:spPr>
          <a:xfrm>
            <a:off x="382401" y="935998"/>
            <a:ext cx="4704988" cy="5223041"/>
          </a:xfrm>
          <a:prstGeom prst="rect">
            <a:avLst/>
          </a:prstGeom>
        </p:spPr>
      </p:pic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98CA74D4-0E3F-264D-B58C-766F11498571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n 9" descr="Gráfico, Histograma&#10;&#10;El contenido generado por IA puede ser incorrecto.">
            <a:extLst>
              <a:ext uri="{FF2B5EF4-FFF2-40B4-BE49-F238E27FC236}">
                <a16:creationId xmlns:a16="http://schemas.microsoft.com/office/drawing/2014/main" id="{B4202E01-7770-BEA0-5A42-7D299258FB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128" y="2841044"/>
            <a:ext cx="3688651" cy="2339144"/>
          </a:xfrm>
          <a:prstGeom prst="rect">
            <a:avLst/>
          </a:prstGeom>
        </p:spPr>
      </p:pic>
      <p:pic>
        <p:nvPicPr>
          <p:cNvPr id="13" name="Imagen 12" descr="Gráfico&#10;&#10;El contenido generado por IA puede ser incorrecto.">
            <a:extLst>
              <a:ext uri="{FF2B5EF4-FFF2-40B4-BE49-F238E27FC236}">
                <a16:creationId xmlns:a16="http://schemas.microsoft.com/office/drawing/2014/main" id="{4BB4DF5A-8449-3213-6D9C-4CDF56605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3198" y="2841043"/>
            <a:ext cx="3634824" cy="23391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783271-2698-3151-E7BF-BC74D68FD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ABA8984-112F-868D-EF9E-D5664BE46943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22</a:t>
            </a:r>
          </a:p>
        </p:txBody>
      </p:sp>
    </p:spTree>
    <p:extLst>
      <p:ext uri="{BB962C8B-B14F-4D97-AF65-F5344CB8AC3E}">
        <p14:creationId xmlns:p14="http://schemas.microsoft.com/office/powerpoint/2010/main" val="1237004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B35DC-FDF3-A16C-DAD4-98A5062C0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contenido 2">
            <a:extLst>
              <a:ext uri="{FF2B5EF4-FFF2-40B4-BE49-F238E27FC236}">
                <a16:creationId xmlns:a16="http://schemas.microsoft.com/office/drawing/2014/main" id="{8596E841-2AA4-31A1-57D9-5191FAEFA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518" y="1030511"/>
            <a:ext cx="11663362" cy="5447873"/>
          </a:xfrm>
        </p:spPr>
        <p:txBody>
          <a:bodyPr>
            <a:normAutofit/>
          </a:bodyPr>
          <a:lstStyle/>
          <a:p>
            <a:pPr marL="0" lvl="1" indent="0">
              <a:spcBef>
                <a:spcPts val="1000"/>
              </a:spcBef>
              <a:buNone/>
            </a:pPr>
            <a:r>
              <a:rPr lang="en-GB" sz="2800" b="1" dirty="0">
                <a:latin typeface="Aptos" panose="020B0004020202020204" pitchFamily="34" charset="0"/>
              </a:rPr>
              <a:t>Rare Underground Scatters as a Complement to Colliders/Indirect</a:t>
            </a:r>
          </a:p>
          <a:p>
            <a:pPr marL="0" lvl="1" indent="0">
              <a:spcBef>
                <a:spcPts val="1000"/>
              </a:spcBef>
              <a:buNone/>
            </a:pPr>
            <a:endParaRPr lang="en-GB" sz="700" b="1" dirty="0"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r>
              <a:rPr lang="en-GB" dirty="0">
                <a:latin typeface="Aptos" panose="020B0004020202020204" pitchFamily="34" charset="0"/>
              </a:rPr>
              <a:t>Three approaches to look for DM particles: </a:t>
            </a:r>
          </a:p>
          <a:p>
            <a:pPr marL="228600" lvl="1">
              <a:spcBef>
                <a:spcPts val="1000"/>
              </a:spcBef>
            </a:pPr>
            <a:endParaRPr lang="en-GB" b="1" dirty="0"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n-GB" b="1" dirty="0">
              <a:latin typeface="Aptos" panose="020B0004020202020204" pitchFamily="34" charset="0"/>
            </a:endParaRPr>
          </a:p>
          <a:p>
            <a:pPr marL="0" lvl="1" indent="0">
              <a:spcBef>
                <a:spcPts val="1000"/>
              </a:spcBef>
              <a:buNone/>
            </a:pPr>
            <a:endParaRPr lang="en-GB" b="1" dirty="0"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n-GB" b="1" dirty="0"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n-GB" b="1" dirty="0"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n-GB" b="1" dirty="0">
              <a:latin typeface="Aptos" panose="020B0004020202020204" pitchFamily="34" charset="0"/>
            </a:endParaRPr>
          </a:p>
          <a:p>
            <a:pPr marL="0" lvl="1" indent="0">
              <a:spcBef>
                <a:spcPts val="1000"/>
              </a:spcBef>
              <a:buNone/>
            </a:pPr>
            <a:endParaRPr lang="en-GB" b="1" dirty="0"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n-GB" b="1" dirty="0"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r>
              <a:rPr lang="en-GB" b="1" dirty="0">
                <a:latin typeface="Aptos" panose="020B0004020202020204" pitchFamily="34" charset="0"/>
              </a:rPr>
              <a:t>Goal: </a:t>
            </a:r>
            <a:r>
              <a:rPr lang="en-GB" dirty="0">
                <a:latin typeface="Aptos" panose="020B0004020202020204" pitchFamily="34" charset="0"/>
              </a:rPr>
              <a:t>detect a new particle species consistent with Galactic DM</a:t>
            </a:r>
          </a:p>
          <a:p>
            <a:pPr marL="228600" lvl="1">
              <a:spcBef>
                <a:spcPts val="1000"/>
              </a:spcBef>
            </a:pPr>
            <a:endParaRPr lang="es-ES" sz="28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s-ES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s-ES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s-ES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s-ES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s-ES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s-ES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B1D3EBF2-85AA-7E51-5082-5BFF44BDBCED}"/>
              </a:ext>
            </a:extLst>
          </p:cNvPr>
          <p:cNvCxnSpPr>
            <a:cxnSpLocks/>
          </p:cNvCxnSpPr>
          <p:nvPr/>
        </p:nvCxnSpPr>
        <p:spPr>
          <a:xfrm>
            <a:off x="242899" y="6448422"/>
            <a:ext cx="11520000" cy="0"/>
          </a:xfrm>
          <a:prstGeom prst="line">
            <a:avLst/>
          </a:prstGeom>
          <a:ln w="31750">
            <a:solidFill>
              <a:srgbClr val="3182BD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1509.08767] Dark matter direct-detection experiments">
            <a:extLst>
              <a:ext uri="{FF2B5EF4-FFF2-40B4-BE49-F238E27FC236}">
                <a16:creationId xmlns:a16="http://schemas.microsoft.com/office/drawing/2014/main" id="{44F82A31-59C8-DB32-06BC-BB3B8ED3E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18" y="2108266"/>
            <a:ext cx="6772257" cy="359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348268C-7548-E502-9074-BBCFBEEDB990}"/>
              </a:ext>
            </a:extLst>
          </p:cNvPr>
          <p:cNvSpPr txBox="1"/>
          <p:nvPr/>
        </p:nvSpPr>
        <p:spPr>
          <a:xfrm>
            <a:off x="7525008" y="2998775"/>
            <a:ext cx="469038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b="1" dirty="0" err="1"/>
              <a:t>Colliders</a:t>
            </a:r>
            <a:r>
              <a:rPr lang="es-ES" sz="2400" dirty="0"/>
              <a:t>: </a:t>
            </a:r>
            <a:r>
              <a:rPr lang="es-ES" sz="2400" dirty="0" err="1"/>
              <a:t>production</a:t>
            </a:r>
            <a:endParaRPr lang="es-E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b="1" dirty="0" err="1"/>
              <a:t>Indirect</a:t>
            </a:r>
            <a:r>
              <a:rPr lang="es-ES" sz="2400" dirty="0"/>
              <a:t>: </a:t>
            </a:r>
            <a:r>
              <a:rPr lang="es-ES" sz="2400" dirty="0" err="1"/>
              <a:t>annihilation</a:t>
            </a:r>
            <a:r>
              <a:rPr lang="es-ES" sz="2400" dirty="0"/>
              <a:t>/</a:t>
            </a:r>
            <a:r>
              <a:rPr lang="es-ES" sz="2400" dirty="0" err="1"/>
              <a:t>decay</a:t>
            </a:r>
            <a:endParaRPr lang="es-E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b="1" dirty="0"/>
              <a:t>Direct</a:t>
            </a:r>
            <a:r>
              <a:rPr lang="es-ES" sz="2400" dirty="0"/>
              <a:t>: </a:t>
            </a:r>
            <a:r>
              <a:rPr lang="es-ES" sz="2400" dirty="0" err="1"/>
              <a:t>elastic</a:t>
            </a:r>
            <a:r>
              <a:rPr lang="es-ES" sz="2400" dirty="0"/>
              <a:t> </a:t>
            </a:r>
            <a:r>
              <a:rPr lang="es-ES" sz="2400" dirty="0" err="1"/>
              <a:t>scatters</a:t>
            </a:r>
            <a:r>
              <a:rPr lang="es-ES" sz="2400" dirty="0"/>
              <a:t> in targets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51932D2-8039-3DB8-3BCF-62F875EEA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7A7BA16-396D-AFCD-358D-28AC17BBC3C6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3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44EC8099-7EA8-CDDE-0586-24950B8B5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rgbClr val="376596"/>
                </a:solidFill>
              </a:rPr>
              <a:t>Direct </a:t>
            </a:r>
            <a:r>
              <a:rPr lang="es-ES" sz="3200" b="1" dirty="0" err="1">
                <a:solidFill>
                  <a:srgbClr val="376596"/>
                </a:solidFill>
              </a:rPr>
              <a:t>Detection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C100C51-03AF-5DCA-1B50-8EEAB67E0747}"/>
              </a:ext>
            </a:extLst>
          </p:cNvPr>
          <p:cNvSpPr/>
          <p:nvPr/>
        </p:nvSpPr>
        <p:spPr>
          <a:xfrm>
            <a:off x="3175000" y="2396542"/>
            <a:ext cx="2082800" cy="719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7AE07A8E-812B-678C-5C43-D5A1B24C1D95}"/>
              </a:ext>
            </a:extLst>
          </p:cNvPr>
          <p:cNvCxnSpPr>
            <a:cxnSpLocks/>
          </p:cNvCxnSpPr>
          <p:nvPr/>
        </p:nvCxnSpPr>
        <p:spPr>
          <a:xfrm>
            <a:off x="2921000" y="2758582"/>
            <a:ext cx="2336800" cy="0"/>
          </a:xfrm>
          <a:prstGeom prst="straightConnector1">
            <a:avLst/>
          </a:prstGeom>
          <a:ln w="38100">
            <a:solidFill>
              <a:srgbClr val="3082B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8426B29-54E1-F93C-AA75-0E8F4A36C519}"/>
              </a:ext>
            </a:extLst>
          </p:cNvPr>
          <p:cNvSpPr txBox="1"/>
          <p:nvPr/>
        </p:nvSpPr>
        <p:spPr>
          <a:xfrm>
            <a:off x="3001167" y="2324724"/>
            <a:ext cx="6108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3182BD"/>
                </a:solidFill>
              </a:rPr>
              <a:t>Direct </a:t>
            </a:r>
            <a:r>
              <a:rPr lang="es-ES" sz="2000" b="1" dirty="0" err="1">
                <a:solidFill>
                  <a:srgbClr val="3182BD"/>
                </a:solidFill>
              </a:rPr>
              <a:t>Detection</a:t>
            </a:r>
            <a:endParaRPr lang="en-GB" sz="2000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FE6FC6C2-CC4A-3AA8-6E4E-1756F03E6C26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8489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7ED9F7-EDD5-9A62-3FA7-E516EA7DC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541B6B91-E387-F2F9-7827-6C29537C4F45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58DCF7CD-5624-555A-75C1-AF52CA68EBD0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6482B00A-6014-9C6C-A6E0-E7B2A2DB7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0C21195-2F2D-C1BF-F45D-D8C7033FD041}"/>
              </a:ext>
            </a:extLst>
          </p:cNvPr>
          <p:cNvSpPr txBox="1"/>
          <p:nvPr/>
        </p:nvSpPr>
        <p:spPr>
          <a:xfrm>
            <a:off x="242892" y="877476"/>
            <a:ext cx="1151999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b="1" dirty="0" err="1"/>
              <a:t>Superposition</a:t>
            </a:r>
            <a:r>
              <a:rPr lang="es-ES" sz="2000" b="1" dirty="0"/>
              <a:t> </a:t>
            </a:r>
            <a:r>
              <a:rPr lang="es-ES" sz="2000" b="1" dirty="0" err="1"/>
              <a:t>results</a:t>
            </a:r>
            <a:r>
              <a:rPr lang="es-ES" sz="2000" dirty="0"/>
              <a:t>: </a:t>
            </a:r>
            <a:r>
              <a:rPr lang="es-ES" sz="2000" dirty="0" err="1"/>
              <a:t>Deviation</a:t>
            </a:r>
            <a:r>
              <a:rPr lang="es-ES" sz="2000" dirty="0"/>
              <a:t> (%) </a:t>
            </a:r>
            <a:r>
              <a:rPr lang="es-ES" sz="2000" dirty="0" err="1"/>
              <a:t>across</a:t>
            </a:r>
            <a:r>
              <a:rPr lang="es-ES" sz="2000" dirty="0"/>
              <a:t> </a:t>
            </a:r>
            <a:r>
              <a:rPr lang="es-ES" sz="2000" dirty="0" err="1"/>
              <a:t>LXe</a:t>
            </a:r>
            <a:r>
              <a:rPr lang="es-ES" sz="2000" dirty="0"/>
              <a:t> ROI as </a:t>
            </a:r>
            <a:r>
              <a:rPr lang="es-ES" sz="2000" dirty="0" err="1"/>
              <a:t>function</a:t>
            </a:r>
            <a:r>
              <a:rPr lang="es-ES" sz="2000" dirty="0"/>
              <a:t> </a:t>
            </a:r>
            <a:r>
              <a:rPr lang="es-ES" sz="2000" dirty="0" err="1"/>
              <a:t>of</a:t>
            </a:r>
            <a:r>
              <a:rPr lang="es-ES" sz="2000" dirty="0"/>
              <a:t> </a:t>
            </a:r>
            <a:r>
              <a:rPr lang="es-ES" sz="2000" dirty="0" err="1"/>
              <a:t>drift</a:t>
            </a:r>
            <a:r>
              <a:rPr lang="es-ES" sz="2000" dirty="0"/>
              <a:t> </a:t>
            </a:r>
            <a:r>
              <a:rPr lang="es-ES" sz="2000" dirty="0" err="1"/>
              <a:t>field</a:t>
            </a:r>
            <a:endParaRPr lang="es-E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b="1" dirty="0" err="1"/>
              <a:t>Best</a:t>
            </a:r>
            <a:r>
              <a:rPr lang="es-ES" sz="2000" b="1" dirty="0"/>
              <a:t> </a:t>
            </a:r>
            <a:r>
              <a:rPr lang="es-ES" sz="2000" b="1" dirty="0" err="1"/>
              <a:t>configuration</a:t>
            </a:r>
            <a:r>
              <a:rPr lang="es-ES" sz="2000" dirty="0"/>
              <a:t>: </a:t>
            </a:r>
            <a:r>
              <a:rPr lang="es-ES" sz="2000" dirty="0" err="1"/>
              <a:t>minimum</a:t>
            </a:r>
            <a:r>
              <a:rPr lang="es-ES" sz="2000" dirty="0"/>
              <a:t> </a:t>
            </a:r>
            <a:r>
              <a:rPr lang="es-ES" sz="2000" dirty="0" err="1"/>
              <a:t>deviation</a:t>
            </a:r>
            <a:r>
              <a:rPr lang="es-ES" sz="2000" dirty="0"/>
              <a:t> </a:t>
            </a:r>
            <a:r>
              <a:rPr lang="es-ES" sz="2000" dirty="0" err="1"/>
              <a:t>achieved</a:t>
            </a:r>
            <a:r>
              <a:rPr lang="es-ES" sz="2000" dirty="0"/>
              <a:t> </a:t>
            </a:r>
            <a:r>
              <a:rPr lang="es-ES" sz="2000" dirty="0" err="1"/>
              <a:t>with</a:t>
            </a:r>
            <a:r>
              <a:rPr lang="es-ES" sz="2000" dirty="0"/>
              <a:t> </a:t>
            </a:r>
            <a:r>
              <a:rPr lang="es-ES" sz="2000" dirty="0" err="1"/>
              <a:t>fixed</a:t>
            </a:r>
            <a:r>
              <a:rPr lang="es-ES" sz="2000" dirty="0"/>
              <a:t> </a:t>
            </a:r>
            <a:r>
              <a:rPr lang="es-ES" sz="2000" dirty="0" err="1"/>
              <a:t>voltages</a:t>
            </a:r>
            <a:r>
              <a:rPr lang="es-ES" sz="2000" dirty="0"/>
              <a:t> (</a:t>
            </a:r>
            <a:r>
              <a:rPr lang="es-ES" sz="2000" dirty="0" err="1"/>
              <a:t>reference</a:t>
            </a:r>
            <a:r>
              <a:rPr lang="es-ES" sz="2000" dirty="0"/>
              <a:t> case)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b="1" dirty="0"/>
              <a:t>PMT </a:t>
            </a:r>
            <a:r>
              <a:rPr lang="es-ES" sz="2000" b="1" dirty="0" err="1"/>
              <a:t>bias</a:t>
            </a:r>
            <a:r>
              <a:rPr lang="es-ES" sz="2000" b="1" dirty="0"/>
              <a:t> </a:t>
            </a:r>
            <a:r>
              <a:rPr lang="es-ES" sz="2000" b="1" dirty="0" err="1"/>
              <a:t>scan</a:t>
            </a:r>
            <a:r>
              <a:rPr lang="es-ES" sz="2000" dirty="0"/>
              <a:t>: </a:t>
            </a:r>
            <a:r>
              <a:rPr lang="es-ES" sz="2000" dirty="0" err="1"/>
              <a:t>tested</a:t>
            </a:r>
            <a:r>
              <a:rPr lang="es-ES" sz="2000" dirty="0"/>
              <a:t> </a:t>
            </a:r>
            <a:r>
              <a:rPr lang="es-ES" sz="2000" dirty="0" err="1"/>
              <a:t>PMTs</a:t>
            </a:r>
            <a:r>
              <a:rPr lang="es-ES" sz="2000" dirty="0"/>
              <a:t> </a:t>
            </a:r>
            <a:r>
              <a:rPr lang="es-ES" sz="2000" dirty="0" err="1"/>
              <a:t>between</a:t>
            </a:r>
            <a:r>
              <a:rPr lang="es-ES" sz="2000" dirty="0"/>
              <a:t> –950 and –1100 V → </a:t>
            </a:r>
            <a:r>
              <a:rPr lang="es-ES" sz="2000" dirty="0" err="1"/>
              <a:t>only</a:t>
            </a:r>
            <a:r>
              <a:rPr lang="es-ES" sz="2000" dirty="0"/>
              <a:t> </a:t>
            </a:r>
            <a:r>
              <a:rPr lang="es-ES" sz="2000" dirty="0" err="1"/>
              <a:t>small</a:t>
            </a:r>
            <a:r>
              <a:rPr lang="es-ES" sz="2000" dirty="0"/>
              <a:t> </a:t>
            </a:r>
            <a:r>
              <a:rPr lang="es-ES" sz="2000" dirty="0" err="1"/>
              <a:t>variation</a:t>
            </a:r>
            <a:r>
              <a:rPr lang="es-ES" sz="2000" dirty="0"/>
              <a:t> in </a:t>
            </a:r>
            <a:r>
              <a:rPr lang="es-ES" sz="2000" dirty="0" err="1"/>
              <a:t>deviation</a:t>
            </a:r>
            <a:endParaRPr lang="es-ES" sz="2000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F1FB48BB-51DF-0144-4D53-7EE19261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3D Superposition method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93C499-762F-CBCB-03D2-61C9DD9FACA4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23</a:t>
            </a:r>
          </a:p>
        </p:txBody>
      </p:sp>
      <p:pic>
        <p:nvPicPr>
          <p:cNvPr id="10" name="Imagen 9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82FC300B-7E1E-EE28-FDDB-8B4008A05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92" y="2426293"/>
            <a:ext cx="5410172" cy="3572755"/>
          </a:xfrm>
          <a:prstGeom prst="rect">
            <a:avLst/>
          </a:prstGeom>
        </p:spPr>
      </p:pic>
      <p:pic>
        <p:nvPicPr>
          <p:cNvPr id="14" name="Imagen 13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44C5BF3E-B14A-63BE-5C4B-0D87E32D5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9054" y="2452213"/>
            <a:ext cx="5875031" cy="3596151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92F17773-B963-6945-AF57-6541D280B699}"/>
              </a:ext>
            </a:extLst>
          </p:cNvPr>
          <p:cNvSpPr txBox="1"/>
          <p:nvPr/>
        </p:nvSpPr>
        <p:spPr>
          <a:xfrm>
            <a:off x="8515686" y="3447914"/>
            <a:ext cx="2223751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rgbClr val="376596"/>
                </a:solidFill>
                <a:cs typeface="Consolas" panose="020B0609020204030204" pitchFamily="49" charset="0"/>
              </a:rPr>
              <a:t>No </a:t>
            </a:r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impact</a:t>
            </a:r>
            <a:r>
              <a:rPr lang="es-ES" sz="2000" b="1" dirty="0">
                <a:solidFill>
                  <a:srgbClr val="376596"/>
                </a:solidFill>
                <a:cs typeface="Consolas" panose="020B0609020204030204" pitchFamily="49" charset="0"/>
              </a:rPr>
              <a:t> </a:t>
            </a:r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on</a:t>
            </a:r>
            <a:r>
              <a:rPr lang="es-ES" sz="2000" b="1" dirty="0">
                <a:solidFill>
                  <a:srgbClr val="376596"/>
                </a:solidFill>
                <a:cs typeface="Consolas" panose="020B0609020204030204" pitchFamily="49" charset="0"/>
              </a:rPr>
              <a:t> </a:t>
            </a:r>
            <a:r>
              <a:rPr lang="es-ES" sz="2000" b="1" dirty="0" err="1">
                <a:solidFill>
                  <a:srgbClr val="376596"/>
                </a:solidFill>
                <a:cs typeface="Consolas" panose="020B0609020204030204" pitchFamily="49" charset="0"/>
              </a:rPr>
              <a:t>uniformity</a:t>
            </a:r>
            <a:endParaRPr lang="es-ES" sz="2000" b="1" dirty="0">
              <a:solidFill>
                <a:srgbClr val="376596"/>
              </a:solidFill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302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709AD-C4EC-8713-F1C0-9BBAA7CAE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783FA90-0A1A-FA4B-D825-4C209431BB51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E34990F7-A03D-3E44-A513-1AE099C9910D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351F7DC5-9724-62B4-AB22-D4C0EAE661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2893" y="926363"/>
                <a:ext cx="11520000" cy="4153635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>
                    <a:latin typeface="Aptos" panose="020B0004020202020204" pitchFamily="34" charset="0"/>
                  </a:rPr>
                  <a:t>Parameterize last ring voltages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𝑟𝑖𝑛𝑔</m:t>
                        </m:r>
                      </m:sub>
                    </m:sSub>
                    <m:r>
                      <a:rPr lang="es-E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ES" sz="2000" b="0" i="1" smtClean="0">
                        <a:latin typeface="Cambria Math" panose="02040503050406030204" pitchFamily="18" charset="0"/>
                      </a:rPr>
                      <m:t>)∝</m:t>
                    </m:r>
                    <m:sSup>
                      <m:sSupPr>
                        <m:ctrlPr>
                          <a:rPr lang="es-E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E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s-E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s-E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p>
                    </m:sSup>
                  </m:oMath>
                </a14:m>
                <a:r>
                  <a:rPr lang="en-GB" sz="2000" dirty="0">
                    <a:latin typeface="Aptos" panose="020B0004020202020204" pitchFamily="34" charset="0"/>
                  </a:rPr>
                  <a:t>: </a:t>
                </a:r>
              </a:p>
              <a:p>
                <a:pPr lvl="1"/>
                <a:r>
                  <a:rPr lang="en-GB" sz="1800" b="1" dirty="0">
                    <a:latin typeface="Aptos" panose="020B0004020202020204" pitchFamily="34" charset="0"/>
                  </a:rPr>
                  <a:t>Shallower near gate</a:t>
                </a:r>
                <a:r>
                  <a:rPr lang="en-GB" sz="1800" dirty="0">
                    <a:latin typeface="Aptos" panose="020B0004020202020204" pitchFamily="34" charset="0"/>
                  </a:rPr>
                  <a:t>: s≈0.7 → best uniformity </a:t>
                </a:r>
              </a:p>
              <a:p>
                <a:pPr lvl="1"/>
                <a:r>
                  <a:rPr lang="en-GB" sz="1800" b="1" dirty="0">
                    <a:latin typeface="Aptos" panose="020B0004020202020204" pitchFamily="34" charset="0"/>
                  </a:rPr>
                  <a:t>Steeper near gate</a:t>
                </a:r>
                <a:r>
                  <a:rPr lang="en-GB" sz="1800" dirty="0">
                    <a:latin typeface="Aptos" panose="020B0004020202020204" pitchFamily="34" charset="0"/>
                  </a:rPr>
                  <a:t>: s&gt;1 → worse (concentrates drop at the top).</a:t>
                </a:r>
              </a:p>
            </p:txBody>
          </p:sp>
        </mc:Choice>
        <mc:Fallback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351F7DC5-9724-62B4-AB22-D4C0EAE661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93" y="926363"/>
                <a:ext cx="11520000" cy="4153635"/>
              </a:xfrm>
              <a:blipFill>
                <a:blip r:embed="rId2"/>
                <a:stretch>
                  <a:fillRect l="-5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>
            <a:extLst>
              <a:ext uri="{FF2B5EF4-FFF2-40B4-BE49-F238E27FC236}">
                <a16:creationId xmlns:a16="http://schemas.microsoft.com/office/drawing/2014/main" id="{D972D03E-EE14-A1A2-DEDD-256E91A4B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56E06361-3700-3667-24CB-2EE86376D11C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3D Superposition method: Ring scaling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0EEDB45-38A5-D3B9-20E3-80B97B06FE97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24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7E17CD29-9A99-E513-CB08-85E20B349859}"/>
              </a:ext>
            </a:extLst>
          </p:cNvPr>
          <p:cNvSpPr/>
          <p:nvPr/>
        </p:nvSpPr>
        <p:spPr>
          <a:xfrm>
            <a:off x="8941815" y="3154686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8DFF73F-E962-E389-E29B-550263783731}"/>
              </a:ext>
            </a:extLst>
          </p:cNvPr>
          <p:cNvSpPr/>
          <p:nvPr/>
        </p:nvSpPr>
        <p:spPr>
          <a:xfrm>
            <a:off x="8941814" y="2818879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0C99746-4406-3A11-E768-3E14236FCB2A}"/>
              </a:ext>
            </a:extLst>
          </p:cNvPr>
          <p:cNvSpPr/>
          <p:nvPr/>
        </p:nvSpPr>
        <p:spPr>
          <a:xfrm>
            <a:off x="8941813" y="3503092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F3D87B1E-01D6-A692-2042-F75DE1563A0E}"/>
              </a:ext>
            </a:extLst>
          </p:cNvPr>
          <p:cNvSpPr/>
          <p:nvPr/>
        </p:nvSpPr>
        <p:spPr>
          <a:xfrm>
            <a:off x="8941813" y="3838899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B66334B-8FF3-DC5D-73B6-34D74A7AD306}"/>
              </a:ext>
            </a:extLst>
          </p:cNvPr>
          <p:cNvSpPr/>
          <p:nvPr/>
        </p:nvSpPr>
        <p:spPr>
          <a:xfrm>
            <a:off x="8941812" y="4187305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854B26FC-6DFE-CF76-FCF0-4A4ABA634FB4}"/>
              </a:ext>
            </a:extLst>
          </p:cNvPr>
          <p:cNvSpPr/>
          <p:nvPr/>
        </p:nvSpPr>
        <p:spPr>
          <a:xfrm>
            <a:off x="8941811" y="4541048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60974B0D-C8FB-1BBF-9A5D-C3C9E28E3DAC}"/>
              </a:ext>
            </a:extLst>
          </p:cNvPr>
          <p:cNvSpPr/>
          <p:nvPr/>
        </p:nvSpPr>
        <p:spPr>
          <a:xfrm>
            <a:off x="8941811" y="4889454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65240BD9-5E3C-7ABC-4EDA-697A844E3F77}"/>
              </a:ext>
            </a:extLst>
          </p:cNvPr>
          <p:cNvCxnSpPr/>
          <p:nvPr/>
        </p:nvCxnSpPr>
        <p:spPr>
          <a:xfrm flipH="1">
            <a:off x="8244012" y="2639624"/>
            <a:ext cx="14176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7206B806-618A-18C1-647E-E0EBA0C3BCC0}"/>
              </a:ext>
            </a:extLst>
          </p:cNvPr>
          <p:cNvCxnSpPr/>
          <p:nvPr/>
        </p:nvCxnSpPr>
        <p:spPr>
          <a:xfrm flipH="1">
            <a:off x="8244012" y="5274793"/>
            <a:ext cx="14176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C85D55FF-3892-CEC2-C579-4BEC8A0E0A43}"/>
              </a:ext>
            </a:extLst>
          </p:cNvPr>
          <p:cNvCxnSpPr>
            <a:cxnSpLocks/>
          </p:cNvCxnSpPr>
          <p:nvPr/>
        </p:nvCxnSpPr>
        <p:spPr>
          <a:xfrm flipH="1" flipV="1">
            <a:off x="9661658" y="2910293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1456DD0C-1D86-0D50-1717-6C028566F116}"/>
              </a:ext>
            </a:extLst>
          </p:cNvPr>
          <p:cNvCxnSpPr>
            <a:cxnSpLocks/>
          </p:cNvCxnSpPr>
          <p:nvPr/>
        </p:nvCxnSpPr>
        <p:spPr>
          <a:xfrm flipH="1" flipV="1">
            <a:off x="9661658" y="4980868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24FCDF40-A1C2-FCBF-C2DE-89AE83CCE8A9}"/>
              </a:ext>
            </a:extLst>
          </p:cNvPr>
          <p:cNvCxnSpPr>
            <a:cxnSpLocks/>
          </p:cNvCxnSpPr>
          <p:nvPr/>
        </p:nvCxnSpPr>
        <p:spPr>
          <a:xfrm flipH="1" flipV="1">
            <a:off x="9661658" y="4636320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83F3E254-DA4C-4BC0-106F-863BE3922AA9}"/>
              </a:ext>
            </a:extLst>
          </p:cNvPr>
          <p:cNvCxnSpPr>
            <a:cxnSpLocks/>
          </p:cNvCxnSpPr>
          <p:nvPr/>
        </p:nvCxnSpPr>
        <p:spPr>
          <a:xfrm flipH="1" flipV="1">
            <a:off x="9661658" y="4285985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EB7ED066-B128-57C8-B0EF-093F44165C20}"/>
              </a:ext>
            </a:extLst>
          </p:cNvPr>
          <p:cNvCxnSpPr>
            <a:cxnSpLocks/>
          </p:cNvCxnSpPr>
          <p:nvPr/>
        </p:nvCxnSpPr>
        <p:spPr>
          <a:xfrm flipH="1" flipV="1">
            <a:off x="9659180" y="3922744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FAE71DFC-6448-0FD2-E129-065C3D8381A5}"/>
              </a:ext>
            </a:extLst>
          </p:cNvPr>
          <p:cNvCxnSpPr>
            <a:cxnSpLocks/>
          </p:cNvCxnSpPr>
          <p:nvPr/>
        </p:nvCxnSpPr>
        <p:spPr>
          <a:xfrm flipH="1" flipV="1">
            <a:off x="9659179" y="3599843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4309263A-B6D5-32A4-E064-9F45C6B396C7}"/>
              </a:ext>
            </a:extLst>
          </p:cNvPr>
          <p:cNvCxnSpPr>
            <a:cxnSpLocks/>
          </p:cNvCxnSpPr>
          <p:nvPr/>
        </p:nvCxnSpPr>
        <p:spPr>
          <a:xfrm flipH="1" flipV="1">
            <a:off x="9659178" y="3254486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74A4A855-5A45-2D96-F8F2-F4CE5405FB55}"/>
              </a:ext>
            </a:extLst>
          </p:cNvPr>
          <p:cNvCxnSpPr>
            <a:cxnSpLocks/>
          </p:cNvCxnSpPr>
          <p:nvPr/>
        </p:nvCxnSpPr>
        <p:spPr>
          <a:xfrm flipV="1">
            <a:off x="10197653" y="2917559"/>
            <a:ext cx="0" cy="208453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ángulo 32">
            <a:extLst>
              <a:ext uri="{FF2B5EF4-FFF2-40B4-BE49-F238E27FC236}">
                <a16:creationId xmlns:a16="http://schemas.microsoft.com/office/drawing/2014/main" id="{B31EB1F7-BE70-6B70-47EA-3EB1141B3B9B}"/>
              </a:ext>
            </a:extLst>
          </p:cNvPr>
          <p:cNvSpPr/>
          <p:nvPr/>
        </p:nvSpPr>
        <p:spPr>
          <a:xfrm>
            <a:off x="10012462" y="2988689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F20BDB9D-7F41-C70D-962F-A5FE636C1195}"/>
              </a:ext>
            </a:extLst>
          </p:cNvPr>
          <p:cNvSpPr/>
          <p:nvPr/>
        </p:nvSpPr>
        <p:spPr>
          <a:xfrm>
            <a:off x="10012461" y="3319364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21E4C609-2ECA-2BB5-6F10-ADB86C66852F}"/>
              </a:ext>
            </a:extLst>
          </p:cNvPr>
          <p:cNvSpPr/>
          <p:nvPr/>
        </p:nvSpPr>
        <p:spPr>
          <a:xfrm>
            <a:off x="10012461" y="3673166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267F3EA6-E500-2EBF-F50A-1BA54E7C1D67}"/>
              </a:ext>
            </a:extLst>
          </p:cNvPr>
          <p:cNvSpPr/>
          <p:nvPr/>
        </p:nvSpPr>
        <p:spPr>
          <a:xfrm>
            <a:off x="10012460" y="4009905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4CC63045-DEE7-043A-16DC-9CE92036F87E}"/>
              </a:ext>
            </a:extLst>
          </p:cNvPr>
          <p:cNvSpPr/>
          <p:nvPr/>
        </p:nvSpPr>
        <p:spPr>
          <a:xfrm>
            <a:off x="10012459" y="4394680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D1F1B843-1B89-A1A6-A90B-D3DA31B3A32F}"/>
              </a:ext>
            </a:extLst>
          </p:cNvPr>
          <p:cNvSpPr/>
          <p:nvPr/>
        </p:nvSpPr>
        <p:spPr>
          <a:xfrm>
            <a:off x="10012458" y="4732203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BDC32B88-3CC1-B47A-9B1C-D9C2366A5E50}"/>
              </a:ext>
            </a:extLst>
          </p:cNvPr>
          <p:cNvSpPr/>
          <p:nvPr/>
        </p:nvSpPr>
        <p:spPr>
          <a:xfrm>
            <a:off x="8863258" y="2714860"/>
            <a:ext cx="1672542" cy="4777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78323FF2-E964-4759-FBE8-25DA1414E339}"/>
              </a:ext>
            </a:extLst>
          </p:cNvPr>
          <p:cNvSpPr txBox="1"/>
          <p:nvPr/>
        </p:nvSpPr>
        <p:spPr>
          <a:xfrm>
            <a:off x="10535800" y="2634028"/>
            <a:ext cx="16750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ptos" panose="020B0004020202020204" pitchFamily="34" charset="0"/>
              </a:rPr>
              <a:t>Ring that is being changed</a:t>
            </a:r>
            <a:endParaRPr lang="en-GB" dirty="0"/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3F6E149A-E022-23B5-F8BD-D94C1C930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617" y="2312093"/>
            <a:ext cx="5904156" cy="361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30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A511F-B54F-0C76-B234-0FFA7787A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41D12FF-553B-B20C-E6CA-25BC81850DE5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FB2FE2CB-B3DF-9CE3-77E2-8768EC6FBDD2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2CFDB6C4-611D-8EAE-F0F3-558DF2ED7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93" y="926363"/>
            <a:ext cx="11520000" cy="4153635"/>
          </a:xfrm>
        </p:spPr>
        <p:txBody>
          <a:bodyPr>
            <a:normAutofit/>
          </a:bodyPr>
          <a:lstStyle/>
          <a:p>
            <a:r>
              <a:rPr lang="es-ES" sz="2000" dirty="0" err="1"/>
              <a:t>Smaller</a:t>
            </a:r>
            <a:r>
              <a:rPr lang="es-ES" sz="2000" dirty="0"/>
              <a:t> pitch (1 mm) </a:t>
            </a:r>
            <a:r>
              <a:rPr lang="es-ES" sz="2000" dirty="0" err="1"/>
              <a:t>achieves</a:t>
            </a:r>
            <a:r>
              <a:rPr lang="es-ES" sz="2000" dirty="0"/>
              <a:t> </a:t>
            </a:r>
            <a:r>
              <a:rPr lang="es-ES" sz="2000" dirty="0" err="1"/>
              <a:t>better</a:t>
            </a:r>
            <a:r>
              <a:rPr lang="es-ES" sz="2000" dirty="0"/>
              <a:t> </a:t>
            </a:r>
            <a:r>
              <a:rPr lang="es-ES" sz="2000" dirty="0" err="1"/>
              <a:t>uniformity</a:t>
            </a:r>
            <a:r>
              <a:rPr lang="es-ES" sz="2000" dirty="0"/>
              <a:t> </a:t>
            </a:r>
            <a:r>
              <a:rPr lang="es-ES" sz="2000" dirty="0" err="1"/>
              <a:t>than</a:t>
            </a:r>
            <a:r>
              <a:rPr lang="es-ES" sz="2000" dirty="0"/>
              <a:t> 2.7 mm</a:t>
            </a:r>
          </a:p>
          <a:p>
            <a:r>
              <a:rPr lang="es-ES" sz="2000" dirty="0" err="1"/>
              <a:t>Finer</a:t>
            </a:r>
            <a:r>
              <a:rPr lang="es-ES" sz="2000" dirty="0"/>
              <a:t> </a:t>
            </a:r>
            <a:r>
              <a:rPr lang="es-ES" sz="2000" dirty="0" err="1"/>
              <a:t>spacing</a:t>
            </a:r>
            <a:r>
              <a:rPr lang="es-ES" sz="2000" dirty="0"/>
              <a:t> </a:t>
            </a:r>
            <a:r>
              <a:rPr lang="es-ES" sz="2000" dirty="0" err="1"/>
              <a:t>between</a:t>
            </a:r>
            <a:r>
              <a:rPr lang="es-ES" sz="2000" dirty="0"/>
              <a:t> </a:t>
            </a:r>
            <a:r>
              <a:rPr lang="es-ES" sz="2000" dirty="0" err="1"/>
              <a:t>rings</a:t>
            </a:r>
            <a:r>
              <a:rPr lang="es-ES" sz="2000" dirty="0"/>
              <a:t> reduces </a:t>
            </a:r>
            <a:r>
              <a:rPr lang="es-ES" sz="2000" dirty="0" err="1"/>
              <a:t>large</a:t>
            </a:r>
            <a:r>
              <a:rPr lang="es-ES" sz="2000" dirty="0"/>
              <a:t> local </a:t>
            </a:r>
            <a:r>
              <a:rPr lang="es-ES" sz="2000" dirty="0" err="1"/>
              <a:t>field</a:t>
            </a:r>
            <a:r>
              <a:rPr lang="es-ES" sz="2000" dirty="0"/>
              <a:t> </a:t>
            </a:r>
            <a:r>
              <a:rPr lang="es-ES" sz="2000" dirty="0" err="1"/>
              <a:t>distortions</a:t>
            </a:r>
            <a:endParaRPr lang="es-ES" sz="2000" dirty="0"/>
          </a:p>
          <a:p>
            <a:r>
              <a:rPr lang="es-ES" sz="2000" dirty="0" err="1"/>
              <a:t>However</a:t>
            </a:r>
            <a:r>
              <a:rPr lang="es-ES" sz="2000" dirty="0"/>
              <a:t>, </a:t>
            </a:r>
            <a:r>
              <a:rPr lang="es-ES" sz="2000" dirty="0" err="1"/>
              <a:t>smaller</a:t>
            </a:r>
            <a:r>
              <a:rPr lang="es-ES" sz="2000" dirty="0"/>
              <a:t> pitch comes at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cost</a:t>
            </a:r>
            <a:r>
              <a:rPr lang="es-ES" sz="2000" dirty="0"/>
              <a:t> </a:t>
            </a:r>
            <a:r>
              <a:rPr lang="es-ES" sz="2000" dirty="0" err="1"/>
              <a:t>of</a:t>
            </a:r>
            <a:r>
              <a:rPr lang="es-ES" sz="2000" dirty="0"/>
              <a:t> more </a:t>
            </a:r>
            <a:r>
              <a:rPr lang="es-ES" sz="2000" dirty="0" err="1"/>
              <a:t>mechanical</a:t>
            </a:r>
            <a:r>
              <a:rPr lang="es-ES" sz="2000" dirty="0"/>
              <a:t> </a:t>
            </a:r>
            <a:r>
              <a:rPr lang="es-ES" sz="2000" dirty="0" err="1"/>
              <a:t>complexity</a:t>
            </a:r>
            <a:endParaRPr lang="es-ES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21436A2-457C-FA08-51F1-65E15F1FF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6F98C7C5-BAB8-5004-952F-3A38E189F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627" y="2738475"/>
            <a:ext cx="5877265" cy="365038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4FD96857-8F6D-BF0B-DF01-2CD68E352916}"/>
              </a:ext>
            </a:extLst>
          </p:cNvPr>
          <p:cNvSpPr txBox="1"/>
          <p:nvPr/>
        </p:nvSpPr>
        <p:spPr>
          <a:xfrm>
            <a:off x="9599361" y="2501710"/>
            <a:ext cx="1837976" cy="3816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Aptos" panose="020B0004020202020204" pitchFamily="34" charset="0"/>
              </a:rPr>
              <a:t>pitch</a:t>
            </a:r>
            <a:r>
              <a:rPr lang="en-GB" sz="1800" b="1" dirty="0">
                <a:solidFill>
                  <a:srgbClr val="0070C0"/>
                </a:solidFill>
                <a:latin typeface="Aptos" panose="020B0004020202020204" pitchFamily="34" charset="0"/>
              </a:rPr>
              <a:t> = 1 mm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0B4CF403-4A83-FE2A-5F8E-2428BB213687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3D Superposition method: Pitch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693D1EF-E0A8-EA0E-2D86-02C8F79A171B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25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2F940BE-DE61-A2B5-CE9D-24C8653C1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251" y="2770685"/>
            <a:ext cx="5877266" cy="3647958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C3C7B0E7-87FC-9451-AC02-3FF333CA36C1}"/>
              </a:ext>
            </a:extLst>
          </p:cNvPr>
          <p:cNvSpPr txBox="1"/>
          <p:nvPr/>
        </p:nvSpPr>
        <p:spPr>
          <a:xfrm>
            <a:off x="3654219" y="2530022"/>
            <a:ext cx="2101472" cy="3816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Aptos" panose="020B0004020202020204" pitchFamily="34" charset="0"/>
              </a:rPr>
              <a:t>pitch</a:t>
            </a:r>
            <a:r>
              <a:rPr lang="en-GB" sz="1800" b="1" dirty="0">
                <a:solidFill>
                  <a:srgbClr val="0070C0"/>
                </a:solidFill>
                <a:latin typeface="Aptos" panose="020B0004020202020204" pitchFamily="34" charset="0"/>
              </a:rPr>
              <a:t> = 2.7 mm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370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1B69A-E8C7-DECB-E31E-4BE206A2A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DC0049-8BFA-9482-069C-E0356E63A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Summary and Conclusions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53B4E87-2BB2-5591-EEF5-E58F77480F81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79D69BD9-A271-A257-889A-945EAEC2FDC2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D0E60CFD-C9FF-C11F-3CE9-1AC010F38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Marcador de contenido 2">
                <a:extLst>
                  <a:ext uri="{FF2B5EF4-FFF2-40B4-BE49-F238E27FC236}">
                    <a16:creationId xmlns:a16="http://schemas.microsoft.com/office/drawing/2014/main" id="{B3718D69-64BE-CA87-3BFB-669C226D72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2893" y="926363"/>
                <a:ext cx="8395269" cy="5122012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s-ES" b="1" dirty="0"/>
                  <a:t>Low-Field </a:t>
                </a:r>
                <a:r>
                  <a:rPr lang="es-ES" b="1" dirty="0" err="1"/>
                  <a:t>Operation</a:t>
                </a:r>
                <a:r>
                  <a:rPr lang="es-ES" b="1" dirty="0"/>
                  <a:t> </a:t>
                </a:r>
                <a:r>
                  <a:rPr lang="es-ES" b="1" dirty="0" err="1"/>
                  <a:t>Is</a:t>
                </a:r>
                <a:r>
                  <a:rPr lang="es-ES" b="1" dirty="0"/>
                  <a:t> Viable </a:t>
                </a:r>
                <a:r>
                  <a:rPr lang="es-ES" b="1" dirty="0" err="1"/>
                  <a:t>with</a:t>
                </a:r>
                <a:r>
                  <a:rPr lang="es-ES" b="1" dirty="0"/>
                  <a:t> a </a:t>
                </a:r>
                <a:r>
                  <a:rPr lang="es-ES" b="1" dirty="0" err="1"/>
                  <a:t>Shallow</a:t>
                </a:r>
                <a:r>
                  <a:rPr lang="es-ES" b="1" dirty="0"/>
                  <a:t> Ladder and Fine Pitches</a:t>
                </a:r>
              </a:p>
              <a:p>
                <a:pPr marL="0" indent="0" algn="ctr">
                  <a:buNone/>
                </a:pPr>
                <a:endParaRPr lang="es-ES" b="1" dirty="0"/>
              </a:p>
              <a:p>
                <a:r>
                  <a:rPr lang="es-ES" sz="2400" b="1" dirty="0" err="1"/>
                  <a:t>Uniformity</a:t>
                </a:r>
                <a:r>
                  <a:rPr lang="es-ES" sz="2400" b="1" dirty="0"/>
                  <a:t>:</a:t>
                </a:r>
                <a:r>
                  <a:rPr lang="es-ES" sz="2400" dirty="0"/>
                  <a:t> </a:t>
                </a:r>
                <a:r>
                  <a:rPr lang="el-GR" sz="2400" dirty="0"/>
                  <a:t>Δ</a:t>
                </a:r>
                <a:r>
                  <a:rPr lang="es-ES" sz="2400" dirty="0"/>
                  <a:t>E/E in </a:t>
                </a:r>
                <a:r>
                  <a:rPr lang="es-ES" sz="2400" dirty="0" err="1"/>
                  <a:t>the</a:t>
                </a:r>
                <a:r>
                  <a:rPr lang="es-ES" sz="2400" dirty="0"/>
                  <a:t> </a:t>
                </a:r>
                <a:r>
                  <a:rPr lang="es-ES" sz="2400" dirty="0" err="1"/>
                  <a:t>LXe</a:t>
                </a:r>
                <a:r>
                  <a:rPr lang="es-ES" sz="2400" dirty="0"/>
                  <a:t> ROI </a:t>
                </a:r>
                <a:r>
                  <a:rPr lang="es-ES" sz="2400" dirty="0" err="1"/>
                  <a:t>drops</a:t>
                </a:r>
                <a:r>
                  <a:rPr lang="es-ES" sz="2400" dirty="0"/>
                  <a:t> </a:t>
                </a:r>
                <a:r>
                  <a:rPr lang="es-ES" sz="2400" dirty="0" err="1"/>
                  <a:t>from</a:t>
                </a:r>
                <a:r>
                  <a:rPr lang="es-ES" sz="2400" dirty="0"/>
                  <a:t> &gt;40% at ~100 V/cm </a:t>
                </a:r>
                <a:r>
                  <a:rPr lang="es-ES" sz="2400" dirty="0" err="1"/>
                  <a:t>to</a:t>
                </a:r>
                <a:r>
                  <a:rPr lang="es-ES" sz="2400" dirty="0"/>
                  <a:t> &lt;10% at &gt;500 V/cm</a:t>
                </a:r>
              </a:p>
              <a:p>
                <a:r>
                  <a:rPr lang="es-ES" sz="2400" b="1" dirty="0" err="1"/>
                  <a:t>Design</a:t>
                </a:r>
                <a:r>
                  <a:rPr lang="es-ES" sz="2400" b="1" dirty="0"/>
                  <a:t> </a:t>
                </a:r>
                <a:r>
                  <a:rPr lang="es-ES" sz="2400" b="1" dirty="0" err="1"/>
                  <a:t>choices</a:t>
                </a:r>
                <a:r>
                  <a:rPr lang="es-ES" sz="2400" b="1" dirty="0"/>
                  <a:t>:</a:t>
                </a:r>
                <a:r>
                  <a:rPr lang="es-ES" sz="2400" dirty="0"/>
                  <a:t> </a:t>
                </a:r>
                <a:r>
                  <a:rPr lang="es-ES" sz="2400" b="1" dirty="0"/>
                  <a:t>s≈0.7</a:t>
                </a:r>
                <a:r>
                  <a:rPr lang="es-ES" sz="2400" dirty="0"/>
                  <a:t> </a:t>
                </a:r>
                <a:r>
                  <a:rPr lang="es-ES" sz="2400" dirty="0" err="1"/>
                  <a:t>near</a:t>
                </a:r>
                <a:r>
                  <a:rPr lang="es-ES" sz="2400" dirty="0"/>
                  <a:t> </a:t>
                </a:r>
                <a:r>
                  <a:rPr lang="es-ES" sz="2400" dirty="0" err="1"/>
                  <a:t>the</a:t>
                </a:r>
                <a:r>
                  <a:rPr lang="es-ES" sz="2400" dirty="0"/>
                  <a:t> gate and </a:t>
                </a:r>
                <a:r>
                  <a:rPr lang="es-ES" sz="2400" b="1" dirty="0"/>
                  <a:t>0.5 mm pitches</a:t>
                </a:r>
                <a:r>
                  <a:rPr lang="es-ES" sz="2400" dirty="0"/>
                  <a:t> (gate &amp; </a:t>
                </a:r>
                <a:r>
                  <a:rPr lang="es-ES" sz="2400" dirty="0" err="1"/>
                  <a:t>cathode</a:t>
                </a:r>
                <a:r>
                  <a:rPr lang="es-ES" sz="2400" dirty="0"/>
                  <a:t>) </a:t>
                </a:r>
                <a:r>
                  <a:rPr lang="es-ES" sz="2400" dirty="0" err="1"/>
                  <a:t>minimize</a:t>
                </a:r>
                <a:r>
                  <a:rPr lang="es-ES" sz="2400" dirty="0"/>
                  <a:t> </a:t>
                </a:r>
                <a:r>
                  <a:rPr lang="el-GR" sz="2400" dirty="0"/>
                  <a:t>Δ</a:t>
                </a:r>
                <a:r>
                  <a:rPr lang="es-ES" sz="2400" dirty="0"/>
                  <a:t>E and 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24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s-ES" sz="2400" dirty="0"/>
                  <a:t>|/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sz="2400" i="1" dirty="0" err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</a:p>
              <a:p>
                <a:r>
                  <a:rPr lang="es-ES" sz="2400" b="1" dirty="0"/>
                  <a:t>Next:</a:t>
                </a:r>
                <a:r>
                  <a:rPr lang="es-ES" sz="2400" dirty="0"/>
                  <a:t> </a:t>
                </a:r>
                <a:r>
                  <a:rPr lang="es-ES" sz="2400" dirty="0" err="1"/>
                  <a:t>Perform</a:t>
                </a:r>
                <a:r>
                  <a:rPr lang="es-ES" sz="2400" dirty="0"/>
                  <a:t> </a:t>
                </a:r>
                <a:r>
                  <a:rPr lang="es-ES" sz="2400" dirty="0" err="1"/>
                  <a:t>optical</a:t>
                </a:r>
                <a:r>
                  <a:rPr lang="es-ES" sz="2400" dirty="0"/>
                  <a:t> </a:t>
                </a:r>
                <a:r>
                  <a:rPr lang="es-ES" sz="2400" dirty="0" err="1"/>
                  <a:t>simulations</a:t>
                </a:r>
                <a:r>
                  <a:rPr lang="es-ES" sz="2400" dirty="0"/>
                  <a:t> </a:t>
                </a:r>
                <a:r>
                  <a:rPr lang="es-ES" sz="2400" dirty="0" err="1"/>
                  <a:t>to</a:t>
                </a:r>
                <a:r>
                  <a:rPr lang="es-ES" sz="2400" dirty="0"/>
                  <a:t> </a:t>
                </a:r>
                <a:r>
                  <a:rPr lang="es-ES" sz="2400" dirty="0" err="1"/>
                  <a:t>evaluate</a:t>
                </a:r>
                <a:r>
                  <a:rPr lang="es-ES" sz="2400" dirty="0"/>
                  <a:t> </a:t>
                </a:r>
                <a:r>
                  <a:rPr lang="es-ES" sz="2400" dirty="0" err="1"/>
                  <a:t>whether</a:t>
                </a:r>
                <a:r>
                  <a:rPr lang="es-ES" sz="2400" dirty="0"/>
                  <a:t> fine-pitch </a:t>
                </a:r>
                <a:r>
                  <a:rPr lang="es-ES" sz="2400" dirty="0" err="1"/>
                  <a:t>grids</a:t>
                </a:r>
                <a:r>
                  <a:rPr lang="es-ES" sz="2400" dirty="0"/>
                  <a:t> </a:t>
                </a:r>
                <a:r>
                  <a:rPr lang="es-ES" sz="2400" dirty="0" err="1"/>
                  <a:t>still</a:t>
                </a:r>
                <a:r>
                  <a:rPr lang="es-ES" sz="2400" dirty="0"/>
                  <a:t> </a:t>
                </a:r>
                <a:r>
                  <a:rPr lang="es-ES" sz="2400" dirty="0" err="1"/>
                  <a:t>allow</a:t>
                </a:r>
                <a:r>
                  <a:rPr lang="es-ES" sz="2400" dirty="0"/>
                  <a:t> </a:t>
                </a:r>
                <a:r>
                  <a:rPr lang="es-ES" sz="2400" dirty="0" err="1"/>
                  <a:t>sufficient</a:t>
                </a:r>
                <a:r>
                  <a:rPr lang="es-ES" sz="2400" dirty="0"/>
                  <a:t> VUV light </a:t>
                </a:r>
                <a:r>
                  <a:rPr lang="es-ES" sz="2400" dirty="0" err="1"/>
                  <a:t>transmission</a:t>
                </a:r>
                <a:r>
                  <a:rPr lang="es-ES" sz="2400" dirty="0"/>
                  <a:t>. </a:t>
                </a:r>
                <a:r>
                  <a:rPr lang="es-ES" sz="2400" dirty="0" err="1"/>
                  <a:t>The</a:t>
                </a:r>
                <a:r>
                  <a:rPr lang="es-ES" sz="2400" dirty="0"/>
                  <a:t> </a:t>
                </a:r>
                <a:r>
                  <a:rPr lang="es-ES" sz="2400" dirty="0" err="1"/>
                  <a:t>goal</a:t>
                </a:r>
                <a:r>
                  <a:rPr lang="es-ES" sz="2400" dirty="0"/>
                  <a:t> </a:t>
                </a:r>
                <a:r>
                  <a:rPr lang="es-ES" sz="2400" dirty="0" err="1"/>
                  <a:t>is</a:t>
                </a:r>
                <a:r>
                  <a:rPr lang="es-ES" sz="2400" dirty="0"/>
                  <a:t> </a:t>
                </a:r>
                <a:r>
                  <a:rPr lang="es-ES" sz="2400" dirty="0" err="1"/>
                  <a:t>to</a:t>
                </a:r>
                <a:r>
                  <a:rPr lang="es-ES" sz="2400" dirty="0"/>
                  <a:t> determine </a:t>
                </a:r>
                <a:r>
                  <a:rPr lang="es-ES" sz="2400" dirty="0" err="1"/>
                  <a:t>how</a:t>
                </a:r>
                <a:r>
                  <a:rPr lang="es-ES" sz="2400" dirty="0"/>
                  <a:t> </a:t>
                </a:r>
                <a:r>
                  <a:rPr lang="es-ES" sz="2400" dirty="0" err="1"/>
                  <a:t>small</a:t>
                </a:r>
                <a:r>
                  <a:rPr lang="es-ES" sz="2400" dirty="0"/>
                  <a:t> </a:t>
                </a:r>
                <a:r>
                  <a:rPr lang="es-ES" sz="2400" dirty="0" err="1"/>
                  <a:t>we</a:t>
                </a:r>
                <a:r>
                  <a:rPr lang="es-ES" sz="2400" dirty="0"/>
                  <a:t> can </a:t>
                </a:r>
                <a:r>
                  <a:rPr lang="es-ES" sz="2400" dirty="0" err="1"/>
                  <a:t>go</a:t>
                </a:r>
                <a:r>
                  <a:rPr lang="es-ES" sz="2400" dirty="0"/>
                  <a:t> in pitch </a:t>
                </a:r>
                <a:r>
                  <a:rPr lang="es-ES" sz="2400" dirty="0" err="1"/>
                  <a:t>without</a:t>
                </a:r>
                <a:r>
                  <a:rPr lang="es-ES" sz="2400" dirty="0"/>
                  <a:t> </a:t>
                </a:r>
                <a:r>
                  <a:rPr lang="es-ES" sz="2400" dirty="0" err="1"/>
                  <a:t>sacrificing</a:t>
                </a:r>
                <a:r>
                  <a:rPr lang="es-ES" sz="2400" dirty="0"/>
                  <a:t> S1/S2 light </a:t>
                </a:r>
                <a:r>
                  <a:rPr lang="es-ES" sz="2400" dirty="0" err="1"/>
                  <a:t>collection</a:t>
                </a:r>
                <a:r>
                  <a:rPr lang="es-ES" sz="2400" dirty="0"/>
                  <a:t> </a:t>
                </a:r>
                <a:r>
                  <a:rPr lang="es-ES" sz="2400" dirty="0" err="1"/>
                  <a:t>or</a:t>
                </a:r>
                <a:r>
                  <a:rPr lang="es-ES" sz="2400" dirty="0"/>
                  <a:t> </a:t>
                </a:r>
                <a:r>
                  <a:rPr lang="es-ES" sz="2400" dirty="0" err="1"/>
                  <a:t>losing</a:t>
                </a:r>
                <a:r>
                  <a:rPr lang="es-ES" sz="2400" dirty="0"/>
                  <a:t> </a:t>
                </a:r>
                <a:r>
                  <a:rPr lang="es-ES" sz="2400" dirty="0" err="1"/>
                  <a:t>information</a:t>
                </a:r>
                <a:br>
                  <a:rPr lang="es-ES" sz="2400" dirty="0"/>
                </a:br>
                <a:endParaRPr lang="es-ES" sz="2400" dirty="0"/>
              </a:p>
              <a:p>
                <a:endParaRPr lang="es-ES" sz="2000" dirty="0"/>
              </a:p>
            </p:txBody>
          </p:sp>
        </mc:Choice>
        <mc:Fallback>
          <p:sp>
            <p:nvSpPr>
              <p:cNvPr id="12" name="Marcador de contenido 2">
                <a:extLst>
                  <a:ext uri="{FF2B5EF4-FFF2-40B4-BE49-F238E27FC236}">
                    <a16:creationId xmlns:a16="http://schemas.microsoft.com/office/drawing/2014/main" id="{B3718D69-64BE-CA87-3BFB-669C226D72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93" y="926363"/>
                <a:ext cx="8395269" cy="5122012"/>
              </a:xfrm>
              <a:blipFill>
                <a:blip r:embed="rId3"/>
                <a:stretch>
                  <a:fillRect l="-1057" t="-19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67AB1296-0FA1-1B57-05DC-3B49D176E430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26</a:t>
            </a:r>
          </a:p>
        </p:txBody>
      </p:sp>
      <p:pic>
        <p:nvPicPr>
          <p:cNvPr id="9" name="Imagen 8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3CA13005-D281-7E62-3BCC-AC1BB1EB9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5621" y="2003897"/>
            <a:ext cx="3551578" cy="345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217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142F7-8DB5-AF94-EC1A-3D3A8F4B5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A589F4CB-5E5C-C85B-8BED-D15427C99D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11F55F80-6D69-D63E-5376-6DD1C6DEC8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0FF4081-A62A-9A7C-28FB-AA0B7AAD308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n 9" descr="Imagen que contiene interior, tabla, cocina, estufa&#10;&#10;El contenido generado por IA puede ser incorrecto.">
            <a:extLst>
              <a:ext uri="{FF2B5EF4-FFF2-40B4-BE49-F238E27FC236}">
                <a16:creationId xmlns:a16="http://schemas.microsoft.com/office/drawing/2014/main" id="{AEBA95D2-3A21-1133-0B40-9DC470F74C8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rcRect l="332" t="39066" r="-332" b="19503"/>
          <a:stretch>
            <a:fillRect/>
          </a:stretch>
        </p:blipFill>
        <p:spPr>
          <a:xfrm>
            <a:off x="0" y="-8770"/>
            <a:ext cx="12192000" cy="68374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42E9E803-5BF7-9A93-D250-E4B49BB55E6B}"/>
              </a:ext>
            </a:extLst>
          </p:cNvPr>
          <p:cNvSpPr txBox="1">
            <a:spLocks/>
          </p:cNvSpPr>
          <p:nvPr/>
        </p:nvSpPr>
        <p:spPr>
          <a:xfrm>
            <a:off x="438148" y="1603662"/>
            <a:ext cx="11234738" cy="214391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800" b="1" dirty="0" err="1">
                <a:solidFill>
                  <a:schemeClr val="bg1"/>
                </a:solidFill>
                <a:latin typeface="Aptos Display" panose="020B0004020202020204" pitchFamily="34" charset="0"/>
              </a:rPr>
              <a:t>The</a:t>
            </a:r>
            <a:r>
              <a:rPr lang="es-ES" sz="4800" b="1" dirty="0">
                <a:solidFill>
                  <a:schemeClr val="bg1"/>
                </a:solidFill>
                <a:latin typeface="Aptos Display" panose="020B0004020202020204" pitchFamily="34" charset="0"/>
              </a:rPr>
              <a:t> </a:t>
            </a:r>
            <a:r>
              <a:rPr lang="es-ES" sz="4800" b="1" dirty="0" err="1">
                <a:solidFill>
                  <a:schemeClr val="bg1"/>
                </a:solidFill>
                <a:latin typeface="Aptos Display" panose="020B0004020202020204" pitchFamily="34" charset="0"/>
              </a:rPr>
              <a:t>End</a:t>
            </a:r>
            <a:endParaRPr lang="en-GB" sz="4800" b="1" dirty="0">
              <a:solidFill>
                <a:schemeClr val="bg1"/>
              </a:solidFill>
              <a:latin typeface="Aptos Display" panose="020B0004020202020204" pitchFamily="34" charset="0"/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E246FDD1-5958-0BFF-8AA5-DC7BD0D343BD}"/>
              </a:ext>
            </a:extLst>
          </p:cNvPr>
          <p:cNvSpPr txBox="1">
            <a:spLocks/>
          </p:cNvSpPr>
          <p:nvPr/>
        </p:nvSpPr>
        <p:spPr>
          <a:xfrm>
            <a:off x="463391" y="4163435"/>
            <a:ext cx="1142380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>
                <a:solidFill>
                  <a:schemeClr val="bg1"/>
                </a:solidFill>
              </a:rPr>
              <a:t>Elena Muñoz Rivas</a:t>
            </a:r>
          </a:p>
          <a:p>
            <a:pPr algn="l"/>
            <a:endParaRPr lang="en-GB" sz="2800" b="1">
              <a:solidFill>
                <a:schemeClr val="bg1"/>
              </a:solidFill>
            </a:endParaRPr>
          </a:p>
          <a:p>
            <a:pPr algn="l"/>
            <a:endParaRPr lang="en-GB" sz="2800" b="1">
              <a:solidFill>
                <a:schemeClr val="bg1"/>
              </a:solidFill>
            </a:endParaRPr>
          </a:p>
          <a:p>
            <a:pPr algn="l"/>
            <a:endParaRPr lang="en-GB" sz="2800" b="1" dirty="0">
              <a:solidFill>
                <a:schemeClr val="bg1"/>
              </a:solidFill>
            </a:endParaRP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79074E3F-1AD8-303D-EA35-0A58C079F91E}"/>
              </a:ext>
            </a:extLst>
          </p:cNvPr>
          <p:cNvCxnSpPr>
            <a:cxnSpLocks/>
          </p:cNvCxnSpPr>
          <p:nvPr/>
        </p:nvCxnSpPr>
        <p:spPr>
          <a:xfrm>
            <a:off x="0" y="3886199"/>
            <a:ext cx="12192000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70DB976-B449-5BF2-BE60-75C236E88089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alpha val="70000"/>
                  </a:schemeClr>
                </a:solidFill>
              </a:rPr>
              <a:t>Bern, Sep 8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699FDCA8-018F-C71C-B6BC-D777E3376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386" y="6101369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6" descr="Logotipo&#10;&#10;El contenido generado por IA puede ser incorrecto.">
            <a:extLst>
              <a:ext uri="{FF2B5EF4-FFF2-40B4-BE49-F238E27FC236}">
                <a16:creationId xmlns:a16="http://schemas.microsoft.com/office/drawing/2014/main" id="{CEDA903C-3B47-8A18-B668-34581C74DC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4232" y="6096432"/>
            <a:ext cx="1113204" cy="770337"/>
          </a:xfrm>
          <a:prstGeom prst="rect">
            <a:avLst/>
          </a:prstGeom>
        </p:spPr>
      </p:pic>
      <p:sp>
        <p:nvSpPr>
          <p:cNvPr id="18" name="Subtítulo 2">
            <a:extLst>
              <a:ext uri="{FF2B5EF4-FFF2-40B4-BE49-F238E27FC236}">
                <a16:creationId xmlns:a16="http://schemas.microsoft.com/office/drawing/2014/main" id="{D07830A5-D36F-3C30-5BCB-453C466327D9}"/>
              </a:ext>
            </a:extLst>
          </p:cNvPr>
          <p:cNvSpPr txBox="1">
            <a:spLocks/>
          </p:cNvSpPr>
          <p:nvPr/>
        </p:nvSpPr>
        <p:spPr>
          <a:xfrm>
            <a:off x="482441" y="5102584"/>
            <a:ext cx="1142380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chemeClr val="bg1"/>
                </a:solidFill>
              </a:rPr>
              <a:t>Luisa </a:t>
            </a:r>
            <a:r>
              <a:rPr lang="en-GB" dirty="0" err="1">
                <a:solidFill>
                  <a:schemeClr val="bg1"/>
                </a:solidFill>
              </a:rPr>
              <a:t>Hötzsh</a:t>
            </a:r>
            <a:endParaRPr lang="en-GB" dirty="0">
              <a:solidFill>
                <a:schemeClr val="bg1"/>
              </a:solidFill>
            </a:endParaRPr>
          </a:p>
          <a:p>
            <a:pPr algn="r"/>
            <a:r>
              <a:rPr lang="en-GB" dirty="0">
                <a:solidFill>
                  <a:schemeClr val="bg1"/>
                </a:solidFill>
              </a:rPr>
              <a:t>Laura </a:t>
            </a:r>
            <a:r>
              <a:rPr lang="en-GB" dirty="0" err="1">
                <a:solidFill>
                  <a:schemeClr val="bg1"/>
                </a:solidFill>
              </a:rPr>
              <a:t>Baudis</a:t>
            </a:r>
            <a:endParaRPr lang="en-GB" dirty="0">
              <a:solidFill>
                <a:schemeClr val="bg1"/>
              </a:solidFill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0688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C114C-7D3B-E133-893F-9F76F4E82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38188559-0EDA-9925-6441-DC5647AA5E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04B5C186-51DE-7D74-BB04-5B472D0F74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E8EBCF53-84BB-9718-91BB-FD65FDA54D2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n 9" descr="Imagen que contiene interior, tabla, cocina, estufa&#10;&#10;El contenido generado por IA puede ser incorrecto.">
            <a:extLst>
              <a:ext uri="{FF2B5EF4-FFF2-40B4-BE49-F238E27FC236}">
                <a16:creationId xmlns:a16="http://schemas.microsoft.com/office/drawing/2014/main" id="{258FD150-3650-7EEE-0B44-6EE84E06DF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rcRect l="332" t="39066" r="-332" b="19503"/>
          <a:stretch>
            <a:fillRect/>
          </a:stretch>
        </p:blipFill>
        <p:spPr>
          <a:xfrm>
            <a:off x="0" y="-8770"/>
            <a:ext cx="12192000" cy="683744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1D30E850-DB01-668B-271F-2E42F961A4AD}"/>
              </a:ext>
            </a:extLst>
          </p:cNvPr>
          <p:cNvSpPr txBox="1">
            <a:spLocks/>
          </p:cNvSpPr>
          <p:nvPr/>
        </p:nvSpPr>
        <p:spPr>
          <a:xfrm>
            <a:off x="438148" y="1603662"/>
            <a:ext cx="11234738" cy="214391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800" b="1" dirty="0" err="1">
                <a:solidFill>
                  <a:schemeClr val="bg1"/>
                </a:solidFill>
                <a:latin typeface="Aptos Display" panose="020B0004020202020204" pitchFamily="34" charset="0"/>
              </a:rPr>
              <a:t>Backup</a:t>
            </a:r>
            <a:endParaRPr lang="en-GB" sz="4800" b="1" dirty="0">
              <a:solidFill>
                <a:schemeClr val="bg1"/>
              </a:solidFill>
              <a:latin typeface="Aptos Display" panose="020B0004020202020204" pitchFamily="34" charset="0"/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F42D1D9-F958-5372-69A6-E0783AB97804}"/>
              </a:ext>
            </a:extLst>
          </p:cNvPr>
          <p:cNvSpPr txBox="1">
            <a:spLocks/>
          </p:cNvSpPr>
          <p:nvPr/>
        </p:nvSpPr>
        <p:spPr>
          <a:xfrm>
            <a:off x="463391" y="4163435"/>
            <a:ext cx="1142380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>
                <a:solidFill>
                  <a:schemeClr val="bg1"/>
                </a:solidFill>
              </a:rPr>
              <a:t>Elena Muñoz Rivas</a:t>
            </a:r>
          </a:p>
          <a:p>
            <a:pPr algn="l"/>
            <a:endParaRPr lang="en-GB" sz="2800" b="1">
              <a:solidFill>
                <a:schemeClr val="bg1"/>
              </a:solidFill>
            </a:endParaRPr>
          </a:p>
          <a:p>
            <a:pPr algn="l"/>
            <a:endParaRPr lang="en-GB" sz="2800" b="1">
              <a:solidFill>
                <a:schemeClr val="bg1"/>
              </a:solidFill>
            </a:endParaRPr>
          </a:p>
          <a:p>
            <a:pPr algn="l"/>
            <a:endParaRPr lang="en-GB" sz="2800" b="1" dirty="0">
              <a:solidFill>
                <a:schemeClr val="bg1"/>
              </a:solidFill>
            </a:endParaRP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7E375D74-6BD1-7E33-AFA6-7F8465DA89CE}"/>
              </a:ext>
            </a:extLst>
          </p:cNvPr>
          <p:cNvCxnSpPr>
            <a:cxnSpLocks/>
          </p:cNvCxnSpPr>
          <p:nvPr/>
        </p:nvCxnSpPr>
        <p:spPr>
          <a:xfrm>
            <a:off x="0" y="3886199"/>
            <a:ext cx="12192000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7D2E6E9-0089-33B3-21C5-1A80DE801C85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alpha val="70000"/>
                  </a:schemeClr>
                </a:solidFill>
              </a:rPr>
              <a:t>Bern, Sep 8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A05EB670-2EA0-F954-3518-7BFC4E3AE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386" y="6101369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6" descr="Logotipo&#10;&#10;El contenido generado por IA puede ser incorrecto.">
            <a:extLst>
              <a:ext uri="{FF2B5EF4-FFF2-40B4-BE49-F238E27FC236}">
                <a16:creationId xmlns:a16="http://schemas.microsoft.com/office/drawing/2014/main" id="{287CDEAB-25AF-7DA8-9CF4-F2A2AF6133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4232" y="6096432"/>
            <a:ext cx="1113204" cy="770337"/>
          </a:xfrm>
          <a:prstGeom prst="rect">
            <a:avLst/>
          </a:prstGeom>
        </p:spPr>
      </p:pic>
      <p:sp>
        <p:nvSpPr>
          <p:cNvPr id="18" name="Subtítulo 2">
            <a:extLst>
              <a:ext uri="{FF2B5EF4-FFF2-40B4-BE49-F238E27FC236}">
                <a16:creationId xmlns:a16="http://schemas.microsoft.com/office/drawing/2014/main" id="{3EEB7FFB-FA8B-D824-06D8-FFE62D65C9FF}"/>
              </a:ext>
            </a:extLst>
          </p:cNvPr>
          <p:cNvSpPr txBox="1">
            <a:spLocks/>
          </p:cNvSpPr>
          <p:nvPr/>
        </p:nvSpPr>
        <p:spPr>
          <a:xfrm>
            <a:off x="482441" y="5102584"/>
            <a:ext cx="1142380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chemeClr val="bg1"/>
                </a:solidFill>
              </a:rPr>
              <a:t>Luisa </a:t>
            </a:r>
            <a:r>
              <a:rPr lang="en-GB" dirty="0" err="1">
                <a:solidFill>
                  <a:schemeClr val="bg1"/>
                </a:solidFill>
              </a:rPr>
              <a:t>Hötzsh</a:t>
            </a:r>
            <a:endParaRPr lang="en-GB" dirty="0">
              <a:solidFill>
                <a:schemeClr val="bg1"/>
              </a:solidFill>
            </a:endParaRPr>
          </a:p>
          <a:p>
            <a:pPr algn="r"/>
            <a:r>
              <a:rPr lang="en-GB" dirty="0">
                <a:solidFill>
                  <a:schemeClr val="bg1"/>
                </a:solidFill>
              </a:rPr>
              <a:t>Laura </a:t>
            </a:r>
            <a:r>
              <a:rPr lang="en-GB" dirty="0" err="1">
                <a:solidFill>
                  <a:schemeClr val="bg1"/>
                </a:solidFill>
              </a:rPr>
              <a:t>Baudis</a:t>
            </a:r>
            <a:endParaRPr lang="en-GB" dirty="0">
              <a:solidFill>
                <a:schemeClr val="bg1"/>
              </a:solidFill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  <a:p>
            <a:pPr algn="r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8626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contenido 2">
            <a:extLst>
              <a:ext uri="{FF2B5EF4-FFF2-40B4-BE49-F238E27FC236}">
                <a16:creationId xmlns:a16="http://schemas.microsoft.com/office/drawing/2014/main" id="{93E580A0-F0BF-9CBB-C702-C9355C9E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019" y="1167303"/>
            <a:ext cx="11519999" cy="5122003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Dark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matter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exists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—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rotation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curves, CMB,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lensing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maps</a:t>
            </a:r>
            <a:endParaRPr lang="es-ES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s-ES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s-ES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endParaRPr lang="es-ES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228600" lvl="1">
              <a:spcBef>
                <a:spcPts val="1000"/>
              </a:spcBef>
            </a:pPr>
            <a:r>
              <a:rPr lang="es-E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Candidates: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ABC37BE2-7B39-89B0-C487-B3528A76A342}"/>
              </a:ext>
            </a:extLst>
          </p:cNvPr>
          <p:cNvCxnSpPr>
            <a:cxnSpLocks/>
          </p:cNvCxnSpPr>
          <p:nvPr/>
        </p:nvCxnSpPr>
        <p:spPr>
          <a:xfrm>
            <a:off x="242899" y="6448422"/>
            <a:ext cx="11520000" cy="0"/>
          </a:xfrm>
          <a:prstGeom prst="line">
            <a:avLst/>
          </a:prstGeom>
          <a:ln w="31750">
            <a:solidFill>
              <a:srgbClr val="3182BD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B2E3C8D-4E2C-120E-3A5F-3EB7A3342615}"/>
              </a:ext>
            </a:extLst>
          </p:cNvPr>
          <p:cNvSpPr txBox="1"/>
          <p:nvPr/>
        </p:nvSpPr>
        <p:spPr>
          <a:xfrm>
            <a:off x="607632" y="1755397"/>
            <a:ext cx="15098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NEUTRAL </a:t>
            </a:r>
            <a:endParaRPr lang="en-GB" sz="2000" b="1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D393327-698B-6C44-F348-0C448E6B663E}"/>
              </a:ext>
            </a:extLst>
          </p:cNvPr>
          <p:cNvSpPr txBox="1"/>
          <p:nvPr/>
        </p:nvSpPr>
        <p:spPr>
          <a:xfrm>
            <a:off x="2117457" y="1755397"/>
            <a:ext cx="42104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DOESN’T INTERACT WITH LIGHT </a:t>
            </a:r>
            <a:endParaRPr lang="en-GB" sz="2000" b="1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C31F147-375C-8507-9EDE-9C2B4E6C061C}"/>
              </a:ext>
            </a:extLst>
          </p:cNvPr>
          <p:cNvSpPr txBox="1"/>
          <p:nvPr/>
        </p:nvSpPr>
        <p:spPr>
          <a:xfrm>
            <a:off x="6327950" y="1755397"/>
            <a:ext cx="42104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HAS MASS</a:t>
            </a:r>
            <a:endParaRPr lang="en-GB" sz="2000" b="1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65B9D01-2644-EB2B-9028-F2854DD01DB0}"/>
              </a:ext>
            </a:extLst>
          </p:cNvPr>
          <p:cNvSpPr txBox="1"/>
          <p:nvPr/>
        </p:nvSpPr>
        <p:spPr>
          <a:xfrm>
            <a:off x="1573596" y="2241506"/>
            <a:ext cx="52950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STABLE OVER LIFETIME OF THE UNIVERSE</a:t>
            </a:r>
            <a:endParaRPr lang="en-GB" sz="2000" b="1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82730F7-B47B-71D7-60E9-7C26517E241F}"/>
              </a:ext>
            </a:extLst>
          </p:cNvPr>
          <p:cNvSpPr txBox="1"/>
          <p:nvPr/>
        </p:nvSpPr>
        <p:spPr>
          <a:xfrm>
            <a:off x="6868611" y="2264848"/>
            <a:ext cx="42104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000000"/>
                </a:solidFill>
                <a:latin typeface="Aptos" panose="020B0004020202020204" pitchFamily="34" charset="0"/>
              </a:rPr>
              <a:t>NON-RELATIVISTIC</a:t>
            </a:r>
            <a:endParaRPr lang="en-GB" sz="2000" b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15A17BB-99AF-CE51-3E35-DD5129360DEF}"/>
              </a:ext>
            </a:extLst>
          </p:cNvPr>
          <p:cNvSpPr txBox="1"/>
          <p:nvPr/>
        </p:nvSpPr>
        <p:spPr>
          <a:xfrm>
            <a:off x="8215812" y="1745371"/>
            <a:ext cx="42104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000000"/>
                </a:solidFill>
                <a:latin typeface="Aptos" panose="020B0004020202020204" pitchFamily="34" charset="0"/>
              </a:rPr>
              <a:t>NEEDS TO BE COLD</a:t>
            </a:r>
            <a:endParaRPr lang="en-GB" sz="2000" b="1" dirty="0"/>
          </a:p>
        </p:txBody>
      </p:sp>
      <p:pic>
        <p:nvPicPr>
          <p:cNvPr id="28" name="Imagen 27" descr="Diagrama, Escala de tiempo&#10;&#10;Descripción generada automáticamente">
            <a:extLst>
              <a:ext uri="{FF2B5EF4-FFF2-40B4-BE49-F238E27FC236}">
                <a16:creationId xmlns:a16="http://schemas.microsoft.com/office/drawing/2014/main" id="{1A5F0311-B883-CC03-2141-1DC5EE3D82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5346"/>
          <a:stretch>
            <a:fillRect/>
          </a:stretch>
        </p:blipFill>
        <p:spPr>
          <a:xfrm>
            <a:off x="394982" y="3794499"/>
            <a:ext cx="11142005" cy="1779271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92BAE2F5-B94F-CC4C-016C-0F6A7DEBA767}"/>
              </a:ext>
            </a:extLst>
          </p:cNvPr>
          <p:cNvSpPr/>
          <p:nvPr/>
        </p:nvSpPr>
        <p:spPr>
          <a:xfrm>
            <a:off x="5840426" y="4782566"/>
            <a:ext cx="1798320" cy="5374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ítulo 1">
            <a:extLst>
              <a:ext uri="{FF2B5EF4-FFF2-40B4-BE49-F238E27FC236}">
                <a16:creationId xmlns:a16="http://schemas.microsoft.com/office/drawing/2014/main" id="{32F7918E-C6AE-AE7D-9BDC-BC7C67C3D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ES" sz="3200" b="1" dirty="0" err="1">
                <a:solidFill>
                  <a:srgbClr val="3182BD"/>
                </a:solidFill>
              </a:rPr>
              <a:t>Astrophysical</a:t>
            </a:r>
            <a:r>
              <a:rPr lang="es-ES" sz="3200" b="1" dirty="0">
                <a:solidFill>
                  <a:srgbClr val="3182BD"/>
                </a:solidFill>
              </a:rPr>
              <a:t> </a:t>
            </a:r>
            <a:r>
              <a:rPr lang="es-ES" sz="3200" b="1" dirty="0" err="1">
                <a:solidFill>
                  <a:srgbClr val="3182BD"/>
                </a:solidFill>
              </a:rPr>
              <a:t>evidence</a:t>
            </a:r>
            <a:r>
              <a:rPr lang="es-ES" sz="3200" b="1" dirty="0">
                <a:solidFill>
                  <a:srgbClr val="3182BD"/>
                </a:solidFill>
              </a:rPr>
              <a:t> </a:t>
            </a:r>
            <a:r>
              <a:rPr lang="es-ES" sz="3200" b="1" dirty="0" err="1">
                <a:solidFill>
                  <a:srgbClr val="3182BD"/>
                </a:solidFill>
              </a:rPr>
              <a:t>for</a:t>
            </a:r>
            <a:r>
              <a:rPr lang="es-ES" sz="3200" b="1" dirty="0">
                <a:solidFill>
                  <a:srgbClr val="3182BD"/>
                </a:solidFill>
              </a:rPr>
              <a:t> DM</a:t>
            </a:r>
          </a:p>
        </p:txBody>
      </p: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346A3BF8-C27C-6FBC-5C66-63372A8CC6C1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182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08DBD231-C92A-1C72-C40C-822A0F271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8458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4319D-A694-1B82-0952-9A8191129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30821"/>
            <a:ext cx="10515600" cy="563563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Scintillation in Xe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2A69B08-7775-67F1-2CE1-A407E92FA097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731EC973-55A0-EF51-3792-35BCA3A82C2E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n 14" descr="Diagrama, Esquemático&#10;&#10;El contenido generado por IA puede ser incorrecto.">
            <a:extLst>
              <a:ext uri="{FF2B5EF4-FFF2-40B4-BE49-F238E27FC236}">
                <a16:creationId xmlns:a16="http://schemas.microsoft.com/office/drawing/2014/main" id="{A2EE5CA5-9C75-1854-5558-61AF07FCA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8736" y="1000032"/>
            <a:ext cx="6383871" cy="4951813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61CE69E3-E86A-29AB-A4AE-6B713B22D82E}"/>
              </a:ext>
            </a:extLst>
          </p:cNvPr>
          <p:cNvSpPr txBox="1"/>
          <p:nvPr/>
        </p:nvSpPr>
        <p:spPr>
          <a:xfrm>
            <a:off x="223837" y="1337907"/>
            <a:ext cx="21124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>
                <a:effectLst/>
                <a:latin typeface="Helvetica" pitchFamily="2" charset="0"/>
              </a:rPr>
              <a:t>Xe* = </a:t>
            </a:r>
            <a:r>
              <a:rPr lang="es-ES" dirty="0" err="1">
                <a:effectLst/>
                <a:latin typeface="Helvetica" pitchFamily="2" charset="0"/>
              </a:rPr>
              <a:t>exciton</a:t>
            </a:r>
            <a:endParaRPr lang="es-ES" dirty="0">
              <a:effectLst/>
              <a:latin typeface="Helvetica" pitchFamily="2" charset="0"/>
            </a:endParaRPr>
          </a:p>
          <a:p>
            <a:pPr>
              <a:buNone/>
            </a:pPr>
            <a:r>
              <a:rPr lang="es-ES" dirty="0">
                <a:effectLst/>
                <a:latin typeface="Helvetica" pitchFamily="2" charset="0"/>
              </a:rPr>
              <a:t>Xe2* = </a:t>
            </a:r>
            <a:r>
              <a:rPr lang="es-ES" dirty="0" err="1">
                <a:effectLst/>
                <a:latin typeface="Helvetica" pitchFamily="2" charset="0"/>
              </a:rPr>
              <a:t>excimer</a:t>
            </a:r>
            <a:endParaRPr lang="es-ES" dirty="0">
              <a:effectLst/>
              <a:latin typeface="Helvetica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09F782-4EEB-93ED-BE56-46D9D24BA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0304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59675-2E04-2182-4FEE-E616A5691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Gráfico&#10;&#10;Descripción generada automáticamente">
            <a:extLst>
              <a:ext uri="{FF2B5EF4-FFF2-40B4-BE49-F238E27FC236}">
                <a16:creationId xmlns:a16="http://schemas.microsoft.com/office/drawing/2014/main" id="{59037AD4-EF95-AF65-D31F-EB6346AA4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121" y="2737000"/>
            <a:ext cx="8727757" cy="376748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4844E8A-B330-DE6C-91DC-14AD42FE0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ES" sz="3200" b="1" dirty="0" err="1">
                <a:solidFill>
                  <a:srgbClr val="3182BD"/>
                </a:solidFill>
              </a:rPr>
              <a:t>Production</a:t>
            </a:r>
            <a:r>
              <a:rPr lang="es-ES" sz="3200" b="1" dirty="0">
                <a:solidFill>
                  <a:srgbClr val="3182BD"/>
                </a:solidFill>
              </a:rPr>
              <a:t> </a:t>
            </a:r>
            <a:r>
              <a:rPr lang="es-ES" sz="3200" b="1" dirty="0" err="1">
                <a:solidFill>
                  <a:srgbClr val="3182BD"/>
                </a:solidFill>
              </a:rPr>
              <a:t>mechanisms</a:t>
            </a:r>
            <a:endParaRPr lang="es-ES" sz="3200" b="1" dirty="0">
              <a:solidFill>
                <a:srgbClr val="3182BD"/>
              </a:solidFill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750D39EC-8D99-20BD-13A6-5B45F15C0023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182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94F8CB92-3A40-4727-2320-11A9AAB1211A}"/>
              </a:ext>
            </a:extLst>
          </p:cNvPr>
          <p:cNvCxnSpPr>
            <a:cxnSpLocks/>
          </p:cNvCxnSpPr>
          <p:nvPr/>
        </p:nvCxnSpPr>
        <p:spPr>
          <a:xfrm>
            <a:off x="242899" y="6448422"/>
            <a:ext cx="11520000" cy="0"/>
          </a:xfrm>
          <a:prstGeom prst="line">
            <a:avLst/>
          </a:prstGeom>
          <a:ln w="31750">
            <a:solidFill>
              <a:srgbClr val="3182BD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B756E3A1-BD2D-4013-1384-26DE8864E645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182BD">
                    <a:alpha val="70000"/>
                  </a:srgbClr>
                </a:solidFill>
              </a:rPr>
              <a:t>July 2025                                                                                Elena Muñoz Rivas                                                                                                 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ACDC01B-DE21-8DD6-FA97-9A183A67A065}"/>
              </a:ext>
            </a:extLst>
          </p:cNvPr>
          <p:cNvSpPr txBox="1"/>
          <p:nvPr/>
        </p:nvSpPr>
        <p:spPr>
          <a:xfrm>
            <a:off x="8267892" y="120106"/>
            <a:ext cx="3700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Aggarwal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et al. (DAMIC-M Coll.),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Probing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benchmark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models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…, 2025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00946135-1147-1158-1020-51839F8F6F5F}"/>
                  </a:ext>
                </a:extLst>
              </p:cNvPr>
              <p:cNvSpPr txBox="1"/>
              <p:nvPr/>
            </p:nvSpPr>
            <p:spPr>
              <a:xfrm>
                <a:off x="242893" y="839589"/>
                <a:ext cx="11644306" cy="1938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sz="2400" b="1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Freeze-in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: e⁺ e⁻ → </a:t>
                </a:r>
                <a:r>
                  <a:rPr lang="el-GR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χ χ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never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reaches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equilibrium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,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yield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grows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until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T 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0" i="1" u="none" strike="noStrike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b="0" i="1" u="none" strike="noStrike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s-ES" sz="2400" b="0" i="1" u="none" strike="noStrike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s-ES" sz="2400" b="0" i="1" u="none" strike="noStrike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→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relic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∝ coupling² (ultra-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weak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sz="2400" b="1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Freeze-out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: </a:t>
                </a:r>
                <a:r>
                  <a:rPr lang="el-GR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χ χ ↔ 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e⁺ e⁻ in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equilibrium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,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decouples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at T ≈ m</a:t>
                </a:r>
                <a:r>
                  <a:rPr lang="el-GR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χ /20 →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relic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set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by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annihilation</a:t>
                </a:r>
                <a:r>
                  <a:rPr lang="es-ES" sz="2400" b="0" i="0" u="none" strike="noStrike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 </a:t>
                </a:r>
                <a:r>
                  <a:rPr lang="es-ES" sz="2400" b="0" i="0" u="none" strike="noStrike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</a:rPr>
                  <a:t>cross-section</a:t>
                </a:r>
                <a:endParaRPr lang="es-ES" sz="24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Aptos" panose="020B0004020202020204" pitchFamily="34" charset="0"/>
                  </a:rPr>
                  <a:t>Benchmarks give </a:t>
                </a:r>
                <a:r>
                  <a:rPr lang="el-GR" sz="2400" dirty="0">
                    <a:latin typeface="Aptos" panose="020B0004020202020204" pitchFamily="34" charset="0"/>
                  </a:rPr>
                  <a:t>σ</a:t>
                </a:r>
                <a:r>
                  <a:rPr lang="en-GB" sz="2400" dirty="0">
                    <a:latin typeface="Aptos" panose="020B0004020202020204" pitchFamily="34" charset="0"/>
                  </a:rPr>
                  <a:t>ₑ(m</a:t>
                </a:r>
                <a:r>
                  <a:rPr lang="el-GR" sz="2400" dirty="0">
                    <a:latin typeface="Aptos" panose="020B0004020202020204" pitchFamily="34" charset="0"/>
                  </a:rPr>
                  <a:t>χ) </a:t>
                </a:r>
                <a:r>
                  <a:rPr lang="en-GB" sz="2400" dirty="0">
                    <a:latin typeface="Aptos" panose="020B0004020202020204" pitchFamily="34" charset="0"/>
                  </a:rPr>
                  <a:t>targets → probed here by DAMIC-M exclusion curves</a:t>
                </a:r>
              </a:p>
            </p:txBody>
          </p:sp>
        </mc:Choice>
        <mc:Fallback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00946135-1147-1158-1020-51839F8F6F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93" y="839589"/>
                <a:ext cx="11644306" cy="1938992"/>
              </a:xfrm>
              <a:prstGeom prst="rect">
                <a:avLst/>
              </a:prstGeom>
              <a:blipFill>
                <a:blip r:embed="rId4"/>
                <a:stretch>
                  <a:fillRect l="-763" t="-2614" b="-65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83844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E9271-13EE-6DC2-9318-0EE94F95D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3EBBA3-19CE-FE01-97D3-1C24A1B65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rgbClr val="3182BD"/>
                </a:solidFill>
              </a:rPr>
              <a:t>Nuclear-</a:t>
            </a:r>
            <a:r>
              <a:rPr lang="es-ES" sz="3200" b="1" dirty="0" err="1">
                <a:solidFill>
                  <a:srgbClr val="3182BD"/>
                </a:solidFill>
              </a:rPr>
              <a:t>recoil</a:t>
            </a:r>
            <a:r>
              <a:rPr lang="es-ES" sz="3200" b="1" dirty="0">
                <a:solidFill>
                  <a:srgbClr val="3182BD"/>
                </a:solidFill>
              </a:rPr>
              <a:t> </a:t>
            </a:r>
            <a:r>
              <a:rPr lang="es-ES" sz="3200" b="1" dirty="0" err="1">
                <a:solidFill>
                  <a:srgbClr val="3182BD"/>
                </a:solidFill>
              </a:rPr>
              <a:t>limits</a:t>
            </a:r>
            <a:r>
              <a:rPr lang="es-ES" sz="3200" b="1" dirty="0">
                <a:solidFill>
                  <a:srgbClr val="3182BD"/>
                </a:solidFill>
              </a:rPr>
              <a:t> (</a:t>
            </a:r>
            <a:r>
              <a:rPr lang="es-ES" sz="3200" b="1" dirty="0" err="1">
                <a:solidFill>
                  <a:srgbClr val="3182BD"/>
                </a:solidFill>
              </a:rPr>
              <a:t>WIMPs</a:t>
            </a:r>
            <a:r>
              <a:rPr lang="es-ES" sz="3200" b="1" dirty="0">
                <a:solidFill>
                  <a:srgbClr val="3182BD"/>
                </a:solidFill>
              </a:rPr>
              <a:t>)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A43F9A3-A93C-7AE9-70B7-8DF6FBBE43A2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182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23BD9F8B-0F3B-AB20-C980-930477DAE5C6}"/>
              </a:ext>
            </a:extLst>
          </p:cNvPr>
          <p:cNvCxnSpPr>
            <a:cxnSpLocks/>
          </p:cNvCxnSpPr>
          <p:nvPr/>
        </p:nvCxnSpPr>
        <p:spPr>
          <a:xfrm>
            <a:off x="242899" y="6448422"/>
            <a:ext cx="11520000" cy="0"/>
          </a:xfrm>
          <a:prstGeom prst="line">
            <a:avLst/>
          </a:prstGeom>
          <a:ln w="31750">
            <a:solidFill>
              <a:srgbClr val="3182BD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6C7A8220-5816-A17B-680C-9DEBE07BD1AA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182BD">
                    <a:alpha val="70000"/>
                  </a:srgbClr>
                </a:solidFill>
              </a:rPr>
              <a:t>July 2025                                                                                Elena Muñoz Rivas                                                                                                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35ABAF7-6459-7DA3-66CD-0EB12F6FA913}"/>
                  </a:ext>
                </a:extLst>
              </p:cNvPr>
              <p:cNvSpPr txBox="1"/>
              <p:nvPr/>
            </p:nvSpPr>
            <p:spPr>
              <a:xfrm>
                <a:off x="242893" y="1030743"/>
                <a:ext cx="5238744" cy="4773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sz="2400" b="1" dirty="0"/>
                  <a:t>Current status </a:t>
                </a:r>
                <a:r>
                  <a:rPr lang="es-ES" sz="2400" b="1" dirty="0" err="1"/>
                  <a:t>of</a:t>
                </a:r>
                <a:r>
                  <a:rPr lang="es-ES" sz="2400" b="1" dirty="0"/>
                  <a:t> SI WIMP </a:t>
                </a:r>
                <a:r>
                  <a:rPr lang="es-ES" sz="2400" b="1" dirty="0" err="1"/>
                  <a:t>searches</a:t>
                </a:r>
                <a:endParaRPr lang="es-ES" sz="2400" b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400" dirty="0" err="1"/>
                  <a:t>The</a:t>
                </a:r>
                <a:r>
                  <a:rPr lang="es-ES" sz="2400" dirty="0"/>
                  <a:t> </a:t>
                </a:r>
                <a:r>
                  <a:rPr lang="es-ES" sz="2400" b="1" dirty="0" err="1"/>
                  <a:t>GeV</a:t>
                </a:r>
                <a:r>
                  <a:rPr lang="es-ES" sz="2400" b="1" dirty="0"/>
                  <a:t>–</a:t>
                </a:r>
                <a:r>
                  <a:rPr lang="es-ES" sz="2400" b="1" dirty="0" err="1"/>
                  <a:t>TeV</a:t>
                </a:r>
                <a:r>
                  <a:rPr lang="es-ES" sz="2400" b="1" dirty="0"/>
                  <a:t> </a:t>
                </a:r>
                <a:r>
                  <a:rPr lang="es-ES" sz="2400" b="1" dirty="0" err="1"/>
                  <a:t>window</a:t>
                </a:r>
                <a:r>
                  <a:rPr lang="es-ES" sz="2400" b="1" dirty="0"/>
                  <a:t> </a:t>
                </a:r>
                <a:r>
                  <a:rPr lang="es-ES" sz="2400" dirty="0" err="1"/>
                  <a:t>is</a:t>
                </a:r>
                <a:r>
                  <a:rPr lang="es-ES" sz="2400" dirty="0"/>
                  <a:t> </a:t>
                </a:r>
                <a:r>
                  <a:rPr lang="es-ES" sz="2400" dirty="0" err="1"/>
                  <a:t>now</a:t>
                </a:r>
                <a:r>
                  <a:rPr lang="es-ES" sz="2400" dirty="0"/>
                  <a:t> </a:t>
                </a:r>
                <a:r>
                  <a:rPr lang="es-ES" sz="2400" dirty="0" err="1"/>
                  <a:t>probed</a:t>
                </a:r>
                <a:r>
                  <a:rPr lang="es-ES" sz="2400" dirty="0"/>
                  <a:t> </a:t>
                </a:r>
                <a:r>
                  <a:rPr lang="es-ES" sz="2400" dirty="0" err="1"/>
                  <a:t>down</a:t>
                </a:r>
                <a:r>
                  <a:rPr lang="es-ES" sz="2400" dirty="0"/>
                  <a:t> </a:t>
                </a:r>
                <a:r>
                  <a:rPr lang="es-ES" sz="2400" dirty="0" err="1"/>
                  <a:t>to</a:t>
                </a:r>
                <a:r>
                  <a:rPr lang="es-E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40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nor/>
                          </m:rPr>
                          <a:rPr lang="el-GR" sz="2400" dirty="0"/>
                          <m:t>χ</m:t>
                        </m:r>
                        <m:r>
                          <m:rPr>
                            <m:nor/>
                          </m:rPr>
                          <a:rPr lang="el-GR" sz="2400" dirty="0"/>
                          <m:t>−</m:t>
                        </m:r>
                        <m:r>
                          <m:rPr>
                            <m:nor/>
                          </m:rPr>
                          <a:rPr lang="es-ES" sz="2400" dirty="0"/>
                          <m:t>N</m:t>
                        </m:r>
                      </m:sub>
                    </m:sSub>
                  </m:oMath>
                </a14:m>
                <a:r>
                  <a:rPr lang="es-ES" sz="2400" dirty="0"/>
                  <a:t> ≃ 2.2 × 10⁻⁴⁸ cm² (LZ)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s-ES" sz="6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400" dirty="0" err="1"/>
                  <a:t>Sensitivity</a:t>
                </a:r>
                <a:r>
                  <a:rPr lang="es-ES" sz="2400" dirty="0"/>
                  <a:t> </a:t>
                </a:r>
                <a:r>
                  <a:rPr lang="es-ES" sz="2400" b="1" dirty="0" err="1"/>
                  <a:t>drops</a:t>
                </a:r>
                <a:r>
                  <a:rPr lang="es-ES" sz="2400" b="1" dirty="0"/>
                  <a:t> </a:t>
                </a:r>
                <a:r>
                  <a:rPr lang="es-ES" sz="2400" b="1" dirty="0" err="1"/>
                  <a:t>steeply</a:t>
                </a:r>
                <a:r>
                  <a:rPr lang="es-ES" sz="2400" b="1" dirty="0"/>
                  <a:t> </a:t>
                </a:r>
                <a:r>
                  <a:rPr lang="es-ES" sz="2400" b="1" dirty="0" err="1"/>
                  <a:t>below</a:t>
                </a:r>
                <a:r>
                  <a:rPr lang="es-ES" sz="2400" b="1" dirty="0"/>
                  <a:t> ≈ 1 </a:t>
                </a:r>
                <a:r>
                  <a:rPr lang="es-ES" sz="2400" b="1" dirty="0" err="1"/>
                  <a:t>GeV</a:t>
                </a:r>
                <a:r>
                  <a:rPr lang="es-ES" sz="2400" b="1" dirty="0"/>
                  <a:t>/c²</a:t>
                </a:r>
                <a:r>
                  <a:rPr lang="es-ES" sz="2400" dirty="0"/>
                  <a:t>: </a:t>
                </a:r>
                <a:r>
                  <a:rPr lang="es-ES" sz="2400" dirty="0" err="1"/>
                  <a:t>recoil</a:t>
                </a:r>
                <a:r>
                  <a:rPr lang="es-ES" sz="2400" dirty="0"/>
                  <a:t> </a:t>
                </a:r>
                <a:r>
                  <a:rPr lang="es-ES" sz="2400" dirty="0" err="1"/>
                  <a:t>energies</a:t>
                </a:r>
                <a:r>
                  <a:rPr lang="es-ES" sz="2400" dirty="0"/>
                  <a:t> </a:t>
                </a:r>
                <a:r>
                  <a:rPr lang="es-ES" sz="2400" dirty="0" err="1"/>
                  <a:t>fall</a:t>
                </a:r>
                <a:r>
                  <a:rPr lang="es-ES" sz="2400" dirty="0"/>
                  <a:t> </a:t>
                </a:r>
                <a:r>
                  <a:rPr lang="es-ES" sz="2400" dirty="0" err="1"/>
                  <a:t>under</a:t>
                </a:r>
                <a:r>
                  <a:rPr lang="es-ES" sz="2400" dirty="0"/>
                  <a:t> detector </a:t>
                </a:r>
                <a:r>
                  <a:rPr lang="es-ES" sz="2400" dirty="0" err="1"/>
                  <a:t>thresholds</a:t>
                </a:r>
                <a:r>
                  <a:rPr lang="es-ES" sz="2400" dirty="0"/>
                  <a:t> → </a:t>
                </a:r>
                <a:r>
                  <a:rPr lang="es-ES" sz="2400" dirty="0" err="1"/>
                  <a:t>motivates</a:t>
                </a:r>
                <a:r>
                  <a:rPr lang="es-ES" sz="2400" dirty="0"/>
                  <a:t> e⁻-</a:t>
                </a:r>
                <a:r>
                  <a:rPr lang="es-ES" sz="2400" dirty="0" err="1"/>
                  <a:t>recoil</a:t>
                </a:r>
                <a:r>
                  <a:rPr lang="es-ES" sz="2400" dirty="0"/>
                  <a:t> </a:t>
                </a:r>
                <a:r>
                  <a:rPr lang="es-ES" sz="2400" dirty="0" err="1"/>
                  <a:t>searches</a:t>
                </a:r>
                <a:r>
                  <a:rPr lang="es-ES" sz="2400" dirty="0"/>
                  <a:t> </a:t>
                </a:r>
                <a:r>
                  <a:rPr lang="es-ES" sz="2400" dirty="0" err="1"/>
                  <a:t>like</a:t>
                </a:r>
                <a:r>
                  <a:rPr lang="es-ES" sz="2400" dirty="0"/>
                  <a:t> DAMIC-M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s-ES" sz="7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400" dirty="0" err="1"/>
                  <a:t>Approaching</a:t>
                </a:r>
                <a:r>
                  <a:rPr lang="es-ES" sz="2400" dirty="0"/>
                  <a:t> </a:t>
                </a:r>
                <a:r>
                  <a:rPr lang="es-ES" sz="2400" dirty="0" err="1"/>
                  <a:t>the</a:t>
                </a:r>
                <a:r>
                  <a:rPr lang="es-ES" sz="2400" dirty="0"/>
                  <a:t> </a:t>
                </a:r>
                <a:r>
                  <a:rPr lang="es-ES" sz="2400" b="1" dirty="0"/>
                  <a:t>“neutrino </a:t>
                </a:r>
                <a:r>
                  <a:rPr lang="es-ES" sz="2400" b="1" dirty="0" err="1"/>
                  <a:t>floor</a:t>
                </a:r>
                <a:r>
                  <a:rPr lang="es-ES" sz="2400" b="1" dirty="0"/>
                  <a:t>” </a:t>
                </a:r>
                <a:r>
                  <a:rPr lang="es-ES" sz="2400" dirty="0"/>
                  <a:t>(</a:t>
                </a:r>
                <a:r>
                  <a:rPr lang="es-ES" sz="2400" dirty="0" err="1"/>
                  <a:t>dashed</a:t>
                </a:r>
                <a:r>
                  <a:rPr lang="es-ES" sz="2400" dirty="0"/>
                  <a:t> line): </a:t>
                </a:r>
                <a:r>
                  <a:rPr lang="es-ES" sz="2400" dirty="0" err="1"/>
                  <a:t>coherent</a:t>
                </a:r>
                <a:r>
                  <a:rPr lang="es-ES" sz="2400" dirty="0"/>
                  <a:t> </a:t>
                </a:r>
                <a:r>
                  <a:rPr lang="el-GR" sz="2400" dirty="0"/>
                  <a:t>ν-</a:t>
                </a:r>
                <a:r>
                  <a:rPr lang="es-ES" sz="2400" dirty="0" err="1"/>
                  <a:t>nucleus</a:t>
                </a:r>
                <a:r>
                  <a:rPr lang="es-ES" sz="2400" dirty="0"/>
                  <a:t> </a:t>
                </a:r>
                <a:r>
                  <a:rPr lang="es-ES" sz="2400" dirty="0" err="1"/>
                  <a:t>scattering</a:t>
                </a:r>
                <a:r>
                  <a:rPr lang="es-ES" sz="2400" dirty="0"/>
                  <a:t> </a:t>
                </a:r>
                <a:r>
                  <a:rPr lang="es-ES" sz="2400" dirty="0" err="1"/>
                  <a:t>becomes</a:t>
                </a:r>
                <a:r>
                  <a:rPr lang="es-ES" sz="2400" dirty="0"/>
                  <a:t> </a:t>
                </a:r>
                <a:r>
                  <a:rPr lang="es-ES" sz="2400" dirty="0" err="1"/>
                  <a:t>an</a:t>
                </a:r>
                <a:r>
                  <a:rPr lang="es-ES" sz="2400" dirty="0"/>
                  <a:t> irreducible </a:t>
                </a:r>
                <a:r>
                  <a:rPr lang="es-ES" sz="2400" dirty="0" err="1"/>
                  <a:t>background</a:t>
                </a:r>
                <a:endParaRPr lang="es-ES" sz="2400" dirty="0"/>
              </a:p>
            </p:txBody>
          </p:sp>
        </mc:Choice>
        <mc:Fallback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35ABAF7-6459-7DA3-66CD-0EB12F6FA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93" y="1030743"/>
                <a:ext cx="5238744" cy="4773999"/>
              </a:xfrm>
              <a:prstGeom prst="rect">
                <a:avLst/>
              </a:prstGeom>
              <a:blipFill>
                <a:blip r:embed="rId3"/>
                <a:stretch>
                  <a:fillRect l="-1937" t="-1064" r="-1695" b="-2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>
            <a:extLst>
              <a:ext uri="{FF2B5EF4-FFF2-40B4-BE49-F238E27FC236}">
                <a16:creationId xmlns:a16="http://schemas.microsoft.com/office/drawing/2014/main" id="{9BD386BD-8D2B-568D-422D-07871BD9D9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399" y="1030743"/>
            <a:ext cx="6400800" cy="44323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C4026CE-020F-9068-1732-A0C21E29F11B}"/>
              </a:ext>
            </a:extLst>
          </p:cNvPr>
          <p:cNvSpPr txBox="1"/>
          <p:nvPr/>
        </p:nvSpPr>
        <p:spPr>
          <a:xfrm>
            <a:off x="7717535" y="5504092"/>
            <a:ext cx="42315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Figure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from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F.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Petricca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, </a:t>
            </a:r>
            <a:r>
              <a:rPr lang="es-ES" b="0" i="1" u="none" strike="noStrike" dirty="0">
                <a:solidFill>
                  <a:srgbClr val="000000"/>
                </a:solidFill>
                <a:effectLst/>
              </a:rPr>
              <a:t>Direct </a:t>
            </a:r>
            <a:r>
              <a:rPr lang="es-ES" b="0" i="1" u="none" strike="noStrike" dirty="0" err="1">
                <a:solidFill>
                  <a:srgbClr val="000000"/>
                </a:solidFill>
                <a:effectLst/>
              </a:rPr>
              <a:t>Detection</a:t>
            </a:r>
            <a:r>
              <a:rPr lang="es-ES" b="0" i="1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0" i="1" u="none" strike="noStrike" dirty="0" err="1">
                <a:solidFill>
                  <a:srgbClr val="000000"/>
                </a:solidFill>
                <a:effectLst/>
              </a:rPr>
              <a:t>of</a:t>
            </a:r>
            <a:r>
              <a:rPr lang="es-ES" b="0" i="1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0" i="1" u="none" strike="noStrike" dirty="0" err="1">
                <a:solidFill>
                  <a:srgbClr val="000000"/>
                </a:solidFill>
                <a:effectLst/>
              </a:rPr>
              <a:t>Dark-Matter</a:t>
            </a:r>
            <a:r>
              <a:rPr lang="es-ES" b="0" i="1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0" i="1" u="none" strike="noStrike" dirty="0" err="1">
                <a:solidFill>
                  <a:srgbClr val="000000"/>
                </a:solidFill>
                <a:effectLst/>
              </a:rPr>
              <a:t>Report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(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Community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Feedback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Mtg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., Feb-2021)</a:t>
            </a: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EBDF4F3-A382-ABB3-641D-D02E5DEDC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017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5A3AA-45EA-F843-C122-E5E997C01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45DE9D8-9BE6-65A0-1FDD-73325E4FF5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77926" y="1017906"/>
                <a:ext cx="7814074" cy="516531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400" b="1" dirty="0">
                    <a:latin typeface="Aptos" panose="020B0004020202020204" pitchFamily="34" charset="0"/>
                  </a:rPr>
                  <a:t>Underground labs </a:t>
                </a:r>
              </a:p>
              <a:p>
                <a:r>
                  <a:rPr lang="en-GB" sz="2000" dirty="0">
                    <a:latin typeface="Aptos" panose="020B0004020202020204" pitchFamily="34" charset="0"/>
                  </a:rPr>
                  <a:t>Suppress cosmic-ray background by factors &gt;10⁶</a:t>
                </a:r>
              </a:p>
              <a:p>
                <a:r>
                  <a:rPr lang="es-ES" sz="2000" dirty="0" err="1">
                    <a:latin typeface="Aptos" panose="020B0004020202020204" pitchFamily="34" charset="0"/>
                  </a:rPr>
                  <a:t>Shielding</a:t>
                </a:r>
                <a:r>
                  <a:rPr lang="es-ES" sz="2000" dirty="0">
                    <a:latin typeface="Aptos" panose="020B0004020202020204" pitchFamily="34" charset="0"/>
                  </a:rPr>
                  <a:t> </a:t>
                </a:r>
                <a:r>
                  <a:rPr lang="es-ES" sz="2000" dirty="0" err="1">
                    <a:latin typeface="Aptos" panose="020B0004020202020204" pitchFamily="34" charset="0"/>
                  </a:rPr>
                  <a:t>structures</a:t>
                </a:r>
                <a:r>
                  <a:rPr lang="es-ES" sz="2000" dirty="0">
                    <a:latin typeface="Aptos" panose="020B0004020202020204" pitchFamily="34" charset="0"/>
                  </a:rPr>
                  <a:t> and </a:t>
                </a:r>
                <a:r>
                  <a:rPr lang="es-ES" sz="2000" dirty="0" err="1">
                    <a:latin typeface="Aptos" panose="020B0004020202020204" pitchFamily="34" charset="0"/>
                  </a:rPr>
                  <a:t>radiopure</a:t>
                </a:r>
                <a:r>
                  <a:rPr lang="es-ES" sz="2000" dirty="0">
                    <a:latin typeface="Aptos" panose="020B0004020202020204" pitchFamily="34" charset="0"/>
                  </a:rPr>
                  <a:t> </a:t>
                </a:r>
                <a:r>
                  <a:rPr lang="es-ES" sz="2000" dirty="0" err="1">
                    <a:latin typeface="Aptos" panose="020B0004020202020204" pitchFamily="34" charset="0"/>
                  </a:rPr>
                  <a:t>materials</a:t>
                </a:r>
                <a:r>
                  <a:rPr lang="es-ES" sz="2000" dirty="0">
                    <a:latin typeface="Aptos" panose="020B0004020202020204" pitchFamily="34" charset="0"/>
                  </a:rPr>
                  <a:t> reduce residual </a:t>
                </a:r>
                <a14:m>
                  <m:oMath xmlns:m="http://schemas.openxmlformats.org/officeDocument/2006/math">
                    <m:r>
                      <a:rPr lang="es-E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s-ES" sz="2000" b="0" dirty="0">
                    <a:latin typeface="Aptos" panose="020B0004020202020204" pitchFamily="34" charset="0"/>
                    <a:ea typeface="Cambria Math" panose="02040503050406030204" pitchFamily="18" charset="0"/>
                  </a:rPr>
                  <a:t>/ n</a:t>
                </a:r>
              </a:p>
              <a:p>
                <a:pPr marL="0" indent="0">
                  <a:buNone/>
                </a:pPr>
                <a:endParaRPr lang="en-GB" sz="1100" b="1" dirty="0">
                  <a:latin typeface="Aptos" panose="020B0004020202020204" pitchFamily="34" charset="0"/>
                </a:endParaRPr>
              </a:p>
              <a:p>
                <a:pPr marL="0" indent="0">
                  <a:buNone/>
                </a:pPr>
                <a:r>
                  <a:rPr lang="en-GB" sz="2400" b="1" dirty="0">
                    <a:latin typeface="Aptos" panose="020B0004020202020204" pitchFamily="34" charset="0"/>
                  </a:rPr>
                  <a:t>Xenon</a:t>
                </a:r>
                <a:r>
                  <a:rPr lang="en-GB" sz="2400" dirty="0">
                    <a:latin typeface="Aptos" panose="020B0004020202020204" pitchFamily="34" charset="0"/>
                  </a:rPr>
                  <a:t>: Ideal detection medium for WIMPs</a:t>
                </a:r>
              </a:p>
              <a:p>
                <a:pPr marL="228600" lvl="1">
                  <a:spcBef>
                    <a:spcPts val="1000"/>
                  </a:spcBef>
                </a:pPr>
                <a:r>
                  <a:rPr lang="en-GB" sz="2000" dirty="0">
                    <a:latin typeface="Aptos" panose="020B0004020202020204" pitchFamily="34" charset="0"/>
                  </a:rPr>
                  <a:t>High atomic number (Z=54) &amp; mass (A≈131): strong scattering cross section(</a:t>
                </a:r>
                <a14:m>
                  <m:oMath xmlns:m="http://schemas.openxmlformats.org/officeDocument/2006/math">
                    <m:r>
                      <a:rPr lang="en-GB" sz="200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sz="200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s-E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s-E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>
                    <a:latin typeface="Aptos" panose="020B0004020202020204" pitchFamily="34" charset="0"/>
                  </a:rPr>
                  <a:t>)</a:t>
                </a:r>
              </a:p>
              <a:p>
                <a:pPr marL="228600" lvl="1">
                  <a:spcBef>
                    <a:spcPts val="1000"/>
                  </a:spcBef>
                </a:pPr>
                <a:r>
                  <a:rPr lang="en-GB" sz="2000" dirty="0">
                    <a:latin typeface="Aptos" panose="020B0004020202020204" pitchFamily="34" charset="0"/>
                  </a:rPr>
                  <a:t>Self-shielding: outer layers absorb backgrounds</a:t>
                </a:r>
              </a:p>
              <a:p>
                <a:pPr marL="228600" lvl="1">
                  <a:spcBef>
                    <a:spcPts val="1000"/>
                  </a:spcBef>
                </a:pPr>
                <a:r>
                  <a:rPr lang="en-GB" sz="2000" dirty="0">
                    <a:latin typeface="Aptos" panose="020B0004020202020204" pitchFamily="34" charset="0"/>
                  </a:rPr>
                  <a:t>No long-lived radioisotopes</a:t>
                </a:r>
                <a:endParaRPr lang="en-GB" sz="1800" dirty="0">
                  <a:latin typeface="Aptos" panose="020B0004020202020204" pitchFamily="34" charset="0"/>
                </a:endParaRPr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945DE9D8-9BE6-65A0-1FDD-73325E4FF5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77926" y="1017906"/>
                <a:ext cx="7814074" cy="5165311"/>
              </a:xfrm>
              <a:blipFill>
                <a:blip r:embed="rId3"/>
                <a:stretch>
                  <a:fillRect l="-1297" t="-1720" r="-6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46C77A62-24A4-A3F0-34E8-0C88D348468D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B5EC96D5-54E6-2BAE-49FB-D05E3442ACE5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n 11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F68FA9F1-7D4D-8816-1174-2BBB59483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5579" y="4078563"/>
            <a:ext cx="2793247" cy="2249428"/>
          </a:xfrm>
          <a:prstGeom prst="rect">
            <a:avLst/>
          </a:prstGeom>
        </p:spPr>
      </p:pic>
      <p:pic>
        <p:nvPicPr>
          <p:cNvPr id="14" name="Imagen 13" descr="Imagen que contiene tabla, interior, pastel, computadora&#10;&#10;El contenido generado por IA puede ser incorrecto.">
            <a:extLst>
              <a:ext uri="{FF2B5EF4-FFF2-40B4-BE49-F238E27FC236}">
                <a16:creationId xmlns:a16="http://schemas.microsoft.com/office/drawing/2014/main" id="{3620DF9F-AC8A-A587-172B-382571E56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382" y="862746"/>
            <a:ext cx="3754630" cy="5011888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0DB24F8-2536-3067-2F84-EED3946F0F68}"/>
              </a:ext>
            </a:extLst>
          </p:cNvPr>
          <p:cNvSpPr txBox="1"/>
          <p:nvPr/>
        </p:nvSpPr>
        <p:spPr>
          <a:xfrm>
            <a:off x="4761517" y="5030427"/>
            <a:ext cx="3820471" cy="830997"/>
          </a:xfrm>
          <a:prstGeom prst="rect">
            <a:avLst/>
          </a:prstGeom>
          <a:noFill/>
          <a:ln w="22225">
            <a:solidFill>
              <a:srgbClr val="376596"/>
            </a:solidFill>
          </a:ln>
        </p:spPr>
        <p:txBody>
          <a:bodyPr wrap="square">
            <a:spAutoFit/>
          </a:bodyPr>
          <a:lstStyle/>
          <a:p>
            <a:pPr marL="228600" lvl="1" algn="ctr">
              <a:spcBef>
                <a:spcPts val="1000"/>
              </a:spcBef>
            </a:pPr>
            <a:r>
              <a:rPr lang="en-GB" sz="2400" b="1" dirty="0">
                <a:latin typeface="Aptos" panose="020B0004020202020204" pitchFamily="34" charset="0"/>
              </a:rPr>
              <a:t>Strategy: elastic nuclear recoils for WIMPs</a:t>
            </a:r>
            <a:endParaRPr lang="es-ES" sz="2000" dirty="0">
              <a:latin typeface="Aptos" panose="020B0004020202020204" pitchFamily="34" charset="0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455D6819-8176-CB35-00FE-CF4D5E838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6AC4C24D-F80D-0B40-E444-A9CBEDF0122B}"/>
              </a:ext>
            </a:extLst>
          </p:cNvPr>
          <p:cNvSpPr txBox="1"/>
          <p:nvPr/>
        </p:nvSpPr>
        <p:spPr>
          <a:xfrm>
            <a:off x="-1898802" y="590459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 err="1"/>
              <a:t>Laboratori</a:t>
            </a:r>
            <a:r>
              <a:rPr lang="en-GB" dirty="0"/>
              <a:t> </a:t>
            </a:r>
            <a:r>
              <a:rPr lang="en-GB" dirty="0" err="1"/>
              <a:t>Nazionali</a:t>
            </a:r>
            <a:r>
              <a:rPr lang="en-GB" dirty="0"/>
              <a:t> del Gran Sasso</a:t>
            </a:r>
          </a:p>
          <a:p>
            <a:pPr algn="r"/>
            <a:r>
              <a:rPr lang="en-GB" sz="1400" dirty="0"/>
              <a:t>Radon removal Xenon </a:t>
            </a:r>
            <a:r>
              <a:rPr lang="en-GB" sz="1400" dirty="0" err="1"/>
              <a:t>nT</a:t>
            </a:r>
            <a:r>
              <a:rPr lang="en-GB" sz="1400" dirty="0"/>
              <a:t> 10.1103/zc1w-88p6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E14D51F-6507-2802-3533-DD437C14A513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Why underground /Xenon?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9985D21-5577-435E-F77E-A92D8A64BE8A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4</a:t>
            </a:r>
          </a:p>
        </p:txBody>
      </p:sp>
    </p:spTree>
    <p:extLst>
      <p:ext uri="{BB962C8B-B14F-4D97-AF65-F5344CB8AC3E}">
        <p14:creationId xmlns:p14="http://schemas.microsoft.com/office/powerpoint/2010/main" val="4111739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EC1C5-5882-F89E-5DA8-E9FC0CA17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A20F1-D48F-2A0C-62F1-787589DEA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Field </a:t>
            </a:r>
            <a:r>
              <a:rPr lang="en-GB" sz="3200" b="1" dirty="0" err="1">
                <a:solidFill>
                  <a:srgbClr val="376596"/>
                </a:solidFill>
                <a:cs typeface="Consolas" panose="020B0609020204030204" pitchFamily="49" charset="0"/>
              </a:rPr>
              <a:t>behavior</a:t>
            </a: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 at low vs high drift bias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B4DDAA20-0855-E8A4-DEB8-5D4D8B145EAE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A8B9BDDA-43FB-ACD2-C1AF-9A3B72F20BBC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09972F5C-5804-0280-8769-7C6E4EA90CA7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13/20</a:t>
            </a:r>
          </a:p>
        </p:txBody>
      </p:sp>
      <p:pic>
        <p:nvPicPr>
          <p:cNvPr id="4" name="Imagen 3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D30C3A31-D197-914A-F17F-12D4A474F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71" y="1055686"/>
            <a:ext cx="3076523" cy="2566027"/>
          </a:xfrm>
          <a:prstGeom prst="rect">
            <a:avLst/>
          </a:prstGeom>
        </p:spPr>
      </p:pic>
      <p:pic>
        <p:nvPicPr>
          <p:cNvPr id="9" name="Imagen 8" descr="Interfaz de usuario gráfica, 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9C637CDC-0B34-34D9-E234-25886F439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8791" y="1033051"/>
            <a:ext cx="3041678" cy="2588662"/>
          </a:xfrm>
          <a:prstGeom prst="rect">
            <a:avLst/>
          </a:prstGeom>
        </p:spPr>
      </p:pic>
      <p:pic>
        <p:nvPicPr>
          <p:cNvPr id="13" name="Imagen 12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0D6CB72B-1E98-246F-5D6D-245A5187FC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8492" y="3694270"/>
            <a:ext cx="3044673" cy="2590039"/>
          </a:xfrm>
          <a:prstGeom prst="rect">
            <a:avLst/>
          </a:prstGeom>
        </p:spPr>
      </p:pic>
      <p:pic>
        <p:nvPicPr>
          <p:cNvPr id="15" name="Imagen 14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C10B194A-641F-A142-1ECA-5FCEF02E2E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014" y="3771325"/>
            <a:ext cx="3095579" cy="2561223"/>
          </a:xfrm>
          <a:prstGeom prst="rect">
            <a:avLst/>
          </a:prstGeom>
        </p:spPr>
      </p:pic>
      <p:pic>
        <p:nvPicPr>
          <p:cNvPr id="17" name="Imagen 16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E89FBF2E-F2EF-C599-34A8-1C75D15A81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1393" y="3722136"/>
            <a:ext cx="3095579" cy="2562173"/>
          </a:xfrm>
          <a:prstGeom prst="rect">
            <a:avLst/>
          </a:prstGeom>
        </p:spPr>
      </p:pic>
      <p:pic>
        <p:nvPicPr>
          <p:cNvPr id="19" name="Imagen 18" descr="Gráfico&#10;&#10;El contenido generado por IA puede ser incorrecto.">
            <a:extLst>
              <a:ext uri="{FF2B5EF4-FFF2-40B4-BE49-F238E27FC236}">
                <a16:creationId xmlns:a16="http://schemas.microsoft.com/office/drawing/2014/main" id="{954CBBFC-FFA8-9757-BD86-B02087CC66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8493" y="1020593"/>
            <a:ext cx="3044673" cy="25886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9E37A34E-3256-7E28-2F7B-DA77366E8208}"/>
                  </a:ext>
                </a:extLst>
              </p:cNvPr>
              <p:cNvSpPr txBox="1"/>
              <p:nvPr/>
            </p:nvSpPr>
            <p:spPr>
              <a:xfrm>
                <a:off x="4062412" y="1130260"/>
                <a:ext cx="283845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𝒕𝒆𝒐</m:t>
                        </m:r>
                      </m:sub>
                    </m:sSub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𝟔𝟎𝟎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 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𝐕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/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𝐜𝐦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9E37A34E-3256-7E28-2F7B-DA77366E82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2412" y="1130260"/>
                <a:ext cx="2838450" cy="400110"/>
              </a:xfrm>
              <a:prstGeom prst="rect">
                <a:avLst/>
              </a:prstGeom>
              <a:blipFill>
                <a:blip r:embed="rId9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B2D9968-9CE2-C8DD-E583-F8CD480D1763}"/>
                  </a:ext>
                </a:extLst>
              </p:cNvPr>
              <p:cNvSpPr txBox="1"/>
              <p:nvPr/>
            </p:nvSpPr>
            <p:spPr>
              <a:xfrm>
                <a:off x="863601" y="1130260"/>
                <a:ext cx="283845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𝑬</m:t>
                        </m:r>
                      </m:e>
                      <m:sub>
                        <m:r>
                          <a:rPr lang="es-ES" sz="2000" b="1" i="1" dirty="0" smtClean="0">
                            <a:solidFill>
                              <a:srgbClr val="376596"/>
                            </a:solidFill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𝒕𝒆𝒐</m:t>
                        </m:r>
                      </m:sub>
                    </m:sSub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𝟐𝟎</m:t>
                    </m:r>
                    <m:r>
                      <a:rPr lang="es-ES" sz="2000" b="1" i="1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 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𝐕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/</m:t>
                    </m:r>
                    <m:r>
                      <a:rPr lang="es-ES" sz="2000" b="1" i="0" dirty="0" smtClean="0">
                        <a:solidFill>
                          <a:srgbClr val="376596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𝐜𝐦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B2D9968-9CE2-C8DD-E583-F8CD480D17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601" y="1130260"/>
                <a:ext cx="2838450" cy="400110"/>
              </a:xfrm>
              <a:prstGeom prst="rect">
                <a:avLst/>
              </a:prstGeom>
              <a:blipFill>
                <a:blip r:embed="rId10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n 11" descr="Gráfico&#10;&#10;El contenido generado por IA puede ser incorrecto.">
            <a:extLst>
              <a:ext uri="{FF2B5EF4-FFF2-40B4-BE49-F238E27FC236}">
                <a16:creationId xmlns:a16="http://schemas.microsoft.com/office/drawing/2014/main" id="{5AFFC6FF-AEEC-DB15-9D2E-138136F80E05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30103" t="22738" r="44588" b="56582"/>
          <a:stretch>
            <a:fillRect/>
          </a:stretch>
        </p:blipFill>
        <p:spPr>
          <a:xfrm>
            <a:off x="10026428" y="3564704"/>
            <a:ext cx="2019558" cy="1487232"/>
          </a:xfrm>
          <a:prstGeom prst="rect">
            <a:avLst/>
          </a:prstGeom>
        </p:spPr>
      </p:pic>
      <p:pic>
        <p:nvPicPr>
          <p:cNvPr id="16" name="Imagen 15" descr="Gráfico&#10;&#10;El contenido generado por IA puede ser incorrecto.">
            <a:extLst>
              <a:ext uri="{FF2B5EF4-FFF2-40B4-BE49-F238E27FC236}">
                <a16:creationId xmlns:a16="http://schemas.microsoft.com/office/drawing/2014/main" id="{07FA7CA5-AA55-ABE7-117D-7EF82C6C854D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31390" t="28109" r="39436" b="28263"/>
          <a:stretch>
            <a:fillRect/>
          </a:stretch>
        </p:blipFill>
        <p:spPr>
          <a:xfrm>
            <a:off x="10238610" y="133416"/>
            <a:ext cx="1734821" cy="2334018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1C1547C7-EE82-D229-77FC-11BDC69AC72A}"/>
              </a:ext>
            </a:extLst>
          </p:cNvPr>
          <p:cNvSpPr txBox="1"/>
          <p:nvPr/>
        </p:nvSpPr>
        <p:spPr>
          <a:xfrm>
            <a:off x="9873165" y="2511859"/>
            <a:ext cx="24675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(r = 0):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field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magnitude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as a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function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of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</a:t>
            </a:r>
            <a:r>
              <a:rPr lang="es-ES" b="0" i="1" u="none" strike="noStrike" dirty="0">
                <a:solidFill>
                  <a:srgbClr val="000000"/>
                </a:solidFill>
                <a:effectLst/>
              </a:rPr>
              <a:t>z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from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cathode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to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gate</a:t>
            </a:r>
            <a:endParaRPr lang="en-GB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C26DD5D-BA30-995E-C8E4-BAEC57930D03}"/>
              </a:ext>
            </a:extLst>
          </p:cNvPr>
          <p:cNvSpPr txBox="1"/>
          <p:nvPr/>
        </p:nvSpPr>
        <p:spPr>
          <a:xfrm>
            <a:off x="9862854" y="5035707"/>
            <a:ext cx="24675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(z = L–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GXe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interface): 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</a:t>
            </a:r>
          </a:p>
          <a:p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field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magnitude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from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center (r = 0)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out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to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PTFE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wall</a:t>
            </a:r>
            <a:endParaRPr lang="en-GB" dirty="0"/>
          </a:p>
        </p:txBody>
      </p: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A4897026-5016-3BAA-A046-B4C0FA0A4146}"/>
              </a:ext>
            </a:extLst>
          </p:cNvPr>
          <p:cNvCxnSpPr/>
          <p:nvPr/>
        </p:nvCxnSpPr>
        <p:spPr>
          <a:xfrm>
            <a:off x="10225261" y="460537"/>
            <a:ext cx="0" cy="16285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369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9B5AD-D8DD-EE6A-FF2A-01EB0846F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C54EC6-C962-A33B-BC05-CF3902549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Field </a:t>
            </a:r>
            <a:r>
              <a:rPr lang="en-GB" sz="3200" b="1" dirty="0" err="1">
                <a:solidFill>
                  <a:srgbClr val="376596"/>
                </a:solidFill>
                <a:cs typeface="Consolas" panose="020B0609020204030204" pitchFamily="49" charset="0"/>
              </a:rPr>
              <a:t>behavior</a:t>
            </a:r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 at low vs high drift bias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EAF4D6C-4B24-BAFC-0051-535F46234652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D1A265E-64FF-222C-8E31-54C891E7BBA7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60C561A4-1807-4CAE-175F-001558CA7EE8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13/20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AC6E5EF-5DBD-220F-F28D-C754A5642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B69A2D9-CD9C-0AA2-0938-32765274C651}"/>
              </a:ext>
            </a:extLst>
          </p:cNvPr>
          <p:cNvSpPr txBox="1"/>
          <p:nvPr/>
        </p:nvSpPr>
        <p:spPr>
          <a:xfrm>
            <a:off x="8154337" y="1475492"/>
            <a:ext cx="4018140" cy="2585323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Field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lines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at 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low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drift</a:t>
            </a: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b="1" i="0" u="none" strike="noStrike" dirty="0" err="1">
                <a:solidFill>
                  <a:srgbClr val="000000"/>
                </a:solidFill>
                <a:effectLst/>
              </a:rPr>
              <a:t>bias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show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strong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bending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near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the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gate–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cathode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region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→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loss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of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uniform</a:t>
            </a:r>
            <a:r>
              <a:rPr lang="es-E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s-E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drift</a:t>
            </a:r>
            <a:endParaRPr lang="es-ES" dirty="0">
              <a:solidFill>
                <a:srgbClr val="000000"/>
              </a:solidFill>
              <a:latin typeface="-webkit-standard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i="0" u="none" strike="noStrike" dirty="0">
                <a:solidFill>
                  <a:srgbClr val="000000"/>
                </a:solidFill>
                <a:effectLst/>
              </a:rPr>
              <a:t>At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high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drift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bias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field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lines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straighten</a:t>
            </a:r>
            <a:endParaRPr lang="es-ES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i="0" u="none" strike="noStrike" dirty="0">
                <a:solidFill>
                  <a:srgbClr val="000000"/>
                </a:solidFill>
                <a:effectLst/>
              </a:rPr>
              <a:t>Gas gap: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field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lines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remain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vertical and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uniform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ensuring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stable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electron</a:t>
            </a:r>
            <a:r>
              <a:rPr lang="es-ES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s-ES" i="0" u="none" strike="noStrike" dirty="0" err="1">
                <a:solidFill>
                  <a:srgbClr val="000000"/>
                </a:solidFill>
                <a:effectLst/>
              </a:rPr>
              <a:t>extraction</a:t>
            </a:r>
            <a:endParaRPr lang="es-ES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11" name="Imagen 10" descr="Gráfico, Diagrama&#10;&#10;El contenido generado por IA puede ser incorrecto.">
            <a:extLst>
              <a:ext uri="{FF2B5EF4-FFF2-40B4-BE49-F238E27FC236}">
                <a16:creationId xmlns:a16="http://schemas.microsoft.com/office/drawing/2014/main" id="{A0850269-3752-A815-8405-E2CEB83AA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936" y="1100059"/>
            <a:ext cx="7772400" cy="502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10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88D40-3945-FFDA-079E-6B9EA9B9E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678945-F649-4B64-C849-F673BC2F2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Variation in cathode and gate – 2.7 mm pitch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5AD25EF1-428E-E2C1-A2B8-25D0C116BDB2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27F273BB-4FF2-B39B-7110-AB0089377054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38B6A15E-7691-A3CC-7526-42815301C8F7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14/20</a:t>
            </a:r>
          </a:p>
        </p:txBody>
      </p:sp>
      <p:pic>
        <p:nvPicPr>
          <p:cNvPr id="11" name="Imagen 10" descr="Gráfico, Gráfico de dispersión&#10;&#10;El contenido generado por IA puede ser incorrecto.">
            <a:extLst>
              <a:ext uri="{FF2B5EF4-FFF2-40B4-BE49-F238E27FC236}">
                <a16:creationId xmlns:a16="http://schemas.microsoft.com/office/drawing/2014/main" id="{6CE6AEE4-812F-CC43-14C8-930C0CC869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42893" y="1516666"/>
            <a:ext cx="6485307" cy="4310822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35C19B71-538F-E13D-2199-CD149C472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A429A58E-6AD4-B348-6A03-4AAB68FCFB70}"/>
              </a:ext>
            </a:extLst>
          </p:cNvPr>
          <p:cNvSpPr/>
          <p:nvPr/>
        </p:nvSpPr>
        <p:spPr>
          <a:xfrm>
            <a:off x="1335024" y="1030512"/>
            <a:ext cx="5393176" cy="563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94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598C1-2EA9-0BC5-5F84-0CE960C43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263586-1DD4-FEB5-4D3F-10038A615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2D geometry study: mesh pitch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DF8E1A1-0AC1-43BB-5E12-E7F01B41B669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E6ABBE2-822F-CA7D-7FE2-9B1BFECD32ED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C75B2BC3-7534-A9F2-4596-68163134ACE9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</a:t>
            </a:r>
          </a:p>
        </p:txBody>
      </p:sp>
      <p:pic>
        <p:nvPicPr>
          <p:cNvPr id="11" name="Imagen 10" descr="Gráfico, Gráfico de dispersión&#10;&#10;El contenido generado por IA puede ser incorrecto.">
            <a:extLst>
              <a:ext uri="{FF2B5EF4-FFF2-40B4-BE49-F238E27FC236}">
                <a16:creationId xmlns:a16="http://schemas.microsoft.com/office/drawing/2014/main" id="{9C413FF1-8171-327B-7BEA-481D2E2D8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6" y="3101081"/>
            <a:ext cx="4550736" cy="2914012"/>
          </a:xfrm>
          <a:prstGeom prst="rect">
            <a:avLst/>
          </a:prstGeom>
        </p:spPr>
      </p:pic>
      <p:pic>
        <p:nvPicPr>
          <p:cNvPr id="13" name="Imagen 12" descr="Gráfico, Gráfico de dispersión&#10;&#10;El contenido generado por IA puede ser incorrecto.">
            <a:extLst>
              <a:ext uri="{FF2B5EF4-FFF2-40B4-BE49-F238E27FC236}">
                <a16:creationId xmlns:a16="http://schemas.microsoft.com/office/drawing/2014/main" id="{E036494F-9FF4-CE20-E993-EA9DFD0519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216"/>
          <a:stretch>
            <a:fillRect/>
          </a:stretch>
        </p:blipFill>
        <p:spPr>
          <a:xfrm>
            <a:off x="5136386" y="3166403"/>
            <a:ext cx="4485860" cy="288197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36BC1652-22F5-86EB-406E-2B42AAAF2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5388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DF3FB-CE8B-6804-C1E0-4D93F5A94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9F029D-3F07-7115-6083-85E5C38C2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Why a field cage? (rings vs no rings)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4E685E0A-58A0-4B66-B6DD-1C5D9DE8E8F3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B47F7704-7694-5815-CE88-616721CA7D00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EA9D5063-CF8E-AE89-FC8D-1C04B7A29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93" y="926363"/>
            <a:ext cx="11520000" cy="4153635"/>
          </a:xfrm>
        </p:spPr>
        <p:txBody>
          <a:bodyPr>
            <a:normAutofit/>
          </a:bodyPr>
          <a:lstStyle/>
          <a:p>
            <a:r>
              <a:rPr lang="es-ES" sz="2000" dirty="0" err="1">
                <a:latin typeface="Aptos" panose="020B0004020202020204" pitchFamily="34" charset="0"/>
              </a:rPr>
              <a:t>Without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rings</a:t>
            </a:r>
            <a:r>
              <a:rPr lang="es-ES" sz="2000" dirty="0">
                <a:latin typeface="Aptos" panose="020B0004020202020204" pitchFamily="34" charset="0"/>
              </a:rPr>
              <a:t>: </a:t>
            </a:r>
            <a:r>
              <a:rPr lang="es-ES" sz="2000" dirty="0" err="1">
                <a:latin typeface="Aptos" panose="020B0004020202020204" pitchFamily="34" charset="0"/>
              </a:rPr>
              <a:t>edge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fields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bow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inward</a:t>
            </a:r>
            <a:r>
              <a:rPr lang="es-ES" sz="2000" dirty="0">
                <a:latin typeface="Aptos" panose="020B0004020202020204" pitchFamily="34" charset="0"/>
              </a:rPr>
              <a:t> → radial </a:t>
            </a:r>
            <a:r>
              <a:rPr lang="es-ES" sz="2000" dirty="0" err="1">
                <a:latin typeface="Aptos" panose="020B0004020202020204" pitchFamily="34" charset="0"/>
              </a:rPr>
              <a:t>components</a:t>
            </a:r>
            <a:r>
              <a:rPr lang="es-ES" sz="2000" dirty="0">
                <a:latin typeface="Aptos" panose="020B0004020202020204" pitchFamily="34" charset="0"/>
              </a:rPr>
              <a:t>, </a:t>
            </a:r>
            <a:r>
              <a:rPr lang="es-ES" sz="2000" dirty="0" err="1">
                <a:latin typeface="Aptos" panose="020B0004020202020204" pitchFamily="34" charset="0"/>
              </a:rPr>
              <a:t>worse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near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gate; </a:t>
            </a:r>
            <a:r>
              <a:rPr lang="el-GR" sz="2000" dirty="0">
                <a:latin typeface="Aptos" panose="020B0004020202020204" pitchFamily="34" charset="0"/>
              </a:rPr>
              <a:t>Δ</a:t>
            </a:r>
            <a:r>
              <a:rPr lang="es-ES" sz="2000" dirty="0">
                <a:latin typeface="Aptos" panose="020B0004020202020204" pitchFamily="34" charset="0"/>
              </a:rPr>
              <a:t>E/E </a:t>
            </a:r>
            <a:r>
              <a:rPr lang="es-ES" sz="2000" dirty="0" err="1">
                <a:latin typeface="Aptos" panose="020B0004020202020204" pitchFamily="34" charset="0"/>
              </a:rPr>
              <a:t>rises</a:t>
            </a:r>
            <a:r>
              <a:rPr lang="es-ES" sz="2000" dirty="0">
                <a:latin typeface="Aptos" panose="020B0004020202020204" pitchFamily="34" charset="0"/>
              </a:rPr>
              <a:t> at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wall</a:t>
            </a:r>
            <a:r>
              <a:rPr lang="es-ES" sz="2000" dirty="0">
                <a:latin typeface="Aptos" panose="020B0004020202020204" pitchFamily="34" charset="0"/>
              </a:rPr>
              <a:t>.</a:t>
            </a:r>
          </a:p>
          <a:p>
            <a:r>
              <a:rPr lang="es-ES" sz="2000" dirty="0" err="1">
                <a:latin typeface="Aptos" panose="020B0004020202020204" pitchFamily="34" charset="0"/>
              </a:rPr>
              <a:t>With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rings</a:t>
            </a:r>
            <a:r>
              <a:rPr lang="es-ES" sz="2000" dirty="0">
                <a:latin typeface="Aptos" panose="020B0004020202020204" pitchFamily="34" charset="0"/>
              </a:rPr>
              <a:t> (linear </a:t>
            </a:r>
            <a:r>
              <a:rPr lang="es-ES" sz="2000" dirty="0" err="1">
                <a:latin typeface="Aptos" panose="020B0004020202020204" pitchFamily="34" charset="0"/>
              </a:rPr>
              <a:t>ladder</a:t>
            </a:r>
            <a:r>
              <a:rPr lang="es-ES" sz="2000" dirty="0">
                <a:latin typeface="Aptos" panose="020B0004020202020204" pitchFamily="34" charset="0"/>
              </a:rPr>
              <a:t>): </a:t>
            </a:r>
            <a:r>
              <a:rPr lang="es-ES" sz="2000" dirty="0" err="1">
                <a:latin typeface="Aptos" panose="020B0004020202020204" pitchFamily="34" charset="0"/>
              </a:rPr>
              <a:t>potential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drops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smoothly</a:t>
            </a:r>
            <a:r>
              <a:rPr lang="es-ES" sz="2000" dirty="0">
                <a:latin typeface="Aptos" panose="020B0004020202020204" pitchFamily="34" charset="0"/>
              </a:rPr>
              <a:t> → </a:t>
            </a:r>
            <a:r>
              <a:rPr lang="es-ES" sz="2000" dirty="0" err="1">
                <a:latin typeface="Aptos" panose="020B0004020202020204" pitchFamily="34" charset="0"/>
              </a:rPr>
              <a:t>straighter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field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lines</a:t>
            </a:r>
            <a:r>
              <a:rPr lang="es-ES" sz="2000" dirty="0">
                <a:latin typeface="Aptos" panose="020B0004020202020204" pitchFamily="34" charset="0"/>
              </a:rPr>
              <a:t>, </a:t>
            </a:r>
            <a:r>
              <a:rPr lang="es-ES" sz="2000" dirty="0" err="1">
                <a:latin typeface="Aptos" panose="020B0004020202020204" pitchFamily="34" charset="0"/>
              </a:rPr>
              <a:t>flatter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plateau</a:t>
            </a:r>
            <a:r>
              <a:rPr lang="es-ES" sz="2000" dirty="0">
                <a:latin typeface="Aptos" panose="020B0004020202020204" pitchFamily="34" charset="0"/>
              </a:rPr>
              <a:t> in </a:t>
            </a:r>
            <a:r>
              <a:rPr lang="es-ES" sz="2000" dirty="0" err="1">
                <a:latin typeface="Aptos" panose="020B0004020202020204" pitchFamily="34" charset="0"/>
              </a:rPr>
              <a:t>LXe</a:t>
            </a:r>
            <a:r>
              <a:rPr lang="es-ES" sz="2000" dirty="0">
                <a:latin typeface="Aptos" panose="020B0004020202020204" pitchFamily="34" charset="0"/>
              </a:rPr>
              <a:t>.</a:t>
            </a:r>
          </a:p>
          <a:p>
            <a:r>
              <a:rPr lang="es-ES" sz="2000" dirty="0" err="1">
                <a:latin typeface="Aptos" panose="020B0004020202020204" pitchFamily="34" charset="0"/>
              </a:rPr>
              <a:t>Add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one</a:t>
            </a:r>
            <a:r>
              <a:rPr lang="es-ES" sz="2000" dirty="0">
                <a:latin typeface="Aptos" panose="020B0004020202020204" pitchFamily="34" charset="0"/>
              </a:rPr>
              <a:t> more ring </a:t>
            </a:r>
            <a:r>
              <a:rPr lang="es-ES" sz="2000" dirty="0" err="1">
                <a:latin typeface="Aptos" panose="020B0004020202020204" pitchFamily="34" charset="0"/>
              </a:rPr>
              <a:t>near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gate: </a:t>
            </a:r>
            <a:r>
              <a:rPr lang="es-ES" sz="2000" dirty="0" err="1">
                <a:latin typeface="Aptos" panose="020B0004020202020204" pitchFamily="34" charset="0"/>
              </a:rPr>
              <a:t>further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shields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extraction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fringe</a:t>
            </a:r>
            <a:r>
              <a:rPr lang="es-ES" sz="2000" dirty="0">
                <a:latin typeface="Aptos" panose="020B0004020202020204" pitchFamily="34" charset="0"/>
              </a:rPr>
              <a:t> → </a:t>
            </a:r>
            <a:r>
              <a:rPr lang="el-GR" sz="2000" dirty="0">
                <a:latin typeface="Aptos" panose="020B0004020202020204" pitchFamily="34" charset="0"/>
              </a:rPr>
              <a:t>Δ</a:t>
            </a:r>
            <a:r>
              <a:rPr lang="es-ES" sz="2000" dirty="0">
                <a:latin typeface="Aptos" panose="020B0004020202020204" pitchFamily="34" charset="0"/>
              </a:rPr>
              <a:t>E/E ↓ in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upper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liquid</a:t>
            </a:r>
            <a:r>
              <a:rPr lang="es-ES" sz="2000" dirty="0">
                <a:latin typeface="Aptos" panose="020B0004020202020204" pitchFamily="34" charset="0"/>
              </a:rPr>
              <a:t>.</a:t>
            </a:r>
            <a:endParaRPr lang="en-GB" sz="1600" dirty="0">
              <a:latin typeface="Aptos" panose="020B00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42C4C5D-22DB-07AE-7A7A-2EAB699AB29D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FF2FB7C-667B-066F-1D81-82CF7BE73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Gráfico&#10;&#10;El contenido generado por IA puede ser incorrecto.">
            <a:extLst>
              <a:ext uri="{FF2B5EF4-FFF2-40B4-BE49-F238E27FC236}">
                <a16:creationId xmlns:a16="http://schemas.microsoft.com/office/drawing/2014/main" id="{46FD04CA-4118-B1DD-D866-5688F876E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07" y="2457639"/>
            <a:ext cx="3854644" cy="35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5081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92BCE-ABC6-EE7A-F091-4876F49D7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3E13DF-DB62-1F07-63C1-E5E11D185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37" y="246061"/>
            <a:ext cx="10515600" cy="5635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Varying number of rings (n = 7 vs. 8)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07F77F8-9A0A-0962-1E3A-36C2CA896BC2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BBC29CA-CD76-3220-EA1B-07AF0EBF7F93}"/>
              </a:ext>
            </a:extLst>
          </p:cNvPr>
          <p:cNvCxnSpPr>
            <a:cxnSpLocks/>
          </p:cNvCxnSpPr>
          <p:nvPr/>
        </p:nvCxnSpPr>
        <p:spPr>
          <a:xfrm>
            <a:off x="264664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7CD85FE2-9DCF-D3E8-7CE1-4330D773C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93" y="926364"/>
            <a:ext cx="11520000" cy="1686208"/>
          </a:xfrm>
        </p:spPr>
        <p:txBody>
          <a:bodyPr>
            <a:normAutofit/>
          </a:bodyPr>
          <a:lstStyle/>
          <a:p>
            <a:r>
              <a:rPr lang="es-ES" sz="2000" dirty="0" err="1"/>
              <a:t>Adding</a:t>
            </a:r>
            <a:r>
              <a:rPr lang="es-ES" sz="2000" dirty="0"/>
              <a:t> </a:t>
            </a:r>
            <a:r>
              <a:rPr lang="es-ES" sz="2000" dirty="0" err="1"/>
              <a:t>one</a:t>
            </a:r>
            <a:r>
              <a:rPr lang="es-ES" sz="2000" dirty="0"/>
              <a:t> more ring (n = 8) </a:t>
            </a:r>
            <a:r>
              <a:rPr lang="es-ES" sz="2000" dirty="0" err="1"/>
              <a:t>slightly</a:t>
            </a:r>
            <a:r>
              <a:rPr lang="es-ES" sz="2000" dirty="0"/>
              <a:t> reduces axial </a:t>
            </a:r>
            <a:r>
              <a:rPr lang="es-ES" sz="2000" dirty="0" err="1"/>
              <a:t>inhomogeneity</a:t>
            </a:r>
            <a:r>
              <a:rPr lang="es-ES" sz="2000" dirty="0"/>
              <a:t> </a:t>
            </a:r>
            <a:r>
              <a:rPr lang="es-ES" sz="2000" dirty="0" err="1"/>
              <a:t>compared</a:t>
            </a:r>
            <a:r>
              <a:rPr lang="es-ES" sz="2000" dirty="0"/>
              <a:t> </a:t>
            </a:r>
            <a:r>
              <a:rPr lang="es-ES" sz="2000" dirty="0" err="1"/>
              <a:t>to</a:t>
            </a:r>
            <a:r>
              <a:rPr lang="es-ES" sz="2000" dirty="0"/>
              <a:t> 7 </a:t>
            </a:r>
            <a:r>
              <a:rPr lang="es-ES" sz="2000" dirty="0" err="1"/>
              <a:t>rings</a:t>
            </a:r>
            <a:endParaRPr lang="es-ES" sz="2000" dirty="0"/>
          </a:p>
          <a:p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improvement</a:t>
            </a:r>
            <a:r>
              <a:rPr lang="es-ES" sz="2000" dirty="0"/>
              <a:t> </a:t>
            </a:r>
            <a:r>
              <a:rPr lang="es-ES" sz="2000" dirty="0" err="1"/>
              <a:t>is</a:t>
            </a:r>
            <a:r>
              <a:rPr lang="es-ES" sz="2000" dirty="0"/>
              <a:t> </a:t>
            </a:r>
            <a:r>
              <a:rPr lang="es-ES" sz="2000" dirty="0" err="1"/>
              <a:t>modest</a:t>
            </a:r>
            <a:r>
              <a:rPr lang="es-ES" sz="2000" dirty="0"/>
              <a:t> </a:t>
            </a:r>
            <a:r>
              <a:rPr lang="es-ES" sz="2000" dirty="0" err="1"/>
              <a:t>but</a:t>
            </a:r>
            <a:r>
              <a:rPr lang="es-ES" sz="2000" dirty="0"/>
              <a:t> </a:t>
            </a:r>
            <a:r>
              <a:rPr lang="es-ES" sz="2000" dirty="0" err="1"/>
              <a:t>systematic</a:t>
            </a:r>
            <a:r>
              <a:rPr lang="es-ES" sz="2000" dirty="0"/>
              <a:t> </a:t>
            </a:r>
            <a:r>
              <a:rPr lang="es-ES" sz="2000" dirty="0" err="1"/>
              <a:t>across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drift</a:t>
            </a:r>
            <a:r>
              <a:rPr lang="es-ES" sz="2000" dirty="0"/>
              <a:t> </a:t>
            </a:r>
            <a:r>
              <a:rPr lang="es-ES" sz="2000" dirty="0" err="1"/>
              <a:t>field</a:t>
            </a:r>
            <a:r>
              <a:rPr lang="es-ES" sz="2000" dirty="0"/>
              <a:t> </a:t>
            </a:r>
            <a:r>
              <a:rPr lang="es-ES" sz="2000" dirty="0" err="1"/>
              <a:t>range</a:t>
            </a:r>
            <a:endParaRPr lang="es-ES" sz="2000" dirty="0"/>
          </a:p>
          <a:p>
            <a:r>
              <a:rPr lang="es-ES" sz="2000" dirty="0"/>
              <a:t>More </a:t>
            </a:r>
            <a:r>
              <a:rPr lang="es-ES" sz="2000" dirty="0" err="1"/>
              <a:t>rings</a:t>
            </a:r>
            <a:r>
              <a:rPr lang="es-ES" sz="2000" dirty="0"/>
              <a:t> </a:t>
            </a:r>
            <a:r>
              <a:rPr lang="es-ES" sz="2000" dirty="0" err="1"/>
              <a:t>distribute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potential</a:t>
            </a:r>
            <a:r>
              <a:rPr lang="es-ES" sz="2000" dirty="0"/>
              <a:t> </a:t>
            </a:r>
            <a:r>
              <a:rPr lang="es-ES" sz="2000" dirty="0" err="1"/>
              <a:t>drop</a:t>
            </a:r>
            <a:r>
              <a:rPr lang="es-ES" sz="2000" dirty="0"/>
              <a:t> more </a:t>
            </a:r>
            <a:r>
              <a:rPr lang="es-ES" sz="2000" dirty="0" err="1"/>
              <a:t>smoothly</a:t>
            </a:r>
            <a:r>
              <a:rPr lang="es-ES" sz="2000" dirty="0"/>
              <a:t>, </a:t>
            </a:r>
            <a:r>
              <a:rPr lang="es-ES" sz="2000" dirty="0" err="1"/>
              <a:t>helping</a:t>
            </a:r>
            <a:r>
              <a:rPr lang="es-ES" sz="2000" dirty="0"/>
              <a:t> </a:t>
            </a:r>
            <a:r>
              <a:rPr lang="es-ES" sz="2000" dirty="0" err="1"/>
              <a:t>uniformity</a:t>
            </a:r>
            <a:endParaRPr lang="es-ES" sz="20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7C01984-ABB1-B9E4-06FA-68BCC5F4A3E6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13641B6-594E-A612-98B4-88237B3A3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85C64E2-CB64-564F-5BF7-EBFAB63C19C8}"/>
              </a:ext>
            </a:extLst>
          </p:cNvPr>
          <p:cNvSpPr txBox="1"/>
          <p:nvPr/>
        </p:nvSpPr>
        <p:spPr>
          <a:xfrm>
            <a:off x="4600720" y="2166615"/>
            <a:ext cx="1585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 err="1">
                <a:solidFill>
                  <a:srgbClr val="0070C0"/>
                </a:solidFill>
                <a:latin typeface="Aptos" panose="020B0004020202020204" pitchFamily="34" charset="0"/>
              </a:rPr>
              <a:t>nring</a:t>
            </a:r>
            <a:r>
              <a:rPr lang="en-GB" sz="1800" b="1" dirty="0">
                <a:solidFill>
                  <a:srgbClr val="0070C0"/>
                </a:solidFill>
                <a:latin typeface="Aptos" panose="020B0004020202020204" pitchFamily="34" charset="0"/>
              </a:rPr>
              <a:t> = 7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6DAFCD2-F8B5-AD87-D633-DC9317CB67D4}"/>
              </a:ext>
            </a:extLst>
          </p:cNvPr>
          <p:cNvSpPr txBox="1"/>
          <p:nvPr/>
        </p:nvSpPr>
        <p:spPr>
          <a:xfrm>
            <a:off x="10438525" y="2166615"/>
            <a:ext cx="15854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 err="1">
                <a:solidFill>
                  <a:srgbClr val="0070C0"/>
                </a:solidFill>
                <a:latin typeface="Aptos" panose="020B0004020202020204" pitchFamily="34" charset="0"/>
              </a:rPr>
              <a:t>nring</a:t>
            </a:r>
            <a:r>
              <a:rPr lang="en-GB" sz="1800" b="1" dirty="0">
                <a:solidFill>
                  <a:srgbClr val="0070C0"/>
                </a:solidFill>
                <a:latin typeface="Aptos" panose="020B0004020202020204" pitchFamily="34" charset="0"/>
              </a:rPr>
              <a:t> = 8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20" name="Imagen 19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AF954170-5965-B06D-D09D-4FE50DC6F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1" y="2623689"/>
            <a:ext cx="5965279" cy="3705052"/>
          </a:xfrm>
          <a:prstGeom prst="rect">
            <a:avLst/>
          </a:prstGeom>
        </p:spPr>
      </p:pic>
      <p:pic>
        <p:nvPicPr>
          <p:cNvPr id="24" name="Imagen 23" descr="Gráfico, Gráfico de líneas&#10;&#10;El contenido generado por IA puede ser incorrecto.">
            <a:extLst>
              <a:ext uri="{FF2B5EF4-FFF2-40B4-BE49-F238E27FC236}">
                <a16:creationId xmlns:a16="http://schemas.microsoft.com/office/drawing/2014/main" id="{EE050091-9894-1D7D-8474-538D95657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505" y="2546019"/>
            <a:ext cx="6136228" cy="381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0620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4ED93-E34A-7517-DF59-1396E6467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D958A59-0056-A1BD-D58D-8DB5FC019251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433AB58-B244-EA68-8DBC-C17E49D3E4F5}"/>
              </a:ext>
            </a:extLst>
          </p:cNvPr>
          <p:cNvCxnSpPr>
            <a:cxnSpLocks/>
          </p:cNvCxnSpPr>
          <p:nvPr/>
        </p:nvCxnSpPr>
        <p:spPr>
          <a:xfrm>
            <a:off x="242893" y="6448424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2CBF7877-26BB-EEFC-41A4-B0968CBD290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2893" y="926363"/>
                <a:ext cx="11520000" cy="4153635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>
                    <a:latin typeface="Aptos" panose="020B0004020202020204" pitchFamily="34" charset="0"/>
                  </a:rPr>
                  <a:t>Parameterize ring voltages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𝑟𝑖𝑛𝑔</m:t>
                        </m:r>
                      </m:sub>
                    </m:sSub>
                    <m:r>
                      <a:rPr lang="es-E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ES" sz="2000" b="0" i="1" smtClean="0">
                        <a:latin typeface="Cambria Math" panose="02040503050406030204" pitchFamily="18" charset="0"/>
                      </a:rPr>
                      <m:t>)∝</m:t>
                    </m:r>
                    <m:sSup>
                      <m:sSupPr>
                        <m:ctrlPr>
                          <a:rPr lang="es-E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E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s-E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s-E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s-E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p>
                    </m:sSup>
                  </m:oMath>
                </a14:m>
                <a:r>
                  <a:rPr lang="en-GB" sz="2000" dirty="0">
                    <a:latin typeface="Aptos" panose="020B0004020202020204" pitchFamily="34" charset="0"/>
                  </a:rPr>
                  <a:t>: </a:t>
                </a:r>
              </a:p>
              <a:p>
                <a:pPr lvl="1"/>
                <a:r>
                  <a:rPr lang="en-GB" sz="1800" b="1" dirty="0">
                    <a:latin typeface="Aptos" panose="020B0004020202020204" pitchFamily="34" charset="0"/>
                  </a:rPr>
                  <a:t>Shallower near gate</a:t>
                </a:r>
                <a:r>
                  <a:rPr lang="en-GB" sz="1800" dirty="0">
                    <a:latin typeface="Aptos" panose="020B0004020202020204" pitchFamily="34" charset="0"/>
                  </a:rPr>
                  <a:t>: s≈0.7 → best uniformity </a:t>
                </a:r>
              </a:p>
              <a:p>
                <a:pPr lvl="1"/>
                <a:r>
                  <a:rPr lang="en-GB" sz="1800" b="1" dirty="0">
                    <a:latin typeface="Aptos" panose="020B0004020202020204" pitchFamily="34" charset="0"/>
                  </a:rPr>
                  <a:t>Steeper near gate</a:t>
                </a:r>
                <a:r>
                  <a:rPr lang="en-GB" sz="1800" dirty="0">
                    <a:latin typeface="Aptos" panose="020B0004020202020204" pitchFamily="34" charset="0"/>
                  </a:rPr>
                  <a:t>: s&gt;1 → worse (concentrates drop at the top).</a:t>
                </a:r>
              </a:p>
            </p:txBody>
          </p:sp>
        </mc:Choice>
        <mc:Fallback>
          <p:sp>
            <p:nvSpPr>
              <p:cNvPr id="11" name="Marcador de contenido 2">
                <a:extLst>
                  <a:ext uri="{FF2B5EF4-FFF2-40B4-BE49-F238E27FC236}">
                    <a16:creationId xmlns:a16="http://schemas.microsoft.com/office/drawing/2014/main" id="{2CBF7877-26BB-EEFC-41A4-B0968CBD29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93" y="926363"/>
                <a:ext cx="11520000" cy="4153635"/>
              </a:xfrm>
              <a:blipFill>
                <a:blip r:embed="rId2"/>
                <a:stretch>
                  <a:fillRect l="-5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>
            <a:extLst>
              <a:ext uri="{FF2B5EF4-FFF2-40B4-BE49-F238E27FC236}">
                <a16:creationId xmlns:a16="http://schemas.microsoft.com/office/drawing/2014/main" id="{513077E4-F13D-F907-9FDF-8EF6C5E9F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392B1AE4-1791-116D-2959-0F43A4C655CF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3D Superposition method: All Rings scaling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4488FF7-475C-F706-9D45-177A632D742F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4678AB05-2EEC-E13C-F053-09AC4BB97D8C}"/>
              </a:ext>
            </a:extLst>
          </p:cNvPr>
          <p:cNvSpPr/>
          <p:nvPr/>
        </p:nvSpPr>
        <p:spPr>
          <a:xfrm>
            <a:off x="8941815" y="3154686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64601ED-7AAA-E94E-F2E6-A660F1FC93EF}"/>
              </a:ext>
            </a:extLst>
          </p:cNvPr>
          <p:cNvSpPr/>
          <p:nvPr/>
        </p:nvSpPr>
        <p:spPr>
          <a:xfrm>
            <a:off x="8941814" y="2818879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41406F9-D48D-6C1A-EDA2-4053165629A1}"/>
              </a:ext>
            </a:extLst>
          </p:cNvPr>
          <p:cNvSpPr/>
          <p:nvPr/>
        </p:nvSpPr>
        <p:spPr>
          <a:xfrm>
            <a:off x="8941813" y="3503092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D6F6A93-2A73-6144-BFCF-7E8C4116B9B4}"/>
              </a:ext>
            </a:extLst>
          </p:cNvPr>
          <p:cNvSpPr/>
          <p:nvPr/>
        </p:nvSpPr>
        <p:spPr>
          <a:xfrm>
            <a:off x="8941813" y="3838899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F409AB2-5412-984F-1BBE-2124BF063025}"/>
              </a:ext>
            </a:extLst>
          </p:cNvPr>
          <p:cNvSpPr/>
          <p:nvPr/>
        </p:nvSpPr>
        <p:spPr>
          <a:xfrm>
            <a:off x="8941812" y="4187305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3CE197B-61EC-D936-3F8B-4B6274BF1D18}"/>
              </a:ext>
            </a:extLst>
          </p:cNvPr>
          <p:cNvSpPr/>
          <p:nvPr/>
        </p:nvSpPr>
        <p:spPr>
          <a:xfrm>
            <a:off x="8941811" y="4541048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8F52CE9-51ED-08AE-C05A-BEB844CC0287}"/>
              </a:ext>
            </a:extLst>
          </p:cNvPr>
          <p:cNvSpPr/>
          <p:nvPr/>
        </p:nvSpPr>
        <p:spPr>
          <a:xfrm>
            <a:off x="8941811" y="4889454"/>
            <a:ext cx="719847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51C73F4F-D41B-2823-4613-7D4DF2EDAD8D}"/>
              </a:ext>
            </a:extLst>
          </p:cNvPr>
          <p:cNvCxnSpPr/>
          <p:nvPr/>
        </p:nvCxnSpPr>
        <p:spPr>
          <a:xfrm flipH="1">
            <a:off x="8244012" y="2639624"/>
            <a:ext cx="14176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F7D42102-C0DB-7539-3F87-C18FDB52E73D}"/>
              </a:ext>
            </a:extLst>
          </p:cNvPr>
          <p:cNvCxnSpPr/>
          <p:nvPr/>
        </p:nvCxnSpPr>
        <p:spPr>
          <a:xfrm flipH="1">
            <a:off x="8244012" y="5274793"/>
            <a:ext cx="14176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AF66FE6B-989F-F949-0724-6C56D1EA62A5}"/>
              </a:ext>
            </a:extLst>
          </p:cNvPr>
          <p:cNvCxnSpPr>
            <a:cxnSpLocks/>
          </p:cNvCxnSpPr>
          <p:nvPr/>
        </p:nvCxnSpPr>
        <p:spPr>
          <a:xfrm flipH="1" flipV="1">
            <a:off x="9661658" y="2910293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1339651-A8C6-F51E-A0D0-5E8E4DDACAD0}"/>
              </a:ext>
            </a:extLst>
          </p:cNvPr>
          <p:cNvCxnSpPr>
            <a:cxnSpLocks/>
          </p:cNvCxnSpPr>
          <p:nvPr/>
        </p:nvCxnSpPr>
        <p:spPr>
          <a:xfrm flipH="1" flipV="1">
            <a:off x="9661658" y="4980868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D9F98257-D64F-48FB-7622-94AEDD690AD0}"/>
              </a:ext>
            </a:extLst>
          </p:cNvPr>
          <p:cNvCxnSpPr>
            <a:cxnSpLocks/>
          </p:cNvCxnSpPr>
          <p:nvPr/>
        </p:nvCxnSpPr>
        <p:spPr>
          <a:xfrm flipH="1" flipV="1">
            <a:off x="9661658" y="4636320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7B43D78A-2290-2D9C-FC7C-75F45CA4799B}"/>
              </a:ext>
            </a:extLst>
          </p:cNvPr>
          <p:cNvCxnSpPr>
            <a:cxnSpLocks/>
          </p:cNvCxnSpPr>
          <p:nvPr/>
        </p:nvCxnSpPr>
        <p:spPr>
          <a:xfrm flipH="1" flipV="1">
            <a:off x="9661658" y="4285985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F773E0D2-AF5A-613F-FC7A-AB5F673E4A14}"/>
              </a:ext>
            </a:extLst>
          </p:cNvPr>
          <p:cNvCxnSpPr>
            <a:cxnSpLocks/>
          </p:cNvCxnSpPr>
          <p:nvPr/>
        </p:nvCxnSpPr>
        <p:spPr>
          <a:xfrm flipH="1" flipV="1">
            <a:off x="9659180" y="3922744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5950C2A2-9F5C-6760-D625-9979E04129A4}"/>
              </a:ext>
            </a:extLst>
          </p:cNvPr>
          <p:cNvCxnSpPr>
            <a:cxnSpLocks/>
          </p:cNvCxnSpPr>
          <p:nvPr/>
        </p:nvCxnSpPr>
        <p:spPr>
          <a:xfrm flipH="1" flipV="1">
            <a:off x="9659179" y="3599843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9DD658E7-E081-8F17-0326-F289B4C60DDB}"/>
              </a:ext>
            </a:extLst>
          </p:cNvPr>
          <p:cNvCxnSpPr>
            <a:cxnSpLocks/>
          </p:cNvCxnSpPr>
          <p:nvPr/>
        </p:nvCxnSpPr>
        <p:spPr>
          <a:xfrm flipH="1" flipV="1">
            <a:off x="9659178" y="3254486"/>
            <a:ext cx="538475" cy="3858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A57263FE-810F-322E-D4A0-5DBB0214F686}"/>
              </a:ext>
            </a:extLst>
          </p:cNvPr>
          <p:cNvCxnSpPr>
            <a:cxnSpLocks/>
          </p:cNvCxnSpPr>
          <p:nvPr/>
        </p:nvCxnSpPr>
        <p:spPr>
          <a:xfrm flipV="1">
            <a:off x="10197653" y="2917559"/>
            <a:ext cx="0" cy="2084532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ángulo 32">
            <a:extLst>
              <a:ext uri="{FF2B5EF4-FFF2-40B4-BE49-F238E27FC236}">
                <a16:creationId xmlns:a16="http://schemas.microsoft.com/office/drawing/2014/main" id="{F0A83F5A-FB09-5046-0893-2D5765947500}"/>
              </a:ext>
            </a:extLst>
          </p:cNvPr>
          <p:cNvSpPr/>
          <p:nvPr/>
        </p:nvSpPr>
        <p:spPr>
          <a:xfrm>
            <a:off x="10012462" y="2988689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496FFA0C-72BF-C880-8D77-F0AE6F79D8A5}"/>
              </a:ext>
            </a:extLst>
          </p:cNvPr>
          <p:cNvSpPr/>
          <p:nvPr/>
        </p:nvSpPr>
        <p:spPr>
          <a:xfrm>
            <a:off x="10012461" y="3319364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D1C99078-D993-C82D-106A-7E1819FC310D}"/>
              </a:ext>
            </a:extLst>
          </p:cNvPr>
          <p:cNvSpPr/>
          <p:nvPr/>
        </p:nvSpPr>
        <p:spPr>
          <a:xfrm>
            <a:off x="10012461" y="3673166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3C518680-3B56-5173-B479-472612EDFF3C}"/>
              </a:ext>
            </a:extLst>
          </p:cNvPr>
          <p:cNvSpPr/>
          <p:nvPr/>
        </p:nvSpPr>
        <p:spPr>
          <a:xfrm>
            <a:off x="10012460" y="4009905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259A3D26-C568-E328-7523-050B26CAE2FF}"/>
              </a:ext>
            </a:extLst>
          </p:cNvPr>
          <p:cNvSpPr/>
          <p:nvPr/>
        </p:nvSpPr>
        <p:spPr>
          <a:xfrm>
            <a:off x="10012459" y="4394680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AE2D6358-D2AB-1E6E-2D7F-B00E0DE5B28C}"/>
              </a:ext>
            </a:extLst>
          </p:cNvPr>
          <p:cNvSpPr/>
          <p:nvPr/>
        </p:nvSpPr>
        <p:spPr>
          <a:xfrm>
            <a:off x="10012458" y="4732203"/>
            <a:ext cx="370381" cy="1905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1R</a:t>
            </a:r>
          </a:p>
        </p:txBody>
      </p:sp>
      <p:pic>
        <p:nvPicPr>
          <p:cNvPr id="8" name="Imagen 7" descr="Gráfico&#10;&#10;El contenido generado por IA puede ser incorrecto.">
            <a:extLst>
              <a:ext uri="{FF2B5EF4-FFF2-40B4-BE49-F238E27FC236}">
                <a16:creationId xmlns:a16="http://schemas.microsoft.com/office/drawing/2014/main" id="{64712422-07C5-E74E-F145-4E638857C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977" y="2371627"/>
            <a:ext cx="6342024" cy="388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47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FE5EE9-AA91-990C-E9E5-DEDC586C1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Una captura de pantalla de un videojuego&#10;&#10;El contenido generado por IA puede ser incorrecto.">
            <a:extLst>
              <a:ext uri="{FF2B5EF4-FFF2-40B4-BE49-F238E27FC236}">
                <a16:creationId xmlns:a16="http://schemas.microsoft.com/office/drawing/2014/main" id="{FD9EC397-7FB0-F01C-D5FF-476F36488E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8449"/>
          <a:stretch>
            <a:fillRect/>
          </a:stretch>
        </p:blipFill>
        <p:spPr>
          <a:xfrm>
            <a:off x="7053060" y="850383"/>
            <a:ext cx="4490490" cy="6029741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685CA759-4695-C13E-725D-DC3F79716CE6}"/>
              </a:ext>
            </a:extLst>
          </p:cNvPr>
          <p:cNvSpPr/>
          <p:nvPr/>
        </p:nvSpPr>
        <p:spPr>
          <a:xfrm>
            <a:off x="8043824" y="5789359"/>
            <a:ext cx="3723804" cy="987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6CCEB81-5E28-708E-8D77-2B133599E64F}"/>
              </a:ext>
            </a:extLst>
          </p:cNvPr>
          <p:cNvSpPr/>
          <p:nvPr/>
        </p:nvSpPr>
        <p:spPr>
          <a:xfrm>
            <a:off x="7241458" y="5817078"/>
            <a:ext cx="4935794" cy="1004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1CD5B78-5F0D-DD96-4932-7CA340ABC2D5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630760D-47A2-CB38-51F6-86EDC0FA2151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6195534-3C0C-CB03-47B1-18FBF27B2723}"/>
              </a:ext>
            </a:extLst>
          </p:cNvPr>
          <p:cNvSpPr/>
          <p:nvPr/>
        </p:nvSpPr>
        <p:spPr>
          <a:xfrm>
            <a:off x="11208775" y="2103831"/>
            <a:ext cx="744400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A38CC83-C686-70F6-2BA9-58E212292825}"/>
              </a:ext>
            </a:extLst>
          </p:cNvPr>
          <p:cNvSpPr/>
          <p:nvPr/>
        </p:nvSpPr>
        <p:spPr>
          <a:xfrm>
            <a:off x="11179599" y="2264181"/>
            <a:ext cx="602777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CB3EA91-483A-8836-C203-95BB036FCC80}"/>
              </a:ext>
            </a:extLst>
          </p:cNvPr>
          <p:cNvSpPr/>
          <p:nvPr/>
        </p:nvSpPr>
        <p:spPr>
          <a:xfrm>
            <a:off x="11164851" y="4726023"/>
            <a:ext cx="602777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3CBDCD9-A962-3AEE-B8AC-E8DDBC9EC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ítulo 1">
            <a:extLst>
              <a:ext uri="{FF2B5EF4-FFF2-40B4-BE49-F238E27FC236}">
                <a16:creationId xmlns:a16="http://schemas.microsoft.com/office/drawing/2014/main" id="{C62675E7-AE42-6D08-DE75-A4DB05F50F14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Dual-phase xenon TPC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7F2944B-F5E4-4099-5164-9F8987DEADF1}"/>
              </a:ext>
            </a:extLst>
          </p:cNvPr>
          <p:cNvSpPr txBox="1"/>
          <p:nvPr/>
        </p:nvSpPr>
        <p:spPr>
          <a:xfrm>
            <a:off x="426227" y="1025476"/>
            <a:ext cx="60997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 Dual-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Phase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TPC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Provides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Two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Signals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and 3D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Positioning</a:t>
            </a:r>
            <a:endParaRPr lang="en-GB" sz="2800" b="1" dirty="0">
              <a:latin typeface="Aptos" panose="020B00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FA2F74-7FDB-6288-76E2-59946CBF4F83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5</a:t>
            </a:r>
          </a:p>
        </p:txBody>
      </p:sp>
    </p:spTree>
    <p:extLst>
      <p:ext uri="{BB962C8B-B14F-4D97-AF65-F5344CB8AC3E}">
        <p14:creationId xmlns:p14="http://schemas.microsoft.com/office/powerpoint/2010/main" val="1718907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9A6AA-60F2-2563-F9DE-777DA5E17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Una captura de pantalla de un videojuego&#10;&#10;El contenido generado por IA puede ser incorrecto.">
            <a:extLst>
              <a:ext uri="{FF2B5EF4-FFF2-40B4-BE49-F238E27FC236}">
                <a16:creationId xmlns:a16="http://schemas.microsoft.com/office/drawing/2014/main" id="{791A1C77-A9F1-E684-67C2-FF42188A3E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8449"/>
          <a:stretch>
            <a:fillRect/>
          </a:stretch>
        </p:blipFill>
        <p:spPr>
          <a:xfrm>
            <a:off x="7053060" y="850383"/>
            <a:ext cx="4490490" cy="6029741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5E28055B-D1AC-2BB3-EB8F-11D5933813BA}"/>
              </a:ext>
            </a:extLst>
          </p:cNvPr>
          <p:cNvSpPr/>
          <p:nvPr/>
        </p:nvSpPr>
        <p:spPr>
          <a:xfrm>
            <a:off x="8043824" y="5789359"/>
            <a:ext cx="3723804" cy="987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858F0B7-D32D-7675-6E78-18C8B4B0BAE4}"/>
              </a:ext>
            </a:extLst>
          </p:cNvPr>
          <p:cNvSpPr/>
          <p:nvPr/>
        </p:nvSpPr>
        <p:spPr>
          <a:xfrm>
            <a:off x="7241458" y="5817078"/>
            <a:ext cx="4935794" cy="1004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FA3B32-6A62-8785-EDAF-56FD09A51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471" y="2403254"/>
            <a:ext cx="6805188" cy="4713596"/>
          </a:xfrm>
        </p:spPr>
        <p:txBody>
          <a:bodyPr>
            <a:normAutofit/>
          </a:bodyPr>
          <a:lstStyle/>
          <a:p>
            <a:r>
              <a:rPr lang="es-ES" sz="2000" b="1" dirty="0" err="1">
                <a:solidFill>
                  <a:srgbClr val="376596"/>
                </a:solidFill>
                <a:latin typeface="Aptos" panose="020B0004020202020204" pitchFamily="34" charset="0"/>
              </a:rPr>
              <a:t>Interaction</a:t>
            </a:r>
            <a:r>
              <a:rPr lang="es-ES" sz="2000" b="1" dirty="0">
                <a:latin typeface="Aptos" panose="020B0004020202020204" pitchFamily="34" charset="0"/>
              </a:rPr>
              <a:t> → </a:t>
            </a:r>
            <a:r>
              <a:rPr lang="es-ES" sz="2000" dirty="0" err="1">
                <a:latin typeface="Aptos" panose="020B0004020202020204" pitchFamily="34" charset="0"/>
              </a:rPr>
              <a:t>prompt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scintillation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400" b="1" dirty="0">
                <a:latin typeface="Aptos" panose="020B0004020202020204" pitchFamily="34" charset="0"/>
              </a:rPr>
              <a:t>S1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dirty="0">
                <a:latin typeface="Aptos" panose="020B0004020202020204" pitchFamily="34" charset="0"/>
              </a:rPr>
              <a:t>+ </a:t>
            </a:r>
            <a:r>
              <a:rPr lang="es-ES" sz="2000" dirty="0" err="1">
                <a:latin typeface="Aptos" panose="020B0004020202020204" pitchFamily="34" charset="0"/>
              </a:rPr>
              <a:t>ionisation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electrons</a:t>
            </a:r>
            <a:endParaRPr lang="es-ES" sz="2000" dirty="0">
              <a:latin typeface="Aptos" panose="020B0004020202020204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84FC809E-318B-882E-5F51-497CB370EA66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9A0E1E4-5C0A-1ED6-E499-4A8569824F38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ángulo 12">
            <a:extLst>
              <a:ext uri="{FF2B5EF4-FFF2-40B4-BE49-F238E27FC236}">
                <a16:creationId xmlns:a16="http://schemas.microsoft.com/office/drawing/2014/main" id="{B6832BD2-7DF6-5E97-4578-D35DCC4F0386}"/>
              </a:ext>
            </a:extLst>
          </p:cNvPr>
          <p:cNvSpPr/>
          <p:nvPr/>
        </p:nvSpPr>
        <p:spPr>
          <a:xfrm>
            <a:off x="11208775" y="2103831"/>
            <a:ext cx="744400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6C62B7F-1914-1363-6B38-97A45F0679C3}"/>
              </a:ext>
            </a:extLst>
          </p:cNvPr>
          <p:cNvSpPr/>
          <p:nvPr/>
        </p:nvSpPr>
        <p:spPr>
          <a:xfrm>
            <a:off x="11179599" y="2264181"/>
            <a:ext cx="602777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42E81238-4350-1FF9-BAC8-AB7242473BA3}"/>
              </a:ext>
            </a:extLst>
          </p:cNvPr>
          <p:cNvSpPr/>
          <p:nvPr/>
        </p:nvSpPr>
        <p:spPr>
          <a:xfrm>
            <a:off x="11164851" y="4726023"/>
            <a:ext cx="602777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A58156D-7587-5303-D680-41F874522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ítulo 1">
            <a:extLst>
              <a:ext uri="{FF2B5EF4-FFF2-40B4-BE49-F238E27FC236}">
                <a16:creationId xmlns:a16="http://schemas.microsoft.com/office/drawing/2014/main" id="{AC3677B2-0F67-E989-F730-F6DEB735E606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Dual-phase xenon TPC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8E92C53-8FC0-E6C0-FA5A-15197C09ED41}"/>
              </a:ext>
            </a:extLst>
          </p:cNvPr>
          <p:cNvSpPr txBox="1"/>
          <p:nvPr/>
        </p:nvSpPr>
        <p:spPr>
          <a:xfrm>
            <a:off x="426227" y="1025476"/>
            <a:ext cx="60997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 Dual-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Phase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TPC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Provides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Two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Signals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and 3D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Positioning</a:t>
            </a:r>
            <a:endParaRPr lang="en-GB" sz="2800" b="1" dirty="0">
              <a:latin typeface="Aptos" panose="020B00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9AA632B-A83A-F269-18A3-14F83AB35715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5</a:t>
            </a:r>
          </a:p>
        </p:txBody>
      </p:sp>
    </p:spTree>
    <p:extLst>
      <p:ext uri="{BB962C8B-B14F-4D97-AF65-F5344CB8AC3E}">
        <p14:creationId xmlns:p14="http://schemas.microsoft.com/office/powerpoint/2010/main" val="1657897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3C5C7-2EC4-C228-9488-307ADDA81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a captura de pantalla de un videojuego&#10;&#10;El contenido generado por IA puede ser incorrecto.">
            <a:extLst>
              <a:ext uri="{FF2B5EF4-FFF2-40B4-BE49-F238E27FC236}">
                <a16:creationId xmlns:a16="http://schemas.microsoft.com/office/drawing/2014/main" id="{747331D9-4236-6095-B070-D8289F3624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061" t="1101" r="1388" b="-1101"/>
          <a:stretch>
            <a:fillRect/>
          </a:stretch>
        </p:blipFill>
        <p:spPr>
          <a:xfrm>
            <a:off x="7462684" y="894627"/>
            <a:ext cx="4490490" cy="6029741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37719F21-92D1-F134-7CF6-B09A4085616E}"/>
              </a:ext>
            </a:extLst>
          </p:cNvPr>
          <p:cNvSpPr/>
          <p:nvPr/>
        </p:nvSpPr>
        <p:spPr>
          <a:xfrm>
            <a:off x="7241458" y="5817078"/>
            <a:ext cx="4935794" cy="1004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A38877C-D9C7-14B9-E4EF-286B5715C842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C84A0B12-2D6B-9D62-A368-AF3F04014965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B03AC04A-DD17-4A15-89B3-17487A99F21D}"/>
              </a:ext>
            </a:extLst>
          </p:cNvPr>
          <p:cNvSpPr/>
          <p:nvPr/>
        </p:nvSpPr>
        <p:spPr>
          <a:xfrm>
            <a:off x="7365394" y="3307004"/>
            <a:ext cx="602777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51DB1E3-6567-B425-E49A-79BA47627F2E}"/>
              </a:ext>
            </a:extLst>
          </p:cNvPr>
          <p:cNvSpPr/>
          <p:nvPr/>
        </p:nvSpPr>
        <p:spPr>
          <a:xfrm>
            <a:off x="11208775" y="2103831"/>
            <a:ext cx="744400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1183094-1E06-AD18-20DD-B82532D4E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03E76CF6-00D2-E85C-CB53-EC4A1238F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471" y="2403254"/>
            <a:ext cx="6805188" cy="4713596"/>
          </a:xfrm>
        </p:spPr>
        <p:txBody>
          <a:bodyPr>
            <a:normAutofit/>
          </a:bodyPr>
          <a:lstStyle/>
          <a:p>
            <a:r>
              <a:rPr lang="es-ES" sz="2000" b="1" dirty="0" err="1">
                <a:latin typeface="Aptos" panose="020B0004020202020204" pitchFamily="34" charset="0"/>
              </a:rPr>
              <a:t>Interaction</a:t>
            </a:r>
            <a:r>
              <a:rPr lang="es-ES" sz="2000" b="1" dirty="0">
                <a:latin typeface="Aptos" panose="020B0004020202020204" pitchFamily="34" charset="0"/>
              </a:rPr>
              <a:t> → </a:t>
            </a:r>
            <a:r>
              <a:rPr lang="es-ES" sz="2000" dirty="0" err="1">
                <a:latin typeface="Aptos" panose="020B0004020202020204" pitchFamily="34" charset="0"/>
              </a:rPr>
              <a:t>prompt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scintillation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400" b="1" dirty="0">
                <a:latin typeface="Aptos" panose="020B0004020202020204" pitchFamily="34" charset="0"/>
              </a:rPr>
              <a:t>S1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dirty="0">
                <a:latin typeface="Aptos" panose="020B0004020202020204" pitchFamily="34" charset="0"/>
              </a:rPr>
              <a:t>+ </a:t>
            </a:r>
            <a:r>
              <a:rPr lang="es-ES" sz="2000" dirty="0" err="1">
                <a:latin typeface="Aptos" panose="020B0004020202020204" pitchFamily="34" charset="0"/>
              </a:rPr>
              <a:t>ionisation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electrons</a:t>
            </a:r>
            <a:endParaRPr lang="es-ES" sz="2000" dirty="0">
              <a:latin typeface="Aptos" panose="020B0004020202020204" pitchFamily="34" charset="0"/>
            </a:endParaRPr>
          </a:p>
          <a:p>
            <a:r>
              <a:rPr lang="es-ES" sz="2000" b="1" dirty="0" err="1">
                <a:solidFill>
                  <a:srgbClr val="376596"/>
                </a:solidFill>
                <a:latin typeface="Aptos" panose="020B0004020202020204" pitchFamily="34" charset="0"/>
              </a:rPr>
              <a:t>Drift</a:t>
            </a:r>
            <a:r>
              <a:rPr lang="es-ES" sz="2000" b="1" dirty="0">
                <a:solidFill>
                  <a:srgbClr val="376596"/>
                </a:solidFill>
                <a:latin typeface="Aptos" panose="020B0004020202020204" pitchFamily="34" charset="0"/>
              </a:rPr>
              <a:t> </a:t>
            </a:r>
            <a:r>
              <a:rPr lang="es-ES" sz="2000" b="1" dirty="0" err="1">
                <a:solidFill>
                  <a:srgbClr val="376596"/>
                </a:solidFill>
                <a:latin typeface="Aptos" panose="020B0004020202020204" pitchFamily="34" charset="0"/>
              </a:rPr>
              <a:t>field</a:t>
            </a:r>
            <a:r>
              <a:rPr lang="es-ES" sz="2000" b="1" dirty="0">
                <a:solidFill>
                  <a:srgbClr val="376596"/>
                </a:solidFill>
                <a:latin typeface="Aptos" panose="020B0004020202020204" pitchFamily="34" charset="0"/>
              </a:rPr>
              <a:t> </a:t>
            </a:r>
            <a:r>
              <a:rPr lang="es-ES" sz="2000" dirty="0" err="1">
                <a:latin typeface="Aptos" panose="020B0004020202020204" pitchFamily="34" charset="0"/>
              </a:rPr>
              <a:t>moves</a:t>
            </a:r>
            <a:r>
              <a:rPr lang="es-ES" sz="2000" dirty="0">
                <a:latin typeface="Aptos" panose="020B0004020202020204" pitchFamily="34" charset="0"/>
              </a:rPr>
              <a:t> e⁻ </a:t>
            </a:r>
            <a:r>
              <a:rPr lang="es-ES" sz="2000" dirty="0" err="1">
                <a:latin typeface="Aptos" panose="020B0004020202020204" pitchFamily="34" charset="0"/>
              </a:rPr>
              <a:t>to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surface</a:t>
            </a:r>
            <a:endParaRPr lang="es-ES" sz="2000" dirty="0">
              <a:latin typeface="Aptos" panose="020B00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0A65C81-15E6-46B3-1F69-B08B4EF450F6}"/>
              </a:ext>
            </a:extLst>
          </p:cNvPr>
          <p:cNvSpPr txBox="1"/>
          <p:nvPr/>
        </p:nvSpPr>
        <p:spPr>
          <a:xfrm>
            <a:off x="426227" y="1025476"/>
            <a:ext cx="60997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 Dual-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Phase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TPC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Provides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Two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Signals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and 3D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Positioning</a:t>
            </a:r>
            <a:endParaRPr lang="en-GB" sz="2800" b="1" dirty="0">
              <a:latin typeface="Aptos" panose="020B0004020202020204" pitchFamily="34" charset="0"/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BFDA0C10-0EF6-D816-6554-5573A3D8E850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Dual-phase xenon TPC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17BE69D-A271-CDF2-1DD1-33736C63A4CB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5</a:t>
            </a:r>
          </a:p>
        </p:txBody>
      </p:sp>
    </p:spTree>
    <p:extLst>
      <p:ext uri="{BB962C8B-B14F-4D97-AF65-F5344CB8AC3E}">
        <p14:creationId xmlns:p14="http://schemas.microsoft.com/office/powerpoint/2010/main" val="857720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049EB-9DCE-C68D-77CD-C78F02340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a captura de pantalla de un videojuego&#10;&#10;El contenido generado por IA puede ser incorrecto.">
            <a:extLst>
              <a:ext uri="{FF2B5EF4-FFF2-40B4-BE49-F238E27FC236}">
                <a16:creationId xmlns:a16="http://schemas.microsoft.com/office/drawing/2014/main" id="{6A283BB0-1400-96CB-7761-70D632E7BB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061" t="1101" r="1388" b="-1101"/>
          <a:stretch>
            <a:fillRect/>
          </a:stretch>
        </p:blipFill>
        <p:spPr>
          <a:xfrm>
            <a:off x="7462684" y="894627"/>
            <a:ext cx="4490490" cy="6029741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AD940E44-4AE6-621A-9EBE-99C41EB7D687}"/>
              </a:ext>
            </a:extLst>
          </p:cNvPr>
          <p:cNvSpPr/>
          <p:nvPr/>
        </p:nvSpPr>
        <p:spPr>
          <a:xfrm>
            <a:off x="7241458" y="5817078"/>
            <a:ext cx="4935794" cy="1004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F21BAB3B-771A-B935-DC2E-B6311CD4C1C9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A0743EC6-76F1-9ABD-A5A5-46C8FA49E762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98C9BBA-B1F3-461E-86DF-3C46455E7954}"/>
              </a:ext>
            </a:extLst>
          </p:cNvPr>
          <p:cNvSpPr/>
          <p:nvPr/>
        </p:nvSpPr>
        <p:spPr>
          <a:xfrm>
            <a:off x="7365394" y="3307004"/>
            <a:ext cx="602777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6943E9F-7E45-F740-B375-F715C030E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830A2179-86D7-A96E-1767-2EA109E2CB2C}"/>
              </a:ext>
            </a:extLst>
          </p:cNvPr>
          <p:cNvSpPr txBox="1"/>
          <p:nvPr/>
        </p:nvSpPr>
        <p:spPr>
          <a:xfrm>
            <a:off x="426227" y="1025476"/>
            <a:ext cx="60997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 Dual-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Phase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TPC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Provides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Two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Signals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and 3D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Positioning</a:t>
            </a:r>
            <a:endParaRPr lang="en-GB" sz="2800" b="1" dirty="0">
              <a:latin typeface="Aptos" panose="020B0004020202020204" pitchFamily="34" charset="0"/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3DF6481E-3EC4-F326-A333-41452FBF7225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Dual-phase xenon TPC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6BB58A0-97E7-EE63-B646-3122C3369142}"/>
              </a:ext>
            </a:extLst>
          </p:cNvPr>
          <p:cNvSpPr txBox="1">
            <a:spLocks/>
          </p:cNvSpPr>
          <p:nvPr/>
        </p:nvSpPr>
        <p:spPr>
          <a:xfrm>
            <a:off x="265471" y="2403254"/>
            <a:ext cx="6805188" cy="4713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b="1">
                <a:latin typeface="Aptos" panose="020B0004020202020204" pitchFamily="34" charset="0"/>
              </a:rPr>
              <a:t>Interaction → </a:t>
            </a:r>
            <a:r>
              <a:rPr lang="es-ES" sz="2000">
                <a:latin typeface="Aptos" panose="020B0004020202020204" pitchFamily="34" charset="0"/>
              </a:rPr>
              <a:t>prompt scintillation </a:t>
            </a:r>
            <a:r>
              <a:rPr lang="es-ES" sz="2400" b="1">
                <a:latin typeface="Aptos" panose="020B0004020202020204" pitchFamily="34" charset="0"/>
              </a:rPr>
              <a:t>S1</a:t>
            </a:r>
            <a:r>
              <a:rPr lang="es-ES" sz="2000" b="1">
                <a:latin typeface="Aptos" panose="020B0004020202020204" pitchFamily="34" charset="0"/>
              </a:rPr>
              <a:t> </a:t>
            </a:r>
            <a:r>
              <a:rPr lang="es-ES" sz="2000">
                <a:latin typeface="Aptos" panose="020B0004020202020204" pitchFamily="34" charset="0"/>
              </a:rPr>
              <a:t>+ ionisation electrons</a:t>
            </a:r>
          </a:p>
          <a:p>
            <a:r>
              <a:rPr lang="es-ES" sz="2000" b="1">
                <a:latin typeface="Aptos" panose="020B0004020202020204" pitchFamily="34" charset="0"/>
              </a:rPr>
              <a:t>Drift field </a:t>
            </a:r>
            <a:r>
              <a:rPr lang="es-ES" sz="2000">
                <a:latin typeface="Aptos" panose="020B0004020202020204" pitchFamily="34" charset="0"/>
              </a:rPr>
              <a:t>moves e⁻ to the Surface</a:t>
            </a:r>
          </a:p>
          <a:p>
            <a:r>
              <a:rPr lang="es-ES" sz="2000" b="1">
                <a:solidFill>
                  <a:srgbClr val="376596"/>
                </a:solidFill>
                <a:latin typeface="Aptos" panose="020B0004020202020204" pitchFamily="34" charset="0"/>
              </a:rPr>
              <a:t>Extraction field </a:t>
            </a:r>
            <a:r>
              <a:rPr lang="es-ES" sz="2000">
                <a:latin typeface="Aptos" panose="020B0004020202020204" pitchFamily="34" charset="0"/>
              </a:rPr>
              <a:t>in GXe produces </a:t>
            </a:r>
            <a:r>
              <a:rPr lang="es-ES" sz="2400" b="1">
                <a:latin typeface="Aptos" panose="020B0004020202020204" pitchFamily="34" charset="0"/>
              </a:rPr>
              <a:t>S2</a:t>
            </a:r>
            <a:endParaRPr lang="es-ES" sz="2400" b="1" dirty="0">
              <a:latin typeface="Aptos" panose="020B00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4F21BE2-ED69-B29A-04CC-FC3B09FFF2EF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5</a:t>
            </a:r>
          </a:p>
        </p:txBody>
      </p:sp>
    </p:spTree>
    <p:extLst>
      <p:ext uri="{BB962C8B-B14F-4D97-AF65-F5344CB8AC3E}">
        <p14:creationId xmlns:p14="http://schemas.microsoft.com/office/powerpoint/2010/main" val="1946075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C7822D-482A-0D6D-F5F9-18A12FF325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a captura de pantalla de un videojuego&#10;&#10;El contenido generado por IA puede ser incorrecto.">
            <a:extLst>
              <a:ext uri="{FF2B5EF4-FFF2-40B4-BE49-F238E27FC236}">
                <a16:creationId xmlns:a16="http://schemas.microsoft.com/office/drawing/2014/main" id="{4C5FF3B0-B324-0090-6C6D-EB9D1567A7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061" t="1101" r="1388" b="-1101"/>
          <a:stretch>
            <a:fillRect/>
          </a:stretch>
        </p:blipFill>
        <p:spPr>
          <a:xfrm>
            <a:off x="7462684" y="894627"/>
            <a:ext cx="4490490" cy="6029741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8294898A-D931-FF80-FBBD-4DA6E8E4FF4D}"/>
              </a:ext>
            </a:extLst>
          </p:cNvPr>
          <p:cNvSpPr/>
          <p:nvPr/>
        </p:nvSpPr>
        <p:spPr>
          <a:xfrm>
            <a:off x="7241458" y="5817078"/>
            <a:ext cx="4935794" cy="1004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029D0D2-94A8-69E6-CF20-7127C16E72F7}"/>
              </a:ext>
            </a:extLst>
          </p:cNvPr>
          <p:cNvCxnSpPr>
            <a:cxnSpLocks/>
          </p:cNvCxnSpPr>
          <p:nvPr/>
        </p:nvCxnSpPr>
        <p:spPr>
          <a:xfrm>
            <a:off x="242893" y="809624"/>
            <a:ext cx="11520000" cy="0"/>
          </a:xfrm>
          <a:prstGeom prst="line">
            <a:avLst/>
          </a:prstGeom>
          <a:ln w="31750">
            <a:solidFill>
              <a:srgbClr val="37659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DB0053B5-8261-A36E-F964-7D1D6F23838D}"/>
              </a:ext>
            </a:extLst>
          </p:cNvPr>
          <p:cNvCxnSpPr>
            <a:cxnSpLocks/>
          </p:cNvCxnSpPr>
          <p:nvPr/>
        </p:nvCxnSpPr>
        <p:spPr>
          <a:xfrm>
            <a:off x="238826" y="6448429"/>
            <a:ext cx="11520000" cy="0"/>
          </a:xfrm>
          <a:prstGeom prst="line">
            <a:avLst/>
          </a:prstGeom>
          <a:ln w="31750">
            <a:solidFill>
              <a:srgbClr val="376596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DE6E6DB-1A9F-14BC-1890-1915B140480E}"/>
              </a:ext>
            </a:extLst>
          </p:cNvPr>
          <p:cNvSpPr/>
          <p:nvPr/>
        </p:nvSpPr>
        <p:spPr>
          <a:xfrm>
            <a:off x="7365394" y="3307004"/>
            <a:ext cx="602777" cy="598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AA5B8E1-C0A6-3229-E00E-7DBB558CE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393" y="25173"/>
            <a:ext cx="1741714" cy="7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79E0A1EE-635E-9E3A-906C-2A2CF812EA40}"/>
              </a:ext>
            </a:extLst>
          </p:cNvPr>
          <p:cNvSpPr txBox="1"/>
          <p:nvPr/>
        </p:nvSpPr>
        <p:spPr>
          <a:xfrm>
            <a:off x="426227" y="1025476"/>
            <a:ext cx="60997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 Dual-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Phase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TPC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Provides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Two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Signals</a:t>
            </a:r>
            <a:r>
              <a:rPr lang="es-ES" sz="2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and 3D </a:t>
            </a:r>
            <a:r>
              <a:rPr lang="es-ES" sz="2800" b="1" i="0" u="none" strike="noStrike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Positioning</a:t>
            </a:r>
            <a:endParaRPr lang="en-GB" sz="2800" b="1" dirty="0">
              <a:latin typeface="Aptos" panose="020B0004020202020204" pitchFamily="34" charset="0"/>
            </a:endParaRP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2744D263-039A-1C33-A875-E789C5F656E6}"/>
              </a:ext>
            </a:extLst>
          </p:cNvPr>
          <p:cNvSpPr txBox="1">
            <a:spLocks/>
          </p:cNvSpPr>
          <p:nvPr/>
        </p:nvSpPr>
        <p:spPr>
          <a:xfrm>
            <a:off x="223837" y="246061"/>
            <a:ext cx="10515600" cy="563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376596"/>
                </a:solidFill>
                <a:cs typeface="Consolas" panose="020B0609020204030204" pitchFamily="49" charset="0"/>
              </a:rPr>
              <a:t>Dual-phase xenon TPC</a:t>
            </a:r>
            <a:endParaRPr lang="es-ES" sz="3200" b="1" dirty="0">
              <a:solidFill>
                <a:srgbClr val="376596"/>
              </a:solidFill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2D1DC31A-8C25-BC0E-A275-912C9E869353}"/>
              </a:ext>
            </a:extLst>
          </p:cNvPr>
          <p:cNvSpPr txBox="1">
            <a:spLocks/>
          </p:cNvSpPr>
          <p:nvPr/>
        </p:nvSpPr>
        <p:spPr>
          <a:xfrm>
            <a:off x="265471" y="2403254"/>
            <a:ext cx="6805188" cy="4713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b="1" dirty="0" err="1">
                <a:latin typeface="Aptos" panose="020B0004020202020204" pitchFamily="34" charset="0"/>
              </a:rPr>
              <a:t>Interaction</a:t>
            </a:r>
            <a:r>
              <a:rPr lang="es-ES" sz="2000" b="1" dirty="0">
                <a:latin typeface="Aptos" panose="020B0004020202020204" pitchFamily="34" charset="0"/>
              </a:rPr>
              <a:t> → </a:t>
            </a:r>
            <a:r>
              <a:rPr lang="es-ES" sz="2000" dirty="0" err="1">
                <a:latin typeface="Aptos" panose="020B0004020202020204" pitchFamily="34" charset="0"/>
              </a:rPr>
              <a:t>prompt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scintillation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400" b="1" dirty="0">
                <a:latin typeface="Aptos" panose="020B0004020202020204" pitchFamily="34" charset="0"/>
              </a:rPr>
              <a:t>S1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dirty="0">
                <a:latin typeface="Aptos" panose="020B0004020202020204" pitchFamily="34" charset="0"/>
              </a:rPr>
              <a:t>+ </a:t>
            </a:r>
            <a:r>
              <a:rPr lang="es-ES" sz="2000" dirty="0" err="1">
                <a:latin typeface="Aptos" panose="020B0004020202020204" pitchFamily="34" charset="0"/>
              </a:rPr>
              <a:t>ionisation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electrons</a:t>
            </a:r>
            <a:endParaRPr lang="es-ES" sz="2000" dirty="0">
              <a:latin typeface="Aptos" panose="020B0004020202020204" pitchFamily="34" charset="0"/>
            </a:endParaRPr>
          </a:p>
          <a:p>
            <a:r>
              <a:rPr lang="es-ES" sz="2000" b="1" dirty="0" err="1">
                <a:latin typeface="Aptos" panose="020B0004020202020204" pitchFamily="34" charset="0"/>
              </a:rPr>
              <a:t>Drift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b="1" dirty="0" err="1">
                <a:latin typeface="Aptos" panose="020B0004020202020204" pitchFamily="34" charset="0"/>
              </a:rPr>
              <a:t>field</a:t>
            </a:r>
            <a:r>
              <a:rPr lang="es-ES" sz="2000" b="1" dirty="0">
                <a:latin typeface="Aptos" panose="020B0004020202020204" pitchFamily="34" charset="0"/>
              </a:rPr>
              <a:t> </a:t>
            </a:r>
            <a:r>
              <a:rPr lang="es-ES" sz="2000" dirty="0" err="1">
                <a:latin typeface="Aptos" panose="020B0004020202020204" pitchFamily="34" charset="0"/>
              </a:rPr>
              <a:t>moves</a:t>
            </a:r>
            <a:r>
              <a:rPr lang="es-ES" sz="2000" dirty="0">
                <a:latin typeface="Aptos" panose="020B0004020202020204" pitchFamily="34" charset="0"/>
              </a:rPr>
              <a:t> e⁻ </a:t>
            </a:r>
            <a:r>
              <a:rPr lang="es-ES" sz="2000" dirty="0" err="1">
                <a:latin typeface="Aptos" panose="020B0004020202020204" pitchFamily="34" charset="0"/>
              </a:rPr>
              <a:t>to</a:t>
            </a:r>
            <a:r>
              <a:rPr lang="es-ES" sz="2000" dirty="0">
                <a:latin typeface="Aptos" panose="020B0004020202020204" pitchFamily="34" charset="0"/>
              </a:rPr>
              <a:t> </a:t>
            </a:r>
            <a:r>
              <a:rPr lang="es-ES" sz="2000" dirty="0" err="1">
                <a:latin typeface="Aptos" panose="020B0004020202020204" pitchFamily="34" charset="0"/>
              </a:rPr>
              <a:t>the</a:t>
            </a:r>
            <a:r>
              <a:rPr lang="es-ES" sz="2000" dirty="0">
                <a:latin typeface="Aptos" panose="020B0004020202020204" pitchFamily="34" charset="0"/>
              </a:rPr>
              <a:t> Surface</a:t>
            </a:r>
          </a:p>
          <a:p>
            <a:r>
              <a:rPr lang="es-ES" sz="2000" b="1" dirty="0" err="1">
                <a:latin typeface="Aptos" panose="020B0004020202020204" pitchFamily="34" charset="0"/>
              </a:rPr>
              <a:t>Extraction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b="1" dirty="0" err="1">
                <a:latin typeface="Aptos" panose="020B0004020202020204" pitchFamily="34" charset="0"/>
              </a:rPr>
              <a:t>field</a:t>
            </a:r>
            <a:r>
              <a:rPr lang="es-ES" sz="2000" b="1" dirty="0">
                <a:latin typeface="Aptos" panose="020B0004020202020204" pitchFamily="34" charset="0"/>
              </a:rPr>
              <a:t> </a:t>
            </a:r>
            <a:r>
              <a:rPr lang="es-ES" sz="2000" dirty="0">
                <a:latin typeface="Aptos" panose="020B0004020202020204" pitchFamily="34" charset="0"/>
              </a:rPr>
              <a:t>in </a:t>
            </a:r>
            <a:r>
              <a:rPr lang="es-ES" sz="2000" dirty="0" err="1">
                <a:latin typeface="Aptos" panose="020B0004020202020204" pitchFamily="34" charset="0"/>
              </a:rPr>
              <a:t>GXe</a:t>
            </a:r>
            <a:r>
              <a:rPr lang="es-ES" sz="2000" dirty="0">
                <a:latin typeface="Aptos" panose="020B0004020202020204" pitchFamily="34" charset="0"/>
              </a:rPr>
              <a:t> produces </a:t>
            </a:r>
            <a:r>
              <a:rPr lang="es-ES" sz="2400" b="1" dirty="0">
                <a:latin typeface="Aptos" panose="020B0004020202020204" pitchFamily="34" charset="0"/>
              </a:rPr>
              <a:t>S2</a:t>
            </a:r>
          </a:p>
          <a:p>
            <a:r>
              <a:rPr lang="es-ES" sz="2000" dirty="0">
                <a:latin typeface="Aptos" panose="020B0004020202020204" pitchFamily="34" charset="0"/>
              </a:rPr>
              <a:t>(</a:t>
            </a:r>
            <a:r>
              <a:rPr lang="es-ES" sz="2000" dirty="0" err="1">
                <a:latin typeface="Aptos" panose="020B0004020202020204" pitchFamily="34" charset="0"/>
              </a:rPr>
              <a:t>x,y</a:t>
            </a:r>
            <a:r>
              <a:rPr lang="es-ES" sz="2000" dirty="0">
                <a:latin typeface="Aptos" panose="020B0004020202020204" pitchFamily="34" charset="0"/>
              </a:rPr>
              <a:t>) </a:t>
            </a:r>
            <a:r>
              <a:rPr lang="es-ES" sz="2000" dirty="0" err="1">
                <a:latin typeface="Aptos" panose="020B0004020202020204" pitchFamily="34" charset="0"/>
              </a:rPr>
              <a:t>from</a:t>
            </a:r>
            <a:r>
              <a:rPr lang="es-ES" sz="2000" dirty="0">
                <a:latin typeface="Aptos" panose="020B0004020202020204" pitchFamily="34" charset="0"/>
              </a:rPr>
              <a:t> S2 light </a:t>
            </a:r>
            <a:r>
              <a:rPr lang="es-ES" sz="2000" dirty="0" err="1">
                <a:latin typeface="Aptos" panose="020B0004020202020204" pitchFamily="34" charset="0"/>
              </a:rPr>
              <a:t>pattern</a:t>
            </a:r>
            <a:r>
              <a:rPr lang="es-ES" sz="2000" dirty="0">
                <a:latin typeface="Aptos" panose="020B0004020202020204" pitchFamily="34" charset="0"/>
              </a:rPr>
              <a:t>; z </a:t>
            </a:r>
            <a:r>
              <a:rPr lang="es-ES" sz="2000" dirty="0" err="1">
                <a:latin typeface="Aptos" panose="020B0004020202020204" pitchFamily="34" charset="0"/>
              </a:rPr>
              <a:t>from</a:t>
            </a:r>
            <a:r>
              <a:rPr lang="es-ES" sz="2000" dirty="0">
                <a:latin typeface="Aptos" panose="020B0004020202020204" pitchFamily="34" charset="0"/>
              </a:rPr>
              <a:t> S1–S2 time</a:t>
            </a:r>
            <a:endParaRPr lang="en-GB" sz="1600" dirty="0">
              <a:latin typeface="Aptos" panose="020B00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C0CB489-9C6C-FF49-4D21-50F660DD35C5}"/>
              </a:ext>
            </a:extLst>
          </p:cNvPr>
          <p:cNvSpPr/>
          <p:nvPr/>
        </p:nvSpPr>
        <p:spPr>
          <a:xfrm>
            <a:off x="8288594" y="1706200"/>
            <a:ext cx="1031468" cy="7042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F787B7-217C-895E-C302-8C518298C1CB}"/>
              </a:ext>
            </a:extLst>
          </p:cNvPr>
          <p:cNvSpPr txBox="1"/>
          <p:nvPr/>
        </p:nvSpPr>
        <p:spPr>
          <a:xfrm>
            <a:off x="223836" y="6478388"/>
            <a:ext cx="11663363" cy="369332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76596">
                    <a:alpha val="70000"/>
                  </a:srgbClr>
                </a:solidFill>
              </a:rPr>
              <a:t>Sep 8 2025                                                                                 Elena Muñoz Rivas                                                                                                      5</a:t>
            </a:r>
          </a:p>
        </p:txBody>
      </p:sp>
    </p:spTree>
    <p:extLst>
      <p:ext uri="{BB962C8B-B14F-4D97-AF65-F5344CB8AC3E}">
        <p14:creationId xmlns:p14="http://schemas.microsoft.com/office/powerpoint/2010/main" val="7073462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8412</Words>
  <Application>Microsoft Macintosh PowerPoint</Application>
  <PresentationFormat>Panorámica</PresentationFormat>
  <Paragraphs>854</Paragraphs>
  <Slides>46</Slides>
  <Notes>31</Notes>
  <HiddenSlides>0</HiddenSlides>
  <MMClips>1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5" baseType="lpstr">
      <vt:lpstr>-webkit-standard</vt:lpstr>
      <vt:lpstr>Aptos</vt:lpstr>
      <vt:lpstr>Aptos Display</vt:lpstr>
      <vt:lpstr>Arial</vt:lpstr>
      <vt:lpstr>Cambria Math</vt:lpstr>
      <vt:lpstr>Consolas</vt:lpstr>
      <vt:lpstr>Helvetica</vt:lpstr>
      <vt:lpstr>Public Sans Web</vt:lpstr>
      <vt:lpstr>Tema de Office</vt:lpstr>
      <vt:lpstr>Electric-Field Simulations for the Xurich III Dual-Phase Xenon TPC (Low-Field Regime)</vt:lpstr>
      <vt:lpstr>Astrophysical evidence for DM</vt:lpstr>
      <vt:lpstr>Direct Detection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The Xurich Project – Local Dual-Phase Xenon TPC at UZH</vt:lpstr>
      <vt:lpstr>The Xurich Project – Local Dual-Phase Xenon TPC at UZH</vt:lpstr>
      <vt:lpstr>The Xurich Project – Local Dual-Phase Xenon TPC at UZH</vt:lpstr>
      <vt:lpstr>COMSOL (2D)</vt:lpstr>
      <vt:lpstr>COMSOL (3D)</vt:lpstr>
      <vt:lpstr>Steps in building models with COMSOL</vt:lpstr>
      <vt:lpstr>Results: Test Voltages, ROI and Theoretical Fields</vt:lpstr>
      <vt:lpstr>2D Study: Field behavior at low vs high drift bias</vt:lpstr>
      <vt:lpstr>2D Study: Field behavior at low vs high drift bias</vt:lpstr>
      <vt:lpstr>2D Study: Extraction field</vt:lpstr>
      <vt:lpstr>2D Study: Cathode and gate scan</vt:lpstr>
      <vt:lpstr>2D Study: Mesh pitch</vt:lpstr>
      <vt:lpstr>2D Study: mesh pitch</vt:lpstr>
      <vt:lpstr>2D Study: mesh pitch</vt:lpstr>
      <vt:lpstr>3D Superposition method</vt:lpstr>
      <vt:lpstr>3D Superposition method</vt:lpstr>
      <vt:lpstr>Presentación de PowerPoint</vt:lpstr>
      <vt:lpstr>Presentación de PowerPoint</vt:lpstr>
      <vt:lpstr>Summary and Conclusions</vt:lpstr>
      <vt:lpstr>Presentación de PowerPoint</vt:lpstr>
      <vt:lpstr>Presentación de PowerPoint</vt:lpstr>
      <vt:lpstr>Astrophysical evidence for DM</vt:lpstr>
      <vt:lpstr>Scintillation in Xe</vt:lpstr>
      <vt:lpstr>Production mechanisms</vt:lpstr>
      <vt:lpstr>Nuclear-recoil limits (WIMPs)</vt:lpstr>
      <vt:lpstr>Field behavior at low vs high drift bias</vt:lpstr>
      <vt:lpstr>Field behavior at low vs high drift bias</vt:lpstr>
      <vt:lpstr>Variation in cathode and gate – 2.7 mm pitch</vt:lpstr>
      <vt:lpstr>2D geometry study: mesh pitch</vt:lpstr>
      <vt:lpstr>Why a field cage? (rings vs no rings)</vt:lpstr>
      <vt:lpstr>Varying number of rings (n = 7 vs. 8)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MUÑOZ RIVAS, ELENA</dc:creator>
  <cp:lastModifiedBy>MUÑOZ RIVAS, ELENA</cp:lastModifiedBy>
  <cp:revision>4</cp:revision>
  <dcterms:created xsi:type="dcterms:W3CDTF">2025-09-05T12:42:34Z</dcterms:created>
  <dcterms:modified xsi:type="dcterms:W3CDTF">2025-09-05T21:19:34Z</dcterms:modified>
</cp:coreProperties>
</file>