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96" r:id="rId1"/>
  </p:sldMasterIdLst>
  <p:notesMasterIdLst>
    <p:notesMasterId r:id="rId19"/>
  </p:notesMasterIdLst>
  <p:sldIdLst>
    <p:sldId id="2090" r:id="rId2"/>
    <p:sldId id="2043" r:id="rId3"/>
    <p:sldId id="2112" r:id="rId4"/>
    <p:sldId id="2044" r:id="rId5"/>
    <p:sldId id="2114" r:id="rId6"/>
    <p:sldId id="2111" r:id="rId7"/>
    <p:sldId id="2121" r:id="rId8"/>
    <p:sldId id="2116" r:id="rId9"/>
    <p:sldId id="2123" r:id="rId10"/>
    <p:sldId id="2122" r:id="rId11"/>
    <p:sldId id="2109" r:id="rId12"/>
    <p:sldId id="2094" r:id="rId13"/>
    <p:sldId id="2063" r:id="rId14"/>
    <p:sldId id="2102" r:id="rId15"/>
    <p:sldId id="2110" r:id="rId16"/>
    <p:sldId id="2118" r:id="rId17"/>
    <p:sldId id="2115" r:id="rId18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First slide" id="{D66B7AAA-3809-4F0F-8E47-6D5BCF5DAE92}">
          <p14:sldIdLst>
            <p14:sldId id="2090"/>
          </p14:sldIdLst>
        </p14:section>
        <p14:section name="Core" id="{10D3990A-E134-4947-A6C3-A561ED348491}">
          <p14:sldIdLst>
            <p14:sldId id="2043"/>
            <p14:sldId id="2112"/>
            <p14:sldId id="2044"/>
            <p14:sldId id="2114"/>
            <p14:sldId id="2111"/>
            <p14:sldId id="2121"/>
            <p14:sldId id="2116"/>
            <p14:sldId id="2123"/>
            <p14:sldId id="2122"/>
          </p14:sldIdLst>
        </p14:section>
        <p14:section name="Last slide" id="{47E522B3-0393-4D37-82FA-AD65A52C8311}">
          <p14:sldIdLst>
            <p14:sldId id="2109"/>
            <p14:sldId id="2094"/>
            <p14:sldId id="2063"/>
            <p14:sldId id="2102"/>
            <p14:sldId id="2110"/>
            <p14:sldId id="2118"/>
            <p14:sldId id="211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rnardo Bordini" initials="BB" lastIdx="1" clrIdx="0">
    <p:extLst>
      <p:ext uri="{19B8F6BF-5375-455C-9EA6-DF929625EA0E}">
        <p15:presenceInfo xmlns:p15="http://schemas.microsoft.com/office/powerpoint/2012/main" userId="S::bernardo.bordini@cern.ch::af90aeba-68f1-4f1f-8f3a-f6c08b1ce66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17735"/>
    <a:srgbClr val="0C77C3"/>
    <a:srgbClr val="000000"/>
    <a:srgbClr val="FD9226"/>
    <a:srgbClr val="969696"/>
    <a:srgbClr val="FFF2CC"/>
    <a:srgbClr val="FE4913"/>
    <a:srgbClr val="548235"/>
    <a:srgbClr val="0055A0"/>
    <a:srgbClr val="3136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391" autoAdjust="0"/>
    <p:restoredTop sz="95817" autoAdjust="0"/>
  </p:normalViewPr>
  <p:slideViewPr>
    <p:cSldViewPr snapToGrid="0" snapToObjects="1">
      <p:cViewPr varScale="1">
        <p:scale>
          <a:sx n="152" d="100"/>
          <a:sy n="152" d="100"/>
        </p:scale>
        <p:origin x="402" y="16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2945659" cy="493633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6" y="1"/>
            <a:ext cx="2945659" cy="493633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07CAEE29-812F-4FD1-80FE-A79269725149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7"/>
            <a:ext cx="5438140" cy="444269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" y="9377318"/>
            <a:ext cx="2945659" cy="4936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6" y="9377318"/>
            <a:ext cx="2945659" cy="4936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1330EA8-721A-4296-A153-FBC4832E44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446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330EA8-721A-4296-A153-FBC4832E448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1928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ED0BDE-57C9-2543-AA63-C63BD7F8FB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07839E9-ED13-3A85-45D2-0BDFA78F957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7FA95CC-DECB-3B03-CE1D-93A2DA44A0B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1A79F8-1CA7-C5F4-4007-97DECEFAD7B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330EA8-721A-4296-A153-FBC4832E448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6991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938495-6C04-CE1E-CB8E-A2C2C056C3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A69A34F-C1C5-CB79-F9B3-3C67AA45C8F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E942744-D12F-3313-A646-B7B53D26786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9D073C-F5C3-C046-B38D-396D359E7AB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330EA8-721A-4296-A153-FBC4832E448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7408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EDA58A-9533-9BEE-2433-24016C95AB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5F26BEF-3719-B879-C5FD-8611C5DAAD0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BA2F1DE-962A-BE7F-A11E-71BE7AA80B4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746D87-D739-00F7-750D-2FE04DFD299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330EA8-721A-4296-A153-FBC4832E448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5491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330EA8-721A-4296-A153-FBC4832E448A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6562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321523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431320"/>
          </a:xfrm>
        </p:spPr>
        <p:txBody>
          <a:bodyPr anchor="ctr">
            <a:noAutofit/>
          </a:bodyPr>
          <a:lstStyle>
            <a:lvl1pPr algn="ctr">
              <a:defRPr sz="2800" b="1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211C490-9E58-43EF-8857-81A7B92250C4}"/>
              </a:ext>
            </a:extLst>
          </p:cNvPr>
          <p:cNvSpPr txBox="1"/>
          <p:nvPr userDrawn="1"/>
        </p:nvSpPr>
        <p:spPr>
          <a:xfrm>
            <a:off x="0" y="6600631"/>
            <a:ext cx="12192000" cy="257369"/>
          </a:xfrm>
          <a:prstGeom prst="rect">
            <a:avLst/>
          </a:prstGeom>
          <a:solidFill>
            <a:schemeClr val="tx1"/>
          </a:solidFill>
        </p:spPr>
        <p:txBody>
          <a:bodyPr wrap="square" tIns="36000" bIns="36000" rtlCol="0" anchor="ctr" anchorCtr="0">
            <a:spAutoFit/>
          </a:bodyPr>
          <a:lstStyle/>
          <a:p>
            <a:r>
              <a:rPr lang="fr-CH" sz="1200" dirty="0">
                <a:solidFill>
                  <a:schemeClr val="bg1"/>
                </a:solidFill>
              </a:rPr>
              <a:t>  Ariel Haziot                                                                           </a:t>
            </a:r>
            <a:r>
              <a:rPr lang="en-US" sz="1200" b="1" dirty="0">
                <a:solidFill>
                  <a:schemeClr val="bg1"/>
                </a:solidFill>
                <a:effectLst/>
                <a:latin typeface="Calibri Light" panose="020F0302020204030204" pitchFamily="34" charset="0"/>
              </a:rPr>
              <a:t>Fusillo: A Curved-Canted-Cosine-Theta Dipole demonstrator at CERN</a:t>
            </a:r>
            <a:r>
              <a:rPr lang="fr-CH" sz="1200" dirty="0">
                <a:solidFill>
                  <a:schemeClr val="bg1"/>
                </a:solidFill>
              </a:rPr>
              <a:t>                                               </a:t>
            </a:r>
            <a:r>
              <a:rPr lang="fr-CH" sz="1200" dirty="0" err="1">
                <a:solidFill>
                  <a:schemeClr val="bg1"/>
                </a:solidFill>
              </a:rPr>
              <a:t>September</a:t>
            </a:r>
            <a:r>
              <a:rPr lang="fr-CH" sz="1200" dirty="0">
                <a:solidFill>
                  <a:schemeClr val="bg1"/>
                </a:solidFill>
              </a:rPr>
              <a:t> 2</a:t>
            </a:r>
            <a:r>
              <a:rPr lang="fr-CH" sz="1200" baseline="30000" dirty="0">
                <a:solidFill>
                  <a:schemeClr val="bg1"/>
                </a:solidFill>
              </a:rPr>
              <a:t>nd</a:t>
            </a:r>
            <a:r>
              <a:rPr lang="fr-CH" sz="1200" dirty="0">
                <a:solidFill>
                  <a:schemeClr val="bg1"/>
                </a:solidFill>
              </a:rPr>
              <a:t> 2025      </a:t>
            </a:r>
            <a:fld id="{03D190B8-80C5-4455-8A05-A954B8A716BA}" type="slidenum">
              <a:rPr lang="fr-CH" sz="1200" smtClean="0">
                <a:solidFill>
                  <a:schemeClr val="bg1"/>
                </a:solidFill>
              </a:rPr>
              <a:pPr/>
              <a:t>‹#›</a:t>
            </a:fld>
            <a:r>
              <a:rPr lang="fr-CH" sz="1200" dirty="0">
                <a:solidFill>
                  <a:schemeClr val="bg1"/>
                </a:solidFill>
              </a:rPr>
              <a:t> 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1889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64799" y="341123"/>
            <a:ext cx="1335818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0" y="-27383"/>
            <a:ext cx="12192000" cy="450078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0" y="913060"/>
            <a:ext cx="12192000" cy="507996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555844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06" r:id="rId2"/>
    <p:sldLayoutId id="2147483676" r:id="rId3"/>
  </p:sldLayoutIdLst>
  <p:hf hdr="0" dt="0"/>
  <p:txStyles>
    <p:titleStyle>
      <a:lvl1pPr algn="ctr" rtl="0" eaLnBrk="1" latinLnBrk="0" hangingPunct="1">
        <a:spcBef>
          <a:spcPct val="0"/>
        </a:spcBef>
        <a:buNone/>
        <a:defRPr kumimoji="0"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46.jpeg"/><Relationship Id="rId18" Type="http://schemas.openxmlformats.org/officeDocument/2006/relationships/image" Target="../media/image51.jpeg"/><Relationship Id="rId26" Type="http://schemas.openxmlformats.org/officeDocument/2006/relationships/image" Target="../media/image59.jpeg"/><Relationship Id="rId39" Type="http://schemas.openxmlformats.org/officeDocument/2006/relationships/image" Target="../media/image72.jpeg"/><Relationship Id="rId21" Type="http://schemas.openxmlformats.org/officeDocument/2006/relationships/image" Target="../media/image54.jpeg"/><Relationship Id="rId34" Type="http://schemas.openxmlformats.org/officeDocument/2006/relationships/image" Target="../media/image67.jpeg"/><Relationship Id="rId7" Type="http://schemas.openxmlformats.org/officeDocument/2006/relationships/image" Target="../media/image40.jpeg"/><Relationship Id="rId12" Type="http://schemas.openxmlformats.org/officeDocument/2006/relationships/image" Target="../media/image45.jpeg"/><Relationship Id="rId17" Type="http://schemas.openxmlformats.org/officeDocument/2006/relationships/image" Target="../media/image50.jpeg"/><Relationship Id="rId25" Type="http://schemas.openxmlformats.org/officeDocument/2006/relationships/image" Target="../media/image58.jpeg"/><Relationship Id="rId33" Type="http://schemas.openxmlformats.org/officeDocument/2006/relationships/image" Target="../media/image66.jpeg"/><Relationship Id="rId38" Type="http://schemas.openxmlformats.org/officeDocument/2006/relationships/image" Target="../media/image71.jpeg"/><Relationship Id="rId2" Type="http://schemas.openxmlformats.org/officeDocument/2006/relationships/image" Target="../media/image35.jpeg"/><Relationship Id="rId16" Type="http://schemas.openxmlformats.org/officeDocument/2006/relationships/image" Target="../media/image49.jpeg"/><Relationship Id="rId20" Type="http://schemas.openxmlformats.org/officeDocument/2006/relationships/image" Target="../media/image53.jpeg"/><Relationship Id="rId29" Type="http://schemas.openxmlformats.org/officeDocument/2006/relationships/image" Target="../media/image6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11" Type="http://schemas.openxmlformats.org/officeDocument/2006/relationships/image" Target="../media/image44.jpeg"/><Relationship Id="rId24" Type="http://schemas.openxmlformats.org/officeDocument/2006/relationships/image" Target="../media/image57.jpeg"/><Relationship Id="rId32" Type="http://schemas.openxmlformats.org/officeDocument/2006/relationships/image" Target="../media/image65.jpeg"/><Relationship Id="rId37" Type="http://schemas.openxmlformats.org/officeDocument/2006/relationships/image" Target="../media/image70.jpeg"/><Relationship Id="rId5" Type="http://schemas.openxmlformats.org/officeDocument/2006/relationships/image" Target="../media/image38.jpeg"/><Relationship Id="rId15" Type="http://schemas.openxmlformats.org/officeDocument/2006/relationships/image" Target="../media/image48.jpeg"/><Relationship Id="rId23" Type="http://schemas.openxmlformats.org/officeDocument/2006/relationships/image" Target="../media/image56.jpeg"/><Relationship Id="rId28" Type="http://schemas.openxmlformats.org/officeDocument/2006/relationships/image" Target="../media/image61.jpeg"/><Relationship Id="rId36" Type="http://schemas.openxmlformats.org/officeDocument/2006/relationships/image" Target="../media/image69.jpeg"/><Relationship Id="rId10" Type="http://schemas.openxmlformats.org/officeDocument/2006/relationships/image" Target="../media/image43.jpeg"/><Relationship Id="rId19" Type="http://schemas.openxmlformats.org/officeDocument/2006/relationships/image" Target="../media/image52.jpeg"/><Relationship Id="rId31" Type="http://schemas.openxmlformats.org/officeDocument/2006/relationships/image" Target="../media/image64.jpeg"/><Relationship Id="rId4" Type="http://schemas.openxmlformats.org/officeDocument/2006/relationships/image" Target="../media/image37.jpeg"/><Relationship Id="rId9" Type="http://schemas.openxmlformats.org/officeDocument/2006/relationships/image" Target="../media/image42.jpeg"/><Relationship Id="rId14" Type="http://schemas.openxmlformats.org/officeDocument/2006/relationships/image" Target="../media/image47.jpeg"/><Relationship Id="rId22" Type="http://schemas.openxmlformats.org/officeDocument/2006/relationships/image" Target="../media/image55.jpeg"/><Relationship Id="rId27" Type="http://schemas.openxmlformats.org/officeDocument/2006/relationships/image" Target="../media/image60.jpeg"/><Relationship Id="rId30" Type="http://schemas.openxmlformats.org/officeDocument/2006/relationships/image" Target="../media/image63.jpeg"/><Relationship Id="rId35" Type="http://schemas.openxmlformats.org/officeDocument/2006/relationships/image" Target="../media/image68.jpeg"/><Relationship Id="rId8" Type="http://schemas.openxmlformats.org/officeDocument/2006/relationships/image" Target="../media/image41.jpeg"/><Relationship Id="rId3" Type="http://schemas.openxmlformats.org/officeDocument/2006/relationships/image" Target="../media/image3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7" Type="http://schemas.openxmlformats.org/officeDocument/2006/relationships/image" Target="../media/image78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.png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emf"/><Relationship Id="rId3" Type="http://schemas.openxmlformats.org/officeDocument/2006/relationships/image" Target="../media/image80.png"/><Relationship Id="rId7" Type="http://schemas.openxmlformats.org/officeDocument/2006/relationships/image" Target="../media/image84.emf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3.png"/><Relationship Id="rId5" Type="http://schemas.openxmlformats.org/officeDocument/2006/relationships/image" Target="../media/image82.png"/><Relationship Id="rId4" Type="http://schemas.openxmlformats.org/officeDocument/2006/relationships/image" Target="../media/image81.png"/><Relationship Id="rId9" Type="http://schemas.openxmlformats.org/officeDocument/2006/relationships/image" Target="../media/image86.e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89.png"/><Relationship Id="rId4" Type="http://schemas.openxmlformats.org/officeDocument/2006/relationships/image" Target="../media/image8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emf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emf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11" Type="http://schemas.openxmlformats.org/officeDocument/2006/relationships/image" Target="../media/image19.jpg"/><Relationship Id="rId5" Type="http://schemas.openxmlformats.org/officeDocument/2006/relationships/image" Target="../media/image13.jpeg"/><Relationship Id="rId10" Type="http://schemas.openxmlformats.org/officeDocument/2006/relationships/image" Target="../media/image18.jp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jpeg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342188-D55C-DF0D-6334-40ED54E1EF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0B703CC9-5187-7F2B-DA50-076C99043DAD}"/>
              </a:ext>
            </a:extLst>
          </p:cNvPr>
          <p:cNvSpPr/>
          <p:nvPr/>
        </p:nvSpPr>
        <p:spPr>
          <a:xfrm>
            <a:off x="0" y="5884809"/>
            <a:ext cx="12192000" cy="97536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pic>
        <p:nvPicPr>
          <p:cNvPr id="14" name="Picture 13" descr="A white object with green rings&#10;&#10;Description automatically generated with medium confidence">
            <a:extLst>
              <a:ext uri="{FF2B5EF4-FFF2-40B4-BE49-F238E27FC236}">
                <a16:creationId xmlns:a16="http://schemas.microsoft.com/office/drawing/2014/main" id="{BBFFA717-DDE6-9AC4-35F5-A47AE39F94F7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792479"/>
            <a:ext cx="12192000" cy="5881789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39468217-2C27-C5EA-5FF7-C34A11523E90}"/>
              </a:ext>
            </a:extLst>
          </p:cNvPr>
          <p:cNvSpPr/>
          <p:nvPr/>
        </p:nvSpPr>
        <p:spPr>
          <a:xfrm>
            <a:off x="0" y="0"/>
            <a:ext cx="12192000" cy="97536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 descr="A white object with green rings&#10;&#10;Description automatically generated with medium confidence">
            <a:extLst>
              <a:ext uri="{FF2B5EF4-FFF2-40B4-BE49-F238E27FC236}">
                <a16:creationId xmlns:a16="http://schemas.microsoft.com/office/drawing/2014/main" id="{858366DF-23FB-74DD-C99E-EB9323BC1956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1001" y="792479"/>
            <a:ext cx="9582689" cy="588178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FC1B22D-6419-9D51-4A52-DFA3B4C43E9D}"/>
              </a:ext>
            </a:extLst>
          </p:cNvPr>
          <p:cNvSpPr txBox="1"/>
          <p:nvPr/>
        </p:nvSpPr>
        <p:spPr>
          <a:xfrm>
            <a:off x="5653550" y="109003"/>
            <a:ext cx="6469626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sz="5400" b="1" dirty="0" err="1">
                <a:solidFill>
                  <a:schemeClr val="accent6"/>
                </a:solidFill>
              </a:rPr>
              <a:t>Fusillo</a:t>
            </a:r>
            <a:endParaRPr lang="fr-CH" sz="5400" b="1" dirty="0">
              <a:solidFill>
                <a:schemeClr val="accent6"/>
              </a:solidFill>
            </a:endParaRPr>
          </a:p>
          <a:p>
            <a:pPr algn="r"/>
            <a:r>
              <a:rPr lang="fr-CH" sz="2400" dirty="0">
                <a:solidFill>
                  <a:schemeClr val="accent6"/>
                </a:solidFill>
              </a:rPr>
              <a:t>A </a:t>
            </a:r>
            <a:r>
              <a:rPr lang="fr-CH" sz="2400" dirty="0" err="1">
                <a:solidFill>
                  <a:schemeClr val="accent6"/>
                </a:solidFill>
              </a:rPr>
              <a:t>Curved-Canted-Cosine-Theta</a:t>
            </a:r>
            <a:r>
              <a:rPr lang="fr-CH" sz="2400" dirty="0">
                <a:solidFill>
                  <a:schemeClr val="accent6"/>
                </a:solidFill>
              </a:rPr>
              <a:t> (CCCT) </a:t>
            </a:r>
          </a:p>
          <a:p>
            <a:pPr algn="r"/>
            <a:r>
              <a:rPr lang="fr-CH" sz="2400" dirty="0" err="1">
                <a:solidFill>
                  <a:schemeClr val="accent6"/>
                </a:solidFill>
              </a:rPr>
              <a:t>Dipole</a:t>
            </a:r>
            <a:r>
              <a:rPr lang="fr-CH" sz="2400" dirty="0">
                <a:solidFill>
                  <a:schemeClr val="accent6"/>
                </a:solidFill>
              </a:rPr>
              <a:t> </a:t>
            </a:r>
            <a:r>
              <a:rPr lang="fr-CH" sz="2400" dirty="0" err="1">
                <a:solidFill>
                  <a:schemeClr val="accent6"/>
                </a:solidFill>
              </a:rPr>
              <a:t>Demonstrator</a:t>
            </a:r>
            <a:r>
              <a:rPr lang="fr-CH" sz="2400" dirty="0">
                <a:solidFill>
                  <a:schemeClr val="accent6"/>
                </a:solidFill>
              </a:rPr>
              <a:t> at CERN</a:t>
            </a:r>
            <a:endParaRPr lang="en-GB" sz="2400" dirty="0">
              <a:solidFill>
                <a:schemeClr val="accent6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E956416-FA5A-E44F-24CB-459B7DE95533}"/>
              </a:ext>
            </a:extLst>
          </p:cNvPr>
          <p:cNvSpPr txBox="1"/>
          <p:nvPr/>
        </p:nvSpPr>
        <p:spPr>
          <a:xfrm>
            <a:off x="5164135" y="5445019"/>
            <a:ext cx="6732036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b="1" dirty="0">
                <a:solidFill>
                  <a:schemeClr val="accent6"/>
                </a:solidFill>
                <a:effectLst/>
                <a:latin typeface="Calibri Light" panose="020F0302020204030204" pitchFamily="34" charset="0"/>
              </a:rPr>
              <a:t>SMT section meeting – 02.09.2025</a:t>
            </a:r>
          </a:p>
          <a:p>
            <a:pPr algn="r"/>
            <a:endParaRPr lang="en-US" b="1" dirty="0">
              <a:solidFill>
                <a:schemeClr val="accent6"/>
              </a:solidFill>
              <a:latin typeface="Calibri Light" panose="020F0302020204030204" pitchFamily="34" charset="0"/>
            </a:endParaRPr>
          </a:p>
          <a:p>
            <a:pPr algn="r"/>
            <a:endParaRPr lang="en-US" b="1" dirty="0">
              <a:solidFill>
                <a:schemeClr val="accent6"/>
              </a:solidFill>
              <a:latin typeface="Calibri Light" panose="020F0302020204030204" pitchFamily="34" charset="0"/>
            </a:endParaRPr>
          </a:p>
          <a:p>
            <a:pPr algn="r"/>
            <a:endParaRPr lang="en-US" b="1" dirty="0">
              <a:solidFill>
                <a:schemeClr val="accent6"/>
              </a:solidFill>
              <a:latin typeface="Calibri Light" panose="020F0302020204030204" pitchFamily="34" charset="0"/>
            </a:endParaRPr>
          </a:p>
          <a:p>
            <a:pPr algn="r"/>
            <a:r>
              <a:rPr lang="en-US" b="1" dirty="0">
                <a:solidFill>
                  <a:schemeClr val="accent6"/>
                </a:solidFill>
                <a:effectLst/>
                <a:latin typeface="Calibri Light" panose="020F0302020204030204" pitchFamily="34" charset="0"/>
              </a:rPr>
              <a:t>Cold tests data from V. Di Capua, M. </a:t>
            </a:r>
            <a:r>
              <a:rPr lang="en-US" b="1" dirty="0" err="1">
                <a:solidFill>
                  <a:schemeClr val="accent6"/>
                </a:solidFill>
                <a:effectLst/>
                <a:latin typeface="Calibri Light" panose="020F0302020204030204" pitchFamily="34" charset="0"/>
              </a:rPr>
              <a:t>Pentella</a:t>
            </a:r>
            <a:r>
              <a:rPr lang="en-US" b="1" dirty="0">
                <a:solidFill>
                  <a:schemeClr val="accent6"/>
                </a:solidFill>
                <a:effectLst/>
                <a:latin typeface="Calibri Light" panose="020F0302020204030204" pitchFamily="34" charset="0"/>
              </a:rPr>
              <a:t> and SM18 team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0CCEF87-5C42-776B-F3FA-5D509EDB3FD3}"/>
              </a:ext>
            </a:extLst>
          </p:cNvPr>
          <p:cNvSpPr txBox="1"/>
          <p:nvPr/>
        </p:nvSpPr>
        <p:spPr>
          <a:xfrm>
            <a:off x="5164135" y="5005229"/>
            <a:ext cx="673203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2400" b="1" dirty="0">
                <a:solidFill>
                  <a:schemeClr val="accent6"/>
                </a:solidFill>
                <a:latin typeface="Calibri Light" panose="020F0302020204030204" pitchFamily="34" charset="0"/>
              </a:rPr>
              <a:t>Ariel Haziot</a:t>
            </a:r>
            <a:endParaRPr lang="en-US" sz="2400" b="1" dirty="0">
              <a:solidFill>
                <a:schemeClr val="accent6"/>
              </a:solidFill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80966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DBF003-3804-0212-0C5A-72B59E34A1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99CE4C9A-E6BF-7C9C-009C-9CD3918F0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431320"/>
          </a:xfrm>
        </p:spPr>
        <p:txBody>
          <a:bodyPr>
            <a:noAutofit/>
          </a:bodyPr>
          <a:lstStyle/>
          <a:p>
            <a:pPr algn="ctr"/>
            <a:r>
              <a:rPr lang="en-US" dirty="0"/>
              <a:t>Magnetic measurements</a:t>
            </a:r>
            <a:endParaRPr lang="en-GB" sz="2800" b="1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23262F3-8788-B794-D51D-402C6BC729D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2157" r="438" b="1906"/>
          <a:stretch>
            <a:fillRect/>
          </a:stretch>
        </p:blipFill>
        <p:spPr>
          <a:xfrm>
            <a:off x="2941320" y="1074420"/>
            <a:ext cx="8785860" cy="300583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20758C6-C649-0B4F-6A51-A7871E47EC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620" y="294668"/>
            <a:ext cx="2345484" cy="2384656"/>
          </a:xfrm>
          <a:prstGeom prst="rect">
            <a:avLst/>
          </a:prstGeom>
          <a:ln w="12700">
            <a:solidFill>
              <a:srgbClr val="FF0000"/>
            </a:solidFill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B500649-A23E-ADF6-C0A7-551372782E1E}"/>
              </a:ext>
            </a:extLst>
          </p:cNvPr>
          <p:cNvSpPr/>
          <p:nvPr/>
        </p:nvSpPr>
        <p:spPr>
          <a:xfrm>
            <a:off x="4114800" y="1234440"/>
            <a:ext cx="800100" cy="320040"/>
          </a:xfrm>
          <a:prstGeom prst="rect">
            <a:avLst/>
          </a:prstGeom>
          <a:noFill/>
          <a:ln w="127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EB46E4B-C907-0604-D4A8-2F0AB14E5BE9}"/>
              </a:ext>
            </a:extLst>
          </p:cNvPr>
          <p:cNvCxnSpPr>
            <a:cxnSpLocks/>
          </p:cNvCxnSpPr>
          <p:nvPr/>
        </p:nvCxnSpPr>
        <p:spPr>
          <a:xfrm>
            <a:off x="2734104" y="294668"/>
            <a:ext cx="1380696" cy="939772"/>
          </a:xfrm>
          <a:prstGeom prst="line">
            <a:avLst/>
          </a:prstGeom>
          <a:ln w="1270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63AAB3D-8716-5799-BB5F-7283FC26902F}"/>
              </a:ext>
            </a:extLst>
          </p:cNvPr>
          <p:cNvCxnSpPr>
            <a:cxnSpLocks/>
          </p:cNvCxnSpPr>
          <p:nvPr/>
        </p:nvCxnSpPr>
        <p:spPr>
          <a:xfrm flipV="1">
            <a:off x="2727960" y="1554480"/>
            <a:ext cx="1386840" cy="1124844"/>
          </a:xfrm>
          <a:prstGeom prst="line">
            <a:avLst/>
          </a:prstGeom>
          <a:ln w="1270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0" name="Picture 19">
            <a:extLst>
              <a:ext uri="{FF2B5EF4-FFF2-40B4-BE49-F238E27FC236}">
                <a16:creationId xmlns:a16="http://schemas.microsoft.com/office/drawing/2014/main" id="{4594EB61-34C6-7CF3-E086-A95D5787C10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2116" r="1211"/>
          <a:stretch>
            <a:fillRect/>
          </a:stretch>
        </p:blipFill>
        <p:spPr>
          <a:xfrm>
            <a:off x="4754712" y="4247206"/>
            <a:ext cx="2738094" cy="219187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2597139F-76A5-E5C1-3B6F-CEADA7759B22}"/>
              </a:ext>
            </a:extLst>
          </p:cNvPr>
          <p:cNvSpPr txBox="1"/>
          <p:nvPr/>
        </p:nvSpPr>
        <p:spPr>
          <a:xfrm>
            <a:off x="224658" y="4726359"/>
            <a:ext cx="423383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Good overall agreement with simulation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Deviations could be the result of misalignment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It seems the magnetometer is not shrinking as expected. To be understood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49307A9-0A52-6094-DCF8-540E364CEAA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b="19720"/>
          <a:stretch>
            <a:fillRect/>
          </a:stretch>
        </p:blipFill>
        <p:spPr>
          <a:xfrm>
            <a:off x="7569006" y="4417223"/>
            <a:ext cx="4553895" cy="1851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3727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34DD6A-A0FB-9611-85DE-12491F7A0A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hexagon shaped object with holes in it&#10;&#10;Description automatically generated">
            <a:extLst>
              <a:ext uri="{FF2B5EF4-FFF2-40B4-BE49-F238E27FC236}">
                <a16:creationId xmlns:a16="http://schemas.microsoft.com/office/drawing/2014/main" id="{61B88980-E8FF-A0ED-5AEE-0C226C7891D7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02" y="-21188"/>
            <a:ext cx="12177996" cy="6879188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CA710ACE-4D85-B860-72E1-9DD1C7AB0B57}"/>
              </a:ext>
            </a:extLst>
          </p:cNvPr>
          <p:cNvSpPr/>
          <p:nvPr/>
        </p:nvSpPr>
        <p:spPr>
          <a:xfrm>
            <a:off x="11111882" y="-657582"/>
            <a:ext cx="1087285" cy="8151975"/>
          </a:xfrm>
          <a:prstGeom prst="rect">
            <a:avLst/>
          </a:prstGeom>
          <a:noFill/>
        </p:spPr>
        <p:txBody>
          <a:bodyPr vert="wordArtVert" wrap="none" lIns="91440" tIns="45720" rIns="91440" bIns="45720">
            <a:normAutofit/>
          </a:bodyPr>
          <a:lstStyle/>
          <a:p>
            <a:pPr algn="ctr"/>
            <a:r>
              <a:rPr lang="en-US" sz="4400" b="1" cap="none" spc="0" dirty="0">
                <a:ln w="13462">
                  <a:solidFill>
                    <a:srgbClr val="FFC000"/>
                  </a:solidFill>
                  <a:prstDash val="solid"/>
                </a:ln>
                <a:solidFill>
                  <a:srgbClr val="FFF2CC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Thank you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6589535-519C-AFDF-E1D5-446A3F0E6C1E}"/>
              </a:ext>
            </a:extLst>
          </p:cNvPr>
          <p:cNvSpPr/>
          <p:nvPr/>
        </p:nvSpPr>
        <p:spPr>
          <a:xfrm>
            <a:off x="7002" y="-646988"/>
            <a:ext cx="1087285" cy="8151975"/>
          </a:xfrm>
          <a:prstGeom prst="rect">
            <a:avLst/>
          </a:prstGeom>
          <a:noFill/>
        </p:spPr>
        <p:txBody>
          <a:bodyPr vert="wordArtVert" wrap="none" lIns="91440" tIns="45720" rIns="91440" bIns="45720">
            <a:normAutofit/>
          </a:bodyPr>
          <a:lstStyle/>
          <a:p>
            <a:pPr algn="ctr"/>
            <a:r>
              <a:rPr lang="en-US" sz="4400" b="1" cap="none" spc="0" dirty="0">
                <a:ln w="13462">
                  <a:solidFill>
                    <a:srgbClr val="FFC000"/>
                  </a:solidFill>
                  <a:prstDash val="solid"/>
                </a:ln>
                <a:solidFill>
                  <a:srgbClr val="FFF2CC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FUSILLO</a:t>
            </a:r>
          </a:p>
        </p:txBody>
      </p:sp>
    </p:spTree>
    <p:extLst>
      <p:ext uri="{BB962C8B-B14F-4D97-AF65-F5344CB8AC3E}">
        <p14:creationId xmlns:p14="http://schemas.microsoft.com/office/powerpoint/2010/main" val="28851697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F2A2190-D1E1-4DEA-9681-31B6DA5D0C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9C4F8326-80F5-E02C-14EF-73C71E2656A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12192000" cy="431800"/>
          </a:xfrm>
        </p:spPr>
        <p:txBody>
          <a:bodyPr>
            <a:noAutofit/>
          </a:bodyPr>
          <a:lstStyle/>
          <a:p>
            <a:pPr algn="ctr"/>
            <a:r>
              <a:rPr lang="en-GB" sz="2800" b="1" dirty="0">
                <a:solidFill>
                  <a:schemeClr val="bg1"/>
                </a:solidFill>
              </a:rPr>
              <a:t>Fusillo references</a:t>
            </a:r>
          </a:p>
        </p:txBody>
      </p:sp>
      <p:pic>
        <p:nvPicPr>
          <p:cNvPr id="3" name="Picture 2" descr="A close-up of a yellow flower&#10;&#10;Description automatically generated with medium confidence">
            <a:extLst>
              <a:ext uri="{FF2B5EF4-FFF2-40B4-BE49-F238E27FC236}">
                <a16:creationId xmlns:a16="http://schemas.microsoft.com/office/drawing/2014/main" id="{5AD552F7-F3CA-0762-6D70-D374E5640A9D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9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28912" y="-1439211"/>
            <a:ext cx="5465127" cy="4609032"/>
          </a:xfrm>
          <a:prstGeom prst="rect">
            <a:avLst/>
          </a:prstGeom>
        </p:spPr>
      </p:pic>
      <p:sp>
        <p:nvSpPr>
          <p:cNvPr id="5" name="Content Placeholder 18">
            <a:extLst>
              <a:ext uri="{FF2B5EF4-FFF2-40B4-BE49-F238E27FC236}">
                <a16:creationId xmlns:a16="http://schemas.microsoft.com/office/drawing/2014/main" id="{0A8E02E4-3025-3574-D276-CE83D42A70C5}"/>
              </a:ext>
            </a:extLst>
          </p:cNvPr>
          <p:cNvSpPr txBox="1">
            <a:spLocks/>
          </p:cNvSpPr>
          <p:nvPr/>
        </p:nvSpPr>
        <p:spPr>
          <a:xfrm>
            <a:off x="2003651" y="1701606"/>
            <a:ext cx="10188349" cy="494674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/>
              <a:buNone/>
              <a:tabLst/>
              <a:defRPr sz="2800" b="0" kern="1200">
                <a:solidFill>
                  <a:srgbClr val="1E5AAE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Font typeface="Arial" charset="0"/>
              <a:buChar char="•"/>
              <a:tabLst/>
              <a:defRPr sz="2800" kern="1200">
                <a:solidFill>
                  <a:srgbClr val="1E5AAE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2400" kern="1200">
                <a:solidFill>
                  <a:srgbClr val="1E5AAE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/>
              <a:defRPr sz="2400" kern="1200">
                <a:solidFill>
                  <a:srgbClr val="1E5AAE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50926" indent="-514350">
              <a:buFont typeface="+mj-lt"/>
              <a:buAutoNum type="arabicPeriod"/>
            </a:pPr>
            <a:r>
              <a:rPr lang="en-US" sz="1100" dirty="0">
                <a:solidFill>
                  <a:schemeClr val="bg1"/>
                </a:solidFill>
              </a:rPr>
              <a:t>I. Martel </a:t>
            </a:r>
            <a:r>
              <a:rPr lang="en-US" sz="1100" i="1" dirty="0">
                <a:solidFill>
                  <a:schemeClr val="bg1"/>
                </a:solidFill>
              </a:rPr>
              <a:t>et al.</a:t>
            </a:r>
            <a:r>
              <a:rPr lang="en-US" sz="1100" dirty="0">
                <a:solidFill>
                  <a:schemeClr val="bg1"/>
                </a:solidFill>
              </a:rPr>
              <a:t>, “</a:t>
            </a:r>
            <a:r>
              <a:rPr lang="en-GB" sz="1100" dirty="0">
                <a:solidFill>
                  <a:schemeClr val="bg1"/>
                </a:solidFill>
              </a:rPr>
              <a:t>An innovative Superconducting Recoil Separator for HIE-ISOLDE</a:t>
            </a:r>
            <a:r>
              <a:rPr lang="en-US" sz="1100" dirty="0">
                <a:solidFill>
                  <a:schemeClr val="bg1"/>
                </a:solidFill>
              </a:rPr>
              <a:t>”, </a:t>
            </a:r>
            <a:r>
              <a:rPr lang="en-US" sz="1100" i="1" dirty="0" err="1">
                <a:solidFill>
                  <a:schemeClr val="bg1"/>
                </a:solidFill>
              </a:rPr>
              <a:t>Nucl</a:t>
            </a:r>
            <a:r>
              <a:rPr lang="en-US" sz="1100" i="1" dirty="0">
                <a:solidFill>
                  <a:schemeClr val="bg1"/>
                </a:solidFill>
              </a:rPr>
              <a:t>. </a:t>
            </a:r>
            <a:r>
              <a:rPr lang="en-US" sz="1100" i="1" dirty="0" err="1">
                <a:solidFill>
                  <a:schemeClr val="bg1"/>
                </a:solidFill>
              </a:rPr>
              <a:t>Instrum</a:t>
            </a:r>
            <a:r>
              <a:rPr lang="en-US" sz="1100" i="1" dirty="0">
                <a:solidFill>
                  <a:schemeClr val="bg1"/>
                </a:solidFill>
              </a:rPr>
              <a:t>. Methods Phys. Res. B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b="1" dirty="0">
                <a:solidFill>
                  <a:schemeClr val="bg1"/>
                </a:solidFill>
              </a:rPr>
              <a:t>541</a:t>
            </a:r>
            <a:r>
              <a:rPr lang="en-US" sz="1100" dirty="0">
                <a:solidFill>
                  <a:schemeClr val="bg1"/>
                </a:solidFill>
              </a:rPr>
              <a:t>, 176 (2023)</a:t>
            </a:r>
          </a:p>
          <a:p>
            <a:pPr marL="550926" indent="-514350">
              <a:buFont typeface="+mj-lt"/>
              <a:buAutoNum type="arabicPeriod"/>
            </a:pPr>
            <a:r>
              <a:rPr lang="en-US" sz="1100" dirty="0">
                <a:solidFill>
                  <a:schemeClr val="bg1"/>
                </a:solidFill>
              </a:rPr>
              <a:t>A. Haziot </a:t>
            </a:r>
            <a:r>
              <a:rPr lang="en-US" sz="1100" i="1" dirty="0">
                <a:solidFill>
                  <a:schemeClr val="bg1"/>
                </a:solidFill>
              </a:rPr>
              <a:t>et al.</a:t>
            </a:r>
            <a:r>
              <a:rPr lang="en-US" sz="1100" dirty="0">
                <a:solidFill>
                  <a:schemeClr val="bg1"/>
                </a:solidFill>
              </a:rPr>
              <a:t>, “</a:t>
            </a:r>
            <a:r>
              <a:rPr lang="en-GB" sz="1100" dirty="0">
                <a:solidFill>
                  <a:schemeClr val="bg1"/>
                </a:solidFill>
              </a:rPr>
              <a:t>Curved-Canted-Cosine-Theta (CCCT) Dipole Prototype Development at CERN</a:t>
            </a:r>
            <a:r>
              <a:rPr lang="en-US" sz="1100" dirty="0">
                <a:solidFill>
                  <a:schemeClr val="bg1"/>
                </a:solidFill>
              </a:rPr>
              <a:t>”, </a:t>
            </a:r>
            <a:r>
              <a:rPr lang="en-US" sz="1100" i="1" dirty="0">
                <a:solidFill>
                  <a:schemeClr val="bg1"/>
                </a:solidFill>
              </a:rPr>
              <a:t>IEEE Trans. Appl. </a:t>
            </a:r>
            <a:r>
              <a:rPr lang="en-US" sz="1100" i="1" dirty="0" err="1">
                <a:solidFill>
                  <a:schemeClr val="bg1"/>
                </a:solidFill>
              </a:rPr>
              <a:t>Supercond</a:t>
            </a:r>
            <a:r>
              <a:rPr lang="en-US" sz="1100" i="1" dirty="0">
                <a:solidFill>
                  <a:schemeClr val="bg1"/>
                </a:solidFill>
              </a:rPr>
              <a:t>.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b="1" dirty="0">
                <a:solidFill>
                  <a:schemeClr val="bg1"/>
                </a:solidFill>
              </a:rPr>
              <a:t>34</a:t>
            </a:r>
            <a:r>
              <a:rPr lang="en-US" sz="1100" dirty="0">
                <a:solidFill>
                  <a:schemeClr val="bg1"/>
                </a:solidFill>
              </a:rPr>
              <a:t>, 4002608 (2024)</a:t>
            </a:r>
          </a:p>
          <a:p>
            <a:pPr marL="550926" indent="-514350">
              <a:buFont typeface="+mj-lt"/>
              <a:buAutoNum type="arabicPeriod"/>
            </a:pPr>
            <a:r>
              <a:rPr lang="en-US" sz="1100" dirty="0">
                <a:solidFill>
                  <a:schemeClr val="bg1"/>
                </a:solidFill>
              </a:rPr>
              <a:t>M. Wozniak </a:t>
            </a:r>
            <a:r>
              <a:rPr lang="en-US" sz="1100" i="1" dirty="0">
                <a:solidFill>
                  <a:schemeClr val="bg1"/>
                </a:solidFill>
              </a:rPr>
              <a:t>et al.</a:t>
            </a:r>
            <a:r>
              <a:rPr lang="en-US" sz="1100" dirty="0">
                <a:solidFill>
                  <a:schemeClr val="bg1"/>
                </a:solidFill>
              </a:rPr>
              <a:t>, “</a:t>
            </a:r>
            <a:r>
              <a:rPr lang="en-GB" sz="1100" dirty="0">
                <a:solidFill>
                  <a:schemeClr val="bg1"/>
                </a:solidFill>
              </a:rPr>
              <a:t>Quench Protection of Fusillo Subscale Curved CCT Magnet</a:t>
            </a:r>
            <a:r>
              <a:rPr lang="en-US" sz="1100" dirty="0">
                <a:solidFill>
                  <a:schemeClr val="bg1"/>
                </a:solidFill>
              </a:rPr>
              <a:t>”, </a:t>
            </a:r>
            <a:r>
              <a:rPr lang="en-US" sz="1100" i="1" dirty="0">
                <a:solidFill>
                  <a:schemeClr val="bg1"/>
                </a:solidFill>
              </a:rPr>
              <a:t>IEEE Trans. Appl. </a:t>
            </a:r>
            <a:r>
              <a:rPr lang="en-US" sz="1100" i="1" dirty="0" err="1">
                <a:solidFill>
                  <a:schemeClr val="bg1"/>
                </a:solidFill>
              </a:rPr>
              <a:t>Supercond</a:t>
            </a:r>
            <a:r>
              <a:rPr lang="en-US" sz="1100" i="1" dirty="0">
                <a:solidFill>
                  <a:schemeClr val="bg1"/>
                </a:solidFill>
              </a:rPr>
              <a:t>.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b="1" dirty="0">
                <a:solidFill>
                  <a:schemeClr val="bg1"/>
                </a:solidFill>
              </a:rPr>
              <a:t>34</a:t>
            </a:r>
            <a:r>
              <a:rPr lang="en-US" sz="1100" dirty="0">
                <a:solidFill>
                  <a:schemeClr val="bg1"/>
                </a:solidFill>
              </a:rPr>
              <a:t>, 4702805 (2024)</a:t>
            </a:r>
          </a:p>
          <a:p>
            <a:pPr marL="550926" indent="-514350">
              <a:buFont typeface="+mj-lt"/>
              <a:buAutoNum type="arabicPeriod"/>
            </a:pPr>
            <a:r>
              <a:rPr lang="en-US" sz="1100" dirty="0">
                <a:solidFill>
                  <a:schemeClr val="bg1"/>
                </a:solidFill>
              </a:rPr>
              <a:t>M. </a:t>
            </a:r>
            <a:r>
              <a:rPr lang="en-US" sz="1100" dirty="0" err="1">
                <a:solidFill>
                  <a:schemeClr val="bg1"/>
                </a:solidFill>
              </a:rPr>
              <a:t>Liebsch</a:t>
            </a:r>
            <a:r>
              <a:rPr lang="en-US" sz="1100" dirty="0">
                <a:solidFill>
                  <a:schemeClr val="bg1"/>
                </a:solidFill>
              </a:rPr>
              <a:t> and S. </a:t>
            </a:r>
            <a:r>
              <a:rPr lang="en-US" sz="1100" dirty="0" err="1">
                <a:solidFill>
                  <a:schemeClr val="bg1"/>
                </a:solidFill>
              </a:rPr>
              <a:t>Russenschuck</a:t>
            </a:r>
            <a:r>
              <a:rPr lang="en-US" sz="1100" dirty="0">
                <a:solidFill>
                  <a:schemeClr val="bg1"/>
                </a:solidFill>
              </a:rPr>
              <a:t>., “</a:t>
            </a:r>
            <a:r>
              <a:rPr lang="en-GB" sz="1100" b="0" i="0" u="none" strike="noStrike" kern="1200" baseline="0" dirty="0">
                <a:solidFill>
                  <a:schemeClr val="bg1"/>
                </a:solidFill>
                <a:latin typeface="Arial" panose="020B0604020202020204" pitchFamily="34" charset="0"/>
              </a:rPr>
              <a:t>Coil design for strongly curved magnets based on the differential geometry of the </a:t>
            </a:r>
            <a:r>
              <a:rPr lang="en-GB" sz="1100" b="0" i="0" u="none" strike="noStrike" kern="1200" baseline="0" dirty="0" err="1">
                <a:solidFill>
                  <a:schemeClr val="bg1"/>
                </a:solidFill>
                <a:latin typeface="Arial" panose="020B0604020202020204" pitchFamily="34" charset="0"/>
              </a:rPr>
              <a:t>frenet</a:t>
            </a:r>
            <a:r>
              <a:rPr lang="en-GB" sz="1100" b="0" i="0" u="none" strike="noStrike" kern="1200" baseline="0" dirty="0">
                <a:solidFill>
                  <a:schemeClr val="bg1"/>
                </a:solidFill>
                <a:latin typeface="Arial" panose="020B0604020202020204" pitchFamily="34" charset="0"/>
              </a:rPr>
              <a:t> frame</a:t>
            </a:r>
            <a:r>
              <a:rPr lang="en-US" sz="1100" dirty="0">
                <a:solidFill>
                  <a:schemeClr val="bg1"/>
                </a:solidFill>
              </a:rPr>
              <a:t>”, </a:t>
            </a:r>
            <a:r>
              <a:rPr lang="en-US" sz="1100" i="1" dirty="0">
                <a:solidFill>
                  <a:schemeClr val="bg1"/>
                </a:solidFill>
              </a:rPr>
              <a:t>IEEE Trans. Appl. </a:t>
            </a:r>
            <a:r>
              <a:rPr lang="en-US" sz="1100" i="1" dirty="0" err="1">
                <a:solidFill>
                  <a:schemeClr val="bg1"/>
                </a:solidFill>
              </a:rPr>
              <a:t>Supercond</a:t>
            </a:r>
            <a:r>
              <a:rPr lang="en-US" sz="1100" i="1" dirty="0">
                <a:solidFill>
                  <a:schemeClr val="bg1"/>
                </a:solidFill>
              </a:rPr>
              <a:t>.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b="1" dirty="0">
                <a:solidFill>
                  <a:schemeClr val="bg1"/>
                </a:solidFill>
              </a:rPr>
              <a:t>34</a:t>
            </a:r>
            <a:r>
              <a:rPr lang="en-US" sz="1100" dirty="0">
                <a:solidFill>
                  <a:schemeClr val="bg1"/>
                </a:solidFill>
              </a:rPr>
              <a:t>, 4900205 (2024)</a:t>
            </a:r>
          </a:p>
          <a:p>
            <a:pPr marL="550926" indent="-514350">
              <a:buFont typeface="+mj-lt"/>
              <a:buAutoNum type="arabicPeriod"/>
            </a:pPr>
            <a:r>
              <a:rPr lang="en-US" sz="1100" dirty="0">
                <a:solidFill>
                  <a:schemeClr val="bg1"/>
                </a:solidFill>
              </a:rPr>
              <a:t>M. Wozniak </a:t>
            </a:r>
            <a:r>
              <a:rPr lang="en-US" sz="1100" i="1" dirty="0">
                <a:solidFill>
                  <a:schemeClr val="bg1"/>
                </a:solidFill>
              </a:rPr>
              <a:t>et al., </a:t>
            </a:r>
            <a:r>
              <a:rPr lang="en-GB" sz="1100" dirty="0">
                <a:solidFill>
                  <a:schemeClr val="bg1"/>
                </a:solidFill>
              </a:rPr>
              <a:t>Transient </a:t>
            </a:r>
            <a:r>
              <a:rPr lang="en-GB" sz="1100" dirty="0" err="1">
                <a:solidFill>
                  <a:schemeClr val="bg1"/>
                </a:solidFill>
              </a:rPr>
              <a:t>behavior</a:t>
            </a:r>
            <a:r>
              <a:rPr lang="en-GB" sz="1100" dirty="0">
                <a:solidFill>
                  <a:schemeClr val="bg1"/>
                </a:solidFill>
              </a:rPr>
              <a:t> of the Fusillo Subscale Curved CCT Magnet, </a:t>
            </a:r>
            <a:r>
              <a:rPr lang="en-US" sz="1100" i="1" dirty="0">
                <a:solidFill>
                  <a:schemeClr val="bg1"/>
                </a:solidFill>
              </a:rPr>
              <a:t>IEEE Trans. Appl. </a:t>
            </a:r>
            <a:r>
              <a:rPr lang="en-US" sz="1100" i="1" dirty="0" err="1">
                <a:solidFill>
                  <a:schemeClr val="bg1"/>
                </a:solidFill>
              </a:rPr>
              <a:t>Supercond</a:t>
            </a:r>
            <a:r>
              <a:rPr lang="en-US" sz="1100" i="1" dirty="0">
                <a:solidFill>
                  <a:schemeClr val="bg1"/>
                </a:solidFill>
              </a:rPr>
              <a:t>.</a:t>
            </a:r>
            <a:r>
              <a:rPr lang="en-US" sz="1100" dirty="0">
                <a:solidFill>
                  <a:schemeClr val="bg1"/>
                </a:solidFill>
              </a:rPr>
              <a:t>, ASC2024-2LOr2A-03 (2025)</a:t>
            </a:r>
          </a:p>
          <a:p>
            <a:pPr marL="550926" indent="-514350">
              <a:buFont typeface="+mj-lt"/>
              <a:buAutoNum type="arabicPeriod"/>
            </a:pPr>
            <a:r>
              <a:rPr lang="en-US" sz="1100" dirty="0">
                <a:solidFill>
                  <a:schemeClr val="bg1"/>
                </a:solidFill>
              </a:rPr>
              <a:t>M. Wozniak </a:t>
            </a:r>
            <a:r>
              <a:rPr lang="en-US" sz="1100" i="1" dirty="0">
                <a:solidFill>
                  <a:schemeClr val="bg1"/>
                </a:solidFill>
              </a:rPr>
              <a:t>et al., </a:t>
            </a:r>
            <a:r>
              <a:rPr lang="en-GB" sz="1100" dirty="0">
                <a:solidFill>
                  <a:schemeClr val="bg1"/>
                </a:solidFill>
              </a:rPr>
              <a:t>Quench Protection of the Fusillo Demonstrator Curved CCT Magnet, </a:t>
            </a:r>
            <a:r>
              <a:rPr lang="en-US" sz="1100" i="1" dirty="0">
                <a:solidFill>
                  <a:schemeClr val="bg1"/>
                </a:solidFill>
              </a:rPr>
              <a:t>IEEE Trans. Appl. </a:t>
            </a:r>
            <a:r>
              <a:rPr lang="en-US" sz="1100" i="1" dirty="0" err="1">
                <a:solidFill>
                  <a:schemeClr val="bg1"/>
                </a:solidFill>
              </a:rPr>
              <a:t>Supercond</a:t>
            </a:r>
            <a:r>
              <a:rPr lang="en-US" sz="1100" i="1" dirty="0">
                <a:solidFill>
                  <a:schemeClr val="bg1"/>
                </a:solidFill>
              </a:rPr>
              <a:t>.</a:t>
            </a:r>
            <a:r>
              <a:rPr lang="en-US" sz="1100" dirty="0">
                <a:solidFill>
                  <a:schemeClr val="bg1"/>
                </a:solidFill>
              </a:rPr>
              <a:t>, ASC2024-5LOr2B-05  (2025)</a:t>
            </a:r>
          </a:p>
        </p:txBody>
      </p:sp>
    </p:spTree>
    <p:extLst>
      <p:ext uri="{BB962C8B-B14F-4D97-AF65-F5344CB8AC3E}">
        <p14:creationId xmlns:p14="http://schemas.microsoft.com/office/powerpoint/2010/main" val="26816370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F1E1D18-5ACB-4841-8274-19B3EECA3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431320"/>
          </a:xfrm>
        </p:spPr>
        <p:txBody>
          <a:bodyPr>
            <a:noAutofit/>
          </a:bodyPr>
          <a:lstStyle/>
          <a:p>
            <a:pPr algn="ctr"/>
            <a:r>
              <a:rPr lang="en-US" sz="2800" b="1" dirty="0"/>
              <a:t>Magnet assembly Design – Wiring</a:t>
            </a:r>
            <a:endParaRPr lang="en-GB" sz="2800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A41A900-26EC-4977-BE3F-0983D3B43B0D}"/>
              </a:ext>
            </a:extLst>
          </p:cNvPr>
          <p:cNvSpPr txBox="1"/>
          <p:nvPr/>
        </p:nvSpPr>
        <p:spPr>
          <a:xfrm>
            <a:off x="281392" y="911730"/>
            <a:ext cx="5491340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The wires coming out of the 2 layers are connected in series with </a:t>
            </a:r>
            <a:r>
              <a:rPr lang="en-GB" sz="1400" b="1" dirty="0">
                <a:solidFill>
                  <a:srgbClr val="FD9226"/>
                </a:solidFill>
              </a:rPr>
              <a:t>70 splices</a:t>
            </a:r>
            <a:r>
              <a:rPr lang="en-GB" sz="14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effectLst/>
                <a:latin typeface="Arial" panose="020B0604020202020204" pitchFamily="34" charset="0"/>
              </a:rPr>
              <a:t>The ropes are connected according to their location in the channel in a way to </a:t>
            </a:r>
            <a:r>
              <a:rPr lang="en-GB" sz="1400" b="1" dirty="0">
                <a:solidFill>
                  <a:srgbClr val="FD9226"/>
                </a:solidFill>
                <a:effectLst/>
                <a:latin typeface="Arial" panose="020B0604020202020204" pitchFamily="34" charset="0"/>
              </a:rPr>
              <a:t>reduce the potential difference</a:t>
            </a:r>
            <a:r>
              <a:rPr lang="en-GB" sz="1400" dirty="0">
                <a:effectLst/>
                <a:latin typeface="Arial" panose="020B0604020202020204" pitchFamily="34" charset="0"/>
              </a:rPr>
              <a:t> seen by their neighbours in case of quench.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effectLst/>
                <a:latin typeface="Arial" panose="020B0604020202020204" pitchFamily="34" charset="0"/>
              </a:rPr>
              <a:t>Inside the rope, the wires are also connected following the same strategy.</a:t>
            </a:r>
            <a:endParaRPr lang="en-GB" sz="1400" dirty="0"/>
          </a:p>
        </p:txBody>
      </p:sp>
      <p:grpSp>
        <p:nvGrpSpPr>
          <p:cNvPr id="577" name="Group 576">
            <a:extLst>
              <a:ext uri="{FF2B5EF4-FFF2-40B4-BE49-F238E27FC236}">
                <a16:creationId xmlns:a16="http://schemas.microsoft.com/office/drawing/2014/main" id="{2A0F2A6A-9305-04CF-F2CF-43223BC78E42}"/>
              </a:ext>
            </a:extLst>
          </p:cNvPr>
          <p:cNvGrpSpPr/>
          <p:nvPr/>
        </p:nvGrpSpPr>
        <p:grpSpPr>
          <a:xfrm>
            <a:off x="3139398" y="3875578"/>
            <a:ext cx="775672" cy="2306673"/>
            <a:chOff x="3205100" y="1209338"/>
            <a:chExt cx="775672" cy="2306673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B55D3023-9C63-F0AF-966F-928F663A4C72}"/>
                </a:ext>
              </a:extLst>
            </p:cNvPr>
            <p:cNvGrpSpPr/>
            <p:nvPr/>
          </p:nvGrpSpPr>
          <p:grpSpPr>
            <a:xfrm>
              <a:off x="3205100" y="1209338"/>
              <a:ext cx="775672" cy="1987106"/>
              <a:chOff x="3516126" y="3990998"/>
              <a:chExt cx="775672" cy="1987106"/>
            </a:xfrm>
          </p:grpSpPr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5064719-88E1-F372-1127-5568936AE257}"/>
                  </a:ext>
                </a:extLst>
              </p:cNvPr>
              <p:cNvSpPr/>
              <p:nvPr/>
            </p:nvSpPr>
            <p:spPr>
              <a:xfrm>
                <a:off x="3516126" y="3990998"/>
                <a:ext cx="775672" cy="1987106"/>
              </a:xfrm>
              <a:prstGeom prst="rect">
                <a:avLst/>
              </a:prstGeom>
              <a:solidFill>
                <a:srgbClr val="70AD47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593A5367-CE2E-4751-6C1C-3ED9352259E3}"/>
                  </a:ext>
                </a:extLst>
              </p:cNvPr>
              <p:cNvSpPr/>
              <p:nvPr/>
            </p:nvSpPr>
            <p:spPr>
              <a:xfrm>
                <a:off x="3567350" y="3990998"/>
                <a:ext cx="671326" cy="1948832"/>
              </a:xfrm>
              <a:prstGeom prst="rect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6" name="Oval 305">
                <a:extLst>
                  <a:ext uri="{FF2B5EF4-FFF2-40B4-BE49-F238E27FC236}">
                    <a16:creationId xmlns:a16="http://schemas.microsoft.com/office/drawing/2014/main" id="{2C9BE74D-325B-55B5-E4EE-E0FC9B952BDC}"/>
                  </a:ext>
                </a:extLst>
              </p:cNvPr>
              <p:cNvSpPr/>
              <p:nvPr/>
            </p:nvSpPr>
            <p:spPr>
              <a:xfrm>
                <a:off x="3579048" y="5588425"/>
                <a:ext cx="344225" cy="344225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7" name="Oval 306">
                <a:extLst>
                  <a:ext uri="{FF2B5EF4-FFF2-40B4-BE49-F238E27FC236}">
                    <a16:creationId xmlns:a16="http://schemas.microsoft.com/office/drawing/2014/main" id="{BE0AA49B-DD43-3046-7986-44BE1DDD0870}"/>
                  </a:ext>
                </a:extLst>
              </p:cNvPr>
              <p:cNvSpPr/>
              <p:nvPr/>
            </p:nvSpPr>
            <p:spPr>
              <a:xfrm>
                <a:off x="3888239" y="5409141"/>
                <a:ext cx="344225" cy="344225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8" name="Oval 307">
                <a:extLst>
                  <a:ext uri="{FF2B5EF4-FFF2-40B4-BE49-F238E27FC236}">
                    <a16:creationId xmlns:a16="http://schemas.microsoft.com/office/drawing/2014/main" id="{C829D72E-73BD-2680-A464-812AF48E5377}"/>
                  </a:ext>
                </a:extLst>
              </p:cNvPr>
              <p:cNvSpPr/>
              <p:nvPr/>
            </p:nvSpPr>
            <p:spPr>
              <a:xfrm>
                <a:off x="3577563" y="5233408"/>
                <a:ext cx="344225" cy="344225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9" name="Oval 308">
                <a:extLst>
                  <a:ext uri="{FF2B5EF4-FFF2-40B4-BE49-F238E27FC236}">
                    <a16:creationId xmlns:a16="http://schemas.microsoft.com/office/drawing/2014/main" id="{0DD40156-7BF2-77C4-F224-76C0E63A7606}"/>
                  </a:ext>
                </a:extLst>
              </p:cNvPr>
              <p:cNvSpPr/>
              <p:nvPr/>
            </p:nvSpPr>
            <p:spPr>
              <a:xfrm>
                <a:off x="3886753" y="5054124"/>
                <a:ext cx="344225" cy="344225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0" name="Oval 309">
                <a:extLst>
                  <a:ext uri="{FF2B5EF4-FFF2-40B4-BE49-F238E27FC236}">
                    <a16:creationId xmlns:a16="http://schemas.microsoft.com/office/drawing/2014/main" id="{27600FD3-EABC-232B-6ADD-75DF0F9DB3FC}"/>
                  </a:ext>
                </a:extLst>
              </p:cNvPr>
              <p:cNvSpPr/>
              <p:nvPr/>
            </p:nvSpPr>
            <p:spPr>
              <a:xfrm>
                <a:off x="3577563" y="4878160"/>
                <a:ext cx="344225" cy="344225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1" name="Oval 310">
                <a:extLst>
                  <a:ext uri="{FF2B5EF4-FFF2-40B4-BE49-F238E27FC236}">
                    <a16:creationId xmlns:a16="http://schemas.microsoft.com/office/drawing/2014/main" id="{EA59C4B1-03A0-CECF-0BE5-13C2D5DC2C6B}"/>
                  </a:ext>
                </a:extLst>
              </p:cNvPr>
              <p:cNvSpPr/>
              <p:nvPr/>
            </p:nvSpPr>
            <p:spPr>
              <a:xfrm>
                <a:off x="3886753" y="4698876"/>
                <a:ext cx="344225" cy="344225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2" name="Oval 311">
                <a:extLst>
                  <a:ext uri="{FF2B5EF4-FFF2-40B4-BE49-F238E27FC236}">
                    <a16:creationId xmlns:a16="http://schemas.microsoft.com/office/drawing/2014/main" id="{7F9BA976-9E19-57AF-8439-1F7650B93D51}"/>
                  </a:ext>
                </a:extLst>
              </p:cNvPr>
              <p:cNvSpPr/>
              <p:nvPr/>
            </p:nvSpPr>
            <p:spPr>
              <a:xfrm>
                <a:off x="3578870" y="4525299"/>
                <a:ext cx="344225" cy="344225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3" name="Oval 312">
                <a:extLst>
                  <a:ext uri="{FF2B5EF4-FFF2-40B4-BE49-F238E27FC236}">
                    <a16:creationId xmlns:a16="http://schemas.microsoft.com/office/drawing/2014/main" id="{7F34D600-05DA-F33B-4FBD-A99D47175ABB}"/>
                  </a:ext>
                </a:extLst>
              </p:cNvPr>
              <p:cNvSpPr/>
              <p:nvPr/>
            </p:nvSpPr>
            <p:spPr>
              <a:xfrm>
                <a:off x="3888061" y="4346014"/>
                <a:ext cx="344225" cy="344225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4" name="Oval 313">
                <a:extLst>
                  <a:ext uri="{FF2B5EF4-FFF2-40B4-BE49-F238E27FC236}">
                    <a16:creationId xmlns:a16="http://schemas.microsoft.com/office/drawing/2014/main" id="{50B882D4-79ED-CB7B-0971-F648908574F7}"/>
                  </a:ext>
                </a:extLst>
              </p:cNvPr>
              <p:cNvSpPr/>
              <p:nvPr/>
            </p:nvSpPr>
            <p:spPr>
              <a:xfrm>
                <a:off x="3577385" y="4170282"/>
                <a:ext cx="344225" cy="344225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5" name="Oval 314">
                <a:extLst>
                  <a:ext uri="{FF2B5EF4-FFF2-40B4-BE49-F238E27FC236}">
                    <a16:creationId xmlns:a16="http://schemas.microsoft.com/office/drawing/2014/main" id="{C5FC931C-7D76-3635-65E2-69C6857ED003}"/>
                  </a:ext>
                </a:extLst>
              </p:cNvPr>
              <p:cNvSpPr/>
              <p:nvPr/>
            </p:nvSpPr>
            <p:spPr>
              <a:xfrm>
                <a:off x="3886576" y="3990998"/>
                <a:ext cx="344225" cy="344225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6" name="TextBox 315">
                <a:extLst>
                  <a:ext uri="{FF2B5EF4-FFF2-40B4-BE49-F238E27FC236}">
                    <a16:creationId xmlns:a16="http://schemas.microsoft.com/office/drawing/2014/main" id="{6D1E4E35-AE33-86E6-6262-EF273CA9CE24}"/>
                  </a:ext>
                </a:extLst>
              </p:cNvPr>
              <p:cNvSpPr txBox="1"/>
              <p:nvPr/>
            </p:nvSpPr>
            <p:spPr>
              <a:xfrm>
                <a:off x="3585350" y="4200571"/>
                <a:ext cx="33695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i.9</a:t>
                </a:r>
              </a:p>
            </p:txBody>
          </p:sp>
          <p:sp>
            <p:nvSpPr>
              <p:cNvPr id="317" name="TextBox 316">
                <a:extLst>
                  <a:ext uri="{FF2B5EF4-FFF2-40B4-BE49-F238E27FC236}">
                    <a16:creationId xmlns:a16="http://schemas.microsoft.com/office/drawing/2014/main" id="{4E842E05-FBC0-60C1-AC9D-899F9E98346E}"/>
                  </a:ext>
                </a:extLst>
              </p:cNvPr>
              <p:cNvSpPr txBox="1"/>
              <p:nvPr/>
            </p:nvSpPr>
            <p:spPr>
              <a:xfrm>
                <a:off x="3585350" y="4555283"/>
                <a:ext cx="33695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i.7</a:t>
                </a:r>
              </a:p>
            </p:txBody>
          </p:sp>
          <p:sp>
            <p:nvSpPr>
              <p:cNvPr id="318" name="TextBox 317">
                <a:extLst>
                  <a:ext uri="{FF2B5EF4-FFF2-40B4-BE49-F238E27FC236}">
                    <a16:creationId xmlns:a16="http://schemas.microsoft.com/office/drawing/2014/main" id="{99A71765-D853-A01A-A6D3-5B383027D18F}"/>
                  </a:ext>
                </a:extLst>
              </p:cNvPr>
              <p:cNvSpPr txBox="1"/>
              <p:nvPr/>
            </p:nvSpPr>
            <p:spPr>
              <a:xfrm>
                <a:off x="3585350" y="4909994"/>
                <a:ext cx="33695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i.5</a:t>
                </a:r>
              </a:p>
            </p:txBody>
          </p:sp>
          <p:sp>
            <p:nvSpPr>
              <p:cNvPr id="319" name="TextBox 318">
                <a:extLst>
                  <a:ext uri="{FF2B5EF4-FFF2-40B4-BE49-F238E27FC236}">
                    <a16:creationId xmlns:a16="http://schemas.microsoft.com/office/drawing/2014/main" id="{833AF04E-3A8A-B320-5323-BE3DD46CFEF1}"/>
                  </a:ext>
                </a:extLst>
              </p:cNvPr>
              <p:cNvSpPr txBox="1"/>
              <p:nvPr/>
            </p:nvSpPr>
            <p:spPr>
              <a:xfrm>
                <a:off x="3585350" y="5264706"/>
                <a:ext cx="33695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i.3</a:t>
                </a:r>
              </a:p>
            </p:txBody>
          </p:sp>
          <p:sp>
            <p:nvSpPr>
              <p:cNvPr id="320" name="TextBox 319">
                <a:extLst>
                  <a:ext uri="{FF2B5EF4-FFF2-40B4-BE49-F238E27FC236}">
                    <a16:creationId xmlns:a16="http://schemas.microsoft.com/office/drawing/2014/main" id="{2651AF23-E067-657C-F4B0-EE37AF90FB7F}"/>
                  </a:ext>
                </a:extLst>
              </p:cNvPr>
              <p:cNvSpPr txBox="1"/>
              <p:nvPr/>
            </p:nvSpPr>
            <p:spPr>
              <a:xfrm>
                <a:off x="3585350" y="5619417"/>
                <a:ext cx="33695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i.1</a:t>
                </a:r>
              </a:p>
            </p:txBody>
          </p:sp>
          <p:sp>
            <p:nvSpPr>
              <p:cNvPr id="321" name="TextBox 320">
                <a:extLst>
                  <a:ext uri="{FF2B5EF4-FFF2-40B4-BE49-F238E27FC236}">
                    <a16:creationId xmlns:a16="http://schemas.microsoft.com/office/drawing/2014/main" id="{2A5A49DD-0245-2D9B-AA98-D7EEDB3F12F4}"/>
                  </a:ext>
                </a:extLst>
              </p:cNvPr>
              <p:cNvSpPr txBox="1"/>
              <p:nvPr/>
            </p:nvSpPr>
            <p:spPr>
              <a:xfrm>
                <a:off x="3860668" y="4024260"/>
                <a:ext cx="41549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i.10</a:t>
                </a:r>
              </a:p>
            </p:txBody>
          </p:sp>
          <p:sp>
            <p:nvSpPr>
              <p:cNvPr id="322" name="TextBox 321">
                <a:extLst>
                  <a:ext uri="{FF2B5EF4-FFF2-40B4-BE49-F238E27FC236}">
                    <a16:creationId xmlns:a16="http://schemas.microsoft.com/office/drawing/2014/main" id="{76E1C129-CECC-16DD-46A1-86019675448A}"/>
                  </a:ext>
                </a:extLst>
              </p:cNvPr>
              <p:cNvSpPr txBox="1"/>
              <p:nvPr/>
            </p:nvSpPr>
            <p:spPr>
              <a:xfrm>
                <a:off x="3899941" y="4378972"/>
                <a:ext cx="33695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i.8</a:t>
                </a:r>
              </a:p>
            </p:txBody>
          </p:sp>
          <p:sp>
            <p:nvSpPr>
              <p:cNvPr id="323" name="TextBox 322">
                <a:extLst>
                  <a:ext uri="{FF2B5EF4-FFF2-40B4-BE49-F238E27FC236}">
                    <a16:creationId xmlns:a16="http://schemas.microsoft.com/office/drawing/2014/main" id="{FB189B06-E242-A2E3-DBEC-F3235EBE8A59}"/>
                  </a:ext>
                </a:extLst>
              </p:cNvPr>
              <p:cNvSpPr txBox="1"/>
              <p:nvPr/>
            </p:nvSpPr>
            <p:spPr>
              <a:xfrm>
                <a:off x="3899941" y="4733683"/>
                <a:ext cx="33695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i.6</a:t>
                </a:r>
              </a:p>
            </p:txBody>
          </p:sp>
          <p:sp>
            <p:nvSpPr>
              <p:cNvPr id="324" name="TextBox 323">
                <a:extLst>
                  <a:ext uri="{FF2B5EF4-FFF2-40B4-BE49-F238E27FC236}">
                    <a16:creationId xmlns:a16="http://schemas.microsoft.com/office/drawing/2014/main" id="{162CA846-872A-8F4B-EF37-B769244C3BB1}"/>
                  </a:ext>
                </a:extLst>
              </p:cNvPr>
              <p:cNvSpPr txBox="1"/>
              <p:nvPr/>
            </p:nvSpPr>
            <p:spPr>
              <a:xfrm>
                <a:off x="3899941" y="5088395"/>
                <a:ext cx="33695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i.4</a:t>
                </a:r>
              </a:p>
            </p:txBody>
          </p:sp>
          <p:sp>
            <p:nvSpPr>
              <p:cNvPr id="325" name="TextBox 324">
                <a:extLst>
                  <a:ext uri="{FF2B5EF4-FFF2-40B4-BE49-F238E27FC236}">
                    <a16:creationId xmlns:a16="http://schemas.microsoft.com/office/drawing/2014/main" id="{9CF4FC6A-A110-5259-2748-148BDCCF503A}"/>
                  </a:ext>
                </a:extLst>
              </p:cNvPr>
              <p:cNvSpPr txBox="1"/>
              <p:nvPr/>
            </p:nvSpPr>
            <p:spPr>
              <a:xfrm>
                <a:off x="3899941" y="5443106"/>
                <a:ext cx="33695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i.2</a:t>
                </a:r>
              </a:p>
            </p:txBody>
          </p:sp>
        </p:grpSp>
        <p:sp>
          <p:nvSpPr>
            <p:cNvPr id="344" name="TextBox 343">
              <a:extLst>
                <a:ext uri="{FF2B5EF4-FFF2-40B4-BE49-F238E27FC236}">
                  <a16:creationId xmlns:a16="http://schemas.microsoft.com/office/drawing/2014/main" id="{12AD8975-E388-AAA6-029B-740E7A120C88}"/>
                </a:ext>
              </a:extLst>
            </p:cNvPr>
            <p:cNvSpPr txBox="1"/>
            <p:nvPr/>
          </p:nvSpPr>
          <p:spPr>
            <a:xfrm>
              <a:off x="3291658" y="3208234"/>
              <a:ext cx="5677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>
                  <a:solidFill>
                    <a:prstClr val="black"/>
                  </a:solidFill>
                  <a:latin typeface="Calibri" panose="020F0502020204030204"/>
                </a:rPr>
                <a:t>inner</a:t>
              </a:r>
            </a:p>
          </p:txBody>
        </p:sp>
      </p:grpSp>
      <p:grpSp>
        <p:nvGrpSpPr>
          <p:cNvPr id="578" name="Group 577">
            <a:extLst>
              <a:ext uri="{FF2B5EF4-FFF2-40B4-BE49-F238E27FC236}">
                <a16:creationId xmlns:a16="http://schemas.microsoft.com/office/drawing/2014/main" id="{3F040469-D827-3F56-656C-0E68C9B3CF68}"/>
              </a:ext>
            </a:extLst>
          </p:cNvPr>
          <p:cNvGrpSpPr/>
          <p:nvPr/>
        </p:nvGrpSpPr>
        <p:grpSpPr>
          <a:xfrm>
            <a:off x="746360" y="4114761"/>
            <a:ext cx="1364310" cy="1716427"/>
            <a:chOff x="3590186" y="4040046"/>
            <a:chExt cx="1364310" cy="1716427"/>
          </a:xfrm>
        </p:grpSpPr>
        <p:grpSp>
          <p:nvGrpSpPr>
            <p:cNvPr id="326" name="Group 325">
              <a:extLst>
                <a:ext uri="{FF2B5EF4-FFF2-40B4-BE49-F238E27FC236}">
                  <a16:creationId xmlns:a16="http://schemas.microsoft.com/office/drawing/2014/main" id="{8C4CA168-E12F-1ACE-B249-E9EE6EBE1E87}"/>
                </a:ext>
              </a:extLst>
            </p:cNvPr>
            <p:cNvGrpSpPr/>
            <p:nvPr/>
          </p:nvGrpSpPr>
          <p:grpSpPr>
            <a:xfrm>
              <a:off x="3590186" y="4040046"/>
              <a:ext cx="1364310" cy="1364310"/>
              <a:chOff x="762916" y="1367060"/>
              <a:chExt cx="1364310" cy="1364310"/>
            </a:xfrm>
          </p:grpSpPr>
          <p:grpSp>
            <p:nvGrpSpPr>
              <p:cNvPr id="327" name="Group 326">
                <a:extLst>
                  <a:ext uri="{FF2B5EF4-FFF2-40B4-BE49-F238E27FC236}">
                    <a16:creationId xmlns:a16="http://schemas.microsoft.com/office/drawing/2014/main" id="{841813EE-A5A7-633A-6530-3F0379771670}"/>
                  </a:ext>
                </a:extLst>
              </p:cNvPr>
              <p:cNvGrpSpPr/>
              <p:nvPr/>
            </p:nvGrpSpPr>
            <p:grpSpPr>
              <a:xfrm>
                <a:off x="762916" y="1367060"/>
                <a:ext cx="1364310" cy="1364310"/>
                <a:chOff x="3772689" y="2137333"/>
                <a:chExt cx="329184" cy="329184"/>
              </a:xfrm>
            </p:grpSpPr>
            <p:grpSp>
              <p:nvGrpSpPr>
                <p:cNvPr id="335" name="Group 334">
                  <a:extLst>
                    <a:ext uri="{FF2B5EF4-FFF2-40B4-BE49-F238E27FC236}">
                      <a16:creationId xmlns:a16="http://schemas.microsoft.com/office/drawing/2014/main" id="{0887EF81-CB91-62F3-27A8-7138EE8D87E9}"/>
                    </a:ext>
                  </a:extLst>
                </p:cNvPr>
                <p:cNvGrpSpPr/>
                <p:nvPr/>
              </p:nvGrpSpPr>
              <p:grpSpPr>
                <a:xfrm>
                  <a:off x="3783798" y="2146764"/>
                  <a:ext cx="305594" cy="310810"/>
                  <a:chOff x="5883516" y="2988618"/>
                  <a:chExt cx="474956" cy="483062"/>
                </a:xfrm>
              </p:grpSpPr>
              <p:sp>
                <p:nvSpPr>
                  <p:cNvPr id="337" name="Oval 336">
                    <a:extLst>
                      <a:ext uri="{FF2B5EF4-FFF2-40B4-BE49-F238E27FC236}">
                        <a16:creationId xmlns:a16="http://schemas.microsoft.com/office/drawing/2014/main" id="{BDB1ED4A-AEBB-6DBD-B13E-57FEB5B333DE}"/>
                      </a:ext>
                    </a:extLst>
                  </p:cNvPr>
                  <p:cNvSpPr/>
                  <p:nvPr/>
                </p:nvSpPr>
                <p:spPr>
                  <a:xfrm>
                    <a:off x="6161265" y="3034878"/>
                    <a:ext cx="162647" cy="162647"/>
                  </a:xfrm>
                  <a:prstGeom prst="ellipse">
                    <a:avLst/>
                  </a:prstGeom>
                  <a:solidFill>
                    <a:srgbClr val="FD9226"/>
                  </a:solidFill>
                  <a:ln w="6350" cap="flat" cmpd="sng" algn="ctr">
                    <a:solidFill>
                      <a:srgbClr val="FF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2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38" name="Oval 337">
                    <a:extLst>
                      <a:ext uri="{FF2B5EF4-FFF2-40B4-BE49-F238E27FC236}">
                        <a16:creationId xmlns:a16="http://schemas.microsoft.com/office/drawing/2014/main" id="{3347D0BB-B39B-C9D9-C286-29AEF1A492EA}"/>
                      </a:ext>
                    </a:extLst>
                  </p:cNvPr>
                  <p:cNvSpPr/>
                  <p:nvPr/>
                </p:nvSpPr>
                <p:spPr>
                  <a:xfrm>
                    <a:off x="5919189" y="3257395"/>
                    <a:ext cx="162647" cy="162647"/>
                  </a:xfrm>
                  <a:prstGeom prst="ellipse">
                    <a:avLst/>
                  </a:prstGeom>
                  <a:solidFill>
                    <a:srgbClr val="FD9226"/>
                  </a:solidFill>
                  <a:ln w="6350" cap="flat" cmpd="sng" algn="ctr">
                    <a:solidFill>
                      <a:srgbClr val="FF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2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39" name="Oval 338">
                    <a:extLst>
                      <a:ext uri="{FF2B5EF4-FFF2-40B4-BE49-F238E27FC236}">
                        <a16:creationId xmlns:a16="http://schemas.microsoft.com/office/drawing/2014/main" id="{84426B5F-58EC-9E23-F054-E27F58D68272}"/>
                      </a:ext>
                    </a:extLst>
                  </p:cNvPr>
                  <p:cNvSpPr/>
                  <p:nvPr/>
                </p:nvSpPr>
                <p:spPr>
                  <a:xfrm>
                    <a:off x="6072738" y="3309033"/>
                    <a:ext cx="162647" cy="162647"/>
                  </a:xfrm>
                  <a:prstGeom prst="ellipse">
                    <a:avLst/>
                  </a:prstGeom>
                  <a:solidFill>
                    <a:srgbClr val="FD9226"/>
                  </a:solidFill>
                  <a:ln w="6350" cap="flat" cmpd="sng" algn="ctr">
                    <a:solidFill>
                      <a:srgbClr val="FF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2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40" name="Oval 339">
                    <a:extLst>
                      <a:ext uri="{FF2B5EF4-FFF2-40B4-BE49-F238E27FC236}">
                        <a16:creationId xmlns:a16="http://schemas.microsoft.com/office/drawing/2014/main" id="{36C0A3A9-CD83-A220-EF6B-4D5E7797C8AD}"/>
                      </a:ext>
                    </a:extLst>
                  </p:cNvPr>
                  <p:cNvSpPr/>
                  <p:nvPr/>
                </p:nvSpPr>
                <p:spPr>
                  <a:xfrm>
                    <a:off x="6195825" y="3197626"/>
                    <a:ext cx="162647" cy="162647"/>
                  </a:xfrm>
                  <a:prstGeom prst="ellipse">
                    <a:avLst/>
                  </a:prstGeom>
                  <a:solidFill>
                    <a:srgbClr val="FD9226"/>
                  </a:solidFill>
                  <a:ln w="6350" cap="flat" cmpd="sng" algn="ctr">
                    <a:solidFill>
                      <a:srgbClr val="FF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2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41" name="Oval 340">
                    <a:extLst>
                      <a:ext uri="{FF2B5EF4-FFF2-40B4-BE49-F238E27FC236}">
                        <a16:creationId xmlns:a16="http://schemas.microsoft.com/office/drawing/2014/main" id="{56FD513B-6094-1183-BA7A-650A635CB3E8}"/>
                      </a:ext>
                    </a:extLst>
                  </p:cNvPr>
                  <p:cNvSpPr/>
                  <p:nvPr/>
                </p:nvSpPr>
                <p:spPr>
                  <a:xfrm>
                    <a:off x="5883516" y="3098452"/>
                    <a:ext cx="162647" cy="162647"/>
                  </a:xfrm>
                  <a:prstGeom prst="ellipse">
                    <a:avLst/>
                  </a:prstGeom>
                  <a:solidFill>
                    <a:srgbClr val="FD9226"/>
                  </a:solidFill>
                  <a:ln w="6350" cap="flat" cmpd="sng" algn="ctr">
                    <a:solidFill>
                      <a:srgbClr val="FF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2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42" name="Oval 341">
                    <a:extLst>
                      <a:ext uri="{FF2B5EF4-FFF2-40B4-BE49-F238E27FC236}">
                        <a16:creationId xmlns:a16="http://schemas.microsoft.com/office/drawing/2014/main" id="{47783F46-E185-1C7E-10F5-3BA9886E2F4F}"/>
                      </a:ext>
                    </a:extLst>
                  </p:cNvPr>
                  <p:cNvSpPr/>
                  <p:nvPr/>
                </p:nvSpPr>
                <p:spPr>
                  <a:xfrm>
                    <a:off x="6006241" y="2988618"/>
                    <a:ext cx="162647" cy="162647"/>
                  </a:xfrm>
                  <a:prstGeom prst="ellipse">
                    <a:avLst/>
                  </a:prstGeom>
                  <a:solidFill>
                    <a:srgbClr val="FD9226"/>
                  </a:solidFill>
                  <a:ln w="6350" cap="flat" cmpd="sng" algn="ctr">
                    <a:solidFill>
                      <a:srgbClr val="FF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2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43" name="Oval 342">
                    <a:extLst>
                      <a:ext uri="{FF2B5EF4-FFF2-40B4-BE49-F238E27FC236}">
                        <a16:creationId xmlns:a16="http://schemas.microsoft.com/office/drawing/2014/main" id="{0A3DBF8A-E86A-7DFB-AC3A-CA076A81C0B3}"/>
                      </a:ext>
                    </a:extLst>
                  </p:cNvPr>
                  <p:cNvSpPr/>
                  <p:nvPr/>
                </p:nvSpPr>
                <p:spPr>
                  <a:xfrm>
                    <a:off x="6044109" y="3152418"/>
                    <a:ext cx="153527" cy="153527"/>
                  </a:xfrm>
                  <a:prstGeom prst="ellipse">
                    <a:avLst/>
                  </a:prstGeom>
                  <a:solidFill>
                    <a:srgbClr val="FD9226"/>
                  </a:solidFill>
                  <a:ln w="6350" cap="flat" cmpd="sng" algn="ctr">
                    <a:solidFill>
                      <a:srgbClr val="FF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2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336" name="Oval 335">
                  <a:extLst>
                    <a:ext uri="{FF2B5EF4-FFF2-40B4-BE49-F238E27FC236}">
                      <a16:creationId xmlns:a16="http://schemas.microsoft.com/office/drawing/2014/main" id="{BFC3AAC1-0C16-DBD7-6581-EC3708C807A9}"/>
                    </a:ext>
                  </a:extLst>
                </p:cNvPr>
                <p:cNvSpPr/>
                <p:nvPr/>
              </p:nvSpPr>
              <p:spPr>
                <a:xfrm>
                  <a:off x="3772689" y="2137333"/>
                  <a:ext cx="329184" cy="329184"/>
                </a:xfrm>
                <a:prstGeom prst="ellipse">
                  <a:avLst/>
                </a:prstGeom>
                <a:noFill/>
                <a:ln w="38100" cap="flat" cmpd="sng" algn="ctr">
                  <a:solidFill>
                    <a:srgbClr val="4472C4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328" name="TextBox 327">
                <a:extLst>
                  <a:ext uri="{FF2B5EF4-FFF2-40B4-BE49-F238E27FC236}">
                    <a16:creationId xmlns:a16="http://schemas.microsoft.com/office/drawing/2014/main" id="{AF9CAE86-9067-24ED-5505-777DF8CCB04D}"/>
                  </a:ext>
                </a:extLst>
              </p:cNvPr>
              <p:cNvSpPr txBox="1"/>
              <p:nvPr/>
            </p:nvSpPr>
            <p:spPr>
              <a:xfrm>
                <a:off x="1136398" y="1493667"/>
                <a:ext cx="44275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i.x.1</a:t>
                </a:r>
              </a:p>
            </p:txBody>
          </p:sp>
          <p:sp>
            <p:nvSpPr>
              <p:cNvPr id="329" name="TextBox 328">
                <a:extLst>
                  <a:ext uri="{FF2B5EF4-FFF2-40B4-BE49-F238E27FC236}">
                    <a16:creationId xmlns:a16="http://schemas.microsoft.com/office/drawing/2014/main" id="{222B05FF-FAEC-C9F8-5FF1-11F2E6250355}"/>
                  </a:ext>
                </a:extLst>
              </p:cNvPr>
              <p:cNvSpPr txBox="1"/>
              <p:nvPr/>
            </p:nvSpPr>
            <p:spPr>
              <a:xfrm>
                <a:off x="1554418" y="1611930"/>
                <a:ext cx="44275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i.x.2</a:t>
                </a:r>
              </a:p>
            </p:txBody>
          </p:sp>
          <p:sp>
            <p:nvSpPr>
              <p:cNvPr id="330" name="TextBox 329">
                <a:extLst>
                  <a:ext uri="{FF2B5EF4-FFF2-40B4-BE49-F238E27FC236}">
                    <a16:creationId xmlns:a16="http://schemas.microsoft.com/office/drawing/2014/main" id="{AA4F15CE-BDC5-6B83-E4B8-346E4092157A}"/>
                  </a:ext>
                </a:extLst>
              </p:cNvPr>
              <p:cNvSpPr txBox="1"/>
              <p:nvPr/>
            </p:nvSpPr>
            <p:spPr>
              <a:xfrm>
                <a:off x="812337" y="1790226"/>
                <a:ext cx="44275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i.x.3</a:t>
                </a:r>
              </a:p>
            </p:txBody>
          </p:sp>
          <p:sp>
            <p:nvSpPr>
              <p:cNvPr id="331" name="TextBox 330">
                <a:extLst>
                  <a:ext uri="{FF2B5EF4-FFF2-40B4-BE49-F238E27FC236}">
                    <a16:creationId xmlns:a16="http://schemas.microsoft.com/office/drawing/2014/main" id="{99A0E64D-F5CF-DD2B-01CC-5063F75A1C1E}"/>
                  </a:ext>
                </a:extLst>
              </p:cNvPr>
              <p:cNvSpPr txBox="1"/>
              <p:nvPr/>
            </p:nvSpPr>
            <p:spPr>
              <a:xfrm>
                <a:off x="1230209" y="1910893"/>
                <a:ext cx="44275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i.x.4</a:t>
                </a:r>
              </a:p>
            </p:txBody>
          </p:sp>
          <p:sp>
            <p:nvSpPr>
              <p:cNvPr id="332" name="TextBox 331">
                <a:extLst>
                  <a:ext uri="{FF2B5EF4-FFF2-40B4-BE49-F238E27FC236}">
                    <a16:creationId xmlns:a16="http://schemas.microsoft.com/office/drawing/2014/main" id="{6E23E85D-DECE-873E-2E65-E57A263737C5}"/>
                  </a:ext>
                </a:extLst>
              </p:cNvPr>
              <p:cNvSpPr txBox="1"/>
              <p:nvPr/>
            </p:nvSpPr>
            <p:spPr>
              <a:xfrm>
                <a:off x="1650085" y="2042095"/>
                <a:ext cx="44275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i.x.5</a:t>
                </a:r>
              </a:p>
            </p:txBody>
          </p:sp>
          <p:sp>
            <p:nvSpPr>
              <p:cNvPr id="333" name="TextBox 332">
                <a:extLst>
                  <a:ext uri="{FF2B5EF4-FFF2-40B4-BE49-F238E27FC236}">
                    <a16:creationId xmlns:a16="http://schemas.microsoft.com/office/drawing/2014/main" id="{6446770D-E1DB-7640-4F74-FB64E80F9D24}"/>
                  </a:ext>
                </a:extLst>
              </p:cNvPr>
              <p:cNvSpPr txBox="1"/>
              <p:nvPr/>
            </p:nvSpPr>
            <p:spPr>
              <a:xfrm>
                <a:off x="900908" y="2199660"/>
                <a:ext cx="44275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i.x.6</a:t>
                </a:r>
              </a:p>
            </p:txBody>
          </p:sp>
          <p:sp>
            <p:nvSpPr>
              <p:cNvPr id="334" name="TextBox 333">
                <a:extLst>
                  <a:ext uri="{FF2B5EF4-FFF2-40B4-BE49-F238E27FC236}">
                    <a16:creationId xmlns:a16="http://schemas.microsoft.com/office/drawing/2014/main" id="{3B45A97B-1AA3-5E73-674C-6DEAAA4420D0}"/>
                  </a:ext>
                </a:extLst>
              </p:cNvPr>
              <p:cNvSpPr txBox="1"/>
              <p:nvPr/>
            </p:nvSpPr>
            <p:spPr>
              <a:xfrm>
                <a:off x="1326529" y="2336210"/>
                <a:ext cx="44275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i.x.7</a:t>
                </a:r>
              </a:p>
            </p:txBody>
          </p:sp>
        </p:grpSp>
        <p:sp>
          <p:nvSpPr>
            <p:cNvPr id="345" name="TextBox 344">
              <a:extLst>
                <a:ext uri="{FF2B5EF4-FFF2-40B4-BE49-F238E27FC236}">
                  <a16:creationId xmlns:a16="http://schemas.microsoft.com/office/drawing/2014/main" id="{195300E3-AB94-181F-9440-1FC63850D487}"/>
                </a:ext>
              </a:extLst>
            </p:cNvPr>
            <p:cNvSpPr txBox="1"/>
            <p:nvPr/>
          </p:nvSpPr>
          <p:spPr>
            <a:xfrm>
              <a:off x="4068897" y="5448696"/>
              <a:ext cx="34977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err="1">
                  <a:solidFill>
                    <a:prstClr val="black"/>
                  </a:solidFill>
                  <a:latin typeface="Calibri" panose="020F0502020204030204"/>
                </a:rPr>
                <a:t>i.x</a:t>
              </a:r>
              <a:endParaRPr lang="en-US" sz="14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346" name="Group 345">
            <a:extLst>
              <a:ext uri="{FF2B5EF4-FFF2-40B4-BE49-F238E27FC236}">
                <a16:creationId xmlns:a16="http://schemas.microsoft.com/office/drawing/2014/main" id="{30D8AA8D-6365-FAE9-F67D-D61E0830A59F}"/>
              </a:ext>
            </a:extLst>
          </p:cNvPr>
          <p:cNvGrpSpPr/>
          <p:nvPr/>
        </p:nvGrpSpPr>
        <p:grpSpPr>
          <a:xfrm>
            <a:off x="4226058" y="3864428"/>
            <a:ext cx="778224" cy="2332559"/>
            <a:chOff x="2182164" y="1228906"/>
            <a:chExt cx="778224" cy="2332559"/>
          </a:xfrm>
        </p:grpSpPr>
        <p:sp>
          <p:nvSpPr>
            <p:cNvPr id="347" name="Rectangle 346">
              <a:extLst>
                <a:ext uri="{FF2B5EF4-FFF2-40B4-BE49-F238E27FC236}">
                  <a16:creationId xmlns:a16="http://schemas.microsoft.com/office/drawing/2014/main" id="{7CA599CD-C0D8-72F3-74FF-D0573CF809F2}"/>
                </a:ext>
              </a:extLst>
            </p:cNvPr>
            <p:cNvSpPr/>
            <p:nvPr/>
          </p:nvSpPr>
          <p:spPr>
            <a:xfrm>
              <a:off x="2184716" y="1228906"/>
              <a:ext cx="775672" cy="1987106"/>
            </a:xfrm>
            <a:prstGeom prst="rect">
              <a:avLst/>
            </a:prstGeom>
            <a:solidFill>
              <a:srgbClr val="70AD47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48" name="Rectangle 347">
              <a:extLst>
                <a:ext uri="{FF2B5EF4-FFF2-40B4-BE49-F238E27FC236}">
                  <a16:creationId xmlns:a16="http://schemas.microsoft.com/office/drawing/2014/main" id="{FDAFB02D-BDDB-65E1-04AC-8C269258C07A}"/>
                </a:ext>
              </a:extLst>
            </p:cNvPr>
            <p:cNvSpPr/>
            <p:nvPr/>
          </p:nvSpPr>
          <p:spPr>
            <a:xfrm>
              <a:off x="2235940" y="1228906"/>
              <a:ext cx="671326" cy="1948832"/>
            </a:xfrm>
            <a:prstGeom prst="rect">
              <a:avLst/>
            </a:pr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49" name="Oval 348">
              <a:extLst>
                <a:ext uri="{FF2B5EF4-FFF2-40B4-BE49-F238E27FC236}">
                  <a16:creationId xmlns:a16="http://schemas.microsoft.com/office/drawing/2014/main" id="{7423B8A0-9F2E-22E6-9AB3-CF5A9389B4BF}"/>
                </a:ext>
              </a:extLst>
            </p:cNvPr>
            <p:cNvSpPr/>
            <p:nvPr/>
          </p:nvSpPr>
          <p:spPr>
            <a:xfrm>
              <a:off x="2542913" y="2826333"/>
              <a:ext cx="344225" cy="344225"/>
            </a:xfrm>
            <a:prstGeom prst="ellipse">
              <a:avLst/>
            </a:prstGeom>
            <a:solidFill>
              <a:srgbClr val="ED7D31">
                <a:lumMod val="60000"/>
                <a:lumOff val="40000"/>
              </a:srgbClr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50" name="Oval 349">
              <a:extLst>
                <a:ext uri="{FF2B5EF4-FFF2-40B4-BE49-F238E27FC236}">
                  <a16:creationId xmlns:a16="http://schemas.microsoft.com/office/drawing/2014/main" id="{0348B409-6FF8-BE37-EE7E-3D01B2FA6169}"/>
                </a:ext>
              </a:extLst>
            </p:cNvPr>
            <p:cNvSpPr/>
            <p:nvPr/>
          </p:nvSpPr>
          <p:spPr>
            <a:xfrm>
              <a:off x="2242504" y="2647049"/>
              <a:ext cx="344225" cy="344225"/>
            </a:xfrm>
            <a:prstGeom prst="ellipse">
              <a:avLst/>
            </a:prstGeom>
            <a:solidFill>
              <a:srgbClr val="ED7D31">
                <a:lumMod val="60000"/>
                <a:lumOff val="40000"/>
              </a:srgbClr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51" name="Oval 350">
              <a:extLst>
                <a:ext uri="{FF2B5EF4-FFF2-40B4-BE49-F238E27FC236}">
                  <a16:creationId xmlns:a16="http://schemas.microsoft.com/office/drawing/2014/main" id="{DF6118A7-3D76-2D26-98E8-4D8569321465}"/>
                </a:ext>
              </a:extLst>
            </p:cNvPr>
            <p:cNvSpPr/>
            <p:nvPr/>
          </p:nvSpPr>
          <p:spPr>
            <a:xfrm>
              <a:off x="2541428" y="2471316"/>
              <a:ext cx="344225" cy="344225"/>
            </a:xfrm>
            <a:prstGeom prst="ellipse">
              <a:avLst/>
            </a:prstGeom>
            <a:solidFill>
              <a:srgbClr val="ED7D31">
                <a:lumMod val="60000"/>
                <a:lumOff val="40000"/>
              </a:srgbClr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52" name="Oval 351">
              <a:extLst>
                <a:ext uri="{FF2B5EF4-FFF2-40B4-BE49-F238E27FC236}">
                  <a16:creationId xmlns:a16="http://schemas.microsoft.com/office/drawing/2014/main" id="{80DCB8EE-4E52-6751-D44A-B1BBBEF902BF}"/>
                </a:ext>
              </a:extLst>
            </p:cNvPr>
            <p:cNvSpPr/>
            <p:nvPr/>
          </p:nvSpPr>
          <p:spPr>
            <a:xfrm>
              <a:off x="2241018" y="2292032"/>
              <a:ext cx="344225" cy="344225"/>
            </a:xfrm>
            <a:prstGeom prst="ellipse">
              <a:avLst/>
            </a:prstGeom>
            <a:solidFill>
              <a:srgbClr val="ED7D31">
                <a:lumMod val="60000"/>
                <a:lumOff val="40000"/>
              </a:srgbClr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53" name="Oval 352">
              <a:extLst>
                <a:ext uri="{FF2B5EF4-FFF2-40B4-BE49-F238E27FC236}">
                  <a16:creationId xmlns:a16="http://schemas.microsoft.com/office/drawing/2014/main" id="{0682E3DB-C85F-2A01-2AD3-EAD8DA94F21E}"/>
                </a:ext>
              </a:extLst>
            </p:cNvPr>
            <p:cNvSpPr/>
            <p:nvPr/>
          </p:nvSpPr>
          <p:spPr>
            <a:xfrm>
              <a:off x="2541428" y="2116068"/>
              <a:ext cx="344225" cy="344225"/>
            </a:xfrm>
            <a:prstGeom prst="ellipse">
              <a:avLst/>
            </a:prstGeom>
            <a:solidFill>
              <a:srgbClr val="ED7D31">
                <a:lumMod val="60000"/>
                <a:lumOff val="40000"/>
              </a:srgbClr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54" name="Oval 353">
              <a:extLst>
                <a:ext uri="{FF2B5EF4-FFF2-40B4-BE49-F238E27FC236}">
                  <a16:creationId xmlns:a16="http://schemas.microsoft.com/office/drawing/2014/main" id="{1F86B0DF-D636-CB15-63FE-E5544866DF53}"/>
                </a:ext>
              </a:extLst>
            </p:cNvPr>
            <p:cNvSpPr/>
            <p:nvPr/>
          </p:nvSpPr>
          <p:spPr>
            <a:xfrm>
              <a:off x="2241018" y="1936784"/>
              <a:ext cx="344225" cy="344225"/>
            </a:xfrm>
            <a:prstGeom prst="ellipse">
              <a:avLst/>
            </a:prstGeom>
            <a:solidFill>
              <a:srgbClr val="ED7D31">
                <a:lumMod val="60000"/>
                <a:lumOff val="40000"/>
              </a:srgbClr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55" name="Oval 354">
              <a:extLst>
                <a:ext uri="{FF2B5EF4-FFF2-40B4-BE49-F238E27FC236}">
                  <a16:creationId xmlns:a16="http://schemas.microsoft.com/office/drawing/2014/main" id="{4ED68D5D-BB3E-1DBF-1E0C-748A7FADCE55}"/>
                </a:ext>
              </a:extLst>
            </p:cNvPr>
            <p:cNvSpPr/>
            <p:nvPr/>
          </p:nvSpPr>
          <p:spPr>
            <a:xfrm>
              <a:off x="2542735" y="1763207"/>
              <a:ext cx="344225" cy="344225"/>
            </a:xfrm>
            <a:prstGeom prst="ellipse">
              <a:avLst/>
            </a:prstGeom>
            <a:solidFill>
              <a:srgbClr val="ED7D31">
                <a:lumMod val="60000"/>
                <a:lumOff val="40000"/>
              </a:srgbClr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56" name="Oval 355">
              <a:extLst>
                <a:ext uri="{FF2B5EF4-FFF2-40B4-BE49-F238E27FC236}">
                  <a16:creationId xmlns:a16="http://schemas.microsoft.com/office/drawing/2014/main" id="{FB9E19C2-058C-BA55-63B5-E0F35B1578E8}"/>
                </a:ext>
              </a:extLst>
            </p:cNvPr>
            <p:cNvSpPr/>
            <p:nvPr/>
          </p:nvSpPr>
          <p:spPr>
            <a:xfrm>
              <a:off x="2242326" y="1583922"/>
              <a:ext cx="344225" cy="344225"/>
            </a:xfrm>
            <a:prstGeom prst="ellipse">
              <a:avLst/>
            </a:prstGeom>
            <a:solidFill>
              <a:srgbClr val="ED7D31">
                <a:lumMod val="60000"/>
                <a:lumOff val="40000"/>
              </a:srgbClr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57" name="Oval 356">
              <a:extLst>
                <a:ext uri="{FF2B5EF4-FFF2-40B4-BE49-F238E27FC236}">
                  <a16:creationId xmlns:a16="http://schemas.microsoft.com/office/drawing/2014/main" id="{F77ECF6F-2B9B-29EF-EAAE-BA0E1B63C6B3}"/>
                </a:ext>
              </a:extLst>
            </p:cNvPr>
            <p:cNvSpPr/>
            <p:nvPr/>
          </p:nvSpPr>
          <p:spPr>
            <a:xfrm>
              <a:off x="2541250" y="1408190"/>
              <a:ext cx="344225" cy="344225"/>
            </a:xfrm>
            <a:prstGeom prst="ellipse">
              <a:avLst/>
            </a:prstGeom>
            <a:solidFill>
              <a:srgbClr val="ED7D31">
                <a:lumMod val="60000"/>
                <a:lumOff val="40000"/>
              </a:srgbClr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58" name="Oval 357">
              <a:extLst>
                <a:ext uri="{FF2B5EF4-FFF2-40B4-BE49-F238E27FC236}">
                  <a16:creationId xmlns:a16="http://schemas.microsoft.com/office/drawing/2014/main" id="{D58E5AE2-13AB-8DDB-23A5-F1F2122BF9BB}"/>
                </a:ext>
              </a:extLst>
            </p:cNvPr>
            <p:cNvSpPr/>
            <p:nvPr/>
          </p:nvSpPr>
          <p:spPr>
            <a:xfrm>
              <a:off x="2240841" y="1228906"/>
              <a:ext cx="344225" cy="344225"/>
            </a:xfrm>
            <a:prstGeom prst="ellipse">
              <a:avLst/>
            </a:prstGeom>
            <a:solidFill>
              <a:srgbClr val="ED7D31">
                <a:lumMod val="60000"/>
                <a:lumOff val="40000"/>
              </a:srgbClr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59" name="TextBox 358">
              <a:extLst>
                <a:ext uri="{FF2B5EF4-FFF2-40B4-BE49-F238E27FC236}">
                  <a16:creationId xmlns:a16="http://schemas.microsoft.com/office/drawing/2014/main" id="{8BEE3B82-F110-6B85-7EF2-7025C7AF962D}"/>
                </a:ext>
              </a:extLst>
            </p:cNvPr>
            <p:cNvSpPr txBox="1"/>
            <p:nvPr/>
          </p:nvSpPr>
          <p:spPr>
            <a:xfrm>
              <a:off x="2525972" y="1438479"/>
              <a:ext cx="38343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o.9</a:t>
              </a:r>
            </a:p>
          </p:txBody>
        </p:sp>
        <p:sp>
          <p:nvSpPr>
            <p:cNvPr id="360" name="TextBox 359">
              <a:extLst>
                <a:ext uri="{FF2B5EF4-FFF2-40B4-BE49-F238E27FC236}">
                  <a16:creationId xmlns:a16="http://schemas.microsoft.com/office/drawing/2014/main" id="{E6C62FA5-8778-08E9-6955-4DDEDD6B1E3C}"/>
                </a:ext>
              </a:extLst>
            </p:cNvPr>
            <p:cNvSpPr txBox="1"/>
            <p:nvPr/>
          </p:nvSpPr>
          <p:spPr>
            <a:xfrm>
              <a:off x="2525972" y="1793191"/>
              <a:ext cx="38343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o.7</a:t>
              </a:r>
            </a:p>
          </p:txBody>
        </p:sp>
        <p:sp>
          <p:nvSpPr>
            <p:cNvPr id="361" name="TextBox 360">
              <a:extLst>
                <a:ext uri="{FF2B5EF4-FFF2-40B4-BE49-F238E27FC236}">
                  <a16:creationId xmlns:a16="http://schemas.microsoft.com/office/drawing/2014/main" id="{C17E72FA-7EFF-0526-D7F5-77AE9677B5AE}"/>
                </a:ext>
              </a:extLst>
            </p:cNvPr>
            <p:cNvSpPr txBox="1"/>
            <p:nvPr/>
          </p:nvSpPr>
          <p:spPr>
            <a:xfrm>
              <a:off x="2525972" y="2147902"/>
              <a:ext cx="38343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o.5</a:t>
              </a:r>
            </a:p>
          </p:txBody>
        </p:sp>
        <p:sp>
          <p:nvSpPr>
            <p:cNvPr id="362" name="TextBox 361">
              <a:extLst>
                <a:ext uri="{FF2B5EF4-FFF2-40B4-BE49-F238E27FC236}">
                  <a16:creationId xmlns:a16="http://schemas.microsoft.com/office/drawing/2014/main" id="{382F84C2-ABAF-BF15-6F85-06A02350EFC5}"/>
                </a:ext>
              </a:extLst>
            </p:cNvPr>
            <p:cNvSpPr txBox="1"/>
            <p:nvPr/>
          </p:nvSpPr>
          <p:spPr>
            <a:xfrm>
              <a:off x="2525972" y="2502614"/>
              <a:ext cx="38343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o.3</a:t>
              </a:r>
            </a:p>
          </p:txBody>
        </p:sp>
        <p:sp>
          <p:nvSpPr>
            <p:cNvPr id="363" name="TextBox 362">
              <a:extLst>
                <a:ext uri="{FF2B5EF4-FFF2-40B4-BE49-F238E27FC236}">
                  <a16:creationId xmlns:a16="http://schemas.microsoft.com/office/drawing/2014/main" id="{419DCABB-0DB4-0F71-8810-DF8E54B22E97}"/>
                </a:ext>
              </a:extLst>
            </p:cNvPr>
            <p:cNvSpPr txBox="1"/>
            <p:nvPr/>
          </p:nvSpPr>
          <p:spPr>
            <a:xfrm>
              <a:off x="2525972" y="2857325"/>
              <a:ext cx="38343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o.1</a:t>
              </a:r>
            </a:p>
          </p:txBody>
        </p:sp>
        <p:sp>
          <p:nvSpPr>
            <p:cNvPr id="364" name="TextBox 363">
              <a:extLst>
                <a:ext uri="{FF2B5EF4-FFF2-40B4-BE49-F238E27FC236}">
                  <a16:creationId xmlns:a16="http://schemas.microsoft.com/office/drawing/2014/main" id="{361DFEF6-43AE-FF35-956E-673CEC671976}"/>
                </a:ext>
              </a:extLst>
            </p:cNvPr>
            <p:cNvSpPr txBox="1"/>
            <p:nvPr/>
          </p:nvSpPr>
          <p:spPr>
            <a:xfrm>
              <a:off x="2182164" y="1262168"/>
              <a:ext cx="46198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o.10</a:t>
              </a:r>
            </a:p>
          </p:txBody>
        </p:sp>
        <p:sp>
          <p:nvSpPr>
            <p:cNvPr id="365" name="TextBox 364">
              <a:extLst>
                <a:ext uri="{FF2B5EF4-FFF2-40B4-BE49-F238E27FC236}">
                  <a16:creationId xmlns:a16="http://schemas.microsoft.com/office/drawing/2014/main" id="{48415F28-997D-DF54-3199-F36B4D09D5CC}"/>
                </a:ext>
              </a:extLst>
            </p:cNvPr>
            <p:cNvSpPr txBox="1"/>
            <p:nvPr/>
          </p:nvSpPr>
          <p:spPr>
            <a:xfrm>
              <a:off x="2221438" y="1616880"/>
              <a:ext cx="38343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o.8</a:t>
              </a:r>
            </a:p>
          </p:txBody>
        </p:sp>
        <p:sp>
          <p:nvSpPr>
            <p:cNvPr id="366" name="TextBox 365">
              <a:extLst>
                <a:ext uri="{FF2B5EF4-FFF2-40B4-BE49-F238E27FC236}">
                  <a16:creationId xmlns:a16="http://schemas.microsoft.com/office/drawing/2014/main" id="{2229583F-B6DC-7750-1785-13EDC0DF79FC}"/>
                </a:ext>
              </a:extLst>
            </p:cNvPr>
            <p:cNvSpPr txBox="1"/>
            <p:nvPr/>
          </p:nvSpPr>
          <p:spPr>
            <a:xfrm>
              <a:off x="2221438" y="1971591"/>
              <a:ext cx="38343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o.6</a:t>
              </a:r>
            </a:p>
          </p:txBody>
        </p:sp>
        <p:sp>
          <p:nvSpPr>
            <p:cNvPr id="367" name="TextBox 366">
              <a:extLst>
                <a:ext uri="{FF2B5EF4-FFF2-40B4-BE49-F238E27FC236}">
                  <a16:creationId xmlns:a16="http://schemas.microsoft.com/office/drawing/2014/main" id="{E25F4838-1812-4EF3-FF83-B25D8043FE30}"/>
                </a:ext>
              </a:extLst>
            </p:cNvPr>
            <p:cNvSpPr txBox="1"/>
            <p:nvPr/>
          </p:nvSpPr>
          <p:spPr>
            <a:xfrm>
              <a:off x="2221438" y="2326303"/>
              <a:ext cx="38343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o.4</a:t>
              </a:r>
            </a:p>
          </p:txBody>
        </p:sp>
        <p:sp>
          <p:nvSpPr>
            <p:cNvPr id="368" name="TextBox 367">
              <a:extLst>
                <a:ext uri="{FF2B5EF4-FFF2-40B4-BE49-F238E27FC236}">
                  <a16:creationId xmlns:a16="http://schemas.microsoft.com/office/drawing/2014/main" id="{C40676B0-8593-ECC5-5C28-C09BFE7435FF}"/>
                </a:ext>
              </a:extLst>
            </p:cNvPr>
            <p:cNvSpPr txBox="1"/>
            <p:nvPr/>
          </p:nvSpPr>
          <p:spPr>
            <a:xfrm>
              <a:off x="2221438" y="2681014"/>
              <a:ext cx="38343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o.2</a:t>
              </a:r>
            </a:p>
          </p:txBody>
        </p:sp>
        <p:sp>
          <p:nvSpPr>
            <p:cNvPr id="369" name="TextBox 368">
              <a:extLst>
                <a:ext uri="{FF2B5EF4-FFF2-40B4-BE49-F238E27FC236}">
                  <a16:creationId xmlns:a16="http://schemas.microsoft.com/office/drawing/2014/main" id="{642A8849-5B4C-1C5C-F84B-2B9FFD116B82}"/>
                </a:ext>
              </a:extLst>
            </p:cNvPr>
            <p:cNvSpPr txBox="1"/>
            <p:nvPr/>
          </p:nvSpPr>
          <p:spPr>
            <a:xfrm>
              <a:off x="2298721" y="3253688"/>
              <a:ext cx="5850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outer</a:t>
              </a:r>
            </a:p>
          </p:txBody>
        </p:sp>
      </p:grpSp>
      <p:grpSp>
        <p:nvGrpSpPr>
          <p:cNvPr id="370" name="Group 369">
            <a:extLst>
              <a:ext uri="{FF2B5EF4-FFF2-40B4-BE49-F238E27FC236}">
                <a16:creationId xmlns:a16="http://schemas.microsoft.com/office/drawing/2014/main" id="{CE51DACD-406A-8418-90A3-855E370468AD}"/>
              </a:ext>
            </a:extLst>
          </p:cNvPr>
          <p:cNvGrpSpPr/>
          <p:nvPr/>
        </p:nvGrpSpPr>
        <p:grpSpPr>
          <a:xfrm>
            <a:off x="6133721" y="744124"/>
            <a:ext cx="5776887" cy="5642894"/>
            <a:chOff x="3490330" y="768101"/>
            <a:chExt cx="5935261" cy="5797595"/>
          </a:xfrm>
        </p:grpSpPr>
        <p:sp>
          <p:nvSpPr>
            <p:cNvPr id="371" name="TextBox 370">
              <a:extLst>
                <a:ext uri="{FF2B5EF4-FFF2-40B4-BE49-F238E27FC236}">
                  <a16:creationId xmlns:a16="http://schemas.microsoft.com/office/drawing/2014/main" id="{4A63204B-A026-C3DF-B37E-0BEBFC7728D7}"/>
                </a:ext>
              </a:extLst>
            </p:cNvPr>
            <p:cNvSpPr txBox="1"/>
            <p:nvPr/>
          </p:nvSpPr>
          <p:spPr>
            <a:xfrm>
              <a:off x="3541489" y="3366826"/>
              <a:ext cx="725194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Lead in</a:t>
              </a:r>
            </a:p>
          </p:txBody>
        </p:sp>
        <p:grpSp>
          <p:nvGrpSpPr>
            <p:cNvPr id="372" name="Group 371">
              <a:extLst>
                <a:ext uri="{FF2B5EF4-FFF2-40B4-BE49-F238E27FC236}">
                  <a16:creationId xmlns:a16="http://schemas.microsoft.com/office/drawing/2014/main" id="{F561F4FB-0A20-071C-40BE-AE31C3F21D3A}"/>
                </a:ext>
              </a:extLst>
            </p:cNvPr>
            <p:cNvGrpSpPr/>
            <p:nvPr/>
          </p:nvGrpSpPr>
          <p:grpSpPr>
            <a:xfrm>
              <a:off x="5026439" y="915020"/>
              <a:ext cx="4297680" cy="2511865"/>
              <a:chOff x="5315399" y="1368436"/>
              <a:chExt cx="4297680" cy="2511865"/>
            </a:xfrm>
          </p:grpSpPr>
          <p:grpSp>
            <p:nvGrpSpPr>
              <p:cNvPr id="537" name="Group 536">
                <a:extLst>
                  <a:ext uri="{FF2B5EF4-FFF2-40B4-BE49-F238E27FC236}">
                    <a16:creationId xmlns:a16="http://schemas.microsoft.com/office/drawing/2014/main" id="{C034C77A-7A98-503E-184E-D440B3B8BAB5}"/>
                  </a:ext>
                </a:extLst>
              </p:cNvPr>
              <p:cNvGrpSpPr/>
              <p:nvPr/>
            </p:nvGrpSpPr>
            <p:grpSpPr>
              <a:xfrm>
                <a:off x="5315399" y="1368436"/>
                <a:ext cx="4297680" cy="151470"/>
                <a:chOff x="5881816" y="3031564"/>
                <a:chExt cx="3822454" cy="242977"/>
              </a:xfrm>
            </p:grpSpPr>
            <p:pic>
              <p:nvPicPr>
                <p:cNvPr id="574" name="Picture 573" descr="Shape, arrow&#10;&#10;Description automatically generated">
                  <a:extLst>
                    <a:ext uri="{FF2B5EF4-FFF2-40B4-BE49-F238E27FC236}">
                      <a16:creationId xmlns:a16="http://schemas.microsoft.com/office/drawing/2014/main" id="{C04C0C11-C430-E7DC-CA4B-A8528FEA428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5881816" y="3031564"/>
                  <a:ext cx="1520514" cy="242977"/>
                </a:xfrm>
                <a:prstGeom prst="rect">
                  <a:avLst/>
                </a:prstGeom>
              </p:spPr>
            </p:pic>
            <p:pic>
              <p:nvPicPr>
                <p:cNvPr id="575" name="Picture 574" descr="Shape, arrow&#10;&#10;Description automatically generated">
                  <a:extLst>
                    <a:ext uri="{FF2B5EF4-FFF2-40B4-BE49-F238E27FC236}">
                      <a16:creationId xmlns:a16="http://schemas.microsoft.com/office/drawing/2014/main" id="{E9F6E494-C361-C2F3-D5A9-4E02109E771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7214909" y="3031564"/>
                  <a:ext cx="1338484" cy="242977"/>
                </a:xfrm>
                <a:prstGeom prst="rect">
                  <a:avLst/>
                </a:prstGeom>
              </p:spPr>
            </p:pic>
            <p:pic>
              <p:nvPicPr>
                <p:cNvPr id="576" name="Picture 575" descr="Shape, arrow&#10;&#10;Description automatically generated">
                  <a:extLst>
                    <a:ext uri="{FF2B5EF4-FFF2-40B4-BE49-F238E27FC236}">
                      <a16:creationId xmlns:a16="http://schemas.microsoft.com/office/drawing/2014/main" id="{51D77026-7FCC-51D5-AD78-94A63044DE7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8365786" y="3031564"/>
                  <a:ext cx="1338484" cy="242977"/>
                </a:xfrm>
                <a:prstGeom prst="rect">
                  <a:avLst/>
                </a:prstGeom>
              </p:spPr>
            </p:pic>
          </p:grpSp>
          <p:grpSp>
            <p:nvGrpSpPr>
              <p:cNvPr id="538" name="Group 537">
                <a:extLst>
                  <a:ext uri="{FF2B5EF4-FFF2-40B4-BE49-F238E27FC236}">
                    <a16:creationId xmlns:a16="http://schemas.microsoft.com/office/drawing/2014/main" id="{72CD3253-095E-7EA6-FF13-789241D08CC7}"/>
                  </a:ext>
                </a:extLst>
              </p:cNvPr>
              <p:cNvGrpSpPr/>
              <p:nvPr/>
            </p:nvGrpSpPr>
            <p:grpSpPr>
              <a:xfrm>
                <a:off x="5452559" y="1630701"/>
                <a:ext cx="4023360" cy="151470"/>
                <a:chOff x="5881816" y="3031564"/>
                <a:chExt cx="3822454" cy="242977"/>
              </a:xfrm>
            </p:grpSpPr>
            <p:pic>
              <p:nvPicPr>
                <p:cNvPr id="571" name="Picture 570" descr="Shape, arrow&#10;&#10;Description automatically generated">
                  <a:extLst>
                    <a:ext uri="{FF2B5EF4-FFF2-40B4-BE49-F238E27FC236}">
                      <a16:creationId xmlns:a16="http://schemas.microsoft.com/office/drawing/2014/main" id="{1E435F0B-9DE8-0A89-7295-DDFA7F922C9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5881816" y="3031564"/>
                  <a:ext cx="1520514" cy="242977"/>
                </a:xfrm>
                <a:prstGeom prst="rect">
                  <a:avLst/>
                </a:prstGeom>
              </p:spPr>
            </p:pic>
            <p:pic>
              <p:nvPicPr>
                <p:cNvPr id="572" name="Picture 571" descr="Shape, arrow&#10;&#10;Description automatically generated">
                  <a:extLst>
                    <a:ext uri="{FF2B5EF4-FFF2-40B4-BE49-F238E27FC236}">
                      <a16:creationId xmlns:a16="http://schemas.microsoft.com/office/drawing/2014/main" id="{8268C18E-2D7E-33B4-6798-668FE1FCC55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7214909" y="3031564"/>
                  <a:ext cx="1338484" cy="242977"/>
                </a:xfrm>
                <a:prstGeom prst="rect">
                  <a:avLst/>
                </a:prstGeom>
              </p:spPr>
            </p:pic>
            <p:pic>
              <p:nvPicPr>
                <p:cNvPr id="573" name="Picture 572" descr="Shape, arrow&#10;&#10;Description automatically generated">
                  <a:extLst>
                    <a:ext uri="{FF2B5EF4-FFF2-40B4-BE49-F238E27FC236}">
                      <a16:creationId xmlns:a16="http://schemas.microsoft.com/office/drawing/2014/main" id="{51CC8762-F46B-8816-0689-C95FFCFB965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8365786" y="3031564"/>
                  <a:ext cx="1338484" cy="242977"/>
                </a:xfrm>
                <a:prstGeom prst="rect">
                  <a:avLst/>
                </a:prstGeom>
              </p:spPr>
            </p:pic>
          </p:grpSp>
          <p:grpSp>
            <p:nvGrpSpPr>
              <p:cNvPr id="539" name="Group 538">
                <a:extLst>
                  <a:ext uri="{FF2B5EF4-FFF2-40B4-BE49-F238E27FC236}">
                    <a16:creationId xmlns:a16="http://schemas.microsoft.com/office/drawing/2014/main" id="{21B935D3-F695-DD8C-C8B4-04618BFBE09D}"/>
                  </a:ext>
                </a:extLst>
              </p:cNvPr>
              <p:cNvGrpSpPr/>
              <p:nvPr/>
            </p:nvGrpSpPr>
            <p:grpSpPr>
              <a:xfrm>
                <a:off x="5589719" y="1892966"/>
                <a:ext cx="3749040" cy="151470"/>
                <a:chOff x="5881816" y="3031564"/>
                <a:chExt cx="3822454" cy="242977"/>
              </a:xfrm>
            </p:grpSpPr>
            <p:pic>
              <p:nvPicPr>
                <p:cNvPr id="568" name="Picture 567" descr="Shape, arrow&#10;&#10;Description automatically generated">
                  <a:extLst>
                    <a:ext uri="{FF2B5EF4-FFF2-40B4-BE49-F238E27FC236}">
                      <a16:creationId xmlns:a16="http://schemas.microsoft.com/office/drawing/2014/main" id="{1AB461D4-AC27-4091-D6EC-8B256CDBD0A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6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5881816" y="3031564"/>
                  <a:ext cx="1520514" cy="242977"/>
                </a:xfrm>
                <a:prstGeom prst="rect">
                  <a:avLst/>
                </a:prstGeom>
              </p:spPr>
            </p:pic>
            <p:pic>
              <p:nvPicPr>
                <p:cNvPr id="569" name="Picture 568" descr="Shape, arrow&#10;&#10;Description automatically generated">
                  <a:extLst>
                    <a:ext uri="{FF2B5EF4-FFF2-40B4-BE49-F238E27FC236}">
                      <a16:creationId xmlns:a16="http://schemas.microsoft.com/office/drawing/2014/main" id="{925A97EE-AC73-A6CC-811B-4B1E2C8EAC4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7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7214909" y="3031564"/>
                  <a:ext cx="1338484" cy="242977"/>
                </a:xfrm>
                <a:prstGeom prst="rect">
                  <a:avLst/>
                </a:prstGeom>
              </p:spPr>
            </p:pic>
            <p:pic>
              <p:nvPicPr>
                <p:cNvPr id="570" name="Picture 569" descr="Shape, arrow&#10;&#10;Description automatically generated">
                  <a:extLst>
                    <a:ext uri="{FF2B5EF4-FFF2-40B4-BE49-F238E27FC236}">
                      <a16:creationId xmlns:a16="http://schemas.microsoft.com/office/drawing/2014/main" id="{3F6E516F-7903-6541-1292-A36E5C40F66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7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8365786" y="3031564"/>
                  <a:ext cx="1338484" cy="242977"/>
                </a:xfrm>
                <a:prstGeom prst="rect">
                  <a:avLst/>
                </a:prstGeom>
              </p:spPr>
            </p:pic>
          </p:grpSp>
          <p:grpSp>
            <p:nvGrpSpPr>
              <p:cNvPr id="540" name="Group 539">
                <a:extLst>
                  <a:ext uri="{FF2B5EF4-FFF2-40B4-BE49-F238E27FC236}">
                    <a16:creationId xmlns:a16="http://schemas.microsoft.com/office/drawing/2014/main" id="{37EA9182-BE74-C58E-2FE3-3FA6EEF98FD8}"/>
                  </a:ext>
                </a:extLst>
              </p:cNvPr>
              <p:cNvGrpSpPr/>
              <p:nvPr/>
            </p:nvGrpSpPr>
            <p:grpSpPr>
              <a:xfrm>
                <a:off x="5726879" y="2155231"/>
                <a:ext cx="3474720" cy="151470"/>
                <a:chOff x="5881816" y="3031564"/>
                <a:chExt cx="3822454" cy="242977"/>
              </a:xfrm>
            </p:grpSpPr>
            <p:pic>
              <p:nvPicPr>
                <p:cNvPr id="565" name="Picture 564" descr="Shape, arrow&#10;&#10;Description automatically generated">
                  <a:extLst>
                    <a:ext uri="{FF2B5EF4-FFF2-40B4-BE49-F238E27FC236}">
                      <a16:creationId xmlns:a16="http://schemas.microsoft.com/office/drawing/2014/main" id="{4F14B32A-FD52-5FE3-61CA-CC5A616FCEE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8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5881816" y="3031564"/>
                  <a:ext cx="1520514" cy="242977"/>
                </a:xfrm>
                <a:prstGeom prst="rect">
                  <a:avLst/>
                </a:prstGeom>
              </p:spPr>
            </p:pic>
            <p:pic>
              <p:nvPicPr>
                <p:cNvPr id="566" name="Picture 565" descr="Shape, arrow&#10;&#10;Description automatically generated">
                  <a:extLst>
                    <a:ext uri="{FF2B5EF4-FFF2-40B4-BE49-F238E27FC236}">
                      <a16:creationId xmlns:a16="http://schemas.microsoft.com/office/drawing/2014/main" id="{1F10BEB9-73DE-BE22-0590-FF861E145DA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9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7214909" y="3031564"/>
                  <a:ext cx="1338484" cy="242977"/>
                </a:xfrm>
                <a:prstGeom prst="rect">
                  <a:avLst/>
                </a:prstGeom>
              </p:spPr>
            </p:pic>
            <p:pic>
              <p:nvPicPr>
                <p:cNvPr id="567" name="Picture 566" descr="Shape, arrow&#10;&#10;Description automatically generated">
                  <a:extLst>
                    <a:ext uri="{FF2B5EF4-FFF2-40B4-BE49-F238E27FC236}">
                      <a16:creationId xmlns:a16="http://schemas.microsoft.com/office/drawing/2014/main" id="{342A9910-C80B-65FD-C5CE-2C33384095C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9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8365786" y="3031564"/>
                  <a:ext cx="1338484" cy="242977"/>
                </a:xfrm>
                <a:prstGeom prst="rect">
                  <a:avLst/>
                </a:prstGeom>
              </p:spPr>
            </p:pic>
          </p:grpSp>
          <p:grpSp>
            <p:nvGrpSpPr>
              <p:cNvPr id="541" name="Group 540">
                <a:extLst>
                  <a:ext uri="{FF2B5EF4-FFF2-40B4-BE49-F238E27FC236}">
                    <a16:creationId xmlns:a16="http://schemas.microsoft.com/office/drawing/2014/main" id="{CA9EB06B-91FC-0FD0-EA36-A746458690B9}"/>
                  </a:ext>
                </a:extLst>
              </p:cNvPr>
              <p:cNvGrpSpPr/>
              <p:nvPr/>
            </p:nvGrpSpPr>
            <p:grpSpPr>
              <a:xfrm>
                <a:off x="5864039" y="2417496"/>
                <a:ext cx="3200400" cy="151470"/>
                <a:chOff x="5881816" y="3031564"/>
                <a:chExt cx="3822454" cy="242977"/>
              </a:xfrm>
            </p:grpSpPr>
            <p:pic>
              <p:nvPicPr>
                <p:cNvPr id="562" name="Picture 561" descr="Shape, arrow&#10;&#10;Description automatically generated">
                  <a:extLst>
                    <a:ext uri="{FF2B5EF4-FFF2-40B4-BE49-F238E27FC236}">
                      <a16:creationId xmlns:a16="http://schemas.microsoft.com/office/drawing/2014/main" id="{0FF87B0F-E667-ADDE-86B1-9EC4E9D232F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10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5881816" y="3031564"/>
                  <a:ext cx="1520514" cy="242977"/>
                </a:xfrm>
                <a:prstGeom prst="rect">
                  <a:avLst/>
                </a:prstGeom>
              </p:spPr>
            </p:pic>
            <p:pic>
              <p:nvPicPr>
                <p:cNvPr id="563" name="Picture 562" descr="Shape, arrow&#10;&#10;Description automatically generated">
                  <a:extLst>
                    <a:ext uri="{FF2B5EF4-FFF2-40B4-BE49-F238E27FC236}">
                      <a16:creationId xmlns:a16="http://schemas.microsoft.com/office/drawing/2014/main" id="{B04E3EB4-98F1-FE54-564E-1CB648D8B5D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11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7214909" y="3031564"/>
                  <a:ext cx="1338484" cy="242977"/>
                </a:xfrm>
                <a:prstGeom prst="rect">
                  <a:avLst/>
                </a:prstGeom>
              </p:spPr>
            </p:pic>
            <p:pic>
              <p:nvPicPr>
                <p:cNvPr id="564" name="Picture 563" descr="Shape, arrow&#10;&#10;Description automatically generated">
                  <a:extLst>
                    <a:ext uri="{FF2B5EF4-FFF2-40B4-BE49-F238E27FC236}">
                      <a16:creationId xmlns:a16="http://schemas.microsoft.com/office/drawing/2014/main" id="{B45A6C5B-28FD-513A-4D61-DC15D2C84AB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11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8365786" y="3031564"/>
                  <a:ext cx="1338484" cy="242977"/>
                </a:xfrm>
                <a:prstGeom prst="rect">
                  <a:avLst/>
                </a:prstGeom>
              </p:spPr>
            </p:pic>
          </p:grpSp>
          <p:grpSp>
            <p:nvGrpSpPr>
              <p:cNvPr id="542" name="Group 541">
                <a:extLst>
                  <a:ext uri="{FF2B5EF4-FFF2-40B4-BE49-F238E27FC236}">
                    <a16:creationId xmlns:a16="http://schemas.microsoft.com/office/drawing/2014/main" id="{030FBA75-6CED-35DD-C1A7-43C5947873AE}"/>
                  </a:ext>
                </a:extLst>
              </p:cNvPr>
              <p:cNvGrpSpPr/>
              <p:nvPr/>
            </p:nvGrpSpPr>
            <p:grpSpPr>
              <a:xfrm>
                <a:off x="6001199" y="2679761"/>
                <a:ext cx="2926080" cy="151470"/>
                <a:chOff x="5881816" y="3031564"/>
                <a:chExt cx="3822454" cy="242977"/>
              </a:xfrm>
            </p:grpSpPr>
            <p:pic>
              <p:nvPicPr>
                <p:cNvPr id="559" name="Picture 558" descr="Shape, arrow&#10;&#10;Description automatically generated">
                  <a:extLst>
                    <a:ext uri="{FF2B5EF4-FFF2-40B4-BE49-F238E27FC236}">
                      <a16:creationId xmlns:a16="http://schemas.microsoft.com/office/drawing/2014/main" id="{65DC44D0-85E6-44D6-0A8F-EC50E01860E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12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5881816" y="3031564"/>
                  <a:ext cx="1520514" cy="242977"/>
                </a:xfrm>
                <a:prstGeom prst="rect">
                  <a:avLst/>
                </a:prstGeom>
              </p:spPr>
            </p:pic>
            <p:pic>
              <p:nvPicPr>
                <p:cNvPr id="560" name="Picture 559" descr="Shape, arrow&#10;&#10;Description automatically generated">
                  <a:extLst>
                    <a:ext uri="{FF2B5EF4-FFF2-40B4-BE49-F238E27FC236}">
                      <a16:creationId xmlns:a16="http://schemas.microsoft.com/office/drawing/2014/main" id="{EAE97883-F677-ACCD-7D20-2A5124305D4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13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7214909" y="3031564"/>
                  <a:ext cx="1338484" cy="242977"/>
                </a:xfrm>
                <a:prstGeom prst="rect">
                  <a:avLst/>
                </a:prstGeom>
              </p:spPr>
            </p:pic>
            <p:pic>
              <p:nvPicPr>
                <p:cNvPr id="561" name="Picture 560" descr="Shape, arrow&#10;&#10;Description automatically generated">
                  <a:extLst>
                    <a:ext uri="{FF2B5EF4-FFF2-40B4-BE49-F238E27FC236}">
                      <a16:creationId xmlns:a16="http://schemas.microsoft.com/office/drawing/2014/main" id="{9C89A638-5D56-4147-3930-4DA7E81D698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13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8365786" y="3031564"/>
                  <a:ext cx="1338484" cy="242977"/>
                </a:xfrm>
                <a:prstGeom prst="rect">
                  <a:avLst/>
                </a:prstGeom>
              </p:spPr>
            </p:pic>
          </p:grpSp>
          <p:grpSp>
            <p:nvGrpSpPr>
              <p:cNvPr id="543" name="Group 542">
                <a:extLst>
                  <a:ext uri="{FF2B5EF4-FFF2-40B4-BE49-F238E27FC236}">
                    <a16:creationId xmlns:a16="http://schemas.microsoft.com/office/drawing/2014/main" id="{7E4CC553-FAD9-E6D5-C0CF-D7E8EB7FCA35}"/>
                  </a:ext>
                </a:extLst>
              </p:cNvPr>
              <p:cNvGrpSpPr/>
              <p:nvPr/>
            </p:nvGrpSpPr>
            <p:grpSpPr>
              <a:xfrm>
                <a:off x="6138359" y="2942026"/>
                <a:ext cx="2651760" cy="151470"/>
                <a:chOff x="5881816" y="3031564"/>
                <a:chExt cx="3822454" cy="242977"/>
              </a:xfrm>
            </p:grpSpPr>
            <p:pic>
              <p:nvPicPr>
                <p:cNvPr id="556" name="Picture 555" descr="Shape, arrow&#10;&#10;Description automatically generated">
                  <a:extLst>
                    <a:ext uri="{FF2B5EF4-FFF2-40B4-BE49-F238E27FC236}">
                      <a16:creationId xmlns:a16="http://schemas.microsoft.com/office/drawing/2014/main" id="{9E9C758E-5386-68C2-9F7F-9A432713D20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14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5881816" y="3031564"/>
                  <a:ext cx="1520514" cy="242977"/>
                </a:xfrm>
                <a:prstGeom prst="rect">
                  <a:avLst/>
                </a:prstGeom>
              </p:spPr>
            </p:pic>
            <p:pic>
              <p:nvPicPr>
                <p:cNvPr id="557" name="Picture 556" descr="Shape, arrow&#10;&#10;Description automatically generated">
                  <a:extLst>
                    <a:ext uri="{FF2B5EF4-FFF2-40B4-BE49-F238E27FC236}">
                      <a16:creationId xmlns:a16="http://schemas.microsoft.com/office/drawing/2014/main" id="{60F93E94-CE52-1CBB-79D6-F9B78B078A1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15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7214909" y="3031564"/>
                  <a:ext cx="1338484" cy="242977"/>
                </a:xfrm>
                <a:prstGeom prst="rect">
                  <a:avLst/>
                </a:prstGeom>
              </p:spPr>
            </p:pic>
            <p:pic>
              <p:nvPicPr>
                <p:cNvPr id="558" name="Picture 557" descr="Shape, arrow&#10;&#10;Description automatically generated">
                  <a:extLst>
                    <a:ext uri="{FF2B5EF4-FFF2-40B4-BE49-F238E27FC236}">
                      <a16:creationId xmlns:a16="http://schemas.microsoft.com/office/drawing/2014/main" id="{54221685-4269-3526-9C85-80141A31376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15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8365786" y="3031564"/>
                  <a:ext cx="1338484" cy="242977"/>
                </a:xfrm>
                <a:prstGeom prst="rect">
                  <a:avLst/>
                </a:prstGeom>
              </p:spPr>
            </p:pic>
          </p:grpSp>
          <p:grpSp>
            <p:nvGrpSpPr>
              <p:cNvPr id="544" name="Group 543">
                <a:extLst>
                  <a:ext uri="{FF2B5EF4-FFF2-40B4-BE49-F238E27FC236}">
                    <a16:creationId xmlns:a16="http://schemas.microsoft.com/office/drawing/2014/main" id="{936B9213-5623-F59D-ECEF-1426BA9B1947}"/>
                  </a:ext>
                </a:extLst>
              </p:cNvPr>
              <p:cNvGrpSpPr/>
              <p:nvPr/>
            </p:nvGrpSpPr>
            <p:grpSpPr>
              <a:xfrm>
                <a:off x="6275519" y="3204291"/>
                <a:ext cx="2377440" cy="151470"/>
                <a:chOff x="5881816" y="3031564"/>
                <a:chExt cx="3822454" cy="242977"/>
              </a:xfrm>
            </p:grpSpPr>
            <p:pic>
              <p:nvPicPr>
                <p:cNvPr id="553" name="Picture 552" descr="Shape, arrow&#10;&#10;Description automatically generated">
                  <a:extLst>
                    <a:ext uri="{FF2B5EF4-FFF2-40B4-BE49-F238E27FC236}">
                      <a16:creationId xmlns:a16="http://schemas.microsoft.com/office/drawing/2014/main" id="{8347EC1F-8755-22BF-3BF4-9D56EFAAB3A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16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5881816" y="3031564"/>
                  <a:ext cx="1520514" cy="242977"/>
                </a:xfrm>
                <a:prstGeom prst="rect">
                  <a:avLst/>
                </a:prstGeom>
              </p:spPr>
            </p:pic>
            <p:pic>
              <p:nvPicPr>
                <p:cNvPr id="554" name="Picture 553" descr="Shape, arrow&#10;&#10;Description automatically generated">
                  <a:extLst>
                    <a:ext uri="{FF2B5EF4-FFF2-40B4-BE49-F238E27FC236}">
                      <a16:creationId xmlns:a16="http://schemas.microsoft.com/office/drawing/2014/main" id="{C9E5F302-66E3-0003-B3DC-12FA4B9DCD9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17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7214909" y="3031564"/>
                  <a:ext cx="1338484" cy="242977"/>
                </a:xfrm>
                <a:prstGeom prst="rect">
                  <a:avLst/>
                </a:prstGeom>
              </p:spPr>
            </p:pic>
            <p:pic>
              <p:nvPicPr>
                <p:cNvPr id="555" name="Picture 554" descr="Shape, arrow&#10;&#10;Description automatically generated">
                  <a:extLst>
                    <a:ext uri="{FF2B5EF4-FFF2-40B4-BE49-F238E27FC236}">
                      <a16:creationId xmlns:a16="http://schemas.microsoft.com/office/drawing/2014/main" id="{922D97A2-6245-9A9E-417C-C5E2809D7C8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17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8365786" y="3031564"/>
                  <a:ext cx="1338484" cy="242977"/>
                </a:xfrm>
                <a:prstGeom prst="rect">
                  <a:avLst/>
                </a:prstGeom>
              </p:spPr>
            </p:pic>
          </p:grpSp>
          <p:grpSp>
            <p:nvGrpSpPr>
              <p:cNvPr id="545" name="Group 544">
                <a:extLst>
                  <a:ext uri="{FF2B5EF4-FFF2-40B4-BE49-F238E27FC236}">
                    <a16:creationId xmlns:a16="http://schemas.microsoft.com/office/drawing/2014/main" id="{1E50D636-62D5-133B-E6DB-EBA0B6C1E332}"/>
                  </a:ext>
                </a:extLst>
              </p:cNvPr>
              <p:cNvGrpSpPr/>
              <p:nvPr/>
            </p:nvGrpSpPr>
            <p:grpSpPr>
              <a:xfrm>
                <a:off x="6412679" y="3466556"/>
                <a:ext cx="2103120" cy="151470"/>
                <a:chOff x="5881816" y="3031564"/>
                <a:chExt cx="3822454" cy="242977"/>
              </a:xfrm>
            </p:grpSpPr>
            <p:pic>
              <p:nvPicPr>
                <p:cNvPr id="550" name="Picture 549" descr="Shape, arrow&#10;&#10;Description automatically generated">
                  <a:extLst>
                    <a:ext uri="{FF2B5EF4-FFF2-40B4-BE49-F238E27FC236}">
                      <a16:creationId xmlns:a16="http://schemas.microsoft.com/office/drawing/2014/main" id="{C6CA0E4F-B4B0-8F78-6D30-1FCD17D1672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18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5881816" y="3031564"/>
                  <a:ext cx="1520514" cy="242977"/>
                </a:xfrm>
                <a:prstGeom prst="rect">
                  <a:avLst/>
                </a:prstGeom>
              </p:spPr>
            </p:pic>
            <p:pic>
              <p:nvPicPr>
                <p:cNvPr id="551" name="Picture 550" descr="Shape, arrow&#10;&#10;Description automatically generated">
                  <a:extLst>
                    <a:ext uri="{FF2B5EF4-FFF2-40B4-BE49-F238E27FC236}">
                      <a16:creationId xmlns:a16="http://schemas.microsoft.com/office/drawing/2014/main" id="{8CEF20E1-6C1B-3A01-06E1-991EFB12E0F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19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7214909" y="3031564"/>
                  <a:ext cx="1338484" cy="242977"/>
                </a:xfrm>
                <a:prstGeom prst="rect">
                  <a:avLst/>
                </a:prstGeom>
              </p:spPr>
            </p:pic>
            <p:pic>
              <p:nvPicPr>
                <p:cNvPr id="552" name="Picture 551" descr="Shape, arrow&#10;&#10;Description automatically generated">
                  <a:extLst>
                    <a:ext uri="{FF2B5EF4-FFF2-40B4-BE49-F238E27FC236}">
                      <a16:creationId xmlns:a16="http://schemas.microsoft.com/office/drawing/2014/main" id="{F06D3687-9E7C-2139-4372-2369FE6C90D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19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8365786" y="3031564"/>
                  <a:ext cx="1338484" cy="242977"/>
                </a:xfrm>
                <a:prstGeom prst="rect">
                  <a:avLst/>
                </a:prstGeom>
              </p:spPr>
            </p:pic>
          </p:grpSp>
          <p:grpSp>
            <p:nvGrpSpPr>
              <p:cNvPr id="546" name="Group 545">
                <a:extLst>
                  <a:ext uri="{FF2B5EF4-FFF2-40B4-BE49-F238E27FC236}">
                    <a16:creationId xmlns:a16="http://schemas.microsoft.com/office/drawing/2014/main" id="{67FABF3A-D5AE-8514-B6E3-B03A2AD8C600}"/>
                  </a:ext>
                </a:extLst>
              </p:cNvPr>
              <p:cNvGrpSpPr/>
              <p:nvPr/>
            </p:nvGrpSpPr>
            <p:grpSpPr>
              <a:xfrm>
                <a:off x="6549839" y="3724069"/>
                <a:ext cx="1828800" cy="156232"/>
                <a:chOff x="5881816" y="3023926"/>
                <a:chExt cx="3822454" cy="250615"/>
              </a:xfrm>
            </p:grpSpPr>
            <p:pic>
              <p:nvPicPr>
                <p:cNvPr id="547" name="Picture 546" descr="Shape, arrow&#10;&#10;Description automatically generated">
                  <a:extLst>
                    <a:ext uri="{FF2B5EF4-FFF2-40B4-BE49-F238E27FC236}">
                      <a16:creationId xmlns:a16="http://schemas.microsoft.com/office/drawing/2014/main" id="{2CEEFBC9-2F50-A286-4950-7DE5880C06F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0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5881816" y="3023926"/>
                  <a:ext cx="1520514" cy="242977"/>
                </a:xfrm>
                <a:prstGeom prst="rect">
                  <a:avLst/>
                </a:prstGeom>
              </p:spPr>
            </p:pic>
            <p:pic>
              <p:nvPicPr>
                <p:cNvPr id="548" name="Picture 547" descr="Shape, arrow&#10;&#10;Description automatically generated">
                  <a:extLst>
                    <a:ext uri="{FF2B5EF4-FFF2-40B4-BE49-F238E27FC236}">
                      <a16:creationId xmlns:a16="http://schemas.microsoft.com/office/drawing/2014/main" id="{5660AA53-909B-6A29-E068-3E3EC5CA915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1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7214909" y="3031564"/>
                  <a:ext cx="1338484" cy="242977"/>
                </a:xfrm>
                <a:prstGeom prst="rect">
                  <a:avLst/>
                </a:prstGeom>
              </p:spPr>
            </p:pic>
            <p:pic>
              <p:nvPicPr>
                <p:cNvPr id="549" name="Picture 548" descr="Shape, arrow&#10;&#10;Description automatically generated">
                  <a:extLst>
                    <a:ext uri="{FF2B5EF4-FFF2-40B4-BE49-F238E27FC236}">
                      <a16:creationId xmlns:a16="http://schemas.microsoft.com/office/drawing/2014/main" id="{E0C95969-3CDA-89D3-AA87-CD11779A318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1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8365786" y="3031564"/>
                  <a:ext cx="1338484" cy="242977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373" name="Group 372">
              <a:extLst>
                <a:ext uri="{FF2B5EF4-FFF2-40B4-BE49-F238E27FC236}">
                  <a16:creationId xmlns:a16="http://schemas.microsoft.com/office/drawing/2014/main" id="{52BDBE4C-BFF6-9D79-9A88-491BE1F19DF6}"/>
                </a:ext>
              </a:extLst>
            </p:cNvPr>
            <p:cNvGrpSpPr/>
            <p:nvPr/>
          </p:nvGrpSpPr>
          <p:grpSpPr>
            <a:xfrm>
              <a:off x="7012102" y="833480"/>
              <a:ext cx="336952" cy="2628412"/>
              <a:chOff x="7683020" y="658425"/>
              <a:chExt cx="336952" cy="2628412"/>
            </a:xfrm>
          </p:grpSpPr>
          <p:sp>
            <p:nvSpPr>
              <p:cNvPr id="527" name="TextBox 526">
                <a:extLst>
                  <a:ext uri="{FF2B5EF4-FFF2-40B4-BE49-F238E27FC236}">
                    <a16:creationId xmlns:a16="http://schemas.microsoft.com/office/drawing/2014/main" id="{549A7A7B-A2D0-78D1-E9D9-250AC0B9C530}"/>
                  </a:ext>
                </a:extLst>
              </p:cNvPr>
              <p:cNvSpPr txBox="1"/>
              <p:nvPr/>
            </p:nvSpPr>
            <p:spPr>
              <a:xfrm>
                <a:off x="7708668" y="1194979"/>
                <a:ext cx="285656" cy="215444"/>
              </a:xfrm>
              <a:prstGeom prst="rect">
                <a:avLst/>
              </a:prstGeom>
              <a:solidFill>
                <a:sysClr val="window" lastClr="FFFFFF"/>
              </a:solidFill>
              <a:ln>
                <a:solidFill>
                  <a:sysClr val="windowText" lastClr="000000"/>
                </a:solidFill>
              </a:ln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i.8</a:t>
                </a:r>
              </a:p>
            </p:txBody>
          </p:sp>
          <p:sp>
            <p:nvSpPr>
              <p:cNvPr id="528" name="TextBox 527">
                <a:extLst>
                  <a:ext uri="{FF2B5EF4-FFF2-40B4-BE49-F238E27FC236}">
                    <a16:creationId xmlns:a16="http://schemas.microsoft.com/office/drawing/2014/main" id="{5B3778FE-23BD-BC4B-DE40-F4E78EABC95C}"/>
                  </a:ext>
                </a:extLst>
              </p:cNvPr>
              <p:cNvSpPr txBox="1"/>
              <p:nvPr/>
            </p:nvSpPr>
            <p:spPr>
              <a:xfrm>
                <a:off x="7683020" y="658425"/>
                <a:ext cx="336952" cy="215444"/>
              </a:xfrm>
              <a:prstGeom prst="rect">
                <a:avLst/>
              </a:prstGeom>
              <a:solidFill>
                <a:sysClr val="window" lastClr="FFFFFF"/>
              </a:solidFill>
              <a:ln>
                <a:solidFill>
                  <a:sysClr val="windowText" lastClr="000000"/>
                </a:solidFill>
              </a:ln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i.10</a:t>
                </a:r>
              </a:p>
            </p:txBody>
          </p:sp>
          <p:sp>
            <p:nvSpPr>
              <p:cNvPr id="529" name="TextBox 528">
                <a:extLst>
                  <a:ext uri="{FF2B5EF4-FFF2-40B4-BE49-F238E27FC236}">
                    <a16:creationId xmlns:a16="http://schemas.microsoft.com/office/drawing/2014/main" id="{D583CE28-4B6E-40D2-EE04-2ADC786D45DC}"/>
                  </a:ext>
                </a:extLst>
              </p:cNvPr>
              <p:cNvSpPr txBox="1"/>
              <p:nvPr/>
            </p:nvSpPr>
            <p:spPr>
              <a:xfrm>
                <a:off x="7708668" y="926920"/>
                <a:ext cx="285656" cy="215444"/>
              </a:xfrm>
              <a:prstGeom prst="rect">
                <a:avLst/>
              </a:prstGeom>
              <a:solidFill>
                <a:sysClr val="window" lastClr="FFFFFF"/>
              </a:solidFill>
              <a:ln>
                <a:solidFill>
                  <a:sysClr val="windowText" lastClr="000000"/>
                </a:solidFill>
              </a:ln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i.9</a:t>
                </a:r>
              </a:p>
            </p:txBody>
          </p:sp>
          <p:sp>
            <p:nvSpPr>
              <p:cNvPr id="530" name="TextBox 529">
                <a:extLst>
                  <a:ext uri="{FF2B5EF4-FFF2-40B4-BE49-F238E27FC236}">
                    <a16:creationId xmlns:a16="http://schemas.microsoft.com/office/drawing/2014/main" id="{8E4F74AD-B4DE-959D-6757-2B5B3DE2C35A}"/>
                  </a:ext>
                </a:extLst>
              </p:cNvPr>
              <p:cNvSpPr txBox="1"/>
              <p:nvPr/>
            </p:nvSpPr>
            <p:spPr>
              <a:xfrm>
                <a:off x="7708668" y="1463038"/>
                <a:ext cx="285656" cy="215444"/>
              </a:xfrm>
              <a:prstGeom prst="rect">
                <a:avLst/>
              </a:prstGeom>
              <a:solidFill>
                <a:sysClr val="window" lastClr="FFFFFF"/>
              </a:solidFill>
              <a:ln>
                <a:solidFill>
                  <a:sysClr val="windowText" lastClr="000000"/>
                </a:solidFill>
              </a:ln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i.7</a:t>
                </a:r>
              </a:p>
            </p:txBody>
          </p:sp>
          <p:sp>
            <p:nvSpPr>
              <p:cNvPr id="531" name="TextBox 530">
                <a:extLst>
                  <a:ext uri="{FF2B5EF4-FFF2-40B4-BE49-F238E27FC236}">
                    <a16:creationId xmlns:a16="http://schemas.microsoft.com/office/drawing/2014/main" id="{B6D3327C-D91E-1E53-4571-3C77BF567FD5}"/>
                  </a:ext>
                </a:extLst>
              </p:cNvPr>
              <p:cNvSpPr txBox="1"/>
              <p:nvPr/>
            </p:nvSpPr>
            <p:spPr>
              <a:xfrm>
                <a:off x="7708668" y="1731097"/>
                <a:ext cx="285656" cy="215444"/>
              </a:xfrm>
              <a:prstGeom prst="rect">
                <a:avLst/>
              </a:prstGeom>
              <a:solidFill>
                <a:sysClr val="window" lastClr="FFFFFF"/>
              </a:solidFill>
              <a:ln>
                <a:solidFill>
                  <a:sysClr val="windowText" lastClr="000000"/>
                </a:solidFill>
              </a:ln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i.6</a:t>
                </a:r>
              </a:p>
            </p:txBody>
          </p:sp>
          <p:sp>
            <p:nvSpPr>
              <p:cNvPr id="532" name="TextBox 531">
                <a:extLst>
                  <a:ext uri="{FF2B5EF4-FFF2-40B4-BE49-F238E27FC236}">
                    <a16:creationId xmlns:a16="http://schemas.microsoft.com/office/drawing/2014/main" id="{9066B7E0-406B-1B8A-3B8D-3F6D88AC3511}"/>
                  </a:ext>
                </a:extLst>
              </p:cNvPr>
              <p:cNvSpPr txBox="1"/>
              <p:nvPr/>
            </p:nvSpPr>
            <p:spPr>
              <a:xfrm>
                <a:off x="7708668" y="1999156"/>
                <a:ext cx="285656" cy="215444"/>
              </a:xfrm>
              <a:prstGeom prst="rect">
                <a:avLst/>
              </a:prstGeom>
              <a:solidFill>
                <a:sysClr val="window" lastClr="FFFFFF"/>
              </a:solidFill>
              <a:ln>
                <a:solidFill>
                  <a:sysClr val="windowText" lastClr="000000"/>
                </a:solidFill>
              </a:ln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i.5</a:t>
                </a:r>
              </a:p>
            </p:txBody>
          </p:sp>
          <p:sp>
            <p:nvSpPr>
              <p:cNvPr id="533" name="TextBox 532">
                <a:extLst>
                  <a:ext uri="{FF2B5EF4-FFF2-40B4-BE49-F238E27FC236}">
                    <a16:creationId xmlns:a16="http://schemas.microsoft.com/office/drawing/2014/main" id="{51C0BE95-E8C7-82DF-CA24-AB931DDDCCF6}"/>
                  </a:ext>
                </a:extLst>
              </p:cNvPr>
              <p:cNvSpPr txBox="1"/>
              <p:nvPr/>
            </p:nvSpPr>
            <p:spPr>
              <a:xfrm>
                <a:off x="7708668" y="2267215"/>
                <a:ext cx="285656" cy="215444"/>
              </a:xfrm>
              <a:prstGeom prst="rect">
                <a:avLst/>
              </a:prstGeom>
              <a:solidFill>
                <a:sysClr val="window" lastClr="FFFFFF"/>
              </a:solidFill>
              <a:ln>
                <a:solidFill>
                  <a:sysClr val="windowText" lastClr="000000"/>
                </a:solidFill>
              </a:ln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i.4</a:t>
                </a:r>
              </a:p>
            </p:txBody>
          </p:sp>
          <p:sp>
            <p:nvSpPr>
              <p:cNvPr id="534" name="TextBox 533">
                <a:extLst>
                  <a:ext uri="{FF2B5EF4-FFF2-40B4-BE49-F238E27FC236}">
                    <a16:creationId xmlns:a16="http://schemas.microsoft.com/office/drawing/2014/main" id="{25CAF360-A84D-8F59-56E8-63699BD75F64}"/>
                  </a:ext>
                </a:extLst>
              </p:cNvPr>
              <p:cNvSpPr txBox="1"/>
              <p:nvPr/>
            </p:nvSpPr>
            <p:spPr>
              <a:xfrm>
                <a:off x="7708668" y="2535274"/>
                <a:ext cx="285656" cy="215444"/>
              </a:xfrm>
              <a:prstGeom prst="rect">
                <a:avLst/>
              </a:prstGeom>
              <a:solidFill>
                <a:sysClr val="window" lastClr="FFFFFF"/>
              </a:solidFill>
              <a:ln>
                <a:solidFill>
                  <a:sysClr val="windowText" lastClr="000000"/>
                </a:solidFill>
              </a:ln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i.3</a:t>
                </a:r>
              </a:p>
            </p:txBody>
          </p:sp>
          <p:sp>
            <p:nvSpPr>
              <p:cNvPr id="535" name="TextBox 534">
                <a:extLst>
                  <a:ext uri="{FF2B5EF4-FFF2-40B4-BE49-F238E27FC236}">
                    <a16:creationId xmlns:a16="http://schemas.microsoft.com/office/drawing/2014/main" id="{B05F2DCB-2B7F-115C-8C5B-1A33AEF6AD0C}"/>
                  </a:ext>
                </a:extLst>
              </p:cNvPr>
              <p:cNvSpPr txBox="1"/>
              <p:nvPr/>
            </p:nvSpPr>
            <p:spPr>
              <a:xfrm>
                <a:off x="7708668" y="2803333"/>
                <a:ext cx="285656" cy="215444"/>
              </a:xfrm>
              <a:prstGeom prst="rect">
                <a:avLst/>
              </a:prstGeom>
              <a:solidFill>
                <a:sysClr val="window" lastClr="FFFFFF"/>
              </a:solidFill>
              <a:ln>
                <a:solidFill>
                  <a:sysClr val="windowText" lastClr="000000"/>
                </a:solidFill>
              </a:ln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i.2</a:t>
                </a:r>
              </a:p>
            </p:txBody>
          </p:sp>
          <p:sp>
            <p:nvSpPr>
              <p:cNvPr id="536" name="TextBox 535">
                <a:extLst>
                  <a:ext uri="{FF2B5EF4-FFF2-40B4-BE49-F238E27FC236}">
                    <a16:creationId xmlns:a16="http://schemas.microsoft.com/office/drawing/2014/main" id="{77AF99D0-F3BD-0273-EEA5-5A21D6DA040A}"/>
                  </a:ext>
                </a:extLst>
              </p:cNvPr>
              <p:cNvSpPr txBox="1"/>
              <p:nvPr/>
            </p:nvSpPr>
            <p:spPr>
              <a:xfrm>
                <a:off x="7708668" y="3071393"/>
                <a:ext cx="285656" cy="215444"/>
              </a:xfrm>
              <a:prstGeom prst="rect">
                <a:avLst/>
              </a:prstGeom>
              <a:solidFill>
                <a:sysClr val="window" lastClr="FFFFFF"/>
              </a:solidFill>
              <a:ln>
                <a:solidFill>
                  <a:sysClr val="windowText" lastClr="000000"/>
                </a:solidFill>
              </a:ln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i.1</a:t>
                </a:r>
              </a:p>
            </p:txBody>
          </p:sp>
        </p:grpSp>
        <p:grpSp>
          <p:nvGrpSpPr>
            <p:cNvPr id="374" name="Group 373">
              <a:extLst>
                <a:ext uri="{FF2B5EF4-FFF2-40B4-BE49-F238E27FC236}">
                  <a16:creationId xmlns:a16="http://schemas.microsoft.com/office/drawing/2014/main" id="{9EF43DD9-A0E0-D59C-8E63-EB3B5FC34E8A}"/>
                </a:ext>
              </a:extLst>
            </p:cNvPr>
            <p:cNvGrpSpPr/>
            <p:nvPr/>
          </p:nvGrpSpPr>
          <p:grpSpPr>
            <a:xfrm>
              <a:off x="5025532" y="3965104"/>
              <a:ext cx="4303886" cy="2511858"/>
              <a:chOff x="5696450" y="3790049"/>
              <a:chExt cx="4303886" cy="2511858"/>
            </a:xfrm>
          </p:grpSpPr>
          <p:grpSp>
            <p:nvGrpSpPr>
              <p:cNvPr id="487" name="Group 486">
                <a:extLst>
                  <a:ext uri="{FF2B5EF4-FFF2-40B4-BE49-F238E27FC236}">
                    <a16:creationId xmlns:a16="http://schemas.microsoft.com/office/drawing/2014/main" id="{90CA54AA-210D-9D4D-FDDF-EA3F9DEB228D}"/>
                  </a:ext>
                </a:extLst>
              </p:cNvPr>
              <p:cNvGrpSpPr/>
              <p:nvPr/>
            </p:nvGrpSpPr>
            <p:grpSpPr>
              <a:xfrm flipV="1">
                <a:off x="5702656" y="6150437"/>
                <a:ext cx="4297680" cy="151470"/>
                <a:chOff x="5881816" y="3031564"/>
                <a:chExt cx="3822454" cy="242977"/>
              </a:xfrm>
            </p:grpSpPr>
            <p:pic>
              <p:nvPicPr>
                <p:cNvPr id="524" name="Picture 523" descr="Shape, arrow&#10;&#10;Description automatically generated">
                  <a:extLst>
                    <a:ext uri="{FF2B5EF4-FFF2-40B4-BE49-F238E27FC236}">
                      <a16:creationId xmlns:a16="http://schemas.microsoft.com/office/drawing/2014/main" id="{1300DA84-AE9B-2129-806E-70F85B4B7B8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5881816" y="3031564"/>
                  <a:ext cx="1520514" cy="242977"/>
                </a:xfrm>
                <a:prstGeom prst="rect">
                  <a:avLst/>
                </a:prstGeom>
              </p:spPr>
            </p:pic>
            <p:pic>
              <p:nvPicPr>
                <p:cNvPr id="525" name="Picture 524" descr="Shape, arrow&#10;&#10;Description automatically generated">
                  <a:extLst>
                    <a:ext uri="{FF2B5EF4-FFF2-40B4-BE49-F238E27FC236}">
                      <a16:creationId xmlns:a16="http://schemas.microsoft.com/office/drawing/2014/main" id="{39D3FA04-2D11-1796-7F70-60513846A04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7214909" y="3031564"/>
                  <a:ext cx="1338484" cy="242977"/>
                </a:xfrm>
                <a:prstGeom prst="rect">
                  <a:avLst/>
                </a:prstGeom>
              </p:spPr>
            </p:pic>
            <p:pic>
              <p:nvPicPr>
                <p:cNvPr id="526" name="Picture 525" descr="Shape, arrow&#10;&#10;Description automatically generated">
                  <a:extLst>
                    <a:ext uri="{FF2B5EF4-FFF2-40B4-BE49-F238E27FC236}">
                      <a16:creationId xmlns:a16="http://schemas.microsoft.com/office/drawing/2014/main" id="{A93432C7-6399-82E8-7A18-A91B0F8962A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8365786" y="3031564"/>
                  <a:ext cx="1338484" cy="242977"/>
                </a:xfrm>
                <a:prstGeom prst="rect">
                  <a:avLst/>
                </a:prstGeom>
              </p:spPr>
            </p:pic>
          </p:grpSp>
          <p:grpSp>
            <p:nvGrpSpPr>
              <p:cNvPr id="488" name="Group 487">
                <a:extLst>
                  <a:ext uri="{FF2B5EF4-FFF2-40B4-BE49-F238E27FC236}">
                    <a16:creationId xmlns:a16="http://schemas.microsoft.com/office/drawing/2014/main" id="{1A6066B4-239F-0382-AC54-5DD244733D63}"/>
                  </a:ext>
                </a:extLst>
              </p:cNvPr>
              <p:cNvGrpSpPr/>
              <p:nvPr/>
            </p:nvGrpSpPr>
            <p:grpSpPr>
              <a:xfrm flipV="1">
                <a:off x="5696450" y="5888172"/>
                <a:ext cx="4166726" cy="151470"/>
                <a:chOff x="5881816" y="3031564"/>
                <a:chExt cx="3822454" cy="242977"/>
              </a:xfrm>
            </p:grpSpPr>
            <p:pic>
              <p:nvPicPr>
                <p:cNvPr id="521" name="Picture 520" descr="Shape, arrow&#10;&#10;Description automatically generated">
                  <a:extLst>
                    <a:ext uri="{FF2B5EF4-FFF2-40B4-BE49-F238E27FC236}">
                      <a16:creationId xmlns:a16="http://schemas.microsoft.com/office/drawing/2014/main" id="{2759E7F8-B01F-DC40-572C-9B5884510D4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2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5881816" y="3031564"/>
                  <a:ext cx="1520514" cy="242977"/>
                </a:xfrm>
                <a:prstGeom prst="rect">
                  <a:avLst/>
                </a:prstGeom>
              </p:spPr>
            </p:pic>
            <p:pic>
              <p:nvPicPr>
                <p:cNvPr id="522" name="Picture 521" descr="Shape, arrow&#10;&#10;Description automatically generated">
                  <a:extLst>
                    <a:ext uri="{FF2B5EF4-FFF2-40B4-BE49-F238E27FC236}">
                      <a16:creationId xmlns:a16="http://schemas.microsoft.com/office/drawing/2014/main" id="{250F5346-36F3-34E6-64DC-0233DEF391F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3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7214909" y="3031564"/>
                  <a:ext cx="1338484" cy="242977"/>
                </a:xfrm>
                <a:prstGeom prst="rect">
                  <a:avLst/>
                </a:prstGeom>
              </p:spPr>
            </p:pic>
            <p:pic>
              <p:nvPicPr>
                <p:cNvPr id="523" name="Picture 522" descr="Shape, arrow&#10;&#10;Description automatically generated">
                  <a:extLst>
                    <a:ext uri="{FF2B5EF4-FFF2-40B4-BE49-F238E27FC236}">
                      <a16:creationId xmlns:a16="http://schemas.microsoft.com/office/drawing/2014/main" id="{50241C6F-E6B0-87B9-8C13-6E929302060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3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8365786" y="3031564"/>
                  <a:ext cx="1338484" cy="242977"/>
                </a:xfrm>
                <a:prstGeom prst="rect">
                  <a:avLst/>
                </a:prstGeom>
              </p:spPr>
            </p:pic>
          </p:grpSp>
          <p:grpSp>
            <p:nvGrpSpPr>
              <p:cNvPr id="489" name="Group 488">
                <a:extLst>
                  <a:ext uri="{FF2B5EF4-FFF2-40B4-BE49-F238E27FC236}">
                    <a16:creationId xmlns:a16="http://schemas.microsoft.com/office/drawing/2014/main" id="{22E0A463-198A-0D55-CCA6-8A899AB4B1F5}"/>
                  </a:ext>
                </a:extLst>
              </p:cNvPr>
              <p:cNvGrpSpPr/>
              <p:nvPr/>
            </p:nvGrpSpPr>
            <p:grpSpPr>
              <a:xfrm flipV="1">
                <a:off x="5833610" y="5625907"/>
                <a:ext cx="3892406" cy="151470"/>
                <a:chOff x="5881816" y="3031564"/>
                <a:chExt cx="3822454" cy="242977"/>
              </a:xfrm>
            </p:grpSpPr>
            <p:pic>
              <p:nvPicPr>
                <p:cNvPr id="518" name="Picture 517" descr="Shape, arrow&#10;&#10;Description automatically generated">
                  <a:extLst>
                    <a:ext uri="{FF2B5EF4-FFF2-40B4-BE49-F238E27FC236}">
                      <a16:creationId xmlns:a16="http://schemas.microsoft.com/office/drawing/2014/main" id="{6C35BE51-398C-8681-4191-D99EC38FE56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4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5881816" y="3031564"/>
                  <a:ext cx="1520514" cy="242977"/>
                </a:xfrm>
                <a:prstGeom prst="rect">
                  <a:avLst/>
                </a:prstGeom>
              </p:spPr>
            </p:pic>
            <p:pic>
              <p:nvPicPr>
                <p:cNvPr id="519" name="Picture 518" descr="Shape, arrow&#10;&#10;Description automatically generated">
                  <a:extLst>
                    <a:ext uri="{FF2B5EF4-FFF2-40B4-BE49-F238E27FC236}">
                      <a16:creationId xmlns:a16="http://schemas.microsoft.com/office/drawing/2014/main" id="{D645E168-9EE0-DCC4-B616-60D23515177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5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7214909" y="3031564"/>
                  <a:ext cx="1338484" cy="242977"/>
                </a:xfrm>
                <a:prstGeom prst="rect">
                  <a:avLst/>
                </a:prstGeom>
              </p:spPr>
            </p:pic>
            <p:pic>
              <p:nvPicPr>
                <p:cNvPr id="520" name="Picture 519" descr="Shape, arrow&#10;&#10;Description automatically generated">
                  <a:extLst>
                    <a:ext uri="{FF2B5EF4-FFF2-40B4-BE49-F238E27FC236}">
                      <a16:creationId xmlns:a16="http://schemas.microsoft.com/office/drawing/2014/main" id="{BD257500-BBB5-7A48-0366-A65515AACF3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5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8365786" y="3031564"/>
                  <a:ext cx="1338484" cy="242977"/>
                </a:xfrm>
                <a:prstGeom prst="rect">
                  <a:avLst/>
                </a:prstGeom>
              </p:spPr>
            </p:pic>
          </p:grpSp>
          <p:grpSp>
            <p:nvGrpSpPr>
              <p:cNvPr id="490" name="Group 489">
                <a:extLst>
                  <a:ext uri="{FF2B5EF4-FFF2-40B4-BE49-F238E27FC236}">
                    <a16:creationId xmlns:a16="http://schemas.microsoft.com/office/drawing/2014/main" id="{934DF79E-E919-8826-7C97-2C826A985B92}"/>
                  </a:ext>
                </a:extLst>
              </p:cNvPr>
              <p:cNvGrpSpPr/>
              <p:nvPr/>
            </p:nvGrpSpPr>
            <p:grpSpPr>
              <a:xfrm flipV="1">
                <a:off x="5975507" y="5363642"/>
                <a:ext cx="3613349" cy="151470"/>
                <a:chOff x="5881816" y="3031564"/>
                <a:chExt cx="3822454" cy="242977"/>
              </a:xfrm>
            </p:grpSpPr>
            <p:pic>
              <p:nvPicPr>
                <p:cNvPr id="515" name="Picture 514" descr="Shape, arrow&#10;&#10;Description automatically generated">
                  <a:extLst>
                    <a:ext uri="{FF2B5EF4-FFF2-40B4-BE49-F238E27FC236}">
                      <a16:creationId xmlns:a16="http://schemas.microsoft.com/office/drawing/2014/main" id="{E7718223-41FA-3E69-C2FA-68CC998960F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6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5881816" y="3031564"/>
                  <a:ext cx="1520514" cy="242977"/>
                </a:xfrm>
                <a:prstGeom prst="rect">
                  <a:avLst/>
                </a:prstGeom>
              </p:spPr>
            </p:pic>
            <p:pic>
              <p:nvPicPr>
                <p:cNvPr id="516" name="Picture 515" descr="Shape, arrow&#10;&#10;Description automatically generated">
                  <a:extLst>
                    <a:ext uri="{FF2B5EF4-FFF2-40B4-BE49-F238E27FC236}">
                      <a16:creationId xmlns:a16="http://schemas.microsoft.com/office/drawing/2014/main" id="{6C45D299-B29B-2983-B42C-44599462A01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7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7214909" y="3031564"/>
                  <a:ext cx="1338484" cy="242977"/>
                </a:xfrm>
                <a:prstGeom prst="rect">
                  <a:avLst/>
                </a:prstGeom>
              </p:spPr>
            </p:pic>
            <p:pic>
              <p:nvPicPr>
                <p:cNvPr id="517" name="Picture 516" descr="Shape, arrow&#10;&#10;Description automatically generated">
                  <a:extLst>
                    <a:ext uri="{FF2B5EF4-FFF2-40B4-BE49-F238E27FC236}">
                      <a16:creationId xmlns:a16="http://schemas.microsoft.com/office/drawing/2014/main" id="{15A80D4E-3B22-748B-A2E9-C4D17BC975C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7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8365786" y="3031564"/>
                  <a:ext cx="1338484" cy="242977"/>
                </a:xfrm>
                <a:prstGeom prst="rect">
                  <a:avLst/>
                </a:prstGeom>
              </p:spPr>
            </p:pic>
          </p:grpSp>
          <p:grpSp>
            <p:nvGrpSpPr>
              <p:cNvPr id="491" name="Group 490">
                <a:extLst>
                  <a:ext uri="{FF2B5EF4-FFF2-40B4-BE49-F238E27FC236}">
                    <a16:creationId xmlns:a16="http://schemas.microsoft.com/office/drawing/2014/main" id="{80500F42-8D71-73FD-A030-ADE29EF5309E}"/>
                  </a:ext>
                </a:extLst>
              </p:cNvPr>
              <p:cNvGrpSpPr/>
              <p:nvPr/>
            </p:nvGrpSpPr>
            <p:grpSpPr>
              <a:xfrm flipV="1">
                <a:off x="6110742" y="5101377"/>
                <a:ext cx="3340954" cy="151470"/>
                <a:chOff x="5881816" y="3031564"/>
                <a:chExt cx="3822454" cy="242977"/>
              </a:xfrm>
            </p:grpSpPr>
            <p:pic>
              <p:nvPicPr>
                <p:cNvPr id="512" name="Picture 511" descr="Shape, arrow&#10;&#10;Description automatically generated">
                  <a:extLst>
                    <a:ext uri="{FF2B5EF4-FFF2-40B4-BE49-F238E27FC236}">
                      <a16:creationId xmlns:a16="http://schemas.microsoft.com/office/drawing/2014/main" id="{02DEF899-C34F-FD7C-A59B-0D70EE1D926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8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5881816" y="3031564"/>
                  <a:ext cx="1520514" cy="242977"/>
                </a:xfrm>
                <a:prstGeom prst="rect">
                  <a:avLst/>
                </a:prstGeom>
              </p:spPr>
            </p:pic>
            <p:pic>
              <p:nvPicPr>
                <p:cNvPr id="513" name="Picture 512" descr="Shape, arrow&#10;&#10;Description automatically generated">
                  <a:extLst>
                    <a:ext uri="{FF2B5EF4-FFF2-40B4-BE49-F238E27FC236}">
                      <a16:creationId xmlns:a16="http://schemas.microsoft.com/office/drawing/2014/main" id="{85137ADB-B8E3-D3B2-C304-E12A473E53D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9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7214909" y="3031564"/>
                  <a:ext cx="1338484" cy="242977"/>
                </a:xfrm>
                <a:prstGeom prst="rect">
                  <a:avLst/>
                </a:prstGeom>
              </p:spPr>
            </p:pic>
            <p:pic>
              <p:nvPicPr>
                <p:cNvPr id="514" name="Picture 513" descr="Shape, arrow&#10;&#10;Description automatically generated">
                  <a:extLst>
                    <a:ext uri="{FF2B5EF4-FFF2-40B4-BE49-F238E27FC236}">
                      <a16:creationId xmlns:a16="http://schemas.microsoft.com/office/drawing/2014/main" id="{B5D9F321-C68D-C129-3345-0B36896C67F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9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8365786" y="3031564"/>
                  <a:ext cx="1338484" cy="242977"/>
                </a:xfrm>
                <a:prstGeom prst="rect">
                  <a:avLst/>
                </a:prstGeom>
              </p:spPr>
            </p:pic>
          </p:grpSp>
          <p:grpSp>
            <p:nvGrpSpPr>
              <p:cNvPr id="492" name="Group 491">
                <a:extLst>
                  <a:ext uri="{FF2B5EF4-FFF2-40B4-BE49-F238E27FC236}">
                    <a16:creationId xmlns:a16="http://schemas.microsoft.com/office/drawing/2014/main" id="{C82A11EB-67B8-2311-A815-DC071CBD3595}"/>
                  </a:ext>
                </a:extLst>
              </p:cNvPr>
              <p:cNvGrpSpPr/>
              <p:nvPr/>
            </p:nvGrpSpPr>
            <p:grpSpPr>
              <a:xfrm flipV="1">
                <a:off x="6245576" y="4839112"/>
                <a:ext cx="3068960" cy="151470"/>
                <a:chOff x="5881816" y="3031564"/>
                <a:chExt cx="3822454" cy="242977"/>
              </a:xfrm>
            </p:grpSpPr>
            <p:pic>
              <p:nvPicPr>
                <p:cNvPr id="509" name="Picture 508" descr="Shape, arrow&#10;&#10;Description automatically generated">
                  <a:extLst>
                    <a:ext uri="{FF2B5EF4-FFF2-40B4-BE49-F238E27FC236}">
                      <a16:creationId xmlns:a16="http://schemas.microsoft.com/office/drawing/2014/main" id="{05AFBD8C-A508-5E5F-C576-4A607B87F22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0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5881816" y="3031564"/>
                  <a:ext cx="1520514" cy="242977"/>
                </a:xfrm>
                <a:prstGeom prst="rect">
                  <a:avLst/>
                </a:prstGeom>
              </p:spPr>
            </p:pic>
            <p:pic>
              <p:nvPicPr>
                <p:cNvPr id="510" name="Picture 509" descr="Shape, arrow&#10;&#10;Description automatically generated">
                  <a:extLst>
                    <a:ext uri="{FF2B5EF4-FFF2-40B4-BE49-F238E27FC236}">
                      <a16:creationId xmlns:a16="http://schemas.microsoft.com/office/drawing/2014/main" id="{21FD1254-7830-FE4D-244D-F33F479EB10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1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7214909" y="3031564"/>
                  <a:ext cx="1338484" cy="242977"/>
                </a:xfrm>
                <a:prstGeom prst="rect">
                  <a:avLst/>
                </a:prstGeom>
              </p:spPr>
            </p:pic>
            <p:pic>
              <p:nvPicPr>
                <p:cNvPr id="511" name="Picture 510" descr="Shape, arrow&#10;&#10;Description automatically generated">
                  <a:extLst>
                    <a:ext uri="{FF2B5EF4-FFF2-40B4-BE49-F238E27FC236}">
                      <a16:creationId xmlns:a16="http://schemas.microsoft.com/office/drawing/2014/main" id="{4C5F966A-2742-B059-1A3F-1A9C0CAAB83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1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8365786" y="3031564"/>
                  <a:ext cx="1338484" cy="242977"/>
                </a:xfrm>
                <a:prstGeom prst="rect">
                  <a:avLst/>
                </a:prstGeom>
              </p:spPr>
            </p:pic>
          </p:grpSp>
          <p:grpSp>
            <p:nvGrpSpPr>
              <p:cNvPr id="493" name="Group 492">
                <a:extLst>
                  <a:ext uri="{FF2B5EF4-FFF2-40B4-BE49-F238E27FC236}">
                    <a16:creationId xmlns:a16="http://schemas.microsoft.com/office/drawing/2014/main" id="{6C3792B6-4543-DB89-13D4-A79E07D70CD8}"/>
                  </a:ext>
                </a:extLst>
              </p:cNvPr>
              <p:cNvGrpSpPr/>
              <p:nvPr/>
            </p:nvGrpSpPr>
            <p:grpSpPr>
              <a:xfrm flipV="1">
                <a:off x="6360305" y="4576847"/>
                <a:ext cx="2817071" cy="151470"/>
                <a:chOff x="5881816" y="3031564"/>
                <a:chExt cx="3822454" cy="242977"/>
              </a:xfrm>
            </p:grpSpPr>
            <p:pic>
              <p:nvPicPr>
                <p:cNvPr id="506" name="Picture 505" descr="Shape, arrow&#10;&#10;Description automatically generated">
                  <a:extLst>
                    <a:ext uri="{FF2B5EF4-FFF2-40B4-BE49-F238E27FC236}">
                      <a16:creationId xmlns:a16="http://schemas.microsoft.com/office/drawing/2014/main" id="{1120CFC7-8459-074F-E49C-6BB1C1F1B4A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2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5881816" y="3031564"/>
                  <a:ext cx="1520514" cy="242977"/>
                </a:xfrm>
                <a:prstGeom prst="rect">
                  <a:avLst/>
                </a:prstGeom>
              </p:spPr>
            </p:pic>
            <p:pic>
              <p:nvPicPr>
                <p:cNvPr id="507" name="Picture 506" descr="Shape, arrow&#10;&#10;Description automatically generated">
                  <a:extLst>
                    <a:ext uri="{FF2B5EF4-FFF2-40B4-BE49-F238E27FC236}">
                      <a16:creationId xmlns:a16="http://schemas.microsoft.com/office/drawing/2014/main" id="{053B73C1-098B-03E6-FCC8-503B989A7B2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3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7214909" y="3031564"/>
                  <a:ext cx="1338484" cy="242977"/>
                </a:xfrm>
                <a:prstGeom prst="rect">
                  <a:avLst/>
                </a:prstGeom>
              </p:spPr>
            </p:pic>
            <p:pic>
              <p:nvPicPr>
                <p:cNvPr id="508" name="Picture 507" descr="Shape, arrow&#10;&#10;Description automatically generated">
                  <a:extLst>
                    <a:ext uri="{FF2B5EF4-FFF2-40B4-BE49-F238E27FC236}">
                      <a16:creationId xmlns:a16="http://schemas.microsoft.com/office/drawing/2014/main" id="{8523F1E4-6B8D-9106-EE64-10BD597B1C9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3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8365786" y="3031564"/>
                  <a:ext cx="1338484" cy="242977"/>
                </a:xfrm>
                <a:prstGeom prst="rect">
                  <a:avLst/>
                </a:prstGeom>
              </p:spPr>
            </p:pic>
          </p:grpSp>
          <p:grpSp>
            <p:nvGrpSpPr>
              <p:cNvPr id="494" name="Group 493">
                <a:extLst>
                  <a:ext uri="{FF2B5EF4-FFF2-40B4-BE49-F238E27FC236}">
                    <a16:creationId xmlns:a16="http://schemas.microsoft.com/office/drawing/2014/main" id="{69BC7C1F-3ADD-7E83-75E9-CF4BFD84D98C}"/>
                  </a:ext>
                </a:extLst>
              </p:cNvPr>
              <p:cNvGrpSpPr/>
              <p:nvPr/>
            </p:nvGrpSpPr>
            <p:grpSpPr>
              <a:xfrm flipV="1">
                <a:off x="6526782" y="4314582"/>
                <a:ext cx="2513434" cy="151470"/>
                <a:chOff x="5881816" y="3031564"/>
                <a:chExt cx="3822454" cy="242977"/>
              </a:xfrm>
            </p:grpSpPr>
            <p:pic>
              <p:nvPicPr>
                <p:cNvPr id="503" name="Picture 502" descr="Shape, arrow&#10;&#10;Description automatically generated">
                  <a:extLst>
                    <a:ext uri="{FF2B5EF4-FFF2-40B4-BE49-F238E27FC236}">
                      <a16:creationId xmlns:a16="http://schemas.microsoft.com/office/drawing/2014/main" id="{D158BBB5-D5BF-F805-53E2-B10EE7D2368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4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5881816" y="3031564"/>
                  <a:ext cx="1520514" cy="242977"/>
                </a:xfrm>
                <a:prstGeom prst="rect">
                  <a:avLst/>
                </a:prstGeom>
              </p:spPr>
            </p:pic>
            <p:pic>
              <p:nvPicPr>
                <p:cNvPr id="504" name="Picture 503" descr="Shape, arrow&#10;&#10;Description automatically generated">
                  <a:extLst>
                    <a:ext uri="{FF2B5EF4-FFF2-40B4-BE49-F238E27FC236}">
                      <a16:creationId xmlns:a16="http://schemas.microsoft.com/office/drawing/2014/main" id="{035F7894-CEF4-4E73-F2A9-6C7EC8EF417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5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7214909" y="3031564"/>
                  <a:ext cx="1338484" cy="242977"/>
                </a:xfrm>
                <a:prstGeom prst="rect">
                  <a:avLst/>
                </a:prstGeom>
              </p:spPr>
            </p:pic>
            <p:pic>
              <p:nvPicPr>
                <p:cNvPr id="505" name="Picture 504" descr="Shape, arrow&#10;&#10;Description automatically generated">
                  <a:extLst>
                    <a:ext uri="{FF2B5EF4-FFF2-40B4-BE49-F238E27FC236}">
                      <a16:creationId xmlns:a16="http://schemas.microsoft.com/office/drawing/2014/main" id="{02AFABF0-70D5-E85D-66DA-2DE62096EF3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5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8365786" y="3031564"/>
                  <a:ext cx="1338484" cy="242977"/>
                </a:xfrm>
                <a:prstGeom prst="rect">
                  <a:avLst/>
                </a:prstGeom>
              </p:spPr>
            </p:pic>
          </p:grpSp>
          <p:grpSp>
            <p:nvGrpSpPr>
              <p:cNvPr id="495" name="Group 494">
                <a:extLst>
                  <a:ext uri="{FF2B5EF4-FFF2-40B4-BE49-F238E27FC236}">
                    <a16:creationId xmlns:a16="http://schemas.microsoft.com/office/drawing/2014/main" id="{22F6A7AD-3ABC-82D4-BA9E-5FA3B8D09104}"/>
                  </a:ext>
                </a:extLst>
              </p:cNvPr>
              <p:cNvGrpSpPr/>
              <p:nvPr/>
            </p:nvGrpSpPr>
            <p:grpSpPr>
              <a:xfrm flipV="1">
                <a:off x="6662776" y="4052317"/>
                <a:ext cx="2240280" cy="151470"/>
                <a:chOff x="5881816" y="3031564"/>
                <a:chExt cx="3822454" cy="242977"/>
              </a:xfrm>
            </p:grpSpPr>
            <p:pic>
              <p:nvPicPr>
                <p:cNvPr id="500" name="Picture 499" descr="Shape, arrow&#10;&#10;Description automatically generated">
                  <a:extLst>
                    <a:ext uri="{FF2B5EF4-FFF2-40B4-BE49-F238E27FC236}">
                      <a16:creationId xmlns:a16="http://schemas.microsoft.com/office/drawing/2014/main" id="{58EA6C89-D103-25BF-4CCB-76CFAFE86C0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6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5881816" y="3031564"/>
                  <a:ext cx="1520514" cy="242977"/>
                </a:xfrm>
                <a:prstGeom prst="rect">
                  <a:avLst/>
                </a:prstGeom>
              </p:spPr>
            </p:pic>
            <p:pic>
              <p:nvPicPr>
                <p:cNvPr id="501" name="Picture 500" descr="Shape, arrow&#10;&#10;Description automatically generated">
                  <a:extLst>
                    <a:ext uri="{FF2B5EF4-FFF2-40B4-BE49-F238E27FC236}">
                      <a16:creationId xmlns:a16="http://schemas.microsoft.com/office/drawing/2014/main" id="{613747FB-BF48-A4C7-BA3C-445DA037224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7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7214909" y="3031564"/>
                  <a:ext cx="1338484" cy="242977"/>
                </a:xfrm>
                <a:prstGeom prst="rect">
                  <a:avLst/>
                </a:prstGeom>
              </p:spPr>
            </p:pic>
            <p:pic>
              <p:nvPicPr>
                <p:cNvPr id="502" name="Picture 501" descr="Shape, arrow&#10;&#10;Description automatically generated">
                  <a:extLst>
                    <a:ext uri="{FF2B5EF4-FFF2-40B4-BE49-F238E27FC236}">
                      <a16:creationId xmlns:a16="http://schemas.microsoft.com/office/drawing/2014/main" id="{3AB1036B-9B95-22B7-1FAE-3EA6128CC29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7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8365786" y="3031564"/>
                  <a:ext cx="1338484" cy="242977"/>
                </a:xfrm>
                <a:prstGeom prst="rect">
                  <a:avLst/>
                </a:prstGeom>
              </p:spPr>
            </p:pic>
          </p:grpSp>
          <p:grpSp>
            <p:nvGrpSpPr>
              <p:cNvPr id="496" name="Group 495">
                <a:extLst>
                  <a:ext uri="{FF2B5EF4-FFF2-40B4-BE49-F238E27FC236}">
                    <a16:creationId xmlns:a16="http://schemas.microsoft.com/office/drawing/2014/main" id="{BBEEE0E5-B3E7-C198-5AE2-D02BCB46734A}"/>
                  </a:ext>
                </a:extLst>
              </p:cNvPr>
              <p:cNvGrpSpPr/>
              <p:nvPr/>
            </p:nvGrpSpPr>
            <p:grpSpPr>
              <a:xfrm flipV="1">
                <a:off x="6812937" y="3790049"/>
                <a:ext cx="1952959" cy="151470"/>
                <a:chOff x="5881816" y="3031564"/>
                <a:chExt cx="3822454" cy="242977"/>
              </a:xfrm>
            </p:grpSpPr>
            <p:pic>
              <p:nvPicPr>
                <p:cNvPr id="497" name="Picture 496" descr="Shape, arrow&#10;&#10;Description automatically generated">
                  <a:extLst>
                    <a:ext uri="{FF2B5EF4-FFF2-40B4-BE49-F238E27FC236}">
                      <a16:creationId xmlns:a16="http://schemas.microsoft.com/office/drawing/2014/main" id="{FFE6FD23-C5E9-8C48-DE08-D767B1FD245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8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5881816" y="3031564"/>
                  <a:ext cx="1520514" cy="242977"/>
                </a:xfrm>
                <a:prstGeom prst="rect">
                  <a:avLst/>
                </a:prstGeom>
              </p:spPr>
            </p:pic>
            <p:pic>
              <p:nvPicPr>
                <p:cNvPr id="498" name="Picture 497" descr="Shape, arrow&#10;&#10;Description automatically generated">
                  <a:extLst>
                    <a:ext uri="{FF2B5EF4-FFF2-40B4-BE49-F238E27FC236}">
                      <a16:creationId xmlns:a16="http://schemas.microsoft.com/office/drawing/2014/main" id="{EE1AC01C-DCA8-E984-7C8D-AAE828F3AEF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9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7214909" y="3031564"/>
                  <a:ext cx="1338484" cy="242977"/>
                </a:xfrm>
                <a:prstGeom prst="rect">
                  <a:avLst/>
                </a:prstGeom>
              </p:spPr>
            </p:pic>
            <p:pic>
              <p:nvPicPr>
                <p:cNvPr id="499" name="Picture 498" descr="Shape, arrow&#10;&#10;Description automatically generated">
                  <a:extLst>
                    <a:ext uri="{FF2B5EF4-FFF2-40B4-BE49-F238E27FC236}">
                      <a16:creationId xmlns:a16="http://schemas.microsoft.com/office/drawing/2014/main" id="{935901FD-1FDA-C035-1DED-7A0A1BC10AF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9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8365786" y="3031564"/>
                  <a:ext cx="1338484" cy="242977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375" name="Group 374">
              <a:extLst>
                <a:ext uri="{FF2B5EF4-FFF2-40B4-BE49-F238E27FC236}">
                  <a16:creationId xmlns:a16="http://schemas.microsoft.com/office/drawing/2014/main" id="{9FFE7F15-BEE5-0E7A-FB63-6DA9D850A8D7}"/>
                </a:ext>
              </a:extLst>
            </p:cNvPr>
            <p:cNvGrpSpPr/>
            <p:nvPr/>
          </p:nvGrpSpPr>
          <p:grpSpPr>
            <a:xfrm>
              <a:off x="7002535" y="3915767"/>
              <a:ext cx="367408" cy="2628412"/>
              <a:chOff x="7673453" y="3740712"/>
              <a:chExt cx="367408" cy="2628412"/>
            </a:xfrm>
          </p:grpSpPr>
          <p:sp>
            <p:nvSpPr>
              <p:cNvPr id="477" name="TextBox 476">
                <a:extLst>
                  <a:ext uri="{FF2B5EF4-FFF2-40B4-BE49-F238E27FC236}">
                    <a16:creationId xmlns:a16="http://schemas.microsoft.com/office/drawing/2014/main" id="{071AB737-07AE-2377-6096-379B1CAC2385}"/>
                  </a:ext>
                </a:extLst>
              </p:cNvPr>
              <p:cNvSpPr txBox="1"/>
              <p:nvPr/>
            </p:nvSpPr>
            <p:spPr>
              <a:xfrm>
                <a:off x="7699101" y="4277266"/>
                <a:ext cx="316112" cy="215444"/>
              </a:xfrm>
              <a:prstGeom prst="rect">
                <a:avLst/>
              </a:prstGeom>
              <a:solidFill>
                <a:sysClr val="window" lastClr="FFFFFF"/>
              </a:solidFill>
              <a:ln>
                <a:solidFill>
                  <a:sysClr val="windowText" lastClr="000000"/>
                </a:solidFill>
              </a:ln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o.3</a:t>
                </a:r>
              </a:p>
            </p:txBody>
          </p:sp>
          <p:sp>
            <p:nvSpPr>
              <p:cNvPr id="478" name="TextBox 477">
                <a:extLst>
                  <a:ext uri="{FF2B5EF4-FFF2-40B4-BE49-F238E27FC236}">
                    <a16:creationId xmlns:a16="http://schemas.microsoft.com/office/drawing/2014/main" id="{81FE8E6C-8DCB-4E31-97B2-6A21843534B9}"/>
                  </a:ext>
                </a:extLst>
              </p:cNvPr>
              <p:cNvSpPr txBox="1"/>
              <p:nvPr/>
            </p:nvSpPr>
            <p:spPr>
              <a:xfrm>
                <a:off x="7699101" y="3740712"/>
                <a:ext cx="316112" cy="215444"/>
              </a:xfrm>
              <a:prstGeom prst="rect">
                <a:avLst/>
              </a:prstGeom>
              <a:solidFill>
                <a:sysClr val="window" lastClr="FFFFFF"/>
              </a:solidFill>
              <a:ln>
                <a:solidFill>
                  <a:sysClr val="windowText" lastClr="000000"/>
                </a:solidFill>
              </a:ln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o.1</a:t>
                </a:r>
              </a:p>
            </p:txBody>
          </p:sp>
          <p:sp>
            <p:nvSpPr>
              <p:cNvPr id="479" name="TextBox 478">
                <a:extLst>
                  <a:ext uri="{FF2B5EF4-FFF2-40B4-BE49-F238E27FC236}">
                    <a16:creationId xmlns:a16="http://schemas.microsoft.com/office/drawing/2014/main" id="{CDDA6A9D-8ED1-F53C-3D7A-404B9F6C44D7}"/>
                  </a:ext>
                </a:extLst>
              </p:cNvPr>
              <p:cNvSpPr txBox="1"/>
              <p:nvPr/>
            </p:nvSpPr>
            <p:spPr>
              <a:xfrm>
                <a:off x="7699101" y="4009207"/>
                <a:ext cx="316112" cy="215444"/>
              </a:xfrm>
              <a:prstGeom prst="rect">
                <a:avLst/>
              </a:prstGeom>
              <a:solidFill>
                <a:sysClr val="window" lastClr="FFFFFF"/>
              </a:solidFill>
              <a:ln>
                <a:solidFill>
                  <a:sysClr val="windowText" lastClr="000000"/>
                </a:solidFill>
              </a:ln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o.2</a:t>
                </a:r>
              </a:p>
            </p:txBody>
          </p:sp>
          <p:sp>
            <p:nvSpPr>
              <p:cNvPr id="480" name="TextBox 479">
                <a:extLst>
                  <a:ext uri="{FF2B5EF4-FFF2-40B4-BE49-F238E27FC236}">
                    <a16:creationId xmlns:a16="http://schemas.microsoft.com/office/drawing/2014/main" id="{9C4A523A-46F6-4151-F67A-F1360DEBCA7E}"/>
                  </a:ext>
                </a:extLst>
              </p:cNvPr>
              <p:cNvSpPr txBox="1"/>
              <p:nvPr/>
            </p:nvSpPr>
            <p:spPr>
              <a:xfrm>
                <a:off x="7699101" y="4545325"/>
                <a:ext cx="316112" cy="215444"/>
              </a:xfrm>
              <a:prstGeom prst="rect">
                <a:avLst/>
              </a:prstGeom>
              <a:solidFill>
                <a:sysClr val="window" lastClr="FFFFFF"/>
              </a:solidFill>
              <a:ln>
                <a:solidFill>
                  <a:sysClr val="windowText" lastClr="000000"/>
                </a:solidFill>
              </a:ln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o.4</a:t>
                </a:r>
              </a:p>
            </p:txBody>
          </p:sp>
          <p:sp>
            <p:nvSpPr>
              <p:cNvPr id="481" name="TextBox 480">
                <a:extLst>
                  <a:ext uri="{FF2B5EF4-FFF2-40B4-BE49-F238E27FC236}">
                    <a16:creationId xmlns:a16="http://schemas.microsoft.com/office/drawing/2014/main" id="{116208DB-2C34-75F0-5889-5C55C131F773}"/>
                  </a:ext>
                </a:extLst>
              </p:cNvPr>
              <p:cNvSpPr txBox="1"/>
              <p:nvPr/>
            </p:nvSpPr>
            <p:spPr>
              <a:xfrm>
                <a:off x="7699101" y="4813384"/>
                <a:ext cx="316112" cy="215444"/>
              </a:xfrm>
              <a:prstGeom prst="rect">
                <a:avLst/>
              </a:prstGeom>
              <a:solidFill>
                <a:sysClr val="window" lastClr="FFFFFF"/>
              </a:solidFill>
              <a:ln>
                <a:solidFill>
                  <a:sysClr val="windowText" lastClr="000000"/>
                </a:solidFill>
              </a:ln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o.5</a:t>
                </a:r>
              </a:p>
            </p:txBody>
          </p:sp>
          <p:sp>
            <p:nvSpPr>
              <p:cNvPr id="482" name="TextBox 481">
                <a:extLst>
                  <a:ext uri="{FF2B5EF4-FFF2-40B4-BE49-F238E27FC236}">
                    <a16:creationId xmlns:a16="http://schemas.microsoft.com/office/drawing/2014/main" id="{402D6801-5A65-5C38-C667-54F0A1808782}"/>
                  </a:ext>
                </a:extLst>
              </p:cNvPr>
              <p:cNvSpPr txBox="1"/>
              <p:nvPr/>
            </p:nvSpPr>
            <p:spPr>
              <a:xfrm>
                <a:off x="7699101" y="5081443"/>
                <a:ext cx="316112" cy="215444"/>
              </a:xfrm>
              <a:prstGeom prst="rect">
                <a:avLst/>
              </a:prstGeom>
              <a:solidFill>
                <a:sysClr val="window" lastClr="FFFFFF"/>
              </a:solidFill>
              <a:ln>
                <a:solidFill>
                  <a:sysClr val="windowText" lastClr="000000"/>
                </a:solidFill>
              </a:ln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o.6</a:t>
                </a:r>
              </a:p>
            </p:txBody>
          </p:sp>
          <p:sp>
            <p:nvSpPr>
              <p:cNvPr id="483" name="TextBox 482">
                <a:extLst>
                  <a:ext uri="{FF2B5EF4-FFF2-40B4-BE49-F238E27FC236}">
                    <a16:creationId xmlns:a16="http://schemas.microsoft.com/office/drawing/2014/main" id="{A64BBA3C-7DFE-5F56-0E88-91ED82AC8088}"/>
                  </a:ext>
                </a:extLst>
              </p:cNvPr>
              <p:cNvSpPr txBox="1"/>
              <p:nvPr/>
            </p:nvSpPr>
            <p:spPr>
              <a:xfrm>
                <a:off x="7699101" y="5349502"/>
                <a:ext cx="316112" cy="215444"/>
              </a:xfrm>
              <a:prstGeom prst="rect">
                <a:avLst/>
              </a:prstGeom>
              <a:solidFill>
                <a:sysClr val="window" lastClr="FFFFFF"/>
              </a:solidFill>
              <a:ln>
                <a:solidFill>
                  <a:sysClr val="windowText" lastClr="000000"/>
                </a:solidFill>
              </a:ln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o.7</a:t>
                </a:r>
              </a:p>
            </p:txBody>
          </p:sp>
          <p:sp>
            <p:nvSpPr>
              <p:cNvPr id="484" name="TextBox 483">
                <a:extLst>
                  <a:ext uri="{FF2B5EF4-FFF2-40B4-BE49-F238E27FC236}">
                    <a16:creationId xmlns:a16="http://schemas.microsoft.com/office/drawing/2014/main" id="{11FE5DAF-06D9-0BC2-47F3-60A1A5447BCF}"/>
                  </a:ext>
                </a:extLst>
              </p:cNvPr>
              <p:cNvSpPr txBox="1"/>
              <p:nvPr/>
            </p:nvSpPr>
            <p:spPr>
              <a:xfrm>
                <a:off x="7699101" y="5617561"/>
                <a:ext cx="316112" cy="215444"/>
              </a:xfrm>
              <a:prstGeom prst="rect">
                <a:avLst/>
              </a:prstGeom>
              <a:solidFill>
                <a:sysClr val="window" lastClr="FFFFFF"/>
              </a:solidFill>
              <a:ln>
                <a:solidFill>
                  <a:sysClr val="windowText" lastClr="000000"/>
                </a:solidFill>
              </a:ln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o.8</a:t>
                </a:r>
              </a:p>
            </p:txBody>
          </p:sp>
          <p:sp>
            <p:nvSpPr>
              <p:cNvPr id="485" name="TextBox 484">
                <a:extLst>
                  <a:ext uri="{FF2B5EF4-FFF2-40B4-BE49-F238E27FC236}">
                    <a16:creationId xmlns:a16="http://schemas.microsoft.com/office/drawing/2014/main" id="{5E4D1E7A-CFD2-2EC0-9653-4AC222D1747B}"/>
                  </a:ext>
                </a:extLst>
              </p:cNvPr>
              <p:cNvSpPr txBox="1"/>
              <p:nvPr/>
            </p:nvSpPr>
            <p:spPr>
              <a:xfrm>
                <a:off x="7699101" y="5885620"/>
                <a:ext cx="316112" cy="215444"/>
              </a:xfrm>
              <a:prstGeom prst="rect">
                <a:avLst/>
              </a:prstGeom>
              <a:solidFill>
                <a:sysClr val="window" lastClr="FFFFFF"/>
              </a:solidFill>
              <a:ln>
                <a:solidFill>
                  <a:sysClr val="windowText" lastClr="000000"/>
                </a:solidFill>
              </a:ln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o.9</a:t>
                </a:r>
              </a:p>
            </p:txBody>
          </p:sp>
          <p:sp>
            <p:nvSpPr>
              <p:cNvPr id="486" name="TextBox 485">
                <a:extLst>
                  <a:ext uri="{FF2B5EF4-FFF2-40B4-BE49-F238E27FC236}">
                    <a16:creationId xmlns:a16="http://schemas.microsoft.com/office/drawing/2014/main" id="{F7615B01-D1DF-217E-E4FC-B5EF6F2DDE47}"/>
                  </a:ext>
                </a:extLst>
              </p:cNvPr>
              <p:cNvSpPr txBox="1"/>
              <p:nvPr/>
            </p:nvSpPr>
            <p:spPr>
              <a:xfrm>
                <a:off x="7673453" y="6153680"/>
                <a:ext cx="367408" cy="215444"/>
              </a:xfrm>
              <a:prstGeom prst="rect">
                <a:avLst/>
              </a:prstGeom>
              <a:solidFill>
                <a:sysClr val="window" lastClr="FFFFFF"/>
              </a:solidFill>
              <a:ln>
                <a:solidFill>
                  <a:sysClr val="windowText" lastClr="000000"/>
                </a:solidFill>
              </a:ln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o.10</a:t>
                </a:r>
              </a:p>
            </p:txBody>
          </p:sp>
        </p:grpSp>
        <p:grpSp>
          <p:nvGrpSpPr>
            <p:cNvPr id="376" name="Group 375">
              <a:extLst>
                <a:ext uri="{FF2B5EF4-FFF2-40B4-BE49-F238E27FC236}">
                  <a16:creationId xmlns:a16="http://schemas.microsoft.com/office/drawing/2014/main" id="{2A527AAC-58CE-60B7-9C5F-AE66E8F981CC}"/>
                </a:ext>
              </a:extLst>
            </p:cNvPr>
            <p:cNvGrpSpPr/>
            <p:nvPr/>
          </p:nvGrpSpPr>
          <p:grpSpPr>
            <a:xfrm>
              <a:off x="8016757" y="1011147"/>
              <a:ext cx="1408834" cy="5361965"/>
              <a:chOff x="8687675" y="836092"/>
              <a:chExt cx="1408834" cy="5361965"/>
            </a:xfrm>
          </p:grpSpPr>
          <p:sp>
            <p:nvSpPr>
              <p:cNvPr id="445" name="Oval 444">
                <a:extLst>
                  <a:ext uri="{FF2B5EF4-FFF2-40B4-BE49-F238E27FC236}">
                    <a16:creationId xmlns:a16="http://schemas.microsoft.com/office/drawing/2014/main" id="{3C3389B4-5F6B-9D5B-4446-2F750FA79A8E}"/>
                  </a:ext>
                </a:extLst>
              </p:cNvPr>
              <p:cNvSpPr/>
              <p:nvPr/>
            </p:nvSpPr>
            <p:spPr>
              <a:xfrm>
                <a:off x="8749810" y="3792978"/>
                <a:ext cx="45719" cy="45719"/>
              </a:xfrm>
              <a:prstGeom prst="ellipse">
                <a:avLst/>
              </a:prstGeom>
              <a:solidFill>
                <a:srgbClr val="4472C4"/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46" name="Oval 445">
                <a:extLst>
                  <a:ext uri="{FF2B5EF4-FFF2-40B4-BE49-F238E27FC236}">
                    <a16:creationId xmlns:a16="http://schemas.microsoft.com/office/drawing/2014/main" id="{DB8EBBE8-3231-2056-86C5-C4476AE5A7F3}"/>
                  </a:ext>
                </a:extLst>
              </p:cNvPr>
              <p:cNvSpPr/>
              <p:nvPr/>
            </p:nvSpPr>
            <p:spPr>
              <a:xfrm>
                <a:off x="8887731" y="4052317"/>
                <a:ext cx="45719" cy="45719"/>
              </a:xfrm>
              <a:prstGeom prst="ellipse">
                <a:avLst/>
              </a:prstGeom>
              <a:solidFill>
                <a:srgbClr val="4472C4"/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47" name="Oval 446">
                <a:extLst>
                  <a:ext uri="{FF2B5EF4-FFF2-40B4-BE49-F238E27FC236}">
                    <a16:creationId xmlns:a16="http://schemas.microsoft.com/office/drawing/2014/main" id="{599BAD9A-3584-4377-5452-71EABA645281}"/>
                  </a:ext>
                </a:extLst>
              </p:cNvPr>
              <p:cNvSpPr/>
              <p:nvPr/>
            </p:nvSpPr>
            <p:spPr>
              <a:xfrm>
                <a:off x="9010972" y="4314562"/>
                <a:ext cx="45719" cy="45719"/>
              </a:xfrm>
              <a:prstGeom prst="ellipse">
                <a:avLst/>
              </a:prstGeom>
              <a:solidFill>
                <a:srgbClr val="4472C4"/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48" name="Oval 447">
                <a:extLst>
                  <a:ext uri="{FF2B5EF4-FFF2-40B4-BE49-F238E27FC236}">
                    <a16:creationId xmlns:a16="http://schemas.microsoft.com/office/drawing/2014/main" id="{3342E5E1-163A-64DE-5C86-8C3705323AC6}"/>
                  </a:ext>
                </a:extLst>
              </p:cNvPr>
              <p:cNvSpPr/>
              <p:nvPr/>
            </p:nvSpPr>
            <p:spPr>
              <a:xfrm>
                <a:off x="9152553" y="4578180"/>
                <a:ext cx="45719" cy="45719"/>
              </a:xfrm>
              <a:prstGeom prst="ellipse">
                <a:avLst/>
              </a:prstGeom>
              <a:solidFill>
                <a:srgbClr val="4472C4"/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49" name="Oval 448">
                <a:extLst>
                  <a:ext uri="{FF2B5EF4-FFF2-40B4-BE49-F238E27FC236}">
                    <a16:creationId xmlns:a16="http://schemas.microsoft.com/office/drawing/2014/main" id="{3F7F8F1D-4AE9-A5F1-9341-780D3891F46A}"/>
                  </a:ext>
                </a:extLst>
              </p:cNvPr>
              <p:cNvSpPr/>
              <p:nvPr/>
            </p:nvSpPr>
            <p:spPr>
              <a:xfrm>
                <a:off x="9302300" y="4832726"/>
                <a:ext cx="45719" cy="45719"/>
              </a:xfrm>
              <a:prstGeom prst="ellipse">
                <a:avLst/>
              </a:prstGeom>
              <a:solidFill>
                <a:srgbClr val="4472C4"/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50" name="Oval 449">
                <a:extLst>
                  <a:ext uri="{FF2B5EF4-FFF2-40B4-BE49-F238E27FC236}">
                    <a16:creationId xmlns:a16="http://schemas.microsoft.com/office/drawing/2014/main" id="{280FD969-44F7-CBE7-C27A-1905A82C30D1}"/>
                  </a:ext>
                </a:extLst>
              </p:cNvPr>
              <p:cNvSpPr/>
              <p:nvPr/>
            </p:nvSpPr>
            <p:spPr>
              <a:xfrm>
                <a:off x="9419360" y="5101377"/>
                <a:ext cx="45719" cy="45719"/>
              </a:xfrm>
              <a:prstGeom prst="ellipse">
                <a:avLst/>
              </a:prstGeom>
              <a:solidFill>
                <a:srgbClr val="4472C4"/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51" name="Oval 450">
                <a:extLst>
                  <a:ext uri="{FF2B5EF4-FFF2-40B4-BE49-F238E27FC236}">
                    <a16:creationId xmlns:a16="http://schemas.microsoft.com/office/drawing/2014/main" id="{6451993B-3CD2-A8FF-CD14-0872E7C4448B}"/>
                  </a:ext>
                </a:extLst>
              </p:cNvPr>
              <p:cNvSpPr/>
              <p:nvPr/>
            </p:nvSpPr>
            <p:spPr>
              <a:xfrm>
                <a:off x="9558851" y="5364501"/>
                <a:ext cx="45719" cy="45719"/>
              </a:xfrm>
              <a:prstGeom prst="ellipse">
                <a:avLst/>
              </a:prstGeom>
              <a:solidFill>
                <a:srgbClr val="4472C4"/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52" name="Oval 451">
                <a:extLst>
                  <a:ext uri="{FF2B5EF4-FFF2-40B4-BE49-F238E27FC236}">
                    <a16:creationId xmlns:a16="http://schemas.microsoft.com/office/drawing/2014/main" id="{324FD333-5EEE-009A-023A-1083CC1C28F7}"/>
                  </a:ext>
                </a:extLst>
              </p:cNvPr>
              <p:cNvSpPr/>
              <p:nvPr/>
            </p:nvSpPr>
            <p:spPr>
              <a:xfrm>
                <a:off x="9691274" y="5628333"/>
                <a:ext cx="45719" cy="45719"/>
              </a:xfrm>
              <a:prstGeom prst="ellipse">
                <a:avLst/>
              </a:prstGeom>
              <a:solidFill>
                <a:srgbClr val="4472C4"/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53" name="Oval 452">
                <a:extLst>
                  <a:ext uri="{FF2B5EF4-FFF2-40B4-BE49-F238E27FC236}">
                    <a16:creationId xmlns:a16="http://schemas.microsoft.com/office/drawing/2014/main" id="{254508ED-2518-E284-C153-D51F6F588D65}"/>
                  </a:ext>
                </a:extLst>
              </p:cNvPr>
              <p:cNvSpPr/>
              <p:nvPr/>
            </p:nvSpPr>
            <p:spPr>
              <a:xfrm>
                <a:off x="9833171" y="5892277"/>
                <a:ext cx="45719" cy="45719"/>
              </a:xfrm>
              <a:prstGeom prst="ellipse">
                <a:avLst/>
              </a:prstGeom>
              <a:solidFill>
                <a:srgbClr val="4472C4"/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54" name="Oval 453">
                <a:extLst>
                  <a:ext uri="{FF2B5EF4-FFF2-40B4-BE49-F238E27FC236}">
                    <a16:creationId xmlns:a16="http://schemas.microsoft.com/office/drawing/2014/main" id="{A234AC78-869B-EE28-D9D7-2E22EF6D1B61}"/>
                  </a:ext>
                </a:extLst>
              </p:cNvPr>
              <p:cNvSpPr/>
              <p:nvPr/>
            </p:nvSpPr>
            <p:spPr>
              <a:xfrm>
                <a:off x="9971270" y="6152338"/>
                <a:ext cx="45719" cy="45719"/>
              </a:xfrm>
              <a:prstGeom prst="ellipse">
                <a:avLst/>
              </a:prstGeom>
              <a:solidFill>
                <a:srgbClr val="4472C4"/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55" name="Oval 454">
                <a:extLst>
                  <a:ext uri="{FF2B5EF4-FFF2-40B4-BE49-F238E27FC236}">
                    <a16:creationId xmlns:a16="http://schemas.microsoft.com/office/drawing/2014/main" id="{0BF54F2D-0215-01A5-5227-B38D4083B438}"/>
                  </a:ext>
                </a:extLst>
              </p:cNvPr>
              <p:cNvSpPr/>
              <p:nvPr/>
            </p:nvSpPr>
            <p:spPr>
              <a:xfrm flipV="1">
                <a:off x="8749810" y="3195452"/>
                <a:ext cx="45719" cy="45719"/>
              </a:xfrm>
              <a:prstGeom prst="ellipse">
                <a:avLst/>
              </a:prstGeom>
              <a:solidFill>
                <a:srgbClr val="4472C4"/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56" name="Oval 455">
                <a:extLst>
                  <a:ext uri="{FF2B5EF4-FFF2-40B4-BE49-F238E27FC236}">
                    <a16:creationId xmlns:a16="http://schemas.microsoft.com/office/drawing/2014/main" id="{5E0E1AAF-EEA9-E6BA-23D2-C79F27476AC2}"/>
                  </a:ext>
                </a:extLst>
              </p:cNvPr>
              <p:cNvSpPr/>
              <p:nvPr/>
            </p:nvSpPr>
            <p:spPr>
              <a:xfrm flipV="1">
                <a:off x="8887731" y="2936113"/>
                <a:ext cx="45719" cy="45719"/>
              </a:xfrm>
              <a:prstGeom prst="ellipse">
                <a:avLst/>
              </a:prstGeom>
              <a:solidFill>
                <a:srgbClr val="4472C4"/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57" name="Oval 456">
                <a:extLst>
                  <a:ext uri="{FF2B5EF4-FFF2-40B4-BE49-F238E27FC236}">
                    <a16:creationId xmlns:a16="http://schemas.microsoft.com/office/drawing/2014/main" id="{D619F30C-AD85-951C-6C0C-6DBBDF100A12}"/>
                  </a:ext>
                </a:extLst>
              </p:cNvPr>
              <p:cNvSpPr/>
              <p:nvPr/>
            </p:nvSpPr>
            <p:spPr>
              <a:xfrm flipV="1">
                <a:off x="9010972" y="2673868"/>
                <a:ext cx="45719" cy="45719"/>
              </a:xfrm>
              <a:prstGeom prst="ellipse">
                <a:avLst/>
              </a:prstGeom>
              <a:solidFill>
                <a:srgbClr val="4472C4"/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58" name="Oval 457">
                <a:extLst>
                  <a:ext uri="{FF2B5EF4-FFF2-40B4-BE49-F238E27FC236}">
                    <a16:creationId xmlns:a16="http://schemas.microsoft.com/office/drawing/2014/main" id="{8A3601CB-A8C1-1330-66F0-326F7E4E0ABA}"/>
                  </a:ext>
                </a:extLst>
              </p:cNvPr>
              <p:cNvSpPr/>
              <p:nvPr/>
            </p:nvSpPr>
            <p:spPr>
              <a:xfrm flipV="1">
                <a:off x="9152553" y="2410250"/>
                <a:ext cx="45719" cy="45719"/>
              </a:xfrm>
              <a:prstGeom prst="ellipse">
                <a:avLst/>
              </a:prstGeom>
              <a:solidFill>
                <a:srgbClr val="4472C4"/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59" name="Oval 458">
                <a:extLst>
                  <a:ext uri="{FF2B5EF4-FFF2-40B4-BE49-F238E27FC236}">
                    <a16:creationId xmlns:a16="http://schemas.microsoft.com/office/drawing/2014/main" id="{495FE427-6B45-B0E0-80CD-A600746B5140}"/>
                  </a:ext>
                </a:extLst>
              </p:cNvPr>
              <p:cNvSpPr/>
              <p:nvPr/>
            </p:nvSpPr>
            <p:spPr>
              <a:xfrm flipV="1">
                <a:off x="9302300" y="2155704"/>
                <a:ext cx="45719" cy="45719"/>
              </a:xfrm>
              <a:prstGeom prst="ellipse">
                <a:avLst/>
              </a:prstGeom>
              <a:solidFill>
                <a:srgbClr val="4472C4"/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60" name="Oval 459">
                <a:extLst>
                  <a:ext uri="{FF2B5EF4-FFF2-40B4-BE49-F238E27FC236}">
                    <a16:creationId xmlns:a16="http://schemas.microsoft.com/office/drawing/2014/main" id="{D6DD7C83-9FC5-F83A-3D6B-92C9C7CBEDD1}"/>
                  </a:ext>
                </a:extLst>
              </p:cNvPr>
              <p:cNvSpPr/>
              <p:nvPr/>
            </p:nvSpPr>
            <p:spPr>
              <a:xfrm flipV="1">
                <a:off x="9419360" y="1887053"/>
                <a:ext cx="45719" cy="45719"/>
              </a:xfrm>
              <a:prstGeom prst="ellipse">
                <a:avLst/>
              </a:prstGeom>
              <a:solidFill>
                <a:srgbClr val="4472C4"/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61" name="Oval 460">
                <a:extLst>
                  <a:ext uri="{FF2B5EF4-FFF2-40B4-BE49-F238E27FC236}">
                    <a16:creationId xmlns:a16="http://schemas.microsoft.com/office/drawing/2014/main" id="{A013FD0B-A26F-1B73-555B-B3DD338019CF}"/>
                  </a:ext>
                </a:extLst>
              </p:cNvPr>
              <p:cNvSpPr/>
              <p:nvPr/>
            </p:nvSpPr>
            <p:spPr>
              <a:xfrm flipV="1">
                <a:off x="9558851" y="1623929"/>
                <a:ext cx="45719" cy="45719"/>
              </a:xfrm>
              <a:prstGeom prst="ellipse">
                <a:avLst/>
              </a:prstGeom>
              <a:solidFill>
                <a:srgbClr val="4472C4"/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62" name="Oval 461">
                <a:extLst>
                  <a:ext uri="{FF2B5EF4-FFF2-40B4-BE49-F238E27FC236}">
                    <a16:creationId xmlns:a16="http://schemas.microsoft.com/office/drawing/2014/main" id="{C7E4820F-DDD6-37D3-0C1B-79BF7FCA631F}"/>
                  </a:ext>
                </a:extLst>
              </p:cNvPr>
              <p:cNvSpPr/>
              <p:nvPr/>
            </p:nvSpPr>
            <p:spPr>
              <a:xfrm flipV="1">
                <a:off x="9691274" y="1360097"/>
                <a:ext cx="45719" cy="45719"/>
              </a:xfrm>
              <a:prstGeom prst="ellipse">
                <a:avLst/>
              </a:prstGeom>
              <a:solidFill>
                <a:srgbClr val="4472C4"/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63" name="Oval 462">
                <a:extLst>
                  <a:ext uri="{FF2B5EF4-FFF2-40B4-BE49-F238E27FC236}">
                    <a16:creationId xmlns:a16="http://schemas.microsoft.com/office/drawing/2014/main" id="{826E3926-7AFB-55A6-BEA7-33FC721A6FB6}"/>
                  </a:ext>
                </a:extLst>
              </p:cNvPr>
              <p:cNvSpPr/>
              <p:nvPr/>
            </p:nvSpPr>
            <p:spPr>
              <a:xfrm flipV="1">
                <a:off x="9833171" y="1096153"/>
                <a:ext cx="45719" cy="45719"/>
              </a:xfrm>
              <a:prstGeom prst="ellipse">
                <a:avLst/>
              </a:prstGeom>
              <a:solidFill>
                <a:srgbClr val="4472C4"/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64" name="Oval 463">
                <a:extLst>
                  <a:ext uri="{FF2B5EF4-FFF2-40B4-BE49-F238E27FC236}">
                    <a16:creationId xmlns:a16="http://schemas.microsoft.com/office/drawing/2014/main" id="{C814B597-A190-6B5A-C07B-607A4BE41B59}"/>
                  </a:ext>
                </a:extLst>
              </p:cNvPr>
              <p:cNvSpPr/>
              <p:nvPr/>
            </p:nvSpPr>
            <p:spPr>
              <a:xfrm flipV="1">
                <a:off x="9971270" y="836092"/>
                <a:ext cx="45719" cy="45719"/>
              </a:xfrm>
              <a:prstGeom prst="ellipse">
                <a:avLst/>
              </a:prstGeom>
              <a:solidFill>
                <a:srgbClr val="4472C4"/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grpSp>
            <p:nvGrpSpPr>
              <p:cNvPr id="465" name="Group 464">
                <a:extLst>
                  <a:ext uri="{FF2B5EF4-FFF2-40B4-BE49-F238E27FC236}">
                    <a16:creationId xmlns:a16="http://schemas.microsoft.com/office/drawing/2014/main" id="{DA9E2BC9-81D7-5894-09F7-D5C25B037F8B}"/>
                  </a:ext>
                </a:extLst>
              </p:cNvPr>
              <p:cNvGrpSpPr/>
              <p:nvPr/>
            </p:nvGrpSpPr>
            <p:grpSpPr>
              <a:xfrm>
                <a:off x="8772670" y="881811"/>
                <a:ext cx="1221460" cy="5270527"/>
                <a:chOff x="8772670" y="881811"/>
                <a:chExt cx="1221460" cy="5270527"/>
              </a:xfrm>
            </p:grpSpPr>
            <p:cxnSp>
              <p:nvCxnSpPr>
                <p:cNvPr id="467" name="Straight Connector 466">
                  <a:extLst>
                    <a:ext uri="{FF2B5EF4-FFF2-40B4-BE49-F238E27FC236}">
                      <a16:creationId xmlns:a16="http://schemas.microsoft.com/office/drawing/2014/main" id="{41FB244A-1A11-56D8-93E6-7AFA66D3BA82}"/>
                    </a:ext>
                  </a:extLst>
                </p:cNvPr>
                <p:cNvCxnSpPr>
                  <a:cxnSpLocks/>
                  <a:stCxn id="460" idx="0"/>
                  <a:endCxn id="450" idx="0"/>
                </p:cNvCxnSpPr>
                <p:nvPr/>
              </p:nvCxnSpPr>
              <p:spPr>
                <a:xfrm>
                  <a:off x="9442220" y="1932772"/>
                  <a:ext cx="0" cy="3168605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68" name="Straight Connector 467">
                  <a:extLst>
                    <a:ext uri="{FF2B5EF4-FFF2-40B4-BE49-F238E27FC236}">
                      <a16:creationId xmlns:a16="http://schemas.microsoft.com/office/drawing/2014/main" id="{61F0F4AF-1111-BFE3-2737-09CB964BE52B}"/>
                    </a:ext>
                  </a:extLst>
                </p:cNvPr>
                <p:cNvCxnSpPr>
                  <a:cxnSpLocks/>
                  <a:stCxn id="455" idx="0"/>
                  <a:endCxn id="445" idx="0"/>
                </p:cNvCxnSpPr>
                <p:nvPr/>
              </p:nvCxnSpPr>
              <p:spPr>
                <a:xfrm>
                  <a:off x="8772670" y="3241171"/>
                  <a:ext cx="0" cy="551807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69" name="Straight Connector 468">
                  <a:extLst>
                    <a:ext uri="{FF2B5EF4-FFF2-40B4-BE49-F238E27FC236}">
                      <a16:creationId xmlns:a16="http://schemas.microsoft.com/office/drawing/2014/main" id="{A350E14F-0EF2-02BD-571E-D2123A50AFCF}"/>
                    </a:ext>
                  </a:extLst>
                </p:cNvPr>
                <p:cNvCxnSpPr>
                  <a:cxnSpLocks/>
                  <a:stCxn id="456" idx="0"/>
                  <a:endCxn id="446" idx="0"/>
                </p:cNvCxnSpPr>
                <p:nvPr/>
              </p:nvCxnSpPr>
              <p:spPr>
                <a:xfrm>
                  <a:off x="8910591" y="2981832"/>
                  <a:ext cx="0" cy="1070485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70" name="Straight Connector 469">
                  <a:extLst>
                    <a:ext uri="{FF2B5EF4-FFF2-40B4-BE49-F238E27FC236}">
                      <a16:creationId xmlns:a16="http://schemas.microsoft.com/office/drawing/2014/main" id="{D013C306-8959-9408-F566-7572B5B97B30}"/>
                    </a:ext>
                  </a:extLst>
                </p:cNvPr>
                <p:cNvCxnSpPr>
                  <a:cxnSpLocks/>
                  <a:stCxn id="457" idx="0"/>
                  <a:endCxn id="447" idx="0"/>
                </p:cNvCxnSpPr>
                <p:nvPr/>
              </p:nvCxnSpPr>
              <p:spPr>
                <a:xfrm>
                  <a:off x="9033832" y="2719587"/>
                  <a:ext cx="0" cy="1594975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71" name="Straight Connector 470">
                  <a:extLst>
                    <a:ext uri="{FF2B5EF4-FFF2-40B4-BE49-F238E27FC236}">
                      <a16:creationId xmlns:a16="http://schemas.microsoft.com/office/drawing/2014/main" id="{1C4BF37D-4204-7E55-EA71-5E758536CCCC}"/>
                    </a:ext>
                  </a:extLst>
                </p:cNvPr>
                <p:cNvCxnSpPr>
                  <a:cxnSpLocks/>
                  <a:stCxn id="458" idx="0"/>
                  <a:endCxn id="448" idx="0"/>
                </p:cNvCxnSpPr>
                <p:nvPr/>
              </p:nvCxnSpPr>
              <p:spPr>
                <a:xfrm>
                  <a:off x="9175413" y="2455969"/>
                  <a:ext cx="0" cy="2122211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72" name="Straight Connector 471">
                  <a:extLst>
                    <a:ext uri="{FF2B5EF4-FFF2-40B4-BE49-F238E27FC236}">
                      <a16:creationId xmlns:a16="http://schemas.microsoft.com/office/drawing/2014/main" id="{2DA6D01D-3D60-4440-7FEF-DC4AA4D69A4B}"/>
                    </a:ext>
                  </a:extLst>
                </p:cNvPr>
                <p:cNvCxnSpPr>
                  <a:cxnSpLocks/>
                  <a:stCxn id="459" idx="0"/>
                  <a:endCxn id="449" idx="0"/>
                </p:cNvCxnSpPr>
                <p:nvPr/>
              </p:nvCxnSpPr>
              <p:spPr>
                <a:xfrm>
                  <a:off x="9325160" y="2201423"/>
                  <a:ext cx="0" cy="2631303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73" name="Straight Connector 472">
                  <a:extLst>
                    <a:ext uri="{FF2B5EF4-FFF2-40B4-BE49-F238E27FC236}">
                      <a16:creationId xmlns:a16="http://schemas.microsoft.com/office/drawing/2014/main" id="{0BD45DFF-7077-B557-A0BF-F7DDD050903B}"/>
                    </a:ext>
                  </a:extLst>
                </p:cNvPr>
                <p:cNvCxnSpPr>
                  <a:cxnSpLocks/>
                  <a:stCxn id="461" idx="0"/>
                  <a:endCxn id="451" idx="0"/>
                </p:cNvCxnSpPr>
                <p:nvPr/>
              </p:nvCxnSpPr>
              <p:spPr>
                <a:xfrm>
                  <a:off x="9581711" y="1669648"/>
                  <a:ext cx="0" cy="3694853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74" name="Straight Connector 473">
                  <a:extLst>
                    <a:ext uri="{FF2B5EF4-FFF2-40B4-BE49-F238E27FC236}">
                      <a16:creationId xmlns:a16="http://schemas.microsoft.com/office/drawing/2014/main" id="{368BC56E-CF27-FED6-FB4B-293D844F9779}"/>
                    </a:ext>
                  </a:extLst>
                </p:cNvPr>
                <p:cNvCxnSpPr>
                  <a:cxnSpLocks/>
                  <a:stCxn id="462" idx="0"/>
                  <a:endCxn id="452" idx="0"/>
                </p:cNvCxnSpPr>
                <p:nvPr/>
              </p:nvCxnSpPr>
              <p:spPr>
                <a:xfrm>
                  <a:off x="9714134" y="1405816"/>
                  <a:ext cx="0" cy="4222517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75" name="Straight Connector 474">
                  <a:extLst>
                    <a:ext uri="{FF2B5EF4-FFF2-40B4-BE49-F238E27FC236}">
                      <a16:creationId xmlns:a16="http://schemas.microsoft.com/office/drawing/2014/main" id="{4920E7FD-9CC7-EFB7-CF69-7DAAE200925A}"/>
                    </a:ext>
                  </a:extLst>
                </p:cNvPr>
                <p:cNvCxnSpPr>
                  <a:cxnSpLocks/>
                  <a:stCxn id="463" idx="0"/>
                  <a:endCxn id="453" idx="7"/>
                </p:cNvCxnSpPr>
                <p:nvPr/>
              </p:nvCxnSpPr>
              <p:spPr>
                <a:xfrm>
                  <a:off x="9856031" y="1141872"/>
                  <a:ext cx="16164" cy="475710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76" name="Straight Connector 475">
                  <a:extLst>
                    <a:ext uri="{FF2B5EF4-FFF2-40B4-BE49-F238E27FC236}">
                      <a16:creationId xmlns:a16="http://schemas.microsoft.com/office/drawing/2014/main" id="{2B097951-49F0-3FA7-5EB5-C4FDE5C7779D}"/>
                    </a:ext>
                  </a:extLst>
                </p:cNvPr>
                <p:cNvCxnSpPr>
                  <a:cxnSpLocks/>
                  <a:stCxn id="464" idx="0"/>
                  <a:endCxn id="454" idx="0"/>
                </p:cNvCxnSpPr>
                <p:nvPr/>
              </p:nvCxnSpPr>
              <p:spPr>
                <a:xfrm>
                  <a:off x="9994130" y="881811"/>
                  <a:ext cx="0" cy="5270527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</p:grpSp>
          <p:sp>
            <p:nvSpPr>
              <p:cNvPr id="466" name="TextBox 465">
                <a:extLst>
                  <a:ext uri="{FF2B5EF4-FFF2-40B4-BE49-F238E27FC236}">
                    <a16:creationId xmlns:a16="http://schemas.microsoft.com/office/drawing/2014/main" id="{5AA1929E-E587-48F9-D68D-5E2A4EE1B3FB}"/>
                  </a:ext>
                </a:extLst>
              </p:cNvPr>
              <p:cNvSpPr txBox="1"/>
              <p:nvPr/>
            </p:nvSpPr>
            <p:spPr>
              <a:xfrm>
                <a:off x="8687675" y="3411003"/>
                <a:ext cx="1408834" cy="215444"/>
              </a:xfrm>
              <a:prstGeom prst="rect">
                <a:avLst/>
              </a:prstGeom>
              <a:solidFill>
                <a:sysClr val="window" lastClr="FFFFFF"/>
              </a:solidFill>
              <a:ln>
                <a:solidFill>
                  <a:sysClr val="windowText" lastClr="0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Layer jump</a:t>
                </a:r>
              </a:p>
            </p:txBody>
          </p:sp>
        </p:grpSp>
        <p:cxnSp>
          <p:nvCxnSpPr>
            <p:cNvPr id="377" name="Straight Connector 376">
              <a:extLst>
                <a:ext uri="{FF2B5EF4-FFF2-40B4-BE49-F238E27FC236}">
                  <a16:creationId xmlns:a16="http://schemas.microsoft.com/office/drawing/2014/main" id="{6D05B4E3-9702-4651-DD92-F689BC47F0C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739281" y="3393366"/>
              <a:ext cx="1578793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378" name="Straight Connector 377">
              <a:extLst>
                <a:ext uri="{FF2B5EF4-FFF2-40B4-BE49-F238E27FC236}">
                  <a16:creationId xmlns:a16="http://schemas.microsoft.com/office/drawing/2014/main" id="{0EBF4D98-5D23-610C-0A99-48294B64BE89}"/>
                </a:ext>
              </a:extLst>
            </p:cNvPr>
            <p:cNvCxnSpPr>
              <a:cxnSpLocks/>
            </p:cNvCxnSpPr>
            <p:nvPr/>
          </p:nvCxnSpPr>
          <p:spPr>
            <a:xfrm>
              <a:off x="3705789" y="3393365"/>
              <a:ext cx="1054622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379" name="Straight Connector 378">
              <a:extLst>
                <a:ext uri="{FF2B5EF4-FFF2-40B4-BE49-F238E27FC236}">
                  <a16:creationId xmlns:a16="http://schemas.microsoft.com/office/drawing/2014/main" id="{D4FB797E-A657-CEAC-6151-C85117EC41B6}"/>
                </a:ext>
              </a:extLst>
            </p:cNvPr>
            <p:cNvCxnSpPr>
              <a:cxnSpLocks/>
            </p:cNvCxnSpPr>
            <p:nvPr/>
          </p:nvCxnSpPr>
          <p:spPr>
            <a:xfrm>
              <a:off x="3656607" y="6352344"/>
              <a:ext cx="1455826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sp>
          <p:nvSpPr>
            <p:cNvPr id="380" name="TextBox 379">
              <a:extLst>
                <a:ext uri="{FF2B5EF4-FFF2-40B4-BE49-F238E27FC236}">
                  <a16:creationId xmlns:a16="http://schemas.microsoft.com/office/drawing/2014/main" id="{93B7E541-FC70-5950-29DE-9196EC703E3B}"/>
                </a:ext>
              </a:extLst>
            </p:cNvPr>
            <p:cNvSpPr txBox="1"/>
            <p:nvPr/>
          </p:nvSpPr>
          <p:spPr>
            <a:xfrm>
              <a:off x="3490330" y="6347699"/>
              <a:ext cx="725194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Lead out</a:t>
              </a:r>
            </a:p>
          </p:txBody>
        </p:sp>
        <p:grpSp>
          <p:nvGrpSpPr>
            <p:cNvPr id="381" name="Group 380">
              <a:extLst>
                <a:ext uri="{FF2B5EF4-FFF2-40B4-BE49-F238E27FC236}">
                  <a16:creationId xmlns:a16="http://schemas.microsoft.com/office/drawing/2014/main" id="{E6066738-AB01-5525-5316-6B07A310AAE8}"/>
                </a:ext>
              </a:extLst>
            </p:cNvPr>
            <p:cNvGrpSpPr/>
            <p:nvPr/>
          </p:nvGrpSpPr>
          <p:grpSpPr>
            <a:xfrm>
              <a:off x="4918530" y="1011147"/>
              <a:ext cx="1408834" cy="5101904"/>
              <a:chOff x="5589448" y="836092"/>
              <a:chExt cx="1408834" cy="5101904"/>
            </a:xfrm>
          </p:grpSpPr>
          <p:sp>
            <p:nvSpPr>
              <p:cNvPr id="417" name="Oval 416">
                <a:extLst>
                  <a:ext uri="{FF2B5EF4-FFF2-40B4-BE49-F238E27FC236}">
                    <a16:creationId xmlns:a16="http://schemas.microsoft.com/office/drawing/2014/main" id="{A31B6C99-A9D1-4DDB-AA08-B28AF717914F}"/>
                  </a:ext>
                </a:extLst>
              </p:cNvPr>
              <p:cNvSpPr/>
              <p:nvPr/>
            </p:nvSpPr>
            <p:spPr>
              <a:xfrm flipV="1">
                <a:off x="6770870" y="2935545"/>
                <a:ext cx="45719" cy="45719"/>
              </a:xfrm>
              <a:prstGeom prst="ellipse">
                <a:avLst/>
              </a:prstGeom>
              <a:solidFill>
                <a:srgbClr val="4472C4"/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18" name="Oval 417">
                <a:extLst>
                  <a:ext uri="{FF2B5EF4-FFF2-40B4-BE49-F238E27FC236}">
                    <a16:creationId xmlns:a16="http://schemas.microsoft.com/office/drawing/2014/main" id="{05B287BD-692D-C739-6172-C63D606FB9A1}"/>
                  </a:ext>
                </a:extLst>
              </p:cNvPr>
              <p:cNvSpPr/>
              <p:nvPr/>
            </p:nvSpPr>
            <p:spPr>
              <a:xfrm flipV="1">
                <a:off x="6632949" y="2673868"/>
                <a:ext cx="45719" cy="45719"/>
              </a:xfrm>
              <a:prstGeom prst="ellipse">
                <a:avLst/>
              </a:prstGeom>
              <a:solidFill>
                <a:srgbClr val="4472C4"/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19" name="Oval 418">
                <a:extLst>
                  <a:ext uri="{FF2B5EF4-FFF2-40B4-BE49-F238E27FC236}">
                    <a16:creationId xmlns:a16="http://schemas.microsoft.com/office/drawing/2014/main" id="{2A75696C-73BA-9E50-3933-A12CEE25F982}"/>
                  </a:ext>
                </a:extLst>
              </p:cNvPr>
              <p:cNvSpPr/>
              <p:nvPr/>
            </p:nvSpPr>
            <p:spPr>
              <a:xfrm flipV="1">
                <a:off x="6505883" y="2410250"/>
                <a:ext cx="45719" cy="45719"/>
              </a:xfrm>
              <a:prstGeom prst="ellipse">
                <a:avLst/>
              </a:prstGeom>
              <a:solidFill>
                <a:srgbClr val="4472C4"/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20" name="Oval 419">
                <a:extLst>
                  <a:ext uri="{FF2B5EF4-FFF2-40B4-BE49-F238E27FC236}">
                    <a16:creationId xmlns:a16="http://schemas.microsoft.com/office/drawing/2014/main" id="{EFC29D7F-9FBE-FF59-37C0-75FBE3206796}"/>
                  </a:ext>
                </a:extLst>
              </p:cNvPr>
              <p:cNvSpPr/>
              <p:nvPr/>
            </p:nvSpPr>
            <p:spPr>
              <a:xfrm flipV="1">
                <a:off x="6341621" y="2150423"/>
                <a:ext cx="45719" cy="45719"/>
              </a:xfrm>
              <a:prstGeom prst="ellipse">
                <a:avLst/>
              </a:prstGeom>
              <a:solidFill>
                <a:srgbClr val="4472C4"/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21" name="Oval 420">
                <a:extLst>
                  <a:ext uri="{FF2B5EF4-FFF2-40B4-BE49-F238E27FC236}">
                    <a16:creationId xmlns:a16="http://schemas.microsoft.com/office/drawing/2014/main" id="{DDE45E61-6D2F-74BB-6107-30859744DA2B}"/>
                  </a:ext>
                </a:extLst>
              </p:cNvPr>
              <p:cNvSpPr/>
              <p:nvPr/>
            </p:nvSpPr>
            <p:spPr>
              <a:xfrm flipV="1">
                <a:off x="6224561" y="1885720"/>
                <a:ext cx="45719" cy="45719"/>
              </a:xfrm>
              <a:prstGeom prst="ellipse">
                <a:avLst/>
              </a:prstGeom>
              <a:solidFill>
                <a:srgbClr val="4472C4"/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22" name="Oval 421">
                <a:extLst>
                  <a:ext uri="{FF2B5EF4-FFF2-40B4-BE49-F238E27FC236}">
                    <a16:creationId xmlns:a16="http://schemas.microsoft.com/office/drawing/2014/main" id="{B319579C-8213-71C3-3D8B-C12CF896AB44}"/>
                  </a:ext>
                </a:extLst>
              </p:cNvPr>
              <p:cNvSpPr/>
              <p:nvPr/>
            </p:nvSpPr>
            <p:spPr>
              <a:xfrm flipV="1">
                <a:off x="6085070" y="1623929"/>
                <a:ext cx="45719" cy="45719"/>
              </a:xfrm>
              <a:prstGeom prst="ellipse">
                <a:avLst/>
              </a:prstGeom>
              <a:solidFill>
                <a:srgbClr val="4472C4"/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23" name="Oval 422">
                <a:extLst>
                  <a:ext uri="{FF2B5EF4-FFF2-40B4-BE49-F238E27FC236}">
                    <a16:creationId xmlns:a16="http://schemas.microsoft.com/office/drawing/2014/main" id="{6835F17E-807A-D409-9D85-969A50F2D7A4}"/>
                  </a:ext>
                </a:extLst>
              </p:cNvPr>
              <p:cNvSpPr/>
              <p:nvPr/>
            </p:nvSpPr>
            <p:spPr>
              <a:xfrm flipV="1">
                <a:off x="5949316" y="1360097"/>
                <a:ext cx="45719" cy="45719"/>
              </a:xfrm>
              <a:prstGeom prst="ellipse">
                <a:avLst/>
              </a:prstGeom>
              <a:solidFill>
                <a:srgbClr val="4472C4"/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24" name="Oval 423">
                <a:extLst>
                  <a:ext uri="{FF2B5EF4-FFF2-40B4-BE49-F238E27FC236}">
                    <a16:creationId xmlns:a16="http://schemas.microsoft.com/office/drawing/2014/main" id="{9C887E25-CD29-0A4E-6EEA-AFC2895C5D8A}"/>
                  </a:ext>
                </a:extLst>
              </p:cNvPr>
              <p:cNvSpPr/>
              <p:nvPr/>
            </p:nvSpPr>
            <p:spPr>
              <a:xfrm flipV="1">
                <a:off x="5810750" y="1096153"/>
                <a:ext cx="45719" cy="45719"/>
              </a:xfrm>
              <a:prstGeom prst="ellipse">
                <a:avLst/>
              </a:prstGeom>
              <a:solidFill>
                <a:srgbClr val="4472C4"/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25" name="Oval 424">
                <a:extLst>
                  <a:ext uri="{FF2B5EF4-FFF2-40B4-BE49-F238E27FC236}">
                    <a16:creationId xmlns:a16="http://schemas.microsoft.com/office/drawing/2014/main" id="{ACC98B41-B18A-EADA-FD01-7DBDA8E54FB7}"/>
                  </a:ext>
                </a:extLst>
              </p:cNvPr>
              <p:cNvSpPr/>
              <p:nvPr/>
            </p:nvSpPr>
            <p:spPr>
              <a:xfrm flipV="1">
                <a:off x="5673590" y="836092"/>
                <a:ext cx="45719" cy="45719"/>
              </a:xfrm>
              <a:prstGeom prst="ellipse">
                <a:avLst/>
              </a:prstGeom>
              <a:solidFill>
                <a:srgbClr val="4472C4"/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26" name="Oval 425">
                <a:extLst>
                  <a:ext uri="{FF2B5EF4-FFF2-40B4-BE49-F238E27FC236}">
                    <a16:creationId xmlns:a16="http://schemas.microsoft.com/office/drawing/2014/main" id="{6E7EAA2A-00A7-FAAA-73C6-ED24580F9756}"/>
                  </a:ext>
                </a:extLst>
              </p:cNvPr>
              <p:cNvSpPr/>
              <p:nvPr/>
            </p:nvSpPr>
            <p:spPr>
              <a:xfrm>
                <a:off x="6632752" y="4052885"/>
                <a:ext cx="45719" cy="45719"/>
              </a:xfrm>
              <a:prstGeom prst="ellipse">
                <a:avLst/>
              </a:prstGeom>
              <a:solidFill>
                <a:srgbClr val="4472C4"/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27" name="Oval 426">
                <a:extLst>
                  <a:ext uri="{FF2B5EF4-FFF2-40B4-BE49-F238E27FC236}">
                    <a16:creationId xmlns:a16="http://schemas.microsoft.com/office/drawing/2014/main" id="{B38ECEC2-F7F2-5195-5895-8A14C534B100}"/>
                  </a:ext>
                </a:extLst>
              </p:cNvPr>
              <p:cNvSpPr/>
              <p:nvPr/>
            </p:nvSpPr>
            <p:spPr>
              <a:xfrm>
                <a:off x="6506742" y="4314562"/>
                <a:ext cx="45719" cy="45719"/>
              </a:xfrm>
              <a:prstGeom prst="ellipse">
                <a:avLst/>
              </a:prstGeom>
              <a:solidFill>
                <a:srgbClr val="4472C4"/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28" name="Oval 427">
                <a:extLst>
                  <a:ext uri="{FF2B5EF4-FFF2-40B4-BE49-F238E27FC236}">
                    <a16:creationId xmlns:a16="http://schemas.microsoft.com/office/drawing/2014/main" id="{3A590DB2-006C-D092-6881-E04BD2A23E79}"/>
                  </a:ext>
                </a:extLst>
              </p:cNvPr>
              <p:cNvSpPr/>
              <p:nvPr/>
            </p:nvSpPr>
            <p:spPr>
              <a:xfrm>
                <a:off x="6343959" y="4578180"/>
                <a:ext cx="45719" cy="45719"/>
              </a:xfrm>
              <a:prstGeom prst="ellipse">
                <a:avLst/>
              </a:prstGeom>
              <a:solidFill>
                <a:srgbClr val="4472C4"/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29" name="Oval 428">
                <a:extLst>
                  <a:ext uri="{FF2B5EF4-FFF2-40B4-BE49-F238E27FC236}">
                    <a16:creationId xmlns:a16="http://schemas.microsoft.com/office/drawing/2014/main" id="{B983C76E-50CF-69B5-E1ED-3AEEC0F7834C}"/>
                  </a:ext>
                </a:extLst>
              </p:cNvPr>
              <p:cNvSpPr/>
              <p:nvPr/>
            </p:nvSpPr>
            <p:spPr>
              <a:xfrm>
                <a:off x="6227321" y="4838007"/>
                <a:ext cx="45719" cy="45719"/>
              </a:xfrm>
              <a:prstGeom prst="ellipse">
                <a:avLst/>
              </a:prstGeom>
              <a:solidFill>
                <a:srgbClr val="4472C4"/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30" name="Oval 429">
                <a:extLst>
                  <a:ext uri="{FF2B5EF4-FFF2-40B4-BE49-F238E27FC236}">
                    <a16:creationId xmlns:a16="http://schemas.microsoft.com/office/drawing/2014/main" id="{AA43F744-E2D3-FD53-68A7-EFB280FB810A}"/>
                  </a:ext>
                </a:extLst>
              </p:cNvPr>
              <p:cNvSpPr/>
              <p:nvPr/>
            </p:nvSpPr>
            <p:spPr>
              <a:xfrm>
                <a:off x="6086452" y="5102710"/>
                <a:ext cx="45719" cy="45719"/>
              </a:xfrm>
              <a:prstGeom prst="ellipse">
                <a:avLst/>
              </a:prstGeom>
              <a:solidFill>
                <a:srgbClr val="4472C4"/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31" name="Oval 430">
                <a:extLst>
                  <a:ext uri="{FF2B5EF4-FFF2-40B4-BE49-F238E27FC236}">
                    <a16:creationId xmlns:a16="http://schemas.microsoft.com/office/drawing/2014/main" id="{EACEF265-1A90-B247-BB20-ABDA187C0AFC}"/>
                  </a:ext>
                </a:extLst>
              </p:cNvPr>
              <p:cNvSpPr/>
              <p:nvPr/>
            </p:nvSpPr>
            <p:spPr>
              <a:xfrm>
                <a:off x="5949341" y="5364501"/>
                <a:ext cx="45719" cy="45719"/>
              </a:xfrm>
              <a:prstGeom prst="ellipse">
                <a:avLst/>
              </a:prstGeom>
              <a:solidFill>
                <a:srgbClr val="4472C4"/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32" name="Oval 431">
                <a:extLst>
                  <a:ext uri="{FF2B5EF4-FFF2-40B4-BE49-F238E27FC236}">
                    <a16:creationId xmlns:a16="http://schemas.microsoft.com/office/drawing/2014/main" id="{EA0EA1B9-0EA4-D098-85FB-7F1E3F19BA72}"/>
                  </a:ext>
                </a:extLst>
              </p:cNvPr>
              <p:cNvSpPr/>
              <p:nvPr/>
            </p:nvSpPr>
            <p:spPr>
              <a:xfrm>
                <a:off x="5811206" y="5628333"/>
                <a:ext cx="45719" cy="45719"/>
              </a:xfrm>
              <a:prstGeom prst="ellipse">
                <a:avLst/>
              </a:prstGeom>
              <a:solidFill>
                <a:srgbClr val="4472C4"/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33" name="Oval 432">
                <a:extLst>
                  <a:ext uri="{FF2B5EF4-FFF2-40B4-BE49-F238E27FC236}">
                    <a16:creationId xmlns:a16="http://schemas.microsoft.com/office/drawing/2014/main" id="{70FA9F01-34E2-B7BD-1812-AB2215BC18EF}"/>
                  </a:ext>
                </a:extLst>
              </p:cNvPr>
              <p:cNvSpPr/>
              <p:nvPr/>
            </p:nvSpPr>
            <p:spPr>
              <a:xfrm>
                <a:off x="5675021" y="5892277"/>
                <a:ext cx="45719" cy="45719"/>
              </a:xfrm>
              <a:prstGeom prst="ellipse">
                <a:avLst/>
              </a:prstGeom>
              <a:solidFill>
                <a:srgbClr val="4472C4"/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434" name="Straight Connector 433">
                <a:extLst>
                  <a:ext uri="{FF2B5EF4-FFF2-40B4-BE49-F238E27FC236}">
                    <a16:creationId xmlns:a16="http://schemas.microsoft.com/office/drawing/2014/main" id="{183FE51C-3964-ABC1-9135-C26E4FB5979A}"/>
                  </a:ext>
                </a:extLst>
              </p:cNvPr>
              <p:cNvCxnSpPr>
                <a:cxnSpLocks/>
                <a:stCxn id="421" idx="0"/>
                <a:endCxn id="429" idx="0"/>
              </p:cNvCxnSpPr>
              <p:nvPr/>
            </p:nvCxnSpPr>
            <p:spPr>
              <a:xfrm>
                <a:off x="6247421" y="1931439"/>
                <a:ext cx="2760" cy="2906568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35" name="Straight Connector 434">
                <a:extLst>
                  <a:ext uri="{FF2B5EF4-FFF2-40B4-BE49-F238E27FC236}">
                    <a16:creationId xmlns:a16="http://schemas.microsoft.com/office/drawing/2014/main" id="{FD9F4A01-0651-A71D-5B71-3E830FA1DE11}"/>
                  </a:ext>
                </a:extLst>
              </p:cNvPr>
              <p:cNvCxnSpPr>
                <a:cxnSpLocks/>
                <a:stCxn id="417" idx="0"/>
              </p:cNvCxnSpPr>
              <p:nvPr/>
            </p:nvCxnSpPr>
            <p:spPr>
              <a:xfrm>
                <a:off x="6793730" y="2981264"/>
                <a:ext cx="9241" cy="834573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36" name="Straight Connector 435">
                <a:extLst>
                  <a:ext uri="{FF2B5EF4-FFF2-40B4-BE49-F238E27FC236}">
                    <a16:creationId xmlns:a16="http://schemas.microsoft.com/office/drawing/2014/main" id="{5A234892-3E3E-C709-C8A0-FDA0D8E30F6A}"/>
                  </a:ext>
                </a:extLst>
              </p:cNvPr>
              <p:cNvCxnSpPr>
                <a:cxnSpLocks/>
                <a:stCxn id="418" idx="0"/>
                <a:endCxn id="426" idx="0"/>
              </p:cNvCxnSpPr>
              <p:nvPr/>
            </p:nvCxnSpPr>
            <p:spPr>
              <a:xfrm flipH="1">
                <a:off x="6655612" y="2719587"/>
                <a:ext cx="197" cy="1333298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37" name="Straight Connector 436">
                <a:extLst>
                  <a:ext uri="{FF2B5EF4-FFF2-40B4-BE49-F238E27FC236}">
                    <a16:creationId xmlns:a16="http://schemas.microsoft.com/office/drawing/2014/main" id="{2316AE78-C099-67C4-F3A5-0469D7D09655}"/>
                  </a:ext>
                </a:extLst>
              </p:cNvPr>
              <p:cNvCxnSpPr>
                <a:cxnSpLocks/>
                <a:stCxn id="419" idx="0"/>
                <a:endCxn id="427" idx="0"/>
              </p:cNvCxnSpPr>
              <p:nvPr/>
            </p:nvCxnSpPr>
            <p:spPr>
              <a:xfrm>
                <a:off x="6528743" y="2455969"/>
                <a:ext cx="859" cy="1858593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38" name="Straight Connector 437">
                <a:extLst>
                  <a:ext uri="{FF2B5EF4-FFF2-40B4-BE49-F238E27FC236}">
                    <a16:creationId xmlns:a16="http://schemas.microsoft.com/office/drawing/2014/main" id="{2C968F82-B27B-CD77-BB6C-5F5A5F47D217}"/>
                  </a:ext>
                </a:extLst>
              </p:cNvPr>
              <p:cNvCxnSpPr>
                <a:cxnSpLocks/>
                <a:stCxn id="420" idx="0"/>
                <a:endCxn id="428" idx="0"/>
              </p:cNvCxnSpPr>
              <p:nvPr/>
            </p:nvCxnSpPr>
            <p:spPr>
              <a:xfrm>
                <a:off x="6364481" y="2196142"/>
                <a:ext cx="2338" cy="2382038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39" name="Straight Connector 438">
                <a:extLst>
                  <a:ext uri="{FF2B5EF4-FFF2-40B4-BE49-F238E27FC236}">
                    <a16:creationId xmlns:a16="http://schemas.microsoft.com/office/drawing/2014/main" id="{D10E6AF2-4024-8182-683D-6E454EB11CFA}"/>
                  </a:ext>
                </a:extLst>
              </p:cNvPr>
              <p:cNvCxnSpPr>
                <a:cxnSpLocks/>
                <a:stCxn id="422" idx="0"/>
                <a:endCxn id="430" idx="0"/>
              </p:cNvCxnSpPr>
              <p:nvPr/>
            </p:nvCxnSpPr>
            <p:spPr>
              <a:xfrm>
                <a:off x="6107930" y="1669648"/>
                <a:ext cx="1382" cy="3433062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40" name="Straight Connector 439">
                <a:extLst>
                  <a:ext uri="{FF2B5EF4-FFF2-40B4-BE49-F238E27FC236}">
                    <a16:creationId xmlns:a16="http://schemas.microsoft.com/office/drawing/2014/main" id="{DBA38C64-5116-9E7D-B837-561BB8C9FDFE}"/>
                  </a:ext>
                </a:extLst>
              </p:cNvPr>
              <p:cNvCxnSpPr>
                <a:cxnSpLocks/>
                <a:stCxn id="423" idx="0"/>
                <a:endCxn id="431" idx="0"/>
              </p:cNvCxnSpPr>
              <p:nvPr/>
            </p:nvCxnSpPr>
            <p:spPr>
              <a:xfrm>
                <a:off x="5972176" y="1405816"/>
                <a:ext cx="25" cy="3958685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41" name="Straight Connector 440">
                <a:extLst>
                  <a:ext uri="{FF2B5EF4-FFF2-40B4-BE49-F238E27FC236}">
                    <a16:creationId xmlns:a16="http://schemas.microsoft.com/office/drawing/2014/main" id="{436A2FB0-90E6-7F27-4773-61AD875B8A66}"/>
                  </a:ext>
                </a:extLst>
              </p:cNvPr>
              <p:cNvCxnSpPr>
                <a:cxnSpLocks/>
                <a:stCxn id="424" idx="0"/>
                <a:endCxn id="432" idx="0"/>
              </p:cNvCxnSpPr>
              <p:nvPr/>
            </p:nvCxnSpPr>
            <p:spPr>
              <a:xfrm>
                <a:off x="5833610" y="1141872"/>
                <a:ext cx="456" cy="4486461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42" name="Straight Connector 441">
                <a:extLst>
                  <a:ext uri="{FF2B5EF4-FFF2-40B4-BE49-F238E27FC236}">
                    <a16:creationId xmlns:a16="http://schemas.microsoft.com/office/drawing/2014/main" id="{B3694184-300B-087A-EEBF-35FE60EFDE5C}"/>
                  </a:ext>
                </a:extLst>
              </p:cNvPr>
              <p:cNvCxnSpPr>
                <a:cxnSpLocks/>
                <a:stCxn id="425" idx="0"/>
                <a:endCxn id="433" idx="0"/>
              </p:cNvCxnSpPr>
              <p:nvPr/>
            </p:nvCxnSpPr>
            <p:spPr>
              <a:xfrm>
                <a:off x="5696450" y="881811"/>
                <a:ext cx="1431" cy="5010466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443" name="TextBox 442">
                <a:extLst>
                  <a:ext uri="{FF2B5EF4-FFF2-40B4-BE49-F238E27FC236}">
                    <a16:creationId xmlns:a16="http://schemas.microsoft.com/office/drawing/2014/main" id="{FE2157E1-855B-6B9A-EFD8-215A2F52D1D8}"/>
                  </a:ext>
                </a:extLst>
              </p:cNvPr>
              <p:cNvSpPr txBox="1"/>
              <p:nvPr/>
            </p:nvSpPr>
            <p:spPr>
              <a:xfrm>
                <a:off x="5589448" y="3411003"/>
                <a:ext cx="1408834" cy="215444"/>
              </a:xfrm>
              <a:prstGeom prst="rect">
                <a:avLst/>
              </a:prstGeom>
              <a:solidFill>
                <a:sysClr val="window" lastClr="FFFFFF"/>
              </a:solidFill>
              <a:ln>
                <a:solidFill>
                  <a:sysClr val="windowText" lastClr="0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Splice box</a:t>
                </a:r>
              </a:p>
            </p:txBody>
          </p:sp>
          <p:sp>
            <p:nvSpPr>
              <p:cNvPr id="444" name="Oval 443">
                <a:extLst>
                  <a:ext uri="{FF2B5EF4-FFF2-40B4-BE49-F238E27FC236}">
                    <a16:creationId xmlns:a16="http://schemas.microsoft.com/office/drawing/2014/main" id="{D0F7C5E0-8BD8-A48D-2647-B84CA3AC7774}"/>
                  </a:ext>
                </a:extLst>
              </p:cNvPr>
              <p:cNvSpPr/>
              <p:nvPr/>
            </p:nvSpPr>
            <p:spPr>
              <a:xfrm>
                <a:off x="6781062" y="3792978"/>
                <a:ext cx="45719" cy="45719"/>
              </a:xfrm>
              <a:prstGeom prst="ellipse">
                <a:avLst/>
              </a:prstGeom>
              <a:solidFill>
                <a:srgbClr val="4472C4"/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382" name="Group 381">
              <a:extLst>
                <a:ext uri="{FF2B5EF4-FFF2-40B4-BE49-F238E27FC236}">
                  <a16:creationId xmlns:a16="http://schemas.microsoft.com/office/drawing/2014/main" id="{212020F6-DBD8-A357-EF11-F07EE534C502}"/>
                </a:ext>
              </a:extLst>
            </p:cNvPr>
            <p:cNvGrpSpPr/>
            <p:nvPr/>
          </p:nvGrpSpPr>
          <p:grpSpPr>
            <a:xfrm>
              <a:off x="3499666" y="922802"/>
              <a:ext cx="2594845" cy="5642894"/>
              <a:chOff x="4170584" y="747747"/>
              <a:chExt cx="2594845" cy="5642894"/>
            </a:xfrm>
          </p:grpSpPr>
          <p:sp>
            <p:nvSpPr>
              <p:cNvPr id="386" name="Oval 385">
                <a:extLst>
                  <a:ext uri="{FF2B5EF4-FFF2-40B4-BE49-F238E27FC236}">
                    <a16:creationId xmlns:a16="http://schemas.microsoft.com/office/drawing/2014/main" id="{7491E54C-8109-1B57-899D-A7D8FF04A1A6}"/>
                  </a:ext>
                </a:extLst>
              </p:cNvPr>
              <p:cNvSpPr/>
              <p:nvPr/>
            </p:nvSpPr>
            <p:spPr>
              <a:xfrm flipV="1">
                <a:off x="5445359" y="3195451"/>
                <a:ext cx="45719" cy="45719"/>
              </a:xfrm>
              <a:prstGeom prst="ellipse">
                <a:avLst/>
              </a:prstGeom>
              <a:solidFill>
                <a:srgbClr val="4472C4"/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87" name="Oval 386">
                <a:extLst>
                  <a:ext uri="{FF2B5EF4-FFF2-40B4-BE49-F238E27FC236}">
                    <a16:creationId xmlns:a16="http://schemas.microsoft.com/office/drawing/2014/main" id="{18B57ABC-47FC-8CE0-E866-A848DBB9DDBE}"/>
                  </a:ext>
                </a:extLst>
              </p:cNvPr>
              <p:cNvSpPr/>
              <p:nvPr/>
            </p:nvSpPr>
            <p:spPr>
              <a:xfrm flipV="1">
                <a:off x="5445359" y="6152338"/>
                <a:ext cx="45719" cy="45719"/>
              </a:xfrm>
              <a:prstGeom prst="ellipse">
                <a:avLst/>
              </a:prstGeom>
              <a:solidFill>
                <a:srgbClr val="4472C4"/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88" name="TextBox 387">
                <a:extLst>
                  <a:ext uri="{FF2B5EF4-FFF2-40B4-BE49-F238E27FC236}">
                    <a16:creationId xmlns:a16="http://schemas.microsoft.com/office/drawing/2014/main" id="{60F4CAB9-78BF-BE83-C551-81F72B0FE2CA}"/>
                  </a:ext>
                </a:extLst>
              </p:cNvPr>
              <p:cNvSpPr txBox="1"/>
              <p:nvPr/>
            </p:nvSpPr>
            <p:spPr>
              <a:xfrm>
                <a:off x="5327541" y="3222809"/>
                <a:ext cx="33534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/>
                    </a:solidFill>
                    <a:effectLst/>
                    <a:uLnTx/>
                    <a:uFillTx/>
                    <a:latin typeface="Calibri" panose="020F0502020204030204"/>
                  </a:rPr>
                  <a:t>EE1</a:t>
                </a:r>
              </a:p>
            </p:txBody>
          </p:sp>
          <p:grpSp>
            <p:nvGrpSpPr>
              <p:cNvPr id="389" name="Group 388">
                <a:extLst>
                  <a:ext uri="{FF2B5EF4-FFF2-40B4-BE49-F238E27FC236}">
                    <a16:creationId xmlns:a16="http://schemas.microsoft.com/office/drawing/2014/main" id="{2AE12318-EBB0-622A-37EE-58EA1D64E5DE}"/>
                  </a:ext>
                </a:extLst>
              </p:cNvPr>
              <p:cNvGrpSpPr/>
              <p:nvPr/>
            </p:nvGrpSpPr>
            <p:grpSpPr>
              <a:xfrm>
                <a:off x="5297994" y="2846040"/>
                <a:ext cx="1467435" cy="215444"/>
                <a:chOff x="5303435" y="2846040"/>
                <a:chExt cx="1467435" cy="215444"/>
              </a:xfrm>
            </p:grpSpPr>
            <p:sp>
              <p:nvSpPr>
                <p:cNvPr id="415" name="TextBox 414">
                  <a:extLst>
                    <a:ext uri="{FF2B5EF4-FFF2-40B4-BE49-F238E27FC236}">
                      <a16:creationId xmlns:a16="http://schemas.microsoft.com/office/drawing/2014/main" id="{904054D9-1AEE-32B6-7560-B740F86972FE}"/>
                    </a:ext>
                  </a:extLst>
                </p:cNvPr>
                <p:cNvSpPr txBox="1"/>
                <p:nvPr/>
              </p:nvSpPr>
              <p:spPr>
                <a:xfrm>
                  <a:off x="5303435" y="2846040"/>
                  <a:ext cx="363178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4472C4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EE2</a:t>
                  </a:r>
                </a:p>
              </p:txBody>
            </p:sp>
            <p:cxnSp>
              <p:nvCxnSpPr>
                <p:cNvPr id="416" name="Straight Connector 415">
                  <a:extLst>
                    <a:ext uri="{FF2B5EF4-FFF2-40B4-BE49-F238E27FC236}">
                      <a16:creationId xmlns:a16="http://schemas.microsoft.com/office/drawing/2014/main" id="{B13799A7-F91C-74A6-10DA-A8D170F961D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589448" y="2958404"/>
                  <a:ext cx="1181422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472C4"/>
                  </a:solidFill>
                  <a:prstDash val="solid"/>
                  <a:miter lim="800000"/>
                </a:ln>
                <a:effectLst/>
              </p:spPr>
            </p:cxnSp>
          </p:grpSp>
          <p:grpSp>
            <p:nvGrpSpPr>
              <p:cNvPr id="390" name="Group 389">
                <a:extLst>
                  <a:ext uri="{FF2B5EF4-FFF2-40B4-BE49-F238E27FC236}">
                    <a16:creationId xmlns:a16="http://schemas.microsoft.com/office/drawing/2014/main" id="{6DAF7489-3F19-AE00-185B-49D4B0A3FD3F}"/>
                  </a:ext>
                </a:extLst>
              </p:cNvPr>
              <p:cNvGrpSpPr/>
              <p:nvPr/>
            </p:nvGrpSpPr>
            <p:grpSpPr>
              <a:xfrm>
                <a:off x="5167453" y="2586586"/>
                <a:ext cx="1464662" cy="215444"/>
                <a:chOff x="5306208" y="2846040"/>
                <a:chExt cx="1464662" cy="215444"/>
              </a:xfrm>
            </p:grpSpPr>
            <p:sp>
              <p:nvSpPr>
                <p:cNvPr id="413" name="TextBox 412">
                  <a:extLst>
                    <a:ext uri="{FF2B5EF4-FFF2-40B4-BE49-F238E27FC236}">
                      <a16:creationId xmlns:a16="http://schemas.microsoft.com/office/drawing/2014/main" id="{2E620023-F391-E5EC-63A1-AB214B9A8627}"/>
                    </a:ext>
                  </a:extLst>
                </p:cNvPr>
                <p:cNvSpPr txBox="1"/>
                <p:nvPr/>
              </p:nvSpPr>
              <p:spPr>
                <a:xfrm>
                  <a:off x="5306208" y="2846040"/>
                  <a:ext cx="360405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4472C4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EE3</a:t>
                  </a:r>
                </a:p>
              </p:txBody>
            </p:sp>
            <p:cxnSp>
              <p:nvCxnSpPr>
                <p:cNvPr id="414" name="Straight Connector 413">
                  <a:extLst>
                    <a:ext uri="{FF2B5EF4-FFF2-40B4-BE49-F238E27FC236}">
                      <a16:creationId xmlns:a16="http://schemas.microsoft.com/office/drawing/2014/main" id="{F2FC5DA1-9C71-3E21-0860-626EC8D63AA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589448" y="2958404"/>
                  <a:ext cx="1181422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472C4"/>
                  </a:solidFill>
                  <a:prstDash val="solid"/>
                  <a:miter lim="800000"/>
                </a:ln>
                <a:effectLst/>
              </p:spPr>
            </p:cxnSp>
          </p:grpSp>
          <p:grpSp>
            <p:nvGrpSpPr>
              <p:cNvPr id="391" name="Group 390">
                <a:extLst>
                  <a:ext uri="{FF2B5EF4-FFF2-40B4-BE49-F238E27FC236}">
                    <a16:creationId xmlns:a16="http://schemas.microsoft.com/office/drawing/2014/main" id="{55FE804E-E3FC-6169-4BF0-4A7093E255FF}"/>
                  </a:ext>
                </a:extLst>
              </p:cNvPr>
              <p:cNvGrpSpPr/>
              <p:nvPr/>
            </p:nvGrpSpPr>
            <p:grpSpPr>
              <a:xfrm>
                <a:off x="5060555" y="2322037"/>
                <a:ext cx="1445747" cy="215444"/>
                <a:chOff x="5325123" y="2846040"/>
                <a:chExt cx="1445747" cy="215444"/>
              </a:xfrm>
            </p:grpSpPr>
            <p:sp>
              <p:nvSpPr>
                <p:cNvPr id="411" name="TextBox 410">
                  <a:extLst>
                    <a:ext uri="{FF2B5EF4-FFF2-40B4-BE49-F238E27FC236}">
                      <a16:creationId xmlns:a16="http://schemas.microsoft.com/office/drawing/2014/main" id="{5288D5FD-137F-0C8B-01BD-938F8DD5F82B}"/>
                    </a:ext>
                  </a:extLst>
                </p:cNvPr>
                <p:cNvSpPr txBox="1"/>
                <p:nvPr/>
              </p:nvSpPr>
              <p:spPr>
                <a:xfrm>
                  <a:off x="5325123" y="2846040"/>
                  <a:ext cx="34149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4472C4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EE4</a:t>
                  </a:r>
                </a:p>
              </p:txBody>
            </p:sp>
            <p:cxnSp>
              <p:nvCxnSpPr>
                <p:cNvPr id="412" name="Straight Connector 411">
                  <a:extLst>
                    <a:ext uri="{FF2B5EF4-FFF2-40B4-BE49-F238E27FC236}">
                      <a16:creationId xmlns:a16="http://schemas.microsoft.com/office/drawing/2014/main" id="{7C1B4E9D-C032-076F-EAF3-F1757F84484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589448" y="2958404"/>
                  <a:ext cx="1181422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472C4"/>
                  </a:solidFill>
                  <a:prstDash val="solid"/>
                  <a:miter lim="800000"/>
                </a:ln>
                <a:effectLst/>
              </p:spPr>
            </p:cxnSp>
          </p:grpSp>
          <p:grpSp>
            <p:nvGrpSpPr>
              <p:cNvPr id="392" name="Group 391">
                <a:extLst>
                  <a:ext uri="{FF2B5EF4-FFF2-40B4-BE49-F238E27FC236}">
                    <a16:creationId xmlns:a16="http://schemas.microsoft.com/office/drawing/2014/main" id="{FA2EB25F-2A29-2445-B0A8-A3BE98A6979E}"/>
                  </a:ext>
                </a:extLst>
              </p:cNvPr>
              <p:cNvGrpSpPr/>
              <p:nvPr/>
            </p:nvGrpSpPr>
            <p:grpSpPr>
              <a:xfrm>
                <a:off x="4871236" y="2062476"/>
                <a:ext cx="1469520" cy="215444"/>
                <a:chOff x="5301350" y="2846040"/>
                <a:chExt cx="1469520" cy="215444"/>
              </a:xfrm>
            </p:grpSpPr>
            <p:sp>
              <p:nvSpPr>
                <p:cNvPr id="409" name="TextBox 408">
                  <a:extLst>
                    <a:ext uri="{FF2B5EF4-FFF2-40B4-BE49-F238E27FC236}">
                      <a16:creationId xmlns:a16="http://schemas.microsoft.com/office/drawing/2014/main" id="{CD02487E-69A8-E55A-296A-1359A58C4010}"/>
                    </a:ext>
                  </a:extLst>
                </p:cNvPr>
                <p:cNvSpPr txBox="1"/>
                <p:nvPr/>
              </p:nvSpPr>
              <p:spPr>
                <a:xfrm>
                  <a:off x="5301350" y="2846040"/>
                  <a:ext cx="365263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4472C4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EE5</a:t>
                  </a:r>
                </a:p>
              </p:txBody>
            </p:sp>
            <p:cxnSp>
              <p:nvCxnSpPr>
                <p:cNvPr id="410" name="Straight Connector 409">
                  <a:extLst>
                    <a:ext uri="{FF2B5EF4-FFF2-40B4-BE49-F238E27FC236}">
                      <a16:creationId xmlns:a16="http://schemas.microsoft.com/office/drawing/2014/main" id="{B4DAC68F-2042-0CA7-73B8-1ED6547B48E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589448" y="2958404"/>
                  <a:ext cx="1181422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472C4"/>
                  </a:solidFill>
                  <a:prstDash val="solid"/>
                  <a:miter lim="800000"/>
                </a:ln>
                <a:effectLst/>
              </p:spPr>
            </p:cxnSp>
          </p:grpSp>
          <p:grpSp>
            <p:nvGrpSpPr>
              <p:cNvPr id="393" name="Group 392">
                <a:extLst>
                  <a:ext uri="{FF2B5EF4-FFF2-40B4-BE49-F238E27FC236}">
                    <a16:creationId xmlns:a16="http://schemas.microsoft.com/office/drawing/2014/main" id="{69C37B78-9FEE-91BF-DD2D-61A4B93E5360}"/>
                  </a:ext>
                </a:extLst>
              </p:cNvPr>
              <p:cNvGrpSpPr/>
              <p:nvPr/>
            </p:nvGrpSpPr>
            <p:grpSpPr>
              <a:xfrm>
                <a:off x="4775641" y="1798148"/>
                <a:ext cx="1448050" cy="215444"/>
                <a:chOff x="5322820" y="2846040"/>
                <a:chExt cx="1448050" cy="215444"/>
              </a:xfrm>
            </p:grpSpPr>
            <p:sp>
              <p:nvSpPr>
                <p:cNvPr id="407" name="TextBox 406">
                  <a:extLst>
                    <a:ext uri="{FF2B5EF4-FFF2-40B4-BE49-F238E27FC236}">
                      <a16:creationId xmlns:a16="http://schemas.microsoft.com/office/drawing/2014/main" id="{79D2644C-BA0A-949F-2A5A-B12E310CE7E9}"/>
                    </a:ext>
                  </a:extLst>
                </p:cNvPr>
                <p:cNvSpPr txBox="1"/>
                <p:nvPr/>
              </p:nvSpPr>
              <p:spPr>
                <a:xfrm>
                  <a:off x="5322820" y="2846040"/>
                  <a:ext cx="343793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4472C4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EE6</a:t>
                  </a:r>
                </a:p>
              </p:txBody>
            </p:sp>
            <p:cxnSp>
              <p:nvCxnSpPr>
                <p:cNvPr id="408" name="Straight Connector 407">
                  <a:extLst>
                    <a:ext uri="{FF2B5EF4-FFF2-40B4-BE49-F238E27FC236}">
                      <a16:creationId xmlns:a16="http://schemas.microsoft.com/office/drawing/2014/main" id="{9020576D-FA7F-506B-3132-2495261A047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589448" y="2958404"/>
                  <a:ext cx="1181422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472C4"/>
                  </a:solidFill>
                  <a:prstDash val="solid"/>
                  <a:miter lim="800000"/>
                </a:ln>
                <a:effectLst/>
              </p:spPr>
            </p:cxnSp>
          </p:grpSp>
          <p:grpSp>
            <p:nvGrpSpPr>
              <p:cNvPr id="394" name="Group 393">
                <a:extLst>
                  <a:ext uri="{FF2B5EF4-FFF2-40B4-BE49-F238E27FC236}">
                    <a16:creationId xmlns:a16="http://schemas.microsoft.com/office/drawing/2014/main" id="{B3ACC060-E817-2E48-6B43-C4E21D3DF11C}"/>
                  </a:ext>
                </a:extLst>
              </p:cNvPr>
              <p:cNvGrpSpPr/>
              <p:nvPr/>
            </p:nvGrpSpPr>
            <p:grpSpPr>
              <a:xfrm>
                <a:off x="4637100" y="1533923"/>
                <a:ext cx="1451565" cy="215444"/>
                <a:chOff x="5319305" y="2846040"/>
                <a:chExt cx="1451565" cy="215444"/>
              </a:xfrm>
            </p:grpSpPr>
            <p:sp>
              <p:nvSpPr>
                <p:cNvPr id="405" name="TextBox 404">
                  <a:extLst>
                    <a:ext uri="{FF2B5EF4-FFF2-40B4-BE49-F238E27FC236}">
                      <a16:creationId xmlns:a16="http://schemas.microsoft.com/office/drawing/2014/main" id="{D306AF52-042F-24DD-CC3B-A9FB9F8A6D87}"/>
                    </a:ext>
                  </a:extLst>
                </p:cNvPr>
                <p:cNvSpPr txBox="1"/>
                <p:nvPr/>
              </p:nvSpPr>
              <p:spPr>
                <a:xfrm>
                  <a:off x="5319305" y="2846040"/>
                  <a:ext cx="347308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4472C4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EE7</a:t>
                  </a:r>
                </a:p>
              </p:txBody>
            </p:sp>
            <p:cxnSp>
              <p:nvCxnSpPr>
                <p:cNvPr id="406" name="Straight Connector 405">
                  <a:extLst>
                    <a:ext uri="{FF2B5EF4-FFF2-40B4-BE49-F238E27FC236}">
                      <a16:creationId xmlns:a16="http://schemas.microsoft.com/office/drawing/2014/main" id="{663F0F3A-7FC3-755A-AFBC-C4BF51BF0B1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589448" y="2958404"/>
                  <a:ext cx="1181422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472C4"/>
                  </a:solidFill>
                  <a:prstDash val="solid"/>
                  <a:miter lim="800000"/>
                </a:ln>
                <a:effectLst/>
              </p:spPr>
            </p:cxnSp>
          </p:grpSp>
          <p:grpSp>
            <p:nvGrpSpPr>
              <p:cNvPr id="395" name="Group 394">
                <a:extLst>
                  <a:ext uri="{FF2B5EF4-FFF2-40B4-BE49-F238E27FC236}">
                    <a16:creationId xmlns:a16="http://schemas.microsoft.com/office/drawing/2014/main" id="{A5CF3149-D35F-659A-EE2B-D0CB32F823DD}"/>
                  </a:ext>
                </a:extLst>
              </p:cNvPr>
              <p:cNvGrpSpPr/>
              <p:nvPr/>
            </p:nvGrpSpPr>
            <p:grpSpPr>
              <a:xfrm>
                <a:off x="4485154" y="1271950"/>
                <a:ext cx="1469019" cy="215444"/>
                <a:chOff x="5301851" y="2846040"/>
                <a:chExt cx="1469019" cy="215444"/>
              </a:xfrm>
            </p:grpSpPr>
            <p:sp>
              <p:nvSpPr>
                <p:cNvPr id="403" name="TextBox 402">
                  <a:extLst>
                    <a:ext uri="{FF2B5EF4-FFF2-40B4-BE49-F238E27FC236}">
                      <a16:creationId xmlns:a16="http://schemas.microsoft.com/office/drawing/2014/main" id="{23CCB5B8-F8D0-064E-EBC7-54F7A16A554C}"/>
                    </a:ext>
                  </a:extLst>
                </p:cNvPr>
                <p:cNvSpPr txBox="1"/>
                <p:nvPr/>
              </p:nvSpPr>
              <p:spPr>
                <a:xfrm>
                  <a:off x="5301851" y="2846040"/>
                  <a:ext cx="364762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4472C4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EE8</a:t>
                  </a:r>
                </a:p>
              </p:txBody>
            </p:sp>
            <p:cxnSp>
              <p:nvCxnSpPr>
                <p:cNvPr id="404" name="Straight Connector 403">
                  <a:extLst>
                    <a:ext uri="{FF2B5EF4-FFF2-40B4-BE49-F238E27FC236}">
                      <a16:creationId xmlns:a16="http://schemas.microsoft.com/office/drawing/2014/main" id="{B90C44F1-9083-B336-54DF-7D37135628F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589448" y="2958404"/>
                  <a:ext cx="1181422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472C4"/>
                  </a:solidFill>
                  <a:prstDash val="solid"/>
                  <a:miter lim="800000"/>
                </a:ln>
                <a:effectLst/>
              </p:spPr>
            </p:cxnSp>
          </p:grpSp>
          <p:grpSp>
            <p:nvGrpSpPr>
              <p:cNvPr id="396" name="Group 395">
                <a:extLst>
                  <a:ext uri="{FF2B5EF4-FFF2-40B4-BE49-F238E27FC236}">
                    <a16:creationId xmlns:a16="http://schemas.microsoft.com/office/drawing/2014/main" id="{73B1A39C-9D08-BB6A-873C-DBFF41D539E9}"/>
                  </a:ext>
                </a:extLst>
              </p:cNvPr>
              <p:cNvGrpSpPr/>
              <p:nvPr/>
            </p:nvGrpSpPr>
            <p:grpSpPr>
              <a:xfrm>
                <a:off x="4360680" y="1007747"/>
                <a:ext cx="1455142" cy="215444"/>
                <a:chOff x="5315728" y="2846040"/>
                <a:chExt cx="1455142" cy="215444"/>
              </a:xfrm>
            </p:grpSpPr>
            <p:sp>
              <p:nvSpPr>
                <p:cNvPr id="401" name="TextBox 400">
                  <a:extLst>
                    <a:ext uri="{FF2B5EF4-FFF2-40B4-BE49-F238E27FC236}">
                      <a16:creationId xmlns:a16="http://schemas.microsoft.com/office/drawing/2014/main" id="{CC7DBB6C-AFD0-ABDF-1B8A-0B6C70E438B8}"/>
                    </a:ext>
                  </a:extLst>
                </p:cNvPr>
                <p:cNvSpPr txBox="1"/>
                <p:nvPr/>
              </p:nvSpPr>
              <p:spPr>
                <a:xfrm>
                  <a:off x="5315728" y="2846040"/>
                  <a:ext cx="350885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4472C4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EE9</a:t>
                  </a:r>
                </a:p>
              </p:txBody>
            </p:sp>
            <p:cxnSp>
              <p:nvCxnSpPr>
                <p:cNvPr id="402" name="Straight Connector 401">
                  <a:extLst>
                    <a:ext uri="{FF2B5EF4-FFF2-40B4-BE49-F238E27FC236}">
                      <a16:creationId xmlns:a16="http://schemas.microsoft.com/office/drawing/2014/main" id="{C737F737-3777-17FB-2181-39892A04E1F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589448" y="2958404"/>
                  <a:ext cx="1181422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472C4"/>
                  </a:solidFill>
                  <a:prstDash val="solid"/>
                  <a:miter lim="800000"/>
                </a:ln>
                <a:effectLst/>
              </p:spPr>
            </p:cxnSp>
          </p:grpSp>
          <p:grpSp>
            <p:nvGrpSpPr>
              <p:cNvPr id="397" name="Group 396">
                <a:extLst>
                  <a:ext uri="{FF2B5EF4-FFF2-40B4-BE49-F238E27FC236}">
                    <a16:creationId xmlns:a16="http://schemas.microsoft.com/office/drawing/2014/main" id="{A2E6EA89-F1BD-F18D-1486-A000155408E9}"/>
                  </a:ext>
                </a:extLst>
              </p:cNvPr>
              <p:cNvGrpSpPr/>
              <p:nvPr/>
            </p:nvGrpSpPr>
            <p:grpSpPr>
              <a:xfrm>
                <a:off x="4170584" y="747747"/>
                <a:ext cx="1511197" cy="215444"/>
                <a:chOff x="5259673" y="2846040"/>
                <a:chExt cx="1511197" cy="215444"/>
              </a:xfrm>
            </p:grpSpPr>
            <p:sp>
              <p:nvSpPr>
                <p:cNvPr id="399" name="TextBox 398">
                  <a:extLst>
                    <a:ext uri="{FF2B5EF4-FFF2-40B4-BE49-F238E27FC236}">
                      <a16:creationId xmlns:a16="http://schemas.microsoft.com/office/drawing/2014/main" id="{FC61E914-DE50-EF8D-F883-B7BB41CB4896}"/>
                    </a:ext>
                  </a:extLst>
                </p:cNvPr>
                <p:cNvSpPr txBox="1"/>
                <p:nvPr/>
              </p:nvSpPr>
              <p:spPr>
                <a:xfrm>
                  <a:off x="5259673" y="2846040"/>
                  <a:ext cx="40694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4472C4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EE10</a:t>
                  </a:r>
                </a:p>
              </p:txBody>
            </p:sp>
            <p:cxnSp>
              <p:nvCxnSpPr>
                <p:cNvPr id="400" name="Straight Connector 399">
                  <a:extLst>
                    <a:ext uri="{FF2B5EF4-FFF2-40B4-BE49-F238E27FC236}">
                      <a16:creationId xmlns:a16="http://schemas.microsoft.com/office/drawing/2014/main" id="{050D7A50-60B8-0543-BA2A-FD15AE72865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589448" y="2958404"/>
                  <a:ext cx="1181422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4472C4"/>
                  </a:solidFill>
                  <a:prstDash val="solid"/>
                  <a:miter lim="800000"/>
                </a:ln>
                <a:effectLst/>
              </p:spPr>
            </p:cxnSp>
          </p:grpSp>
          <p:sp>
            <p:nvSpPr>
              <p:cNvPr id="398" name="TextBox 397">
                <a:extLst>
                  <a:ext uri="{FF2B5EF4-FFF2-40B4-BE49-F238E27FC236}">
                    <a16:creationId xmlns:a16="http://schemas.microsoft.com/office/drawing/2014/main" id="{E6970881-EC7A-A53D-FC4A-D10059EFE3C0}"/>
                  </a:ext>
                </a:extLst>
              </p:cNvPr>
              <p:cNvSpPr txBox="1"/>
              <p:nvPr/>
            </p:nvSpPr>
            <p:spPr>
              <a:xfrm>
                <a:off x="5288842" y="6175197"/>
                <a:ext cx="40760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/>
                    </a:solidFill>
                    <a:effectLst/>
                    <a:uLnTx/>
                    <a:uFillTx/>
                    <a:latin typeface="Calibri" panose="020F0502020204030204"/>
                  </a:rPr>
                  <a:t>EE12</a:t>
                </a:r>
              </a:p>
            </p:txBody>
          </p:sp>
        </p:grpSp>
        <p:cxnSp>
          <p:nvCxnSpPr>
            <p:cNvPr id="383" name="Straight Connector 382">
              <a:extLst>
                <a:ext uri="{FF2B5EF4-FFF2-40B4-BE49-F238E27FC236}">
                  <a16:creationId xmlns:a16="http://schemas.microsoft.com/office/drawing/2014/main" id="{FB7CF5D5-9FCD-E2E9-4E12-74FB077A1349}"/>
                </a:ext>
              </a:extLst>
            </p:cNvPr>
            <p:cNvCxnSpPr>
              <a:cxnSpLocks/>
            </p:cNvCxnSpPr>
            <p:nvPr/>
          </p:nvCxnSpPr>
          <p:spPr>
            <a:xfrm>
              <a:off x="4448516" y="869777"/>
              <a:ext cx="0" cy="165389"/>
            </a:xfrm>
            <a:prstGeom prst="line">
              <a:avLst/>
            </a:prstGeom>
            <a:noFill/>
            <a:ln w="6350" cap="flat" cmpd="sng" algn="ctr">
              <a:solidFill>
                <a:srgbClr val="4472C4"/>
              </a:solidFill>
              <a:prstDash val="solid"/>
              <a:miter lim="800000"/>
            </a:ln>
            <a:effectLst/>
          </p:spPr>
        </p:cxnSp>
        <p:cxnSp>
          <p:nvCxnSpPr>
            <p:cNvPr id="384" name="Straight Connector 383">
              <a:extLst>
                <a:ext uri="{FF2B5EF4-FFF2-40B4-BE49-F238E27FC236}">
                  <a16:creationId xmlns:a16="http://schemas.microsoft.com/office/drawing/2014/main" id="{403DA203-2A39-8BA1-CBAD-93D68BC7CC6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838872" y="869777"/>
              <a:ext cx="609644" cy="0"/>
            </a:xfrm>
            <a:prstGeom prst="line">
              <a:avLst/>
            </a:prstGeom>
            <a:noFill/>
            <a:ln w="6350" cap="flat" cmpd="sng" algn="ctr">
              <a:solidFill>
                <a:srgbClr val="4472C4"/>
              </a:solidFill>
              <a:prstDash val="solid"/>
              <a:miter lim="800000"/>
            </a:ln>
            <a:effectLst/>
          </p:spPr>
        </p:cxnSp>
        <p:sp>
          <p:nvSpPr>
            <p:cNvPr id="385" name="TextBox 384">
              <a:extLst>
                <a:ext uri="{FF2B5EF4-FFF2-40B4-BE49-F238E27FC236}">
                  <a16:creationId xmlns:a16="http://schemas.microsoft.com/office/drawing/2014/main" id="{C05D38C7-012A-4820-7B79-80B8AF25EE24}"/>
                </a:ext>
              </a:extLst>
            </p:cNvPr>
            <p:cNvSpPr txBox="1"/>
            <p:nvPr/>
          </p:nvSpPr>
          <p:spPr>
            <a:xfrm>
              <a:off x="3495715" y="768101"/>
              <a:ext cx="40694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  <a:latin typeface="Calibri" panose="020F0502020204030204"/>
                </a:rPr>
                <a:t>EE11</a:t>
              </a: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A297C064-FD5B-886E-4526-58669B1E5863}"/>
              </a:ext>
            </a:extLst>
          </p:cNvPr>
          <p:cNvSpPr txBox="1"/>
          <p:nvPr/>
        </p:nvSpPr>
        <p:spPr>
          <a:xfrm>
            <a:off x="746361" y="3450362"/>
            <a:ext cx="136431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solidFill>
                  <a:srgbClr val="000000"/>
                </a:solidFill>
              </a:rPr>
              <a:t>Rope layout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A653A1B-D6CE-F925-0B8C-8FF4EEC0D53E}"/>
              </a:ext>
            </a:extLst>
          </p:cNvPr>
          <p:cNvSpPr txBox="1"/>
          <p:nvPr/>
        </p:nvSpPr>
        <p:spPr>
          <a:xfrm>
            <a:off x="3139398" y="3450362"/>
            <a:ext cx="18639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solidFill>
                  <a:srgbClr val="000000"/>
                </a:solidFill>
              </a:rPr>
              <a:t>Channel layout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352635C-C00F-ED15-A1D1-8DB94F5C154E}"/>
              </a:ext>
            </a:extLst>
          </p:cNvPr>
          <p:cNvGrpSpPr/>
          <p:nvPr/>
        </p:nvGrpSpPr>
        <p:grpSpPr>
          <a:xfrm>
            <a:off x="3195384" y="3881889"/>
            <a:ext cx="305325" cy="169277"/>
            <a:chOff x="3195384" y="3881889"/>
            <a:chExt cx="305325" cy="169277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8C4B0254-6E6C-D13C-F04A-292A69109E34}"/>
                </a:ext>
              </a:extLst>
            </p:cNvPr>
            <p:cNvSpPr/>
            <p:nvPr/>
          </p:nvSpPr>
          <p:spPr>
            <a:xfrm>
              <a:off x="3273992" y="3888897"/>
              <a:ext cx="150246" cy="150246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57876F93-2510-FEAA-7DA4-F36BCD9ADDA2}"/>
                </a:ext>
              </a:extLst>
            </p:cNvPr>
            <p:cNvSpPr txBox="1"/>
            <p:nvPr/>
          </p:nvSpPr>
          <p:spPr>
            <a:xfrm>
              <a:off x="3195384" y="3881889"/>
              <a:ext cx="305325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500" kern="0" dirty="0">
                  <a:solidFill>
                    <a:prstClr val="black"/>
                  </a:solidFill>
                  <a:latin typeface="Calibri" panose="020F0502020204030204"/>
                </a:rPr>
                <a:t>OF.2</a:t>
              </a:r>
              <a:endParaRPr kumimoji="0" lang="en-US" sz="5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A9E50982-B6B4-C6C8-10BE-A1599877CD8F}"/>
              </a:ext>
            </a:extLst>
          </p:cNvPr>
          <p:cNvGrpSpPr/>
          <p:nvPr/>
        </p:nvGrpSpPr>
        <p:grpSpPr>
          <a:xfrm>
            <a:off x="4626502" y="3869866"/>
            <a:ext cx="305325" cy="169277"/>
            <a:chOff x="3195384" y="3881889"/>
            <a:chExt cx="305325" cy="169277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A0AAF8D6-18E0-38F9-9F7C-E603B4BB3B84}"/>
                </a:ext>
              </a:extLst>
            </p:cNvPr>
            <p:cNvSpPr/>
            <p:nvPr/>
          </p:nvSpPr>
          <p:spPr>
            <a:xfrm>
              <a:off x="3273992" y="3888897"/>
              <a:ext cx="150246" cy="150246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8C0FC40-2251-5A86-CC11-04972CCB2205}"/>
                </a:ext>
              </a:extLst>
            </p:cNvPr>
            <p:cNvSpPr txBox="1"/>
            <p:nvPr/>
          </p:nvSpPr>
          <p:spPr>
            <a:xfrm>
              <a:off x="3195384" y="3881889"/>
              <a:ext cx="305325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500" kern="0" dirty="0">
                  <a:solidFill>
                    <a:prstClr val="black"/>
                  </a:solidFill>
                  <a:latin typeface="Calibri" panose="020F0502020204030204"/>
                </a:rPr>
                <a:t>OF.4</a:t>
              </a:r>
              <a:endParaRPr kumimoji="0" lang="en-US" sz="5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7F67F65-9076-B5CE-4DE4-2487EC771AC9}"/>
              </a:ext>
            </a:extLst>
          </p:cNvPr>
          <p:cNvGrpSpPr/>
          <p:nvPr/>
        </p:nvGrpSpPr>
        <p:grpSpPr>
          <a:xfrm>
            <a:off x="3536395" y="5648399"/>
            <a:ext cx="305325" cy="169277"/>
            <a:chOff x="3195384" y="3881889"/>
            <a:chExt cx="305325" cy="169277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30ED5A5C-19BF-48EB-C68C-6849A83C5289}"/>
                </a:ext>
              </a:extLst>
            </p:cNvPr>
            <p:cNvSpPr/>
            <p:nvPr/>
          </p:nvSpPr>
          <p:spPr>
            <a:xfrm>
              <a:off x="3273992" y="3888897"/>
              <a:ext cx="150246" cy="150246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A42D5B6-F0C1-8248-2C0F-A50FED1ABD00}"/>
                </a:ext>
              </a:extLst>
            </p:cNvPr>
            <p:cNvSpPr txBox="1"/>
            <p:nvPr/>
          </p:nvSpPr>
          <p:spPr>
            <a:xfrm>
              <a:off x="3195384" y="3881889"/>
              <a:ext cx="305325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500" kern="0" dirty="0">
                  <a:solidFill>
                    <a:prstClr val="black"/>
                  </a:solidFill>
                  <a:latin typeface="Calibri" panose="020F0502020204030204"/>
                </a:rPr>
                <a:t>OF.1</a:t>
              </a:r>
              <a:endParaRPr kumimoji="0" lang="en-US" sz="5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04501D1-BBC5-5AC0-E043-8F6A2CD2F27C}"/>
              </a:ext>
            </a:extLst>
          </p:cNvPr>
          <p:cNvGrpSpPr/>
          <p:nvPr/>
        </p:nvGrpSpPr>
        <p:grpSpPr>
          <a:xfrm>
            <a:off x="4281304" y="5638768"/>
            <a:ext cx="305325" cy="169277"/>
            <a:chOff x="3195384" y="3881889"/>
            <a:chExt cx="305325" cy="169277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2F9AB050-7CEC-B2BB-4440-BDF0448020A2}"/>
                </a:ext>
              </a:extLst>
            </p:cNvPr>
            <p:cNvSpPr/>
            <p:nvPr/>
          </p:nvSpPr>
          <p:spPr>
            <a:xfrm>
              <a:off x="3273992" y="3888897"/>
              <a:ext cx="150246" cy="150246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4A61D32-59A2-0C8D-CDE3-B8781561A474}"/>
                </a:ext>
              </a:extLst>
            </p:cNvPr>
            <p:cNvSpPr txBox="1"/>
            <p:nvPr/>
          </p:nvSpPr>
          <p:spPr>
            <a:xfrm>
              <a:off x="3195384" y="3881889"/>
              <a:ext cx="305325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500" kern="0" dirty="0">
                  <a:solidFill>
                    <a:prstClr val="black"/>
                  </a:solidFill>
                  <a:latin typeface="Calibri" panose="020F0502020204030204"/>
                </a:rPr>
                <a:t>OF.3</a:t>
              </a:r>
              <a:endParaRPr kumimoji="0" lang="en-US" sz="5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182824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CC77F4-57D9-6B88-F47D-E1F7D2C4F5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1CA72340-0FCE-ECA2-832E-8C1ED46F03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431320"/>
          </a:xfrm>
        </p:spPr>
        <p:txBody>
          <a:bodyPr>
            <a:noAutofit/>
          </a:bodyPr>
          <a:lstStyle/>
          <a:p>
            <a:pPr algn="ctr"/>
            <a:r>
              <a:rPr lang="en-US" sz="2800" b="1" dirty="0"/>
              <a:t>Subscale program - Results</a:t>
            </a:r>
            <a:endParaRPr lang="en-GB" sz="2800" b="1" dirty="0"/>
          </a:p>
        </p:txBody>
      </p:sp>
      <p:pic>
        <p:nvPicPr>
          <p:cNvPr id="80" name="Picture 79" descr="A graph with green and orange lines&#10;&#10;Description automatically generated">
            <a:extLst>
              <a:ext uri="{FF2B5EF4-FFF2-40B4-BE49-F238E27FC236}">
                <a16:creationId xmlns:a16="http://schemas.microsoft.com/office/drawing/2014/main" id="{087EF841-043D-BA4B-6F9F-6F903DFBEDC2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33856" y="723049"/>
            <a:ext cx="4069080" cy="2591069"/>
          </a:xfrm>
          <a:prstGeom prst="rect">
            <a:avLst/>
          </a:prstGeom>
        </p:spPr>
      </p:pic>
      <p:grpSp>
        <p:nvGrpSpPr>
          <p:cNvPr id="152" name="Group 151">
            <a:extLst>
              <a:ext uri="{FF2B5EF4-FFF2-40B4-BE49-F238E27FC236}">
                <a16:creationId xmlns:a16="http://schemas.microsoft.com/office/drawing/2014/main" id="{0B211593-A28B-B520-D169-E01FF8CEDECF}"/>
              </a:ext>
            </a:extLst>
          </p:cNvPr>
          <p:cNvGrpSpPr/>
          <p:nvPr/>
        </p:nvGrpSpPr>
        <p:grpSpPr>
          <a:xfrm>
            <a:off x="510012" y="3210894"/>
            <a:ext cx="2062854" cy="2312798"/>
            <a:chOff x="407660" y="1025031"/>
            <a:chExt cx="2062854" cy="2312798"/>
          </a:xfrm>
        </p:grpSpPr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15DAAC81-B395-3797-BC22-5A869E2BD59C}"/>
                </a:ext>
              </a:extLst>
            </p:cNvPr>
            <p:cNvGrpSpPr/>
            <p:nvPr/>
          </p:nvGrpSpPr>
          <p:grpSpPr>
            <a:xfrm>
              <a:off x="407660" y="1025031"/>
              <a:ext cx="775672" cy="2306673"/>
              <a:chOff x="2360561" y="1201382"/>
              <a:chExt cx="775672" cy="2306673"/>
            </a:xfrm>
          </p:grpSpPr>
          <p:grpSp>
            <p:nvGrpSpPr>
              <p:cNvPr id="83" name="Group 82">
                <a:extLst>
                  <a:ext uri="{FF2B5EF4-FFF2-40B4-BE49-F238E27FC236}">
                    <a16:creationId xmlns:a16="http://schemas.microsoft.com/office/drawing/2014/main" id="{7E54FAC6-BE99-B907-D8EB-E9FA4302510D}"/>
                  </a:ext>
                </a:extLst>
              </p:cNvPr>
              <p:cNvGrpSpPr/>
              <p:nvPr/>
            </p:nvGrpSpPr>
            <p:grpSpPr>
              <a:xfrm>
                <a:off x="2360561" y="1201382"/>
                <a:ext cx="775672" cy="1987106"/>
                <a:chOff x="3516126" y="3990998"/>
                <a:chExt cx="775672" cy="1987106"/>
              </a:xfrm>
            </p:grpSpPr>
            <p:sp>
              <p:nvSpPr>
                <p:cNvPr id="85" name="Rectangle 84">
                  <a:extLst>
                    <a:ext uri="{FF2B5EF4-FFF2-40B4-BE49-F238E27FC236}">
                      <a16:creationId xmlns:a16="http://schemas.microsoft.com/office/drawing/2014/main" id="{4FC59B1D-4AA6-0410-4484-64C5776F62EE}"/>
                    </a:ext>
                  </a:extLst>
                </p:cNvPr>
                <p:cNvSpPr/>
                <p:nvPr/>
              </p:nvSpPr>
              <p:spPr>
                <a:xfrm>
                  <a:off x="3516126" y="3990998"/>
                  <a:ext cx="775672" cy="1987106"/>
                </a:xfrm>
                <a:prstGeom prst="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6" name="Rectangle 85">
                  <a:extLst>
                    <a:ext uri="{FF2B5EF4-FFF2-40B4-BE49-F238E27FC236}">
                      <a16:creationId xmlns:a16="http://schemas.microsoft.com/office/drawing/2014/main" id="{48C6CE79-6A0B-B37F-3D1A-19A5E709B034}"/>
                    </a:ext>
                  </a:extLst>
                </p:cNvPr>
                <p:cNvSpPr/>
                <p:nvPr/>
              </p:nvSpPr>
              <p:spPr>
                <a:xfrm>
                  <a:off x="3567350" y="3990998"/>
                  <a:ext cx="671326" cy="1948832"/>
                </a:xfrm>
                <a:prstGeom prst="rect">
                  <a:avLst/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7" name="Oval 86">
                  <a:extLst>
                    <a:ext uri="{FF2B5EF4-FFF2-40B4-BE49-F238E27FC236}">
                      <a16:creationId xmlns:a16="http://schemas.microsoft.com/office/drawing/2014/main" id="{D00B6147-5BA8-8E88-F759-878AEAE70EA9}"/>
                    </a:ext>
                  </a:extLst>
                </p:cNvPr>
                <p:cNvSpPr/>
                <p:nvPr/>
              </p:nvSpPr>
              <p:spPr>
                <a:xfrm>
                  <a:off x="3579048" y="5588425"/>
                  <a:ext cx="344225" cy="344225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rgbClr val="4472C4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8" name="Oval 87">
                  <a:extLst>
                    <a:ext uri="{FF2B5EF4-FFF2-40B4-BE49-F238E27FC236}">
                      <a16:creationId xmlns:a16="http://schemas.microsoft.com/office/drawing/2014/main" id="{A5DC76BB-25F4-8CF1-FFAC-697520CCDA27}"/>
                    </a:ext>
                  </a:extLst>
                </p:cNvPr>
                <p:cNvSpPr/>
                <p:nvPr/>
              </p:nvSpPr>
              <p:spPr>
                <a:xfrm>
                  <a:off x="3888239" y="5409141"/>
                  <a:ext cx="344225" cy="344225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rgbClr val="4472C4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9" name="Oval 88">
                  <a:extLst>
                    <a:ext uri="{FF2B5EF4-FFF2-40B4-BE49-F238E27FC236}">
                      <a16:creationId xmlns:a16="http://schemas.microsoft.com/office/drawing/2014/main" id="{932A85F9-DE7E-49CB-5934-0249AD8E93A3}"/>
                    </a:ext>
                  </a:extLst>
                </p:cNvPr>
                <p:cNvSpPr/>
                <p:nvPr/>
              </p:nvSpPr>
              <p:spPr>
                <a:xfrm>
                  <a:off x="3577563" y="5233408"/>
                  <a:ext cx="344225" cy="344225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rgbClr val="4472C4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90" name="Oval 89">
                  <a:extLst>
                    <a:ext uri="{FF2B5EF4-FFF2-40B4-BE49-F238E27FC236}">
                      <a16:creationId xmlns:a16="http://schemas.microsoft.com/office/drawing/2014/main" id="{702DC32B-FDE8-5D9D-FEE9-A0F71FE50400}"/>
                    </a:ext>
                  </a:extLst>
                </p:cNvPr>
                <p:cNvSpPr/>
                <p:nvPr/>
              </p:nvSpPr>
              <p:spPr>
                <a:xfrm>
                  <a:off x="3886753" y="5054124"/>
                  <a:ext cx="344225" cy="344225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rgbClr val="4472C4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91" name="Oval 90">
                  <a:extLst>
                    <a:ext uri="{FF2B5EF4-FFF2-40B4-BE49-F238E27FC236}">
                      <a16:creationId xmlns:a16="http://schemas.microsoft.com/office/drawing/2014/main" id="{594F1437-FB22-69DA-494F-423098137432}"/>
                    </a:ext>
                  </a:extLst>
                </p:cNvPr>
                <p:cNvSpPr/>
                <p:nvPr/>
              </p:nvSpPr>
              <p:spPr>
                <a:xfrm>
                  <a:off x="3577563" y="4878160"/>
                  <a:ext cx="344225" cy="344225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rgbClr val="4472C4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92" name="Oval 91">
                  <a:extLst>
                    <a:ext uri="{FF2B5EF4-FFF2-40B4-BE49-F238E27FC236}">
                      <a16:creationId xmlns:a16="http://schemas.microsoft.com/office/drawing/2014/main" id="{A42CED86-533C-8560-1080-114EC87F86BF}"/>
                    </a:ext>
                  </a:extLst>
                </p:cNvPr>
                <p:cNvSpPr/>
                <p:nvPr/>
              </p:nvSpPr>
              <p:spPr>
                <a:xfrm>
                  <a:off x="3886753" y="4698876"/>
                  <a:ext cx="344225" cy="344225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rgbClr val="4472C4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93" name="Oval 92">
                  <a:extLst>
                    <a:ext uri="{FF2B5EF4-FFF2-40B4-BE49-F238E27FC236}">
                      <a16:creationId xmlns:a16="http://schemas.microsoft.com/office/drawing/2014/main" id="{2CC1EF28-5B99-F0FE-C2B5-8FD021377CE9}"/>
                    </a:ext>
                  </a:extLst>
                </p:cNvPr>
                <p:cNvSpPr/>
                <p:nvPr/>
              </p:nvSpPr>
              <p:spPr>
                <a:xfrm>
                  <a:off x="3578870" y="4525299"/>
                  <a:ext cx="344225" cy="344225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rgbClr val="4472C4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94" name="Oval 93">
                  <a:extLst>
                    <a:ext uri="{FF2B5EF4-FFF2-40B4-BE49-F238E27FC236}">
                      <a16:creationId xmlns:a16="http://schemas.microsoft.com/office/drawing/2014/main" id="{6CB8FBEA-F876-956B-8B1E-7A75936A6DC1}"/>
                    </a:ext>
                  </a:extLst>
                </p:cNvPr>
                <p:cNvSpPr/>
                <p:nvPr/>
              </p:nvSpPr>
              <p:spPr>
                <a:xfrm>
                  <a:off x="3888061" y="4346014"/>
                  <a:ext cx="344225" cy="344225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rgbClr val="4472C4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95" name="Oval 94">
                  <a:extLst>
                    <a:ext uri="{FF2B5EF4-FFF2-40B4-BE49-F238E27FC236}">
                      <a16:creationId xmlns:a16="http://schemas.microsoft.com/office/drawing/2014/main" id="{6A93D62E-1812-D57B-4DCD-99AFD9033C7D}"/>
                    </a:ext>
                  </a:extLst>
                </p:cNvPr>
                <p:cNvSpPr/>
                <p:nvPr/>
              </p:nvSpPr>
              <p:spPr>
                <a:xfrm>
                  <a:off x="3577385" y="4170282"/>
                  <a:ext cx="344225" cy="344225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rgbClr val="4472C4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96" name="Oval 95">
                  <a:extLst>
                    <a:ext uri="{FF2B5EF4-FFF2-40B4-BE49-F238E27FC236}">
                      <a16:creationId xmlns:a16="http://schemas.microsoft.com/office/drawing/2014/main" id="{FE94FD95-4C5A-C483-78FD-D6708C943AF9}"/>
                    </a:ext>
                  </a:extLst>
                </p:cNvPr>
                <p:cNvSpPr/>
                <p:nvPr/>
              </p:nvSpPr>
              <p:spPr>
                <a:xfrm>
                  <a:off x="3886576" y="3990998"/>
                  <a:ext cx="344225" cy="344225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rgbClr val="4472C4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97" name="TextBox 96">
                  <a:extLst>
                    <a:ext uri="{FF2B5EF4-FFF2-40B4-BE49-F238E27FC236}">
                      <a16:creationId xmlns:a16="http://schemas.microsoft.com/office/drawing/2014/main" id="{2E8F1BEC-0649-4434-B48A-BC87C31D1DE7}"/>
                    </a:ext>
                  </a:extLst>
                </p:cNvPr>
                <p:cNvSpPr txBox="1"/>
                <p:nvPr/>
              </p:nvSpPr>
              <p:spPr>
                <a:xfrm>
                  <a:off x="3585350" y="4200571"/>
                  <a:ext cx="336952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i.9</a:t>
                  </a:r>
                </a:p>
              </p:txBody>
            </p:sp>
            <p:sp>
              <p:nvSpPr>
                <p:cNvPr id="98" name="TextBox 97">
                  <a:extLst>
                    <a:ext uri="{FF2B5EF4-FFF2-40B4-BE49-F238E27FC236}">
                      <a16:creationId xmlns:a16="http://schemas.microsoft.com/office/drawing/2014/main" id="{75296640-B4BB-8F89-7B0F-4F0822CEE0CB}"/>
                    </a:ext>
                  </a:extLst>
                </p:cNvPr>
                <p:cNvSpPr txBox="1"/>
                <p:nvPr/>
              </p:nvSpPr>
              <p:spPr>
                <a:xfrm>
                  <a:off x="3585350" y="4555283"/>
                  <a:ext cx="336952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i.7</a:t>
                  </a:r>
                </a:p>
              </p:txBody>
            </p:sp>
            <p:sp>
              <p:nvSpPr>
                <p:cNvPr id="99" name="TextBox 98">
                  <a:extLst>
                    <a:ext uri="{FF2B5EF4-FFF2-40B4-BE49-F238E27FC236}">
                      <a16:creationId xmlns:a16="http://schemas.microsoft.com/office/drawing/2014/main" id="{6A639626-17E6-AC72-0AA9-3A69BA6A3E99}"/>
                    </a:ext>
                  </a:extLst>
                </p:cNvPr>
                <p:cNvSpPr txBox="1"/>
                <p:nvPr/>
              </p:nvSpPr>
              <p:spPr>
                <a:xfrm>
                  <a:off x="3585350" y="4909994"/>
                  <a:ext cx="336952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i.5</a:t>
                  </a:r>
                </a:p>
              </p:txBody>
            </p:sp>
            <p:sp>
              <p:nvSpPr>
                <p:cNvPr id="100" name="TextBox 99">
                  <a:extLst>
                    <a:ext uri="{FF2B5EF4-FFF2-40B4-BE49-F238E27FC236}">
                      <a16:creationId xmlns:a16="http://schemas.microsoft.com/office/drawing/2014/main" id="{DCBEA6F7-4F63-02AA-D1CA-BDBAB5A8B7E7}"/>
                    </a:ext>
                  </a:extLst>
                </p:cNvPr>
                <p:cNvSpPr txBox="1"/>
                <p:nvPr/>
              </p:nvSpPr>
              <p:spPr>
                <a:xfrm>
                  <a:off x="3585350" y="5264706"/>
                  <a:ext cx="336952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i.3</a:t>
                  </a:r>
                </a:p>
              </p:txBody>
            </p:sp>
            <p:sp>
              <p:nvSpPr>
                <p:cNvPr id="101" name="TextBox 100">
                  <a:extLst>
                    <a:ext uri="{FF2B5EF4-FFF2-40B4-BE49-F238E27FC236}">
                      <a16:creationId xmlns:a16="http://schemas.microsoft.com/office/drawing/2014/main" id="{6DA68C3A-C89B-E5D1-01EE-B02247F02E89}"/>
                    </a:ext>
                  </a:extLst>
                </p:cNvPr>
                <p:cNvSpPr txBox="1"/>
                <p:nvPr/>
              </p:nvSpPr>
              <p:spPr>
                <a:xfrm>
                  <a:off x="3585350" y="5619417"/>
                  <a:ext cx="336952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i.1</a:t>
                  </a:r>
                </a:p>
              </p:txBody>
            </p:sp>
            <p:sp>
              <p:nvSpPr>
                <p:cNvPr id="102" name="TextBox 101">
                  <a:extLst>
                    <a:ext uri="{FF2B5EF4-FFF2-40B4-BE49-F238E27FC236}">
                      <a16:creationId xmlns:a16="http://schemas.microsoft.com/office/drawing/2014/main" id="{64D850CD-B7F6-F94A-299E-CD1341DDC67A}"/>
                    </a:ext>
                  </a:extLst>
                </p:cNvPr>
                <p:cNvSpPr txBox="1"/>
                <p:nvPr/>
              </p:nvSpPr>
              <p:spPr>
                <a:xfrm>
                  <a:off x="3860668" y="4024260"/>
                  <a:ext cx="415498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i.10</a:t>
                  </a:r>
                </a:p>
              </p:txBody>
            </p:sp>
            <p:sp>
              <p:nvSpPr>
                <p:cNvPr id="103" name="TextBox 102">
                  <a:extLst>
                    <a:ext uri="{FF2B5EF4-FFF2-40B4-BE49-F238E27FC236}">
                      <a16:creationId xmlns:a16="http://schemas.microsoft.com/office/drawing/2014/main" id="{2429B65F-4058-7BC8-39C7-6585116683B0}"/>
                    </a:ext>
                  </a:extLst>
                </p:cNvPr>
                <p:cNvSpPr txBox="1"/>
                <p:nvPr/>
              </p:nvSpPr>
              <p:spPr>
                <a:xfrm>
                  <a:off x="3899941" y="4378972"/>
                  <a:ext cx="336952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i.8</a:t>
                  </a:r>
                </a:p>
              </p:txBody>
            </p:sp>
            <p:sp>
              <p:nvSpPr>
                <p:cNvPr id="104" name="TextBox 103">
                  <a:extLst>
                    <a:ext uri="{FF2B5EF4-FFF2-40B4-BE49-F238E27FC236}">
                      <a16:creationId xmlns:a16="http://schemas.microsoft.com/office/drawing/2014/main" id="{CA35D8BA-8DFD-3477-828F-482800F717C6}"/>
                    </a:ext>
                  </a:extLst>
                </p:cNvPr>
                <p:cNvSpPr txBox="1"/>
                <p:nvPr/>
              </p:nvSpPr>
              <p:spPr>
                <a:xfrm>
                  <a:off x="3899941" y="4733683"/>
                  <a:ext cx="336952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i.6</a:t>
                  </a:r>
                </a:p>
              </p:txBody>
            </p:sp>
            <p:sp>
              <p:nvSpPr>
                <p:cNvPr id="105" name="TextBox 104">
                  <a:extLst>
                    <a:ext uri="{FF2B5EF4-FFF2-40B4-BE49-F238E27FC236}">
                      <a16:creationId xmlns:a16="http://schemas.microsoft.com/office/drawing/2014/main" id="{5AB19EF5-A313-FA81-3BF3-981608E9BF3C}"/>
                    </a:ext>
                  </a:extLst>
                </p:cNvPr>
                <p:cNvSpPr txBox="1"/>
                <p:nvPr/>
              </p:nvSpPr>
              <p:spPr>
                <a:xfrm>
                  <a:off x="3899941" y="5088395"/>
                  <a:ext cx="336952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i.4</a:t>
                  </a:r>
                </a:p>
              </p:txBody>
            </p:sp>
            <p:sp>
              <p:nvSpPr>
                <p:cNvPr id="106" name="TextBox 105">
                  <a:extLst>
                    <a:ext uri="{FF2B5EF4-FFF2-40B4-BE49-F238E27FC236}">
                      <a16:creationId xmlns:a16="http://schemas.microsoft.com/office/drawing/2014/main" id="{1632B41A-B573-1F7E-9637-EEEAD9710C65}"/>
                    </a:ext>
                  </a:extLst>
                </p:cNvPr>
                <p:cNvSpPr txBox="1"/>
                <p:nvPr/>
              </p:nvSpPr>
              <p:spPr>
                <a:xfrm>
                  <a:off x="3899941" y="5443106"/>
                  <a:ext cx="336952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i.2</a:t>
                  </a:r>
                </a:p>
              </p:txBody>
            </p:sp>
          </p:grpSp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65E1D814-E1BB-EFC0-C28F-A827CA1CDFA9}"/>
                  </a:ext>
                </a:extLst>
              </p:cNvPr>
              <p:cNvSpPr txBox="1"/>
              <p:nvPr/>
            </p:nvSpPr>
            <p:spPr>
              <a:xfrm>
                <a:off x="2447119" y="3200278"/>
                <a:ext cx="56778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inner</a:t>
                </a:r>
              </a:p>
            </p:txBody>
          </p:sp>
        </p:grpSp>
        <p:grpSp>
          <p:nvGrpSpPr>
            <p:cNvPr id="107" name="Group 106">
              <a:extLst>
                <a:ext uri="{FF2B5EF4-FFF2-40B4-BE49-F238E27FC236}">
                  <a16:creationId xmlns:a16="http://schemas.microsoft.com/office/drawing/2014/main" id="{AEAB6687-DD54-396C-C0DB-5F8B3BE103D0}"/>
                </a:ext>
              </a:extLst>
            </p:cNvPr>
            <p:cNvGrpSpPr/>
            <p:nvPr/>
          </p:nvGrpSpPr>
          <p:grpSpPr>
            <a:xfrm>
              <a:off x="1692290" y="1037474"/>
              <a:ext cx="778224" cy="2300355"/>
              <a:chOff x="2182164" y="1228906"/>
              <a:chExt cx="778224" cy="2300355"/>
            </a:xfrm>
          </p:grpSpPr>
          <p:sp>
            <p:nvSpPr>
              <p:cNvPr id="108" name="Rectangle 107">
                <a:extLst>
                  <a:ext uri="{FF2B5EF4-FFF2-40B4-BE49-F238E27FC236}">
                    <a16:creationId xmlns:a16="http://schemas.microsoft.com/office/drawing/2014/main" id="{F4B30011-08A3-2B25-A36F-6697D0315071}"/>
                  </a:ext>
                </a:extLst>
              </p:cNvPr>
              <p:cNvSpPr/>
              <p:nvPr/>
            </p:nvSpPr>
            <p:spPr>
              <a:xfrm>
                <a:off x="2184716" y="1228906"/>
                <a:ext cx="775672" cy="1987106"/>
              </a:xfrm>
              <a:prstGeom prst="rect">
                <a:avLst/>
              </a:prstGeom>
              <a:solidFill>
                <a:srgbClr val="70AD47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9" name="Rectangle 108">
                <a:extLst>
                  <a:ext uri="{FF2B5EF4-FFF2-40B4-BE49-F238E27FC236}">
                    <a16:creationId xmlns:a16="http://schemas.microsoft.com/office/drawing/2014/main" id="{41BA6955-CB25-F2B3-1E06-834169CCB8F0}"/>
                  </a:ext>
                </a:extLst>
              </p:cNvPr>
              <p:cNvSpPr/>
              <p:nvPr/>
            </p:nvSpPr>
            <p:spPr>
              <a:xfrm>
                <a:off x="2235940" y="1228906"/>
                <a:ext cx="671326" cy="1948832"/>
              </a:xfrm>
              <a:prstGeom prst="rect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0" name="Oval 109">
                <a:extLst>
                  <a:ext uri="{FF2B5EF4-FFF2-40B4-BE49-F238E27FC236}">
                    <a16:creationId xmlns:a16="http://schemas.microsoft.com/office/drawing/2014/main" id="{E4C3E4DC-4037-7533-6750-AF5731183AEE}"/>
                  </a:ext>
                </a:extLst>
              </p:cNvPr>
              <p:cNvSpPr/>
              <p:nvPr/>
            </p:nvSpPr>
            <p:spPr>
              <a:xfrm>
                <a:off x="2542913" y="2826333"/>
                <a:ext cx="344225" cy="344225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1" name="Oval 110">
                <a:extLst>
                  <a:ext uri="{FF2B5EF4-FFF2-40B4-BE49-F238E27FC236}">
                    <a16:creationId xmlns:a16="http://schemas.microsoft.com/office/drawing/2014/main" id="{EDC0C095-B04F-9BBA-A3A6-8A4A73FED31A}"/>
                  </a:ext>
                </a:extLst>
              </p:cNvPr>
              <p:cNvSpPr/>
              <p:nvPr/>
            </p:nvSpPr>
            <p:spPr>
              <a:xfrm>
                <a:off x="2242504" y="2647049"/>
                <a:ext cx="344225" cy="344225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2" name="Oval 111">
                <a:extLst>
                  <a:ext uri="{FF2B5EF4-FFF2-40B4-BE49-F238E27FC236}">
                    <a16:creationId xmlns:a16="http://schemas.microsoft.com/office/drawing/2014/main" id="{04C97B1D-E7F0-4D14-8B30-FA857FED74B2}"/>
                  </a:ext>
                </a:extLst>
              </p:cNvPr>
              <p:cNvSpPr/>
              <p:nvPr/>
            </p:nvSpPr>
            <p:spPr>
              <a:xfrm>
                <a:off x="2541428" y="2471316"/>
                <a:ext cx="344225" cy="344225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3" name="Oval 112">
                <a:extLst>
                  <a:ext uri="{FF2B5EF4-FFF2-40B4-BE49-F238E27FC236}">
                    <a16:creationId xmlns:a16="http://schemas.microsoft.com/office/drawing/2014/main" id="{D06174DF-01E6-578E-6840-2A99A96B42A8}"/>
                  </a:ext>
                </a:extLst>
              </p:cNvPr>
              <p:cNvSpPr/>
              <p:nvPr/>
            </p:nvSpPr>
            <p:spPr>
              <a:xfrm>
                <a:off x="2241018" y="2292032"/>
                <a:ext cx="344225" cy="344225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4" name="Oval 113">
                <a:extLst>
                  <a:ext uri="{FF2B5EF4-FFF2-40B4-BE49-F238E27FC236}">
                    <a16:creationId xmlns:a16="http://schemas.microsoft.com/office/drawing/2014/main" id="{6A71CB5C-890C-E185-1720-F14DA5CB6F83}"/>
                  </a:ext>
                </a:extLst>
              </p:cNvPr>
              <p:cNvSpPr/>
              <p:nvPr/>
            </p:nvSpPr>
            <p:spPr>
              <a:xfrm>
                <a:off x="2541428" y="2116068"/>
                <a:ext cx="344225" cy="344225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5" name="Oval 114">
                <a:extLst>
                  <a:ext uri="{FF2B5EF4-FFF2-40B4-BE49-F238E27FC236}">
                    <a16:creationId xmlns:a16="http://schemas.microsoft.com/office/drawing/2014/main" id="{EF65FE36-0540-D314-B405-FC54684DFB03}"/>
                  </a:ext>
                </a:extLst>
              </p:cNvPr>
              <p:cNvSpPr/>
              <p:nvPr/>
            </p:nvSpPr>
            <p:spPr>
              <a:xfrm>
                <a:off x="2241018" y="1936784"/>
                <a:ext cx="344225" cy="344225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6" name="Oval 115">
                <a:extLst>
                  <a:ext uri="{FF2B5EF4-FFF2-40B4-BE49-F238E27FC236}">
                    <a16:creationId xmlns:a16="http://schemas.microsoft.com/office/drawing/2014/main" id="{0786460A-A0D8-8DE1-E971-C6031BDD493E}"/>
                  </a:ext>
                </a:extLst>
              </p:cNvPr>
              <p:cNvSpPr/>
              <p:nvPr/>
            </p:nvSpPr>
            <p:spPr>
              <a:xfrm>
                <a:off x="2542735" y="1763207"/>
                <a:ext cx="344225" cy="344225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7" name="Oval 116">
                <a:extLst>
                  <a:ext uri="{FF2B5EF4-FFF2-40B4-BE49-F238E27FC236}">
                    <a16:creationId xmlns:a16="http://schemas.microsoft.com/office/drawing/2014/main" id="{34D96F9D-5F3D-B419-79E3-0A1990238A95}"/>
                  </a:ext>
                </a:extLst>
              </p:cNvPr>
              <p:cNvSpPr/>
              <p:nvPr/>
            </p:nvSpPr>
            <p:spPr>
              <a:xfrm>
                <a:off x="2242326" y="1583922"/>
                <a:ext cx="344225" cy="344225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8" name="Oval 117">
                <a:extLst>
                  <a:ext uri="{FF2B5EF4-FFF2-40B4-BE49-F238E27FC236}">
                    <a16:creationId xmlns:a16="http://schemas.microsoft.com/office/drawing/2014/main" id="{97CB28C5-BE65-F4AA-F61F-89C0F815415A}"/>
                  </a:ext>
                </a:extLst>
              </p:cNvPr>
              <p:cNvSpPr/>
              <p:nvPr/>
            </p:nvSpPr>
            <p:spPr>
              <a:xfrm>
                <a:off x="2541250" y="1408190"/>
                <a:ext cx="344225" cy="344225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9" name="Oval 118">
                <a:extLst>
                  <a:ext uri="{FF2B5EF4-FFF2-40B4-BE49-F238E27FC236}">
                    <a16:creationId xmlns:a16="http://schemas.microsoft.com/office/drawing/2014/main" id="{A3CB7E88-6EAF-1FDB-90D1-F5B139BA3F22}"/>
                  </a:ext>
                </a:extLst>
              </p:cNvPr>
              <p:cNvSpPr/>
              <p:nvPr/>
            </p:nvSpPr>
            <p:spPr>
              <a:xfrm>
                <a:off x="2240841" y="1228906"/>
                <a:ext cx="344225" cy="344225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0" name="TextBox 119">
                <a:extLst>
                  <a:ext uri="{FF2B5EF4-FFF2-40B4-BE49-F238E27FC236}">
                    <a16:creationId xmlns:a16="http://schemas.microsoft.com/office/drawing/2014/main" id="{436CED42-97A4-EA83-18CD-10A065F0B0C7}"/>
                  </a:ext>
                </a:extLst>
              </p:cNvPr>
              <p:cNvSpPr txBox="1"/>
              <p:nvPr/>
            </p:nvSpPr>
            <p:spPr>
              <a:xfrm>
                <a:off x="2525972" y="1438479"/>
                <a:ext cx="38343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o.9</a:t>
                </a:r>
              </a:p>
            </p:txBody>
          </p:sp>
          <p:sp>
            <p:nvSpPr>
              <p:cNvPr id="121" name="TextBox 120">
                <a:extLst>
                  <a:ext uri="{FF2B5EF4-FFF2-40B4-BE49-F238E27FC236}">
                    <a16:creationId xmlns:a16="http://schemas.microsoft.com/office/drawing/2014/main" id="{E1C559BB-A44F-FD56-D677-8C0F50813CF8}"/>
                  </a:ext>
                </a:extLst>
              </p:cNvPr>
              <p:cNvSpPr txBox="1"/>
              <p:nvPr/>
            </p:nvSpPr>
            <p:spPr>
              <a:xfrm>
                <a:off x="2525972" y="1793191"/>
                <a:ext cx="38343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o.7</a:t>
                </a:r>
              </a:p>
            </p:txBody>
          </p:sp>
          <p:sp>
            <p:nvSpPr>
              <p:cNvPr id="122" name="TextBox 121">
                <a:extLst>
                  <a:ext uri="{FF2B5EF4-FFF2-40B4-BE49-F238E27FC236}">
                    <a16:creationId xmlns:a16="http://schemas.microsoft.com/office/drawing/2014/main" id="{50461799-A987-F9AA-68DD-6CE9420EDA3D}"/>
                  </a:ext>
                </a:extLst>
              </p:cNvPr>
              <p:cNvSpPr txBox="1"/>
              <p:nvPr/>
            </p:nvSpPr>
            <p:spPr>
              <a:xfrm>
                <a:off x="2525972" y="2147902"/>
                <a:ext cx="38343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o.5</a:t>
                </a:r>
              </a:p>
            </p:txBody>
          </p:sp>
          <p:sp>
            <p:nvSpPr>
              <p:cNvPr id="123" name="TextBox 122">
                <a:extLst>
                  <a:ext uri="{FF2B5EF4-FFF2-40B4-BE49-F238E27FC236}">
                    <a16:creationId xmlns:a16="http://schemas.microsoft.com/office/drawing/2014/main" id="{5D487664-FE01-F972-5371-61E09CAD62D2}"/>
                  </a:ext>
                </a:extLst>
              </p:cNvPr>
              <p:cNvSpPr txBox="1"/>
              <p:nvPr/>
            </p:nvSpPr>
            <p:spPr>
              <a:xfrm>
                <a:off x="2525972" y="2502614"/>
                <a:ext cx="38343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o.3</a:t>
                </a:r>
              </a:p>
            </p:txBody>
          </p:sp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id="{AB7A098C-340D-B6A2-10B0-A2A697E15DA7}"/>
                  </a:ext>
                </a:extLst>
              </p:cNvPr>
              <p:cNvSpPr txBox="1"/>
              <p:nvPr/>
            </p:nvSpPr>
            <p:spPr>
              <a:xfrm>
                <a:off x="2525972" y="2857325"/>
                <a:ext cx="38343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o.1</a:t>
                </a:r>
              </a:p>
            </p:txBody>
          </p:sp>
          <p:sp>
            <p:nvSpPr>
              <p:cNvPr id="125" name="TextBox 124">
                <a:extLst>
                  <a:ext uri="{FF2B5EF4-FFF2-40B4-BE49-F238E27FC236}">
                    <a16:creationId xmlns:a16="http://schemas.microsoft.com/office/drawing/2014/main" id="{C15A9458-6610-319C-7436-094901EB2A35}"/>
                  </a:ext>
                </a:extLst>
              </p:cNvPr>
              <p:cNvSpPr txBox="1"/>
              <p:nvPr/>
            </p:nvSpPr>
            <p:spPr>
              <a:xfrm>
                <a:off x="2182164" y="1262168"/>
                <a:ext cx="46198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o.10</a:t>
                </a:r>
              </a:p>
            </p:txBody>
          </p:sp>
          <p:sp>
            <p:nvSpPr>
              <p:cNvPr id="126" name="TextBox 125">
                <a:extLst>
                  <a:ext uri="{FF2B5EF4-FFF2-40B4-BE49-F238E27FC236}">
                    <a16:creationId xmlns:a16="http://schemas.microsoft.com/office/drawing/2014/main" id="{276BE161-3E3F-DF03-08A6-4CC5DF272463}"/>
                  </a:ext>
                </a:extLst>
              </p:cNvPr>
              <p:cNvSpPr txBox="1"/>
              <p:nvPr/>
            </p:nvSpPr>
            <p:spPr>
              <a:xfrm>
                <a:off x="2221438" y="1616880"/>
                <a:ext cx="38343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o.8</a:t>
                </a:r>
              </a:p>
            </p:txBody>
          </p:sp>
          <p:sp>
            <p:nvSpPr>
              <p:cNvPr id="127" name="TextBox 126">
                <a:extLst>
                  <a:ext uri="{FF2B5EF4-FFF2-40B4-BE49-F238E27FC236}">
                    <a16:creationId xmlns:a16="http://schemas.microsoft.com/office/drawing/2014/main" id="{F7C681D4-927D-9661-7452-17EEE4EEF151}"/>
                  </a:ext>
                </a:extLst>
              </p:cNvPr>
              <p:cNvSpPr txBox="1"/>
              <p:nvPr/>
            </p:nvSpPr>
            <p:spPr>
              <a:xfrm>
                <a:off x="2221438" y="1971591"/>
                <a:ext cx="38343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o.6</a:t>
                </a:r>
              </a:p>
            </p:txBody>
          </p:sp>
          <p:sp>
            <p:nvSpPr>
              <p:cNvPr id="128" name="TextBox 127">
                <a:extLst>
                  <a:ext uri="{FF2B5EF4-FFF2-40B4-BE49-F238E27FC236}">
                    <a16:creationId xmlns:a16="http://schemas.microsoft.com/office/drawing/2014/main" id="{6C1C39B4-110E-3D24-79F0-42DA7EA44DEA}"/>
                  </a:ext>
                </a:extLst>
              </p:cNvPr>
              <p:cNvSpPr txBox="1"/>
              <p:nvPr/>
            </p:nvSpPr>
            <p:spPr>
              <a:xfrm>
                <a:off x="2221438" y="2326303"/>
                <a:ext cx="38343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o.4</a:t>
                </a:r>
              </a:p>
            </p:txBody>
          </p:sp>
          <p:sp>
            <p:nvSpPr>
              <p:cNvPr id="129" name="TextBox 128">
                <a:extLst>
                  <a:ext uri="{FF2B5EF4-FFF2-40B4-BE49-F238E27FC236}">
                    <a16:creationId xmlns:a16="http://schemas.microsoft.com/office/drawing/2014/main" id="{873141BB-CDE6-40EB-E5BC-808DE917FD20}"/>
                  </a:ext>
                </a:extLst>
              </p:cNvPr>
              <p:cNvSpPr txBox="1"/>
              <p:nvPr/>
            </p:nvSpPr>
            <p:spPr>
              <a:xfrm>
                <a:off x="2221438" y="2681014"/>
                <a:ext cx="38343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o.2</a:t>
                </a:r>
              </a:p>
            </p:txBody>
          </p:sp>
          <p:sp>
            <p:nvSpPr>
              <p:cNvPr id="130" name="TextBox 129">
                <a:extLst>
                  <a:ext uri="{FF2B5EF4-FFF2-40B4-BE49-F238E27FC236}">
                    <a16:creationId xmlns:a16="http://schemas.microsoft.com/office/drawing/2014/main" id="{02D9263A-4DDA-8B9D-5C1C-12F113532CE6}"/>
                  </a:ext>
                </a:extLst>
              </p:cNvPr>
              <p:cNvSpPr txBox="1"/>
              <p:nvPr/>
            </p:nvSpPr>
            <p:spPr>
              <a:xfrm>
                <a:off x="2280708" y="3221484"/>
                <a:ext cx="58509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outer</a:t>
                </a:r>
              </a:p>
            </p:txBody>
          </p:sp>
        </p:grpSp>
      </p:grpSp>
      <p:sp>
        <p:nvSpPr>
          <p:cNvPr id="141" name="TextBox 140">
            <a:extLst>
              <a:ext uri="{FF2B5EF4-FFF2-40B4-BE49-F238E27FC236}">
                <a16:creationId xmlns:a16="http://schemas.microsoft.com/office/drawing/2014/main" id="{DAB39A3B-A48C-83C8-8244-600CD1914D3B}"/>
              </a:ext>
            </a:extLst>
          </p:cNvPr>
          <p:cNvSpPr txBox="1"/>
          <p:nvPr/>
        </p:nvSpPr>
        <p:spPr>
          <a:xfrm>
            <a:off x="236321" y="1045811"/>
            <a:ext cx="3597813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dirty="0">
                <a:solidFill>
                  <a:srgbClr val="FD9226"/>
                </a:solidFill>
              </a:rPr>
              <a:t>Powering results</a:t>
            </a:r>
          </a:p>
          <a:p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Fusillo SS 2 trains much slower than 1.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Very clear loss of training memory in Fusillo SS 2.</a:t>
            </a:r>
          </a:p>
        </p:txBody>
      </p:sp>
      <p:grpSp>
        <p:nvGrpSpPr>
          <p:cNvPr id="150" name="Group 149">
            <a:extLst>
              <a:ext uri="{FF2B5EF4-FFF2-40B4-BE49-F238E27FC236}">
                <a16:creationId xmlns:a16="http://schemas.microsoft.com/office/drawing/2014/main" id="{0B76B81A-C0EA-DF99-1CBB-8B6A706F4E72}"/>
              </a:ext>
            </a:extLst>
          </p:cNvPr>
          <p:cNvGrpSpPr/>
          <p:nvPr/>
        </p:nvGrpSpPr>
        <p:grpSpPr>
          <a:xfrm>
            <a:off x="3834135" y="609169"/>
            <a:ext cx="3969969" cy="2894680"/>
            <a:chOff x="3172994" y="642237"/>
            <a:chExt cx="3969969" cy="2894680"/>
          </a:xfrm>
        </p:grpSpPr>
        <p:pic>
          <p:nvPicPr>
            <p:cNvPr id="142" name="Content Placeholder 4">
              <a:extLst>
                <a:ext uri="{FF2B5EF4-FFF2-40B4-BE49-F238E27FC236}">
                  <a16:creationId xmlns:a16="http://schemas.microsoft.com/office/drawing/2014/main" id="{802AB3E0-9F4F-1C6F-47EA-6C178E21A4F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172994" y="642237"/>
              <a:ext cx="3860354" cy="2894680"/>
            </a:xfrm>
            <a:prstGeom prst="rect">
              <a:avLst/>
            </a:prstGeom>
          </p:spPr>
        </p:pic>
        <p:pic>
          <p:nvPicPr>
            <p:cNvPr id="143" name="Content Placeholder 4">
              <a:extLst>
                <a:ext uri="{FF2B5EF4-FFF2-40B4-BE49-F238E27FC236}">
                  <a16:creationId xmlns:a16="http://schemas.microsoft.com/office/drawing/2014/main" id="{254737CC-C6F2-4927-1E87-7DFE70B4C93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978553" y="1878758"/>
              <a:ext cx="1164410" cy="951797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</p:grp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C437D12B-CEAA-8F75-7FDC-4F3053BF9409}"/>
              </a:ext>
            </a:extLst>
          </p:cNvPr>
          <p:cNvGrpSpPr/>
          <p:nvPr/>
        </p:nvGrpSpPr>
        <p:grpSpPr>
          <a:xfrm>
            <a:off x="8121484" y="3584359"/>
            <a:ext cx="3920491" cy="2663190"/>
            <a:chOff x="7833359" y="3608070"/>
            <a:chExt cx="3920491" cy="2663190"/>
          </a:xfrm>
        </p:grpSpPr>
        <p:pic>
          <p:nvPicPr>
            <p:cNvPr id="81" name="Picture 80" descr="A graph with a line and a chart&#10;&#10;Description automatically generated with medium confidence">
              <a:extLst>
                <a:ext uri="{FF2B5EF4-FFF2-40B4-BE49-F238E27FC236}">
                  <a16:creationId xmlns:a16="http://schemas.microsoft.com/office/drawing/2014/main" id="{988194C6-10FB-DA8D-58BF-EA5D23AC97D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833359" y="3608070"/>
              <a:ext cx="3920491" cy="2663190"/>
            </a:xfrm>
            <a:prstGeom prst="rect">
              <a:avLst/>
            </a:prstGeom>
          </p:spPr>
        </p:pic>
        <p:sp>
          <p:nvSpPr>
            <p:cNvPr id="146" name="TextBox 145">
              <a:extLst>
                <a:ext uri="{FF2B5EF4-FFF2-40B4-BE49-F238E27FC236}">
                  <a16:creationId xmlns:a16="http://schemas.microsoft.com/office/drawing/2014/main" id="{98D47F6F-A485-C4DD-8F12-3BF524657AED}"/>
                </a:ext>
              </a:extLst>
            </p:cNvPr>
            <p:cNvSpPr txBox="1"/>
            <p:nvPr/>
          </p:nvSpPr>
          <p:spPr>
            <a:xfrm>
              <a:off x="9448368" y="4483623"/>
              <a:ext cx="1652683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00" dirty="0">
                  <a:solidFill>
                    <a:srgbClr val="000000"/>
                  </a:solidFill>
                </a:rPr>
                <a:t>All quenches in Rope 2</a:t>
              </a:r>
            </a:p>
          </p:txBody>
        </p:sp>
      </p:grp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B084EF7B-1378-6CBF-DDD8-CADE50F52E18}"/>
              </a:ext>
            </a:extLst>
          </p:cNvPr>
          <p:cNvGrpSpPr/>
          <p:nvPr/>
        </p:nvGrpSpPr>
        <p:grpSpPr>
          <a:xfrm>
            <a:off x="2969666" y="3555902"/>
            <a:ext cx="4724823" cy="2898220"/>
            <a:chOff x="3183901" y="3545653"/>
            <a:chExt cx="4724823" cy="2898220"/>
          </a:xfrm>
        </p:grpSpPr>
        <p:pic>
          <p:nvPicPr>
            <p:cNvPr id="147" name="Content Placeholder 12">
              <a:extLst>
                <a:ext uri="{FF2B5EF4-FFF2-40B4-BE49-F238E27FC236}">
                  <a16:creationId xmlns:a16="http://schemas.microsoft.com/office/drawing/2014/main" id="{BCD62884-78D9-39E7-33F4-70891D87EAA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183901" y="3545653"/>
              <a:ext cx="3895227" cy="2898220"/>
            </a:xfrm>
            <a:prstGeom prst="rect">
              <a:avLst/>
            </a:prstGeom>
          </p:spPr>
        </p:pic>
        <p:pic>
          <p:nvPicPr>
            <p:cNvPr id="148" name="Content Placeholder 12">
              <a:extLst>
                <a:ext uri="{FF2B5EF4-FFF2-40B4-BE49-F238E27FC236}">
                  <a16:creationId xmlns:a16="http://schemas.microsoft.com/office/drawing/2014/main" id="{0743F880-B6B7-3901-7297-4C499BD56F4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732715" y="5131178"/>
              <a:ext cx="1176009" cy="1145122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DF07B6B4-4200-09B2-B09B-79A47A87B7BB}"/>
              </a:ext>
            </a:extLst>
          </p:cNvPr>
          <p:cNvSpPr txBox="1"/>
          <p:nvPr/>
        </p:nvSpPr>
        <p:spPr>
          <a:xfrm>
            <a:off x="8524" y="6264318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dirty="0"/>
              <a:t>F. </a:t>
            </a:r>
            <a:r>
              <a:rPr lang="en-GB" sz="800" dirty="0" err="1"/>
              <a:t>Mangiarotti</a:t>
            </a:r>
            <a:r>
              <a:rPr lang="en-GB" sz="800" dirty="0"/>
              <a:t>, Subscale Fusillo 1 test result, EDMS </a:t>
            </a:r>
            <a:r>
              <a:rPr lang="en-GB" sz="800" b="1" dirty="0"/>
              <a:t>2939700</a:t>
            </a:r>
          </a:p>
          <a:p>
            <a:r>
              <a:rPr lang="en-GB" sz="800" dirty="0"/>
              <a:t>F. </a:t>
            </a:r>
            <a:r>
              <a:rPr lang="en-GB" sz="800" dirty="0" err="1"/>
              <a:t>Mangiarotti</a:t>
            </a:r>
            <a:r>
              <a:rPr lang="en-GB" sz="800" dirty="0"/>
              <a:t>, Subscale Fusillo 2 test result, EDMS </a:t>
            </a:r>
            <a:r>
              <a:rPr lang="en-GB" sz="800" b="1" dirty="0"/>
              <a:t>3203732</a:t>
            </a:r>
          </a:p>
          <a:p>
            <a:endParaRPr lang="en-GB" sz="800" b="1" dirty="0"/>
          </a:p>
        </p:txBody>
      </p:sp>
    </p:spTree>
    <p:extLst>
      <p:ext uri="{BB962C8B-B14F-4D97-AF65-F5344CB8AC3E}">
        <p14:creationId xmlns:p14="http://schemas.microsoft.com/office/powerpoint/2010/main" val="6355814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DA5911-B999-0BFE-A034-215FF643EF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5C4EA5E7-CCA0-FB74-C7ED-E75DCDB58F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431320"/>
          </a:xfrm>
        </p:spPr>
        <p:txBody>
          <a:bodyPr>
            <a:noAutofit/>
          </a:bodyPr>
          <a:lstStyle/>
          <a:p>
            <a:pPr algn="ctr"/>
            <a:r>
              <a:rPr lang="en-US" sz="2800" b="1" dirty="0"/>
              <a:t>Subscale program - Results</a:t>
            </a:r>
            <a:endParaRPr lang="en-GB" sz="2800" b="1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CECE42D-055D-2375-F348-C25D91973F01}"/>
              </a:ext>
            </a:extLst>
          </p:cNvPr>
          <p:cNvGrpSpPr/>
          <p:nvPr/>
        </p:nvGrpSpPr>
        <p:grpSpPr>
          <a:xfrm>
            <a:off x="39102" y="2522505"/>
            <a:ext cx="5242194" cy="3455230"/>
            <a:chOff x="428625" y="2552699"/>
            <a:chExt cx="6629400" cy="4369564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9780EC05-F8BF-B429-256C-C2E41F25B5E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28625" y="2552699"/>
              <a:ext cx="6629400" cy="2342123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37F9C664-2923-C22D-507F-3F5A1B962C2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98161" y="4888676"/>
              <a:ext cx="2669918" cy="2033587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0FC662D1-C846-32DA-EDFF-2100C9FD699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601404" y="4888675"/>
              <a:ext cx="2623690" cy="2033588"/>
            </a:xfrm>
            <a:prstGeom prst="rect">
              <a:avLst/>
            </a:prstGeom>
          </p:spPr>
        </p:pic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CF6AB165-2089-8F28-06B6-058B35433D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3719883" y="3551515"/>
            <a:ext cx="4390170" cy="120618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6AD960D-B2C3-A758-D52E-AA8E1A8EDBA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51164" y="725441"/>
            <a:ext cx="4942641" cy="191368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56184E9-1CE8-6CF2-8672-8CFF08AB05B0}"/>
              </a:ext>
            </a:extLst>
          </p:cNvPr>
          <p:cNvSpPr txBox="1"/>
          <p:nvPr/>
        </p:nvSpPr>
        <p:spPr>
          <a:xfrm rot="16200000">
            <a:off x="-319440" y="4956910"/>
            <a:ext cx="14550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prstClr val="black"/>
                </a:solidFill>
                <a:latin typeface="Calibri" panose="020F0502020204030204"/>
              </a:rPr>
              <a:t>Fusillo Subscale 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4792E10-518B-FD42-9048-723C8EC85F79}"/>
              </a:ext>
            </a:extLst>
          </p:cNvPr>
          <p:cNvSpPr txBox="1"/>
          <p:nvPr/>
        </p:nvSpPr>
        <p:spPr>
          <a:xfrm rot="16200000">
            <a:off x="6509166" y="5397436"/>
            <a:ext cx="14550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prstClr val="black"/>
                </a:solidFill>
                <a:latin typeface="Calibri" panose="020F0502020204030204"/>
              </a:rPr>
              <a:t>Fusillo Subscale 2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E846624-8D0A-955D-7438-E8DAC1FE2EDD}"/>
              </a:ext>
            </a:extLst>
          </p:cNvPr>
          <p:cNvGrpSpPr/>
          <p:nvPr/>
        </p:nvGrpSpPr>
        <p:grpSpPr>
          <a:xfrm>
            <a:off x="6828685" y="3078620"/>
            <a:ext cx="5047210" cy="3352739"/>
            <a:chOff x="548640" y="4680021"/>
            <a:chExt cx="6377181" cy="4236206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309DB0B8-8761-DA8A-3C13-C6337C695C3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8640" y="4680021"/>
              <a:ext cx="6377181" cy="217494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359C9B5E-B809-3244-9AAC-1B90F24C2F3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96640" y="6804852"/>
              <a:ext cx="2545706" cy="20335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DC8AB103-E978-999D-334F-64E7FC468A2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18012" y="6854964"/>
              <a:ext cx="2579918" cy="2061263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7007B825-5720-DDF2-7E6C-857EF67B84B7}"/>
              </a:ext>
            </a:extLst>
          </p:cNvPr>
          <p:cNvSpPr txBox="1"/>
          <p:nvPr/>
        </p:nvSpPr>
        <p:spPr>
          <a:xfrm>
            <a:off x="307708" y="765551"/>
            <a:ext cx="8127718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dirty="0">
                <a:solidFill>
                  <a:srgbClr val="FD9226"/>
                </a:solidFill>
              </a:rPr>
              <a:t>Magnetic results</a:t>
            </a:r>
          </a:p>
          <a:p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effectLst/>
                <a:ea typeface="Times New Roman" panose="02020603050405020304" pitchFamily="18" charset="0"/>
              </a:rPr>
              <a:t>The measured values agree in a range of 0.1 % with the simulated vales.</a:t>
            </a:r>
            <a:endParaRPr lang="en-GB" sz="1400" dirty="0">
              <a:ea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ea typeface="Times New Roman" panose="02020603050405020304" pitchFamily="18" charset="0"/>
              </a:rPr>
              <a:t>C</a:t>
            </a:r>
            <a:r>
              <a:rPr lang="en-GB" sz="1400" dirty="0">
                <a:effectLst/>
                <a:ea typeface="Times New Roman" panose="02020603050405020304" pitchFamily="18" charset="0"/>
              </a:rPr>
              <a:t>onsistency with Fusillo SS1 is below 0.8 % (midplane, </a:t>
            </a:r>
            <a:r>
              <a:rPr lang="en-GB" sz="1400" dirty="0" err="1">
                <a:effectLst/>
                <a:ea typeface="Times New Roman" panose="02020603050405020304" pitchFamily="18" charset="0"/>
              </a:rPr>
              <a:t>center</a:t>
            </a:r>
            <a:r>
              <a:rPr lang="en-GB" sz="1400" dirty="0">
                <a:effectLst/>
                <a:ea typeface="Times New Roman" panose="02020603050405020304" pitchFamily="18" charset="0"/>
              </a:rPr>
              <a:t>), ~ 7 units.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effectLst/>
                <a:ea typeface="Times New Roman" panose="02020603050405020304" pitchFamily="18" charset="0"/>
              </a:rPr>
              <a:t>The integrated field is consistent within 20-30 units.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effectLst/>
                <a:ea typeface="Times New Roman" panose="02020603050405020304" pitchFamily="18" charset="0"/>
              </a:rPr>
              <a:t>The </a:t>
            </a:r>
            <a:r>
              <a:rPr lang="en-GB" sz="1400" dirty="0">
                <a:ea typeface="Times New Roman" panose="02020603050405020304" pitchFamily="18" charset="0"/>
              </a:rPr>
              <a:t>shift might be </a:t>
            </a:r>
            <a:r>
              <a:rPr lang="en-GB" sz="1400" dirty="0">
                <a:effectLst/>
                <a:ea typeface="Times New Roman" panose="02020603050405020304" pitchFamily="18" charset="0"/>
              </a:rPr>
              <a:t>related to the positioning uncertainty</a:t>
            </a:r>
            <a:endParaRPr lang="en-GB" sz="14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6829038-DF28-65A6-2C0E-3A8FC7E4BD4C}"/>
              </a:ext>
            </a:extLst>
          </p:cNvPr>
          <p:cNvSpPr txBox="1"/>
          <p:nvPr/>
        </p:nvSpPr>
        <p:spPr>
          <a:xfrm>
            <a:off x="9163746" y="2604835"/>
            <a:ext cx="28915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prstClr val="black"/>
                </a:solidFill>
                <a:latin typeface="Calibri" panose="020F0502020204030204"/>
              </a:rPr>
              <a:t>The “banana”, curved magnetometer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47A8E4E-86DA-AB8B-1950-DC3A38115DF4}"/>
              </a:ext>
            </a:extLst>
          </p:cNvPr>
          <p:cNvSpPr txBox="1"/>
          <p:nvPr/>
        </p:nvSpPr>
        <p:spPr>
          <a:xfrm>
            <a:off x="8524" y="6264318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dirty="0"/>
              <a:t>M. </a:t>
            </a:r>
            <a:r>
              <a:rPr lang="en-GB" sz="800" dirty="0" err="1"/>
              <a:t>Pentella</a:t>
            </a:r>
            <a:r>
              <a:rPr lang="en-GB" sz="800" dirty="0"/>
              <a:t>, Magnetic measurement of the first FUSILLO sub-scale model, EDMS </a:t>
            </a:r>
            <a:r>
              <a:rPr lang="en-GB" sz="800" b="1" dirty="0"/>
              <a:t>3011208</a:t>
            </a:r>
          </a:p>
          <a:p>
            <a:r>
              <a:rPr lang="en-GB" sz="800" dirty="0"/>
              <a:t>M. </a:t>
            </a:r>
            <a:r>
              <a:rPr lang="en-GB" sz="800" dirty="0" err="1"/>
              <a:t>Pentella</a:t>
            </a:r>
            <a:r>
              <a:rPr lang="en-GB" sz="800" dirty="0"/>
              <a:t>, Magnetic measurement of the second FUSILLO sub-scale model, EDMS </a:t>
            </a:r>
            <a:r>
              <a:rPr lang="en-GB" sz="800" b="1" dirty="0"/>
              <a:t>3070320</a:t>
            </a:r>
          </a:p>
          <a:p>
            <a:endParaRPr lang="en-GB" sz="800" b="1" dirty="0"/>
          </a:p>
        </p:txBody>
      </p:sp>
    </p:spTree>
    <p:extLst>
      <p:ext uri="{BB962C8B-B14F-4D97-AF65-F5344CB8AC3E}">
        <p14:creationId xmlns:p14="http://schemas.microsoft.com/office/powerpoint/2010/main" val="32117901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5222FD-FA2C-BF80-B48F-2DF45AE9E9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827A25C-C46D-71C6-9A6D-9B978F19A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431320"/>
          </a:xfrm>
        </p:spPr>
        <p:txBody>
          <a:bodyPr>
            <a:noAutofit/>
          </a:bodyPr>
          <a:lstStyle/>
          <a:p>
            <a:pPr algn="ctr"/>
            <a:r>
              <a:rPr lang="en-US" sz="2800" b="1" dirty="0"/>
              <a:t>Magnetometer</a:t>
            </a:r>
            <a:endParaRPr lang="en-GB" sz="2800" b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0E1C2CF-1C5C-6433-B24D-FCC6A16E74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9690" y="1244698"/>
            <a:ext cx="4289892" cy="2102081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A9101F37-2690-4EAF-373A-BFE5AE3CF03A}"/>
              </a:ext>
            </a:extLst>
          </p:cNvPr>
          <p:cNvSpPr/>
          <p:nvPr/>
        </p:nvSpPr>
        <p:spPr>
          <a:xfrm>
            <a:off x="4238292" y="1972556"/>
            <a:ext cx="3991744" cy="3991744"/>
          </a:xfrm>
          <a:prstGeom prst="ellipse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00ED5CF-125D-0253-B79B-64983BC15F38}"/>
              </a:ext>
            </a:extLst>
          </p:cNvPr>
          <p:cNvSpPr/>
          <p:nvPr/>
        </p:nvSpPr>
        <p:spPr>
          <a:xfrm>
            <a:off x="4391509" y="1972556"/>
            <a:ext cx="3657600" cy="3657600"/>
          </a:xfrm>
          <a:prstGeom prst="ellipse">
            <a:avLst/>
          </a:prstGeom>
          <a:noFill/>
          <a:ln w="19050">
            <a:solidFill>
              <a:srgbClr val="0C77C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F544EC7B-04AD-7840-69AD-DF198F2CA7EB}"/>
              </a:ext>
            </a:extLst>
          </p:cNvPr>
          <p:cNvSpPr/>
          <p:nvPr/>
        </p:nvSpPr>
        <p:spPr>
          <a:xfrm>
            <a:off x="4277205" y="2034459"/>
            <a:ext cx="3657600" cy="3657600"/>
          </a:xfrm>
          <a:prstGeom prst="ellipse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80410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F5425593-80F7-DDCF-7F38-856694FFEB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55A52999-276D-67E9-150B-7F47D6E21F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8807" y="1071832"/>
            <a:ext cx="10981653" cy="435281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E93340D0-DAE0-85EA-2273-B7AB0AC622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468" y="3982449"/>
            <a:ext cx="4067743" cy="2591162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90CD3003-E172-698F-7B91-A5E41E24AE8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34357" y="2724922"/>
            <a:ext cx="3062529" cy="2699721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17A1C561-E052-F574-9EF9-EA921859838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13556" y="592086"/>
            <a:ext cx="5611008" cy="5048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056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F2C4228-6A55-849E-D285-EC050C26A02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9838" t="4348" r="35553" b="2777"/>
          <a:stretch/>
        </p:blipFill>
        <p:spPr>
          <a:xfrm>
            <a:off x="9840744" y="2339960"/>
            <a:ext cx="2037083" cy="3960322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2CA292FC-0844-C198-9076-3EED238226D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0958" b="6452"/>
          <a:stretch/>
        </p:blipFill>
        <p:spPr>
          <a:xfrm rot="5400000">
            <a:off x="7066140" y="3696536"/>
            <a:ext cx="3868122" cy="124717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5F1E1D18-5ACB-4841-8274-19B3EECA3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431320"/>
          </a:xfrm>
        </p:spPr>
        <p:txBody>
          <a:bodyPr>
            <a:noAutofit/>
          </a:bodyPr>
          <a:lstStyle/>
          <a:p>
            <a:pPr algn="ctr"/>
            <a:r>
              <a:rPr lang="en-GB" sz="2800" b="1" dirty="0"/>
              <a:t>Design Summary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6C60C86-14DC-6BD5-BC0F-43EB013FAC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5411" y="671992"/>
            <a:ext cx="4827627" cy="562829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45A9107-06E4-9E07-099E-E984ABF1EEC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7828" y="771065"/>
            <a:ext cx="3362272" cy="1521085"/>
          </a:xfrm>
          <a:prstGeom prst="rect">
            <a:avLst/>
          </a:prstGeom>
        </p:spPr>
      </p:pic>
      <p:pic>
        <p:nvPicPr>
          <p:cNvPr id="16" name="Picture 15" descr="A rainbow colored object with numbers&#10;&#10;AI-generated content may be incorrect.">
            <a:extLst>
              <a:ext uri="{FF2B5EF4-FFF2-40B4-BE49-F238E27FC236}">
                <a16:creationId xmlns:a16="http://schemas.microsoft.com/office/drawing/2014/main" id="{9F90DFBB-6DF5-83D1-80E4-6D60C2B73D02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0543" b="3429"/>
          <a:stretch>
            <a:fillRect/>
          </a:stretch>
        </p:blipFill>
        <p:spPr>
          <a:xfrm>
            <a:off x="5607174" y="2515826"/>
            <a:ext cx="2552484" cy="3659752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2C501107-338B-66D3-FDFC-F03A2F8DE973}"/>
              </a:ext>
            </a:extLst>
          </p:cNvPr>
          <p:cNvGrpSpPr/>
          <p:nvPr/>
        </p:nvGrpSpPr>
        <p:grpSpPr>
          <a:xfrm>
            <a:off x="9227251" y="431321"/>
            <a:ext cx="2716353" cy="1753014"/>
            <a:chOff x="12728879" y="14971887"/>
            <a:chExt cx="5456825" cy="3521595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4D7C0FFC-5B9B-861A-C308-CCA6F829261E}"/>
                </a:ext>
              </a:extLst>
            </p:cNvPr>
            <p:cNvGrpSpPr/>
            <p:nvPr/>
          </p:nvGrpSpPr>
          <p:grpSpPr>
            <a:xfrm>
              <a:off x="12728879" y="14971887"/>
              <a:ext cx="5456825" cy="3521595"/>
              <a:chOff x="4992390" y="22194477"/>
              <a:chExt cx="6187157" cy="3992919"/>
            </a:xfrm>
          </p:grpSpPr>
          <p:pic>
            <p:nvPicPr>
              <p:cNvPr id="20" name="Picture 19" descr="A diagram of a fiber optic cable&#10;&#10;AI-generated content may be incorrect.">
                <a:extLst>
                  <a:ext uri="{FF2B5EF4-FFF2-40B4-BE49-F238E27FC236}">
                    <a16:creationId xmlns:a16="http://schemas.microsoft.com/office/drawing/2014/main" id="{C98CE5FB-E383-AB30-2A59-A7E0465B39B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20708"/>
              <a:stretch/>
            </p:blipFill>
            <p:spPr>
              <a:xfrm>
                <a:off x="4992390" y="22194477"/>
                <a:ext cx="6187157" cy="3992919"/>
              </a:xfrm>
              <a:prstGeom prst="rect">
                <a:avLst/>
              </a:prstGeom>
            </p:spPr>
          </p:pic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5FD98E65-C054-93AE-73E0-AD19B09263D0}"/>
                  </a:ext>
                </a:extLst>
              </p:cNvPr>
              <p:cNvSpPr/>
              <p:nvPr/>
            </p:nvSpPr>
            <p:spPr>
              <a:xfrm>
                <a:off x="5125247" y="25368397"/>
                <a:ext cx="293660" cy="28433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3FB1BA5A-213F-098E-91E5-A3191D6AF07A}"/>
                  </a:ext>
                </a:extLst>
              </p:cNvPr>
              <p:cNvSpPr/>
              <p:nvPr/>
            </p:nvSpPr>
            <p:spPr>
              <a:xfrm>
                <a:off x="9235331" y="25326053"/>
                <a:ext cx="293660" cy="32668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pic>
          <p:nvPicPr>
            <p:cNvPr id="19" name="Image 1" descr="Une image contenant ustensiles de cuisine, art&#10;&#10;Description générée automatiquement avec une confiance moyenne">
              <a:extLst>
                <a:ext uri="{FF2B5EF4-FFF2-40B4-BE49-F238E27FC236}">
                  <a16:creationId xmlns:a16="http://schemas.microsoft.com/office/drawing/2014/main" id="{B3F732E1-3950-9112-5530-F8175F7A606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rcRect l="5994" t="2225"/>
            <a:stretch/>
          </p:blipFill>
          <p:spPr>
            <a:xfrm>
              <a:off x="16883902" y="15020310"/>
              <a:ext cx="1290684" cy="31235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8227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63BE9D-5EA0-2FB1-78E8-49FB121646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39F540FD-A24E-3985-3F7B-FA12C18A20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431320"/>
          </a:xfrm>
        </p:spPr>
        <p:txBody>
          <a:bodyPr>
            <a:noAutofit/>
          </a:bodyPr>
          <a:lstStyle/>
          <a:p>
            <a:pPr algn="ctr"/>
            <a:r>
              <a:rPr lang="en-GB" sz="2800" b="1" dirty="0"/>
              <a:t>Magnet fabrication</a:t>
            </a:r>
          </a:p>
        </p:txBody>
      </p:sp>
      <p:pic>
        <p:nvPicPr>
          <p:cNvPr id="2" name="Picture 1" descr="Men in protective gear working on a large pipe&#10;&#10;AI-generated content may be incorrect.">
            <a:extLst>
              <a:ext uri="{FF2B5EF4-FFF2-40B4-BE49-F238E27FC236}">
                <a16:creationId xmlns:a16="http://schemas.microsoft.com/office/drawing/2014/main" id="{EC506B23-B876-111C-E69D-579C316494A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723" y="4683448"/>
            <a:ext cx="2633178" cy="1755451"/>
          </a:xfrm>
          <a:prstGeom prst="rect">
            <a:avLst/>
          </a:prstGeom>
        </p:spPr>
      </p:pic>
      <p:pic>
        <p:nvPicPr>
          <p:cNvPr id="3" name="Picture 2" descr="A large tube on a machine&#10;&#10;AI-generated content may be incorrect.">
            <a:extLst>
              <a:ext uri="{FF2B5EF4-FFF2-40B4-BE49-F238E27FC236}">
                <a16:creationId xmlns:a16="http://schemas.microsoft.com/office/drawing/2014/main" id="{463C6219-F80B-8BA5-1660-CAA346E3A24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553"/>
          <a:stretch/>
        </p:blipFill>
        <p:spPr>
          <a:xfrm>
            <a:off x="3138995" y="639834"/>
            <a:ext cx="2633177" cy="1628241"/>
          </a:xfrm>
          <a:prstGeom prst="rect">
            <a:avLst/>
          </a:prstGeom>
        </p:spPr>
      </p:pic>
      <p:pic>
        <p:nvPicPr>
          <p:cNvPr id="5" name="Picture 4" descr="Close-up of a machine with spools of wire&#10;&#10;AI-generated content may be incorrect.">
            <a:extLst>
              <a:ext uri="{FF2B5EF4-FFF2-40B4-BE49-F238E27FC236}">
                <a16:creationId xmlns:a16="http://schemas.microsoft.com/office/drawing/2014/main" id="{B2E2DF38-5AA6-2606-DD4C-80A6EEF8BA4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724" y="2867312"/>
            <a:ext cx="2633177" cy="1645735"/>
          </a:xfrm>
          <a:prstGeom prst="rect">
            <a:avLst/>
          </a:prstGeom>
        </p:spPr>
      </p:pic>
      <p:pic>
        <p:nvPicPr>
          <p:cNvPr id="6" name="Picture 5" descr="A group of people working in a factory&#10;&#10;AI-generated content may be incorrect.">
            <a:extLst>
              <a:ext uri="{FF2B5EF4-FFF2-40B4-BE49-F238E27FC236}">
                <a16:creationId xmlns:a16="http://schemas.microsoft.com/office/drawing/2014/main" id="{2200868E-CCEB-93F7-477B-083D97D2205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8995" y="4227206"/>
            <a:ext cx="2633178" cy="1755451"/>
          </a:xfrm>
          <a:prstGeom prst="rect">
            <a:avLst/>
          </a:prstGeom>
        </p:spPr>
      </p:pic>
      <p:pic>
        <p:nvPicPr>
          <p:cNvPr id="8" name="Picture 7" descr="A person in a white coat standing in a room with a large tube&#10;&#10;AI-generated content may be incorrect.">
            <a:extLst>
              <a:ext uri="{FF2B5EF4-FFF2-40B4-BE49-F238E27FC236}">
                <a16:creationId xmlns:a16="http://schemas.microsoft.com/office/drawing/2014/main" id="{772DAF62-8CA4-CE08-A50B-38B4E33B70D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8995" y="2369915"/>
            <a:ext cx="2633178" cy="1755451"/>
          </a:xfrm>
          <a:prstGeom prst="rect">
            <a:avLst/>
          </a:prstGeom>
        </p:spPr>
      </p:pic>
      <p:pic>
        <p:nvPicPr>
          <p:cNvPr id="10" name="Picture 9" descr="A machine with wires and a round object&#10;&#10;AI-generated content may be incorrect.">
            <a:extLst>
              <a:ext uri="{FF2B5EF4-FFF2-40B4-BE49-F238E27FC236}">
                <a16:creationId xmlns:a16="http://schemas.microsoft.com/office/drawing/2014/main" id="{00E57326-A016-9721-0E80-11E2F23EC71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24"/>
          <a:stretch/>
        </p:blipFill>
        <p:spPr>
          <a:xfrm rot="5400000">
            <a:off x="6215276" y="3775105"/>
            <a:ext cx="2582674" cy="2250331"/>
          </a:xfrm>
          <a:prstGeom prst="rect">
            <a:avLst/>
          </a:prstGeom>
        </p:spPr>
      </p:pic>
      <p:pic>
        <p:nvPicPr>
          <p:cNvPr id="12" name="Picture 11" descr="A blue and silver machine&#10;&#10;Description automatically generated">
            <a:extLst>
              <a:ext uri="{FF2B5EF4-FFF2-40B4-BE49-F238E27FC236}">
                <a16:creationId xmlns:a16="http://schemas.microsoft.com/office/drawing/2014/main" id="{21FB8949-660E-622E-B61B-BE3326218715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217725" y="639834"/>
            <a:ext cx="2633176" cy="2018965"/>
          </a:xfrm>
          <a:prstGeom prst="rect">
            <a:avLst/>
          </a:prstGeom>
        </p:spPr>
      </p:pic>
      <p:pic>
        <p:nvPicPr>
          <p:cNvPr id="24" name="Picture 23" descr="A person standing on a metal object&#10;&#10;AI-generated content may be incorrect.">
            <a:extLst>
              <a:ext uri="{FF2B5EF4-FFF2-40B4-BE49-F238E27FC236}">
                <a16:creationId xmlns:a16="http://schemas.microsoft.com/office/drawing/2014/main" id="{F938D2A0-FB3C-A003-382A-60D2C12942C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5400000">
            <a:off x="8708514" y="1754544"/>
            <a:ext cx="3725612" cy="2794209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4948481E-0A5D-4DFC-C57F-F1BED14D5DA9}"/>
              </a:ext>
            </a:extLst>
          </p:cNvPr>
          <p:cNvSpPr txBox="1"/>
          <p:nvPr/>
        </p:nvSpPr>
        <p:spPr>
          <a:xfrm>
            <a:off x="9643822" y="5028931"/>
            <a:ext cx="18549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On insert 28.05.2025</a:t>
            </a:r>
            <a:endParaRPr lang="en-GB" sz="14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972A446-A982-6D71-2F34-CD55AD8C5366}"/>
              </a:ext>
            </a:extLst>
          </p:cNvPr>
          <p:cNvSpPr txBox="1"/>
          <p:nvPr/>
        </p:nvSpPr>
        <p:spPr>
          <a:xfrm>
            <a:off x="3121179" y="5984074"/>
            <a:ext cx="26688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Winding Nov. 2024 – Jan. 2025</a:t>
            </a:r>
            <a:endParaRPr lang="en-GB" sz="14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A70812A-5222-9F6C-8AF0-D92B605BBC7A}"/>
              </a:ext>
            </a:extLst>
          </p:cNvPr>
          <p:cNvSpPr txBox="1"/>
          <p:nvPr/>
        </p:nvSpPr>
        <p:spPr>
          <a:xfrm>
            <a:off x="6420417" y="6192711"/>
            <a:ext cx="20340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Impregnation Apr. 2025</a:t>
            </a:r>
            <a:endParaRPr lang="en-GB" sz="1400" dirty="0"/>
          </a:p>
        </p:txBody>
      </p:sp>
      <p:pic>
        <p:nvPicPr>
          <p:cNvPr id="9" name="Picture 8" descr="A group of men holding a large piece of metal&#10;&#10;AI-generated content may be incorrect.">
            <a:extLst>
              <a:ext uri="{FF2B5EF4-FFF2-40B4-BE49-F238E27FC236}">
                <a16:creationId xmlns:a16="http://schemas.microsoft.com/office/drawing/2014/main" id="{54A1D489-6D1C-80CA-BBA5-F83110982CBD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 l="8753" r="8970"/>
          <a:stretch>
            <a:fillRect/>
          </a:stretch>
        </p:blipFill>
        <p:spPr>
          <a:xfrm>
            <a:off x="6006904" y="666036"/>
            <a:ext cx="2999418" cy="2734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32428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F1E1D18-5ACB-4841-8274-19B3EECA3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431320"/>
          </a:xfrm>
        </p:spPr>
        <p:txBody>
          <a:bodyPr>
            <a:noAutofit/>
          </a:bodyPr>
          <a:lstStyle/>
          <a:p>
            <a:pPr algn="ctr"/>
            <a:r>
              <a:rPr lang="en-US" dirty="0"/>
              <a:t>Power converter issues</a:t>
            </a:r>
            <a:endParaRPr lang="en-GB" sz="2800" b="1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5D59977-9D65-D758-6F94-641FFAD4A935}"/>
              </a:ext>
            </a:extLst>
          </p:cNvPr>
          <p:cNvSpPr txBox="1"/>
          <p:nvPr/>
        </p:nvSpPr>
        <p:spPr>
          <a:xfrm>
            <a:off x="602370" y="1374230"/>
            <a:ext cx="10752567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Power convert used for the test : 600 A / 10 V / 200 </a:t>
            </a:r>
            <a:r>
              <a:rPr lang="en-US" sz="1400" b="1" dirty="0" err="1"/>
              <a:t>mH</a:t>
            </a:r>
            <a:endParaRPr lang="en-US" sz="1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r>
              <a:rPr lang="en-US" sz="1400" b="1" dirty="0"/>
              <a:t>Tension limit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In a magnet with 9.4 H, a ramp of 1 A/s already builds up 9.4 V.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r>
              <a:rPr lang="en-US" sz="1400" b="1" dirty="0"/>
              <a:t>Regulation issues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Not possible to adapt the PC regulation to the high inductance of the magnet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r>
              <a:rPr lang="en-US" sz="1400" dirty="0"/>
              <a:t>As a result, the nominal ramp rate was reduced 0.25 A/s impacting the testing time (~20 min per ramp)</a:t>
            </a:r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r>
              <a:rPr lang="en-US" sz="1400" u="sng" dirty="0"/>
              <a:t>Not expected good news</a:t>
            </a:r>
            <a:r>
              <a:rPr lang="en-US" sz="1400" dirty="0"/>
              <a:t>: the varistors used for protection seem to heat up a lot after each quench. If quench event would have been closer, this could have led to a deterioration of the protection system…</a:t>
            </a:r>
          </a:p>
        </p:txBody>
      </p:sp>
    </p:spTree>
    <p:extLst>
      <p:ext uri="{BB962C8B-B14F-4D97-AF65-F5344CB8AC3E}">
        <p14:creationId xmlns:p14="http://schemas.microsoft.com/office/powerpoint/2010/main" val="32210381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58B6D7-A288-A942-6D36-48D458E436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aph with numbers and lines&#10;&#10;AI-generated content may be incorrect.">
            <a:extLst>
              <a:ext uri="{FF2B5EF4-FFF2-40B4-BE49-F238E27FC236}">
                <a16:creationId xmlns:a16="http://schemas.microsoft.com/office/drawing/2014/main" id="{216E5B8B-73DC-D65E-E601-5DC816D335E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951" t="8330" r="9762" b="8298"/>
          <a:stretch>
            <a:fillRect/>
          </a:stretch>
        </p:blipFill>
        <p:spPr>
          <a:xfrm>
            <a:off x="149423" y="647537"/>
            <a:ext cx="11466412" cy="4085899"/>
          </a:xfrm>
          <a:prstGeom prst="rect">
            <a:avLst/>
          </a:prstGeom>
        </p:spPr>
      </p:pic>
      <p:sp>
        <p:nvSpPr>
          <p:cNvPr id="38" name="Rectangle 37">
            <a:extLst>
              <a:ext uri="{FF2B5EF4-FFF2-40B4-BE49-F238E27FC236}">
                <a16:creationId xmlns:a16="http://schemas.microsoft.com/office/drawing/2014/main" id="{B8332660-E70D-89FC-E4A3-DED317EF822D}"/>
              </a:ext>
            </a:extLst>
          </p:cNvPr>
          <p:cNvSpPr/>
          <p:nvPr/>
        </p:nvSpPr>
        <p:spPr>
          <a:xfrm>
            <a:off x="7912790" y="726538"/>
            <a:ext cx="791818" cy="3613457"/>
          </a:xfrm>
          <a:prstGeom prst="rect">
            <a:avLst/>
          </a:prstGeom>
          <a:solidFill>
            <a:srgbClr val="00B050">
              <a:alpha val="1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7988108-D8B1-8267-CAD5-78EB619383C6}"/>
              </a:ext>
            </a:extLst>
          </p:cNvPr>
          <p:cNvSpPr/>
          <p:nvPr/>
        </p:nvSpPr>
        <p:spPr>
          <a:xfrm>
            <a:off x="2298953" y="736021"/>
            <a:ext cx="4009465" cy="3613457"/>
          </a:xfrm>
          <a:prstGeom prst="rect">
            <a:avLst/>
          </a:prstGeom>
          <a:solidFill>
            <a:srgbClr val="FFC000">
              <a:alpha val="1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671E36F-A7BE-2A99-9946-A48494F08B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431320"/>
          </a:xfrm>
        </p:spPr>
        <p:txBody>
          <a:bodyPr>
            <a:noAutofit/>
          </a:bodyPr>
          <a:lstStyle/>
          <a:p>
            <a:pPr algn="ctr"/>
            <a:r>
              <a:rPr lang="en-US" dirty="0"/>
              <a:t>Training</a:t>
            </a:r>
            <a:endParaRPr lang="en-GB" sz="2800" b="1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05F4DA2-AAC4-393E-51DB-DA0026A7C7C8}"/>
              </a:ext>
            </a:extLst>
          </p:cNvPr>
          <p:cNvSpPr txBox="1"/>
          <p:nvPr/>
        </p:nvSpPr>
        <p:spPr>
          <a:xfrm>
            <a:off x="2862479" y="5018157"/>
            <a:ext cx="548182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11 quenches events at 4.5 K to reach nominal current (287.5 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Difficulties to go higher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Trial to train at 1.9 K shows too high quench integral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5764327-D22A-6648-B28A-63E8E1216607}"/>
              </a:ext>
            </a:extLst>
          </p:cNvPr>
          <p:cNvSpPr txBox="1"/>
          <p:nvPr/>
        </p:nvSpPr>
        <p:spPr>
          <a:xfrm rot="18192887">
            <a:off x="2067008" y="3041230"/>
            <a:ext cx="52290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solidFill>
                  <a:srgbClr val="000000"/>
                </a:solidFill>
              </a:rPr>
              <a:t>rope 9 </a:t>
            </a:r>
            <a:endParaRPr lang="en-GB" sz="800" b="1" dirty="0">
              <a:solidFill>
                <a:srgbClr val="00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53C30FD-759F-9029-5ACC-B855E002E73A}"/>
              </a:ext>
            </a:extLst>
          </p:cNvPr>
          <p:cNvSpPr txBox="1"/>
          <p:nvPr/>
        </p:nvSpPr>
        <p:spPr>
          <a:xfrm rot="19540922">
            <a:off x="2071604" y="2611563"/>
            <a:ext cx="58060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solidFill>
                  <a:srgbClr val="000000"/>
                </a:solidFill>
              </a:rPr>
              <a:t>rope 10 </a:t>
            </a:r>
            <a:endParaRPr lang="en-GB" sz="800" b="1" dirty="0">
              <a:solidFill>
                <a:srgbClr val="00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0FB982A-1C15-83C7-6B2E-2CDB45FBC837}"/>
              </a:ext>
            </a:extLst>
          </p:cNvPr>
          <p:cNvSpPr txBox="1"/>
          <p:nvPr/>
        </p:nvSpPr>
        <p:spPr>
          <a:xfrm rot="18192887">
            <a:off x="2287529" y="2650779"/>
            <a:ext cx="6671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solidFill>
                  <a:srgbClr val="000000"/>
                </a:solidFill>
              </a:rPr>
              <a:t>rope 9/10 </a:t>
            </a:r>
            <a:endParaRPr lang="en-GB" sz="800" b="1" dirty="0">
              <a:solidFill>
                <a:srgbClr val="00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8AF4C44-199C-CD10-0D4A-2323EC42A456}"/>
              </a:ext>
            </a:extLst>
          </p:cNvPr>
          <p:cNvSpPr txBox="1"/>
          <p:nvPr/>
        </p:nvSpPr>
        <p:spPr>
          <a:xfrm rot="18192887">
            <a:off x="2376970" y="2741514"/>
            <a:ext cx="69602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solidFill>
                  <a:srgbClr val="000000"/>
                </a:solidFill>
              </a:rPr>
              <a:t>rope 5/7/9 </a:t>
            </a:r>
            <a:endParaRPr lang="en-GB" sz="800" b="1" dirty="0">
              <a:solidFill>
                <a:srgbClr val="00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ACE53C1-C559-1A78-7E89-1A223C6D1CE5}"/>
              </a:ext>
            </a:extLst>
          </p:cNvPr>
          <p:cNvSpPr txBox="1"/>
          <p:nvPr/>
        </p:nvSpPr>
        <p:spPr>
          <a:xfrm rot="18192887">
            <a:off x="2666977" y="2528857"/>
            <a:ext cx="58060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solidFill>
                  <a:srgbClr val="000000"/>
                </a:solidFill>
              </a:rPr>
              <a:t>rope 10 </a:t>
            </a:r>
            <a:endParaRPr lang="en-GB" sz="800" b="1" dirty="0">
              <a:solidFill>
                <a:srgbClr val="00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04A5EB8-1023-5411-FBDB-5541B5A0F26D}"/>
              </a:ext>
            </a:extLst>
          </p:cNvPr>
          <p:cNvSpPr txBox="1"/>
          <p:nvPr/>
        </p:nvSpPr>
        <p:spPr>
          <a:xfrm rot="18192887">
            <a:off x="2814796" y="2445819"/>
            <a:ext cx="6094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solidFill>
                  <a:srgbClr val="000000"/>
                </a:solidFill>
              </a:rPr>
              <a:t>rope 5/7 </a:t>
            </a:r>
            <a:endParaRPr lang="en-GB" sz="800" b="1" dirty="0">
              <a:solidFill>
                <a:srgbClr val="00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1E3A872-F1CB-E961-387D-4C856872BE33}"/>
              </a:ext>
            </a:extLst>
          </p:cNvPr>
          <p:cNvSpPr txBox="1"/>
          <p:nvPr/>
        </p:nvSpPr>
        <p:spPr>
          <a:xfrm rot="18192887">
            <a:off x="3025427" y="2426834"/>
            <a:ext cx="52290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solidFill>
                  <a:srgbClr val="000000"/>
                </a:solidFill>
              </a:rPr>
              <a:t>rope 5 </a:t>
            </a:r>
            <a:endParaRPr lang="en-GB" sz="800" b="1" dirty="0">
              <a:solidFill>
                <a:srgbClr val="00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3193D38-B7D9-987C-BDDD-986E6893CD16}"/>
              </a:ext>
            </a:extLst>
          </p:cNvPr>
          <p:cNvSpPr txBox="1"/>
          <p:nvPr/>
        </p:nvSpPr>
        <p:spPr>
          <a:xfrm rot="18192887">
            <a:off x="3180174" y="2395370"/>
            <a:ext cx="52290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solidFill>
                  <a:srgbClr val="000000"/>
                </a:solidFill>
              </a:rPr>
              <a:t>rope 9 </a:t>
            </a:r>
            <a:endParaRPr lang="en-GB" sz="800" b="1" dirty="0">
              <a:solidFill>
                <a:srgbClr val="00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9655D90-0678-73F1-7476-6557FD757C05}"/>
              </a:ext>
            </a:extLst>
          </p:cNvPr>
          <p:cNvSpPr txBox="1"/>
          <p:nvPr/>
        </p:nvSpPr>
        <p:spPr>
          <a:xfrm rot="18192887">
            <a:off x="3276652" y="2362184"/>
            <a:ext cx="6094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solidFill>
                  <a:srgbClr val="000000"/>
                </a:solidFill>
              </a:rPr>
              <a:t>rope 7/9 </a:t>
            </a:r>
            <a:endParaRPr lang="en-GB" sz="800" b="1" dirty="0">
              <a:solidFill>
                <a:srgbClr val="00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9DF7249-283D-E56C-0650-E2FF9333FA36}"/>
              </a:ext>
            </a:extLst>
          </p:cNvPr>
          <p:cNvSpPr txBox="1"/>
          <p:nvPr/>
        </p:nvSpPr>
        <p:spPr>
          <a:xfrm rot="18192887">
            <a:off x="3509770" y="2255478"/>
            <a:ext cx="52290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solidFill>
                  <a:srgbClr val="000000"/>
                </a:solidFill>
              </a:rPr>
              <a:t>rope 7 </a:t>
            </a:r>
            <a:endParaRPr lang="en-GB" sz="800" b="1" dirty="0">
              <a:solidFill>
                <a:srgbClr val="00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97F26DB-8408-D9C1-0577-6B22717B09A0}"/>
              </a:ext>
            </a:extLst>
          </p:cNvPr>
          <p:cNvSpPr txBox="1"/>
          <p:nvPr/>
        </p:nvSpPr>
        <p:spPr>
          <a:xfrm rot="18192887">
            <a:off x="3663329" y="2168980"/>
            <a:ext cx="52290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solidFill>
                  <a:srgbClr val="000000"/>
                </a:solidFill>
              </a:rPr>
              <a:t>rope 9 </a:t>
            </a:r>
            <a:endParaRPr lang="en-GB" sz="800" b="1" dirty="0">
              <a:solidFill>
                <a:srgbClr val="00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4ABD61D-ACD6-7E86-014D-CB311F0CD918}"/>
              </a:ext>
            </a:extLst>
          </p:cNvPr>
          <p:cNvSpPr txBox="1"/>
          <p:nvPr/>
        </p:nvSpPr>
        <p:spPr>
          <a:xfrm rot="18192887">
            <a:off x="3758249" y="2313476"/>
            <a:ext cx="6094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solidFill>
                  <a:srgbClr val="000000"/>
                </a:solidFill>
              </a:rPr>
              <a:t>rope 5/7 </a:t>
            </a:r>
            <a:endParaRPr lang="en-GB" sz="800" b="1" dirty="0">
              <a:solidFill>
                <a:srgbClr val="000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B671245-5DD7-C370-21D0-082483E3B84C}"/>
              </a:ext>
            </a:extLst>
          </p:cNvPr>
          <p:cNvSpPr txBox="1"/>
          <p:nvPr/>
        </p:nvSpPr>
        <p:spPr>
          <a:xfrm rot="18192887">
            <a:off x="3991367" y="2255478"/>
            <a:ext cx="52290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solidFill>
                  <a:srgbClr val="000000"/>
                </a:solidFill>
              </a:rPr>
              <a:t>rope 7 </a:t>
            </a:r>
            <a:endParaRPr lang="en-GB" sz="800" b="1" dirty="0">
              <a:solidFill>
                <a:srgbClr val="00000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2A669E5-9196-1C01-4B39-99B847711DA6}"/>
              </a:ext>
            </a:extLst>
          </p:cNvPr>
          <p:cNvSpPr txBox="1"/>
          <p:nvPr/>
        </p:nvSpPr>
        <p:spPr>
          <a:xfrm rot="18192887">
            <a:off x="4048332" y="2403967"/>
            <a:ext cx="6094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solidFill>
                  <a:srgbClr val="000000"/>
                </a:solidFill>
              </a:rPr>
              <a:t>rope 5/7 </a:t>
            </a:r>
            <a:endParaRPr lang="en-GB" sz="800" b="1" dirty="0">
              <a:solidFill>
                <a:srgbClr val="00000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1273326-047F-EBFA-5456-E02CE36DBE86}"/>
              </a:ext>
            </a:extLst>
          </p:cNvPr>
          <p:cNvSpPr txBox="1"/>
          <p:nvPr/>
        </p:nvSpPr>
        <p:spPr>
          <a:xfrm rot="18192887">
            <a:off x="4263958" y="2259013"/>
            <a:ext cx="58060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solidFill>
                  <a:srgbClr val="000000"/>
                </a:solidFill>
              </a:rPr>
              <a:t>rope 10 </a:t>
            </a:r>
            <a:endParaRPr lang="en-GB" sz="800" b="1" dirty="0">
              <a:solidFill>
                <a:srgbClr val="00000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344A10B-795D-3DD4-FEB6-68CF6412DB36}"/>
              </a:ext>
            </a:extLst>
          </p:cNvPr>
          <p:cNvSpPr txBox="1"/>
          <p:nvPr/>
        </p:nvSpPr>
        <p:spPr>
          <a:xfrm rot="18192887">
            <a:off x="4463197" y="2181592"/>
            <a:ext cx="52290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solidFill>
                  <a:srgbClr val="000000"/>
                </a:solidFill>
              </a:rPr>
              <a:t>rope 2 </a:t>
            </a:r>
            <a:endParaRPr lang="en-GB" sz="800" b="1" dirty="0">
              <a:solidFill>
                <a:srgbClr val="00000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6F18ACD-BE8B-4D12-D516-577F7141C4DE}"/>
              </a:ext>
            </a:extLst>
          </p:cNvPr>
          <p:cNvSpPr txBox="1"/>
          <p:nvPr/>
        </p:nvSpPr>
        <p:spPr>
          <a:xfrm rot="18192887">
            <a:off x="4627447" y="2194826"/>
            <a:ext cx="52290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solidFill>
                  <a:srgbClr val="000000"/>
                </a:solidFill>
              </a:rPr>
              <a:t>rope 7 </a:t>
            </a:r>
            <a:endParaRPr lang="en-GB" sz="800" b="1" dirty="0">
              <a:solidFill>
                <a:srgbClr val="000000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2A32893-589E-81C1-3636-55DFF8B854FA}"/>
              </a:ext>
            </a:extLst>
          </p:cNvPr>
          <p:cNvSpPr txBox="1"/>
          <p:nvPr/>
        </p:nvSpPr>
        <p:spPr>
          <a:xfrm rot="18192887">
            <a:off x="4792224" y="2220692"/>
            <a:ext cx="52290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solidFill>
                  <a:srgbClr val="000000"/>
                </a:solidFill>
              </a:rPr>
              <a:t>rope 7 </a:t>
            </a:r>
            <a:endParaRPr lang="en-GB" sz="800" b="1" dirty="0">
              <a:solidFill>
                <a:srgbClr val="000000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62C37C3-F4CC-DA25-DF2C-DD8439B8C921}"/>
              </a:ext>
            </a:extLst>
          </p:cNvPr>
          <p:cNvSpPr txBox="1"/>
          <p:nvPr/>
        </p:nvSpPr>
        <p:spPr>
          <a:xfrm rot="18192887">
            <a:off x="4938559" y="2258482"/>
            <a:ext cx="52290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solidFill>
                  <a:srgbClr val="000000"/>
                </a:solidFill>
              </a:rPr>
              <a:t>rope 7 </a:t>
            </a:r>
            <a:endParaRPr lang="en-GB" sz="800" b="1" dirty="0">
              <a:solidFill>
                <a:srgbClr val="000000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888D404-EB94-A214-601F-D7D92094F93A}"/>
              </a:ext>
            </a:extLst>
          </p:cNvPr>
          <p:cNvSpPr txBox="1"/>
          <p:nvPr/>
        </p:nvSpPr>
        <p:spPr>
          <a:xfrm rot="18192887">
            <a:off x="5074792" y="2345005"/>
            <a:ext cx="52290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solidFill>
                  <a:srgbClr val="000000"/>
                </a:solidFill>
              </a:rPr>
              <a:t>rope 7 </a:t>
            </a:r>
            <a:endParaRPr lang="en-GB" sz="800" b="1" dirty="0">
              <a:solidFill>
                <a:srgbClr val="000000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3CBCFEE-A1A6-D5CF-D8BC-DAC0611E015A}"/>
              </a:ext>
            </a:extLst>
          </p:cNvPr>
          <p:cNvSpPr txBox="1"/>
          <p:nvPr/>
        </p:nvSpPr>
        <p:spPr>
          <a:xfrm rot="18192887">
            <a:off x="5279476" y="2151724"/>
            <a:ext cx="52290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solidFill>
                  <a:srgbClr val="000000"/>
                </a:solidFill>
              </a:rPr>
              <a:t>rope 7 </a:t>
            </a:r>
            <a:endParaRPr lang="en-GB" sz="800" b="1" dirty="0">
              <a:solidFill>
                <a:srgbClr val="000000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1B57071-0137-BB52-C4C9-BE6696713FCB}"/>
              </a:ext>
            </a:extLst>
          </p:cNvPr>
          <p:cNvSpPr txBox="1"/>
          <p:nvPr/>
        </p:nvSpPr>
        <p:spPr>
          <a:xfrm rot="18192887">
            <a:off x="5298504" y="2155401"/>
            <a:ext cx="69602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solidFill>
                  <a:srgbClr val="000000"/>
                </a:solidFill>
              </a:rPr>
              <a:t>rope 3/5/7 </a:t>
            </a:r>
            <a:endParaRPr lang="en-GB" sz="800" b="1" dirty="0">
              <a:solidFill>
                <a:srgbClr val="000000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C65FD0C-C93E-F0F4-CF8F-F9C0ECE1504E}"/>
              </a:ext>
            </a:extLst>
          </p:cNvPr>
          <p:cNvSpPr txBox="1"/>
          <p:nvPr/>
        </p:nvSpPr>
        <p:spPr>
          <a:xfrm rot="18192887">
            <a:off x="5523346" y="2149691"/>
            <a:ext cx="6094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solidFill>
                  <a:srgbClr val="000000"/>
                </a:solidFill>
              </a:rPr>
              <a:t>rope 5/7 </a:t>
            </a:r>
            <a:endParaRPr lang="en-GB" sz="800" b="1" dirty="0">
              <a:solidFill>
                <a:srgbClr val="00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6B8A574-04AD-B7E2-3974-4C303A085634}"/>
              </a:ext>
            </a:extLst>
          </p:cNvPr>
          <p:cNvSpPr txBox="1"/>
          <p:nvPr/>
        </p:nvSpPr>
        <p:spPr>
          <a:xfrm rot="18192887">
            <a:off x="5604222" y="2213348"/>
            <a:ext cx="69602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solidFill>
                  <a:srgbClr val="000000"/>
                </a:solidFill>
              </a:rPr>
              <a:t>rope 5/7/9 </a:t>
            </a:r>
            <a:endParaRPr lang="en-GB" sz="800" b="1" dirty="0">
              <a:solidFill>
                <a:srgbClr val="000000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917BD01-8D7A-6E14-B466-E887747DA7B1}"/>
              </a:ext>
            </a:extLst>
          </p:cNvPr>
          <p:cNvSpPr txBox="1"/>
          <p:nvPr/>
        </p:nvSpPr>
        <p:spPr>
          <a:xfrm rot="18192887">
            <a:off x="5915301" y="2092486"/>
            <a:ext cx="52290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solidFill>
                  <a:srgbClr val="000000"/>
                </a:solidFill>
              </a:rPr>
              <a:t>rope 7 </a:t>
            </a:r>
            <a:endParaRPr lang="en-GB" sz="800" b="1" dirty="0">
              <a:solidFill>
                <a:srgbClr val="000000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0822D78-FDD9-200E-43B3-8D9417377F3B}"/>
              </a:ext>
            </a:extLst>
          </p:cNvPr>
          <p:cNvSpPr txBox="1"/>
          <p:nvPr/>
        </p:nvSpPr>
        <p:spPr>
          <a:xfrm rot="18192887">
            <a:off x="7471704" y="2125558"/>
            <a:ext cx="58060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solidFill>
                  <a:srgbClr val="000000"/>
                </a:solidFill>
              </a:rPr>
              <a:t>rope 10 </a:t>
            </a:r>
            <a:endParaRPr lang="en-GB" sz="800" b="1" dirty="0">
              <a:solidFill>
                <a:srgbClr val="000000"/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FAABC88C-BE6B-95FA-F50F-DFEA83BBC541}"/>
              </a:ext>
            </a:extLst>
          </p:cNvPr>
          <p:cNvSpPr/>
          <p:nvPr/>
        </p:nvSpPr>
        <p:spPr>
          <a:xfrm>
            <a:off x="954517" y="730460"/>
            <a:ext cx="1346066" cy="3613457"/>
          </a:xfrm>
          <a:prstGeom prst="rect">
            <a:avLst/>
          </a:prstGeom>
          <a:solidFill>
            <a:srgbClr val="7030A0">
              <a:alpha val="1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4514CAE-2149-9226-414B-CBBDF994C8A9}"/>
              </a:ext>
            </a:extLst>
          </p:cNvPr>
          <p:cNvSpPr/>
          <p:nvPr/>
        </p:nvSpPr>
        <p:spPr>
          <a:xfrm>
            <a:off x="6309059" y="727827"/>
            <a:ext cx="1429495" cy="3613457"/>
          </a:xfrm>
          <a:prstGeom prst="rect">
            <a:avLst/>
          </a:prstGeom>
          <a:solidFill>
            <a:srgbClr val="0070C0">
              <a:alpha val="1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38308BB7-4ADF-A066-3D81-A1D7E2FD18DB}"/>
              </a:ext>
            </a:extLst>
          </p:cNvPr>
          <p:cNvSpPr/>
          <p:nvPr/>
        </p:nvSpPr>
        <p:spPr>
          <a:xfrm>
            <a:off x="8710049" y="727826"/>
            <a:ext cx="1237898" cy="3613457"/>
          </a:xfrm>
          <a:prstGeom prst="rect">
            <a:avLst/>
          </a:prstGeom>
          <a:solidFill>
            <a:srgbClr val="0070C0">
              <a:alpha val="1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E9A0ED4E-16BC-7998-D7C7-3AF2BF72E9F3}"/>
              </a:ext>
            </a:extLst>
          </p:cNvPr>
          <p:cNvSpPr/>
          <p:nvPr/>
        </p:nvSpPr>
        <p:spPr>
          <a:xfrm>
            <a:off x="7755080" y="729229"/>
            <a:ext cx="157710" cy="3613457"/>
          </a:xfrm>
          <a:prstGeom prst="rect">
            <a:avLst/>
          </a:prstGeom>
          <a:solidFill>
            <a:srgbClr val="FFC000">
              <a:alpha val="1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6FAFF3AE-BF5F-8612-0072-13DFBE944BFE}"/>
              </a:ext>
            </a:extLst>
          </p:cNvPr>
          <p:cNvSpPr/>
          <p:nvPr/>
        </p:nvSpPr>
        <p:spPr>
          <a:xfrm>
            <a:off x="9947946" y="736020"/>
            <a:ext cx="1653851" cy="3613457"/>
          </a:xfrm>
          <a:prstGeom prst="rect">
            <a:avLst/>
          </a:prstGeom>
          <a:solidFill>
            <a:srgbClr val="00B050">
              <a:alpha val="1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19385BC-2159-74AF-A66B-54D1E927F697}"/>
              </a:ext>
            </a:extLst>
          </p:cNvPr>
          <p:cNvSpPr txBox="1"/>
          <p:nvPr/>
        </p:nvSpPr>
        <p:spPr>
          <a:xfrm>
            <a:off x="3895945" y="995241"/>
            <a:ext cx="7853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Training</a:t>
            </a:r>
            <a:endParaRPr lang="en-GB" sz="1200" b="1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4B6F4F0-3465-DD93-2B6C-B0C2B005F31C}"/>
              </a:ext>
            </a:extLst>
          </p:cNvPr>
          <p:cNvSpPr txBox="1"/>
          <p:nvPr/>
        </p:nvSpPr>
        <p:spPr>
          <a:xfrm>
            <a:off x="6408660" y="902907"/>
            <a:ext cx="12666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/>
              <a:t>Magnetic</a:t>
            </a:r>
          </a:p>
          <a:p>
            <a:pPr algn="ctr"/>
            <a:r>
              <a:rPr lang="en-US" sz="1200" b="1" dirty="0"/>
              <a:t>measurements</a:t>
            </a:r>
            <a:endParaRPr lang="en-GB" sz="1200" b="1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3E02334-750F-1480-EFC7-090869E75E09}"/>
              </a:ext>
            </a:extLst>
          </p:cNvPr>
          <p:cNvSpPr txBox="1"/>
          <p:nvPr/>
        </p:nvSpPr>
        <p:spPr>
          <a:xfrm>
            <a:off x="8695651" y="902907"/>
            <a:ext cx="12666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/>
              <a:t>Magnetic</a:t>
            </a:r>
          </a:p>
          <a:p>
            <a:pPr algn="ctr"/>
            <a:r>
              <a:rPr lang="en-US" sz="1200" b="1" dirty="0"/>
              <a:t>measurements</a:t>
            </a:r>
            <a:endParaRPr lang="en-GB" sz="1200" b="1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E534C8F-A47C-D233-5A2D-F230D34BAB49}"/>
              </a:ext>
            </a:extLst>
          </p:cNvPr>
          <p:cNvSpPr txBox="1"/>
          <p:nvPr/>
        </p:nvSpPr>
        <p:spPr>
          <a:xfrm>
            <a:off x="7970503" y="896854"/>
            <a:ext cx="6270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/>
              <a:t>FQPC</a:t>
            </a:r>
          </a:p>
          <a:p>
            <a:pPr algn="ctr"/>
            <a:r>
              <a:rPr lang="en-US" sz="1200" b="1" dirty="0"/>
              <a:t>tests</a:t>
            </a:r>
            <a:endParaRPr lang="en-GB" sz="1200" b="1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A79BF98-15CA-7C13-1B0F-B808380E2986}"/>
              </a:ext>
            </a:extLst>
          </p:cNvPr>
          <p:cNvSpPr txBox="1"/>
          <p:nvPr/>
        </p:nvSpPr>
        <p:spPr>
          <a:xfrm>
            <a:off x="10482740" y="896853"/>
            <a:ext cx="6270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/>
              <a:t>FQPC</a:t>
            </a:r>
          </a:p>
          <a:p>
            <a:pPr algn="ctr"/>
            <a:r>
              <a:rPr lang="en-US" sz="1200" b="1" dirty="0"/>
              <a:t>tests</a:t>
            </a:r>
            <a:endParaRPr lang="en-GB" sz="1200" b="1" dirty="0"/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1CA9ACE9-FC53-934A-CEAC-FA42B1B78A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335" y="4721863"/>
            <a:ext cx="1491783" cy="1762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76325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AC8154-8049-7DEB-D5F1-76FF4FC3B7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03A5DD1-FEF7-73D5-2E25-2BB8EF6871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431320"/>
          </a:xfrm>
        </p:spPr>
        <p:txBody>
          <a:bodyPr>
            <a:noAutofit/>
          </a:bodyPr>
          <a:lstStyle/>
          <a:p>
            <a:pPr algn="ctr"/>
            <a:r>
              <a:rPr lang="en-US" dirty="0"/>
              <a:t>Quench Integral</a:t>
            </a:r>
            <a:endParaRPr lang="en-GB" sz="2800" b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4E40354-8E4C-E275-C180-CF67806439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0683" y="671322"/>
            <a:ext cx="8415817" cy="460064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EAED0C6-3F16-0F30-AD6F-266F2C47DE5F}"/>
              </a:ext>
            </a:extLst>
          </p:cNvPr>
          <p:cNvSpPr txBox="1"/>
          <p:nvPr/>
        </p:nvSpPr>
        <p:spPr>
          <a:xfrm>
            <a:off x="370359" y="5511969"/>
            <a:ext cx="1173109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Quench integral at 1.9 K significantly higher than at 4.5 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The quench back effect on which the protection relies on is reduced at 1.9 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Explanations involve the enhanced cooling of the formers and the lower thermal contact between the former and the cable (cracks, superfluid) 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5306829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899621-2DA6-96B4-CA4D-4F7151CCB7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aph with numbers and lines&#10;&#10;AI-generated content may be incorrect.">
            <a:extLst>
              <a:ext uri="{FF2B5EF4-FFF2-40B4-BE49-F238E27FC236}">
                <a16:creationId xmlns:a16="http://schemas.microsoft.com/office/drawing/2014/main" id="{1DE328C1-6846-9F3C-0359-7C473771872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951" t="8330" r="5885" b="8298"/>
          <a:stretch>
            <a:fillRect/>
          </a:stretch>
        </p:blipFill>
        <p:spPr>
          <a:xfrm>
            <a:off x="19882" y="647537"/>
            <a:ext cx="11981617" cy="4085899"/>
          </a:xfrm>
          <a:prstGeom prst="rect">
            <a:avLst/>
          </a:prstGeom>
        </p:spPr>
      </p:pic>
      <p:sp>
        <p:nvSpPr>
          <p:cNvPr id="38" name="Rectangle 37">
            <a:extLst>
              <a:ext uri="{FF2B5EF4-FFF2-40B4-BE49-F238E27FC236}">
                <a16:creationId xmlns:a16="http://schemas.microsoft.com/office/drawing/2014/main" id="{A1DC1AF0-2ED9-71F7-7F32-115FB79DB4B2}"/>
              </a:ext>
            </a:extLst>
          </p:cNvPr>
          <p:cNvSpPr/>
          <p:nvPr/>
        </p:nvSpPr>
        <p:spPr>
          <a:xfrm>
            <a:off x="7783250" y="726538"/>
            <a:ext cx="791818" cy="3613457"/>
          </a:xfrm>
          <a:prstGeom prst="rect">
            <a:avLst/>
          </a:prstGeom>
          <a:solidFill>
            <a:srgbClr val="00B050">
              <a:alpha val="1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09DC981C-117A-1413-5514-63F1488B8999}"/>
              </a:ext>
            </a:extLst>
          </p:cNvPr>
          <p:cNvSpPr/>
          <p:nvPr/>
        </p:nvSpPr>
        <p:spPr>
          <a:xfrm>
            <a:off x="2169413" y="736021"/>
            <a:ext cx="4009465" cy="3613457"/>
          </a:xfrm>
          <a:prstGeom prst="rect">
            <a:avLst/>
          </a:prstGeom>
          <a:solidFill>
            <a:srgbClr val="FFC000">
              <a:alpha val="1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A068204-B198-F201-24DA-DEC47C499D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431320"/>
          </a:xfrm>
        </p:spPr>
        <p:txBody>
          <a:bodyPr>
            <a:noAutofit/>
          </a:bodyPr>
          <a:lstStyle/>
          <a:p>
            <a:pPr algn="ctr"/>
            <a:r>
              <a:rPr lang="en-US" dirty="0"/>
              <a:t>Thermal cycle and magnet memory</a:t>
            </a:r>
            <a:endParaRPr lang="en-GB" sz="2800" b="1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DFC19A9-37E8-7E9A-1B16-027945E2D262}"/>
              </a:ext>
            </a:extLst>
          </p:cNvPr>
          <p:cNvSpPr txBox="1"/>
          <p:nvPr/>
        </p:nvSpPr>
        <p:spPr>
          <a:xfrm>
            <a:off x="2862479" y="5018157"/>
            <a:ext cx="60845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Good memory!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After thermal cycle magnet reached 301 A with only 1 quench at 271 A.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118042B-742D-8F67-6F0F-3C05C9297E55}"/>
              </a:ext>
            </a:extLst>
          </p:cNvPr>
          <p:cNvSpPr txBox="1"/>
          <p:nvPr/>
        </p:nvSpPr>
        <p:spPr>
          <a:xfrm rot="18192887">
            <a:off x="1937468" y="3041230"/>
            <a:ext cx="52290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solidFill>
                  <a:srgbClr val="000000"/>
                </a:solidFill>
              </a:rPr>
              <a:t>rope 9 </a:t>
            </a:r>
            <a:endParaRPr lang="en-GB" sz="800" b="1" dirty="0">
              <a:solidFill>
                <a:srgbClr val="00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C4C3AD3-C7C3-C28E-BF7B-69F8BE53E5E9}"/>
              </a:ext>
            </a:extLst>
          </p:cNvPr>
          <p:cNvSpPr txBox="1"/>
          <p:nvPr/>
        </p:nvSpPr>
        <p:spPr>
          <a:xfrm rot="19540922">
            <a:off x="1942064" y="2611563"/>
            <a:ext cx="58060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solidFill>
                  <a:srgbClr val="000000"/>
                </a:solidFill>
              </a:rPr>
              <a:t>rope 10 </a:t>
            </a:r>
            <a:endParaRPr lang="en-GB" sz="800" b="1" dirty="0">
              <a:solidFill>
                <a:srgbClr val="00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701EDCB-31EB-BA57-EF08-592942020CE4}"/>
              </a:ext>
            </a:extLst>
          </p:cNvPr>
          <p:cNvSpPr txBox="1"/>
          <p:nvPr/>
        </p:nvSpPr>
        <p:spPr>
          <a:xfrm rot="18192887">
            <a:off x="2157989" y="2650779"/>
            <a:ext cx="6671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solidFill>
                  <a:srgbClr val="000000"/>
                </a:solidFill>
              </a:rPr>
              <a:t>rope 9/10 </a:t>
            </a:r>
            <a:endParaRPr lang="en-GB" sz="800" b="1" dirty="0">
              <a:solidFill>
                <a:srgbClr val="00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35C28A0-7AB5-9077-852B-9BF94AF6674C}"/>
              </a:ext>
            </a:extLst>
          </p:cNvPr>
          <p:cNvSpPr txBox="1"/>
          <p:nvPr/>
        </p:nvSpPr>
        <p:spPr>
          <a:xfrm rot="18192887">
            <a:off x="2247430" y="2741514"/>
            <a:ext cx="69602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solidFill>
                  <a:srgbClr val="000000"/>
                </a:solidFill>
              </a:rPr>
              <a:t>rope 5/7/9 </a:t>
            </a:r>
            <a:endParaRPr lang="en-GB" sz="800" b="1" dirty="0">
              <a:solidFill>
                <a:srgbClr val="00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8878E5C-47E2-3D17-8CF5-1CE519BD4BF7}"/>
              </a:ext>
            </a:extLst>
          </p:cNvPr>
          <p:cNvSpPr txBox="1"/>
          <p:nvPr/>
        </p:nvSpPr>
        <p:spPr>
          <a:xfrm rot="18192887">
            <a:off x="2537437" y="2528857"/>
            <a:ext cx="58060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solidFill>
                  <a:srgbClr val="000000"/>
                </a:solidFill>
              </a:rPr>
              <a:t>rope 10 </a:t>
            </a:r>
            <a:endParaRPr lang="en-GB" sz="800" b="1" dirty="0">
              <a:solidFill>
                <a:srgbClr val="00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7B0C60D-09D7-4B42-FF84-D1BA289B1D07}"/>
              </a:ext>
            </a:extLst>
          </p:cNvPr>
          <p:cNvSpPr txBox="1"/>
          <p:nvPr/>
        </p:nvSpPr>
        <p:spPr>
          <a:xfrm rot="18192887">
            <a:off x="2685256" y="2445819"/>
            <a:ext cx="6094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solidFill>
                  <a:srgbClr val="000000"/>
                </a:solidFill>
              </a:rPr>
              <a:t>rope 5/7 </a:t>
            </a:r>
            <a:endParaRPr lang="en-GB" sz="800" b="1" dirty="0">
              <a:solidFill>
                <a:srgbClr val="00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60366E6-DD0E-1572-18C7-8D9519A3C695}"/>
              </a:ext>
            </a:extLst>
          </p:cNvPr>
          <p:cNvSpPr txBox="1"/>
          <p:nvPr/>
        </p:nvSpPr>
        <p:spPr>
          <a:xfrm rot="18192887">
            <a:off x="2895887" y="2426834"/>
            <a:ext cx="52290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solidFill>
                  <a:srgbClr val="000000"/>
                </a:solidFill>
              </a:rPr>
              <a:t>rope 5 </a:t>
            </a:r>
            <a:endParaRPr lang="en-GB" sz="800" b="1" dirty="0">
              <a:solidFill>
                <a:srgbClr val="00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A331395-FC63-A4CA-FB39-365DC3772BB1}"/>
              </a:ext>
            </a:extLst>
          </p:cNvPr>
          <p:cNvSpPr txBox="1"/>
          <p:nvPr/>
        </p:nvSpPr>
        <p:spPr>
          <a:xfrm rot="18192887">
            <a:off x="3050634" y="2395370"/>
            <a:ext cx="52290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solidFill>
                  <a:srgbClr val="000000"/>
                </a:solidFill>
              </a:rPr>
              <a:t>rope 9 </a:t>
            </a:r>
            <a:endParaRPr lang="en-GB" sz="800" b="1" dirty="0">
              <a:solidFill>
                <a:srgbClr val="00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32A83DD-F61B-88CE-EC4B-9C12D09CDE61}"/>
              </a:ext>
            </a:extLst>
          </p:cNvPr>
          <p:cNvSpPr txBox="1"/>
          <p:nvPr/>
        </p:nvSpPr>
        <p:spPr>
          <a:xfrm rot="18192887">
            <a:off x="3147112" y="2362184"/>
            <a:ext cx="6094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solidFill>
                  <a:srgbClr val="000000"/>
                </a:solidFill>
              </a:rPr>
              <a:t>rope 7/9 </a:t>
            </a:r>
            <a:endParaRPr lang="en-GB" sz="800" b="1" dirty="0">
              <a:solidFill>
                <a:srgbClr val="00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BAB7799-C931-3ECD-FC2B-0FFF54966264}"/>
              </a:ext>
            </a:extLst>
          </p:cNvPr>
          <p:cNvSpPr txBox="1"/>
          <p:nvPr/>
        </p:nvSpPr>
        <p:spPr>
          <a:xfrm rot="18192887">
            <a:off x="3380230" y="2255478"/>
            <a:ext cx="52290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solidFill>
                  <a:srgbClr val="000000"/>
                </a:solidFill>
              </a:rPr>
              <a:t>rope 7 </a:t>
            </a:r>
            <a:endParaRPr lang="en-GB" sz="800" b="1" dirty="0">
              <a:solidFill>
                <a:srgbClr val="00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FA9585F-D9BB-B5B3-1D66-36675364DFE8}"/>
              </a:ext>
            </a:extLst>
          </p:cNvPr>
          <p:cNvSpPr txBox="1"/>
          <p:nvPr/>
        </p:nvSpPr>
        <p:spPr>
          <a:xfrm rot="18192887">
            <a:off x="3533789" y="2168980"/>
            <a:ext cx="52290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solidFill>
                  <a:srgbClr val="000000"/>
                </a:solidFill>
              </a:rPr>
              <a:t>rope 9 </a:t>
            </a:r>
            <a:endParaRPr lang="en-GB" sz="800" b="1" dirty="0">
              <a:solidFill>
                <a:srgbClr val="00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DB676F4-45BE-657B-39C4-72BF9347AFF7}"/>
              </a:ext>
            </a:extLst>
          </p:cNvPr>
          <p:cNvSpPr txBox="1"/>
          <p:nvPr/>
        </p:nvSpPr>
        <p:spPr>
          <a:xfrm rot="18192887">
            <a:off x="3628709" y="2313476"/>
            <a:ext cx="6094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solidFill>
                  <a:srgbClr val="000000"/>
                </a:solidFill>
              </a:rPr>
              <a:t>rope 5/7 </a:t>
            </a:r>
            <a:endParaRPr lang="en-GB" sz="800" b="1" dirty="0">
              <a:solidFill>
                <a:srgbClr val="000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B274E3D-7892-1C00-87DD-54CBAC685693}"/>
              </a:ext>
            </a:extLst>
          </p:cNvPr>
          <p:cNvSpPr txBox="1"/>
          <p:nvPr/>
        </p:nvSpPr>
        <p:spPr>
          <a:xfrm rot="18192887">
            <a:off x="3861827" y="2255478"/>
            <a:ext cx="52290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solidFill>
                  <a:srgbClr val="000000"/>
                </a:solidFill>
              </a:rPr>
              <a:t>rope 7 </a:t>
            </a:r>
            <a:endParaRPr lang="en-GB" sz="800" b="1" dirty="0">
              <a:solidFill>
                <a:srgbClr val="00000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4A24E7F-D479-E932-CFB3-41EA3734EFA6}"/>
              </a:ext>
            </a:extLst>
          </p:cNvPr>
          <p:cNvSpPr txBox="1"/>
          <p:nvPr/>
        </p:nvSpPr>
        <p:spPr>
          <a:xfrm rot="18192887">
            <a:off x="3918792" y="2403967"/>
            <a:ext cx="6094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solidFill>
                  <a:srgbClr val="000000"/>
                </a:solidFill>
              </a:rPr>
              <a:t>rope 5/7 </a:t>
            </a:r>
            <a:endParaRPr lang="en-GB" sz="800" b="1" dirty="0">
              <a:solidFill>
                <a:srgbClr val="00000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365CB64-AAAC-F60B-21C6-CCEFC3129FA6}"/>
              </a:ext>
            </a:extLst>
          </p:cNvPr>
          <p:cNvSpPr txBox="1"/>
          <p:nvPr/>
        </p:nvSpPr>
        <p:spPr>
          <a:xfrm rot="18192887">
            <a:off x="4134418" y="2259013"/>
            <a:ext cx="58060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solidFill>
                  <a:srgbClr val="000000"/>
                </a:solidFill>
              </a:rPr>
              <a:t>rope 10 </a:t>
            </a:r>
            <a:endParaRPr lang="en-GB" sz="800" b="1" dirty="0">
              <a:solidFill>
                <a:srgbClr val="00000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B6AAB67-14E3-97DB-2B1A-1ACB84438499}"/>
              </a:ext>
            </a:extLst>
          </p:cNvPr>
          <p:cNvSpPr txBox="1"/>
          <p:nvPr/>
        </p:nvSpPr>
        <p:spPr>
          <a:xfrm rot="18192887">
            <a:off x="4333657" y="2181592"/>
            <a:ext cx="52290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solidFill>
                  <a:srgbClr val="000000"/>
                </a:solidFill>
              </a:rPr>
              <a:t>rope 2 </a:t>
            </a:r>
            <a:endParaRPr lang="en-GB" sz="800" b="1" dirty="0">
              <a:solidFill>
                <a:srgbClr val="00000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040CE38-4BEE-F3F2-8D60-A432E6BF832E}"/>
              </a:ext>
            </a:extLst>
          </p:cNvPr>
          <p:cNvSpPr txBox="1"/>
          <p:nvPr/>
        </p:nvSpPr>
        <p:spPr>
          <a:xfrm rot="18192887">
            <a:off x="4497907" y="2194826"/>
            <a:ext cx="52290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solidFill>
                  <a:srgbClr val="000000"/>
                </a:solidFill>
              </a:rPr>
              <a:t>rope 7 </a:t>
            </a:r>
            <a:endParaRPr lang="en-GB" sz="800" b="1" dirty="0">
              <a:solidFill>
                <a:srgbClr val="000000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09505A8-872B-3F10-920B-732924BE8040}"/>
              </a:ext>
            </a:extLst>
          </p:cNvPr>
          <p:cNvSpPr txBox="1"/>
          <p:nvPr/>
        </p:nvSpPr>
        <p:spPr>
          <a:xfrm rot="18192887">
            <a:off x="4662684" y="2220692"/>
            <a:ext cx="52290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solidFill>
                  <a:srgbClr val="000000"/>
                </a:solidFill>
              </a:rPr>
              <a:t>rope 7 </a:t>
            </a:r>
            <a:endParaRPr lang="en-GB" sz="800" b="1" dirty="0">
              <a:solidFill>
                <a:srgbClr val="000000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8122077-66D2-F08A-2E8C-AC68974794F0}"/>
              </a:ext>
            </a:extLst>
          </p:cNvPr>
          <p:cNvSpPr txBox="1"/>
          <p:nvPr/>
        </p:nvSpPr>
        <p:spPr>
          <a:xfrm rot="18192887">
            <a:off x="4809019" y="2258482"/>
            <a:ext cx="52290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solidFill>
                  <a:srgbClr val="000000"/>
                </a:solidFill>
              </a:rPr>
              <a:t>rope 7 </a:t>
            </a:r>
            <a:endParaRPr lang="en-GB" sz="800" b="1" dirty="0">
              <a:solidFill>
                <a:srgbClr val="000000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1C96C02-75AD-DAEF-B704-89A9164E013A}"/>
              </a:ext>
            </a:extLst>
          </p:cNvPr>
          <p:cNvSpPr txBox="1"/>
          <p:nvPr/>
        </p:nvSpPr>
        <p:spPr>
          <a:xfrm rot="18192887">
            <a:off x="4945252" y="2345005"/>
            <a:ext cx="52290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solidFill>
                  <a:srgbClr val="000000"/>
                </a:solidFill>
              </a:rPr>
              <a:t>rope 7 </a:t>
            </a:r>
            <a:endParaRPr lang="en-GB" sz="800" b="1" dirty="0">
              <a:solidFill>
                <a:srgbClr val="000000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0729280-60B9-046C-EDE4-4B5A2E0785BD}"/>
              </a:ext>
            </a:extLst>
          </p:cNvPr>
          <p:cNvSpPr txBox="1"/>
          <p:nvPr/>
        </p:nvSpPr>
        <p:spPr>
          <a:xfrm rot="18192887">
            <a:off x="5149936" y="2151724"/>
            <a:ext cx="52290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solidFill>
                  <a:srgbClr val="000000"/>
                </a:solidFill>
              </a:rPr>
              <a:t>rope 7 </a:t>
            </a:r>
            <a:endParaRPr lang="en-GB" sz="800" b="1" dirty="0">
              <a:solidFill>
                <a:srgbClr val="000000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0CC8DF8-CE54-1E33-AB83-4E307F35AE6E}"/>
              </a:ext>
            </a:extLst>
          </p:cNvPr>
          <p:cNvSpPr txBox="1"/>
          <p:nvPr/>
        </p:nvSpPr>
        <p:spPr>
          <a:xfrm rot="18192887">
            <a:off x="5168964" y="2155401"/>
            <a:ext cx="69602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solidFill>
                  <a:srgbClr val="000000"/>
                </a:solidFill>
              </a:rPr>
              <a:t>rope 3/5/7 </a:t>
            </a:r>
            <a:endParaRPr lang="en-GB" sz="800" b="1" dirty="0">
              <a:solidFill>
                <a:srgbClr val="000000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FFF4454-88DA-8F10-81E5-D9DE8081530A}"/>
              </a:ext>
            </a:extLst>
          </p:cNvPr>
          <p:cNvSpPr txBox="1"/>
          <p:nvPr/>
        </p:nvSpPr>
        <p:spPr>
          <a:xfrm rot="18192887">
            <a:off x="5393806" y="2149691"/>
            <a:ext cx="6094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solidFill>
                  <a:srgbClr val="000000"/>
                </a:solidFill>
              </a:rPr>
              <a:t>rope 5/7 </a:t>
            </a:r>
            <a:endParaRPr lang="en-GB" sz="800" b="1" dirty="0">
              <a:solidFill>
                <a:srgbClr val="00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47C9578-9D74-08B5-4895-1AD745DB7B5C}"/>
              </a:ext>
            </a:extLst>
          </p:cNvPr>
          <p:cNvSpPr txBox="1"/>
          <p:nvPr/>
        </p:nvSpPr>
        <p:spPr>
          <a:xfrm rot="18192887">
            <a:off x="5474682" y="2213348"/>
            <a:ext cx="69602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solidFill>
                  <a:srgbClr val="000000"/>
                </a:solidFill>
              </a:rPr>
              <a:t>rope 5/7/9 </a:t>
            </a:r>
            <a:endParaRPr lang="en-GB" sz="800" b="1" dirty="0">
              <a:solidFill>
                <a:srgbClr val="000000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5E42B2C-7790-BFA0-8314-0C3923218B27}"/>
              </a:ext>
            </a:extLst>
          </p:cNvPr>
          <p:cNvSpPr txBox="1"/>
          <p:nvPr/>
        </p:nvSpPr>
        <p:spPr>
          <a:xfrm rot="18192887">
            <a:off x="5785761" y="2092486"/>
            <a:ext cx="52290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solidFill>
                  <a:srgbClr val="000000"/>
                </a:solidFill>
              </a:rPr>
              <a:t>rope 7 </a:t>
            </a:r>
            <a:endParaRPr lang="en-GB" sz="800" b="1" dirty="0">
              <a:solidFill>
                <a:srgbClr val="000000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53DC126-A1F5-2791-64BE-470FBEDF9390}"/>
              </a:ext>
            </a:extLst>
          </p:cNvPr>
          <p:cNvSpPr txBox="1"/>
          <p:nvPr/>
        </p:nvSpPr>
        <p:spPr>
          <a:xfrm rot="18192887">
            <a:off x="7342164" y="2125558"/>
            <a:ext cx="58060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solidFill>
                  <a:srgbClr val="000000"/>
                </a:solidFill>
              </a:rPr>
              <a:t>rope 10 </a:t>
            </a:r>
            <a:endParaRPr lang="en-GB" sz="800" b="1" dirty="0">
              <a:solidFill>
                <a:srgbClr val="000000"/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DFA4499C-F7AC-1693-7D19-481AF1ECC48F}"/>
              </a:ext>
            </a:extLst>
          </p:cNvPr>
          <p:cNvSpPr/>
          <p:nvPr/>
        </p:nvSpPr>
        <p:spPr>
          <a:xfrm>
            <a:off x="824977" y="730460"/>
            <a:ext cx="1346066" cy="3613457"/>
          </a:xfrm>
          <a:prstGeom prst="rect">
            <a:avLst/>
          </a:prstGeom>
          <a:solidFill>
            <a:srgbClr val="7030A0">
              <a:alpha val="1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2A715279-5588-04EC-DC4C-F1DB1CF7C58B}"/>
              </a:ext>
            </a:extLst>
          </p:cNvPr>
          <p:cNvSpPr/>
          <p:nvPr/>
        </p:nvSpPr>
        <p:spPr>
          <a:xfrm>
            <a:off x="6179519" y="727827"/>
            <a:ext cx="1429495" cy="3613457"/>
          </a:xfrm>
          <a:prstGeom prst="rect">
            <a:avLst/>
          </a:prstGeom>
          <a:solidFill>
            <a:srgbClr val="0070C0">
              <a:alpha val="1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A04A700-AE8E-AC12-7C59-062240E9BE2A}"/>
              </a:ext>
            </a:extLst>
          </p:cNvPr>
          <p:cNvSpPr/>
          <p:nvPr/>
        </p:nvSpPr>
        <p:spPr>
          <a:xfrm>
            <a:off x="8580509" y="727826"/>
            <a:ext cx="1237898" cy="3613457"/>
          </a:xfrm>
          <a:prstGeom prst="rect">
            <a:avLst/>
          </a:prstGeom>
          <a:solidFill>
            <a:srgbClr val="0070C0">
              <a:alpha val="1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F10DB1C2-FA3E-28BE-A058-A1D16EBC4D0C}"/>
              </a:ext>
            </a:extLst>
          </p:cNvPr>
          <p:cNvSpPr/>
          <p:nvPr/>
        </p:nvSpPr>
        <p:spPr>
          <a:xfrm>
            <a:off x="7625540" y="729229"/>
            <a:ext cx="157710" cy="3613457"/>
          </a:xfrm>
          <a:prstGeom prst="rect">
            <a:avLst/>
          </a:prstGeom>
          <a:solidFill>
            <a:srgbClr val="FFC000">
              <a:alpha val="1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7FF36D4D-4966-CDB9-7F6D-600B5E21E4B5}"/>
              </a:ext>
            </a:extLst>
          </p:cNvPr>
          <p:cNvSpPr/>
          <p:nvPr/>
        </p:nvSpPr>
        <p:spPr>
          <a:xfrm>
            <a:off x="9818406" y="736020"/>
            <a:ext cx="1877429" cy="3613457"/>
          </a:xfrm>
          <a:prstGeom prst="rect">
            <a:avLst/>
          </a:prstGeom>
          <a:solidFill>
            <a:srgbClr val="00B050">
              <a:alpha val="1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08FB2D7-AD4B-7FA4-3B56-B7ACBA5B0E97}"/>
              </a:ext>
            </a:extLst>
          </p:cNvPr>
          <p:cNvSpPr txBox="1"/>
          <p:nvPr/>
        </p:nvSpPr>
        <p:spPr>
          <a:xfrm>
            <a:off x="3766405" y="995241"/>
            <a:ext cx="7853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Training</a:t>
            </a:r>
            <a:endParaRPr lang="en-GB" sz="1200" b="1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1F4EDF4-2EB3-AEEF-30B4-66125804EA32}"/>
              </a:ext>
            </a:extLst>
          </p:cNvPr>
          <p:cNvSpPr txBox="1"/>
          <p:nvPr/>
        </p:nvSpPr>
        <p:spPr>
          <a:xfrm>
            <a:off x="6279120" y="902907"/>
            <a:ext cx="12666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/>
              <a:t>Magnetic</a:t>
            </a:r>
          </a:p>
          <a:p>
            <a:pPr algn="ctr"/>
            <a:r>
              <a:rPr lang="en-US" sz="1200" b="1" dirty="0"/>
              <a:t>measurements</a:t>
            </a:r>
            <a:endParaRPr lang="en-GB" sz="1200" b="1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BB96A09-A794-8A91-01DD-F2041692D3DB}"/>
              </a:ext>
            </a:extLst>
          </p:cNvPr>
          <p:cNvSpPr txBox="1"/>
          <p:nvPr/>
        </p:nvSpPr>
        <p:spPr>
          <a:xfrm>
            <a:off x="8566111" y="902907"/>
            <a:ext cx="12666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/>
              <a:t>Magnetic</a:t>
            </a:r>
          </a:p>
          <a:p>
            <a:pPr algn="ctr"/>
            <a:r>
              <a:rPr lang="en-US" sz="1200" b="1" dirty="0"/>
              <a:t>measurements</a:t>
            </a:r>
            <a:endParaRPr lang="en-GB" sz="1200" b="1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46EC5BC-22F8-8B8D-F820-DFF3F8A5201D}"/>
              </a:ext>
            </a:extLst>
          </p:cNvPr>
          <p:cNvSpPr txBox="1"/>
          <p:nvPr/>
        </p:nvSpPr>
        <p:spPr>
          <a:xfrm>
            <a:off x="7840963" y="896854"/>
            <a:ext cx="6270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/>
              <a:t>FQPC</a:t>
            </a:r>
          </a:p>
          <a:p>
            <a:pPr algn="ctr"/>
            <a:r>
              <a:rPr lang="en-US" sz="1200" b="1" dirty="0"/>
              <a:t>tests</a:t>
            </a:r>
            <a:endParaRPr lang="en-GB" sz="1200" b="1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D35B48A-0DFC-1A19-D8A1-B88935521D9C}"/>
              </a:ext>
            </a:extLst>
          </p:cNvPr>
          <p:cNvSpPr txBox="1"/>
          <p:nvPr/>
        </p:nvSpPr>
        <p:spPr>
          <a:xfrm>
            <a:off x="10353200" y="896853"/>
            <a:ext cx="6270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/>
              <a:t>FQPC</a:t>
            </a:r>
          </a:p>
          <a:p>
            <a:pPr algn="ctr"/>
            <a:r>
              <a:rPr lang="en-US" sz="1200" b="1" dirty="0"/>
              <a:t>tests</a:t>
            </a:r>
            <a:endParaRPr lang="en-GB" sz="1200" b="1" dirty="0"/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2B28EEB4-BDC6-F6C1-6A51-C355B820A8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335" y="4721863"/>
            <a:ext cx="1491783" cy="1762138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8F1565C5-CA00-0FD0-453A-AC1C16EE3785}"/>
              </a:ext>
            </a:extLst>
          </p:cNvPr>
          <p:cNvSpPr/>
          <p:nvPr/>
        </p:nvSpPr>
        <p:spPr>
          <a:xfrm>
            <a:off x="11695835" y="744214"/>
            <a:ext cx="305663" cy="3613457"/>
          </a:xfrm>
          <a:prstGeom prst="rect">
            <a:avLst/>
          </a:prstGeom>
          <a:solidFill>
            <a:srgbClr val="FFC000">
              <a:alpha val="1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2E06E697-08FC-ED4B-9FCB-2CAA9917DBB0}"/>
              </a:ext>
            </a:extLst>
          </p:cNvPr>
          <p:cNvCxnSpPr/>
          <p:nvPr/>
        </p:nvCxnSpPr>
        <p:spPr>
          <a:xfrm>
            <a:off x="11776795" y="726538"/>
            <a:ext cx="0" cy="3631133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8B98AB29-846D-5935-891E-855983364676}"/>
              </a:ext>
            </a:extLst>
          </p:cNvPr>
          <p:cNvSpPr txBox="1"/>
          <p:nvPr/>
        </p:nvSpPr>
        <p:spPr>
          <a:xfrm rot="16200000">
            <a:off x="11118282" y="1205742"/>
            <a:ext cx="103425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rgbClr val="FF0000"/>
                </a:solidFill>
              </a:rPr>
              <a:t>Thermal cycle</a:t>
            </a:r>
            <a:endParaRPr lang="en-GB" sz="1000" b="1" dirty="0">
              <a:solidFill>
                <a:srgbClr val="FF0000"/>
              </a:solidFill>
            </a:endParaRP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3697EBFE-7DE5-1F7A-3784-FDDE8553118B}"/>
              </a:ext>
            </a:extLst>
          </p:cNvPr>
          <p:cNvSpPr/>
          <p:nvPr/>
        </p:nvSpPr>
        <p:spPr>
          <a:xfrm>
            <a:off x="11978695" y="1895239"/>
            <a:ext cx="45719" cy="45719"/>
          </a:xfrm>
          <a:prstGeom prst="ellipse">
            <a:avLst/>
          </a:prstGeom>
          <a:solidFill>
            <a:srgbClr val="D1773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600E8680-ACE0-8ED7-F7C5-4050EB458A2E}"/>
              </a:ext>
            </a:extLst>
          </p:cNvPr>
          <p:cNvSpPr/>
          <p:nvPr/>
        </p:nvSpPr>
        <p:spPr>
          <a:xfrm>
            <a:off x="11835718" y="2127884"/>
            <a:ext cx="45719" cy="45719"/>
          </a:xfrm>
          <a:prstGeom prst="ellipse">
            <a:avLst/>
          </a:prstGeom>
          <a:solidFill>
            <a:srgbClr val="D1773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69312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1980FA-B555-0AFF-1E3A-370404E64B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A6856221-2BB8-8136-328D-5D284B2C34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431320"/>
          </a:xfrm>
        </p:spPr>
        <p:txBody>
          <a:bodyPr>
            <a:noAutofit/>
          </a:bodyPr>
          <a:lstStyle/>
          <a:p>
            <a:pPr algn="ctr"/>
            <a:r>
              <a:rPr lang="en-US" dirty="0"/>
              <a:t>Splice measurements</a:t>
            </a:r>
            <a:endParaRPr lang="en-GB" sz="2800" b="1" dirty="0"/>
          </a:p>
        </p:txBody>
      </p:sp>
      <p:pic>
        <p:nvPicPr>
          <p:cNvPr id="28" name="Picture 27" descr="A close-up of a ruler and a copper tube&#10;&#10;Description automatically generated">
            <a:extLst>
              <a:ext uri="{FF2B5EF4-FFF2-40B4-BE49-F238E27FC236}">
                <a16:creationId xmlns:a16="http://schemas.microsoft.com/office/drawing/2014/main" id="{8842FF37-703A-D6E9-58DE-0EFEEE5A711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97680" y="2080786"/>
            <a:ext cx="2916014" cy="1665759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DBA335DD-B18E-E367-6B4B-CE1CCAC33575}"/>
              </a:ext>
            </a:extLst>
          </p:cNvPr>
          <p:cNvSpPr txBox="1"/>
          <p:nvPr/>
        </p:nvSpPr>
        <p:spPr>
          <a:xfrm>
            <a:off x="288016" y="658249"/>
            <a:ext cx="8019328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Traditional way for splice was crimping copper sleeve and soldering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effectLst/>
                <a:latin typeface="Arial" panose="020B0604020202020204" pitchFamily="34" charset="0"/>
              </a:rPr>
              <a:t>A splice using </a:t>
            </a:r>
            <a:r>
              <a:rPr lang="en-GB" sz="1400" b="1" dirty="0">
                <a:solidFill>
                  <a:srgbClr val="FD9226"/>
                </a:solidFill>
                <a:effectLst/>
                <a:latin typeface="Arial" panose="020B0604020202020204" pitchFamily="34" charset="0"/>
              </a:rPr>
              <a:t>ultrasonic welding </a:t>
            </a:r>
            <a:r>
              <a:rPr lang="en-GB" sz="1400" dirty="0">
                <a:effectLst/>
                <a:latin typeface="Arial" panose="020B0604020202020204" pitchFamily="34" charset="0"/>
              </a:rPr>
              <a:t>was introduced, </a:t>
            </a:r>
            <a:r>
              <a:rPr lang="en-GB" sz="1400" b="1" dirty="0">
                <a:solidFill>
                  <a:srgbClr val="FD9226"/>
                </a:solidFill>
                <a:effectLst/>
                <a:latin typeface="Arial" panose="020B0604020202020204" pitchFamily="34" charset="0"/>
              </a:rPr>
              <a:t>improving the splice resistance </a:t>
            </a:r>
            <a:r>
              <a:rPr lang="en-GB" sz="1400" dirty="0">
                <a:effectLst/>
                <a:latin typeface="Arial" panose="020B0604020202020204" pitchFamily="34" charset="0"/>
              </a:rPr>
              <a:t>but also the </a:t>
            </a:r>
            <a:r>
              <a:rPr lang="en-GB" sz="1400" b="1" dirty="0">
                <a:solidFill>
                  <a:srgbClr val="FD9226"/>
                </a:solidFill>
                <a:effectLst/>
                <a:latin typeface="Arial" panose="020B0604020202020204" pitchFamily="34" charset="0"/>
              </a:rPr>
              <a:t>repeatability</a:t>
            </a:r>
            <a:r>
              <a:rPr lang="en-GB" sz="1400" dirty="0">
                <a:effectLst/>
                <a:latin typeface="Arial" panose="020B0604020202020204" pitchFamily="34" charset="0"/>
              </a:rPr>
              <a:t> of the process and </a:t>
            </a:r>
            <a:r>
              <a:rPr lang="en-GB" sz="1400" b="1" dirty="0">
                <a:solidFill>
                  <a:srgbClr val="FD9226"/>
                </a:solidFill>
                <a:effectLst/>
                <a:latin typeface="Arial" panose="020B0604020202020204" pitchFamily="34" charset="0"/>
              </a:rPr>
              <a:t>reducing the size</a:t>
            </a:r>
            <a:r>
              <a:rPr lang="en-GB" sz="1400" dirty="0">
                <a:effectLst/>
                <a:latin typeface="Arial" panose="020B0604020202020204" pitchFamily="34" charset="0"/>
              </a:rPr>
              <a:t>.</a:t>
            </a:r>
            <a:endParaRPr lang="en-GB" sz="1400" dirty="0"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effectLst/>
                <a:latin typeface="Arial" panose="020B0604020202020204" pitchFamily="34" charset="0"/>
              </a:rPr>
              <a:t>A dedicated 30 mm long </a:t>
            </a:r>
            <a:r>
              <a:rPr lang="en-GB" sz="1400" dirty="0" err="1">
                <a:effectLst/>
                <a:latin typeface="Arial" panose="020B0604020202020204" pitchFamily="34" charset="0"/>
              </a:rPr>
              <a:t>sonotrode</a:t>
            </a:r>
            <a:r>
              <a:rPr lang="en-GB" sz="1400" dirty="0">
                <a:effectLst/>
                <a:latin typeface="Arial" panose="020B0604020202020204" pitchFamily="34" charset="0"/>
              </a:rPr>
              <a:t> and a specific clamping tool were developed.</a:t>
            </a:r>
          </a:p>
          <a:p>
            <a:endParaRPr lang="en-GB" sz="1400" dirty="0">
              <a:latin typeface="Arial" panose="020B0604020202020204" pitchFamily="34" charset="0"/>
            </a:endParaRPr>
          </a:p>
        </p:txBody>
      </p:sp>
      <p:pic>
        <p:nvPicPr>
          <p:cNvPr id="30" name="Picture 29" descr="A person holding a wire&#10;&#10;Description automatically generated">
            <a:extLst>
              <a:ext uri="{FF2B5EF4-FFF2-40B4-BE49-F238E27FC236}">
                <a16:creationId xmlns:a16="http://schemas.microsoft.com/office/drawing/2014/main" id="{D671CB86-5EC7-1940-54D5-D9ACBF6B429C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421" y="2084430"/>
            <a:ext cx="3072251" cy="2304188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5EFC2FCC-C6D5-65E6-0033-67131BBC460B}"/>
              </a:ext>
            </a:extLst>
          </p:cNvPr>
          <p:cNvSpPr txBox="1"/>
          <p:nvPr/>
        </p:nvSpPr>
        <p:spPr>
          <a:xfrm>
            <a:off x="628421" y="1827800"/>
            <a:ext cx="30722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Splice as used on the MCBRD corrector magnets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DA6E7A6-00FB-8ED7-3F09-6ABA2391366D}"/>
              </a:ext>
            </a:extLst>
          </p:cNvPr>
          <p:cNvSpPr txBox="1"/>
          <p:nvPr/>
        </p:nvSpPr>
        <p:spPr>
          <a:xfrm>
            <a:off x="4395250" y="1867001"/>
            <a:ext cx="27241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Splice using ultrasonic welding</a:t>
            </a:r>
            <a:endParaRPr lang="en-GB" sz="1000" dirty="0">
              <a:solidFill>
                <a:srgbClr val="000000"/>
              </a:solidFill>
            </a:endParaRPr>
          </a:p>
        </p:txBody>
      </p:sp>
      <p:pic>
        <p:nvPicPr>
          <p:cNvPr id="34" name="Picture 33" descr="A multicolored object with a blue background&#10;&#10;Description automatically generated">
            <a:extLst>
              <a:ext uri="{FF2B5EF4-FFF2-40B4-BE49-F238E27FC236}">
                <a16:creationId xmlns:a16="http://schemas.microsoft.com/office/drawing/2014/main" id="{012F66FC-8063-7BEB-7EB1-9F407E1789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2073" y="4851173"/>
            <a:ext cx="3882263" cy="1590325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88F64762-03E6-4E5C-EFB0-8AB2A89FBA48}"/>
              </a:ext>
            </a:extLst>
          </p:cNvPr>
          <p:cNvSpPr txBox="1"/>
          <p:nvPr/>
        </p:nvSpPr>
        <p:spPr>
          <a:xfrm>
            <a:off x="9186458" y="746304"/>
            <a:ext cx="27241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</a:rPr>
              <a:t>Final welding machine and </a:t>
            </a:r>
            <a:r>
              <a:rPr lang="en-US" sz="1000" dirty="0" err="1">
                <a:solidFill>
                  <a:srgbClr val="000000"/>
                </a:solidFill>
              </a:rPr>
              <a:t>sonotrode</a:t>
            </a:r>
            <a:endParaRPr lang="en-GB" sz="1000" dirty="0">
              <a:solidFill>
                <a:srgbClr val="000000"/>
              </a:solidFill>
            </a:endParaRPr>
          </a:p>
        </p:txBody>
      </p:sp>
      <p:pic>
        <p:nvPicPr>
          <p:cNvPr id="36" name="Picture 35" descr="A machine with wires and wires&#10;&#10;AI-generated content may be incorrect.">
            <a:extLst>
              <a:ext uri="{FF2B5EF4-FFF2-40B4-BE49-F238E27FC236}">
                <a16:creationId xmlns:a16="http://schemas.microsoft.com/office/drawing/2014/main" id="{B09DFACC-02BB-739B-E81E-F1FBB235A39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831847" y="1460837"/>
            <a:ext cx="3365490" cy="2524117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17E2A6BC-DC55-DE70-EA68-D046F37E7FD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95250" y="3824516"/>
            <a:ext cx="2724150" cy="1631921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028B6359-D285-FBA0-D09C-C405852656D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4819" y="4496659"/>
            <a:ext cx="2510188" cy="1919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00649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CF53B3-F149-9543-4FDE-B4F3B4DE39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1905DBCC-ECA3-F2EB-0927-F82A0950B9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431320"/>
          </a:xfrm>
        </p:spPr>
        <p:txBody>
          <a:bodyPr>
            <a:noAutofit/>
          </a:bodyPr>
          <a:lstStyle/>
          <a:p>
            <a:pPr algn="ctr"/>
            <a:r>
              <a:rPr lang="en-US" dirty="0"/>
              <a:t>Splice measurements</a:t>
            </a:r>
            <a:endParaRPr lang="en-GB" sz="2800" b="1" dirty="0"/>
          </a:p>
        </p:txBody>
      </p:sp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id="{4E6B86A5-F6A7-F3A8-3D37-C4014B4958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0818785"/>
              </p:ext>
            </p:extLst>
          </p:nvPr>
        </p:nvGraphicFramePr>
        <p:xfrm>
          <a:off x="280614" y="2998792"/>
          <a:ext cx="3302001" cy="731520"/>
        </p:xfrm>
        <a:graphic>
          <a:graphicData uri="http://schemas.openxmlformats.org/drawingml/2006/table">
            <a:tbl>
              <a:tblPr firstRow="1" firstCol="1"/>
              <a:tblGrid>
                <a:gridCol w="1100667">
                  <a:extLst>
                    <a:ext uri="{9D8B030D-6E8A-4147-A177-3AD203B41FA5}">
                      <a16:colId xmlns:a16="http://schemas.microsoft.com/office/drawing/2014/main" val="1978352411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643126107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3261976947"/>
                    </a:ext>
                  </a:extLst>
                </a:gridCol>
              </a:tblGrid>
              <a:tr h="343263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Resistance [n</a:t>
                      </a:r>
                      <a:r>
                        <a:rPr lang="el-GR" sz="1600" u="none" strike="noStrike" dirty="0">
                          <a:effectLst/>
                        </a:rPr>
                        <a:t>Ω</a:t>
                      </a:r>
                      <a:r>
                        <a:rPr lang="en-US" sz="1600" u="none" strike="noStrike" dirty="0">
                          <a:effectLst/>
                        </a:rPr>
                        <a:t>]</a:t>
                      </a:r>
                      <a:endParaRPr lang="el-G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Resistance error [n</a:t>
                      </a:r>
                      <a:r>
                        <a:rPr lang="el-GR" sz="1600" u="none" strike="noStrike" dirty="0">
                          <a:effectLst/>
                        </a:rPr>
                        <a:t>Ω]</a:t>
                      </a:r>
                      <a:endParaRPr lang="el-G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602343"/>
                  </a:ext>
                </a:extLst>
              </a:tr>
              <a:tr h="195036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Average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4.6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0.25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19832029"/>
                  </a:ext>
                </a:extLst>
              </a:tr>
            </a:tbl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419007CF-1F1F-660F-8E22-ADE2B061CEED}"/>
              </a:ext>
            </a:extLst>
          </p:cNvPr>
          <p:cNvSpPr txBox="1"/>
          <p:nvPr/>
        </p:nvSpPr>
        <p:spPr>
          <a:xfrm>
            <a:off x="280614" y="3810399"/>
            <a:ext cx="34127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prstClr val="black"/>
                </a:solidFill>
                <a:latin typeface="Calibri" panose="020F0502020204030204"/>
              </a:rPr>
              <a:t>Linear splice resistance: 37 n</a:t>
            </a:r>
            <a:r>
              <a:rPr lang="el-GR" dirty="0">
                <a:solidFill>
                  <a:prstClr val="black"/>
                </a:solidFill>
                <a:latin typeface="Calibri" panose="020F0502020204030204"/>
              </a:rPr>
              <a:t>Ω</a:t>
            </a: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.cm</a:t>
            </a:r>
            <a:r>
              <a:rPr lang="en-GB" dirty="0">
                <a:solidFill>
                  <a:prstClr val="black"/>
                </a:solidFill>
                <a:latin typeface="Calibri" panose="020F0502020204030204"/>
              </a:rPr>
              <a:t>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B7AC9F1-7914-EAA8-E226-4B061E46875D}"/>
              </a:ext>
            </a:extLst>
          </p:cNvPr>
          <p:cNvSpPr txBox="1"/>
          <p:nvPr/>
        </p:nvSpPr>
        <p:spPr>
          <a:xfrm>
            <a:off x="280613" y="2118486"/>
            <a:ext cx="330200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rgbClr val="ED7D31"/>
                </a:solidFill>
                <a:latin typeface="Calibri" panose="020F0502020204030204"/>
              </a:rPr>
              <a:t>Fusillo Subscale 1</a:t>
            </a:r>
          </a:p>
          <a:p>
            <a:pPr algn="ctr"/>
            <a:r>
              <a:rPr lang="en-GB" sz="1400" dirty="0">
                <a:solidFill>
                  <a:prstClr val="black"/>
                </a:solidFill>
                <a:latin typeface="Calibri" panose="020F0502020204030204"/>
              </a:rPr>
              <a:t>Traditional splice (80 mm)</a:t>
            </a:r>
          </a:p>
        </p:txBody>
      </p:sp>
      <p:graphicFrame>
        <p:nvGraphicFramePr>
          <p:cNvPr id="27" name="Table 26">
            <a:extLst>
              <a:ext uri="{FF2B5EF4-FFF2-40B4-BE49-F238E27FC236}">
                <a16:creationId xmlns:a16="http://schemas.microsoft.com/office/drawing/2014/main" id="{4A2992F3-525B-AF3F-7BFB-43B8885A7CE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7035115"/>
              </p:ext>
            </p:extLst>
          </p:nvPr>
        </p:nvGraphicFramePr>
        <p:xfrm>
          <a:off x="4213444" y="2998792"/>
          <a:ext cx="3302001" cy="731520"/>
        </p:xfrm>
        <a:graphic>
          <a:graphicData uri="http://schemas.openxmlformats.org/drawingml/2006/table">
            <a:tbl>
              <a:tblPr firstRow="1" firstCol="1"/>
              <a:tblGrid>
                <a:gridCol w="1100667">
                  <a:extLst>
                    <a:ext uri="{9D8B030D-6E8A-4147-A177-3AD203B41FA5}">
                      <a16:colId xmlns:a16="http://schemas.microsoft.com/office/drawing/2014/main" val="1978352411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643126107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3261976947"/>
                    </a:ext>
                  </a:extLst>
                </a:gridCol>
              </a:tblGrid>
              <a:tr h="343263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Resistance [n</a:t>
                      </a:r>
                      <a:r>
                        <a:rPr lang="el-GR" sz="1600" u="none" strike="noStrike" dirty="0">
                          <a:effectLst/>
                        </a:rPr>
                        <a:t>Ω</a:t>
                      </a:r>
                      <a:r>
                        <a:rPr lang="en-US" sz="1600" u="none" strike="noStrike" dirty="0">
                          <a:effectLst/>
                        </a:rPr>
                        <a:t>]</a:t>
                      </a:r>
                      <a:endParaRPr lang="el-G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Resistance error [n</a:t>
                      </a:r>
                      <a:r>
                        <a:rPr lang="el-GR" sz="1600" u="none" strike="noStrike" dirty="0">
                          <a:effectLst/>
                        </a:rPr>
                        <a:t>Ω]</a:t>
                      </a:r>
                      <a:endParaRPr lang="el-G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602343"/>
                  </a:ext>
                </a:extLst>
              </a:tr>
              <a:tr h="195036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Average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5.2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0.11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19832029"/>
                  </a:ext>
                </a:extLst>
              </a:tr>
            </a:tbl>
          </a:graphicData>
        </a:graphic>
      </p:graphicFrame>
      <p:sp>
        <p:nvSpPr>
          <p:cNvPr id="36" name="TextBox 35">
            <a:extLst>
              <a:ext uri="{FF2B5EF4-FFF2-40B4-BE49-F238E27FC236}">
                <a16:creationId xmlns:a16="http://schemas.microsoft.com/office/drawing/2014/main" id="{90042F16-F74E-2266-2E9B-68EE5B76B23F}"/>
              </a:ext>
            </a:extLst>
          </p:cNvPr>
          <p:cNvSpPr txBox="1"/>
          <p:nvPr/>
        </p:nvSpPr>
        <p:spPr>
          <a:xfrm>
            <a:off x="4213444" y="3810399"/>
            <a:ext cx="3470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prstClr val="black"/>
                </a:solidFill>
                <a:latin typeface="Calibri" panose="020F0502020204030204"/>
              </a:rPr>
              <a:t>Linear splice resistance: 5.2 n</a:t>
            </a:r>
            <a:r>
              <a:rPr lang="el-GR" dirty="0">
                <a:solidFill>
                  <a:prstClr val="black"/>
                </a:solidFill>
                <a:latin typeface="Calibri" panose="020F0502020204030204"/>
              </a:rPr>
              <a:t>Ω</a:t>
            </a: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.cm</a:t>
            </a:r>
            <a:r>
              <a:rPr lang="en-GB" dirty="0">
                <a:solidFill>
                  <a:prstClr val="black"/>
                </a:solidFill>
                <a:latin typeface="Calibri" panose="020F0502020204030204"/>
              </a:rPr>
              <a:t>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791AC2F-8CCD-4E31-A69E-A68C458E978A}"/>
              </a:ext>
            </a:extLst>
          </p:cNvPr>
          <p:cNvSpPr txBox="1"/>
          <p:nvPr/>
        </p:nvSpPr>
        <p:spPr>
          <a:xfrm>
            <a:off x="4213443" y="2118486"/>
            <a:ext cx="330200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rgbClr val="ED7D31"/>
                </a:solidFill>
                <a:latin typeface="Calibri" panose="020F0502020204030204"/>
              </a:rPr>
              <a:t>Fusillo Subscale 2</a:t>
            </a:r>
          </a:p>
          <a:p>
            <a:pPr algn="ctr"/>
            <a:r>
              <a:rPr lang="en-GB" sz="1400" dirty="0">
                <a:solidFill>
                  <a:prstClr val="black"/>
                </a:solidFill>
                <a:latin typeface="Calibri" panose="020F0502020204030204"/>
              </a:rPr>
              <a:t>Ultrasonic splice (10 mm)</a:t>
            </a:r>
          </a:p>
        </p:txBody>
      </p:sp>
      <p:graphicFrame>
        <p:nvGraphicFramePr>
          <p:cNvPr id="38" name="Table 37">
            <a:extLst>
              <a:ext uri="{FF2B5EF4-FFF2-40B4-BE49-F238E27FC236}">
                <a16:creationId xmlns:a16="http://schemas.microsoft.com/office/drawing/2014/main" id="{7CB25AC8-B6D6-DCAF-7EE7-A4A5AAFD31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4824300"/>
              </p:ext>
            </p:extLst>
          </p:nvPr>
        </p:nvGraphicFramePr>
        <p:xfrm>
          <a:off x="8330519" y="2998792"/>
          <a:ext cx="3302001" cy="731520"/>
        </p:xfrm>
        <a:graphic>
          <a:graphicData uri="http://schemas.openxmlformats.org/drawingml/2006/table">
            <a:tbl>
              <a:tblPr firstRow="1" firstCol="1"/>
              <a:tblGrid>
                <a:gridCol w="1100667">
                  <a:extLst>
                    <a:ext uri="{9D8B030D-6E8A-4147-A177-3AD203B41FA5}">
                      <a16:colId xmlns:a16="http://schemas.microsoft.com/office/drawing/2014/main" val="1978352411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643126107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3261976947"/>
                    </a:ext>
                  </a:extLst>
                </a:gridCol>
              </a:tblGrid>
              <a:tr h="343263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Resistance [n</a:t>
                      </a:r>
                      <a:r>
                        <a:rPr lang="el-GR" sz="1600" u="none" strike="noStrike" dirty="0">
                          <a:effectLst/>
                        </a:rPr>
                        <a:t>Ω</a:t>
                      </a:r>
                      <a:r>
                        <a:rPr lang="en-US" sz="1600" u="none" strike="noStrike" dirty="0">
                          <a:effectLst/>
                        </a:rPr>
                        <a:t>]</a:t>
                      </a:r>
                      <a:endParaRPr lang="el-G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Resistance error [n</a:t>
                      </a:r>
                      <a:r>
                        <a:rPr lang="el-GR" sz="1600" u="none" strike="noStrike" dirty="0">
                          <a:effectLst/>
                        </a:rPr>
                        <a:t>Ω]</a:t>
                      </a:r>
                      <a:endParaRPr lang="el-G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602343"/>
                  </a:ext>
                </a:extLst>
              </a:tr>
              <a:tr h="195036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Average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1.07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0.08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19832029"/>
                  </a:ext>
                </a:extLst>
              </a:tr>
            </a:tbl>
          </a:graphicData>
        </a:graphic>
      </p:graphicFrame>
      <p:sp>
        <p:nvSpPr>
          <p:cNvPr id="39" name="TextBox 38">
            <a:extLst>
              <a:ext uri="{FF2B5EF4-FFF2-40B4-BE49-F238E27FC236}">
                <a16:creationId xmlns:a16="http://schemas.microsoft.com/office/drawing/2014/main" id="{7EE05C9E-8A5E-805A-7DB1-094AACA44255}"/>
              </a:ext>
            </a:extLst>
          </p:cNvPr>
          <p:cNvSpPr txBox="1"/>
          <p:nvPr/>
        </p:nvSpPr>
        <p:spPr>
          <a:xfrm>
            <a:off x="8330519" y="3810399"/>
            <a:ext cx="3470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prstClr val="black"/>
                </a:solidFill>
                <a:latin typeface="Calibri" panose="020F0502020204030204"/>
              </a:rPr>
              <a:t>Linear splice resistance: 3.2 n</a:t>
            </a:r>
            <a:r>
              <a:rPr lang="el-GR" dirty="0">
                <a:solidFill>
                  <a:prstClr val="black"/>
                </a:solidFill>
                <a:latin typeface="Calibri" panose="020F0502020204030204"/>
              </a:rPr>
              <a:t>Ω</a:t>
            </a: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.cm</a:t>
            </a:r>
            <a:r>
              <a:rPr lang="en-GB" dirty="0">
                <a:solidFill>
                  <a:prstClr val="black"/>
                </a:solidFill>
                <a:latin typeface="Calibri" panose="020F0502020204030204"/>
              </a:rPr>
              <a:t> 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0D422C0-E283-5187-E6E7-763578214D4C}"/>
              </a:ext>
            </a:extLst>
          </p:cNvPr>
          <p:cNvSpPr txBox="1"/>
          <p:nvPr/>
        </p:nvSpPr>
        <p:spPr>
          <a:xfrm>
            <a:off x="8330518" y="2118486"/>
            <a:ext cx="330200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rgbClr val="ED7D31"/>
                </a:solidFill>
                <a:latin typeface="Calibri" panose="020F0502020204030204"/>
              </a:rPr>
              <a:t>Fusillo Demonstrator</a:t>
            </a:r>
          </a:p>
          <a:p>
            <a:pPr algn="ctr"/>
            <a:r>
              <a:rPr lang="en-GB" sz="1400" dirty="0">
                <a:solidFill>
                  <a:prstClr val="black"/>
                </a:solidFill>
                <a:latin typeface="Calibri" panose="020F0502020204030204"/>
              </a:rPr>
              <a:t>Ultrasonic splice (30 mm)</a:t>
            </a:r>
          </a:p>
        </p:txBody>
      </p:sp>
    </p:spTree>
    <p:extLst>
      <p:ext uri="{BB962C8B-B14F-4D97-AF65-F5344CB8AC3E}">
        <p14:creationId xmlns:p14="http://schemas.microsoft.com/office/powerpoint/2010/main" val="1167205676"/>
      </p:ext>
    </p:extLst>
  </p:cSld>
  <p:clrMapOvr>
    <a:masterClrMapping/>
  </p:clrMapOvr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312763</TotalTime>
  <Words>1259</Words>
  <Application>Microsoft Office PowerPoint</Application>
  <PresentationFormat>Widescreen</PresentationFormat>
  <Paragraphs>288</Paragraphs>
  <Slides>17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Times New Roman</vt:lpstr>
      <vt:lpstr>CERN(4-3)</vt:lpstr>
      <vt:lpstr>PowerPoint Presentation</vt:lpstr>
      <vt:lpstr>Design Summary</vt:lpstr>
      <vt:lpstr>Magnet fabrication</vt:lpstr>
      <vt:lpstr>Power converter issues</vt:lpstr>
      <vt:lpstr>Training</vt:lpstr>
      <vt:lpstr>Quench Integral</vt:lpstr>
      <vt:lpstr>Thermal cycle and magnet memory</vt:lpstr>
      <vt:lpstr>Splice measurements</vt:lpstr>
      <vt:lpstr>Splice measurements</vt:lpstr>
      <vt:lpstr>Magnetic measurements</vt:lpstr>
      <vt:lpstr>PowerPoint Presentation</vt:lpstr>
      <vt:lpstr>Fusillo references</vt:lpstr>
      <vt:lpstr>Magnet assembly Design – Wiring</vt:lpstr>
      <vt:lpstr>Subscale program - Results</vt:lpstr>
      <vt:lpstr>Subscale program - Results</vt:lpstr>
      <vt:lpstr>Magnetometer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Davide Tommasini</dc:creator>
  <cp:lastModifiedBy>Ariel Haziot</cp:lastModifiedBy>
  <cp:revision>2831</cp:revision>
  <cp:lastPrinted>2023-04-26T09:00:33Z</cp:lastPrinted>
  <dcterms:created xsi:type="dcterms:W3CDTF">2015-01-22T10:26:45Z</dcterms:created>
  <dcterms:modified xsi:type="dcterms:W3CDTF">2025-09-02T14:20:18Z</dcterms:modified>
</cp:coreProperties>
</file>