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F588-6869-7927-BD3A-08BF68321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40187-B857-5E4A-F039-0BEC825145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66C6F-19CE-9ABB-70F4-2286C71C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1505C-F1A2-7C78-44CB-AA89F3CA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A9091-A195-9757-F78B-51DE10424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195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239D6-7141-366A-1B21-04D47DC44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4531F-CB70-D478-92EC-E45A20E05A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F91B7-3B99-D532-4676-6CD550B71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9E4DD-1568-79E3-03F0-C0D529743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28F83-7DD1-8D2E-182B-50CCFB7E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805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193B76-9077-2753-71A3-C4E5E60D08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ADDA2-DC7D-DF21-B64F-3505E9B81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09B5A-D3C3-D11E-C691-80C6EB060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E6682-F3EA-4130-F9E6-E9729EAD8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C3FC2-839A-7690-94DF-9E77F175A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4631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52C6C-2A39-BC05-C902-270BB0953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35ECC-A63D-2198-FADC-91827CBB2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57116-BB16-B146-4344-534A5F9F5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CD5AB-8AAF-0C18-BB4C-90F2E50FC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E7347-20C8-9B15-3295-DACA97AD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6173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123C5-64C8-2068-8531-FC73F4194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AC2C4-0AB8-CFE9-D3CC-5BDE770FB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8A344-7E59-8555-CD09-EF3F262BE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DC3AA-BDB6-82DE-39F8-F1CEA3FC5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7BA0C-5421-B3F7-E61D-4E1A9C4A5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463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ECCF6-C97C-44C1-39A7-A2722F5AC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0CE45-7E0E-D8CA-4AE1-C8B3D154C9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7EFCFC-002F-41A0-2026-7BC654FDE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195FB-77A3-F177-0F87-842BF0AD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25806-CA16-64A7-F8FA-36541EA81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B2951D-5D5D-4190-A75D-8FCE9F1B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72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EED1D-3B67-B6B0-05EF-51A694EC6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89F10-096C-5E61-D921-88A2C55B8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0D032-EF96-2A12-2243-5C4C388EE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4A31B7-0178-FA94-6E48-7EEAC83E2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B273DB-AD41-E68F-E306-7EB2A408EC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00561F-BCA5-60D1-B312-83C6E7605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175BC6-FB1E-F94C-D101-F62D91A6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EB31C9-2E2B-A9BB-B739-862F1F90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0772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817FE-C7DB-3C05-BCB7-1635929CB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4B6DEF-338C-805F-7FBF-5B13FA0C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2FFF6-E922-91CF-6E79-EE8E51F61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ABABAE-38F0-1821-7543-E4A9F2FAE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450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94664-F3B0-A96B-130C-43261F45E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0BE04D-8D61-4E5D-B175-FD93164C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5BD781-E90E-42C5-649D-170B61D5C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622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EB31D-01DA-B90F-A0D0-35672B7AF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C351F-DD89-FAEB-5725-FE5813019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36EE1F-F376-EBE8-B538-971A5BC98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E00F10-8FE4-7068-A315-89219B6A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27AA3-0551-5D82-EE82-0656310A5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5D7AC-D22C-AF8A-020E-6C3FB596D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128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763FB-5E68-428A-53F1-80BBA80DB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5C1746-96E1-DD33-21CF-79250C2C6D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B2A67-76E1-7223-5FCB-03E69967E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516B0-CA3D-EBE9-B2AA-137225AA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5C0E0-8694-F6D9-EB78-440B8D017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3575D-9375-ABB7-B85E-8F7429DFA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6257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BF707-8BD4-845B-51E7-D1F775FD1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F348B-0A09-6914-3309-CE72DBC82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00D08-F1ED-E45F-BC92-BE978BCA8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EE5218-F572-47FD-A971-52B45DC57E8B}" type="datetimeFigureOut">
              <a:rPr lang="fr-CH" smtClean="0"/>
              <a:t>13.10.2025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787AC-8BDB-E38E-D3B7-0191A745F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85354-ACF9-E6B8-DB82-345C224B0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0F771C-54C1-4F99-B943-7F79B79D030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140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B585450-E892-A04A-03F7-9F428D288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6" y="578077"/>
            <a:ext cx="3483860" cy="5701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773C3A-233F-1FB0-E5BA-B78406D0C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872" y="68129"/>
            <a:ext cx="3055183" cy="673076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A8665E-AE2E-D996-AC44-7296B8D2CB02}"/>
              </a:ext>
            </a:extLst>
          </p:cNvPr>
          <p:cNvCxnSpPr/>
          <p:nvPr/>
        </p:nvCxnSpPr>
        <p:spPr>
          <a:xfrm flipH="1">
            <a:off x="2978727" y="3816927"/>
            <a:ext cx="623455" cy="1662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B9C9BC-D7FF-E68A-5ACF-A6A1BF2DC3DC}"/>
              </a:ext>
            </a:extLst>
          </p:cNvPr>
          <p:cNvCxnSpPr>
            <a:cxnSpLocks/>
          </p:cNvCxnSpPr>
          <p:nvPr/>
        </p:nvCxnSpPr>
        <p:spPr>
          <a:xfrm flipH="1" flipV="1">
            <a:off x="2978727" y="2820473"/>
            <a:ext cx="623455" cy="996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56E4B0-CA51-57AC-2AFF-37F12DD54CD0}"/>
              </a:ext>
            </a:extLst>
          </p:cNvPr>
          <p:cNvSpPr txBox="1"/>
          <p:nvPr/>
        </p:nvSpPr>
        <p:spPr>
          <a:xfrm>
            <a:off x="3214433" y="3752349"/>
            <a:ext cx="221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Standard part</a:t>
            </a:r>
            <a:br>
              <a:rPr lang="en-GB" sz="1200" dirty="0"/>
            </a:br>
            <a:r>
              <a:rPr lang="en-GB" sz="1200" dirty="0"/>
              <a:t>+ machining for O ring (Ø1mm)</a:t>
            </a:r>
            <a:endParaRPr lang="fr-CH" sz="12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3669B3B-D443-5A65-DDD5-DE3572B58BC0}"/>
              </a:ext>
            </a:extLst>
          </p:cNvPr>
          <p:cNvCxnSpPr/>
          <p:nvPr/>
        </p:nvCxnSpPr>
        <p:spPr>
          <a:xfrm flipH="1">
            <a:off x="6845121" y="4282225"/>
            <a:ext cx="579549" cy="4765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BE5F1CD-9A4B-BE2B-9234-6DC5DF3CFB8B}"/>
              </a:ext>
            </a:extLst>
          </p:cNvPr>
          <p:cNvCxnSpPr/>
          <p:nvPr/>
        </p:nvCxnSpPr>
        <p:spPr>
          <a:xfrm flipH="1">
            <a:off x="7911921" y="4505458"/>
            <a:ext cx="579549" cy="4765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A70624-D3BD-D6D7-02EA-818A888DC29D}"/>
              </a:ext>
            </a:extLst>
          </p:cNvPr>
          <p:cNvCxnSpPr>
            <a:cxnSpLocks/>
          </p:cNvCxnSpPr>
          <p:nvPr/>
        </p:nvCxnSpPr>
        <p:spPr>
          <a:xfrm>
            <a:off x="6999668" y="4642834"/>
            <a:ext cx="1023870" cy="23182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F586ADB-A7C7-118D-14B3-798DA4BB60A4}"/>
              </a:ext>
            </a:extLst>
          </p:cNvPr>
          <p:cNvSpPr txBox="1"/>
          <p:nvPr/>
        </p:nvSpPr>
        <p:spPr>
          <a:xfrm>
            <a:off x="6994056" y="4874654"/>
            <a:ext cx="7024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8mm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63E29ED-FF34-0101-A778-93E0C3CF9178}"/>
              </a:ext>
            </a:extLst>
          </p:cNvPr>
          <p:cNvCxnSpPr>
            <a:cxnSpLocks/>
          </p:cNvCxnSpPr>
          <p:nvPr/>
        </p:nvCxnSpPr>
        <p:spPr>
          <a:xfrm>
            <a:off x="9606468" y="2240923"/>
            <a:ext cx="943475" cy="1953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443CDE9-2ACF-4C38-DC45-CD4479C23AEB}"/>
              </a:ext>
            </a:extLst>
          </p:cNvPr>
          <p:cNvCxnSpPr>
            <a:cxnSpLocks/>
          </p:cNvCxnSpPr>
          <p:nvPr/>
        </p:nvCxnSpPr>
        <p:spPr>
          <a:xfrm>
            <a:off x="9606468" y="1786942"/>
            <a:ext cx="943475" cy="2028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9B7D413-CD0F-98D8-FB86-B6EE6C23211E}"/>
              </a:ext>
            </a:extLst>
          </p:cNvPr>
          <p:cNvCxnSpPr>
            <a:cxnSpLocks/>
          </p:cNvCxnSpPr>
          <p:nvPr/>
        </p:nvCxnSpPr>
        <p:spPr>
          <a:xfrm>
            <a:off x="10367493" y="1938270"/>
            <a:ext cx="0" cy="45076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881DA25-F9B8-2853-C2B3-48FF2A9E86FF}"/>
              </a:ext>
            </a:extLst>
          </p:cNvPr>
          <p:cNvSpPr txBox="1"/>
          <p:nvPr/>
        </p:nvSpPr>
        <p:spPr>
          <a:xfrm>
            <a:off x="9615055" y="2497307"/>
            <a:ext cx="159857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3mm</a:t>
            </a:r>
            <a:br>
              <a:rPr lang="fr-CH" dirty="0"/>
            </a:br>
            <a:r>
              <a:rPr lang="en-GB" dirty="0"/>
              <a:t>To be checked</a:t>
            </a:r>
            <a:endParaRPr lang="fr-CH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4E8E7D-5CCF-2C3D-C421-71C7D00E631A}"/>
              </a:ext>
            </a:extLst>
          </p:cNvPr>
          <p:cNvCxnSpPr>
            <a:cxnSpLocks/>
          </p:cNvCxnSpPr>
          <p:nvPr/>
        </p:nvCxnSpPr>
        <p:spPr>
          <a:xfrm flipH="1">
            <a:off x="2781836" y="1455609"/>
            <a:ext cx="1239711" cy="13318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860BF42-C8A6-F7EF-B840-24352DB5ED14}"/>
              </a:ext>
            </a:extLst>
          </p:cNvPr>
          <p:cNvSpPr txBox="1"/>
          <p:nvPr/>
        </p:nvSpPr>
        <p:spPr>
          <a:xfrm>
            <a:off x="3087651" y="1023625"/>
            <a:ext cx="2833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Support surface dimension discussed</a:t>
            </a:r>
            <a:br>
              <a:rPr lang="en-GB" sz="1200" dirty="0"/>
            </a:br>
            <a:r>
              <a:rPr lang="en-GB" sz="1200" dirty="0"/>
              <a:t>+ Joint dimension discussed</a:t>
            </a:r>
            <a:endParaRPr lang="fr-CH" sz="12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817453F-1408-2FA9-5A93-9CE4D53B30B5}"/>
              </a:ext>
            </a:extLst>
          </p:cNvPr>
          <p:cNvCxnSpPr/>
          <p:nvPr/>
        </p:nvCxnSpPr>
        <p:spPr>
          <a:xfrm>
            <a:off x="1526146" y="914400"/>
            <a:ext cx="495837" cy="5412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5157E0C-01DE-FF7D-34C0-020FD30135AE}"/>
              </a:ext>
            </a:extLst>
          </p:cNvPr>
          <p:cNvSpPr txBox="1"/>
          <p:nvPr/>
        </p:nvSpPr>
        <p:spPr>
          <a:xfrm>
            <a:off x="1035306" y="672139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M5</a:t>
            </a:r>
          </a:p>
        </p:txBody>
      </p:sp>
    </p:spTree>
    <p:extLst>
      <p:ext uri="{BB962C8B-B14F-4D97-AF65-F5344CB8AC3E}">
        <p14:creationId xmlns:p14="http://schemas.microsoft.com/office/powerpoint/2010/main" val="291731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Clerc</dc:creator>
  <cp:lastModifiedBy>Vincent Clerc</cp:lastModifiedBy>
  <cp:revision>2</cp:revision>
  <dcterms:created xsi:type="dcterms:W3CDTF">2025-10-13T05:54:13Z</dcterms:created>
  <dcterms:modified xsi:type="dcterms:W3CDTF">2025-10-13T06:04:47Z</dcterms:modified>
</cp:coreProperties>
</file>