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119F"/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8E72BE-E43B-4208-9231-AE752B54BEB5}" v="79" dt="2025-11-06T08:17:12.223"/>
    <p1510:client id="{5A3F86F4-19F9-430A-A095-28F18FB9E40D}" v="13" dt="2025-11-06T08:21:24.609"/>
    <p1510:client id="{74191305-8EA6-4CB0-A1AD-242E41E7CAB0}" v="77" dt="2025-11-07T07:00:19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89014" autoAdjust="0"/>
  </p:normalViewPr>
  <p:slideViewPr>
    <p:cSldViewPr>
      <p:cViewPr varScale="1">
        <p:scale>
          <a:sx n="146" d="100"/>
          <a:sy n="146" d="100"/>
        </p:scale>
        <p:origin x="1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veta Ragozina" userId="t13zlG13jAiZ3FgrUSpNpRqesXh3YFxzDAArkLEcaw0=" providerId="None" clId="Web-{74191305-8EA6-4CB0-A1AD-242E41E7CAB0}"/>
    <pc:docChg chg="modSld">
      <pc:chgData name="Elizaveta Ragozina" userId="t13zlG13jAiZ3FgrUSpNpRqesXh3YFxzDAArkLEcaw0=" providerId="None" clId="Web-{74191305-8EA6-4CB0-A1AD-242E41E7CAB0}" dt="2025-11-07T07:00:19.980" v="76" actId="20577"/>
      <pc:docMkLst>
        <pc:docMk/>
      </pc:docMkLst>
      <pc:sldChg chg="modSp">
        <pc:chgData name="Elizaveta Ragozina" userId="t13zlG13jAiZ3FgrUSpNpRqesXh3YFxzDAArkLEcaw0=" providerId="None" clId="Web-{74191305-8EA6-4CB0-A1AD-242E41E7CAB0}" dt="2025-11-07T07:00:19.980" v="76" actId="20577"/>
        <pc:sldMkLst>
          <pc:docMk/>
          <pc:sldMk cId="4089887746" sldId="534"/>
        </pc:sldMkLst>
        <pc:spChg chg="mod">
          <ac:chgData name="Elizaveta Ragozina" userId="t13zlG13jAiZ3FgrUSpNpRqesXh3YFxzDAArkLEcaw0=" providerId="None" clId="Web-{74191305-8EA6-4CB0-A1AD-242E41E7CAB0}" dt="2025-11-07T07:00:19.980" v="76" actId="20577"/>
          <ac:spMkLst>
            <pc:docMk/>
            <pc:sldMk cId="4089887746" sldId="534"/>
            <ac:spMk id="9" creationId="{00000000-0000-0000-0000-000000000000}"/>
          </ac:spMkLst>
        </pc:spChg>
      </pc:sldChg>
      <pc:sldChg chg="modSp">
        <pc:chgData name="Elizaveta Ragozina" userId="t13zlG13jAiZ3FgrUSpNpRqesXh3YFxzDAArkLEcaw0=" providerId="None" clId="Web-{74191305-8EA6-4CB0-A1AD-242E41E7CAB0}" dt="2025-11-07T06:44:56.378" v="74" actId="20577"/>
        <pc:sldMkLst>
          <pc:docMk/>
          <pc:sldMk cId="1123904697" sldId="536"/>
        </pc:sldMkLst>
        <pc:spChg chg="mod">
          <ac:chgData name="Elizaveta Ragozina" userId="t13zlG13jAiZ3FgrUSpNpRqesXh3YFxzDAArkLEcaw0=" providerId="None" clId="Web-{74191305-8EA6-4CB0-A1AD-242E41E7CAB0}" dt="2025-11-07T06:44:56.378" v="74" actId="20577"/>
          <ac:spMkLst>
            <pc:docMk/>
            <pc:sldMk cId="1123904697" sldId="536"/>
            <ac:spMk id="9" creationId="{00000000-0000-0000-0000-000000000000}"/>
          </ac:spMkLst>
        </pc:spChg>
      </pc:sldChg>
      <pc:sldChg chg="modSp">
        <pc:chgData name="Elizaveta Ragozina" userId="t13zlG13jAiZ3FgrUSpNpRqesXh3YFxzDAArkLEcaw0=" providerId="None" clId="Web-{74191305-8EA6-4CB0-A1AD-242E41E7CAB0}" dt="2025-11-07T06:43:48.970" v="67" actId="20577"/>
        <pc:sldMkLst>
          <pc:docMk/>
          <pc:sldMk cId="2836053580" sldId="539"/>
        </pc:sldMkLst>
        <pc:spChg chg="mod">
          <ac:chgData name="Elizaveta Ragozina" userId="t13zlG13jAiZ3FgrUSpNpRqesXh3YFxzDAArkLEcaw0=" providerId="None" clId="Web-{74191305-8EA6-4CB0-A1AD-242E41E7CAB0}" dt="2025-11-07T06:43:48.970" v="67" actId="20577"/>
          <ac:spMkLst>
            <pc:docMk/>
            <pc:sldMk cId="2836053580" sldId="539"/>
            <ac:spMk id="9" creationId="{00000000-0000-0000-0000-000000000000}"/>
          </ac:spMkLst>
        </pc:spChg>
      </pc:sldChg>
    </pc:docChg>
  </pc:docChgLst>
  <pc:docChgLst>
    <pc:chgData name="Elizaveta Ragozina" userId="t13zlG13jAiZ3FgrUSpNpRqesXh3YFxzDAArkLEcaw0=" providerId="None" clId="Web-{5A3F86F4-19F9-430A-A095-28F18FB9E40D}"/>
    <pc:docChg chg="modSld">
      <pc:chgData name="Elizaveta Ragozina" userId="t13zlG13jAiZ3FgrUSpNpRqesXh3YFxzDAArkLEcaw0=" providerId="None" clId="Web-{5A3F86F4-19F9-430A-A095-28F18FB9E40D}" dt="2025-11-06T08:21:22.515" v="11" actId="20577"/>
      <pc:docMkLst>
        <pc:docMk/>
      </pc:docMkLst>
      <pc:sldChg chg="modSp">
        <pc:chgData name="Elizaveta Ragozina" userId="t13zlG13jAiZ3FgrUSpNpRqesXh3YFxzDAArkLEcaw0=" providerId="None" clId="Web-{5A3F86F4-19F9-430A-A095-28F18FB9E40D}" dt="2025-11-06T08:21:22.515" v="11" actId="20577"/>
        <pc:sldMkLst>
          <pc:docMk/>
          <pc:sldMk cId="2836053580" sldId="539"/>
        </pc:sldMkLst>
        <pc:spChg chg="mod">
          <ac:chgData name="Elizaveta Ragozina" userId="t13zlG13jAiZ3FgrUSpNpRqesXh3YFxzDAArkLEcaw0=" providerId="None" clId="Web-{5A3F86F4-19F9-430A-A095-28F18FB9E40D}" dt="2025-11-06T08:21:22.515" v="11" actId="20577"/>
          <ac:spMkLst>
            <pc:docMk/>
            <pc:sldMk cId="2836053580" sldId="539"/>
            <ac:spMk id="9" creationId="{00000000-0000-0000-0000-000000000000}"/>
          </ac:spMkLst>
        </pc:spChg>
      </pc:sldChg>
    </pc:docChg>
  </pc:docChgLst>
  <pc:docChgLst>
    <pc:chgData name="Pedro Ferreira" userId="37JOBlL4PFG+Ft+33WFS2wxmHpO+L45DGyD6svaf+1w=" providerId="None" clId="Web-{248E72BE-E43B-4208-9231-AE752B54BEB5}"/>
    <pc:docChg chg="modSld">
      <pc:chgData name="Pedro Ferreira" userId="37JOBlL4PFG+Ft+33WFS2wxmHpO+L45DGyD6svaf+1w=" providerId="None" clId="Web-{248E72BE-E43B-4208-9231-AE752B54BEB5}" dt="2025-11-06T08:17:10.004" v="71" actId="20577"/>
      <pc:docMkLst>
        <pc:docMk/>
      </pc:docMkLst>
      <pc:sldChg chg="modSp">
        <pc:chgData name="Pedro Ferreira" userId="37JOBlL4PFG+Ft+33WFS2wxmHpO+L45DGyD6svaf+1w=" providerId="None" clId="Web-{248E72BE-E43B-4208-9231-AE752B54BEB5}" dt="2025-11-06T08:16:59.114" v="69" actId="20577"/>
        <pc:sldMkLst>
          <pc:docMk/>
          <pc:sldMk cId="4089887746" sldId="534"/>
        </pc:sldMkLst>
        <pc:spChg chg="mod">
          <ac:chgData name="Pedro Ferreira" userId="37JOBlL4PFG+Ft+33WFS2wxmHpO+L45DGyD6svaf+1w=" providerId="None" clId="Web-{248E72BE-E43B-4208-9231-AE752B54BEB5}" dt="2025-11-06T08:16:06.691" v="59" actId="20577"/>
          <ac:spMkLst>
            <pc:docMk/>
            <pc:sldMk cId="4089887746" sldId="534"/>
            <ac:spMk id="5" creationId="{00000000-0000-0000-0000-000000000000}"/>
          </ac:spMkLst>
        </pc:spChg>
        <pc:spChg chg="mod">
          <ac:chgData name="Pedro Ferreira" userId="37JOBlL4PFG+Ft+33WFS2wxmHpO+L45DGyD6svaf+1w=" providerId="None" clId="Web-{248E72BE-E43B-4208-9231-AE752B54BEB5}" dt="2025-11-06T08:16:59.114" v="69" actId="20577"/>
          <ac:spMkLst>
            <pc:docMk/>
            <pc:sldMk cId="4089887746" sldId="534"/>
            <ac:spMk id="9" creationId="{00000000-0000-0000-0000-000000000000}"/>
          </ac:spMkLst>
        </pc:spChg>
      </pc:sldChg>
      <pc:sldChg chg="modSp">
        <pc:chgData name="Pedro Ferreira" userId="37JOBlL4PFG+Ft+33WFS2wxmHpO+L45DGyD6svaf+1w=" providerId="None" clId="Web-{248E72BE-E43B-4208-9231-AE752B54BEB5}" dt="2025-11-06T08:17:10.004" v="71" actId="20577"/>
        <pc:sldMkLst>
          <pc:docMk/>
          <pc:sldMk cId="3944888035" sldId="535"/>
        </pc:sldMkLst>
        <pc:spChg chg="mod">
          <ac:chgData name="Pedro Ferreira" userId="37JOBlL4PFG+Ft+33WFS2wxmHpO+L45DGyD6svaf+1w=" providerId="None" clId="Web-{248E72BE-E43B-4208-9231-AE752B54BEB5}" dt="2025-11-06T08:16:32.019" v="67" actId="20577"/>
          <ac:spMkLst>
            <pc:docMk/>
            <pc:sldMk cId="3944888035" sldId="535"/>
            <ac:spMk id="5" creationId="{00000000-0000-0000-0000-000000000000}"/>
          </ac:spMkLst>
        </pc:spChg>
        <pc:spChg chg="mod">
          <ac:chgData name="Pedro Ferreira" userId="37JOBlL4PFG+Ft+33WFS2wxmHpO+L45DGyD6svaf+1w=" providerId="None" clId="Web-{248E72BE-E43B-4208-9231-AE752B54BEB5}" dt="2025-11-06T08:17:10.004" v="71" actId="20577"/>
          <ac:spMkLst>
            <pc:docMk/>
            <pc:sldMk cId="3944888035" sldId="535"/>
            <ac:spMk id="9" creationId="{00000000-0000-0000-0000-000000000000}"/>
          </ac:spMkLst>
        </pc:spChg>
      </pc:sldChg>
      <pc:sldChg chg="modSp">
        <pc:chgData name="Pedro Ferreira" userId="37JOBlL4PFG+Ft+33WFS2wxmHpO+L45DGyD6svaf+1w=" providerId="None" clId="Web-{248E72BE-E43B-4208-9231-AE752B54BEB5}" dt="2025-11-06T08:15:59.956" v="56" actId="20577"/>
        <pc:sldMkLst>
          <pc:docMk/>
          <pc:sldMk cId="2836053580" sldId="539"/>
        </pc:sldMkLst>
        <pc:spChg chg="mod">
          <ac:chgData name="Pedro Ferreira" userId="37JOBlL4PFG+Ft+33WFS2wxmHpO+L45DGyD6svaf+1w=" providerId="None" clId="Web-{248E72BE-E43B-4208-9231-AE752B54BEB5}" dt="2025-11-06T08:15:59.956" v="56" actId="20577"/>
          <ac:spMkLst>
            <pc:docMk/>
            <pc:sldMk cId="2836053580" sldId="539"/>
            <ac:spMk id="5" creationId="{00000000-0000-0000-0000-000000000000}"/>
          </ac:spMkLst>
        </pc:spChg>
        <pc:spChg chg="mod">
          <ac:chgData name="Pedro Ferreira" userId="37JOBlL4PFG+Ft+33WFS2wxmHpO+L45DGyD6svaf+1w=" providerId="None" clId="Web-{248E72BE-E43B-4208-9231-AE752B54BEB5}" dt="2025-11-06T08:15:57.472" v="54" actId="20577"/>
          <ac:spMkLst>
            <pc:docMk/>
            <pc:sldMk cId="2836053580" sldId="539"/>
            <ac:spMk id="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r>
              <a:rPr lang="en-US" dirty="0"/>
              <a:t>“No phone”</a:t>
            </a:r>
            <a:r>
              <a:rPr lang="en-US" baseline="0" dirty="0"/>
              <a:t> icon - http://</a:t>
            </a:r>
            <a:r>
              <a:rPr lang="en-US" baseline="0" dirty="0" err="1"/>
              <a:t>www.clker.com</a:t>
            </a:r>
            <a:r>
              <a:rPr lang="en-US" baseline="0" dirty="0"/>
              <a:t>/clipart-16506.html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endParaRPr lang="en-US" dirty="0"/>
          </a:p>
          <a:p>
            <a:r>
              <a:rPr lang="en-US" dirty="0"/>
              <a:t>Talks list</a:t>
            </a:r>
            <a:r>
              <a:rPr lang="en-US" baseline="0" dirty="0"/>
              <a:t> generated with:</a:t>
            </a:r>
          </a:p>
          <a:p>
            <a:r>
              <a:rPr lang="en-US" baseline="0" dirty="0"/>
              <a:t>$ node </a:t>
            </a:r>
            <a:r>
              <a:rPr lang="en-US" baseline="0" dirty="0" err="1"/>
              <a:t>agenda.js</a:t>
            </a:r>
            <a:r>
              <a:rPr lang="en-US" baseline="0" dirty="0"/>
              <a:t> $EVENT </a:t>
            </a:r>
            <a:r>
              <a:rPr lang="en-US" baseline="0" dirty="0" err="1"/>
              <a:t>powerpoint</a:t>
            </a:r>
            <a:r>
              <a:rPr lang="en-US" baseline="0" dirty="0"/>
              <a:t> | mail </a:t>
            </a:r>
            <a:r>
              <a:rPr lang="en-US" baseline="0" dirty="0" err="1"/>
              <a:t>Seb.L@cern.ch</a:t>
            </a:r>
            <a:endParaRPr lang="en-US" baseline="0" dirty="0"/>
          </a:p>
          <a:p>
            <a:r>
              <a:rPr lang="en-US" baseline="0" dirty="0"/>
              <a:t>See more at https://</a:t>
            </a:r>
            <a:r>
              <a:rPr lang="en-US" baseline="0" dirty="0" err="1"/>
              <a:t>gitlab.cern.ch</a:t>
            </a:r>
            <a:r>
              <a:rPr lang="en-US" baseline="0" dirty="0"/>
              <a:t>/</a:t>
            </a:r>
            <a:r>
              <a:rPr lang="en-US" baseline="0" dirty="0" err="1"/>
              <a:t>slopiens</a:t>
            </a:r>
            <a:r>
              <a:rPr lang="en-US" baseline="0" dirty="0"/>
              <a:t>/ITLT/blob/master/</a:t>
            </a:r>
            <a:r>
              <a:rPr lang="en-US" baseline="0" dirty="0" err="1"/>
              <a:t>README.md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lightning-talk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ategory/5419" TargetMode="External"/><Relationship Id="rId5" Type="http://schemas.openxmlformats.org/officeDocument/2006/relationships/hyperlink" Target="https://twiki.cern.ch/twiki/bin/viewauth/IT/LightningTalks/WebHome" TargetMode="External"/><Relationship Id="rId4" Type="http://schemas.openxmlformats.org/officeDocument/2006/relationships/hyperlink" Target="http://twiki.cern.ch/IT/LightningTal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Welcome to </a:t>
            </a:r>
            <a:br>
              <a:rPr lang="en-US" sz="1800" b="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session #27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7 talks on computing/IT topics</a:t>
            </a:r>
            <a:br>
              <a:rPr lang="en-US" sz="22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plus 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open 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” slot for a spontaneous 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One talk is 5 minutes + 2 minutes Q&amp;A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Propose talks for future sessions:</a:t>
            </a:r>
            <a:br>
              <a:rPr lang="en-US" sz="22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	ITLT #28 – Spring 2026</a:t>
            </a:r>
            <a:br>
              <a:rPr lang="en-US" sz="20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lightning-talks@cern.ch</a:t>
            </a:r>
            <a:br>
              <a:rPr lang="en-US" sz="20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0983DF-79AF-6310-06B3-2EDC9F4CD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Welcome to </a:t>
            </a:r>
            <a:br>
              <a:rPr lang="en-US" sz="1800" b="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session #27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07504" y="922876"/>
            <a:ext cx="8856984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My Experiences Hunting Vulnerabilities (and Why You Should Hunt Vulns. Too)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endParaRPr lang="en-US">
              <a:solidFill>
                <a:schemeClr val="bg1"/>
              </a:solidFill>
              <a:latin typeface="Calibri"/>
              <a:ea typeface="ＭＳ Ｐゴシック"/>
              <a:cs typeface="Calibri"/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Dawid Kulikowski  </a:t>
            </a:r>
            <a:r>
              <a:rPr lang="en-GB" sz="11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(IT-GOV-CSO)</a:t>
            </a:r>
            <a:endParaRPr lang="en-GB" sz="1100" b="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Calibri"/>
              <a:cs typeface="Calibri"/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Discover Alternative Operating Systems for Phones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Antoine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Duparay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(EN-IM-PLM)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From Source to OCI: Comparing S2I and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Paketo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Buildpacks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  <a:ea typeface="Calibri"/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  Alexandra Murariu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(TE-MPE-CB)</a:t>
            </a:r>
            <a:endParaRPr lang="en-GB" sz="1200" b="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  <a:latin typeface="Open Sans"/>
              <a:ea typeface="Open Sans"/>
              <a:cs typeface="Open Sans"/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Self-healing URLs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Dominic Hollis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(IT-CA-CTE)</a:t>
            </a:r>
            <a:endParaRPr lang="en-GB" sz="120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Metaprogramming in Scala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 Florian 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Cassayre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(IT-CS-CT)</a:t>
            </a:r>
            <a:endParaRPr lang="en-GB" sz="1400" b="0" i="1" dirty="0" err="1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Designing Yet </a:t>
            </a:r>
            <a:r>
              <a:rPr lang="en-GB" sz="140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anOther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 hardware Description Language (YODL)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"</a:t>
            </a: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by 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Nathan </a:t>
            </a:r>
            <a:r>
              <a:rPr lang="en-GB" sz="1400" b="0" i="1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Soufflet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(EN-IM-PLM)</a:t>
            </a:r>
            <a:endParaRPr lang="en-GB" sz="1200" b="0" i="1" dirty="0" err="1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"Connect Anything to AI in a Unified Way - by Creating Your Own MCP"</a:t>
            </a:r>
            <a:endParaRPr lang="en-US" sz="140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Calibri"/>
              <a:cs typeface="Calibri"/>
            </a:endParaRPr>
          </a:p>
          <a:p>
            <a:pPr marL="360045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by Elizaveta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Ragozina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  </a:t>
            </a:r>
            <a:r>
              <a:rPr lang="en-GB" sz="12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Calibri"/>
                <a:cs typeface="Calibri"/>
              </a:rPr>
              <a:t>(IT-CS-CT)</a:t>
            </a:r>
            <a:endParaRPr lang="en-GB" sz="1400" b="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Calibri"/>
              <a:cs typeface="Calibri"/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 bwMode="auto">
          <a:xfrm>
            <a:off x="8238562" y="4609033"/>
            <a:ext cx="725199" cy="17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600" b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Start</a:t>
            </a:r>
            <a:endParaRPr lang="en-GB" sz="600" b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Thank you for participating in </a:t>
            </a:r>
            <a:br>
              <a:rPr lang="en-US" sz="1800" b="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session #27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snacks  :-)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Propose talks for the future sessions:</a:t>
            </a:r>
            <a:br>
              <a:rPr lang="en-US" sz="20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	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ITLT #28 Spring 2026</a:t>
            </a:r>
            <a:br>
              <a:rPr lang="en-US" sz="2000" dirty="0"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	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email: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lightning-talks@cern.ch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/>
                <a:cs typeface="Calibri"/>
              </a:rPr>
              <a:t>  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lightning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167594"/>
            <a:ext cx="8744843" cy="372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discovered this cool technology - anyone else using it?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solved a common problem in an unusual way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did … and it didn’t work – don’t repeat my mistake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Which platform or language would you chose to…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There is a new online service – very useful!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Look what I developed at home, just for fun!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think CERN could… / IT Department should…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have this idea for a project, what do others think?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I’ve heard about this new trend in computing…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Here’s a question I’ve been always asking myself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ＭＳ Ｐゴシック"/>
                <a:cs typeface="Calibri"/>
              </a:rPr>
              <a:t>I predict than in 10 years everybody will…</a:t>
            </a: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Twiki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4"/>
              </a:rPr>
              <a:t>http://twiki.cern.ch/IT/LightningTalks</a:t>
            </a:r>
            <a:endParaRPr lang="en-US" sz="1800" dirty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Indico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6"/>
              </a:rPr>
              <a:t>http://indico.cern.ch/category/5419</a:t>
            </a:r>
            <a:r>
              <a:rPr lang="en-US" sz="1800" dirty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at:</a:t>
            </a:r>
            <a:br>
              <a:rPr lang="en-US" sz="1800" dirty="0"/>
            </a:br>
            <a:r>
              <a:rPr lang="en-US" sz="1800" dirty="0">
                <a:hlinkClick r:id="rId7"/>
              </a:rPr>
              <a:t>lightning-talks@cern.ch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 xmlns:p="http://schemas.openxmlformats.org/presentationml/2006/main" xmlns:r="http://schemas.openxmlformats.org/officeDocument/2006/relationships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xmlns:p="http://schemas.openxmlformats.org/presentationml/2006/main" xmlns:r="http://schemas.openxmlformats.org/officeDocument/2006/relationships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360363" algn="l">
          <a:lnSpc>
            <a:spcPct val="90000"/>
          </a:lnSpc>
          <a:spcBef>
            <a:spcPts val="400"/>
          </a:spcBef>
          <a:tabLst>
            <a:tab pos="625475" algn="l"/>
          </a:tabLst>
          <a:defRPr sz="1400" dirty="0">
            <a:solidFill>
              <a:schemeClr val="bg1"/>
            </a:solidFill>
            <a:effectLst>
              <a:outerShdw blurRad="50800" dir="2700000" algn="tl" rotWithShape="0">
                <a:srgbClr val="000000">
                  <a:alpha val="43000"/>
                </a:srgbClr>
              </a:outerShdw>
            </a:effectLst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8634</TotalTime>
  <Words>594</Words>
  <Application>Microsoft Office PowerPoint</Application>
  <PresentationFormat>On-screen Show (16:9)</PresentationFormat>
  <Paragraphs>77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Welcome to  IT Lightning Talks  session #27</vt:lpstr>
      <vt:lpstr>Welcome to  IT Lightning Talks  session #27</vt:lpstr>
      <vt:lpstr>Thank you for participating in  IT Lightning Talks  session #27</vt:lpstr>
      <vt:lpstr>Propose a lightning talk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Pedro Ferreira</cp:lastModifiedBy>
  <cp:revision>643</cp:revision>
  <cp:lastPrinted>2014-01-28T11:57:09Z</cp:lastPrinted>
  <dcterms:created xsi:type="dcterms:W3CDTF">2007-01-03T21:50:59Z</dcterms:created>
  <dcterms:modified xsi:type="dcterms:W3CDTF">2025-11-07T07:00:20Z</dcterms:modified>
  <cp:category/>
</cp:coreProperties>
</file>