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1" r:id="rId2"/>
    <p:sldId id="258" r:id="rId3"/>
    <p:sldId id="272" r:id="rId4"/>
    <p:sldId id="262" r:id="rId5"/>
    <p:sldId id="273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5C82FB-D731-4DA5-8AA9-1162EBFA5047}" v="71" dt="2025-09-23T07:19:06.7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abaster, Hugh (STFC,SO,BDD)" userId="75271b69-1a01-4f6c-8174-6b91b60dc6b9" providerId="ADAL" clId="{145C82FB-D731-4DA5-8AA9-1162EBFA5047}"/>
    <pc:docChg chg="custSel modSld">
      <pc:chgData name="Alabaster, Hugh (STFC,SO,BDD)" userId="75271b69-1a01-4f6c-8174-6b91b60dc6b9" providerId="ADAL" clId="{145C82FB-D731-4DA5-8AA9-1162EBFA5047}" dt="2025-09-23T07:19:06.712" v="71" actId="20577"/>
      <pc:docMkLst>
        <pc:docMk/>
      </pc:docMkLst>
      <pc:sldChg chg="modAnim">
        <pc:chgData name="Alabaster, Hugh (STFC,SO,BDD)" userId="75271b69-1a01-4f6c-8174-6b91b60dc6b9" providerId="ADAL" clId="{145C82FB-D731-4DA5-8AA9-1162EBFA5047}" dt="2025-09-23T07:18:22.430" v="10"/>
        <pc:sldMkLst>
          <pc:docMk/>
          <pc:sldMk cId="466618747" sldId="258"/>
        </pc:sldMkLst>
      </pc:sldChg>
      <pc:sldChg chg="modSp modAnim">
        <pc:chgData name="Alabaster, Hugh (STFC,SO,BDD)" userId="75271b69-1a01-4f6c-8174-6b91b60dc6b9" providerId="ADAL" clId="{145C82FB-D731-4DA5-8AA9-1162EBFA5047}" dt="2025-09-23T07:19:06.712" v="71" actId="20577"/>
        <pc:sldMkLst>
          <pc:docMk/>
          <pc:sldMk cId="2178107922" sldId="265"/>
        </pc:sldMkLst>
        <pc:spChg chg="mod">
          <ac:chgData name="Alabaster, Hugh (STFC,SO,BDD)" userId="75271b69-1a01-4f6c-8174-6b91b60dc6b9" providerId="ADAL" clId="{145C82FB-D731-4DA5-8AA9-1162EBFA5047}" dt="2025-09-23T07:19:06.712" v="71" actId="20577"/>
          <ac:spMkLst>
            <pc:docMk/>
            <pc:sldMk cId="2178107922" sldId="265"/>
            <ac:spMk id="3" creationId="{7508A93C-0AD7-6529-9FE6-666F9F5730E0}"/>
          </ac:spMkLst>
        </pc:spChg>
      </pc:sldChg>
      <pc:sldChg chg="modSp">
        <pc:chgData name="Alabaster, Hugh (STFC,SO,BDD)" userId="75271b69-1a01-4f6c-8174-6b91b60dc6b9" providerId="ADAL" clId="{145C82FB-D731-4DA5-8AA9-1162EBFA5047}" dt="2025-09-23T06:59:17.119" v="9" actId="20577"/>
        <pc:sldMkLst>
          <pc:docMk/>
          <pc:sldMk cId="285123720" sldId="267"/>
        </pc:sldMkLst>
        <pc:spChg chg="mod">
          <ac:chgData name="Alabaster, Hugh (STFC,SO,BDD)" userId="75271b69-1a01-4f6c-8174-6b91b60dc6b9" providerId="ADAL" clId="{145C82FB-D731-4DA5-8AA9-1162EBFA5047}" dt="2025-09-23T06:59:17.119" v="9" actId="20577"/>
          <ac:spMkLst>
            <pc:docMk/>
            <pc:sldMk cId="285123720" sldId="267"/>
            <ac:spMk id="3" creationId="{FCE1446C-D01B-4642-EACB-2C5E4609D906}"/>
          </ac:spMkLst>
        </pc:spChg>
      </pc:sldChg>
      <pc:sldChg chg="delSp mod">
        <pc:chgData name="Alabaster, Hugh (STFC,SO,BDD)" userId="75271b69-1a01-4f6c-8174-6b91b60dc6b9" providerId="ADAL" clId="{145C82FB-D731-4DA5-8AA9-1162EBFA5047}" dt="2025-09-22T10:43:52.724" v="0" actId="478"/>
        <pc:sldMkLst>
          <pc:docMk/>
          <pc:sldMk cId="1159064957" sldId="271"/>
        </pc:sldMkLst>
        <pc:grpChg chg="del">
          <ac:chgData name="Alabaster, Hugh (STFC,SO,BDD)" userId="75271b69-1a01-4f6c-8174-6b91b60dc6b9" providerId="ADAL" clId="{145C82FB-D731-4DA5-8AA9-1162EBFA5047}" dt="2025-09-22T10:43:52.724" v="0" actId="478"/>
          <ac:grpSpMkLst>
            <pc:docMk/>
            <pc:sldMk cId="1159064957" sldId="271"/>
            <ac:grpSpMk id="2" creationId="{EA31EA46-C56C-68D9-E511-48C51C91520E}"/>
          </ac:grpSpMkLst>
        </pc:gr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8A6C0F-122B-410C-8A93-BF241466361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E6989BA-33C6-4778-87D0-F1AF124BCFA1}">
      <dgm:prSet/>
      <dgm:spPr/>
      <dgm:t>
        <a:bodyPr/>
        <a:lstStyle/>
        <a:p>
          <a:r>
            <a:rPr lang="en-GB" dirty="0"/>
            <a:t>Project Start</a:t>
          </a:r>
        </a:p>
      </dgm:t>
    </dgm:pt>
    <dgm:pt modelId="{E0298A3E-9856-44DF-B371-0B7C8B042DF3}" type="parTrans" cxnId="{2944FD26-2807-4E2E-9EEC-B179479C4074}">
      <dgm:prSet/>
      <dgm:spPr/>
      <dgm:t>
        <a:bodyPr/>
        <a:lstStyle/>
        <a:p>
          <a:endParaRPr lang="en-GB"/>
        </a:p>
      </dgm:t>
    </dgm:pt>
    <dgm:pt modelId="{EB6D32AE-5779-4825-A454-2715C7B61945}" type="sibTrans" cxnId="{2944FD26-2807-4E2E-9EEC-B179479C4074}">
      <dgm:prSet/>
      <dgm:spPr/>
      <dgm:t>
        <a:bodyPr/>
        <a:lstStyle/>
        <a:p>
          <a:endParaRPr lang="en-GB"/>
        </a:p>
      </dgm:t>
    </dgm:pt>
    <dgm:pt modelId="{7CC787C1-D929-4979-B712-93AE05C6B499}">
      <dgm:prSet/>
      <dgm:spPr/>
      <dgm:t>
        <a:bodyPr/>
        <a:lstStyle/>
        <a:p>
          <a:r>
            <a:rPr lang="en-GB" dirty="0"/>
            <a:t>Follow-up contact complete</a:t>
          </a:r>
        </a:p>
      </dgm:t>
    </dgm:pt>
    <dgm:pt modelId="{D5BC7B01-D97F-43ED-A92C-FA0D2690AA74}" type="parTrans" cxnId="{D7E04C2B-9712-4C17-9FF0-5ECE1EC9C3A2}">
      <dgm:prSet/>
      <dgm:spPr/>
      <dgm:t>
        <a:bodyPr/>
        <a:lstStyle/>
        <a:p>
          <a:endParaRPr lang="en-GB"/>
        </a:p>
      </dgm:t>
    </dgm:pt>
    <dgm:pt modelId="{3C2C9FC8-682E-4BC6-8024-31FCE445EC4F}" type="sibTrans" cxnId="{D7E04C2B-9712-4C17-9FF0-5ECE1EC9C3A2}">
      <dgm:prSet/>
      <dgm:spPr/>
      <dgm:t>
        <a:bodyPr/>
        <a:lstStyle/>
        <a:p>
          <a:endParaRPr lang="en-GB"/>
        </a:p>
      </dgm:t>
    </dgm:pt>
    <dgm:pt modelId="{80C4E10D-6B25-45A9-B919-2B82FFB48601}">
      <dgm:prSet/>
      <dgm:spPr/>
      <dgm:t>
        <a:bodyPr/>
        <a:lstStyle/>
        <a:p>
          <a:r>
            <a:rPr lang="en-GB" dirty="0"/>
            <a:t> Final team review</a:t>
          </a:r>
        </a:p>
      </dgm:t>
    </dgm:pt>
    <dgm:pt modelId="{BE71ECEF-EBDA-415C-8DDD-4105401ECA77}" type="parTrans" cxnId="{43DDC417-5DA3-4447-8394-7A96FF6CB0B6}">
      <dgm:prSet/>
      <dgm:spPr/>
      <dgm:t>
        <a:bodyPr/>
        <a:lstStyle/>
        <a:p>
          <a:endParaRPr lang="en-GB"/>
        </a:p>
      </dgm:t>
    </dgm:pt>
    <dgm:pt modelId="{79FF8295-4A01-4046-9774-837A64DC89F0}" type="sibTrans" cxnId="{43DDC417-5DA3-4447-8394-7A96FF6CB0B6}">
      <dgm:prSet/>
      <dgm:spPr/>
      <dgm:t>
        <a:bodyPr/>
        <a:lstStyle/>
        <a:p>
          <a:endParaRPr lang="en-GB"/>
        </a:p>
      </dgm:t>
    </dgm:pt>
    <dgm:pt modelId="{87F71260-B85A-4950-A5A7-5EF791547A96}">
      <dgm:prSet/>
      <dgm:spPr/>
      <dgm:t>
        <a:bodyPr/>
        <a:lstStyle/>
        <a:p>
          <a:r>
            <a:rPr lang="en-GB" dirty="0"/>
            <a:t>Initial contact complete</a:t>
          </a:r>
        </a:p>
      </dgm:t>
    </dgm:pt>
    <dgm:pt modelId="{0D44CFF0-BE72-4394-8CF6-B849561AF55A}" type="parTrans" cxnId="{8F539F63-0181-4E07-9B1F-7A2779B4607B}">
      <dgm:prSet/>
      <dgm:spPr/>
      <dgm:t>
        <a:bodyPr/>
        <a:lstStyle/>
        <a:p>
          <a:endParaRPr lang="en-GB"/>
        </a:p>
      </dgm:t>
    </dgm:pt>
    <dgm:pt modelId="{A4CA4A3F-594F-45AB-A605-DF1CE85FF2E9}" type="sibTrans" cxnId="{8F539F63-0181-4E07-9B1F-7A2779B4607B}">
      <dgm:prSet/>
      <dgm:spPr/>
      <dgm:t>
        <a:bodyPr/>
        <a:lstStyle/>
        <a:p>
          <a:endParaRPr lang="en-GB"/>
        </a:p>
      </dgm:t>
    </dgm:pt>
    <dgm:pt modelId="{43A86059-1D4B-468E-9B05-27AE9CA39595}">
      <dgm:prSet/>
      <dgm:spPr/>
      <dgm:t>
        <a:bodyPr/>
        <a:lstStyle/>
        <a:p>
          <a:r>
            <a:rPr lang="en-GB" dirty="0"/>
            <a:t>Project close</a:t>
          </a:r>
        </a:p>
      </dgm:t>
    </dgm:pt>
    <dgm:pt modelId="{1D9CECBC-88CC-41EA-9DE8-C7936F5A4D46}" type="parTrans" cxnId="{1A6E40E8-0CE0-4F66-AD93-E8F8F696E39E}">
      <dgm:prSet/>
      <dgm:spPr/>
      <dgm:t>
        <a:bodyPr/>
        <a:lstStyle/>
        <a:p>
          <a:endParaRPr lang="en-GB"/>
        </a:p>
      </dgm:t>
    </dgm:pt>
    <dgm:pt modelId="{8528A08D-C30B-4A6D-B45F-0DBD3B41B759}" type="sibTrans" cxnId="{1A6E40E8-0CE0-4F66-AD93-E8F8F696E39E}">
      <dgm:prSet/>
      <dgm:spPr/>
      <dgm:t>
        <a:bodyPr/>
        <a:lstStyle/>
        <a:p>
          <a:endParaRPr lang="en-GB"/>
        </a:p>
      </dgm:t>
    </dgm:pt>
    <dgm:pt modelId="{80CC77DF-9EEE-47F5-8504-82C7DF94AE80}" type="pres">
      <dgm:prSet presAssocID="{848A6C0F-122B-410C-8A93-BF2414663613}" presName="Name0" presStyleCnt="0">
        <dgm:presLayoutVars>
          <dgm:dir/>
          <dgm:resizeHandles val="exact"/>
        </dgm:presLayoutVars>
      </dgm:prSet>
      <dgm:spPr/>
    </dgm:pt>
    <dgm:pt modelId="{F619FE60-9113-41B8-957B-DAA526D66E9D}" type="pres">
      <dgm:prSet presAssocID="{BE6989BA-33C6-4778-87D0-F1AF124BCFA1}" presName="node" presStyleLbl="node1" presStyleIdx="0" presStyleCnt="5">
        <dgm:presLayoutVars>
          <dgm:bulletEnabled val="1"/>
        </dgm:presLayoutVars>
      </dgm:prSet>
      <dgm:spPr/>
    </dgm:pt>
    <dgm:pt modelId="{4887EF2B-972E-4B05-8357-A1CB43813683}" type="pres">
      <dgm:prSet presAssocID="{EB6D32AE-5779-4825-A454-2715C7B61945}" presName="sibTrans" presStyleLbl="sibTrans2D1" presStyleIdx="0" presStyleCnt="4"/>
      <dgm:spPr/>
    </dgm:pt>
    <dgm:pt modelId="{75784ECE-C9C1-40E6-A1AA-5CDE59CD2712}" type="pres">
      <dgm:prSet presAssocID="{EB6D32AE-5779-4825-A454-2715C7B61945}" presName="connectorText" presStyleLbl="sibTrans2D1" presStyleIdx="0" presStyleCnt="4"/>
      <dgm:spPr/>
    </dgm:pt>
    <dgm:pt modelId="{CB74D893-8E2A-40F2-BB97-ACF4A90FCC65}" type="pres">
      <dgm:prSet presAssocID="{87F71260-B85A-4950-A5A7-5EF791547A96}" presName="node" presStyleLbl="node1" presStyleIdx="1" presStyleCnt="5">
        <dgm:presLayoutVars>
          <dgm:bulletEnabled val="1"/>
        </dgm:presLayoutVars>
      </dgm:prSet>
      <dgm:spPr/>
    </dgm:pt>
    <dgm:pt modelId="{9A747FBF-5375-48FD-B211-2D0A61BB236C}" type="pres">
      <dgm:prSet presAssocID="{A4CA4A3F-594F-45AB-A605-DF1CE85FF2E9}" presName="sibTrans" presStyleLbl="sibTrans2D1" presStyleIdx="1" presStyleCnt="4"/>
      <dgm:spPr/>
    </dgm:pt>
    <dgm:pt modelId="{8413E9B7-3CF7-401B-83ED-B20FEBC2A564}" type="pres">
      <dgm:prSet presAssocID="{A4CA4A3F-594F-45AB-A605-DF1CE85FF2E9}" presName="connectorText" presStyleLbl="sibTrans2D1" presStyleIdx="1" presStyleCnt="4"/>
      <dgm:spPr/>
    </dgm:pt>
    <dgm:pt modelId="{75A55BFC-0F75-4B6C-B2CE-B93B95D42181}" type="pres">
      <dgm:prSet presAssocID="{7CC787C1-D929-4979-B712-93AE05C6B499}" presName="node" presStyleLbl="node1" presStyleIdx="2" presStyleCnt="5">
        <dgm:presLayoutVars>
          <dgm:bulletEnabled val="1"/>
        </dgm:presLayoutVars>
      </dgm:prSet>
      <dgm:spPr/>
    </dgm:pt>
    <dgm:pt modelId="{258B98FE-5416-46BD-AB50-DA7D57FE7E3C}" type="pres">
      <dgm:prSet presAssocID="{3C2C9FC8-682E-4BC6-8024-31FCE445EC4F}" presName="sibTrans" presStyleLbl="sibTrans2D1" presStyleIdx="2" presStyleCnt="4"/>
      <dgm:spPr/>
    </dgm:pt>
    <dgm:pt modelId="{A39A22DA-BFA0-477C-8EDC-52316799C79C}" type="pres">
      <dgm:prSet presAssocID="{3C2C9FC8-682E-4BC6-8024-31FCE445EC4F}" presName="connectorText" presStyleLbl="sibTrans2D1" presStyleIdx="2" presStyleCnt="4"/>
      <dgm:spPr/>
    </dgm:pt>
    <dgm:pt modelId="{3C9919E6-9C69-44CE-8182-50CB2FF37252}" type="pres">
      <dgm:prSet presAssocID="{80C4E10D-6B25-45A9-B919-2B82FFB48601}" presName="node" presStyleLbl="node1" presStyleIdx="3" presStyleCnt="5">
        <dgm:presLayoutVars>
          <dgm:bulletEnabled val="1"/>
        </dgm:presLayoutVars>
      </dgm:prSet>
      <dgm:spPr/>
    </dgm:pt>
    <dgm:pt modelId="{5C92F131-DFB2-4736-8A8C-A74ACC7079C4}" type="pres">
      <dgm:prSet presAssocID="{79FF8295-4A01-4046-9774-837A64DC89F0}" presName="sibTrans" presStyleLbl="sibTrans2D1" presStyleIdx="3" presStyleCnt="4"/>
      <dgm:spPr/>
    </dgm:pt>
    <dgm:pt modelId="{1DF07F1A-7B72-4B48-BF08-D091382CA219}" type="pres">
      <dgm:prSet presAssocID="{79FF8295-4A01-4046-9774-837A64DC89F0}" presName="connectorText" presStyleLbl="sibTrans2D1" presStyleIdx="3" presStyleCnt="4"/>
      <dgm:spPr/>
    </dgm:pt>
    <dgm:pt modelId="{094F0D25-59AA-4984-B52E-BE8C6B502CBC}" type="pres">
      <dgm:prSet presAssocID="{43A86059-1D4B-468E-9B05-27AE9CA39595}" presName="node" presStyleLbl="node1" presStyleIdx="4" presStyleCnt="5">
        <dgm:presLayoutVars>
          <dgm:bulletEnabled val="1"/>
        </dgm:presLayoutVars>
      </dgm:prSet>
      <dgm:spPr/>
    </dgm:pt>
  </dgm:ptLst>
  <dgm:cxnLst>
    <dgm:cxn modelId="{43DDC417-5DA3-4447-8394-7A96FF6CB0B6}" srcId="{848A6C0F-122B-410C-8A93-BF2414663613}" destId="{80C4E10D-6B25-45A9-B919-2B82FFB48601}" srcOrd="3" destOrd="0" parTransId="{BE71ECEF-EBDA-415C-8DDD-4105401ECA77}" sibTransId="{79FF8295-4A01-4046-9774-837A64DC89F0}"/>
    <dgm:cxn modelId="{AED1F31F-9112-4B66-8828-77F9A71E496D}" type="presOf" srcId="{79FF8295-4A01-4046-9774-837A64DC89F0}" destId="{5C92F131-DFB2-4736-8A8C-A74ACC7079C4}" srcOrd="0" destOrd="0" presId="urn:microsoft.com/office/officeart/2005/8/layout/process1"/>
    <dgm:cxn modelId="{3B020220-3EA3-4F3E-B900-D658C7CA0EB3}" type="presOf" srcId="{A4CA4A3F-594F-45AB-A605-DF1CE85FF2E9}" destId="{8413E9B7-3CF7-401B-83ED-B20FEBC2A564}" srcOrd="1" destOrd="0" presId="urn:microsoft.com/office/officeart/2005/8/layout/process1"/>
    <dgm:cxn modelId="{2944FD26-2807-4E2E-9EEC-B179479C4074}" srcId="{848A6C0F-122B-410C-8A93-BF2414663613}" destId="{BE6989BA-33C6-4778-87D0-F1AF124BCFA1}" srcOrd="0" destOrd="0" parTransId="{E0298A3E-9856-44DF-B371-0B7C8B042DF3}" sibTransId="{EB6D32AE-5779-4825-A454-2715C7B61945}"/>
    <dgm:cxn modelId="{D7E04C2B-9712-4C17-9FF0-5ECE1EC9C3A2}" srcId="{848A6C0F-122B-410C-8A93-BF2414663613}" destId="{7CC787C1-D929-4979-B712-93AE05C6B499}" srcOrd="2" destOrd="0" parTransId="{D5BC7B01-D97F-43ED-A92C-FA0D2690AA74}" sibTransId="{3C2C9FC8-682E-4BC6-8024-31FCE445EC4F}"/>
    <dgm:cxn modelId="{0C512134-5854-4880-94CE-0D43C0C875AF}" type="presOf" srcId="{EB6D32AE-5779-4825-A454-2715C7B61945}" destId="{4887EF2B-972E-4B05-8357-A1CB43813683}" srcOrd="0" destOrd="0" presId="urn:microsoft.com/office/officeart/2005/8/layout/process1"/>
    <dgm:cxn modelId="{E3BC7E5F-041D-44BB-BBFC-5B9796F01E16}" type="presOf" srcId="{BE6989BA-33C6-4778-87D0-F1AF124BCFA1}" destId="{F619FE60-9113-41B8-957B-DAA526D66E9D}" srcOrd="0" destOrd="0" presId="urn:microsoft.com/office/officeart/2005/8/layout/process1"/>
    <dgm:cxn modelId="{46DB2041-0BBE-4F5B-88E6-59C48F95D7BD}" type="presOf" srcId="{EB6D32AE-5779-4825-A454-2715C7B61945}" destId="{75784ECE-C9C1-40E6-A1AA-5CDE59CD2712}" srcOrd="1" destOrd="0" presId="urn:microsoft.com/office/officeart/2005/8/layout/process1"/>
    <dgm:cxn modelId="{8F539F63-0181-4E07-9B1F-7A2779B4607B}" srcId="{848A6C0F-122B-410C-8A93-BF2414663613}" destId="{87F71260-B85A-4950-A5A7-5EF791547A96}" srcOrd="1" destOrd="0" parTransId="{0D44CFF0-BE72-4394-8CF6-B849561AF55A}" sibTransId="{A4CA4A3F-594F-45AB-A605-DF1CE85FF2E9}"/>
    <dgm:cxn modelId="{21CCF448-FA90-49C6-9A1B-59813199093B}" type="presOf" srcId="{80C4E10D-6B25-45A9-B919-2B82FFB48601}" destId="{3C9919E6-9C69-44CE-8182-50CB2FF37252}" srcOrd="0" destOrd="0" presId="urn:microsoft.com/office/officeart/2005/8/layout/process1"/>
    <dgm:cxn modelId="{A5A3BF4B-3008-4F93-9397-72FFB4D632D8}" type="presOf" srcId="{A4CA4A3F-594F-45AB-A605-DF1CE85FF2E9}" destId="{9A747FBF-5375-48FD-B211-2D0A61BB236C}" srcOrd="0" destOrd="0" presId="urn:microsoft.com/office/officeart/2005/8/layout/process1"/>
    <dgm:cxn modelId="{68C7DA4B-B8B2-44BE-9E73-3F14D8750AE1}" type="presOf" srcId="{3C2C9FC8-682E-4BC6-8024-31FCE445EC4F}" destId="{258B98FE-5416-46BD-AB50-DA7D57FE7E3C}" srcOrd="0" destOrd="0" presId="urn:microsoft.com/office/officeart/2005/8/layout/process1"/>
    <dgm:cxn modelId="{A9DF4C70-15AE-4B97-AE98-18BCF57D99EB}" type="presOf" srcId="{79FF8295-4A01-4046-9774-837A64DC89F0}" destId="{1DF07F1A-7B72-4B48-BF08-D091382CA219}" srcOrd="1" destOrd="0" presId="urn:microsoft.com/office/officeart/2005/8/layout/process1"/>
    <dgm:cxn modelId="{C078F578-F48B-4494-B345-720757AAE865}" type="presOf" srcId="{848A6C0F-122B-410C-8A93-BF2414663613}" destId="{80CC77DF-9EEE-47F5-8504-82C7DF94AE80}" srcOrd="0" destOrd="0" presId="urn:microsoft.com/office/officeart/2005/8/layout/process1"/>
    <dgm:cxn modelId="{5531ECA2-112F-435D-9B53-44CF4D4F2A1D}" type="presOf" srcId="{43A86059-1D4B-468E-9B05-27AE9CA39595}" destId="{094F0D25-59AA-4984-B52E-BE8C6B502CBC}" srcOrd="0" destOrd="0" presId="urn:microsoft.com/office/officeart/2005/8/layout/process1"/>
    <dgm:cxn modelId="{052D22B3-ED20-4D1D-A919-7015CFAFBD5A}" type="presOf" srcId="{7CC787C1-D929-4979-B712-93AE05C6B499}" destId="{75A55BFC-0F75-4B6C-B2CE-B93B95D42181}" srcOrd="0" destOrd="0" presId="urn:microsoft.com/office/officeart/2005/8/layout/process1"/>
    <dgm:cxn modelId="{00E936D0-C444-4B6B-91D4-0777E62B5ED0}" type="presOf" srcId="{3C2C9FC8-682E-4BC6-8024-31FCE445EC4F}" destId="{A39A22DA-BFA0-477C-8EDC-52316799C79C}" srcOrd="1" destOrd="0" presId="urn:microsoft.com/office/officeart/2005/8/layout/process1"/>
    <dgm:cxn modelId="{AC6AA3E4-89D4-4F07-A5DF-6784DBA6010D}" type="presOf" srcId="{87F71260-B85A-4950-A5A7-5EF791547A96}" destId="{CB74D893-8E2A-40F2-BB97-ACF4A90FCC65}" srcOrd="0" destOrd="0" presId="urn:microsoft.com/office/officeart/2005/8/layout/process1"/>
    <dgm:cxn modelId="{1A6E40E8-0CE0-4F66-AD93-E8F8F696E39E}" srcId="{848A6C0F-122B-410C-8A93-BF2414663613}" destId="{43A86059-1D4B-468E-9B05-27AE9CA39595}" srcOrd="4" destOrd="0" parTransId="{1D9CECBC-88CC-41EA-9DE8-C7936F5A4D46}" sibTransId="{8528A08D-C30B-4A6D-B45F-0DBD3B41B759}"/>
    <dgm:cxn modelId="{5A4203E8-D35D-4114-AE36-541BA39E827F}" type="presParOf" srcId="{80CC77DF-9EEE-47F5-8504-82C7DF94AE80}" destId="{F619FE60-9113-41B8-957B-DAA526D66E9D}" srcOrd="0" destOrd="0" presId="urn:microsoft.com/office/officeart/2005/8/layout/process1"/>
    <dgm:cxn modelId="{6F36A707-4F82-41E5-A9B2-C3C617526D2B}" type="presParOf" srcId="{80CC77DF-9EEE-47F5-8504-82C7DF94AE80}" destId="{4887EF2B-972E-4B05-8357-A1CB43813683}" srcOrd="1" destOrd="0" presId="urn:microsoft.com/office/officeart/2005/8/layout/process1"/>
    <dgm:cxn modelId="{377702AC-0381-4408-934E-11485D63885D}" type="presParOf" srcId="{4887EF2B-972E-4B05-8357-A1CB43813683}" destId="{75784ECE-C9C1-40E6-A1AA-5CDE59CD2712}" srcOrd="0" destOrd="0" presId="urn:microsoft.com/office/officeart/2005/8/layout/process1"/>
    <dgm:cxn modelId="{70594EFA-3B20-4E7B-BF45-E57380577ED2}" type="presParOf" srcId="{80CC77DF-9EEE-47F5-8504-82C7DF94AE80}" destId="{CB74D893-8E2A-40F2-BB97-ACF4A90FCC65}" srcOrd="2" destOrd="0" presId="urn:microsoft.com/office/officeart/2005/8/layout/process1"/>
    <dgm:cxn modelId="{3474B24A-7FD9-4D84-A13F-D9AF8434D6FE}" type="presParOf" srcId="{80CC77DF-9EEE-47F5-8504-82C7DF94AE80}" destId="{9A747FBF-5375-48FD-B211-2D0A61BB236C}" srcOrd="3" destOrd="0" presId="urn:microsoft.com/office/officeart/2005/8/layout/process1"/>
    <dgm:cxn modelId="{F9F947F6-3338-4855-8609-6AD780BCAF39}" type="presParOf" srcId="{9A747FBF-5375-48FD-B211-2D0A61BB236C}" destId="{8413E9B7-3CF7-401B-83ED-B20FEBC2A564}" srcOrd="0" destOrd="0" presId="urn:microsoft.com/office/officeart/2005/8/layout/process1"/>
    <dgm:cxn modelId="{9E43C0DF-5186-49C0-A0CF-B83577E62E49}" type="presParOf" srcId="{80CC77DF-9EEE-47F5-8504-82C7DF94AE80}" destId="{75A55BFC-0F75-4B6C-B2CE-B93B95D42181}" srcOrd="4" destOrd="0" presId="urn:microsoft.com/office/officeart/2005/8/layout/process1"/>
    <dgm:cxn modelId="{FEE43C55-79D0-4316-9738-007BD39DB477}" type="presParOf" srcId="{80CC77DF-9EEE-47F5-8504-82C7DF94AE80}" destId="{258B98FE-5416-46BD-AB50-DA7D57FE7E3C}" srcOrd="5" destOrd="0" presId="urn:microsoft.com/office/officeart/2005/8/layout/process1"/>
    <dgm:cxn modelId="{F458C73C-A641-4EE1-B90A-9C95EDD5A9A2}" type="presParOf" srcId="{258B98FE-5416-46BD-AB50-DA7D57FE7E3C}" destId="{A39A22DA-BFA0-477C-8EDC-52316799C79C}" srcOrd="0" destOrd="0" presId="urn:microsoft.com/office/officeart/2005/8/layout/process1"/>
    <dgm:cxn modelId="{C3D74DFC-11E1-4418-B93E-1D0B67EC4112}" type="presParOf" srcId="{80CC77DF-9EEE-47F5-8504-82C7DF94AE80}" destId="{3C9919E6-9C69-44CE-8182-50CB2FF37252}" srcOrd="6" destOrd="0" presId="urn:microsoft.com/office/officeart/2005/8/layout/process1"/>
    <dgm:cxn modelId="{4CB5D554-4734-4681-9D72-4148737D267C}" type="presParOf" srcId="{80CC77DF-9EEE-47F5-8504-82C7DF94AE80}" destId="{5C92F131-DFB2-4736-8A8C-A74ACC7079C4}" srcOrd="7" destOrd="0" presId="urn:microsoft.com/office/officeart/2005/8/layout/process1"/>
    <dgm:cxn modelId="{E5C9C88E-7BB3-414C-8CCB-830FB562A2C2}" type="presParOf" srcId="{5C92F131-DFB2-4736-8A8C-A74ACC7079C4}" destId="{1DF07F1A-7B72-4B48-BF08-D091382CA219}" srcOrd="0" destOrd="0" presId="urn:microsoft.com/office/officeart/2005/8/layout/process1"/>
    <dgm:cxn modelId="{AACDA96E-7A1D-4095-A49F-91354ED5DE47}" type="presParOf" srcId="{80CC77DF-9EEE-47F5-8504-82C7DF94AE80}" destId="{094F0D25-59AA-4984-B52E-BE8C6B502CB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19FE60-9113-41B8-957B-DAA526D66E9D}">
      <dsp:nvSpPr>
        <dsp:cNvPr id="0" name=""/>
        <dsp:cNvSpPr/>
      </dsp:nvSpPr>
      <dsp:spPr>
        <a:xfrm>
          <a:off x="5134" y="662500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Project Start</a:t>
          </a:r>
        </a:p>
      </dsp:txBody>
      <dsp:txXfrm>
        <a:off x="33106" y="690472"/>
        <a:ext cx="1535772" cy="899086"/>
      </dsp:txXfrm>
    </dsp:sp>
    <dsp:sp modelId="{4887EF2B-972E-4B05-8357-A1CB43813683}">
      <dsp:nvSpPr>
        <dsp:cNvPr id="0" name=""/>
        <dsp:cNvSpPr/>
      </dsp:nvSpPr>
      <dsp:spPr>
        <a:xfrm>
          <a:off x="1756023" y="94264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756023" y="1021591"/>
        <a:ext cx="236210" cy="236847"/>
      </dsp:txXfrm>
    </dsp:sp>
    <dsp:sp modelId="{CB74D893-8E2A-40F2-BB97-ACF4A90FCC65}">
      <dsp:nvSpPr>
        <dsp:cNvPr id="0" name=""/>
        <dsp:cNvSpPr/>
      </dsp:nvSpPr>
      <dsp:spPr>
        <a:xfrm>
          <a:off x="2233538" y="662500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Initial contact complete</a:t>
          </a:r>
        </a:p>
      </dsp:txBody>
      <dsp:txXfrm>
        <a:off x="2261510" y="690472"/>
        <a:ext cx="1535772" cy="899086"/>
      </dsp:txXfrm>
    </dsp:sp>
    <dsp:sp modelId="{9A747FBF-5375-48FD-B211-2D0A61BB236C}">
      <dsp:nvSpPr>
        <dsp:cNvPr id="0" name=""/>
        <dsp:cNvSpPr/>
      </dsp:nvSpPr>
      <dsp:spPr>
        <a:xfrm>
          <a:off x="3984426" y="94264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984426" y="1021591"/>
        <a:ext cx="236210" cy="236847"/>
      </dsp:txXfrm>
    </dsp:sp>
    <dsp:sp modelId="{75A55BFC-0F75-4B6C-B2CE-B93B95D42181}">
      <dsp:nvSpPr>
        <dsp:cNvPr id="0" name=""/>
        <dsp:cNvSpPr/>
      </dsp:nvSpPr>
      <dsp:spPr>
        <a:xfrm>
          <a:off x="4461941" y="662500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Follow-up contact complete</a:t>
          </a:r>
        </a:p>
      </dsp:txBody>
      <dsp:txXfrm>
        <a:off x="4489913" y="690472"/>
        <a:ext cx="1535772" cy="899086"/>
      </dsp:txXfrm>
    </dsp:sp>
    <dsp:sp modelId="{258B98FE-5416-46BD-AB50-DA7D57FE7E3C}">
      <dsp:nvSpPr>
        <dsp:cNvPr id="0" name=""/>
        <dsp:cNvSpPr/>
      </dsp:nvSpPr>
      <dsp:spPr>
        <a:xfrm>
          <a:off x="6212830" y="94264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6212830" y="1021591"/>
        <a:ext cx="236210" cy="236847"/>
      </dsp:txXfrm>
    </dsp:sp>
    <dsp:sp modelId="{3C9919E6-9C69-44CE-8182-50CB2FF37252}">
      <dsp:nvSpPr>
        <dsp:cNvPr id="0" name=""/>
        <dsp:cNvSpPr/>
      </dsp:nvSpPr>
      <dsp:spPr>
        <a:xfrm>
          <a:off x="6690345" y="662500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 Final team review</a:t>
          </a:r>
        </a:p>
      </dsp:txBody>
      <dsp:txXfrm>
        <a:off x="6718317" y="690472"/>
        <a:ext cx="1535772" cy="899086"/>
      </dsp:txXfrm>
    </dsp:sp>
    <dsp:sp modelId="{5C92F131-DFB2-4736-8A8C-A74ACC7079C4}">
      <dsp:nvSpPr>
        <dsp:cNvPr id="0" name=""/>
        <dsp:cNvSpPr/>
      </dsp:nvSpPr>
      <dsp:spPr>
        <a:xfrm>
          <a:off x="8441233" y="94264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8441233" y="1021591"/>
        <a:ext cx="236210" cy="236847"/>
      </dsp:txXfrm>
    </dsp:sp>
    <dsp:sp modelId="{094F0D25-59AA-4984-B52E-BE8C6B502CBC}">
      <dsp:nvSpPr>
        <dsp:cNvPr id="0" name=""/>
        <dsp:cNvSpPr/>
      </dsp:nvSpPr>
      <dsp:spPr>
        <a:xfrm>
          <a:off x="8918748" y="662500"/>
          <a:ext cx="1591716" cy="955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Project close</a:t>
          </a:r>
        </a:p>
      </dsp:txBody>
      <dsp:txXfrm>
        <a:off x="8946720" y="690472"/>
        <a:ext cx="1535772" cy="8990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E0054-B122-44D6-90EF-B6E0BE03B26D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99D3A-45D1-4BEB-9A2B-7106DAD8BC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868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2928AA-6D91-46F1-9F9D-148A28D912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199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3B5DB-ED07-2E4C-F13E-B969A88D9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DEFC3C-B881-918E-FD9B-7D7D32EB23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4CE7DE-7EF8-DF4C-CAF2-E8376E89F2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5B614-EBAB-5E8C-F820-62DD74492E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2928AA-6D91-46F1-9F9D-148A28D912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585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FD9F63-FBCB-7007-0BD7-BF8C6B4AAD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C8244E-C44E-A3DC-39DE-9A7DE95CB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826B3D-9BCA-1D0C-FF98-D7209EE8BB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17BDC6-2854-9FB1-A39F-396F286BB1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2928AA-6D91-46F1-9F9D-148A28D912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822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FE887-541D-2F5D-F39C-1C8955263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984AD4-DA16-8A83-6DC1-AAF5B6FCD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AE3D-8D9C-A685-DF00-FDD4D618B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E9270-27F4-F06E-EFAC-CC644704A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E6AEEE-B607-63B4-97A1-5BFD8F1B1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322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BC4E0-81CD-6062-4A4B-F238EA062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388051-B445-B632-B587-3719EDA54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17037-91C5-EAD5-26B5-9F713E3D2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AE698-E57F-DD75-0AA9-E4EE77095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4FCAD-34D7-A147-D0C4-C2E84F666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748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61B522-C671-24B5-F167-2AE5AA632E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41F66C-BCEE-9556-2470-5BA8A9DC0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F54A6-5E05-8318-F09D-6D3F5A122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1C58D-9335-0B7D-1C13-F24F5FB29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9CE74-F593-52FA-4588-8A36F3D03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046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1F2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754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BFA09-92A9-C1E0-6EE3-B42EBE112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31497-1E9A-D263-C566-FD28E8D22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36E5E-C5E6-F58B-E428-79075F872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A9BCC-4BB8-FF3E-466D-E223C8AE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7BD21-496C-F049-A20B-BA718404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110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79267-B23C-F4FD-C5CF-50A55A993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C6204C-8474-BFB5-BD70-727CF97B8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50F83-A47C-0620-D59F-36970114E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FEDAE-020C-AAD4-F591-188DC2E5E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7339A-B0F3-1C6F-6772-CFB546015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222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5E91D-2CB2-2484-A7C5-9A4D136AD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ED21E-92FA-B857-1658-8D57FF0C55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D62BD7-CB23-0476-4B1D-8502A2881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BA731-AE11-4037-64DB-B0F65EE95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0735C7-D5DE-41A7-B9DF-78D3ED840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CC39DC-0423-44B1-984A-9BE67FF1B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140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863C7-5401-EF22-7655-BC43EEEFC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BD0575-CA2A-8B06-0CE9-B2DC98D47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3CC209-7E5A-AE89-A06A-0BDDFC4EAE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591C4C-5BF3-88CD-68F3-FE9B587814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08B54A-4ACB-5BD9-6422-E704B086DA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223291-C294-6B6A-E004-3750BCF9C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73A723-662E-4DB8-6944-1172FD656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12B2E0-5CCD-E2BA-38BA-D2E97BB11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09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E5D3F-1C61-2445-B965-ED6A8A2F3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4AB627-0773-400B-9AE7-8E97AB411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A32429-62F3-9F7F-B9BC-D30A6B90E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25872E-E9F2-BF1E-68D8-687838CCD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871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004249-5C90-CF4E-BD7B-D9C0F1A89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8EDE7C-D396-1659-3B40-E1E65F5F3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59E5CA-F8DE-C919-F5E8-F13233E75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455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D1334-1B39-A3F3-8BD3-FB5FDBB7A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BE7A9-C52F-579B-3F1D-6BA09949D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29A865-087D-926F-5FFB-A58951B53D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CF1C14-4BC8-F061-D901-33CCF7513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D9150D-DE46-A801-B07C-68DD5F96F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A8D6F3-69A7-8A9C-C7A4-E5025CED9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936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567D8-1418-1619-65DC-93C590CC1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8AD3B3-D1E4-FDB0-20C1-32292A9456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4FB92F-E771-7B70-2AAE-03610417E6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DE0EE8-DFB7-0636-611E-36B3F47EE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BFD164-B970-02FE-B164-B24D88076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CB57B0-3EE2-F4B2-5877-6AD7F893C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356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84D5A3-5D0F-6E79-1205-273C90D65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9FBC44-19A9-C799-C7C7-B6A730811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B1752-65BD-67BD-61D6-D19BAE547B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5B0B1C-63CA-48D1-88CD-FD0F48A19E1A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C7DFE-0E4E-6E34-E8E7-2497AA6498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5613E-0170-65AE-925C-921FCC233B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597B69-44DB-4623-9DE3-18D9952C7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58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6" y="2160730"/>
            <a:ext cx="596856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Work on the Supplier Database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4704199"/>
            <a:ext cx="5745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Hugh Alabaster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64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83221-B57B-610B-407A-FC3101F30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5AF94-196E-3B08-91ED-655BEE8E0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CERN requested an update of the database, moving</a:t>
            </a:r>
            <a:r>
              <a:rPr lang="en-GB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firms into a ‘Keep’ or ‘Inactivate’ column and </a:t>
            </a:r>
            <a:r>
              <a:rPr lang="en-GB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updating</a:t>
            </a:r>
            <a:r>
              <a:rPr lang="en-GB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contact </a:t>
            </a:r>
            <a:r>
              <a:rPr lang="en-GB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details</a:t>
            </a:r>
            <a:r>
              <a:rPr lang="en-GB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kern="1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en-GB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en-GB" kern="1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r>
              <a:rPr lang="en-GB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~ 3,500 UK firms on CERN’s database. Initial project concerned ~900 firms.</a:t>
            </a:r>
          </a:p>
          <a:p>
            <a:r>
              <a:rPr lang="en-GB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This plan is carried out on CERN’s behalf. Ultimately, it is CERN’s project.</a:t>
            </a:r>
          </a:p>
          <a:p>
            <a:r>
              <a:rPr lang="en-GB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UK ILO team agreed to ask firms to update their own records and to pass final recommendations to CERN to act on.</a:t>
            </a:r>
          </a:p>
          <a:p>
            <a:endParaRPr lang="en-GB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DB62CA88-9B08-81A2-67F4-83BB2EAF27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52" t="32086" r="5827" b="44691"/>
          <a:stretch/>
        </p:blipFill>
        <p:spPr bwMode="auto">
          <a:xfrm>
            <a:off x="3037254" y="2909394"/>
            <a:ext cx="6117492" cy="10392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76CFF7E5-CECF-F4DA-5FFA-B1D71C07C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13" y="234827"/>
            <a:ext cx="2231812" cy="57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61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79422-E30B-7A58-C6A7-4F7461C09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Plan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2C990-7EA7-B14C-EDF7-C386EBAB2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CERN database cross-referenced with internal UK database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Firms divided and </a:t>
            </a:r>
            <a:r>
              <a:rPr lang="en-GB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allocated in blocks within the ILO Team.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ILO team contact weekly quota of firms using template email.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Firms responding positively automatically put in the “keep” column. Any relevant details updated on the internal spreadsheet.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Non-responsive firms</a:t>
            </a:r>
            <a:r>
              <a:rPr lang="en-GB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contacted over the phone where possible.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Review on completion in team meeting.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Relay responses and discuss with CERN.</a:t>
            </a:r>
            <a:br>
              <a:rPr lang="en-GB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14B69E2-A0F4-7AA5-A3B6-9EABF5408C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13" y="234827"/>
            <a:ext cx="2572470" cy="65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12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3338E-803F-5012-44AB-FF482A94B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B017A-0FB0-1D6B-245A-E1F72B1D7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Allocation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8B1E-9DEB-B85B-8491-8A0F3250A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sz="32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Proposed allocation and target for initial contact: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sz="3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HA – 40%, 40 per week / 160 per month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sz="3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JP – 20%, 20 per week / 80 per month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sz="3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SF – 20%, 20 per week / 80 per month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sz="3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RF – 10%, 10 per week / 40 per month</a:t>
            </a:r>
          </a:p>
          <a:p>
            <a:pPr lvl="1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sz="3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AS – 10%, 10 per week / 40 per month</a:t>
            </a:r>
            <a:br>
              <a:rPr lang="en-GB" sz="28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C3BAB58-498A-F435-A68B-7F73CCD8C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13" y="234827"/>
            <a:ext cx="2572470" cy="65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21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444E44-0735-3BDC-BD96-1E5E187DF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E5C4E-83BA-1F31-0556-15C2C16BA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Timeline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C8F3E16-E9EE-18D4-0D81-0C0B214212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3643974"/>
              </p:ext>
            </p:extLst>
          </p:nvPr>
        </p:nvGraphicFramePr>
        <p:xfrm>
          <a:off x="838200" y="1640077"/>
          <a:ext cx="10515600" cy="2280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>
            <a:extLst>
              <a:ext uri="{FF2B5EF4-FFF2-40B4-BE49-F238E27FC236}">
                <a16:creationId xmlns:a16="http://schemas.microsoft.com/office/drawing/2014/main" id="{397FF5E4-5913-4D3E-C490-1026A89C3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13" y="234827"/>
            <a:ext cx="2572470" cy="65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D2D4FCC-58D3-8E41-A45E-359FA51B36A1}"/>
              </a:ext>
            </a:extLst>
          </p:cNvPr>
          <p:cNvSpPr/>
          <p:nvPr/>
        </p:nvSpPr>
        <p:spPr>
          <a:xfrm>
            <a:off x="838200" y="3520440"/>
            <a:ext cx="10515600" cy="54864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4C84D5-8663-5C4D-0EA5-BA30AAA7EC2E}"/>
              </a:ext>
            </a:extLst>
          </p:cNvPr>
          <p:cNvSpPr txBox="1"/>
          <p:nvPr/>
        </p:nvSpPr>
        <p:spPr>
          <a:xfrm>
            <a:off x="923544" y="3602736"/>
            <a:ext cx="1243584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May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24D4A1-25A1-A31E-24B2-BF1EA5884A82}"/>
              </a:ext>
            </a:extLst>
          </p:cNvPr>
          <p:cNvSpPr txBox="1"/>
          <p:nvPr/>
        </p:nvSpPr>
        <p:spPr>
          <a:xfrm>
            <a:off x="3325368" y="3602736"/>
            <a:ext cx="1243584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July 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4FA9EF-592B-847A-48A8-743944EF5BB7}"/>
              </a:ext>
            </a:extLst>
          </p:cNvPr>
          <p:cNvSpPr txBox="1"/>
          <p:nvPr/>
        </p:nvSpPr>
        <p:spPr>
          <a:xfrm>
            <a:off x="5474208" y="3602736"/>
            <a:ext cx="145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August 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001F20-2752-DE47-8412-483D48A5F974}"/>
              </a:ext>
            </a:extLst>
          </p:cNvPr>
          <p:cNvSpPr txBox="1"/>
          <p:nvPr/>
        </p:nvSpPr>
        <p:spPr>
          <a:xfrm>
            <a:off x="7732776" y="3602736"/>
            <a:ext cx="145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August 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C28B75-D365-C2A4-BC3F-468FBD230057}"/>
              </a:ext>
            </a:extLst>
          </p:cNvPr>
          <p:cNvSpPr txBox="1"/>
          <p:nvPr/>
        </p:nvSpPr>
        <p:spPr>
          <a:xfrm>
            <a:off x="9613392" y="3602736"/>
            <a:ext cx="1926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September 2025</a:t>
            </a:r>
          </a:p>
        </p:txBody>
      </p:sp>
    </p:spTree>
    <p:extLst>
      <p:ext uri="{BB962C8B-B14F-4D97-AF65-F5344CB8AC3E}">
        <p14:creationId xmlns:p14="http://schemas.microsoft.com/office/powerpoint/2010/main" val="1199555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8CADEB-C658-7B39-412A-BBADF90E6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992EB-17E4-175C-8679-6863E58FB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– Response rates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8A93C-0AD7-6529-9FE6-666F9F5730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Total firms contacted: 877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Bounce-backs: 37 (4.2%)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Requested to be removed: 6 (0.7%)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Company not applicable (not-UK, no longer exists, etc.): 25 (2.9%)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Confirmed updated details: 311 (35.5%)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 response: 498 (56.8%)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CERN confirmed ~260 updated details in Q2/Q3 2025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7545C78-A769-F8DD-8A52-A87B19953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13" y="234827"/>
            <a:ext cx="2572470" cy="65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10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1B6E08-B4E7-9590-9EFC-6F1DCB60CC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24D67-DFE2-0EBB-1A0E-FC7170F95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/ Reflection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BCAB8-1D8E-114D-EC9D-AE16EA33D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Overall, the initial project was a resounding success.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Response rates were higher than expected (threshold of 20%)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Effort in sending/receiving emails was manageable, but individual follow-ups and enquiries was more effort-intensive.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Productive for both the UK and CERN.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BEC20DB-29C4-4CC1-BC7C-CABBD8998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13" y="234827"/>
            <a:ext cx="2572470" cy="65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64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5A986-2403-181C-71B8-9CFD1CA79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8A5A3-F34F-6E6A-0D2D-9B8CD17FA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1446C-D01B-4642-EACB-2C5E4609D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Circulate final list to team for comment and approval (including recommendations/suggested actions.)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Send list with recommendations to CERN.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Host meeting with CERN to verify all are happy.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Consider work on full database (~3500 UK firms) starting with kick-off meeting.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30FF68A-0BB6-CFBC-C8F5-92CC20426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13" y="234827"/>
            <a:ext cx="2572470" cy="65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2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455</Words>
  <Application>Microsoft Office PowerPoint</Application>
  <PresentationFormat>Widescreen</PresentationFormat>
  <Paragraphs>60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Wingdings</vt:lpstr>
      <vt:lpstr>Office Theme</vt:lpstr>
      <vt:lpstr>PowerPoint Presentation</vt:lpstr>
      <vt:lpstr>Overview</vt:lpstr>
      <vt:lpstr>Basic Plan</vt:lpstr>
      <vt:lpstr>Work Allocation</vt:lpstr>
      <vt:lpstr>Project Timeline</vt:lpstr>
      <vt:lpstr>Results – Response rates</vt:lpstr>
      <vt:lpstr>Analysis / Reflection</vt:lpstr>
      <vt:lpstr>Next Steps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Alabaster, Hugh (STFC,SO,BDD)</dc:creator>
  <cp:lastModifiedBy>Alabaster, Hugh (STFC,SO,BDD)</cp:lastModifiedBy>
  <cp:revision>1</cp:revision>
  <dcterms:created xsi:type="dcterms:W3CDTF">2025-09-22T08:31:33Z</dcterms:created>
  <dcterms:modified xsi:type="dcterms:W3CDTF">2025-09-23T07:19:10Z</dcterms:modified>
</cp:coreProperties>
</file>