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954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59" r:id="rId7"/>
    <p:sldId id="267" r:id="rId8"/>
    <p:sldId id="272" r:id="rId9"/>
    <p:sldId id="28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87175F"/>
    <a:srgbClr val="EEC621"/>
    <a:srgbClr val="E58C09"/>
    <a:srgbClr val="43467B"/>
    <a:srgbClr val="AEA422"/>
    <a:srgbClr val="F69E1D"/>
    <a:srgbClr val="E19E6B"/>
    <a:srgbClr val="75503A"/>
    <a:srgbClr val="DDB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DBED569-4797-4DF1-A0F4-6AAB3CD982D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4" autoAdjust="0"/>
  </p:normalViewPr>
  <p:slideViewPr>
    <p:cSldViewPr>
      <p:cViewPr varScale="1">
        <p:scale>
          <a:sx n="87" d="100"/>
          <a:sy n="87" d="100"/>
        </p:scale>
        <p:origin x="528" y="62"/>
      </p:cViewPr>
      <p:guideLst/>
    </p:cSldViewPr>
  </p:slideViewPr>
  <p:outlineViewPr>
    <p:cViewPr>
      <p:scale>
        <a:sx n="33" d="100"/>
        <a:sy n="33" d="100"/>
      </p:scale>
      <p:origin x="0" y="-208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3187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Performance (ZIF-8)</a:t>
            </a:r>
          </a:p>
          <a:p>
            <a:pPr>
              <a:defRPr/>
            </a:pPr>
            <a:r>
              <a:rPr lang="en-US"/>
              <a:t>(Simulation box containing 8832 particles) </a:t>
            </a:r>
          </a:p>
        </c:rich>
      </c:tx>
      <c:layout>
        <c:manualLayout>
          <c:xMode val="edge"/>
          <c:yMode val="edge"/>
          <c:x val="0.23960045915109976"/>
          <c:y val="6.16660764078989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281918411181825"/>
          <c:y val="0.11265945408533763"/>
          <c:w val="0.7856212074319785"/>
          <c:h val="0.72874284842184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Sheet1!$B$4:$B$5</c:f>
              <c:strCache>
                <c:ptCount val="2"/>
                <c:pt idx="0">
                  <c:v>Fully atomistic simulation</c:v>
                </c:pt>
                <c:pt idx="1">
                  <c:v>H-AdResS with pressure compensation</c:v>
                </c:pt>
              </c:strCache>
            </c:strRef>
          </c:cat>
          <c:val>
            <c:numRef>
              <c:f>Sheet1!$C$4:$C$5</c:f>
              <c:numCache>
                <c:formatCode>General</c:formatCode>
                <c:ptCount val="2"/>
                <c:pt idx="0">
                  <c:v>18.306999999999999</c:v>
                </c:pt>
                <c:pt idx="1">
                  <c:v>20.148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6D-4FD1-AE39-60A7FA4B4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207904"/>
        <c:axId val="81209152"/>
      </c:barChart>
      <c:catAx>
        <c:axId val="8120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209152"/>
        <c:crosses val="autoZero"/>
        <c:auto val="1"/>
        <c:lblAlgn val="ctr"/>
        <c:lblOffset val="100"/>
        <c:noMultiLvlLbl val="0"/>
      </c:catAx>
      <c:valAx>
        <c:axId val="812091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Performance (ns/day)</a:t>
                </a:r>
              </a:p>
            </c:rich>
          </c:tx>
          <c:layout>
            <c:manualLayout>
              <c:xMode val="edge"/>
              <c:yMode val="edge"/>
              <c:x val="3.121075189851923E-2"/>
              <c:y val="0.376505709105832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207904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464472-DAE5-4012-9A5A-CB432293B4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6DB41-0314-4E22-8F5A-547FA67B06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33E32-5603-440A-ACDD-7442C88C5FED}" type="datetimeFigureOut">
              <a:rPr lang="en-US" smtClean="0">
                <a:latin typeface="Tw Cen MT" panose="020B0602020104020603" pitchFamily="34" charset="0"/>
              </a:rPr>
              <a:t>12/11/2025</a:t>
            </a:fld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188E-D235-4A3B-823C-E0E10F336C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3A68C-A1CC-4704-8503-01E13B0AED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B1589-0F8A-400D-AEF4-57688446A2F5}" type="slidenum">
              <a:rPr lang="en-US" smtClean="0">
                <a:latin typeface="Tw Cen MT" panose="020B0602020104020603" pitchFamily="34" charset="0"/>
              </a:rPr>
              <a:t>‹#›</a:t>
            </a:fld>
            <a:endParaRPr lang="en-US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91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w Cen MT" panose="020B0602020104020603" pitchFamily="34" charset="0"/>
              </a:defRPr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w Cen MT" panose="020B0602020104020603" pitchFamily="34" charset="0"/>
              </a:defRPr>
            </a:lvl1pPr>
          </a:lstStyle>
          <a:p>
            <a:fld id="{AF4A386A-BFE4-4655-9801-CBB04655F27A}" type="datetimeFigureOut">
              <a:rPr lang="en-US" noProof="0" smtClean="0"/>
              <a:pPr/>
              <a:t>12/11/2025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w Cen MT" panose="020B0602020104020603" pitchFamily="34" charset="0"/>
              </a:defRPr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w Cen MT" panose="020B0602020104020603" pitchFamily="34" charset="0"/>
              </a:defRPr>
            </a:lvl1pPr>
          </a:lstStyle>
          <a:p>
            <a:fld id="{DAE5FABD-26C8-4F74-B1E3-45BC91BC9D7B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7753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DeepYellow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4016877F-9863-4CBC-B4AF-D4764DBA67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099" y="457200"/>
            <a:ext cx="8128343" cy="6248400"/>
          </a:xfrm>
          <a:custGeom>
            <a:avLst/>
            <a:gdLst>
              <a:gd name="connsiteX0" fmla="*/ 0 w 8128343"/>
              <a:gd name="connsiteY0" fmla="*/ 0 h 6248400"/>
              <a:gd name="connsiteX1" fmla="*/ 8128343 w 8128343"/>
              <a:gd name="connsiteY1" fmla="*/ 0 h 6248400"/>
              <a:gd name="connsiteX2" fmla="*/ 8128343 w 8128343"/>
              <a:gd name="connsiteY2" fmla="*/ 3258609 h 6248400"/>
              <a:gd name="connsiteX3" fmla="*/ 5858354 w 8128343"/>
              <a:gd name="connsiteY3" fmla="*/ 6248400 h 6248400"/>
              <a:gd name="connsiteX4" fmla="*/ 0 w 8128343"/>
              <a:gd name="connsiteY4" fmla="*/ 624840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28343" h="6248400">
                <a:moveTo>
                  <a:pt x="0" y="0"/>
                </a:moveTo>
                <a:lnTo>
                  <a:pt x="8128343" y="0"/>
                </a:lnTo>
                <a:lnTo>
                  <a:pt x="8128343" y="3258609"/>
                </a:lnTo>
                <a:lnTo>
                  <a:pt x="5858354" y="6248400"/>
                </a:lnTo>
                <a:lnTo>
                  <a:pt x="0" y="6248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1800" dirty="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r>
              <a:rPr lang="en-US" noProof="0"/>
              <a:t>I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070D0C4-1F90-4B84-B84E-8285FA0A01B0}"/>
              </a:ext>
            </a:extLst>
          </p:cNvPr>
          <p:cNvSpPr/>
          <p:nvPr userDrawn="1"/>
        </p:nvSpPr>
        <p:spPr>
          <a:xfrm rot="2232448">
            <a:off x="9455741" y="-926244"/>
            <a:ext cx="131438" cy="8710488"/>
          </a:xfrm>
          <a:custGeom>
            <a:avLst/>
            <a:gdLst>
              <a:gd name="connsiteX0" fmla="*/ 0 w 131438"/>
              <a:gd name="connsiteY0" fmla="*/ 99793 h 8710488"/>
              <a:gd name="connsiteX1" fmla="*/ 131438 w 131438"/>
              <a:gd name="connsiteY1" fmla="*/ 0 h 8710488"/>
              <a:gd name="connsiteX2" fmla="*/ 131438 w 131438"/>
              <a:gd name="connsiteY2" fmla="*/ 8610694 h 8710488"/>
              <a:gd name="connsiteX3" fmla="*/ 0 w 131438"/>
              <a:gd name="connsiteY3" fmla="*/ 8710488 h 871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438" h="8710488">
                <a:moveTo>
                  <a:pt x="0" y="99793"/>
                </a:moveTo>
                <a:lnTo>
                  <a:pt x="131438" y="0"/>
                </a:lnTo>
                <a:lnTo>
                  <a:pt x="131438" y="8610694"/>
                </a:lnTo>
                <a:lnTo>
                  <a:pt x="0" y="8710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8546525-A0E6-4238-93BC-5D43C93A45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2232448">
            <a:off x="9332817" y="-941780"/>
            <a:ext cx="172357" cy="8741560"/>
          </a:xfrm>
          <a:custGeom>
            <a:avLst/>
            <a:gdLst>
              <a:gd name="connsiteX0" fmla="*/ 172357 w 172357"/>
              <a:gd name="connsiteY0" fmla="*/ 0 h 8741560"/>
              <a:gd name="connsiteX1" fmla="*/ 172357 w 172357"/>
              <a:gd name="connsiteY1" fmla="*/ 8610698 h 8741560"/>
              <a:gd name="connsiteX2" fmla="*/ 0 w 172357"/>
              <a:gd name="connsiteY2" fmla="*/ 8741560 h 8741560"/>
              <a:gd name="connsiteX3" fmla="*/ 0 w 172357"/>
              <a:gd name="connsiteY3" fmla="*/ 130862 h 874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357" h="8741560">
                <a:moveTo>
                  <a:pt x="172357" y="0"/>
                </a:moveTo>
                <a:lnTo>
                  <a:pt x="172357" y="8610698"/>
                </a:lnTo>
                <a:lnTo>
                  <a:pt x="0" y="8741560"/>
                </a:lnTo>
                <a:lnTo>
                  <a:pt x="0" y="1308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599" y="304800"/>
            <a:ext cx="8128343" cy="62484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8135" y="1219199"/>
            <a:ext cx="7232465" cy="2732439"/>
          </a:xfrm>
        </p:spPr>
        <p:txBody>
          <a:bodyPr anchor="t">
            <a:normAutofit/>
          </a:bodyPr>
          <a:lstStyle>
            <a:lvl1pPr algn="l">
              <a:defRPr lang="en-US" sz="5000" kern="1200" cap="all" spc="100" baseline="0" dirty="0">
                <a:solidFill>
                  <a:srgbClr val="2C2E5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134" y="4069079"/>
            <a:ext cx="5022666" cy="1463040"/>
          </a:xfrm>
        </p:spPr>
        <p:txBody>
          <a:bodyPr lIns="91440" rIns="9144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905A207-2310-4F94-86E5-13B4CCC359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V="1">
            <a:off x="1562101" y="-114299"/>
            <a:ext cx="304797" cy="53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13448" y="34960"/>
            <a:ext cx="5178552" cy="6823040"/>
          </a:xfrm>
          <a:custGeom>
            <a:avLst/>
            <a:gdLst>
              <a:gd name="connsiteX0" fmla="*/ 5178552 w 5178552"/>
              <a:gd name="connsiteY0" fmla="*/ 0 h 6823040"/>
              <a:gd name="connsiteX1" fmla="*/ 5178552 w 5178552"/>
              <a:gd name="connsiteY1" fmla="*/ 6823040 h 6823040"/>
              <a:gd name="connsiteX2" fmla="*/ 1752601 w 5178552"/>
              <a:gd name="connsiteY2" fmla="*/ 6823040 h 6823040"/>
              <a:gd name="connsiteX3" fmla="*/ 0 w 5178552"/>
              <a:gd name="connsiteY3" fmla="*/ 6823040 h 682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8552" h="6823040">
                <a:moveTo>
                  <a:pt x="5178552" y="0"/>
                </a:moveTo>
                <a:lnTo>
                  <a:pt x="5178552" y="6823040"/>
                </a:lnTo>
                <a:lnTo>
                  <a:pt x="1752601" y="6823040"/>
                </a:lnTo>
                <a:lnTo>
                  <a:pt x="0" y="682304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62540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2667000"/>
            <a:ext cx="10288693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F422E5-0916-42D9-AC79-50E4FC133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15529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5425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sea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14886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14971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32375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17665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53620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Blue_Triangle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4092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1" y="2667000"/>
            <a:ext cx="5775960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F422E5-0916-42D9-AC79-50E4FC133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29399" y="2667000"/>
            <a:ext cx="5013959" cy="366077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F869F17-9BF3-4974-956D-0CBCD60BA3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42137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 and Image_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1" y="2667000"/>
            <a:ext cx="5775960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29399" y="2667000"/>
            <a:ext cx="5013959" cy="366077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654DBB0-1027-4E5D-B635-00F2F173A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33771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DeepYellow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4016877F-9863-4CBC-B4AF-D4764DBA67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099" y="457200"/>
            <a:ext cx="8128343" cy="6248400"/>
          </a:xfrm>
          <a:custGeom>
            <a:avLst/>
            <a:gdLst>
              <a:gd name="connsiteX0" fmla="*/ 0 w 8128343"/>
              <a:gd name="connsiteY0" fmla="*/ 0 h 6248400"/>
              <a:gd name="connsiteX1" fmla="*/ 8128343 w 8128343"/>
              <a:gd name="connsiteY1" fmla="*/ 0 h 6248400"/>
              <a:gd name="connsiteX2" fmla="*/ 8128343 w 8128343"/>
              <a:gd name="connsiteY2" fmla="*/ 3258609 h 6248400"/>
              <a:gd name="connsiteX3" fmla="*/ 5858354 w 8128343"/>
              <a:gd name="connsiteY3" fmla="*/ 6248400 h 6248400"/>
              <a:gd name="connsiteX4" fmla="*/ 0 w 8128343"/>
              <a:gd name="connsiteY4" fmla="*/ 624840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28343" h="6248400">
                <a:moveTo>
                  <a:pt x="0" y="0"/>
                </a:moveTo>
                <a:lnTo>
                  <a:pt x="8128343" y="0"/>
                </a:lnTo>
                <a:lnTo>
                  <a:pt x="8128343" y="3258609"/>
                </a:lnTo>
                <a:lnTo>
                  <a:pt x="5858354" y="6248400"/>
                </a:lnTo>
                <a:lnTo>
                  <a:pt x="0" y="6248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1800" dirty="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r>
              <a:rPr lang="en-US" noProof="0"/>
              <a:t>I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070D0C4-1F90-4B84-B84E-8285FA0A01B0}"/>
              </a:ext>
            </a:extLst>
          </p:cNvPr>
          <p:cNvSpPr/>
          <p:nvPr userDrawn="1"/>
        </p:nvSpPr>
        <p:spPr>
          <a:xfrm rot="2232448">
            <a:off x="9455741" y="-926244"/>
            <a:ext cx="131438" cy="8710488"/>
          </a:xfrm>
          <a:custGeom>
            <a:avLst/>
            <a:gdLst>
              <a:gd name="connsiteX0" fmla="*/ 0 w 131438"/>
              <a:gd name="connsiteY0" fmla="*/ 99793 h 8710488"/>
              <a:gd name="connsiteX1" fmla="*/ 131438 w 131438"/>
              <a:gd name="connsiteY1" fmla="*/ 0 h 8710488"/>
              <a:gd name="connsiteX2" fmla="*/ 131438 w 131438"/>
              <a:gd name="connsiteY2" fmla="*/ 8610694 h 8710488"/>
              <a:gd name="connsiteX3" fmla="*/ 0 w 131438"/>
              <a:gd name="connsiteY3" fmla="*/ 8710488 h 871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438" h="8710488">
                <a:moveTo>
                  <a:pt x="0" y="99793"/>
                </a:moveTo>
                <a:lnTo>
                  <a:pt x="131438" y="0"/>
                </a:lnTo>
                <a:lnTo>
                  <a:pt x="131438" y="8610694"/>
                </a:lnTo>
                <a:lnTo>
                  <a:pt x="0" y="8710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8546525-A0E6-4238-93BC-5D43C93A45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2232448">
            <a:off x="9332817" y="-941780"/>
            <a:ext cx="172357" cy="8741560"/>
          </a:xfrm>
          <a:custGeom>
            <a:avLst/>
            <a:gdLst>
              <a:gd name="connsiteX0" fmla="*/ 172357 w 172357"/>
              <a:gd name="connsiteY0" fmla="*/ 0 h 8741560"/>
              <a:gd name="connsiteX1" fmla="*/ 172357 w 172357"/>
              <a:gd name="connsiteY1" fmla="*/ 8610698 h 8741560"/>
              <a:gd name="connsiteX2" fmla="*/ 0 w 172357"/>
              <a:gd name="connsiteY2" fmla="*/ 8741560 h 8741560"/>
              <a:gd name="connsiteX3" fmla="*/ 0 w 172357"/>
              <a:gd name="connsiteY3" fmla="*/ 130862 h 874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357" h="8741560">
                <a:moveTo>
                  <a:pt x="172357" y="0"/>
                </a:moveTo>
                <a:lnTo>
                  <a:pt x="172357" y="8610698"/>
                </a:lnTo>
                <a:lnTo>
                  <a:pt x="0" y="8741560"/>
                </a:lnTo>
                <a:lnTo>
                  <a:pt x="0" y="1308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599" y="304800"/>
            <a:ext cx="8128343" cy="62484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8135" y="1219199"/>
            <a:ext cx="7232465" cy="2732439"/>
          </a:xfrm>
        </p:spPr>
        <p:txBody>
          <a:bodyPr anchor="t">
            <a:normAutofit/>
          </a:bodyPr>
          <a:lstStyle>
            <a:lvl1pPr algn="l">
              <a:defRPr lang="en-US" sz="5000" kern="1200" cap="all" spc="100" baseline="0" dirty="0">
                <a:solidFill>
                  <a:srgbClr val="2C2E5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134" y="4069079"/>
            <a:ext cx="5022666" cy="1463040"/>
          </a:xfrm>
        </p:spPr>
        <p:txBody>
          <a:bodyPr lIns="91440" rIns="9144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905A207-2310-4F94-86E5-13B4CCC359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V="1">
            <a:off x="1562101" y="-114299"/>
            <a:ext cx="304797" cy="533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13448" y="34960"/>
            <a:ext cx="5178552" cy="6823040"/>
          </a:xfrm>
          <a:custGeom>
            <a:avLst/>
            <a:gdLst>
              <a:gd name="connsiteX0" fmla="*/ 5178552 w 5178552"/>
              <a:gd name="connsiteY0" fmla="*/ 0 h 6823040"/>
              <a:gd name="connsiteX1" fmla="*/ 5178552 w 5178552"/>
              <a:gd name="connsiteY1" fmla="*/ 6823040 h 6823040"/>
              <a:gd name="connsiteX2" fmla="*/ 1752601 w 5178552"/>
              <a:gd name="connsiteY2" fmla="*/ 6823040 h 6823040"/>
              <a:gd name="connsiteX3" fmla="*/ 0 w 5178552"/>
              <a:gd name="connsiteY3" fmla="*/ 6823040 h 682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8552" h="6823040">
                <a:moveTo>
                  <a:pt x="5178552" y="0"/>
                </a:moveTo>
                <a:lnTo>
                  <a:pt x="5178552" y="6823040"/>
                </a:lnTo>
                <a:lnTo>
                  <a:pt x="1752601" y="6823040"/>
                </a:lnTo>
                <a:lnTo>
                  <a:pt x="0" y="682304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392082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 and Image_Top shape whit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334001" y="112976"/>
            <a:ext cx="6858000" cy="674502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59725C5-1168-4A5F-B420-8E056201968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5400000">
            <a:off x="5238089" y="208890"/>
            <a:ext cx="6745024" cy="6553200"/>
          </a:xfrm>
          <a:gradFill flip="none" rotWithShape="1">
            <a:gsLst>
              <a:gs pos="0">
                <a:schemeClr val="bg1"/>
              </a:gs>
              <a:gs pos="82000">
                <a:schemeClr val="bg1">
                  <a:alpha val="0"/>
                </a:schemeClr>
              </a:gs>
            </a:gsLst>
            <a:lin ang="16200000" scaled="1"/>
            <a:tileRect/>
          </a:gra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1" y="2667000"/>
            <a:ext cx="5775960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532AFA8-ADE4-4C3E-AF0A-235C72499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7721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  <p15:guide id="3" pos="432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 and half horizontal Image_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641" y="2667001"/>
            <a:ext cx="11094718" cy="1757126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4709677"/>
            <a:ext cx="11094717" cy="1500876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232B29A-2701-4A73-83CF-09E0AB1B2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410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Content and half Image_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641" y="2667001"/>
            <a:ext cx="5775959" cy="35435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53200" y="2667001"/>
            <a:ext cx="5090157" cy="3543552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1676400"/>
            <a:ext cx="10837333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A52166E-5DA9-4AA1-9355-E8DBFDD90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4095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 Title Content and 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735623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4617492"/>
            <a:ext cx="9890759" cy="1527048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12976"/>
            <a:ext cx="12191999" cy="3278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FF8476-DF8C-4276-8CF6-44BC91B88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0053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 Title Two column Content and 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735623"/>
            <a:ext cx="111099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1" y="4617492"/>
            <a:ext cx="5212080" cy="1527048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12976"/>
            <a:ext cx="12191999" cy="3278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E93A96C6-A4F2-43F1-A47D-0D52EF29954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446520" y="4617492"/>
            <a:ext cx="5212080" cy="1527048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C5AD12C-F7F6-431D-ABA4-F7E37CACE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0030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Image Title Two column Content and 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698" y="3735622"/>
            <a:ext cx="5013960" cy="2408917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12976"/>
            <a:ext cx="12191999" cy="3278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8376498-C218-4EDB-8416-A59802EF20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39000" y="1981199"/>
            <a:ext cx="4389542" cy="4163339"/>
          </a:xfrm>
          <a:solidFill>
            <a:schemeClr val="bg1"/>
          </a:solidFill>
          <a:ln w="28575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E93A96C6-A4F2-43F1-A47D-0D52EF29954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589520" y="2286000"/>
            <a:ext cx="3688080" cy="3581400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accent2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Important Content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EC81B64-070E-43F3-BCB5-833AB965D6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8944" y="3717925"/>
            <a:ext cx="914400" cy="93027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5893EC-1256-429B-9581-379342C23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66431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 Multiple images Title Two column Content and 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0" y="4176259"/>
            <a:ext cx="4343400" cy="1968280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12976"/>
            <a:ext cx="12191999" cy="3278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96DE17A8-F4B7-4571-A6E8-FD28BA425B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42834" y="1066801"/>
            <a:ext cx="3505199" cy="507773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9D9A0502-98A2-467D-BE1C-CE8391C73B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191000" y="4343400"/>
            <a:ext cx="2743200" cy="180113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8298DB4E-3B92-4CA4-852A-9F647E7219A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191000" y="1066801"/>
            <a:ext cx="2743200" cy="3126023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E528B4D-15E8-4161-96F7-75D0217AD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69429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op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112976"/>
            <a:ext cx="12191999" cy="67450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C67066A-9B9E-468B-97C6-94BF615FA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2AF7E6-6C19-4A41-BFA5-44C4F2A3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548640"/>
            <a:ext cx="11106150" cy="51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4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FC59837-0A86-4467-BB38-E2AC882F3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57779-E765-4EC2-825C-B8E41285A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548640"/>
            <a:ext cx="11106150" cy="51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07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16932398-C947-4474-88D6-4117EC391C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1801" y="1189969"/>
            <a:ext cx="4389542" cy="4677431"/>
          </a:xfrm>
          <a:solidFill>
            <a:schemeClr val="bg1">
              <a:alpha val="88000"/>
            </a:schemeClr>
          </a:solidFill>
          <a:ln w="28575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FDA84E-9F5D-4D50-8133-68FB098D7135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612321" y="1494770"/>
            <a:ext cx="3688080" cy="3915430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Important Content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AE16EF6-8987-4193-B346-1BEA1440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2D4840-4EB5-4438-9A16-D0006A68A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548640"/>
            <a:ext cx="11106150" cy="6413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70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_DeepYellow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50D09E5B-B146-4D08-82EC-846DD89B0B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462" y="0"/>
            <a:ext cx="9931338" cy="6823040"/>
          </a:xfrm>
          <a:solidFill>
            <a:schemeClr val="bg1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88940597-2E9A-4141-B2D0-C488487F11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400" y="0"/>
            <a:ext cx="50863" cy="6858000"/>
          </a:xfrm>
          <a:solidFill>
            <a:schemeClr val="accent2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0CC06030-90E1-4B3F-AFDF-369354FBFE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609600"/>
            <a:ext cx="7429500" cy="56388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905000"/>
            <a:ext cx="5864382" cy="2275238"/>
          </a:xfrm>
        </p:spPr>
        <p:txBody>
          <a:bodyPr anchor="t">
            <a:normAutofit/>
          </a:bodyPr>
          <a:lstStyle>
            <a:lvl1pPr algn="l">
              <a:defRPr lang="en-US" sz="5000" kern="1200" cap="all" spc="100" baseline="0" dirty="0">
                <a:solidFill>
                  <a:srgbClr val="2C2E5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297679"/>
            <a:ext cx="4072586" cy="1463040"/>
          </a:xfrm>
        </p:spPr>
        <p:txBody>
          <a:bodyPr lIns="91440" rIns="9144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A44EEDB-C599-41AA-9D84-D53811C28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0896" y="0"/>
            <a:ext cx="63502" cy="6858000"/>
          </a:xfrm>
          <a:solidFill>
            <a:schemeClr val="accent2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FE574478-76DE-4613-8FBD-36B3530818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8391" y="0"/>
            <a:ext cx="63502" cy="6858000"/>
          </a:xfrm>
          <a:solidFill>
            <a:schemeClr val="accent2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13448" y="34960"/>
            <a:ext cx="5178552" cy="6823040"/>
          </a:xfrm>
          <a:custGeom>
            <a:avLst/>
            <a:gdLst>
              <a:gd name="connsiteX0" fmla="*/ 5178552 w 5178552"/>
              <a:gd name="connsiteY0" fmla="*/ 0 h 6823040"/>
              <a:gd name="connsiteX1" fmla="*/ 5178552 w 5178552"/>
              <a:gd name="connsiteY1" fmla="*/ 6823040 h 6823040"/>
              <a:gd name="connsiteX2" fmla="*/ 1752601 w 5178552"/>
              <a:gd name="connsiteY2" fmla="*/ 6823040 h 6823040"/>
              <a:gd name="connsiteX3" fmla="*/ 0 w 5178552"/>
              <a:gd name="connsiteY3" fmla="*/ 6823040 h 682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8552" h="6823040">
                <a:moveTo>
                  <a:pt x="5178552" y="0"/>
                </a:moveTo>
                <a:lnTo>
                  <a:pt x="5178552" y="6823040"/>
                </a:lnTo>
                <a:lnTo>
                  <a:pt x="1752601" y="6823040"/>
                </a:lnTo>
                <a:lnTo>
                  <a:pt x="0" y="682304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6533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C4BA0D-DEC0-450E-8F4D-B0E6D2D7D0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16932398-C947-4474-88D6-4117EC391C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2269" y="1189969"/>
            <a:ext cx="4389542" cy="4677431"/>
          </a:xfrm>
          <a:solidFill>
            <a:schemeClr val="accent2">
              <a:alpha val="88000"/>
            </a:schemeClr>
          </a:solidFill>
          <a:ln w="28575">
            <a:solidFill>
              <a:schemeClr val="accent2"/>
            </a:solidFill>
          </a:ln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FDA84E-9F5D-4D50-8133-68FB098D7135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902789" y="1494770"/>
            <a:ext cx="3688080" cy="3915430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Important Content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C89BA5-7D71-4838-92DC-A9DD44EC0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614DBA-0879-4C83-B4B4-EECB085A2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548640"/>
            <a:ext cx="11106150" cy="441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68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Content and half Image_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4021648"/>
            <a:ext cx="5090157" cy="1884265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3429000"/>
            <a:ext cx="5090157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2E79C3B8-3CB6-4D76-8182-4489C35C869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527803" y="4021648"/>
            <a:ext cx="5090157" cy="1884265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CBC5711-960A-4093-BF8D-E1FB5C4179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27803" y="3429000"/>
            <a:ext cx="5090157" cy="424732"/>
          </a:xfrm>
          <a:noFill/>
        </p:spPr>
        <p:txBody>
          <a:bodyPr wrap="square" lIns="91440" rIns="91440">
            <a:sp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37CF37DF-A8A3-42D8-BAFE-0F56DCEC76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8944" y="2423061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6C4C965C-0B8E-48F5-AAAC-C3237DCB29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27803" y="2423061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94646A1-59D8-49D7-B0E1-B7771AB22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80668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ubtitle Content and half Image_Top shap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4021648"/>
            <a:ext cx="3474720" cy="1884265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3429000"/>
            <a:ext cx="3474720" cy="424732"/>
          </a:xfrm>
          <a:noFill/>
        </p:spPr>
        <p:txBody>
          <a:bodyPr wrap="square" lIns="91440" rIns="9144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2E79C3B8-3CB6-4D76-8182-4489C35C869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358640" y="4021648"/>
            <a:ext cx="3474720" cy="1884265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CBC5711-960A-4093-BF8D-E1FB5C4179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8640" y="3429000"/>
            <a:ext cx="3474720" cy="424732"/>
          </a:xfrm>
          <a:noFill/>
        </p:spPr>
        <p:txBody>
          <a:bodyPr wrap="square" lIns="91440" rIns="91440">
            <a:noAutofit/>
          </a:bodyPr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37CF37DF-A8A3-42D8-BAFE-0F56DCEC76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8944" y="2423061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6C4C965C-0B8E-48F5-AAAC-C3237DCB29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358640" y="2423061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F4C1E55C-86D8-4053-9865-59D5B4F8A350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168640" y="4021648"/>
            <a:ext cx="3474720" cy="1884265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B68B60C-9D86-4961-A5CE-AB650CA336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68640" y="3429000"/>
            <a:ext cx="3474720" cy="424732"/>
          </a:xfrm>
          <a:noFill/>
        </p:spPr>
        <p:txBody>
          <a:bodyPr wrap="square" lIns="91440" rIns="9144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AFE200E7-D3F0-41C3-92B0-E09677035A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68336" y="2423061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20633DF-6AFD-4B07-9AFD-09317A9CC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6824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con Content 2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2600" y="2438400"/>
            <a:ext cx="5901458" cy="975260"/>
          </a:xfrm>
        </p:spPr>
        <p:txBody>
          <a:bodyPr lIns="91440" rIns="91440" anchor="ctr">
            <a:noAutofit/>
          </a:bodyPr>
          <a:lstStyle>
            <a:lvl1pPr>
              <a:defRPr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713664"/>
            <a:ext cx="3474720" cy="424732"/>
          </a:xfrm>
          <a:noFill/>
        </p:spPr>
        <p:txBody>
          <a:bodyPr wrap="square" lIns="91440" rIns="9144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37CF37DF-A8A3-42D8-BAFE-0F56DCEC76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8944" y="2564258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36B305EA-E44E-48DA-922F-20D8D349670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5562600" y="4391622"/>
            <a:ext cx="5901458" cy="975260"/>
          </a:xfrm>
        </p:spPr>
        <p:txBody>
          <a:bodyPr lIns="91440" rIns="91440" anchor="ctr">
            <a:noAutofit/>
          </a:bodyPr>
          <a:lstStyle>
            <a:lvl1pPr>
              <a:defRPr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38D7323-C655-4E9F-A5C0-AE44AF9070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24000" y="4666886"/>
            <a:ext cx="3474720" cy="424732"/>
          </a:xfrm>
          <a:noFill/>
        </p:spPr>
        <p:txBody>
          <a:bodyPr wrap="square" lIns="91440" rIns="91440">
            <a:noAutofit/>
          </a:bodyPr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79C998E-1F82-4AC1-AD39-82F45A05CE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48944" y="4517480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62157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con Content 3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2600" y="2423061"/>
            <a:ext cx="5901458" cy="1005939"/>
          </a:xfrm>
        </p:spPr>
        <p:txBody>
          <a:bodyPr lIns="91440" rIns="91440"/>
          <a:lstStyle>
            <a:lvl1pPr>
              <a:defRPr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713664"/>
            <a:ext cx="3810000" cy="424732"/>
          </a:xfrm>
          <a:noFill/>
        </p:spPr>
        <p:txBody>
          <a:bodyPr wrap="square" lIns="91440" rIns="91440" anchor="ctr">
            <a:sp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37CF37DF-A8A3-42D8-BAFE-0F56DCEC76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8944" y="2564258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36B305EA-E44E-48DA-922F-20D8D349670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5562600" y="3556396"/>
            <a:ext cx="5901458" cy="1005939"/>
          </a:xfrm>
        </p:spPr>
        <p:txBody>
          <a:bodyPr lIns="91440" rIns="91440"/>
          <a:lstStyle>
            <a:lvl1pPr>
              <a:defRPr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38D7323-C655-4E9F-A5C0-AE44AF9070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24000" y="3846999"/>
            <a:ext cx="3810000" cy="424732"/>
          </a:xfrm>
          <a:noFill/>
        </p:spPr>
        <p:txBody>
          <a:bodyPr wrap="square" lIns="91440" rIns="91440" anchor="ctr">
            <a:spAutoFit/>
          </a:bodyPr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79C998E-1F82-4AC1-AD39-82F45A05CE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48944" y="3697593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3FD6DDB9-4D92-43F8-B746-ABBAB109CA1E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5562600" y="4689732"/>
            <a:ext cx="5901458" cy="1005939"/>
          </a:xfrm>
        </p:spPr>
        <p:txBody>
          <a:bodyPr lIns="91440" rIns="91440"/>
          <a:lstStyle>
            <a:lvl1pPr>
              <a:defRPr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13E2F95F-BD26-4AA8-941E-3993C9F1DB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24000" y="4980335"/>
            <a:ext cx="3810000" cy="424732"/>
          </a:xfrm>
          <a:noFill/>
        </p:spPr>
        <p:txBody>
          <a:bodyPr wrap="square" lIns="91440" rIns="91440" anchor="ctr">
            <a:spAutoFit/>
          </a:bodyPr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68F52DD2-B3F0-4652-8C7B-96406F99FC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48944" y="4830929"/>
            <a:ext cx="711197" cy="723544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2847411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ide patch Icon Content 3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4AA86D-A811-42CE-8C83-8053DFC66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8329286 w 8329286"/>
              <a:gd name="connsiteY2" fmla="*/ 68183 h 6858000"/>
              <a:gd name="connsiteX3" fmla="*/ 3175958 w 8329286"/>
              <a:gd name="connsiteY3" fmla="*/ 6858000 h 6858000"/>
              <a:gd name="connsiteX4" fmla="*/ 0 w 832928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8329286" y="68183"/>
                </a:lnTo>
                <a:lnTo>
                  <a:pt x="31759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51214" y="2035302"/>
            <a:ext cx="4312844" cy="914490"/>
          </a:xfrm>
        </p:spPr>
        <p:txBody>
          <a:bodyPr lIns="91440" rIns="91440" anchor="ctr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840" y="2280181"/>
            <a:ext cx="4937760" cy="424732"/>
          </a:xfrm>
          <a:noFill/>
        </p:spPr>
        <p:txBody>
          <a:bodyPr wrap="square" lIns="91440" rIns="91440" anchor="ctr">
            <a:noAutofit/>
          </a:bodyPr>
          <a:lstStyle>
            <a:lvl1pPr marL="0" indent="0" algn="r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37CF37DF-A8A3-42D8-BAFE-0F56DCEC76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756426" y="1935993"/>
            <a:ext cx="1094116" cy="1113108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36B305EA-E44E-48DA-922F-20D8D349670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6071132" y="3576256"/>
            <a:ext cx="5392925" cy="914490"/>
          </a:xfrm>
        </p:spPr>
        <p:txBody>
          <a:bodyPr lIns="91440" rIns="91440" anchor="ctr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38D7323-C655-4E9F-A5C0-AE44AF9070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8640" y="3846999"/>
            <a:ext cx="4023360" cy="424732"/>
          </a:xfrm>
          <a:noFill/>
        </p:spPr>
        <p:txBody>
          <a:bodyPr wrap="square" lIns="91440" rIns="91440" anchor="ctr">
            <a:noAutofit/>
          </a:bodyPr>
          <a:lstStyle>
            <a:lvl1pPr marL="0" indent="0" algn="r">
              <a:buNone/>
              <a:defRPr sz="20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79C998E-1F82-4AC1-AD39-82F45A05CE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774508" y="3502811"/>
            <a:ext cx="1094116" cy="1113108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3FD6DDB9-4D92-43F8-B746-ABBAB109CA1E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949699" y="5117210"/>
            <a:ext cx="6514359" cy="914490"/>
          </a:xfrm>
        </p:spPr>
        <p:txBody>
          <a:bodyPr lIns="91440" rIns="91440" anchor="ctr"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noProof="0"/>
              <a:t>Description text 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13E2F95F-BD26-4AA8-941E-3993C9F1DB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8641" y="5362089"/>
            <a:ext cx="2956560" cy="424732"/>
          </a:xfrm>
          <a:noFill/>
        </p:spPr>
        <p:txBody>
          <a:bodyPr wrap="square" lIns="91440" rIns="91440" anchor="ctr">
            <a:noAutofit/>
          </a:bodyPr>
          <a:lstStyle>
            <a:lvl1pPr marL="0" indent="0" algn="r">
              <a:buNone/>
              <a:defRPr sz="20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68F52DD2-B3F0-4652-8C7B-96406F99FC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680392" y="5017901"/>
            <a:ext cx="1094116" cy="1113108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9F57DF2-7AB9-4D3A-AADE-E93D5621B0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8974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ide patch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4AA86D-A811-42CE-8C83-8053DFC66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8329286 w 8329286"/>
              <a:gd name="connsiteY2" fmla="*/ 68183 h 6858000"/>
              <a:gd name="connsiteX3" fmla="*/ 3175958 w 8329286"/>
              <a:gd name="connsiteY3" fmla="*/ 6858000 h 6858000"/>
              <a:gd name="connsiteX4" fmla="*/ 0 w 832928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8329286" y="68183"/>
                </a:lnTo>
                <a:lnTo>
                  <a:pt x="31759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9314C5F-7D40-40CF-8951-9660A5ACE1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B4884FC-8C22-42B9-9E84-2B12AC7336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018097" y="5181600"/>
            <a:ext cx="688207" cy="0"/>
          </a:xfrm>
          <a:prstGeom prst="line">
            <a:avLst/>
          </a:prstGeom>
          <a:ln w="571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6B9C406-BFD3-481F-9B48-3DCA3A3301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751896" y="5181600"/>
            <a:ext cx="688207" cy="0"/>
          </a:xfrm>
          <a:prstGeom prst="line">
            <a:avLst/>
          </a:prstGeom>
          <a:ln w="571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F3D50D-B3D8-4A41-84D8-4BE250D1BD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85696" y="5181600"/>
            <a:ext cx="688207" cy="0"/>
          </a:xfrm>
          <a:prstGeom prst="line">
            <a:avLst/>
          </a:prstGeom>
          <a:ln w="571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8">
            <a:extLst>
              <a:ext uri="{FF2B5EF4-FFF2-40B4-BE49-F238E27FC236}">
                <a16:creationId xmlns:a16="http://schemas.microsoft.com/office/drawing/2014/main" id="{D7401DA1-CBDE-40D5-856F-25C28280FC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33401" y="2057401"/>
            <a:ext cx="3657599" cy="27628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 1</a:t>
            </a:r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6321F101-EC7B-4128-A7FA-373AC507D3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67200" y="2057401"/>
            <a:ext cx="3657599" cy="27628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 2</a:t>
            </a:r>
          </a:p>
        </p:txBody>
      </p:sp>
      <p:sp>
        <p:nvSpPr>
          <p:cNvPr id="31" name="Picture Placeholder 8">
            <a:extLst>
              <a:ext uri="{FF2B5EF4-FFF2-40B4-BE49-F238E27FC236}">
                <a16:creationId xmlns:a16="http://schemas.microsoft.com/office/drawing/2014/main" id="{229667AF-39CB-43E6-8D30-A2DDF8365C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01000" y="2057401"/>
            <a:ext cx="3657599" cy="27628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 3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25C62A5-1A39-471E-B819-35EB9F8B0C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640" y="5542992"/>
            <a:ext cx="3642359" cy="424732"/>
          </a:xfrm>
          <a:noFill/>
        </p:spPr>
        <p:txBody>
          <a:bodyPr wrap="square" lIns="91440" rIns="9144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EB4CA538-2AD9-458A-B582-2FBFEAF60CF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67200" y="5542992"/>
            <a:ext cx="3642359" cy="424732"/>
          </a:xfrm>
          <a:noFill/>
        </p:spPr>
        <p:txBody>
          <a:bodyPr wrap="square" lIns="91440" rIns="9144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857C263B-EA99-4350-84C0-08B9746AEC0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1000" y="5542992"/>
            <a:ext cx="3642359" cy="424732"/>
          </a:xfrm>
          <a:noFill/>
        </p:spPr>
        <p:txBody>
          <a:bodyPr wrap="square" lIns="91440" rIns="9144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</p:spTree>
    <p:extLst>
      <p:ext uri="{BB962C8B-B14F-4D97-AF65-F5344CB8AC3E}">
        <p14:creationId xmlns:p14="http://schemas.microsoft.com/office/powerpoint/2010/main" val="118475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4AA86D-A811-42CE-8C83-8053DFC66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8329286 w 8329286"/>
              <a:gd name="connsiteY2" fmla="*/ 68183 h 6858000"/>
              <a:gd name="connsiteX3" fmla="*/ 3175958 w 8329286"/>
              <a:gd name="connsiteY3" fmla="*/ 6858000 h 6858000"/>
              <a:gd name="connsiteX4" fmla="*/ 0 w 832928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8329286" y="68183"/>
                </a:lnTo>
                <a:lnTo>
                  <a:pt x="31759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9314C5F-7D40-40CF-8951-9660A5ACE1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B4884FC-8C22-42B9-9E84-2B12AC7336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751397" y="5027659"/>
            <a:ext cx="688207" cy="0"/>
          </a:xfrm>
          <a:prstGeom prst="line">
            <a:avLst/>
          </a:prstGeom>
          <a:ln w="5715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8">
            <a:extLst>
              <a:ext uri="{FF2B5EF4-FFF2-40B4-BE49-F238E27FC236}">
                <a16:creationId xmlns:a16="http://schemas.microsoft.com/office/drawing/2014/main" id="{D7401DA1-CBDE-40D5-856F-25C28280FC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3902" y="2057402"/>
            <a:ext cx="2743197" cy="2743198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25C62A5-1A39-471E-B819-35EB9F8B0C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1021" y="5307558"/>
            <a:ext cx="3108959" cy="424732"/>
          </a:xfrm>
          <a:noFill/>
        </p:spPr>
        <p:txBody>
          <a:bodyPr wrap="square" lIns="91440" rIns="9144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2FD9C5C0-2B13-4BD9-BA25-5F692DE9E82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1021" y="5688559"/>
            <a:ext cx="3108959" cy="323629"/>
          </a:xfrm>
          <a:noFill/>
        </p:spPr>
        <p:txBody>
          <a:bodyPr wrap="square" lIns="91440" rIns="9144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971D9F8-CAE6-4680-A029-F96D0F1441FD}"/>
              </a:ext>
            </a:extLst>
          </p:cNvPr>
          <p:cNvCxnSpPr>
            <a:cxnSpLocks/>
          </p:cNvCxnSpPr>
          <p:nvPr userDrawn="1"/>
        </p:nvCxnSpPr>
        <p:spPr>
          <a:xfrm flipH="1">
            <a:off x="3907846" y="2747071"/>
            <a:ext cx="2160050" cy="283607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31598D0-210A-4FC8-9A7B-BFA0921CF2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536511" y="3617080"/>
            <a:ext cx="0" cy="109728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06439E2-68F5-46DF-9799-ABBEBECFD35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906013" y="2754546"/>
            <a:ext cx="3254399" cy="2828600"/>
            <a:chOff x="4431264" y="2199060"/>
            <a:chExt cx="3363136" cy="28286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5E9585-55FC-4C03-8122-DED9B077D9F8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7227429" y="1632088"/>
              <a:ext cx="0" cy="1133943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2403E01-A7A9-4801-84C2-A2B3D9B7F577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4950988" y="4507936"/>
              <a:ext cx="0" cy="1039447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BDA24073-E1E8-43FF-B135-B2947B9722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5426747" y="3663296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6" name="Picture Placeholder 8">
            <a:extLst>
              <a:ext uri="{FF2B5EF4-FFF2-40B4-BE49-F238E27FC236}">
                <a16:creationId xmlns:a16="http://schemas.microsoft.com/office/drawing/2014/main" id="{DAD1D946-AD65-4E2D-A739-D93BA1AC1D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4408933" y="5090164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7" name="Picture Placeholder 8">
            <a:extLst>
              <a:ext uri="{FF2B5EF4-FFF2-40B4-BE49-F238E27FC236}">
                <a16:creationId xmlns:a16="http://schemas.microsoft.com/office/drawing/2014/main" id="{036FD13F-5CDF-4A6F-A890-1F23EA5902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pic" sz="quarter" idx="21" hasCustomPrompt="1"/>
          </p:nvPr>
        </p:nvSpPr>
        <p:spPr>
          <a:xfrm>
            <a:off x="6458832" y="2223786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EA974DF-48E5-46E7-9453-8A47028BC5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7036660" y="2747071"/>
            <a:ext cx="2160050" cy="283607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85692E-DBD5-4FD7-95CA-849C102632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8665325" y="3617080"/>
            <a:ext cx="0" cy="109728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06422F5-A2F2-43D5-84EE-F875A28A72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034827" y="2754546"/>
            <a:ext cx="3254399" cy="2828600"/>
            <a:chOff x="4431264" y="2199060"/>
            <a:chExt cx="3363136" cy="28286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BDD12EB-7EFD-4370-A7C6-9E57D6A7C6DF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7227429" y="1632088"/>
              <a:ext cx="0" cy="1133943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D1AAC8-713E-418F-B7B4-27B58BDFD77C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4950988" y="4507936"/>
              <a:ext cx="0" cy="1039447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DEE070FD-95C9-4396-B429-69E1E14E32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555561" y="3663296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2" name="Picture Placeholder 8">
            <a:extLst>
              <a:ext uri="{FF2B5EF4-FFF2-40B4-BE49-F238E27FC236}">
                <a16:creationId xmlns:a16="http://schemas.microsoft.com/office/drawing/2014/main" id="{5A9E7D40-35C3-4F7D-AAB6-D4168037C9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537747" y="5090164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3" name="Picture Placeholder 8">
            <a:extLst>
              <a:ext uri="{FF2B5EF4-FFF2-40B4-BE49-F238E27FC236}">
                <a16:creationId xmlns:a16="http://schemas.microsoft.com/office/drawing/2014/main" id="{13CB6343-C37E-4656-A566-EA9A3A1BF0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587646" y="2223786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847B0A6E-95FE-4876-8783-F2D69813E0D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595850" y="2643605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4E9CD2A8-E96D-45CF-B252-F6F8267FF34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57415" y="4083115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1AE8BBFE-01C4-4028-9B89-8D3A005A4B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64282" y="5509983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id="{49C15349-435A-457E-9835-D4345AD3ED9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727786" y="2643605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06DC437D-C5F6-49FA-8BF0-932297827E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689351" y="4083115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9DB16E7F-EE86-4AF9-871B-5614FE2D44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696218" y="5509983"/>
            <a:ext cx="1311814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622213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Or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8934421-B8F7-41B6-9EC4-5E3C497424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60064" y="1981200"/>
            <a:ext cx="1523993" cy="1523994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BACF049-4E3E-418D-9DB0-9D63BDDD25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88864" y="2618469"/>
            <a:ext cx="3108959" cy="424732"/>
          </a:xfrm>
          <a:noFill/>
        </p:spPr>
        <p:txBody>
          <a:bodyPr wrap="square" lIns="91440" rIns="9144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EFE2AF5B-D21D-4FE5-932F-F2989F6E01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8864" y="2999470"/>
            <a:ext cx="3108959" cy="323629"/>
          </a:xfrm>
          <a:noFill/>
        </p:spPr>
        <p:txBody>
          <a:bodyPr wrap="square" lIns="91440" rIns="91440" anchor="t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6B4E82-4E92-438C-9DBD-FDAC98DBA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6146423" y="665228"/>
            <a:ext cx="0" cy="740664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5C2A05E4-0266-470B-94B6-0EA500EFD5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811223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8B705CE2-63BB-44EF-9494-D7197888F26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20494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91C9BD3E-CCA7-4ADF-83CB-175C316AEA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20494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C756ECA-27F0-4309-A411-2021931A3A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640023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BCC1B1EE-9270-494A-B26E-3E810517012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349294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621D9997-09EF-468A-A3A6-7C2705CF175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349294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CC2A50A3-3A8F-469D-B16E-A06FD4C2A9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5449773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065EDDEE-214F-4148-8B8C-0BA5AEF7658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59044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520C0E2F-F27A-44AC-BB9A-74F62BEC575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59044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ADC5446D-3469-43DA-ACE3-2AEC5B90384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59523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4BF91944-817D-4080-9FC7-1C01D3C52F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968794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6FC5678-B04A-4631-9DFF-776737E9C8A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968794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8" name="Picture Placeholder 8">
            <a:extLst>
              <a:ext uri="{FF2B5EF4-FFF2-40B4-BE49-F238E27FC236}">
                <a16:creationId xmlns:a16="http://schemas.microsoft.com/office/drawing/2014/main" id="{BF024C2A-A070-4BF1-BA78-8FDD47DED4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066634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72D75690-3F0F-4257-84B4-90CB4E6BB7E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775905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FC3E89DF-7D8F-458A-910F-B06B607998A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75905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7260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Org Char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8934421-B8F7-41B6-9EC4-5E3C497424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96641" y="1981200"/>
            <a:ext cx="1523993" cy="1523994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BACF049-4E3E-418D-9DB0-9D63BDDD25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5441" y="2618469"/>
            <a:ext cx="3108959" cy="424732"/>
          </a:xfrm>
          <a:noFill/>
        </p:spPr>
        <p:txBody>
          <a:bodyPr wrap="square" lIns="91440" rIns="9144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EFE2AF5B-D21D-4FE5-932F-F2989F6E01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25441" y="2999470"/>
            <a:ext cx="3108959" cy="323629"/>
          </a:xfrm>
          <a:noFill/>
        </p:spPr>
        <p:txBody>
          <a:bodyPr wrap="square" lIns="91440" rIns="91440" anchor="t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6B4E82-4E92-438C-9DBD-FDAC98DBA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6165169" y="-112012"/>
            <a:ext cx="0" cy="896112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5C2A05E4-0266-470B-94B6-0EA500EFD5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52729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8B705CE2-63BB-44EF-9494-D7197888F26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2000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91C9BD3E-CCA7-4ADF-83CB-175C316AEA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2000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C756ECA-27F0-4309-A411-2021931A3A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881529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BCC1B1EE-9270-494A-B26E-3E810517012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90800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621D9997-09EF-468A-A3A6-7C2705CF175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90800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CC2A50A3-3A8F-469D-B16E-A06FD4C2A9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691279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065EDDEE-214F-4148-8B8C-0BA5AEF7658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00550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520C0E2F-F27A-44AC-BB9A-74F62BEC575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00550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ADC5446D-3469-43DA-ACE3-2AEC5B90384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501029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4BF91944-817D-4080-9FC7-1C01D3C52F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10300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6FC5678-B04A-4631-9DFF-776737E9C8A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10300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8" name="Picture Placeholder 8">
            <a:extLst>
              <a:ext uri="{FF2B5EF4-FFF2-40B4-BE49-F238E27FC236}">
                <a16:creationId xmlns:a16="http://schemas.microsoft.com/office/drawing/2014/main" id="{BF024C2A-A070-4BF1-BA78-8FDD47DED4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08140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72D75690-3F0F-4257-84B4-90CB4E6BB7E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17411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FC3E89DF-7D8F-458A-910F-B06B607998A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17411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31" name="Picture Placeholder 8">
            <a:extLst>
              <a:ext uri="{FF2B5EF4-FFF2-40B4-BE49-F238E27FC236}">
                <a16:creationId xmlns:a16="http://schemas.microsoft.com/office/drawing/2014/main" id="{49030BC1-7B5E-4BBD-AB44-8615DCFD46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0115251" y="3865629"/>
            <a:ext cx="1005836" cy="100583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0ED1CED-11B2-4927-93A4-CE47939F0A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824522" y="5114385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39E2E141-317E-41F9-853F-B96493C8FB9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824522" y="5346798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782655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_Deep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2EC3EF4-A2D5-4058-977A-74A37AC365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02525 h 6858000"/>
              <a:gd name="connsiteX3" fmla="*/ 8273508 w 12192000"/>
              <a:gd name="connsiteY3" fmla="*/ 6858000 h 6858000"/>
              <a:gd name="connsiteX4" fmla="*/ 0 w 121920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02525"/>
                </a:lnTo>
                <a:lnTo>
                  <a:pt x="827350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4E7C74DD-4244-46B7-8336-30F7151DB2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8074536" y="3124200"/>
            <a:ext cx="2087678" cy="3270696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DC663CF-0C67-4619-B40E-7832C4DA15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90750" y="609600"/>
            <a:ext cx="7810500" cy="5638800"/>
          </a:xfrm>
          <a:custGeom>
            <a:avLst/>
            <a:gdLst>
              <a:gd name="connsiteX0" fmla="*/ 0 w 7810500"/>
              <a:gd name="connsiteY0" fmla="*/ 0 h 5638800"/>
              <a:gd name="connsiteX1" fmla="*/ 7810500 w 7810500"/>
              <a:gd name="connsiteY1" fmla="*/ 0 h 5638800"/>
              <a:gd name="connsiteX2" fmla="*/ 7810500 w 7810500"/>
              <a:gd name="connsiteY2" fmla="*/ 3151512 h 5638800"/>
              <a:gd name="connsiteX3" fmla="*/ 6252438 w 7810500"/>
              <a:gd name="connsiteY3" fmla="*/ 5638800 h 5638800"/>
              <a:gd name="connsiteX4" fmla="*/ 0 w 7810500"/>
              <a:gd name="connsiteY4" fmla="*/ 563880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500" h="5638800">
                <a:moveTo>
                  <a:pt x="0" y="0"/>
                </a:moveTo>
                <a:lnTo>
                  <a:pt x="7810500" y="0"/>
                </a:lnTo>
                <a:lnTo>
                  <a:pt x="7810500" y="3151512"/>
                </a:lnTo>
                <a:lnTo>
                  <a:pt x="6252438" y="5638800"/>
                </a:lnTo>
                <a:lnTo>
                  <a:pt x="0" y="5638800"/>
                </a:lnTo>
                <a:close/>
              </a:path>
            </a:pathLst>
          </a:cu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63809" y="1905000"/>
            <a:ext cx="5864382" cy="2275238"/>
          </a:xfrm>
        </p:spPr>
        <p:txBody>
          <a:bodyPr anchor="t">
            <a:normAutofit/>
          </a:bodyPr>
          <a:lstStyle>
            <a:lvl1pPr algn="ctr">
              <a:defRPr lang="en-US" sz="5000" kern="1200" cap="all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9707" y="4297679"/>
            <a:ext cx="4072586" cy="1463040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319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Org Char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48934421-B8F7-41B6-9EC4-5E3C497424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78095" y="1905000"/>
            <a:ext cx="1255400" cy="1255400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BACF049-4E3E-418D-9DB0-9D63BDDD25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01136" y="2288331"/>
            <a:ext cx="3108959" cy="290097"/>
          </a:xfrm>
          <a:noFill/>
        </p:spPr>
        <p:txBody>
          <a:bodyPr wrap="square" lIns="91440" rIns="91440" anchor="ctr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ADD TEXT 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EFE2AF5B-D21D-4FE5-932F-F2989F6E01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01136" y="2566041"/>
            <a:ext cx="3108959" cy="221043"/>
          </a:xfrm>
          <a:noFill/>
        </p:spPr>
        <p:txBody>
          <a:bodyPr wrap="square" lIns="91440" rIns="91440" anchor="t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6B4E82-4E92-438C-9DBD-FDAC98DBA8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6165169" y="-670561"/>
            <a:ext cx="0" cy="896112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5C2A05E4-0266-470B-94B6-0EA500EFD5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1098449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8B705CE2-63BB-44EF-9494-D7197888F26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2000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91C9BD3E-CCA7-4ADF-83CB-175C316AEA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2000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C756ECA-27F0-4309-A411-2021931A3A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2927249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BCC1B1EE-9270-494A-B26E-3E810517012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90800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621D9997-09EF-468A-A3A6-7C2705CF175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90800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CC2A50A3-3A8F-469D-B16E-A06FD4C2A9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4736999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065EDDEE-214F-4148-8B8C-0BA5AEF7658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00550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520C0E2F-F27A-44AC-BB9A-74F62BEC575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00550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ADC5446D-3469-43DA-ACE3-2AEC5B90384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6546749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4BF91944-817D-4080-9FC7-1C01D3C52F7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10300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6FC5678-B04A-4631-9DFF-776737E9C8A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10300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28" name="Picture Placeholder 8">
            <a:extLst>
              <a:ext uri="{FF2B5EF4-FFF2-40B4-BE49-F238E27FC236}">
                <a16:creationId xmlns:a16="http://schemas.microsoft.com/office/drawing/2014/main" id="{BF024C2A-A070-4BF1-BA78-8FDD47DED4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8353860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72D75690-3F0F-4257-84B4-90CB4E6BB7E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17411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FC3E89DF-7D8F-458A-910F-B06B607998A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17411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31" name="Picture Placeholder 8">
            <a:extLst>
              <a:ext uri="{FF2B5EF4-FFF2-40B4-BE49-F238E27FC236}">
                <a16:creationId xmlns:a16="http://schemas.microsoft.com/office/drawing/2014/main" id="{49030BC1-7B5E-4BBD-AB44-8615DCFD46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10160971" y="3352800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0ED1CED-11B2-4927-93A4-CE47939F0A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824522" y="4327380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39E2E141-317E-41F9-853F-B96493C8FB9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824522" y="4497392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9BD202-1C38-47A5-8B06-0AADB78AAE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6165169" y="2642433"/>
            <a:ext cx="0" cy="556415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8">
            <a:extLst>
              <a:ext uri="{FF2B5EF4-FFF2-40B4-BE49-F238E27FC236}">
                <a16:creationId xmlns:a16="http://schemas.microsoft.com/office/drawing/2014/main" id="{68CF0B9D-069C-46BA-9B77-7BDE114F3E5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45" hasCustomPrompt="1"/>
          </p:nvPr>
        </p:nvSpPr>
        <p:spPr>
          <a:xfrm>
            <a:off x="2927249" y="4967309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EB5CB55-9BF0-4309-AA93-9540CDA1CE2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590800" y="5988389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184A6FF6-89E5-41B3-83AD-E1F1AC1C718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90800" y="6158401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65909E03-0C86-44C4-9260-484E8CF63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48" hasCustomPrompt="1"/>
          </p:nvPr>
        </p:nvSpPr>
        <p:spPr>
          <a:xfrm>
            <a:off x="4736999" y="4967309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2" name="Text Placeholder 7">
            <a:extLst>
              <a:ext uri="{FF2B5EF4-FFF2-40B4-BE49-F238E27FC236}">
                <a16:creationId xmlns:a16="http://schemas.microsoft.com/office/drawing/2014/main" id="{0D08C690-4C72-47C4-ADBC-6DBFC463FC3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400550" y="5988389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FEBB122E-6E5D-4B48-91C0-C6EB8BA3D2D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400550" y="6158401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44" name="Picture Placeholder 8">
            <a:extLst>
              <a:ext uri="{FF2B5EF4-FFF2-40B4-BE49-F238E27FC236}">
                <a16:creationId xmlns:a16="http://schemas.microsoft.com/office/drawing/2014/main" id="{A968314E-9F6B-4D90-BC2A-C5BB6AC70F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51" hasCustomPrompt="1"/>
          </p:nvPr>
        </p:nvSpPr>
        <p:spPr>
          <a:xfrm>
            <a:off x="6546749" y="4967309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98FF5C01-8CE1-475F-A59A-01132849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10300" y="5988389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DC690F93-088F-498C-9B26-2DCE00A1145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10300" y="6158401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47" name="Picture Placeholder 8">
            <a:extLst>
              <a:ext uri="{FF2B5EF4-FFF2-40B4-BE49-F238E27FC236}">
                <a16:creationId xmlns:a16="http://schemas.microsoft.com/office/drawing/2014/main" id="{1D462CE1-BEE9-45C4-AB54-354D05E69D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8353860" y="4967309"/>
            <a:ext cx="914396" cy="91439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rIns="0" anchor="ctr">
            <a:norm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9FA2731A-D1B2-4144-8373-12B9313F9BFD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017411" y="5988389"/>
            <a:ext cx="1587295" cy="166199"/>
          </a:xfrm>
          <a:noFill/>
        </p:spPr>
        <p:txBody>
          <a:bodyPr wrap="square" lIns="0" tIns="0" rIns="0" bIns="0"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F61DF59D-6B27-4EC6-A151-0F9B99DC8051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017411" y="6158401"/>
            <a:ext cx="1587295" cy="166199"/>
          </a:xfrm>
          <a:noFill/>
        </p:spPr>
        <p:txBody>
          <a:bodyPr wrap="square" lIns="0" tIns="0" r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020462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ide patch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4AA86D-A811-42CE-8C83-8053DFC66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8329286 w 8329286"/>
              <a:gd name="connsiteY2" fmla="*/ 68183 h 6858000"/>
              <a:gd name="connsiteX3" fmla="*/ 3175958 w 8329286"/>
              <a:gd name="connsiteY3" fmla="*/ 6858000 h 6858000"/>
              <a:gd name="connsiteX4" fmla="*/ 0 w 832928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8329286" y="68183"/>
                </a:lnTo>
                <a:lnTo>
                  <a:pt x="317595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lIns="9144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0693782-2388-4647-A185-375373970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9314C5F-7D40-40CF-8951-9660A5ACE1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005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Caption Content_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23EB06-2F79-4698-807D-96A58B4F1D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3124200 w 8329286"/>
              <a:gd name="connsiteY2" fmla="*/ 6858000 h 6858000"/>
              <a:gd name="connsiteX3" fmla="*/ 0 w 8329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3124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228600" dist="381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600" y="609600"/>
            <a:ext cx="4648200" cy="62484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3962400"/>
            <a:ext cx="4114800" cy="19812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7900" y="4114800"/>
            <a:ext cx="4876800" cy="1371602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381000" y="4840091"/>
            <a:ext cx="1219200" cy="225818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BB42ECCE-195D-45F5-94EB-137CEFCFE9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5029200" y="4840092"/>
            <a:ext cx="1219200" cy="225818"/>
          </a:xfrm>
          <a:solidFill>
            <a:schemeClr val="accent2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7057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Caption Content_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23EB06-2F79-4698-807D-96A58B4F1D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3124200 w 8329286"/>
              <a:gd name="connsiteY2" fmla="*/ 6858000 h 6858000"/>
              <a:gd name="connsiteX3" fmla="*/ 0 w 8329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3124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228600" dist="381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600" y="609600"/>
            <a:ext cx="4648200" cy="62484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3962400"/>
            <a:ext cx="4114800" cy="19812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7900" y="4114800"/>
            <a:ext cx="4876800" cy="1371602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381000" y="4840091"/>
            <a:ext cx="1219200" cy="225818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BB42ECCE-195D-45F5-94EB-137CEFCFE9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5029200" y="4840092"/>
            <a:ext cx="1219200" cy="225818"/>
          </a:xfrm>
          <a:solidFill>
            <a:schemeClr val="accent5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58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7B86D83E-A097-4B71-82C6-197A18DD32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10104322" y="3587303"/>
            <a:ext cx="2087678" cy="3270696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A2552DEC-1A1C-4055-B5AF-D7C796522F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5750" y="0"/>
            <a:ext cx="11620500" cy="6591300"/>
          </a:xfrm>
          <a:solidFill>
            <a:schemeClr val="accent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2679192"/>
            <a:ext cx="9963150" cy="1499616"/>
          </a:xfrm>
          <a:noFill/>
        </p:spPr>
        <p:txBody>
          <a:bodyPr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565D4960-2277-429C-B87B-0801453539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2679192"/>
            <a:ext cx="533400" cy="1499616"/>
          </a:xfrm>
          <a:solidFill>
            <a:schemeClr val="accent2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5266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7B86D83E-A097-4B71-82C6-197A18DD32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10104322" y="3587303"/>
            <a:ext cx="2087678" cy="3270696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A2552DEC-1A1C-4055-B5AF-D7C796522F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5750" y="0"/>
            <a:ext cx="11620500" cy="6591300"/>
          </a:xfrm>
          <a:solidFill>
            <a:schemeClr val="accent2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2679192"/>
            <a:ext cx="9963150" cy="1499616"/>
          </a:xfrm>
          <a:noFill/>
        </p:spPr>
        <p:txBody>
          <a:bodyPr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565D4960-2277-429C-B87B-0801453539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2679192"/>
            <a:ext cx="533400" cy="1499616"/>
          </a:xfrm>
          <a:solidFill>
            <a:schemeClr val="tx2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7223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7B86D83E-A097-4B71-82C6-197A18DD32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10104322" y="3587303"/>
            <a:ext cx="2087678" cy="3270696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A2552DEC-1A1C-4055-B5AF-D7C796522F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5750" y="0"/>
            <a:ext cx="11620500" cy="6591300"/>
          </a:xfrm>
          <a:solidFill>
            <a:schemeClr val="accent5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2679192"/>
            <a:ext cx="9963150" cy="1499616"/>
          </a:xfrm>
          <a:noFill/>
        </p:spPr>
        <p:txBody>
          <a:bodyPr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565D4960-2277-429C-B87B-0801453539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2679192"/>
            <a:ext cx="533400" cy="1499616"/>
          </a:xfrm>
          <a:solidFill>
            <a:schemeClr val="accent2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1092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489EE1C9-68AE-4BDD-B34C-9DE809C4DD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222F077-B5D5-442D-BB60-47BE1094D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000" cy="5723182"/>
          </a:xfrm>
          <a:custGeom>
            <a:avLst/>
            <a:gdLst>
              <a:gd name="connsiteX0" fmla="*/ 0 w 12192000"/>
              <a:gd name="connsiteY0" fmla="*/ 0 h 5723182"/>
              <a:gd name="connsiteX1" fmla="*/ 12192000 w 12192000"/>
              <a:gd name="connsiteY1" fmla="*/ 0 h 5723182"/>
              <a:gd name="connsiteX2" fmla="*/ 12192000 w 12192000"/>
              <a:gd name="connsiteY2" fmla="*/ 5378958 h 5723182"/>
              <a:gd name="connsiteX3" fmla="*/ 8243540 w 12192000"/>
              <a:gd name="connsiteY3" fmla="*/ 5378958 h 5723182"/>
              <a:gd name="connsiteX4" fmla="*/ 7982281 w 12192000"/>
              <a:gd name="connsiteY4" fmla="*/ 5723182 h 5723182"/>
              <a:gd name="connsiteX5" fmla="*/ 0 w 12192000"/>
              <a:gd name="connsiteY5" fmla="*/ 5723182 h 5723182"/>
              <a:gd name="connsiteX6" fmla="*/ 0 w 12192000"/>
              <a:gd name="connsiteY6" fmla="*/ 5378958 h 5723182"/>
              <a:gd name="connsiteX7" fmla="*/ 0 w 12192000"/>
              <a:gd name="connsiteY7" fmla="*/ 5265982 h 572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723182">
                <a:moveTo>
                  <a:pt x="0" y="0"/>
                </a:moveTo>
                <a:lnTo>
                  <a:pt x="12192000" y="0"/>
                </a:lnTo>
                <a:lnTo>
                  <a:pt x="12192000" y="5378958"/>
                </a:lnTo>
                <a:lnTo>
                  <a:pt x="8243540" y="5378958"/>
                </a:lnTo>
                <a:lnTo>
                  <a:pt x="7982281" y="5723182"/>
                </a:lnTo>
                <a:lnTo>
                  <a:pt x="0" y="5723182"/>
                </a:lnTo>
                <a:lnTo>
                  <a:pt x="0" y="5378958"/>
                </a:lnTo>
                <a:lnTo>
                  <a:pt x="0" y="5265982"/>
                </a:lnTo>
                <a:close/>
              </a:path>
            </a:pathLst>
          </a:custGeom>
          <a:solidFill>
            <a:schemeClr val="accent2">
              <a:alpha val="84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9F89ADF8-2320-4EC3-98EA-5CB618A528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0"/>
            <a:ext cx="6781800" cy="6324600"/>
          </a:xfrm>
          <a:solidFill>
            <a:schemeClr val="tx2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825" y="2265916"/>
            <a:ext cx="5314950" cy="3488998"/>
          </a:xfrm>
          <a:noFill/>
        </p:spPr>
        <p:txBody>
          <a:bodyPr anchor="b">
            <a:norm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4D12B-58A6-47D1-9B2D-697AB265C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5375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015B08-6C1F-4B1F-8038-D3C209BA0D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5378958"/>
            <a:ext cx="12191999" cy="1479041"/>
          </a:xfrm>
          <a:custGeom>
            <a:avLst/>
            <a:gdLst>
              <a:gd name="connsiteX0" fmla="*/ 8243540 w 12191999"/>
              <a:gd name="connsiteY0" fmla="*/ 0 h 1479041"/>
              <a:gd name="connsiteX1" fmla="*/ 12191999 w 12191999"/>
              <a:gd name="connsiteY1" fmla="*/ 0 h 1479041"/>
              <a:gd name="connsiteX2" fmla="*/ 12191999 w 12191999"/>
              <a:gd name="connsiteY2" fmla="*/ 1479041 h 1479041"/>
              <a:gd name="connsiteX3" fmla="*/ 0 w 12191999"/>
              <a:gd name="connsiteY3" fmla="*/ 1479041 h 1479041"/>
              <a:gd name="connsiteX4" fmla="*/ 0 w 12191999"/>
              <a:gd name="connsiteY4" fmla="*/ 344224 h 1479041"/>
              <a:gd name="connsiteX5" fmla="*/ 7982281 w 12191999"/>
              <a:gd name="connsiteY5" fmla="*/ 344224 h 14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1479041">
                <a:moveTo>
                  <a:pt x="8243540" y="0"/>
                </a:moveTo>
                <a:lnTo>
                  <a:pt x="12191999" y="0"/>
                </a:lnTo>
                <a:lnTo>
                  <a:pt x="12191999" y="1479041"/>
                </a:lnTo>
                <a:lnTo>
                  <a:pt x="0" y="1479041"/>
                </a:lnTo>
                <a:lnTo>
                  <a:pt x="0" y="344224"/>
                </a:lnTo>
                <a:lnTo>
                  <a:pt x="7982281" y="34422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222F077-B5D5-442D-BB60-47BE1094D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000" cy="5723182"/>
          </a:xfrm>
          <a:custGeom>
            <a:avLst/>
            <a:gdLst>
              <a:gd name="connsiteX0" fmla="*/ 0 w 12192000"/>
              <a:gd name="connsiteY0" fmla="*/ 0 h 5723182"/>
              <a:gd name="connsiteX1" fmla="*/ 12192000 w 12192000"/>
              <a:gd name="connsiteY1" fmla="*/ 0 h 5723182"/>
              <a:gd name="connsiteX2" fmla="*/ 12192000 w 12192000"/>
              <a:gd name="connsiteY2" fmla="*/ 5378958 h 5723182"/>
              <a:gd name="connsiteX3" fmla="*/ 8243540 w 12192000"/>
              <a:gd name="connsiteY3" fmla="*/ 5378958 h 5723182"/>
              <a:gd name="connsiteX4" fmla="*/ 7982281 w 12192000"/>
              <a:gd name="connsiteY4" fmla="*/ 5723182 h 5723182"/>
              <a:gd name="connsiteX5" fmla="*/ 0 w 12192000"/>
              <a:gd name="connsiteY5" fmla="*/ 5723182 h 5723182"/>
              <a:gd name="connsiteX6" fmla="*/ 0 w 12192000"/>
              <a:gd name="connsiteY6" fmla="*/ 5378958 h 5723182"/>
              <a:gd name="connsiteX7" fmla="*/ 0 w 12192000"/>
              <a:gd name="connsiteY7" fmla="*/ 5265982 h 572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723182">
                <a:moveTo>
                  <a:pt x="0" y="0"/>
                </a:moveTo>
                <a:lnTo>
                  <a:pt x="12192000" y="0"/>
                </a:lnTo>
                <a:lnTo>
                  <a:pt x="12192000" y="5378958"/>
                </a:lnTo>
                <a:lnTo>
                  <a:pt x="8243540" y="5378958"/>
                </a:lnTo>
                <a:lnTo>
                  <a:pt x="7982281" y="5723182"/>
                </a:lnTo>
                <a:lnTo>
                  <a:pt x="0" y="5723182"/>
                </a:lnTo>
                <a:lnTo>
                  <a:pt x="0" y="5378958"/>
                </a:lnTo>
                <a:lnTo>
                  <a:pt x="0" y="5265982"/>
                </a:lnTo>
                <a:close/>
              </a:path>
            </a:pathLst>
          </a:custGeom>
          <a:solidFill>
            <a:schemeClr val="accent2"/>
          </a:solidFill>
          <a:effectLst>
            <a:outerShdw blurRad="152400" dist="38100" dir="2700000" algn="tl" rotWithShape="0">
              <a:prstClr val="black">
                <a:alpha val="66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9" y="990600"/>
            <a:ext cx="9144000" cy="2590800"/>
          </a:xfrm>
          <a:noFill/>
        </p:spPr>
        <p:txBody>
          <a:bodyPr anchor="t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E78EDD8-13BF-4551-BD7B-C04131A68B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33984"/>
            <a:ext cx="304800" cy="1499616"/>
          </a:xfrm>
          <a:solidFill>
            <a:schemeClr val="bg1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3FC1AA-8591-43A1-9962-1599E1A8A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482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015B08-6C1F-4B1F-8038-D3C209BA0D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5378958"/>
            <a:ext cx="12191999" cy="1479041"/>
          </a:xfrm>
          <a:custGeom>
            <a:avLst/>
            <a:gdLst>
              <a:gd name="connsiteX0" fmla="*/ 8243540 w 12191999"/>
              <a:gd name="connsiteY0" fmla="*/ 0 h 1479041"/>
              <a:gd name="connsiteX1" fmla="*/ 12191999 w 12191999"/>
              <a:gd name="connsiteY1" fmla="*/ 0 h 1479041"/>
              <a:gd name="connsiteX2" fmla="*/ 12191999 w 12191999"/>
              <a:gd name="connsiteY2" fmla="*/ 1479041 h 1479041"/>
              <a:gd name="connsiteX3" fmla="*/ 0 w 12191999"/>
              <a:gd name="connsiteY3" fmla="*/ 1479041 h 1479041"/>
              <a:gd name="connsiteX4" fmla="*/ 0 w 12191999"/>
              <a:gd name="connsiteY4" fmla="*/ 344224 h 1479041"/>
              <a:gd name="connsiteX5" fmla="*/ 7982281 w 12191999"/>
              <a:gd name="connsiteY5" fmla="*/ 344224 h 14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1479041">
                <a:moveTo>
                  <a:pt x="8243540" y="0"/>
                </a:moveTo>
                <a:lnTo>
                  <a:pt x="12191999" y="0"/>
                </a:lnTo>
                <a:lnTo>
                  <a:pt x="12191999" y="1479041"/>
                </a:lnTo>
                <a:lnTo>
                  <a:pt x="0" y="1479041"/>
                </a:lnTo>
                <a:lnTo>
                  <a:pt x="0" y="344224"/>
                </a:lnTo>
                <a:lnTo>
                  <a:pt x="7982281" y="34422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222F077-B5D5-442D-BB60-47BE1094D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000" cy="5723182"/>
          </a:xfrm>
          <a:custGeom>
            <a:avLst/>
            <a:gdLst>
              <a:gd name="connsiteX0" fmla="*/ 0 w 12192000"/>
              <a:gd name="connsiteY0" fmla="*/ 0 h 5723182"/>
              <a:gd name="connsiteX1" fmla="*/ 12192000 w 12192000"/>
              <a:gd name="connsiteY1" fmla="*/ 0 h 5723182"/>
              <a:gd name="connsiteX2" fmla="*/ 12192000 w 12192000"/>
              <a:gd name="connsiteY2" fmla="*/ 5378958 h 5723182"/>
              <a:gd name="connsiteX3" fmla="*/ 8243540 w 12192000"/>
              <a:gd name="connsiteY3" fmla="*/ 5378958 h 5723182"/>
              <a:gd name="connsiteX4" fmla="*/ 7982281 w 12192000"/>
              <a:gd name="connsiteY4" fmla="*/ 5723182 h 5723182"/>
              <a:gd name="connsiteX5" fmla="*/ 0 w 12192000"/>
              <a:gd name="connsiteY5" fmla="*/ 5723182 h 5723182"/>
              <a:gd name="connsiteX6" fmla="*/ 0 w 12192000"/>
              <a:gd name="connsiteY6" fmla="*/ 5378958 h 5723182"/>
              <a:gd name="connsiteX7" fmla="*/ 0 w 12192000"/>
              <a:gd name="connsiteY7" fmla="*/ 5265982 h 572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723182">
                <a:moveTo>
                  <a:pt x="0" y="0"/>
                </a:moveTo>
                <a:lnTo>
                  <a:pt x="12192000" y="0"/>
                </a:lnTo>
                <a:lnTo>
                  <a:pt x="12192000" y="5378958"/>
                </a:lnTo>
                <a:lnTo>
                  <a:pt x="8243540" y="5378958"/>
                </a:lnTo>
                <a:lnTo>
                  <a:pt x="7982281" y="5723182"/>
                </a:lnTo>
                <a:lnTo>
                  <a:pt x="0" y="5723182"/>
                </a:lnTo>
                <a:lnTo>
                  <a:pt x="0" y="5378958"/>
                </a:lnTo>
                <a:lnTo>
                  <a:pt x="0" y="5265982"/>
                </a:lnTo>
                <a:close/>
              </a:path>
            </a:pathLst>
          </a:custGeom>
          <a:solidFill>
            <a:schemeClr val="accent1"/>
          </a:solidFill>
          <a:effectLst>
            <a:outerShdw blurRad="152400" dist="38100" dir="2700000" algn="tl" rotWithShape="0">
              <a:prstClr val="black">
                <a:alpha val="66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9" y="990600"/>
            <a:ext cx="9144000" cy="2590800"/>
          </a:xfrm>
          <a:noFill/>
        </p:spPr>
        <p:txBody>
          <a:bodyPr anchor="t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E78EDD8-13BF-4551-BD7B-C04131A68B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33984"/>
            <a:ext cx="304800" cy="1499616"/>
          </a:xfrm>
          <a:solidFill>
            <a:schemeClr val="bg1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60B2D8-3756-4781-A8DD-692C3F895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07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_DeepYellow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8F962CE0-5C0C-48F3-A07B-34E33D6704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2057400" y="466725"/>
            <a:ext cx="703341" cy="1101901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54457EF-8A97-4FCA-9870-5095D09BF8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9067800" y="4648200"/>
            <a:ext cx="1143000" cy="179070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0CC06030-90E1-4B3F-AFDF-369354FBFE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90750" y="609600"/>
            <a:ext cx="7810500" cy="5638800"/>
          </a:xfrm>
          <a:solidFill>
            <a:schemeClr val="accent1">
              <a:lumMod val="75000"/>
              <a:alpha val="92000"/>
            </a:schemeClr>
          </a:solidFill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63809" y="1905000"/>
            <a:ext cx="5864382" cy="2275238"/>
          </a:xfrm>
        </p:spPr>
        <p:txBody>
          <a:bodyPr anchor="t">
            <a:normAutofit/>
          </a:bodyPr>
          <a:lstStyle>
            <a:lvl1pPr algn="ctr">
              <a:defRPr lang="en-US" sz="5000" kern="1200" cap="all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9707" y="4297679"/>
            <a:ext cx="4072586" cy="1463040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011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015B08-6C1F-4B1F-8038-D3C209BA0D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5378958"/>
            <a:ext cx="12191999" cy="1479041"/>
          </a:xfrm>
          <a:custGeom>
            <a:avLst/>
            <a:gdLst>
              <a:gd name="connsiteX0" fmla="*/ 8243540 w 12191999"/>
              <a:gd name="connsiteY0" fmla="*/ 0 h 1479041"/>
              <a:gd name="connsiteX1" fmla="*/ 12191999 w 12191999"/>
              <a:gd name="connsiteY1" fmla="*/ 0 h 1479041"/>
              <a:gd name="connsiteX2" fmla="*/ 12191999 w 12191999"/>
              <a:gd name="connsiteY2" fmla="*/ 1479041 h 1479041"/>
              <a:gd name="connsiteX3" fmla="*/ 0 w 12191999"/>
              <a:gd name="connsiteY3" fmla="*/ 1479041 h 1479041"/>
              <a:gd name="connsiteX4" fmla="*/ 0 w 12191999"/>
              <a:gd name="connsiteY4" fmla="*/ 344224 h 1479041"/>
              <a:gd name="connsiteX5" fmla="*/ 7982281 w 12191999"/>
              <a:gd name="connsiteY5" fmla="*/ 344224 h 14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1479041">
                <a:moveTo>
                  <a:pt x="8243540" y="0"/>
                </a:moveTo>
                <a:lnTo>
                  <a:pt x="12191999" y="0"/>
                </a:lnTo>
                <a:lnTo>
                  <a:pt x="12191999" y="1479041"/>
                </a:lnTo>
                <a:lnTo>
                  <a:pt x="0" y="1479041"/>
                </a:lnTo>
                <a:lnTo>
                  <a:pt x="0" y="344224"/>
                </a:lnTo>
                <a:lnTo>
                  <a:pt x="7982281" y="34422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222F077-B5D5-442D-BB60-47BE1094D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000" cy="5723182"/>
          </a:xfrm>
          <a:custGeom>
            <a:avLst/>
            <a:gdLst>
              <a:gd name="connsiteX0" fmla="*/ 0 w 12192000"/>
              <a:gd name="connsiteY0" fmla="*/ 0 h 5723182"/>
              <a:gd name="connsiteX1" fmla="*/ 12192000 w 12192000"/>
              <a:gd name="connsiteY1" fmla="*/ 0 h 5723182"/>
              <a:gd name="connsiteX2" fmla="*/ 12192000 w 12192000"/>
              <a:gd name="connsiteY2" fmla="*/ 5378958 h 5723182"/>
              <a:gd name="connsiteX3" fmla="*/ 8243540 w 12192000"/>
              <a:gd name="connsiteY3" fmla="*/ 5378958 h 5723182"/>
              <a:gd name="connsiteX4" fmla="*/ 7982281 w 12192000"/>
              <a:gd name="connsiteY4" fmla="*/ 5723182 h 5723182"/>
              <a:gd name="connsiteX5" fmla="*/ 0 w 12192000"/>
              <a:gd name="connsiteY5" fmla="*/ 5723182 h 5723182"/>
              <a:gd name="connsiteX6" fmla="*/ 0 w 12192000"/>
              <a:gd name="connsiteY6" fmla="*/ 5378958 h 5723182"/>
              <a:gd name="connsiteX7" fmla="*/ 0 w 12192000"/>
              <a:gd name="connsiteY7" fmla="*/ 5265982 h 572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723182">
                <a:moveTo>
                  <a:pt x="0" y="0"/>
                </a:moveTo>
                <a:lnTo>
                  <a:pt x="12192000" y="0"/>
                </a:lnTo>
                <a:lnTo>
                  <a:pt x="12192000" y="5378958"/>
                </a:lnTo>
                <a:lnTo>
                  <a:pt x="8243540" y="5378958"/>
                </a:lnTo>
                <a:lnTo>
                  <a:pt x="7982281" y="5723182"/>
                </a:lnTo>
                <a:lnTo>
                  <a:pt x="0" y="5723182"/>
                </a:lnTo>
                <a:lnTo>
                  <a:pt x="0" y="5378958"/>
                </a:lnTo>
                <a:lnTo>
                  <a:pt x="0" y="5265982"/>
                </a:lnTo>
                <a:close/>
              </a:path>
            </a:pathLst>
          </a:custGeom>
          <a:solidFill>
            <a:schemeClr val="accent5"/>
          </a:solidFill>
          <a:effectLst>
            <a:outerShdw blurRad="152400" dist="38100" dir="2700000" algn="tl" rotWithShape="0">
              <a:prstClr val="black">
                <a:alpha val="66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9" y="990600"/>
            <a:ext cx="9144000" cy="2590800"/>
          </a:xfrm>
          <a:noFill/>
        </p:spPr>
        <p:txBody>
          <a:bodyPr anchor="t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E78EDD8-13BF-4551-BD7B-C04131A68B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33984"/>
            <a:ext cx="304800" cy="1499616"/>
          </a:xfrm>
          <a:solidFill>
            <a:schemeClr val="bg1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EDA9EB-20CE-4EA1-9720-40FBEB456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3650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015B08-6C1F-4B1F-8038-D3C209BA0D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5378958"/>
            <a:ext cx="12191999" cy="1479041"/>
          </a:xfrm>
          <a:custGeom>
            <a:avLst/>
            <a:gdLst>
              <a:gd name="connsiteX0" fmla="*/ 8243540 w 12191999"/>
              <a:gd name="connsiteY0" fmla="*/ 0 h 1479041"/>
              <a:gd name="connsiteX1" fmla="*/ 12191999 w 12191999"/>
              <a:gd name="connsiteY1" fmla="*/ 0 h 1479041"/>
              <a:gd name="connsiteX2" fmla="*/ 12191999 w 12191999"/>
              <a:gd name="connsiteY2" fmla="*/ 1479041 h 1479041"/>
              <a:gd name="connsiteX3" fmla="*/ 0 w 12191999"/>
              <a:gd name="connsiteY3" fmla="*/ 1479041 h 1479041"/>
              <a:gd name="connsiteX4" fmla="*/ 0 w 12191999"/>
              <a:gd name="connsiteY4" fmla="*/ 344224 h 1479041"/>
              <a:gd name="connsiteX5" fmla="*/ 7982281 w 12191999"/>
              <a:gd name="connsiteY5" fmla="*/ 344224 h 147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1479041">
                <a:moveTo>
                  <a:pt x="8243540" y="0"/>
                </a:moveTo>
                <a:lnTo>
                  <a:pt x="12191999" y="0"/>
                </a:lnTo>
                <a:lnTo>
                  <a:pt x="12191999" y="1479041"/>
                </a:lnTo>
                <a:lnTo>
                  <a:pt x="0" y="1479041"/>
                </a:lnTo>
                <a:lnTo>
                  <a:pt x="0" y="344224"/>
                </a:lnTo>
                <a:lnTo>
                  <a:pt x="7982281" y="34422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222F077-B5D5-442D-BB60-47BE1094D1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000" cy="5723182"/>
          </a:xfrm>
          <a:custGeom>
            <a:avLst/>
            <a:gdLst>
              <a:gd name="connsiteX0" fmla="*/ 0 w 12192000"/>
              <a:gd name="connsiteY0" fmla="*/ 0 h 5723182"/>
              <a:gd name="connsiteX1" fmla="*/ 12192000 w 12192000"/>
              <a:gd name="connsiteY1" fmla="*/ 0 h 5723182"/>
              <a:gd name="connsiteX2" fmla="*/ 12192000 w 12192000"/>
              <a:gd name="connsiteY2" fmla="*/ 5378958 h 5723182"/>
              <a:gd name="connsiteX3" fmla="*/ 8243540 w 12192000"/>
              <a:gd name="connsiteY3" fmla="*/ 5378958 h 5723182"/>
              <a:gd name="connsiteX4" fmla="*/ 7982281 w 12192000"/>
              <a:gd name="connsiteY4" fmla="*/ 5723182 h 5723182"/>
              <a:gd name="connsiteX5" fmla="*/ 0 w 12192000"/>
              <a:gd name="connsiteY5" fmla="*/ 5723182 h 5723182"/>
              <a:gd name="connsiteX6" fmla="*/ 0 w 12192000"/>
              <a:gd name="connsiteY6" fmla="*/ 5378958 h 5723182"/>
              <a:gd name="connsiteX7" fmla="*/ 0 w 12192000"/>
              <a:gd name="connsiteY7" fmla="*/ 5265982 h 572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723182">
                <a:moveTo>
                  <a:pt x="0" y="0"/>
                </a:moveTo>
                <a:lnTo>
                  <a:pt x="12192000" y="0"/>
                </a:lnTo>
                <a:lnTo>
                  <a:pt x="12192000" y="5378958"/>
                </a:lnTo>
                <a:lnTo>
                  <a:pt x="8243540" y="5378958"/>
                </a:lnTo>
                <a:lnTo>
                  <a:pt x="7982281" y="5723182"/>
                </a:lnTo>
                <a:lnTo>
                  <a:pt x="0" y="5723182"/>
                </a:lnTo>
                <a:lnTo>
                  <a:pt x="0" y="5378958"/>
                </a:lnTo>
                <a:lnTo>
                  <a:pt x="0" y="5265982"/>
                </a:lnTo>
                <a:close/>
              </a:path>
            </a:pathLst>
          </a:custGeom>
          <a:solidFill>
            <a:schemeClr val="accent6"/>
          </a:solidFill>
          <a:effectLst>
            <a:outerShdw blurRad="152400" dist="38100" dir="2700000" algn="tl" rotWithShape="0">
              <a:prstClr val="black">
                <a:alpha val="66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E942B-4297-4570-B120-E2ACA52D1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9" y="990600"/>
            <a:ext cx="9144000" cy="2590800"/>
          </a:xfrm>
          <a:noFill/>
        </p:spPr>
        <p:txBody>
          <a:bodyPr anchor="t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E78EDD8-13BF-4551-BD7B-C04131A68B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33984"/>
            <a:ext cx="304800" cy="1499616"/>
          </a:xfrm>
          <a:solidFill>
            <a:schemeClr val="bg1"/>
          </a:solidFill>
          <a:effectLst/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033509-FE6E-46FC-85C8-B777FBA2F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915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-Thank you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4016877F-9863-4CBC-B4AF-D4764DBA67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099" y="457200"/>
            <a:ext cx="8128343" cy="6248400"/>
          </a:xfrm>
          <a:custGeom>
            <a:avLst/>
            <a:gdLst>
              <a:gd name="connsiteX0" fmla="*/ 0 w 8128343"/>
              <a:gd name="connsiteY0" fmla="*/ 0 h 6248400"/>
              <a:gd name="connsiteX1" fmla="*/ 8128343 w 8128343"/>
              <a:gd name="connsiteY1" fmla="*/ 0 h 6248400"/>
              <a:gd name="connsiteX2" fmla="*/ 8128343 w 8128343"/>
              <a:gd name="connsiteY2" fmla="*/ 3258609 h 6248400"/>
              <a:gd name="connsiteX3" fmla="*/ 5858354 w 8128343"/>
              <a:gd name="connsiteY3" fmla="*/ 6248400 h 6248400"/>
              <a:gd name="connsiteX4" fmla="*/ 0 w 8128343"/>
              <a:gd name="connsiteY4" fmla="*/ 624840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28343" h="6248400">
                <a:moveTo>
                  <a:pt x="0" y="0"/>
                </a:moveTo>
                <a:lnTo>
                  <a:pt x="8128343" y="0"/>
                </a:lnTo>
                <a:lnTo>
                  <a:pt x="8128343" y="3258609"/>
                </a:lnTo>
                <a:lnTo>
                  <a:pt x="5858354" y="6248400"/>
                </a:lnTo>
                <a:lnTo>
                  <a:pt x="0" y="6248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1800" dirty="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r>
              <a:rPr lang="en-US" noProof="0"/>
              <a:t>I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070D0C4-1F90-4B84-B84E-8285FA0A01B0}"/>
              </a:ext>
            </a:extLst>
          </p:cNvPr>
          <p:cNvSpPr/>
          <p:nvPr userDrawn="1"/>
        </p:nvSpPr>
        <p:spPr>
          <a:xfrm rot="2232448">
            <a:off x="9455741" y="-926244"/>
            <a:ext cx="131438" cy="8710488"/>
          </a:xfrm>
          <a:custGeom>
            <a:avLst/>
            <a:gdLst>
              <a:gd name="connsiteX0" fmla="*/ 0 w 131438"/>
              <a:gd name="connsiteY0" fmla="*/ 99793 h 8710488"/>
              <a:gd name="connsiteX1" fmla="*/ 131438 w 131438"/>
              <a:gd name="connsiteY1" fmla="*/ 0 h 8710488"/>
              <a:gd name="connsiteX2" fmla="*/ 131438 w 131438"/>
              <a:gd name="connsiteY2" fmla="*/ 8610694 h 8710488"/>
              <a:gd name="connsiteX3" fmla="*/ 0 w 131438"/>
              <a:gd name="connsiteY3" fmla="*/ 8710488 h 871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438" h="8710488">
                <a:moveTo>
                  <a:pt x="0" y="99793"/>
                </a:moveTo>
                <a:lnTo>
                  <a:pt x="131438" y="0"/>
                </a:lnTo>
                <a:lnTo>
                  <a:pt x="131438" y="8610694"/>
                </a:lnTo>
                <a:lnTo>
                  <a:pt x="0" y="8710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8546525-A0E6-4238-93BC-5D43C93A45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2232448">
            <a:off x="9332817" y="-941780"/>
            <a:ext cx="172357" cy="8741560"/>
          </a:xfrm>
          <a:custGeom>
            <a:avLst/>
            <a:gdLst>
              <a:gd name="connsiteX0" fmla="*/ 172357 w 172357"/>
              <a:gd name="connsiteY0" fmla="*/ 0 h 8741560"/>
              <a:gd name="connsiteX1" fmla="*/ 172357 w 172357"/>
              <a:gd name="connsiteY1" fmla="*/ 8610698 h 8741560"/>
              <a:gd name="connsiteX2" fmla="*/ 0 w 172357"/>
              <a:gd name="connsiteY2" fmla="*/ 8741560 h 8741560"/>
              <a:gd name="connsiteX3" fmla="*/ 0 w 172357"/>
              <a:gd name="connsiteY3" fmla="*/ 130862 h 874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357" h="8741560">
                <a:moveTo>
                  <a:pt x="172357" y="0"/>
                </a:moveTo>
                <a:lnTo>
                  <a:pt x="172357" y="8610698"/>
                </a:lnTo>
                <a:lnTo>
                  <a:pt x="0" y="8741560"/>
                </a:lnTo>
                <a:lnTo>
                  <a:pt x="0" y="1308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599" y="304800"/>
            <a:ext cx="8128343" cy="62484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I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78135" y="1219200"/>
            <a:ext cx="7232465" cy="903638"/>
          </a:xfrm>
        </p:spPr>
        <p:txBody>
          <a:bodyPr anchor="t">
            <a:normAutofit/>
          </a:bodyPr>
          <a:lstStyle>
            <a:lvl1pPr algn="l">
              <a:defRPr lang="en-US" sz="5000" kern="1200" cap="all" spc="100" baseline="0" dirty="0">
                <a:solidFill>
                  <a:srgbClr val="2C2E5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905A207-2310-4F94-86E5-13B4CCC359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V="1">
            <a:off x="1562101" y="-114299"/>
            <a:ext cx="304797" cy="533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US" noProof="0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13448" y="34960"/>
            <a:ext cx="5178552" cy="6823040"/>
          </a:xfrm>
          <a:custGeom>
            <a:avLst/>
            <a:gdLst>
              <a:gd name="connsiteX0" fmla="*/ 5178552 w 5178552"/>
              <a:gd name="connsiteY0" fmla="*/ 0 h 6823040"/>
              <a:gd name="connsiteX1" fmla="*/ 5178552 w 5178552"/>
              <a:gd name="connsiteY1" fmla="*/ 6823040 h 6823040"/>
              <a:gd name="connsiteX2" fmla="*/ 1752601 w 5178552"/>
              <a:gd name="connsiteY2" fmla="*/ 6823040 h 6823040"/>
              <a:gd name="connsiteX3" fmla="*/ 0 w 5178552"/>
              <a:gd name="connsiteY3" fmla="*/ 6823040 h 682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8552" h="6823040">
                <a:moveTo>
                  <a:pt x="5178552" y="0"/>
                </a:moveTo>
                <a:lnTo>
                  <a:pt x="5178552" y="6823040"/>
                </a:lnTo>
                <a:lnTo>
                  <a:pt x="1752601" y="6823040"/>
                </a:lnTo>
                <a:lnTo>
                  <a:pt x="0" y="682304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932519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-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2EC3EF4-A2D5-4058-977A-74A37AC365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02525 h 6858000"/>
              <a:gd name="connsiteX3" fmla="*/ 8273508 w 12192000"/>
              <a:gd name="connsiteY3" fmla="*/ 6858000 h 6858000"/>
              <a:gd name="connsiteX4" fmla="*/ 0 w 121920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02525"/>
                </a:lnTo>
                <a:lnTo>
                  <a:pt x="827350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4E7C74DD-4244-46B7-8336-30F7151DB2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8074536" y="3124200"/>
            <a:ext cx="2087678" cy="3270696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DC663CF-0C67-4619-B40E-7832C4DA15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90750" y="609600"/>
            <a:ext cx="7810500" cy="5638800"/>
          </a:xfrm>
          <a:custGeom>
            <a:avLst/>
            <a:gdLst>
              <a:gd name="connsiteX0" fmla="*/ 0 w 7810500"/>
              <a:gd name="connsiteY0" fmla="*/ 0 h 5638800"/>
              <a:gd name="connsiteX1" fmla="*/ 7810500 w 7810500"/>
              <a:gd name="connsiteY1" fmla="*/ 0 h 5638800"/>
              <a:gd name="connsiteX2" fmla="*/ 7810500 w 7810500"/>
              <a:gd name="connsiteY2" fmla="*/ 3151512 h 5638800"/>
              <a:gd name="connsiteX3" fmla="*/ 6252438 w 7810500"/>
              <a:gd name="connsiteY3" fmla="*/ 5638800 h 5638800"/>
              <a:gd name="connsiteX4" fmla="*/ 0 w 7810500"/>
              <a:gd name="connsiteY4" fmla="*/ 563880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500" h="5638800">
                <a:moveTo>
                  <a:pt x="0" y="0"/>
                </a:moveTo>
                <a:lnTo>
                  <a:pt x="7810500" y="0"/>
                </a:lnTo>
                <a:lnTo>
                  <a:pt x="7810500" y="3151512"/>
                </a:lnTo>
                <a:lnTo>
                  <a:pt x="6252438" y="5638800"/>
                </a:lnTo>
                <a:lnTo>
                  <a:pt x="0" y="5638800"/>
                </a:lnTo>
                <a:close/>
              </a:path>
            </a:pathLst>
          </a:cu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63809" y="1905000"/>
            <a:ext cx="5864382" cy="2275238"/>
          </a:xfrm>
        </p:spPr>
        <p:txBody>
          <a:bodyPr anchor="ctr">
            <a:normAutofit/>
          </a:bodyPr>
          <a:lstStyle>
            <a:lvl1pPr algn="ctr">
              <a:defRPr lang="en-US" sz="5000" kern="1200" cap="all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</a:t>
            </a:r>
            <a:r>
              <a:rPr lang="en-US" dirty="0" err="1"/>
              <a:t>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032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-Thank you 3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8BFA80-A3BB-4316-BD6E-3E5F6B4D89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8F962CE0-5C0C-48F3-A07B-34E33D6704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2057400" y="466725"/>
            <a:ext cx="703341" cy="1101901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54457EF-8A97-4FCA-9870-5095D09BF8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H="1" flipV="1">
            <a:off x="9067800" y="4648200"/>
            <a:ext cx="1143000" cy="179070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0CC06030-90E1-4B3F-AFDF-369354FBFE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90750" y="609600"/>
            <a:ext cx="7810500" cy="5638800"/>
          </a:xfrm>
          <a:solidFill>
            <a:schemeClr val="accent1">
              <a:lumMod val="75000"/>
              <a:alpha val="92000"/>
            </a:schemeClr>
          </a:solidFill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63809" y="1905000"/>
            <a:ext cx="5864382" cy="2275238"/>
          </a:xfrm>
        </p:spPr>
        <p:txBody>
          <a:bodyPr anchor="ctr">
            <a:normAutofit/>
          </a:bodyPr>
          <a:lstStyle>
            <a:lvl1pPr algn="ctr">
              <a:defRPr lang="en-US" sz="5000" kern="1200" cap="all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</a:t>
            </a:r>
            <a:r>
              <a:rPr lang="en-US" dirty="0" err="1"/>
              <a:t>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4857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-Thank you 4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C033E0E-968F-40A8-BE78-354499D7F9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19594102" flipH="1">
            <a:off x="584131" y="-142449"/>
            <a:ext cx="1218268" cy="6177109"/>
          </a:xfrm>
          <a:custGeom>
            <a:avLst/>
            <a:gdLst>
              <a:gd name="connsiteX0" fmla="*/ 1114975 w 1218268"/>
              <a:gd name="connsiteY0" fmla="*/ 1688918 h 6177109"/>
              <a:gd name="connsiteX1" fmla="*/ 1114975 w 1218268"/>
              <a:gd name="connsiteY1" fmla="*/ 5441035 h 6177109"/>
              <a:gd name="connsiteX2" fmla="*/ 1218268 w 1218268"/>
              <a:gd name="connsiteY2" fmla="*/ 5372844 h 6177109"/>
              <a:gd name="connsiteX3" fmla="*/ 1218268 w 1218268"/>
              <a:gd name="connsiteY3" fmla="*/ 1845382 h 6177109"/>
              <a:gd name="connsiteX4" fmla="*/ 675740 w 1218268"/>
              <a:gd name="connsiteY4" fmla="*/ 1023583 h 6177109"/>
              <a:gd name="connsiteX5" fmla="*/ 675740 w 1218268"/>
              <a:gd name="connsiteY5" fmla="*/ 5731005 h 6177109"/>
              <a:gd name="connsiteX6" fmla="*/ 951275 w 1218268"/>
              <a:gd name="connsiteY6" fmla="*/ 5549105 h 6177109"/>
              <a:gd name="connsiteX7" fmla="*/ 951275 w 1218268"/>
              <a:gd name="connsiteY7" fmla="*/ 1440952 h 6177109"/>
              <a:gd name="connsiteX8" fmla="*/ 0 w 1218268"/>
              <a:gd name="connsiteY8" fmla="*/ 0 h 6177109"/>
              <a:gd name="connsiteX9" fmla="*/ 0 w 1218268"/>
              <a:gd name="connsiteY9" fmla="*/ 6177109 h 6177109"/>
              <a:gd name="connsiteX10" fmla="*/ 485620 w 1218268"/>
              <a:gd name="connsiteY10" fmla="*/ 5856517 h 6177109"/>
              <a:gd name="connsiteX11" fmla="*/ 485620 w 1218268"/>
              <a:gd name="connsiteY11" fmla="*/ 735597 h 6177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268" h="6177109">
                <a:moveTo>
                  <a:pt x="1114975" y="1688918"/>
                </a:moveTo>
                <a:lnTo>
                  <a:pt x="1114975" y="5441035"/>
                </a:lnTo>
                <a:lnTo>
                  <a:pt x="1218268" y="5372844"/>
                </a:lnTo>
                <a:lnTo>
                  <a:pt x="1218268" y="1845382"/>
                </a:lnTo>
                <a:close/>
                <a:moveTo>
                  <a:pt x="675740" y="1023583"/>
                </a:moveTo>
                <a:lnTo>
                  <a:pt x="675740" y="5731005"/>
                </a:lnTo>
                <a:lnTo>
                  <a:pt x="951275" y="5549105"/>
                </a:lnTo>
                <a:lnTo>
                  <a:pt x="951275" y="1440952"/>
                </a:lnTo>
                <a:close/>
                <a:moveTo>
                  <a:pt x="0" y="0"/>
                </a:moveTo>
                <a:lnTo>
                  <a:pt x="0" y="6177109"/>
                </a:lnTo>
                <a:lnTo>
                  <a:pt x="485620" y="5856517"/>
                </a:lnTo>
                <a:lnTo>
                  <a:pt x="485620" y="735597"/>
                </a:lnTo>
                <a:close/>
              </a:path>
            </a:pathLst>
          </a:custGeom>
          <a:solidFill>
            <a:schemeClr val="bg1"/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9454D95-B362-4CB6-B706-EB2022A3342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24200" y="0"/>
            <a:ext cx="9067800" cy="6858000"/>
          </a:xfrm>
          <a:custGeom>
            <a:avLst/>
            <a:gdLst>
              <a:gd name="connsiteX0" fmla="*/ 5205086 w 9067800"/>
              <a:gd name="connsiteY0" fmla="*/ 0 h 6858000"/>
              <a:gd name="connsiteX1" fmla="*/ 6957685 w 9067800"/>
              <a:gd name="connsiteY1" fmla="*/ 0 h 6858000"/>
              <a:gd name="connsiteX2" fmla="*/ 9067800 w 9067800"/>
              <a:gd name="connsiteY2" fmla="*/ 0 h 6858000"/>
              <a:gd name="connsiteX3" fmla="*/ 9067800 w 9067800"/>
              <a:gd name="connsiteY3" fmla="*/ 6827058 h 6858000"/>
              <a:gd name="connsiteX4" fmla="*/ 9044315 w 9067800"/>
              <a:gd name="connsiteY4" fmla="*/ 6858000 h 6858000"/>
              <a:gd name="connsiteX5" fmla="*/ 7291715 w 9067800"/>
              <a:gd name="connsiteY5" fmla="*/ 6858000 h 6858000"/>
              <a:gd name="connsiteX6" fmla="*/ 1752601 w 9067800"/>
              <a:gd name="connsiteY6" fmla="*/ 6858000 h 6858000"/>
              <a:gd name="connsiteX7" fmla="*/ 0 w 90678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7800" h="6858000">
                <a:moveTo>
                  <a:pt x="5205086" y="0"/>
                </a:moveTo>
                <a:lnTo>
                  <a:pt x="6957685" y="0"/>
                </a:lnTo>
                <a:lnTo>
                  <a:pt x="9067800" y="0"/>
                </a:lnTo>
                <a:lnTo>
                  <a:pt x="9067800" y="6827058"/>
                </a:lnTo>
                <a:lnTo>
                  <a:pt x="9044315" y="6858000"/>
                </a:lnTo>
                <a:lnTo>
                  <a:pt x="7291715" y="6858000"/>
                </a:lnTo>
                <a:lnTo>
                  <a:pt x="17526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266700"/>
            <a:ext cx="5105400" cy="63246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33450" y="762000"/>
            <a:ext cx="4381500" cy="3429000"/>
          </a:xfrm>
        </p:spPr>
        <p:txBody>
          <a:bodyPr anchor="ctr">
            <a:normAutofit/>
          </a:bodyPr>
          <a:lstStyle>
            <a:lvl1pPr algn="ctr">
              <a:defRPr sz="5000" spc="200" baseline="0"/>
            </a:lvl1pPr>
          </a:lstStyle>
          <a:p>
            <a:r>
              <a:rPr lang="en-US" dirty="0"/>
              <a:t>THANK </a:t>
            </a:r>
            <a:r>
              <a:rPr lang="en-US" dirty="0" err="1"/>
              <a:t>yOU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V="1">
            <a:off x="314325" y="4953000"/>
            <a:ext cx="1143000" cy="179070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8034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-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23EB06-2F79-4698-807D-96A58B4F1D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3124200 w 8329286"/>
              <a:gd name="connsiteY2" fmla="*/ 6858000 h 6858000"/>
              <a:gd name="connsiteX3" fmla="*/ 0 w 8329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3124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228600" dist="381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600" y="609600"/>
            <a:ext cx="4648200" cy="56388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7300" y="1447800"/>
            <a:ext cx="4114800" cy="3962400"/>
          </a:xfrm>
        </p:spPr>
        <p:txBody>
          <a:bodyPr anchor="ctr">
            <a:normAutofit/>
          </a:bodyPr>
          <a:lstStyle>
            <a:lvl1pPr algn="ctr">
              <a:defRPr sz="5000" spc="200" baseline="0"/>
            </a:lvl1pPr>
          </a:lstStyle>
          <a:p>
            <a:r>
              <a:rPr lang="en-US" dirty="0"/>
              <a:t>THANK </a:t>
            </a:r>
            <a:r>
              <a:rPr lang="en-US" dirty="0" err="1"/>
              <a:t>yOU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5100" y="409575"/>
            <a:ext cx="1219200" cy="400050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BB42ECCE-195D-45F5-94EB-137CEFCFE9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05100" y="6076950"/>
            <a:ext cx="1219200" cy="400050"/>
          </a:xfrm>
          <a:solidFill>
            <a:schemeClr val="accent2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53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C033E0E-968F-40A8-BE78-354499D7F9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rot="19594102" flipH="1">
            <a:off x="584131" y="-142449"/>
            <a:ext cx="1218268" cy="6177109"/>
          </a:xfrm>
          <a:custGeom>
            <a:avLst/>
            <a:gdLst>
              <a:gd name="connsiteX0" fmla="*/ 1114975 w 1218268"/>
              <a:gd name="connsiteY0" fmla="*/ 1688918 h 6177109"/>
              <a:gd name="connsiteX1" fmla="*/ 1114975 w 1218268"/>
              <a:gd name="connsiteY1" fmla="*/ 5441035 h 6177109"/>
              <a:gd name="connsiteX2" fmla="*/ 1218268 w 1218268"/>
              <a:gd name="connsiteY2" fmla="*/ 5372844 h 6177109"/>
              <a:gd name="connsiteX3" fmla="*/ 1218268 w 1218268"/>
              <a:gd name="connsiteY3" fmla="*/ 1845382 h 6177109"/>
              <a:gd name="connsiteX4" fmla="*/ 675740 w 1218268"/>
              <a:gd name="connsiteY4" fmla="*/ 1023583 h 6177109"/>
              <a:gd name="connsiteX5" fmla="*/ 675740 w 1218268"/>
              <a:gd name="connsiteY5" fmla="*/ 5731005 h 6177109"/>
              <a:gd name="connsiteX6" fmla="*/ 951275 w 1218268"/>
              <a:gd name="connsiteY6" fmla="*/ 5549105 h 6177109"/>
              <a:gd name="connsiteX7" fmla="*/ 951275 w 1218268"/>
              <a:gd name="connsiteY7" fmla="*/ 1440952 h 6177109"/>
              <a:gd name="connsiteX8" fmla="*/ 0 w 1218268"/>
              <a:gd name="connsiteY8" fmla="*/ 0 h 6177109"/>
              <a:gd name="connsiteX9" fmla="*/ 0 w 1218268"/>
              <a:gd name="connsiteY9" fmla="*/ 6177109 h 6177109"/>
              <a:gd name="connsiteX10" fmla="*/ 485620 w 1218268"/>
              <a:gd name="connsiteY10" fmla="*/ 5856517 h 6177109"/>
              <a:gd name="connsiteX11" fmla="*/ 485620 w 1218268"/>
              <a:gd name="connsiteY11" fmla="*/ 735597 h 6177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268" h="6177109">
                <a:moveTo>
                  <a:pt x="1114975" y="1688918"/>
                </a:moveTo>
                <a:lnTo>
                  <a:pt x="1114975" y="5441035"/>
                </a:lnTo>
                <a:lnTo>
                  <a:pt x="1218268" y="5372844"/>
                </a:lnTo>
                <a:lnTo>
                  <a:pt x="1218268" y="1845382"/>
                </a:lnTo>
                <a:close/>
                <a:moveTo>
                  <a:pt x="675740" y="1023583"/>
                </a:moveTo>
                <a:lnTo>
                  <a:pt x="675740" y="5731005"/>
                </a:lnTo>
                <a:lnTo>
                  <a:pt x="951275" y="5549105"/>
                </a:lnTo>
                <a:lnTo>
                  <a:pt x="951275" y="1440952"/>
                </a:lnTo>
                <a:close/>
                <a:moveTo>
                  <a:pt x="0" y="0"/>
                </a:moveTo>
                <a:lnTo>
                  <a:pt x="0" y="6177109"/>
                </a:lnTo>
                <a:lnTo>
                  <a:pt x="485620" y="5856517"/>
                </a:lnTo>
                <a:lnTo>
                  <a:pt x="485620" y="735597"/>
                </a:lnTo>
                <a:close/>
              </a:path>
            </a:pathLst>
          </a:custGeom>
          <a:solidFill>
            <a:schemeClr val="bg1"/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9454D95-B362-4CB6-B706-EB2022A3342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24200" y="0"/>
            <a:ext cx="9067800" cy="6858000"/>
          </a:xfrm>
          <a:custGeom>
            <a:avLst/>
            <a:gdLst>
              <a:gd name="connsiteX0" fmla="*/ 5205086 w 9067800"/>
              <a:gd name="connsiteY0" fmla="*/ 0 h 6858000"/>
              <a:gd name="connsiteX1" fmla="*/ 6957685 w 9067800"/>
              <a:gd name="connsiteY1" fmla="*/ 0 h 6858000"/>
              <a:gd name="connsiteX2" fmla="*/ 9067800 w 9067800"/>
              <a:gd name="connsiteY2" fmla="*/ 0 h 6858000"/>
              <a:gd name="connsiteX3" fmla="*/ 9067800 w 9067800"/>
              <a:gd name="connsiteY3" fmla="*/ 6827058 h 6858000"/>
              <a:gd name="connsiteX4" fmla="*/ 9044315 w 9067800"/>
              <a:gd name="connsiteY4" fmla="*/ 6858000 h 6858000"/>
              <a:gd name="connsiteX5" fmla="*/ 7291715 w 9067800"/>
              <a:gd name="connsiteY5" fmla="*/ 6858000 h 6858000"/>
              <a:gd name="connsiteX6" fmla="*/ 1752601 w 9067800"/>
              <a:gd name="connsiteY6" fmla="*/ 6858000 h 6858000"/>
              <a:gd name="connsiteX7" fmla="*/ 0 w 90678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7800" h="6858000">
                <a:moveTo>
                  <a:pt x="5205086" y="0"/>
                </a:moveTo>
                <a:lnTo>
                  <a:pt x="6957685" y="0"/>
                </a:lnTo>
                <a:lnTo>
                  <a:pt x="9067800" y="0"/>
                </a:lnTo>
                <a:lnTo>
                  <a:pt x="9067800" y="6827058"/>
                </a:lnTo>
                <a:lnTo>
                  <a:pt x="9044315" y="6858000"/>
                </a:lnTo>
                <a:lnTo>
                  <a:pt x="7291715" y="6858000"/>
                </a:lnTo>
                <a:lnTo>
                  <a:pt x="17526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266700"/>
            <a:ext cx="5105400" cy="63246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3450" y="762000"/>
            <a:ext cx="4381500" cy="3429000"/>
          </a:xfrm>
        </p:spPr>
        <p:txBody>
          <a:bodyPr anchor="ctr">
            <a:normAutofit/>
          </a:bodyPr>
          <a:lstStyle>
            <a:lvl1pPr algn="ct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4343400"/>
            <a:ext cx="4381500" cy="1355732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0800000" flipV="1">
            <a:off x="314325" y="4953000"/>
            <a:ext cx="1143000" cy="179070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92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23EB06-2F79-4698-807D-96A58B4F1D7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6858000"/>
          </a:xfrm>
          <a:custGeom>
            <a:avLst/>
            <a:gdLst>
              <a:gd name="connsiteX0" fmla="*/ 0 w 8329286"/>
              <a:gd name="connsiteY0" fmla="*/ 0 h 6858000"/>
              <a:gd name="connsiteX1" fmla="*/ 8329286 w 8329286"/>
              <a:gd name="connsiteY1" fmla="*/ 0 h 6858000"/>
              <a:gd name="connsiteX2" fmla="*/ 3124200 w 8329286"/>
              <a:gd name="connsiteY2" fmla="*/ 6858000 h 6858000"/>
              <a:gd name="connsiteX3" fmla="*/ 0 w 83292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6858000">
                <a:moveTo>
                  <a:pt x="0" y="0"/>
                </a:moveTo>
                <a:lnTo>
                  <a:pt x="8329286" y="0"/>
                </a:lnTo>
                <a:lnTo>
                  <a:pt x="3124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228600" dist="381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Image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F9E63E5-568A-4FA2-9851-E5BFA12B85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0600" y="609600"/>
            <a:ext cx="4648200" cy="5638800"/>
          </a:xfrm>
          <a:solidFill>
            <a:schemeClr val="bg1"/>
          </a:solidFill>
          <a:effectLst>
            <a:outerShdw blurRad="3556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447800"/>
            <a:ext cx="4114800" cy="3962400"/>
          </a:xfrm>
        </p:spPr>
        <p:txBody>
          <a:bodyPr anchor="ctr">
            <a:normAutofit/>
          </a:bodyPr>
          <a:lstStyle>
            <a:lvl1pPr algn="ct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7900" y="4495801"/>
            <a:ext cx="4876800" cy="60960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D6D785D2-DAEB-48F3-AB8A-2954F03ACD2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5100" y="409575"/>
            <a:ext cx="1219200" cy="400050"/>
          </a:xfr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BB42ECCE-195D-45F5-94EB-137CEFCFE9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05100" y="6076950"/>
            <a:ext cx="1219200" cy="400050"/>
          </a:xfrm>
          <a:solidFill>
            <a:schemeClr val="accent2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1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144780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2667000"/>
            <a:ext cx="10288693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F422E5-0916-42D9-AC79-50E4FC133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621E917-505B-493E-99EE-2E57CB332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2466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72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Emphasis-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FB90DC-1879-4B22-883B-7444D1A858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8640" y="2667000"/>
            <a:ext cx="10288693" cy="3660648"/>
          </a:xfrm>
        </p:spPr>
        <p:txBody>
          <a:bodyPr lIns="91440" rIns="9144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F422E5-0916-42D9-AC79-50E4FC133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8DAD49-E192-4934-8CF1-25E9CA66F7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" y="1676400"/>
            <a:ext cx="10837333" cy="424732"/>
          </a:xfrm>
          <a:solidFill>
            <a:schemeClr val="accent1"/>
          </a:solidFill>
        </p:spPr>
        <p:txBody>
          <a:bodyPr wrap="square" lIns="640080" rIns="91440">
            <a:sp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Add additional text 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8E95652-9528-4150-8049-C40C3BB1B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05947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548640"/>
            <a:ext cx="11106150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2103120"/>
            <a:ext cx="11106150" cy="422148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3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9" r:id="rId2"/>
    <p:sldLayoutId id="2147483961" r:id="rId3"/>
    <p:sldLayoutId id="2147483962" r:id="rId4"/>
    <p:sldLayoutId id="2147483964" r:id="rId5"/>
    <p:sldLayoutId id="2147483958" r:id="rId6"/>
    <p:sldLayoutId id="2147483963" r:id="rId7"/>
    <p:sldLayoutId id="2147483957" r:id="rId8"/>
    <p:sldLayoutId id="2147483965" r:id="rId9"/>
    <p:sldLayoutId id="2147483966" r:id="rId10"/>
    <p:sldLayoutId id="2147483996" r:id="rId11"/>
    <p:sldLayoutId id="2147483997" r:id="rId12"/>
    <p:sldLayoutId id="2147483998" r:id="rId13"/>
    <p:sldLayoutId id="2147483999" r:id="rId14"/>
    <p:sldLayoutId id="2147484000" r:id="rId15"/>
    <p:sldLayoutId id="2147484001" r:id="rId16"/>
    <p:sldLayoutId id="2147484007" r:id="rId17"/>
    <p:sldLayoutId id="2147483967" r:id="rId18"/>
    <p:sldLayoutId id="2147483968" r:id="rId19"/>
    <p:sldLayoutId id="2147483987" r:id="rId20"/>
    <p:sldLayoutId id="2147483969" r:id="rId21"/>
    <p:sldLayoutId id="2147483970" r:id="rId22"/>
    <p:sldLayoutId id="2147483971" r:id="rId23"/>
    <p:sldLayoutId id="2147483972" r:id="rId24"/>
    <p:sldLayoutId id="2147483973" r:id="rId25"/>
    <p:sldLayoutId id="2147483978" r:id="rId26"/>
    <p:sldLayoutId id="2147483974" r:id="rId27"/>
    <p:sldLayoutId id="2147483975" r:id="rId28"/>
    <p:sldLayoutId id="2147483976" r:id="rId29"/>
    <p:sldLayoutId id="2147483977" r:id="rId30"/>
    <p:sldLayoutId id="2147483988" r:id="rId31"/>
    <p:sldLayoutId id="2147483989" r:id="rId32"/>
    <p:sldLayoutId id="2147483990" r:id="rId33"/>
    <p:sldLayoutId id="2147483991" r:id="rId34"/>
    <p:sldLayoutId id="2147483992" r:id="rId35"/>
    <p:sldLayoutId id="2147483993" r:id="rId36"/>
    <p:sldLayoutId id="2147483995" r:id="rId37"/>
    <p:sldLayoutId id="2147484002" r:id="rId38"/>
    <p:sldLayoutId id="2147484003" r:id="rId39"/>
    <p:sldLayoutId id="2147484004" r:id="rId40"/>
    <p:sldLayoutId id="2147483994" r:id="rId41"/>
    <p:sldLayoutId id="2147484005" r:id="rId42"/>
    <p:sldLayoutId id="2147484006" r:id="rId43"/>
    <p:sldLayoutId id="2147483979" r:id="rId44"/>
    <p:sldLayoutId id="2147483980" r:id="rId45"/>
    <p:sldLayoutId id="2147483981" r:id="rId46"/>
    <p:sldLayoutId id="2147483982" r:id="rId47"/>
    <p:sldLayoutId id="2147483983" r:id="rId48"/>
    <p:sldLayoutId id="2147483984" r:id="rId49"/>
    <p:sldLayoutId id="2147483985" r:id="rId50"/>
    <p:sldLayoutId id="2147483986" r:id="rId51"/>
    <p:sldLayoutId id="2147484008" r:id="rId52"/>
    <p:sldLayoutId id="2147484009" r:id="rId53"/>
    <p:sldLayoutId id="2147484010" r:id="rId54"/>
    <p:sldLayoutId id="2147484011" r:id="rId55"/>
    <p:sldLayoutId id="2147484012" r:id="rId5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ari-haran.sudhakar@sorbonne-universite.fr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35360" y="683904"/>
            <a:ext cx="11449271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 algn="ctr" eaLnBrk="1"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and implementation of hybrid </a:t>
            </a: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atomistic/coarse </a:t>
            </a:r>
            <a:r>
              <a:rPr lang="en-US" altLang="en-US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grained modeling applied </a:t>
            </a: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complex interfaces</a:t>
            </a:r>
            <a:endParaRPr lang="en-US" alt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18" y="4261927"/>
            <a:ext cx="1554163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07" b="31229"/>
          <a:stretch>
            <a:fillRect/>
          </a:stretch>
        </p:blipFill>
        <p:spPr bwMode="auto">
          <a:xfrm>
            <a:off x="9875878" y="4172578"/>
            <a:ext cx="2176171" cy="80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1607" b="3122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828" y="5157192"/>
            <a:ext cx="1002942" cy="74063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207568" y="1692016"/>
            <a:ext cx="6912767" cy="4058605"/>
            <a:chOff x="2207568" y="1692016"/>
            <a:chExt cx="6912767" cy="4058605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24" t="18105" r="17975" b="13573"/>
            <a:stretch>
              <a:fillRect/>
            </a:stretch>
          </p:blipFill>
          <p:spPr bwMode="auto">
            <a:xfrm>
              <a:off x="2619001" y="1692016"/>
              <a:ext cx="6501334" cy="3690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5924" t="18105" r="17975" b="13573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207568" y="4653136"/>
              <a:ext cx="1088504" cy="1097485"/>
              <a:chOff x="2207568" y="4653136"/>
              <a:chExt cx="1088504" cy="109748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207568" y="4653136"/>
                <a:ext cx="936104" cy="9450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359968" y="4805536"/>
                <a:ext cx="936104" cy="9450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35360" y="5462766"/>
            <a:ext cx="11449271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170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 algn="ctr"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IN" alt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altLang="en-US" sz="2800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Hari Haran Sudhakar</a:t>
            </a:r>
            <a:r>
              <a:rPr lang="en-IN" altLang="en-US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IN" alt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altLang="en-US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Alessandra </a:t>
            </a:r>
            <a:r>
              <a:rPr lang="en-IN" altLang="en-US" sz="2800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Serva</a:t>
            </a:r>
            <a:r>
              <a:rPr lang="en-IN" altLang="en-US" sz="2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IN" altLang="en-US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Rocio </a:t>
            </a:r>
            <a:r>
              <a:rPr lang="en-IN" altLang="en-US" sz="2800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Semino</a:t>
            </a:r>
            <a:endParaRPr lang="en-IN" altLang="en-US" sz="28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IN" sz="28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Physico-chimie</a:t>
            </a:r>
            <a:r>
              <a:rPr lang="en-IN" sz="2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Electrolytes et </a:t>
            </a:r>
            <a:r>
              <a:rPr lang="en-IN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Nanosystemes</a:t>
            </a:r>
            <a:r>
              <a:rPr lang="en-IN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8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</a:t>
            </a:r>
            <a:r>
              <a:rPr lang="en-IN" sz="2800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erfaciaux</a:t>
            </a:r>
            <a:endParaRPr lang="en-IN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IN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Sorbonne Université, CNRS,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Paris, France</a:t>
            </a:r>
          </a:p>
        </p:txBody>
      </p:sp>
    </p:spTree>
    <p:extLst>
      <p:ext uri="{BB962C8B-B14F-4D97-AF65-F5344CB8AC3E}">
        <p14:creationId xmlns:p14="http://schemas.microsoft.com/office/powerpoint/2010/main" val="414883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39">
            <a:extLst>
              <a:ext uri="{FF2B5EF4-FFF2-40B4-BE49-F238E27FC236}">
                <a16:creationId xmlns:a16="http://schemas.microsoft.com/office/drawing/2014/main" id="{CD5E95B5-674E-4A3A-A7C5-83CFC41142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-8792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A6C6147-EB04-429F-9D41-52F18DE23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980728"/>
            <a:ext cx="6984776" cy="49454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040216" y="6458473"/>
            <a:ext cx="30524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200" dirty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Lin, K., Wang, Z</a:t>
            </a:r>
            <a:r>
              <a:rPr lang="en-IN" sz="1200" dirty="0" smtClean="0">
                <a:solidFill>
                  <a:srgbClr val="2222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 Mater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4, 66 (2023).</a:t>
            </a:r>
            <a:endParaRPr lang="en-IN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0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6C6147-EB04-429F-9D41-52F18DE23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39">
            <a:extLst>
              <a:ext uri="{FF2B5EF4-FFF2-40B4-BE49-F238E27FC236}">
                <a16:creationId xmlns:a16="http://schemas.microsoft.com/office/drawing/2014/main" id="{CD5E95B5-674E-4A3A-A7C5-83CFC41142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092" y="623937"/>
            <a:ext cx="3096344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atom scheme</a:t>
            </a:r>
            <a:endParaRPr lang="en-US" alt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5" t="7239" r="29177" b="4638"/>
          <a:stretch/>
        </p:blipFill>
        <p:spPr>
          <a:xfrm>
            <a:off x="839416" y="3212976"/>
            <a:ext cx="4824536" cy="27363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548926"/>
            <a:ext cx="1531467" cy="1439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960096" y="2636912"/>
            <a:ext cx="30243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I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Zn(2-methyl </a:t>
            </a:r>
            <a:r>
              <a:rPr lang="en-IN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imidazolate</a:t>
            </a:r>
            <a:r>
              <a:rPr lang="en-IN" alt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IN" altLang="en-US" sz="2400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IN" alt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4"/>
          <p:cNvCxnSpPr>
            <a:cxnSpLocks noChangeShapeType="1"/>
          </p:cNvCxnSpPr>
          <p:nvPr/>
        </p:nvCxnSpPr>
        <p:spPr bwMode="auto">
          <a:xfrm flipV="1">
            <a:off x="5879976" y="2863661"/>
            <a:ext cx="756084" cy="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207568" y="2649329"/>
            <a:ext cx="36503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IN" alt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Zn </a:t>
            </a:r>
            <a:r>
              <a:rPr lang="en-IN" altLang="en-US" sz="20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en-IN" alt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altLang="en-US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alt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IN" altLang="en-US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2(2-methyl </a:t>
            </a:r>
            <a:r>
              <a:rPr lang="en-IN" alt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imidazolate</a:t>
            </a:r>
            <a:r>
              <a:rPr lang="en-IN" altLang="en-US" sz="2000" baseline="3000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IN" altLang="en-US" sz="200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IN" alt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168008" y="692696"/>
            <a:ext cx="432048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Coarse grained scheme</a:t>
            </a:r>
            <a:endParaRPr lang="en-US" alt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" t="5299" r="49247" b="4616"/>
          <a:stretch/>
        </p:blipFill>
        <p:spPr bwMode="auto">
          <a:xfrm>
            <a:off x="6672600" y="3212976"/>
            <a:ext cx="4824000" cy="27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083533" y="2060875"/>
            <a:ext cx="4352727" cy="504029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Metal-organic framework: ZIF-8</a:t>
            </a:r>
            <a:endParaRPr lang="en-US" altLang="en-US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385762" y="0"/>
            <a:ext cx="1806238" cy="1677836"/>
            <a:chOff x="10308081" y="94980"/>
            <a:chExt cx="1806238" cy="1677836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50" t="30507" r="43587" b="27798"/>
            <a:stretch>
              <a:fillRect/>
            </a:stretch>
          </p:blipFill>
          <p:spPr bwMode="auto">
            <a:xfrm>
              <a:off x="10308081" y="448586"/>
              <a:ext cx="1564877" cy="1324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29350" t="30507" r="43587" b="27798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10563524" y="94980"/>
              <a:ext cx="1550795" cy="1517173"/>
              <a:chOff x="10563524" y="94980"/>
              <a:chExt cx="1550795" cy="1517173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55"/>
              <a:stretch/>
            </p:blipFill>
            <p:spPr bwMode="auto">
              <a:xfrm rot="20543414">
                <a:off x="10794066" y="94980"/>
                <a:ext cx="1320253" cy="14947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386" r="75917" b="14608"/>
              <a:stretch/>
            </p:blipFill>
            <p:spPr bwMode="auto">
              <a:xfrm rot="20608743">
                <a:off x="10563524" y="1008235"/>
                <a:ext cx="386669" cy="6039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58568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6C6147-EB04-429F-9D41-52F18DE23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3392" y="6309320"/>
            <a:ext cx="302281" cy="36576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4</a:t>
            </a:fld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oogle Shape;69;p1" title="mof.pn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7392" t="28680" r="8219" b="28842"/>
          <a:stretch/>
        </p:blipFill>
        <p:spPr>
          <a:xfrm>
            <a:off x="119336" y="1628800"/>
            <a:ext cx="11880000" cy="328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47"/>
          <a:stretch/>
        </p:blipFill>
        <p:spPr>
          <a:xfrm>
            <a:off x="1164287" y="5220518"/>
            <a:ext cx="5003721" cy="94513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6" r="7120" b="60818"/>
          <a:stretch/>
        </p:blipFill>
        <p:spPr bwMode="auto">
          <a:xfrm>
            <a:off x="6600056" y="5229200"/>
            <a:ext cx="4477577" cy="9364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35360" y="685800"/>
            <a:ext cx="11449271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Solution ?</a:t>
            </a:r>
            <a:endParaRPr lang="en-US" alt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2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0" y="607755"/>
            <a:ext cx="3691904" cy="92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75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32" y="3933057"/>
            <a:ext cx="3913612" cy="2952328"/>
          </a:xfrm>
          <a:prstGeom prst="rect">
            <a:avLst/>
          </a:prstGeom>
        </p:spPr>
      </p:pic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7A6C6147-EB04-429F-9D41-52F18DE23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5</a:t>
            </a:fld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516544"/>
            <a:ext cx="9650692" cy="3315228"/>
          </a:xfrm>
          <a:prstGeom prst="rect">
            <a:avLst/>
          </a:prstGeom>
        </p:spPr>
      </p:pic>
      <p:pic>
        <p:nvPicPr>
          <p:cNvPr id="7" name="Google Shape;94;p1" title="poster3.png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7848" y="3831772"/>
            <a:ext cx="3273763" cy="298160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894344"/>
              </p:ext>
            </p:extLst>
          </p:nvPr>
        </p:nvGraphicFramePr>
        <p:xfrm>
          <a:off x="8103933" y="3548279"/>
          <a:ext cx="3627564" cy="3413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5257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091" t="26055" r="7210" b="25166"/>
          <a:stretch/>
        </p:blipFill>
        <p:spPr>
          <a:xfrm>
            <a:off x="119336" y="1612292"/>
            <a:ext cx="11953328" cy="3780000"/>
          </a:xfrm>
          <a:prstGeom prst="rect">
            <a:avLst/>
          </a:prstGeom>
          <a:ln w="0"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5432" y="836712"/>
            <a:ext cx="11928648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720" tIns="122400" rIns="108720" bIns="54360"/>
          <a:lstStyle>
            <a:lvl1pPr>
              <a:lnSpc>
                <a:spcPct val="93000"/>
              </a:lnSpc>
              <a:spcBef>
                <a:spcPts val="11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1pPr>
            <a:lvl2pPr>
              <a:lnSpc>
                <a:spcPct val="93000"/>
              </a:lnSpc>
              <a:spcBef>
                <a:spcPts val="9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2pPr>
            <a:lvl3pPr>
              <a:lnSpc>
                <a:spcPct val="93000"/>
              </a:lnSpc>
              <a:spcBef>
                <a:spcPts val="725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3pPr>
            <a:lvl4pPr>
              <a:lnSpc>
                <a:spcPct val="93000"/>
              </a:lnSpc>
              <a:spcBef>
                <a:spcPts val="48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4pPr>
            <a:lvl5pPr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50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Noto Sans CJK SC" charset="0"/>
              </a:defRPr>
            </a:lvl9pPr>
          </a:lstStyle>
          <a:p>
            <a:pPr algn="ctr">
              <a:lnSpc>
                <a:spcPct val="83000"/>
              </a:lnSpc>
              <a:spcBef>
                <a:spcPts val="50"/>
              </a:spcBef>
              <a:spcAft>
                <a:spcPts val="50"/>
              </a:spcAft>
              <a:buClrTx/>
            </a:pPr>
            <a:r>
              <a:rPr lang="en-US" altLang="en-US" sz="60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do visit my poster!</a:t>
            </a:r>
            <a:endParaRPr lang="en-US" altLang="en-US" sz="6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19392" y="5767113"/>
            <a:ext cx="54726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CONTACT</a:t>
            </a:r>
          </a:p>
          <a:p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hari-haran.sudhakar@sorbonne-universite.fr</a:t>
            </a:r>
            <a:endParaRPr lang="en-US" sz="22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80" y="5085184"/>
            <a:ext cx="1052736" cy="1052736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7A6C6147-EB04-429F-9D41-52F18DE23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</p:spPr>
        <p:txBody>
          <a:bodyPr/>
          <a:lstStyle/>
          <a:p>
            <a:fld id="{4FAB73BC-B049-4115-A692-8D63A059BFB8}" type="slidenum">
              <a:rPr lang="en-US" sz="14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6</a:t>
            </a:fld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1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ernClassicBlock-3">
  <a:themeElements>
    <a:clrScheme name="MSFT_ELT_ModernClassicBlock_03">
      <a:dk1>
        <a:sysClr val="windowText" lastClr="000000"/>
      </a:dk1>
      <a:lt1>
        <a:sysClr val="window" lastClr="FFFFFF"/>
      </a:lt1>
      <a:dk2>
        <a:srgbClr val="43467B"/>
      </a:dk2>
      <a:lt2>
        <a:srgbClr val="DFE3E5"/>
      </a:lt2>
      <a:accent1>
        <a:srgbClr val="43467B"/>
      </a:accent1>
      <a:accent2>
        <a:srgbClr val="E58C09"/>
      </a:accent2>
      <a:accent3>
        <a:srgbClr val="2683C6"/>
      </a:accent3>
      <a:accent4>
        <a:srgbClr val="EEC621"/>
      </a:accent4>
      <a:accent5>
        <a:srgbClr val="1D9BA1"/>
      </a:accent5>
      <a:accent6>
        <a:srgbClr val="87175F"/>
      </a:accent6>
      <a:hlink>
        <a:srgbClr val="0070C0"/>
      </a:hlink>
      <a:folHlink>
        <a:srgbClr val="C00000"/>
      </a:folHlink>
    </a:clrScheme>
    <a:fontScheme name="MSFT_ELT_ModernClassicBlock_03">
      <a:majorFont>
        <a:latin typeface="Tw Cen MT Condensed"/>
        <a:ea typeface=""/>
        <a:cs typeface=""/>
      </a:majorFont>
      <a:minorFont>
        <a:latin typeface="Tw Cen MT"/>
        <a:ea typeface=""/>
        <a:cs typeface="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LT_Template_ModernClassicBlockLT_v4" id="{30DDF308-B484-4DB0-8959-4BA762476498}" vid="{49FD44A8-5F40-4E6E-BC83-04BD3C4DB2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9fc9171bb41dc08635275f351de8590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29387215989a890c06011de04edfe97d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06BD98-E608-40A1-98A8-93D5976215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86D9CC-0D9D-4BFE-B3F3-26F480BF8C8A}">
  <ds:schemaRefs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16c05727-aa75-4e4a-9b5f-8a80a1165891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BFCA5F6-1A5A-4D78-BDE2-C793B61E0E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classic block presentation</Template>
  <TotalTime>0</TotalTime>
  <Words>102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Tw Cen MT</vt:lpstr>
      <vt:lpstr>Tw Cen MT Condensed</vt:lpstr>
      <vt:lpstr>Wingdings 3</vt:lpstr>
      <vt:lpstr>ModernClassicBlock-3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2025-10-27T14:41:02Z</dcterms:created>
  <dcterms:modified xsi:type="dcterms:W3CDTF">2025-12-11T22:54:39Z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