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6" r:id="rId2"/>
    <p:sldId id="307" r:id="rId3"/>
    <p:sldId id="30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81E00DD-9F64-4987-9523-338A3EC9E8DC}">
          <p14:sldIdLst>
            <p14:sldId id="296"/>
            <p14:sldId id="307"/>
            <p14:sldId id="30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F4C41"/>
    <a:srgbClr val="FFFFFF"/>
    <a:srgbClr val="F8F8F8"/>
    <a:srgbClr val="EBF2F9"/>
    <a:srgbClr val="76B26E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0"/>
    <p:restoredTop sz="94645" autoAdjust="0"/>
  </p:normalViewPr>
  <p:slideViewPr>
    <p:cSldViewPr snapToGrid="0" snapToObjects="1">
      <p:cViewPr>
        <p:scale>
          <a:sx n="75" d="100"/>
          <a:sy n="75" d="100"/>
        </p:scale>
        <p:origin x="1068" y="7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Kalinowski | UNICOS Review, TE-MPE Users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29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M. Kalinowski | UNICOS Review, TE-MPE Users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WIC2 for SPS-LHC Transfer Lines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TE-MPE-MI Powering Interlocks meeting, 03.09.2025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336" y="7566"/>
            <a:ext cx="3190875" cy="1065742"/>
          </a:xfrm>
        </p:spPr>
        <p:txBody>
          <a:bodyPr/>
          <a:lstStyle/>
          <a:p>
            <a:r>
              <a:rPr lang="en-US" dirty="0"/>
              <a:t>Infrastructure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03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M.Kalinowski</a:t>
            </a:r>
            <a:r>
              <a:rPr lang="en-US" dirty="0"/>
              <a:t> | TE-MPE-MI Powering Interlock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990439-BEAC-7CF6-72F8-9E87C6F65A57}"/>
              </a:ext>
            </a:extLst>
          </p:cNvPr>
          <p:cNvSpPr txBox="1"/>
          <p:nvPr/>
        </p:nvSpPr>
        <p:spPr>
          <a:xfrm>
            <a:off x="654336" y="910520"/>
            <a:ext cx="2952750" cy="4611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Ti8: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Fiber optic: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Installed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Tested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</a:rPr>
              <a:t>Worldfip</a:t>
            </a:r>
            <a:r>
              <a:rPr lang="en-US" dirty="0">
                <a:solidFill>
                  <a:srgbClr val="000000"/>
                </a:solidFill>
              </a:rPr>
              <a:t>: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Installed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Tested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TT40 and TT41: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</a:rPr>
              <a:t>Worldfip</a:t>
            </a:r>
            <a:r>
              <a:rPr lang="en-US" dirty="0">
                <a:solidFill>
                  <a:srgbClr val="000000"/>
                </a:solidFill>
              </a:rPr>
              <a:t>: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Installed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Tested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82F048-0929-A746-87EF-55097A607CA3}"/>
              </a:ext>
            </a:extLst>
          </p:cNvPr>
          <p:cNvSpPr txBox="1"/>
          <p:nvPr/>
        </p:nvSpPr>
        <p:spPr>
          <a:xfrm>
            <a:off x="6249796" y="579892"/>
            <a:ext cx="5429250" cy="58580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Ti8: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34x 16ch I/O boards: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Produced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Tested</a:t>
            </a:r>
            <a:endParaRPr lang="en-US" dirty="0">
              <a:solidFill>
                <a:srgbClr val="000000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19x DIOT crates with rad-</a:t>
            </a:r>
            <a:r>
              <a:rPr lang="en-US" dirty="0" err="1">
                <a:solidFill>
                  <a:srgbClr val="000000"/>
                </a:solidFill>
              </a:rPr>
              <a:t>tol</a:t>
            </a:r>
            <a:r>
              <a:rPr lang="en-US" dirty="0">
                <a:solidFill>
                  <a:srgbClr val="000000"/>
                </a:solidFill>
              </a:rPr>
              <a:t> components: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Produced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Tested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TT40 and TT41: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12x 16ch I/O boards: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Produced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Tested</a:t>
            </a:r>
            <a:endParaRPr lang="en-US" dirty="0">
              <a:solidFill>
                <a:srgbClr val="000000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7x DIOT crates with rad-</a:t>
            </a:r>
            <a:r>
              <a:rPr lang="en-US" dirty="0" err="1">
                <a:solidFill>
                  <a:srgbClr val="000000"/>
                </a:solidFill>
              </a:rPr>
              <a:t>tol</a:t>
            </a:r>
            <a:r>
              <a:rPr lang="en-US" dirty="0">
                <a:solidFill>
                  <a:srgbClr val="000000"/>
                </a:solidFill>
              </a:rPr>
              <a:t> components: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Produced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Tested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3218721-23F7-5D95-2AD1-4010D098933C}"/>
              </a:ext>
            </a:extLst>
          </p:cNvPr>
          <p:cNvSpPr txBox="1">
            <a:spLocks/>
          </p:cNvSpPr>
          <p:nvPr/>
        </p:nvSpPr>
        <p:spPr>
          <a:xfrm>
            <a:off x="6249796" y="0"/>
            <a:ext cx="2933700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Production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5FF2CED-94B3-38DC-F7D2-FB35A505DCC0}"/>
              </a:ext>
            </a:extLst>
          </p:cNvPr>
          <p:cNvCxnSpPr>
            <a:cxnSpLocks/>
          </p:cNvCxnSpPr>
          <p:nvPr/>
        </p:nvCxnSpPr>
        <p:spPr>
          <a:xfrm>
            <a:off x="5314950" y="0"/>
            <a:ext cx="0" cy="63703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0656CD-0A5D-98D8-2FAC-DBCD2E0F3DC5}"/>
              </a:ext>
            </a:extLst>
          </p:cNvPr>
          <p:cNvCxnSpPr>
            <a:cxnSpLocks/>
          </p:cNvCxnSpPr>
          <p:nvPr/>
        </p:nvCxnSpPr>
        <p:spPr>
          <a:xfrm>
            <a:off x="5153025" y="0"/>
            <a:ext cx="0" cy="63703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A1C7E43-5EA9-3354-352A-53A23055287C}"/>
              </a:ext>
            </a:extLst>
          </p:cNvPr>
          <p:cNvSpPr txBox="1"/>
          <p:nvPr/>
        </p:nvSpPr>
        <p:spPr>
          <a:xfrm>
            <a:off x="9179854" y="19050"/>
            <a:ext cx="2993096" cy="1021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u="sng" dirty="0">
                <a:solidFill>
                  <a:srgbClr val="000000"/>
                </a:solidFill>
              </a:rPr>
              <a:t>NOTE:</a:t>
            </a:r>
            <a:r>
              <a:rPr lang="en-US" sz="1400" b="1" dirty="0">
                <a:solidFill>
                  <a:srgbClr val="000000"/>
                </a:solidFill>
              </a:rPr>
              <a:t> </a:t>
            </a:r>
            <a:r>
              <a:rPr lang="en-US" sz="1400" dirty="0">
                <a:solidFill>
                  <a:srgbClr val="000000"/>
                </a:solidFill>
              </a:rPr>
              <a:t>6x spare DIOT crates with rad-</a:t>
            </a:r>
            <a:r>
              <a:rPr lang="en-US" sz="1400" dirty="0" err="1">
                <a:solidFill>
                  <a:srgbClr val="000000"/>
                </a:solidFill>
              </a:rPr>
              <a:t>tol</a:t>
            </a:r>
            <a:r>
              <a:rPr lang="en-US" sz="1400" dirty="0">
                <a:solidFill>
                  <a:srgbClr val="000000"/>
                </a:solidFill>
              </a:rPr>
              <a:t> components are tested and available</a:t>
            </a:r>
          </a:p>
        </p:txBody>
      </p:sp>
    </p:spTree>
    <p:extLst>
      <p:ext uri="{BB962C8B-B14F-4D97-AF65-F5344CB8AC3E}">
        <p14:creationId xmlns:p14="http://schemas.microsoft.com/office/powerpoint/2010/main" val="177805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D7E6C0-9124-4FAC-5AA7-92ADF77E76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C5A448-B274-A405-532E-45A7A3370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336" y="7566"/>
            <a:ext cx="3190875" cy="1065742"/>
          </a:xfrm>
        </p:spPr>
        <p:txBody>
          <a:bodyPr/>
          <a:lstStyle/>
          <a:p>
            <a:r>
              <a:rPr lang="en-US" dirty="0"/>
              <a:t>Software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BDA90-90A6-78EF-C0E7-E494CAF29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03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8D3DE-0902-E700-6371-D214D87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M.Kalinowski</a:t>
            </a:r>
            <a:r>
              <a:rPr lang="en-US" dirty="0"/>
              <a:t> | TE-MPE-MI Powering Interlock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52887-AD10-6693-CAC1-06E1EF6CF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8CB93D-C1D2-4AED-D7C2-0B6A627E4AA8}"/>
              </a:ext>
            </a:extLst>
          </p:cNvPr>
          <p:cNvSpPr txBox="1"/>
          <p:nvPr/>
        </p:nvSpPr>
        <p:spPr>
          <a:xfrm>
            <a:off x="0" y="616773"/>
            <a:ext cx="5153025" cy="1287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Generic UNICOS software for rad-</a:t>
            </a:r>
            <a:r>
              <a:rPr lang="en-US" dirty="0" err="1">
                <a:solidFill>
                  <a:srgbClr val="00B050"/>
                </a:solidFill>
              </a:rPr>
              <a:t>tol</a:t>
            </a:r>
            <a:r>
              <a:rPr lang="en-US" dirty="0">
                <a:solidFill>
                  <a:srgbClr val="00B050"/>
                </a:solidFill>
              </a:rPr>
              <a:t> WIC2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Generic SCADA panels for rad-</a:t>
            </a:r>
            <a:r>
              <a:rPr lang="en-US" dirty="0" err="1">
                <a:solidFill>
                  <a:srgbClr val="00B050"/>
                </a:solidFill>
              </a:rPr>
              <a:t>tol</a:t>
            </a:r>
            <a:r>
              <a:rPr lang="en-US" dirty="0">
                <a:solidFill>
                  <a:srgbClr val="00B050"/>
                </a:solidFill>
              </a:rPr>
              <a:t> WIC2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C000"/>
                </a:solidFill>
              </a:rPr>
              <a:t>Python scripts for specification file generation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A3CD6E9B-08EE-7FC2-8AD4-AFB0751F0B51}"/>
              </a:ext>
            </a:extLst>
          </p:cNvPr>
          <p:cNvSpPr txBox="1">
            <a:spLocks/>
          </p:cNvSpPr>
          <p:nvPr/>
        </p:nvSpPr>
        <p:spPr>
          <a:xfrm>
            <a:off x="372047" y="2174132"/>
            <a:ext cx="347316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Documentation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37C94E-FC7E-B855-ACFF-44EC38D7E78C}"/>
              </a:ext>
            </a:extLst>
          </p:cNvPr>
          <p:cNvSpPr txBox="1"/>
          <p:nvPr/>
        </p:nvSpPr>
        <p:spPr>
          <a:xfrm>
            <a:off x="0" y="2785234"/>
            <a:ext cx="5153025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ECR approved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9D9B62E-6315-9986-D04D-4BD3A79222B7}"/>
              </a:ext>
            </a:extLst>
          </p:cNvPr>
          <p:cNvCxnSpPr>
            <a:cxnSpLocks/>
          </p:cNvCxnSpPr>
          <p:nvPr/>
        </p:nvCxnSpPr>
        <p:spPr>
          <a:xfrm>
            <a:off x="5645150" y="0"/>
            <a:ext cx="0" cy="63703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26A70-A3DC-5D3E-9327-AFBE347F9E8C}"/>
              </a:ext>
            </a:extLst>
          </p:cNvPr>
          <p:cNvCxnSpPr>
            <a:cxnSpLocks/>
          </p:cNvCxnSpPr>
          <p:nvPr/>
        </p:nvCxnSpPr>
        <p:spPr>
          <a:xfrm>
            <a:off x="5483225" y="0"/>
            <a:ext cx="0" cy="63703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2">
            <a:extLst>
              <a:ext uri="{FF2B5EF4-FFF2-40B4-BE49-F238E27FC236}">
                <a16:creationId xmlns:a16="http://schemas.microsoft.com/office/drawing/2014/main" id="{6C14308B-F11A-20CA-527B-8EFC2EA05DDE}"/>
              </a:ext>
            </a:extLst>
          </p:cNvPr>
          <p:cNvSpPr txBox="1">
            <a:spLocks/>
          </p:cNvSpPr>
          <p:nvPr/>
        </p:nvSpPr>
        <p:spPr>
          <a:xfrm>
            <a:off x="6096000" y="1374"/>
            <a:ext cx="319087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Open points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82DEB6-23B1-6016-14D2-1986D61D86DB}"/>
              </a:ext>
            </a:extLst>
          </p:cNvPr>
          <p:cNvSpPr txBox="1"/>
          <p:nvPr/>
        </p:nvSpPr>
        <p:spPr>
          <a:xfrm>
            <a:off x="5954521" y="616773"/>
            <a:ext cx="6237479" cy="2534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err="1">
                <a:solidFill>
                  <a:schemeClr val="tx2"/>
                </a:solidFill>
              </a:rPr>
              <a:t>RaToPuS</a:t>
            </a:r>
            <a:r>
              <a:rPr lang="en-US" dirty="0">
                <a:solidFill>
                  <a:schemeClr val="tx2"/>
                </a:solidFill>
              </a:rPr>
              <a:t> DC/DC production – some design modifications are on the way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2"/>
                </a:solidFill>
              </a:rPr>
              <a:t>Rad-Tol system board production – some design modifications are on the way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2"/>
                </a:solidFill>
              </a:rPr>
              <a:t>Deployment schedule – possible installation of TT40 during YETS25/26</a:t>
            </a:r>
          </a:p>
        </p:txBody>
      </p:sp>
    </p:spTree>
    <p:extLst>
      <p:ext uri="{BB962C8B-B14F-4D97-AF65-F5344CB8AC3E}">
        <p14:creationId xmlns:p14="http://schemas.microsoft.com/office/powerpoint/2010/main" val="110073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5134B8D3-BABC-F04C-B56C-9538A58A9DBE}" vid="{946FFB2E-7611-CD4E-8535-5B414DD4DD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47578</TotalTime>
  <Words>170</Words>
  <Application>Microsoft Office PowerPoint</Application>
  <PresentationFormat>Widescreen</PresentationFormat>
  <Paragraphs>46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Office Theme</vt:lpstr>
      <vt:lpstr>WIC2 for SPS-LHC Transfer Lines </vt:lpstr>
      <vt:lpstr>Infrastructure</vt:lpstr>
      <vt:lpstr>Software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Jean-Charles Tournier</dc:creator>
  <cp:lastModifiedBy>Michal Kalinowski</cp:lastModifiedBy>
  <cp:revision>581</cp:revision>
  <dcterms:created xsi:type="dcterms:W3CDTF">2023-10-27T08:50:01Z</dcterms:created>
  <dcterms:modified xsi:type="dcterms:W3CDTF">2025-09-02T08:41:26Z</dcterms:modified>
</cp:coreProperties>
</file>