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  <p:sldMasterId id="2147483670" r:id="rId12"/>
    <p:sldMasterId id="2147483672" r:id="rId13"/>
    <p:sldMasterId id="2147483674" r:id="rId14"/>
    <p:sldMasterId id="2147483676" r:id="rId15"/>
    <p:sldMasterId id="2147483678" r:id="rId16"/>
    <p:sldMasterId id="2147483680" r:id="rId17"/>
    <p:sldMasterId id="2147483682" r:id="rId18"/>
    <p:sldMasterId id="2147483684" r:id="rId19"/>
  </p:sldMasterIdLst>
  <p:notesMasterIdLst>
    <p:notesMasterId r:id="rId28"/>
  </p:notes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viewProps" Target="viewProp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Column B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dPt>
            <c:idx val="0"/>
            <c:bubble3D val="0"/>
            <c:spPr>
              <a:solidFill>
                <a:srgbClr val="004586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1-9FD5-426C-8EF3-5E2AE4AB58F7}"/>
              </c:ext>
            </c:extLst>
          </c:dPt>
          <c:dPt>
            <c:idx val="1"/>
            <c:bubble3D val="0"/>
            <c:spPr>
              <a:solidFill>
                <a:srgbClr val="FF420E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3-9FD5-426C-8EF3-5E2AE4AB58F7}"/>
              </c:ext>
            </c:extLst>
          </c:dPt>
          <c:dLbls>
            <c:dLbl>
              <c:idx val="0"/>
              <c:spPr/>
              <c:txPr>
                <a:bodyPr wrap="square"/>
                <a:lstStyle/>
                <a:p>
                  <a:pPr>
                    <a:defRPr sz="2000" b="1" strike="noStrike" spc="-1">
                      <a:solidFill>
                        <a:srgbClr val="EEEEEE"/>
                      </a:solidFill>
                      <a:latin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1"/>
              <c:extLst>
                <c:ext xmlns:c16="http://schemas.microsoft.com/office/drawing/2014/chart" uri="{C3380CC4-5D6E-409C-BE32-E72D297353CC}">
                  <c16:uniqueId val="{00000001-9FD5-426C-8EF3-5E2AE4AB58F7}"/>
                </c:ext>
              </c:extLst>
            </c:dLbl>
            <c:dLbl>
              <c:idx val="1"/>
              <c:spPr/>
              <c:txPr>
                <a:bodyPr wrap="square"/>
                <a:lstStyle/>
                <a:p>
                  <a:pPr>
                    <a:defRPr sz="2000" b="1" strike="noStrike" spc="-1">
                      <a:solidFill>
                        <a:srgbClr val="EEEEEE"/>
                      </a:solidFill>
                      <a:latin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1"/>
              <c:extLst>
                <c:ext xmlns:c16="http://schemas.microsoft.com/office/drawing/2014/chart" uri="{C3380CC4-5D6E-409C-BE32-E72D297353CC}">
                  <c16:uniqueId val="{00000003-9FD5-426C-8EF3-5E2AE4AB58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2000" b="1" strike="noStrike" spc="-1">
                    <a:solidFill>
                      <a:srgbClr val="EEEEEE"/>
                    </a:solidFill>
                    <a:latin typeface="Arial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1"/>
            <c:separator>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categories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13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D5-426C-8EF3-5E2AE4AB58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0">
          <a:noFill/>
        </a:ln>
      </c:spPr>
    </c:plotArea>
    <c:plotVisOnly val="1"/>
    <c:dispBlanksAs val="zero"/>
    <c:showDLblsOverMax val="1"/>
  </c:chart>
  <c:spPr>
    <a:solidFill>
      <a:srgbClr val="FFFFFF"/>
    </a:solidFill>
    <a:ln w="0">
      <a:noFill/>
    </a:ln>
  </c:spPr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17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172" name="PlaceHolder 4"/>
          <p:cNvSpPr>
            <a:spLocks noGrp="1"/>
          </p:cNvSpPr>
          <p:nvPr>
            <p:ph type="dt" idx="3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73" name="PlaceHolder 5"/>
          <p:cNvSpPr>
            <a:spLocks noGrp="1"/>
          </p:cNvSpPr>
          <p:nvPr>
            <p:ph type="ftr" idx="3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74" name="PlaceHolder 6"/>
          <p:cNvSpPr>
            <a:spLocks noGrp="1"/>
          </p:cNvSpPr>
          <p:nvPr>
            <p:ph type="sldNum" idx="3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4DB49796-3C15-4132-90BC-8868DEC4BF42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sldNum" idx="4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A0A08CEE-96E9-4165-8F80-A91C581AB83D}" type="slidenum">
              <a:rPr lang="en-GB" sz="1200" b="0" strike="noStrike" spc="-1">
                <a:solidFill>
                  <a:srgbClr val="000000"/>
                </a:solidFill>
                <a:latin typeface="Times New Roman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sldNum" idx="4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2D0BC2F-DC56-4EE5-B8D7-ACA82286A28D}" type="slidenum">
              <a:rPr lang="en-GB" sz="1200" b="0" strike="noStrike" spc="-1">
                <a:solidFill>
                  <a:srgbClr val="000000"/>
                </a:solidFill>
                <a:latin typeface="Times New Roman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sldNum" idx="4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F288F73-B7C3-4B97-8219-D16FA7CD1120}" type="slidenum">
              <a:rPr lang="en-GB" sz="1200" b="0" strike="noStrike" spc="-1">
                <a:solidFill>
                  <a:srgbClr val="000000"/>
                </a:solidFill>
                <a:latin typeface="Times New Roman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116DF0AF-7CDD-441F-86D2-6D92098C624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908D1AA0-07CC-40DD-AE8C-66781A68D38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2"/>
          </p:nvPr>
        </p:nvSpPr>
        <p:spPr/>
        <p:txBody>
          <a:bodyPr/>
          <a:lstStyle/>
          <a:p>
            <a:fld id="{18D330D5-A5A1-4FEF-B68C-D8E28ADABB3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BCC4C461-2931-4529-A6AB-30C2853D5B8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lstStyle/>
          <a:p>
            <a:fld id="{0309F0C8-4645-49A0-915B-617D30763BD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8"/>
          </p:nvPr>
        </p:nvSpPr>
        <p:spPr/>
        <p:txBody>
          <a:bodyPr/>
          <a:lstStyle/>
          <a:p>
            <a:fld id="{85A976AD-EAFF-4CAD-BEA3-38E7116D249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99E9F600-DDD3-4E19-B42D-141B0E40A44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lstStyle/>
          <a:p>
            <a:fld id="{ADFEC129-11EF-49B3-9127-8ECD5010AAD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-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6078C56-5AEB-4724-80D9-3EBD297697D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A39694FD-E306-4B8E-AE4A-327299F872B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D40951D-7219-4E79-9239-26683FA80C9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C0379A14-8230-40ED-8243-B12BF6C7047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70BD727-8D17-489A-AF65-2DF39F5B959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AEC91E8-D86B-49FB-BC66-838FDD9233D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632FF564-A4C1-480E-89FB-9C975E0FB61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6"/>
          </p:nvPr>
        </p:nvSpPr>
        <p:spPr/>
        <p:txBody>
          <a:bodyPr/>
          <a:lstStyle/>
          <a:p>
            <a:fld id="{435B4619-83C8-44D7-BAB9-8FA88507A58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 hidden="1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" name="Rectangle 6" hidden="1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2" name="Rectangle 8" hidden="1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" name="Rectangle 9" hidden="1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" name="Freeform: Shape 17" hidden="1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" name="TextBox 20" hidden="1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0" y="671400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9" name="Rectangle 11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0" name="Freeform: Shape 12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8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9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0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1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2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1"/>
          <p:cNvSpPr>
            <a:spLocks noGrp="1"/>
          </p:cNvSpPr>
          <p:nvPr>
            <p:ph type="ftr" idx="17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ldNum" idx="18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FFED11CD-C9D6-40B1-B78E-710B649A30F5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6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7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89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90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1"/>
          <p:cNvSpPr>
            <a:spLocks noGrp="1"/>
          </p:cNvSpPr>
          <p:nvPr>
            <p:ph type="ftr" idx="19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ldNum" idx="20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E1F4FD88-032E-435D-A656-F464B26156BB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96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97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98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99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00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1"/>
          <p:cNvSpPr>
            <a:spLocks noGrp="1"/>
          </p:cNvSpPr>
          <p:nvPr>
            <p:ph type="ftr" idx="21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sldNum" idx="22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5AAFF0B2-118E-4132-A0C1-7D1DCD419F9D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06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07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08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09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0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1"/>
          <p:cNvSpPr>
            <a:spLocks noGrp="1"/>
          </p:cNvSpPr>
          <p:nvPr>
            <p:ph type="ftr" idx="23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sldNum" idx="24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52389859-6B1A-4964-B27D-15767B537B14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4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5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6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7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18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1"/>
          <p:cNvSpPr>
            <a:spLocks noGrp="1"/>
          </p:cNvSpPr>
          <p:nvPr>
            <p:ph type="ftr" idx="25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sldNum" idx="26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E3D56683-B3DD-42FA-A3F3-C5A2ACE1DFB7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22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23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24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25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26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1"/>
          <p:cNvSpPr>
            <a:spLocks noGrp="1"/>
          </p:cNvSpPr>
          <p:nvPr>
            <p:ph type="ftr" idx="27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ldNum" idx="28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26C788CA-9210-4B85-8F6C-E825DA1053CD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0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1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2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3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4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1"/>
          <p:cNvSpPr>
            <a:spLocks noGrp="1"/>
          </p:cNvSpPr>
          <p:nvPr>
            <p:ph type="ftr" idx="29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ldNum" idx="30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1E103E9D-2978-402A-B9B6-01D6122D8167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8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39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0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1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2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1"/>
          <p:cNvSpPr>
            <a:spLocks noGrp="1"/>
          </p:cNvSpPr>
          <p:nvPr>
            <p:ph type="ftr" idx="31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sldNum" idx="32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9949FCE4-437E-42CC-A22F-CF60A035240C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7" hidden="1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6" name="Rectangle 6" hidden="1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7" name="Rectangle 8" hidden="1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8" name="Rectangle 9" hidden="1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9" name="Freeform: Shape 17" hidden="1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0" name="TextBox 20" hidden="1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 6"/>
          <p:cNvSpPr/>
          <p:nvPr/>
        </p:nvSpPr>
        <p:spPr>
          <a:xfrm>
            <a:off x="0" y="6714000"/>
            <a:ext cx="12191400" cy="143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2" name="Rectangle 7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3" name="Rectangle 10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4" name="Rectangle 11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5" name="Freeform: Shape 12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7" hidden="1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9" name="Rectangle 6" hidden="1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0" name="Rectangle 8" hidden="1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1" name="Rectangle 9" hidden="1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2" name="Freeform: Shape 17" hidden="1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3" name="TextBox 20" hidden="1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 6"/>
          <p:cNvSpPr/>
          <p:nvPr/>
        </p:nvSpPr>
        <p:spPr>
          <a:xfrm>
            <a:off x="0" y="671400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5" name="Rectangle 7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6" name="Rectangle 10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7" name="Rectangle 11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8" name="Freeform: Shape 12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5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6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7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18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1"/>
          <p:cNvSpPr>
            <a:spLocks noGrp="1"/>
          </p:cNvSpPr>
          <p:nvPr>
            <p:ph type="ftr" idx="1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ldNum" idx="2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DB426451-5B8B-4E52-86A7-75AD90C176F8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22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23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24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25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26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1"/>
          <p:cNvSpPr>
            <a:spLocks noGrp="1"/>
          </p:cNvSpPr>
          <p:nvPr>
            <p:ph type="ftr" idx="3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ldNum" idx="4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842D8778-C536-4B35-8CE4-8E66BDA4D558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0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1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2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3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4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1"/>
          <p:cNvSpPr>
            <a:spLocks noGrp="1"/>
          </p:cNvSpPr>
          <p:nvPr>
            <p:ph type="ftr" idx="5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sldNum" idx="6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0B5BF361-D750-4476-8A55-8F6B9380A632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8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39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0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1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2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1"/>
          <p:cNvSpPr>
            <a:spLocks noGrp="1"/>
          </p:cNvSpPr>
          <p:nvPr>
            <p:ph type="ftr" idx="7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8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64240F82-BEB6-4275-81F6-19BD8E458091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6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7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8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49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0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1"/>
          <p:cNvSpPr>
            <a:spLocks noGrp="1"/>
          </p:cNvSpPr>
          <p:nvPr>
            <p:ph type="ftr" idx="9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ldNum" idx="10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6C83DA7F-1A7A-4ED4-94A4-087199111D6C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4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5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6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7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58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1"/>
          <p:cNvSpPr>
            <a:spLocks noGrp="1"/>
          </p:cNvSpPr>
          <p:nvPr>
            <p:ph type="ftr" idx="11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ldNum" idx="12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057E92FD-A254-4576-8CEA-893C1129191C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62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63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64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65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66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1"/>
          <p:cNvSpPr>
            <a:spLocks noGrp="1"/>
          </p:cNvSpPr>
          <p:nvPr>
            <p:ph type="ftr" idx="13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sldNum" idx="14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F4C4BF9D-4357-4276-BBDA-099DCCC090A4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7"/>
          <p:cNvSpPr/>
          <p:nvPr/>
        </p:nvSpPr>
        <p:spPr>
          <a:xfrm>
            <a:off x="0" y="6191280"/>
            <a:ext cx="12191400" cy="66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0" name="Rectangle 6"/>
          <p:cNvSpPr/>
          <p:nvPr/>
        </p:nvSpPr>
        <p:spPr>
          <a:xfrm>
            <a:off x="0" y="0"/>
            <a:ext cx="12191400" cy="143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1" name="Rectangle 8"/>
          <p:cNvSpPr/>
          <p:nvPr/>
        </p:nvSpPr>
        <p:spPr>
          <a:xfrm>
            <a:off x="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2" name="Rectangle 9"/>
          <p:cNvSpPr/>
          <p:nvPr/>
        </p:nvSpPr>
        <p:spPr>
          <a:xfrm>
            <a:off x="12048120" y="92160"/>
            <a:ext cx="143280" cy="662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3" name="Freeform: Shape 17"/>
          <p:cNvSpPr/>
          <p:nvPr/>
        </p:nvSpPr>
        <p:spPr>
          <a:xfrm>
            <a:off x="0" y="0"/>
            <a:ext cx="12191400" cy="6857280"/>
          </a:xfrm>
          <a:custGeom>
            <a:avLst/>
            <a:gdLst>
              <a:gd name="textAreaLeft" fmla="*/ 0 w 12191400"/>
              <a:gd name="textAreaRight" fmla="*/ 12192120 w 12191400"/>
              <a:gd name="textAreaTop" fmla="*/ 0 h 6857280"/>
              <a:gd name="textAreaBottom" fmla="*/ 6858000 h 6857280"/>
            </a:gdLst>
            <a:ahLst/>
            <a:cxnLst/>
            <a:rect l="textAreaLeft" t="textAreaTop" r="textAreaRight" b="textAreaBottom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 Light"/>
            </a:endParaRPr>
          </a:p>
        </p:txBody>
      </p:sp>
      <p:sp>
        <p:nvSpPr>
          <p:cNvPr id="74" name="TextBox 20"/>
          <p:cNvSpPr/>
          <p:nvPr/>
        </p:nvSpPr>
        <p:spPr>
          <a:xfrm>
            <a:off x="10194120" y="6258960"/>
            <a:ext cx="1577160" cy="4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0" bIns="0" anchor="t">
            <a:spAutoFit/>
          </a:bodyPr>
          <a:lstStyle/>
          <a:p>
            <a:pPr algn="ctr" defTabSz="914400">
              <a:lnSpc>
                <a:spcPts val="1100"/>
              </a:lnSpc>
            </a:pPr>
            <a:r>
              <a:rPr lang="en-GB" sz="20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Rockwell"/>
              </a:rPr>
              <a:t>Contoso</a:t>
            </a:r>
            <a:br>
              <a:rPr sz="2000"/>
            </a:br>
            <a:r>
              <a:rPr lang="en-GB" sz="1100" b="0" i="1" strike="noStrike" spc="596">
                <a:solidFill>
                  <a:schemeClr val="dk1">
                    <a:lumMod val="75000"/>
                    <a:lumOff val="25000"/>
                  </a:schemeClr>
                </a:solidFill>
                <a:latin typeface="Times New Roman"/>
              </a:rPr>
              <a:t>Suites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1"/>
          <p:cNvSpPr>
            <a:spLocks noGrp="1"/>
          </p:cNvSpPr>
          <p:nvPr>
            <p:ph type="ftr" idx="15"/>
          </p:nvPr>
        </p:nvSpPr>
        <p:spPr>
          <a:xfrm>
            <a:off x="144000" y="63223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ldNum" idx="16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8FAC59E6-E3BF-48FF-B2B1-BD025F0827ED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Placeholder 6" descr="Snowy forest from top"/>
          <p:cNvPicPr/>
          <p:nvPr/>
        </p:nvPicPr>
        <p:blipFill>
          <a:blip r:embed="rId3"/>
          <a:stretch/>
        </p:blipFill>
        <p:spPr>
          <a:xfrm>
            <a:off x="144000" y="146520"/>
            <a:ext cx="11904480" cy="6564600"/>
          </a:xfrm>
          <a:prstGeom prst="rect">
            <a:avLst/>
          </a:prstGeom>
          <a:ln w="0">
            <a:noFill/>
          </a:ln>
        </p:spPr>
      </p:pic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2673720" y="715680"/>
            <a:ext cx="4415760" cy="483840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txBody>
          <a:bodyPr lIns="72000" tIns="0" rIns="180000" bIns="180000" anchor="b">
            <a:noAutofit/>
          </a:bodyPr>
          <a:lstStyle/>
          <a:p>
            <a:pPr indent="0" algn="r" defTabSz="914400">
              <a:lnSpc>
                <a:spcPts val="4700"/>
              </a:lnSpc>
              <a:buNone/>
              <a:tabLst>
                <a:tab pos="0" algn="l"/>
              </a:tabLst>
            </a:pPr>
            <a:r>
              <a:rPr lang="en-GB" sz="4500" b="1" strike="noStrike" spc="-1">
                <a:solidFill>
                  <a:srgbClr val="FF0000"/>
                </a:solidFill>
                <a:latin typeface="Rockwell"/>
              </a:rPr>
              <a:t>Ski Fitness </a:t>
            </a:r>
            <a:r>
              <a:rPr lang="en-GB" sz="4500" b="0" strike="noStrike" spc="-1">
                <a:solidFill>
                  <a:srgbClr val="FF0000"/>
                </a:solidFill>
                <a:latin typeface="Rockwell"/>
              </a:rPr>
              <a:t>2024/25</a:t>
            </a:r>
            <a:endParaRPr lang="en-US" sz="4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subTitle"/>
          </p:nvPr>
        </p:nvSpPr>
        <p:spPr>
          <a:xfrm>
            <a:off x="2673720" y="5554800"/>
            <a:ext cx="441576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3240">
            <a:solidFill>
              <a:schemeClr val="lt1">
                <a:lumMod val="95000"/>
              </a:schemeClr>
            </a:solidFill>
            <a:round/>
          </a:ln>
        </p:spPr>
        <p:txBody>
          <a:bodyPr lIns="0" tIns="144000" rIns="180000" bIns="0" anchor="t">
            <a:noAutofit/>
          </a:bodyPr>
          <a:lstStyle/>
          <a:p>
            <a:pPr indent="0" algn="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3200" b="1" strike="noStrike" spc="-1">
                <a:solidFill>
                  <a:schemeClr val="accent1">
                    <a:lumMod val="75000"/>
                  </a:schemeClr>
                </a:solidFill>
                <a:latin typeface="Calibri Light"/>
              </a:rPr>
              <a:t>Gabi Thiede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Picture 7"/>
          <p:cNvPicPr/>
          <p:nvPr/>
        </p:nvPicPr>
        <p:blipFill>
          <a:blip r:embed="rId4"/>
          <a:stretch/>
        </p:blipFill>
        <p:spPr>
          <a:xfrm>
            <a:off x="2678400" y="1186200"/>
            <a:ext cx="4411440" cy="2894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ldNum" idx="36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DCFC555B-E441-4CDB-A48D-74BFA58F4B7E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80" name="Picture 6"/>
          <p:cNvPicPr/>
          <p:nvPr/>
        </p:nvPicPr>
        <p:blipFill>
          <a:blip r:embed="rId2"/>
          <a:stretch/>
        </p:blipFill>
        <p:spPr>
          <a:xfrm rot="10800000">
            <a:off x="72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181" name="Title 2"/>
          <p:cNvSpPr/>
          <p:nvPr/>
        </p:nvSpPr>
        <p:spPr>
          <a:xfrm>
            <a:off x="5241960" y="4658760"/>
            <a:ext cx="6820920" cy="129888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0" rIns="180000" bIns="180000" anchor="b">
            <a:noAutofit/>
          </a:bodyPr>
          <a:lstStyle/>
          <a:p>
            <a:pPr marL="457200" indent="-457200" defTabSz="914400">
              <a:lnSpc>
                <a:spcPts val="3600"/>
              </a:lnSpc>
              <a:tabLst>
                <a:tab pos="0" algn="l"/>
              </a:tabLst>
            </a:pPr>
            <a:r>
              <a:rPr lang="en-GB" sz="3200" b="0" strike="noStrike" spc="-1">
                <a:solidFill>
                  <a:schemeClr val="dk1"/>
                </a:solidFill>
                <a:latin typeface="Rockwell"/>
              </a:rPr>
              <a:t>July 2024 – February 2025: </a:t>
            </a:r>
            <a:br>
              <a:rPr sz="3200"/>
            </a:br>
            <a:r>
              <a:rPr lang="en-GB" sz="3200" b="0" strike="noStrike" spc="-1">
                <a:solidFill>
                  <a:schemeClr val="dk1"/>
                </a:solidFill>
                <a:latin typeface="Rockwell"/>
              </a:rPr>
              <a:t>No gym hall! – No instructor!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Subtitle 3"/>
          <p:cNvSpPr/>
          <p:nvPr/>
        </p:nvSpPr>
        <p:spPr>
          <a:xfrm>
            <a:off x="5241960" y="5958000"/>
            <a:ext cx="6822720" cy="815400"/>
          </a:xfrm>
          <a:prstGeom prst="rect">
            <a:avLst/>
          </a:prstGeom>
          <a:solidFill>
            <a:schemeClr val="bg1">
              <a:alpha val="80000"/>
            </a:schemeClr>
          </a:solidFill>
          <a:ln w="3175">
            <a:solidFill>
              <a:srgbClr val="F2F2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180000" bIns="0" anchor="t">
            <a:noAutofit/>
          </a:bodyPr>
          <a:lstStyle/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de-DE" sz="3600" b="1" strike="noStrike" spc="-1">
                <a:solidFill>
                  <a:srgbClr val="D62E4E"/>
                </a:solidFill>
                <a:latin typeface="Calibri Light"/>
              </a:rPr>
              <a:t>Suspension of ski fitness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C2D9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Picture 183"/>
          <p:cNvPicPr/>
          <p:nvPr/>
        </p:nvPicPr>
        <p:blipFill>
          <a:blip r:embed="rId2"/>
          <a:stretch/>
        </p:blipFill>
        <p:spPr>
          <a:xfrm>
            <a:off x="1600920" y="720"/>
            <a:ext cx="10286280" cy="6857280"/>
          </a:xfrm>
          <a:prstGeom prst="rect">
            <a:avLst/>
          </a:prstGeom>
          <a:ln w="0">
            <a:noFill/>
          </a:ln>
        </p:spPr>
      </p:pic>
      <p:sp>
        <p:nvSpPr>
          <p:cNvPr id="185" name="PlaceHolder 5"/>
          <p:cNvSpPr txBox="1"/>
          <p:nvPr/>
        </p:nvSpPr>
        <p:spPr>
          <a:xfrm>
            <a:off x="7772400" y="1699200"/>
            <a:ext cx="411480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0">
            <a:solidFill>
              <a:schemeClr val="lt1">
                <a:lumMod val="75000"/>
              </a:schemeClr>
            </a:solidFill>
          </a:ln>
        </p:spPr>
        <p:txBody>
          <a:bodyPr lIns="0" tIns="144000" rIns="180000" bIns="0" anchor="t">
            <a:noAutofit/>
          </a:bodyPr>
          <a:lstStyle/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Survey #2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6"/>
          <p:cNvSpPr txBox="1"/>
          <p:nvPr/>
        </p:nvSpPr>
        <p:spPr>
          <a:xfrm>
            <a:off x="228600" y="5814000"/>
            <a:ext cx="411480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0">
            <a:solidFill>
              <a:schemeClr val="lt1">
                <a:lumMod val="75000"/>
              </a:schemeClr>
            </a:solidFill>
          </a:ln>
        </p:spPr>
        <p:txBody>
          <a:bodyPr lIns="0" tIns="144000" rIns="180000" bIns="0" anchor="t">
            <a:noAutofit/>
          </a:bodyPr>
          <a:lstStyle/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Survey #1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Title 1"/>
          <p:cNvSpPr/>
          <p:nvPr/>
        </p:nvSpPr>
        <p:spPr>
          <a:xfrm>
            <a:off x="228600" y="4462560"/>
            <a:ext cx="4114800" cy="1351440"/>
          </a:xfrm>
          <a:prstGeom prst="rect">
            <a:avLst/>
          </a:prstGeom>
          <a:gradFill rotWithShape="0">
            <a:gsLst>
              <a:gs pos="0">
                <a:srgbClr val="FFD7D7">
                  <a:alpha val="50000"/>
                </a:srgbClr>
              </a:gs>
              <a:gs pos="46000">
                <a:srgbClr val="FFD7D7">
                  <a:alpha val="90000"/>
                </a:srgbClr>
              </a:gs>
              <a:gs pos="80000">
                <a:srgbClr val="FFD7D7"/>
              </a:gs>
            </a:gsLst>
            <a:lin ang="3600000"/>
          </a:gra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0" rIns="180000" bIns="180000" anchor="b">
            <a:noAutofit/>
          </a:bodyPr>
          <a:lstStyle/>
          <a:p>
            <a:pPr marL="457200" indent="-457200" defTabSz="914400">
              <a:lnSpc>
                <a:spcPts val="3600"/>
              </a:lnSpc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Other gym hall?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ts val="3600"/>
              </a:lnSpc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D62E4E"/>
                </a:solidFill>
                <a:latin typeface="Rockwell"/>
              </a:rPr>
              <a:t>56% No!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Title 3"/>
          <p:cNvSpPr/>
          <p:nvPr/>
        </p:nvSpPr>
        <p:spPr>
          <a:xfrm>
            <a:off x="7772400" y="347760"/>
            <a:ext cx="4114800" cy="1351440"/>
          </a:xfrm>
          <a:prstGeom prst="rect">
            <a:avLst/>
          </a:prstGeom>
          <a:solidFill>
            <a:srgbClr val="DDE8CB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0" rIns="180000" bIns="180000" anchor="b">
            <a:noAutofit/>
          </a:bodyPr>
          <a:lstStyle/>
          <a:p>
            <a:pPr marL="457200" indent="-457200" defTabSz="914400">
              <a:lnSpc>
                <a:spcPts val="3600"/>
              </a:lnSpc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Fitness in spring?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ts val="3600"/>
              </a:lnSpc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18x </a:t>
            </a:r>
            <a:r>
              <a:rPr lang="de-DE" sz="3200" b="0" strike="noStrike" spc="-1">
                <a:solidFill>
                  <a:srgbClr val="158466"/>
                </a:solidFill>
                <a:latin typeface="Rockwell"/>
              </a:rPr>
              <a:t>Yes</a:t>
            </a: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!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1C9FD50-D654-579C-B1F6-11D6D7DAC9AD}"/>
              </a:ext>
            </a:extLst>
          </p:cNvPr>
          <p:cNvSpPr/>
          <p:nvPr/>
        </p:nvSpPr>
        <p:spPr>
          <a:xfrm>
            <a:off x="4477063" y="3907766"/>
            <a:ext cx="422741" cy="931653"/>
          </a:xfrm>
          <a:custGeom>
            <a:avLst/>
            <a:gdLst>
              <a:gd name="connsiteX0" fmla="*/ 422741 w 422741"/>
              <a:gd name="connsiteY0" fmla="*/ 0 h 931653"/>
              <a:gd name="connsiteX1" fmla="*/ 379609 w 422741"/>
              <a:gd name="connsiteY1" fmla="*/ 103517 h 931653"/>
              <a:gd name="connsiteX2" fmla="*/ 327850 w 422741"/>
              <a:gd name="connsiteY2" fmla="*/ 258792 h 931653"/>
              <a:gd name="connsiteX3" fmla="*/ 224333 w 422741"/>
              <a:gd name="connsiteY3" fmla="*/ 422694 h 931653"/>
              <a:gd name="connsiteX4" fmla="*/ 129443 w 422741"/>
              <a:gd name="connsiteY4" fmla="*/ 560717 h 931653"/>
              <a:gd name="connsiteX5" fmla="*/ 69058 w 422741"/>
              <a:gd name="connsiteY5" fmla="*/ 707366 h 931653"/>
              <a:gd name="connsiteX6" fmla="*/ 51805 w 422741"/>
              <a:gd name="connsiteY6" fmla="*/ 767751 h 931653"/>
              <a:gd name="connsiteX7" fmla="*/ 25926 w 422741"/>
              <a:gd name="connsiteY7" fmla="*/ 828136 h 931653"/>
              <a:gd name="connsiteX8" fmla="*/ 17299 w 422741"/>
              <a:gd name="connsiteY8" fmla="*/ 862642 h 931653"/>
              <a:gd name="connsiteX9" fmla="*/ 46 w 422741"/>
              <a:gd name="connsiteY9" fmla="*/ 931653 h 93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2741" h="931653">
                <a:moveTo>
                  <a:pt x="422741" y="0"/>
                </a:moveTo>
                <a:cubicBezTo>
                  <a:pt x="408364" y="34506"/>
                  <a:pt x="391430" y="68054"/>
                  <a:pt x="379609" y="103517"/>
                </a:cubicBezTo>
                <a:cubicBezTo>
                  <a:pt x="362356" y="155275"/>
                  <a:pt x="355920" y="212009"/>
                  <a:pt x="327850" y="258792"/>
                </a:cubicBezTo>
                <a:cubicBezTo>
                  <a:pt x="291114" y="320020"/>
                  <a:pt x="265918" y="365115"/>
                  <a:pt x="224333" y="422694"/>
                </a:cubicBezTo>
                <a:cubicBezTo>
                  <a:pt x="166891" y="502229"/>
                  <a:pt x="168069" y="483464"/>
                  <a:pt x="129443" y="560717"/>
                </a:cubicBezTo>
                <a:cubicBezTo>
                  <a:pt x="109843" y="599917"/>
                  <a:pt x="83294" y="664659"/>
                  <a:pt x="69058" y="707366"/>
                </a:cubicBezTo>
                <a:cubicBezTo>
                  <a:pt x="62438" y="727226"/>
                  <a:pt x="58846" y="748037"/>
                  <a:pt x="51805" y="767751"/>
                </a:cubicBezTo>
                <a:cubicBezTo>
                  <a:pt x="44440" y="788374"/>
                  <a:pt x="33410" y="807556"/>
                  <a:pt x="25926" y="828136"/>
                </a:cubicBezTo>
                <a:cubicBezTo>
                  <a:pt x="21874" y="839278"/>
                  <a:pt x="20706" y="851286"/>
                  <a:pt x="17299" y="862642"/>
                </a:cubicBezTo>
                <a:cubicBezTo>
                  <a:pt x="-1773" y="926212"/>
                  <a:pt x="46" y="894204"/>
                  <a:pt x="46" y="931653"/>
                </a:cubicBezTo>
              </a:path>
            </a:pathLst>
          </a:custGeom>
          <a:solidFill>
            <a:schemeClr val="accent2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A6305B5-735E-69EC-92D3-9739EDC0F23C}"/>
              </a:ext>
            </a:extLst>
          </p:cNvPr>
          <p:cNvSpPr/>
          <p:nvPr/>
        </p:nvSpPr>
        <p:spPr>
          <a:xfrm>
            <a:off x="4244196" y="4175185"/>
            <a:ext cx="845389" cy="345057"/>
          </a:xfrm>
          <a:custGeom>
            <a:avLst/>
            <a:gdLst>
              <a:gd name="connsiteX0" fmla="*/ 0 w 845389"/>
              <a:gd name="connsiteY0" fmla="*/ 0 h 345057"/>
              <a:gd name="connsiteX1" fmla="*/ 43132 w 845389"/>
              <a:gd name="connsiteY1" fmla="*/ 25879 h 345057"/>
              <a:gd name="connsiteX2" fmla="*/ 103517 w 845389"/>
              <a:gd name="connsiteY2" fmla="*/ 69011 h 345057"/>
              <a:gd name="connsiteX3" fmla="*/ 224287 w 845389"/>
              <a:gd name="connsiteY3" fmla="*/ 138023 h 345057"/>
              <a:gd name="connsiteX4" fmla="*/ 284672 w 845389"/>
              <a:gd name="connsiteY4" fmla="*/ 155275 h 345057"/>
              <a:gd name="connsiteX5" fmla="*/ 491706 w 845389"/>
              <a:gd name="connsiteY5" fmla="*/ 232913 h 345057"/>
              <a:gd name="connsiteX6" fmla="*/ 681487 w 845389"/>
              <a:gd name="connsiteY6" fmla="*/ 301924 h 345057"/>
              <a:gd name="connsiteX7" fmla="*/ 793630 w 845389"/>
              <a:gd name="connsiteY7" fmla="*/ 319177 h 345057"/>
              <a:gd name="connsiteX8" fmla="*/ 845389 w 845389"/>
              <a:gd name="connsiteY8" fmla="*/ 345057 h 34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5389" h="345057">
                <a:moveTo>
                  <a:pt x="0" y="0"/>
                </a:moveTo>
                <a:cubicBezTo>
                  <a:pt x="14377" y="8626"/>
                  <a:pt x="29181" y="16579"/>
                  <a:pt x="43132" y="25879"/>
                </a:cubicBezTo>
                <a:cubicBezTo>
                  <a:pt x="63713" y="39600"/>
                  <a:pt x="82485" y="55991"/>
                  <a:pt x="103517" y="69011"/>
                </a:cubicBezTo>
                <a:cubicBezTo>
                  <a:pt x="142940" y="93416"/>
                  <a:pt x="179705" y="125286"/>
                  <a:pt x="224287" y="138023"/>
                </a:cubicBezTo>
                <a:lnTo>
                  <a:pt x="284672" y="155275"/>
                </a:lnTo>
                <a:cubicBezTo>
                  <a:pt x="479351" y="276950"/>
                  <a:pt x="177976" y="98459"/>
                  <a:pt x="491706" y="232913"/>
                </a:cubicBezTo>
                <a:cubicBezTo>
                  <a:pt x="544240" y="255427"/>
                  <a:pt x="634375" y="296035"/>
                  <a:pt x="681487" y="301924"/>
                </a:cubicBezTo>
                <a:cubicBezTo>
                  <a:pt x="765047" y="312370"/>
                  <a:pt x="727765" y="306005"/>
                  <a:pt x="793630" y="319177"/>
                </a:cubicBezTo>
                <a:lnTo>
                  <a:pt x="845389" y="345057"/>
                </a:lnTo>
              </a:path>
            </a:pathLst>
          </a:cu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icture Placeholder 6"/>
          <p:cNvPicPr/>
          <p:nvPr/>
        </p:nvPicPr>
        <p:blipFill>
          <a:blip r:embed="rId2"/>
          <a:srcRect t="8419" b="8419"/>
          <a:stretch/>
        </p:blipFill>
        <p:spPr>
          <a:xfrm>
            <a:off x="144000" y="144000"/>
            <a:ext cx="11904480" cy="6628680"/>
          </a:xfrm>
          <a:prstGeom prst="rect">
            <a:avLst/>
          </a:prstGeom>
          <a:ln w="0">
            <a:noFill/>
          </a:ln>
        </p:spPr>
      </p:pic>
      <p:sp>
        <p:nvSpPr>
          <p:cNvPr id="190" name="PlaceHolder 1"/>
          <p:cNvSpPr>
            <a:spLocks noGrp="1"/>
          </p:cNvSpPr>
          <p:nvPr>
            <p:ph type="subTitle"/>
          </p:nvPr>
        </p:nvSpPr>
        <p:spPr>
          <a:xfrm>
            <a:off x="5079240" y="1671480"/>
            <a:ext cx="634464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0">
            <a:solidFill>
              <a:schemeClr val="lt1">
                <a:lumMod val="75000"/>
              </a:schemeClr>
            </a:solidFill>
          </a:ln>
        </p:spPr>
        <p:txBody>
          <a:bodyPr lIns="0" tIns="144000" rIns="180000" bIns="0" anchor="t">
            <a:noAutofit/>
          </a:bodyPr>
          <a:lstStyle/>
          <a:p>
            <a:pPr marL="0" indent="0" algn="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Organisation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sldNum" idx="37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E373696E-0368-4BA9-A8DA-B9C0F55F26CC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title"/>
          </p:nvPr>
        </p:nvSpPr>
        <p:spPr>
          <a:xfrm>
            <a:off x="5079240" y="914400"/>
            <a:ext cx="6344640" cy="75708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txBody>
          <a:bodyPr lIns="72000" tIns="0" rIns="180000" bIns="180000" anchor="b">
            <a:noAutofit/>
          </a:bodyPr>
          <a:lstStyle/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2800" b="0" strike="noStrike" spc="-1">
                <a:solidFill>
                  <a:schemeClr val="dk1"/>
                </a:solidFill>
                <a:latin typeface="Rockwell"/>
              </a:rPr>
              <a:t>Support from Margherita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Subtitle 3"/>
          <p:cNvSpPr/>
          <p:nvPr/>
        </p:nvSpPr>
        <p:spPr>
          <a:xfrm>
            <a:off x="644040" y="5620320"/>
            <a:ext cx="6344640" cy="815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rgbClr val="BFBFB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180000" bIns="0" anchor="t">
            <a:noAutofit/>
          </a:bodyPr>
          <a:lstStyle/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Instructor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Title 5"/>
          <p:cNvSpPr/>
          <p:nvPr/>
        </p:nvSpPr>
        <p:spPr>
          <a:xfrm>
            <a:off x="644040" y="4718520"/>
            <a:ext cx="6344640" cy="90108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0" rIns="180000" bIns="18000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de-DE" sz="2800" b="0" strike="noStrike" spc="-1">
                <a:solidFill>
                  <a:schemeClr val="dk1"/>
                </a:solidFill>
                <a:latin typeface="Rockwell"/>
              </a:rPr>
              <a:t>Sebastian takes over from Laetitia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Placeholder 6"/>
          <p:cNvPicPr/>
          <p:nvPr/>
        </p:nvPicPr>
        <p:blipFill>
          <a:blip r:embed="rId2"/>
          <a:srcRect t="96" b="96"/>
          <a:stretch/>
        </p:blipFill>
        <p:spPr>
          <a:xfrm>
            <a:off x="144000" y="144000"/>
            <a:ext cx="11904480" cy="6628680"/>
          </a:xfrm>
          <a:prstGeom prst="rect">
            <a:avLst/>
          </a:prstGeom>
          <a:ln w="0">
            <a:noFill/>
          </a:ln>
        </p:spPr>
      </p:pic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779040" y="1828800"/>
            <a:ext cx="4415760" cy="279396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txBody>
          <a:bodyPr lIns="72000" tIns="0" rIns="180000" bIns="180000" anchor="b">
            <a:noAutofit/>
          </a:bodyPr>
          <a:lstStyle/>
          <a:p>
            <a:pPr indent="0" defTabSz="914400">
              <a:lnSpc>
                <a:spcPts val="3600"/>
              </a:lnSpc>
              <a:buNone/>
              <a:tabLst>
                <a:tab pos="0" algn="l"/>
              </a:tabLst>
            </a:pPr>
            <a:r>
              <a:rPr lang="de-DE" sz="2800" b="1" strike="noStrike" spc="-1">
                <a:solidFill>
                  <a:schemeClr val="dk1"/>
                </a:solidFill>
                <a:latin typeface="Rockwell"/>
              </a:rPr>
              <a:t>General Gym</a:t>
            </a:r>
            <a:br>
              <a:rPr sz="2400"/>
            </a:br>
            <a:r>
              <a:rPr lang="de-DE" sz="2400" b="0" strike="noStrike" spc="-1">
                <a:solidFill>
                  <a:schemeClr val="dk1"/>
                </a:solidFill>
                <a:latin typeface="Rockwell"/>
              </a:rPr>
              <a:t>	04.03. – 27.05.25</a:t>
            </a:r>
            <a:br>
              <a:rPr sz="2400"/>
            </a:br>
            <a:br>
              <a:rPr sz="2400"/>
            </a:br>
            <a:r>
              <a:rPr lang="de-DE" sz="2400" b="0" strike="noStrike" spc="-1">
                <a:solidFill>
                  <a:schemeClr val="dk1"/>
                </a:solidFill>
                <a:latin typeface="Rockwell"/>
              </a:rPr>
              <a:t>On </a:t>
            </a:r>
            <a:r>
              <a:rPr lang="de-DE" sz="2400" b="1" strike="noStrike" spc="-1">
                <a:solidFill>
                  <a:schemeClr val="dk1"/>
                </a:solidFill>
                <a:latin typeface="Rockwell"/>
              </a:rPr>
              <a:t>Tuesdays</a:t>
            </a:r>
            <a:r>
              <a:rPr lang="de-DE" sz="2400" b="0" strike="noStrike" spc="-1">
                <a:solidFill>
                  <a:schemeClr val="dk1"/>
                </a:solidFill>
                <a:latin typeface="Rockwell"/>
              </a:rPr>
              <a:t> </a:t>
            </a:r>
            <a:br>
              <a:rPr sz="2400"/>
            </a:br>
            <a:r>
              <a:rPr lang="de-DE" sz="2400" b="0" strike="noStrike" spc="-1">
                <a:solidFill>
                  <a:schemeClr val="dk1"/>
                </a:solidFill>
                <a:latin typeface="Rockwell"/>
              </a:rPr>
              <a:t>	from 18:30 to 19:30 h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subTitle"/>
          </p:nvPr>
        </p:nvSpPr>
        <p:spPr>
          <a:xfrm>
            <a:off x="779040" y="4623120"/>
            <a:ext cx="441576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0">
            <a:solidFill>
              <a:schemeClr val="lt1">
                <a:lumMod val="75000"/>
              </a:schemeClr>
            </a:solidFill>
          </a:ln>
        </p:spPr>
        <p:txBody>
          <a:bodyPr lIns="0" tIns="144000" rIns="180000" bIns="0" anchor="t">
            <a:noAutofit/>
          </a:bodyPr>
          <a:lstStyle/>
          <a:p>
            <a:pPr indent="0" algn="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chemeClr val="accent1">
                    <a:lumMod val="75000"/>
                  </a:schemeClr>
                </a:solidFill>
              </a:rPr>
              <a:t>Our Programme</a:t>
            </a:r>
            <a:endParaRPr lang="en-US" sz="3600" b="1" strike="noStrike" spc="-1" dirty="0">
              <a:solidFill>
                <a:srgbClr val="000000"/>
              </a:solidFill>
            </a:endParaRPr>
          </a:p>
          <a:p>
            <a:pPr indent="0" algn="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sldNum" idx="38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E9F047DF-F769-42F8-983B-5EEBD063DB37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99" name="Group 8"/>
          <p:cNvGrpSpPr/>
          <p:nvPr/>
        </p:nvGrpSpPr>
        <p:grpSpPr>
          <a:xfrm>
            <a:off x="8144640" y="4240440"/>
            <a:ext cx="3056760" cy="2160360"/>
            <a:chOff x="8144640" y="4240440"/>
            <a:chExt cx="3056760" cy="2160360"/>
          </a:xfrm>
        </p:grpSpPr>
        <p:sp>
          <p:nvSpPr>
            <p:cNvPr id="200" name="Title 2"/>
            <p:cNvSpPr/>
            <p:nvPr/>
          </p:nvSpPr>
          <p:spPr>
            <a:xfrm rot="21599400">
              <a:off x="8145360" y="4240440"/>
              <a:ext cx="3056040" cy="1623960"/>
            </a:xfrm>
            <a:prstGeom prst="rect">
              <a:avLst/>
            </a:prstGeom>
            <a:gradFill rotWithShape="0">
              <a:gsLst>
                <a:gs pos="0">
                  <a:srgbClr val="CDE1FF">
                    <a:alpha val="50000"/>
                  </a:srgbClr>
                </a:gs>
                <a:gs pos="46000">
                  <a:srgbClr val="FFFFFF">
                    <a:alpha val="90000"/>
                  </a:srgbClr>
                </a:gs>
                <a:gs pos="80000">
                  <a:srgbClr val="FFFFFF"/>
                </a:gs>
              </a:gsLst>
              <a:lin ang="3600000"/>
            </a:gra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2000" tIns="0" rIns="180000" bIns="180000" anchor="ctr">
              <a:noAutofit/>
            </a:bodyPr>
            <a:lstStyle/>
            <a:p>
              <a:pPr defTabSz="914400">
                <a:lnSpc>
                  <a:spcPts val="3200"/>
                </a:lnSpc>
              </a:pPr>
              <a:r>
                <a:rPr lang="de-DE" sz="2800" b="1" strike="noStrike" spc="-1">
                  <a:solidFill>
                    <a:schemeClr val="dk1"/>
                  </a:solidFill>
                  <a:latin typeface="Rockwell"/>
                </a:rPr>
                <a:t>General Gym </a:t>
              </a:r>
              <a:endParaRPr lang="en-US" sz="28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343080" indent="-343080" defTabSz="914400">
                <a:lnSpc>
                  <a:spcPts val="3200"/>
                </a:lnSpc>
                <a:buClr>
                  <a:srgbClr val="000000"/>
                </a:buClr>
                <a:buFont typeface="Arial"/>
                <a:buChar char="•"/>
              </a:pPr>
              <a:r>
                <a:rPr lang="de-DE" sz="2400" b="0" strike="noStrike" spc="-1">
                  <a:solidFill>
                    <a:schemeClr val="dk1"/>
                  </a:solidFill>
                  <a:latin typeface="Rockwell"/>
                </a:rPr>
                <a:t>Fees 50 Euro</a:t>
              </a:r>
              <a:endParaRPr lang="en-US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1" name="Subtitle 3"/>
            <p:cNvSpPr/>
            <p:nvPr/>
          </p:nvSpPr>
          <p:spPr>
            <a:xfrm rot="21599400">
              <a:off x="8144640" y="5867280"/>
              <a:ext cx="3056040" cy="53316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0">
              <a:solidFill>
                <a:srgbClr val="BFBFB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144000" rIns="180000" bIns="0" anchor="t">
              <a:noAutofit/>
            </a:bodyPr>
            <a:lstStyle/>
            <a:p>
              <a:pPr algn="r" defTabSz="914400">
                <a:lnSpc>
                  <a:spcPct val="90000"/>
                </a:lnSpc>
                <a:spcBef>
                  <a:spcPts val="1001"/>
                </a:spcBef>
                <a:tabLst>
                  <a:tab pos="0" algn="l"/>
                </a:tabLst>
              </a:pPr>
              <a:r>
                <a:rPr lang="en-GB" sz="2800" b="1" strike="noStrike" spc="-1" dirty="0">
                  <a:solidFill>
                    <a:schemeClr val="accent1">
                      <a:lumMod val="75000"/>
                    </a:schemeClr>
                  </a:solidFill>
                  <a:latin typeface="Calibri Light"/>
                </a:rPr>
                <a:t>Our Prices</a:t>
              </a:r>
              <a:endParaRPr lang="en-US" sz="28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algn="r" defTabSz="914400">
                <a:lnSpc>
                  <a:spcPct val="90000"/>
                </a:lnSpc>
                <a:spcBef>
                  <a:spcPts val="1001"/>
                </a:spcBef>
                <a:tabLst>
                  <a:tab pos="0" algn="l"/>
                </a:tabLst>
              </a:pPr>
              <a:endParaRPr lang="en-US" sz="18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icture Placeholder 18"/>
          <p:cNvPicPr/>
          <p:nvPr/>
        </p:nvPicPr>
        <p:blipFill>
          <a:blip r:embed="rId2"/>
          <a:srcRect t="12570" b="12570"/>
          <a:stretch/>
        </p:blipFill>
        <p:spPr>
          <a:xfrm>
            <a:off x="-91080" y="36000"/>
            <a:ext cx="12319200" cy="6770520"/>
          </a:xfrm>
          <a:prstGeom prst="rect">
            <a:avLst/>
          </a:prstGeom>
          <a:ln w="0">
            <a:noFill/>
          </a:ln>
        </p:spPr>
      </p:pic>
      <p:sp>
        <p:nvSpPr>
          <p:cNvPr id="203" name="PlaceHolder 1"/>
          <p:cNvSpPr>
            <a:spLocks noGrp="1"/>
          </p:cNvSpPr>
          <p:nvPr>
            <p:ph type="subTitle"/>
          </p:nvPr>
        </p:nvSpPr>
        <p:spPr>
          <a:xfrm>
            <a:off x="914400" y="5486400"/>
            <a:ext cx="571500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0">
            <a:solidFill>
              <a:schemeClr val="lt1">
                <a:lumMod val="75000"/>
              </a:schemeClr>
            </a:solidFill>
          </a:ln>
        </p:spPr>
        <p:txBody>
          <a:bodyPr lIns="0" tIns="144000" rIns="180000" bIns="0" anchor="t">
            <a:noAutofit/>
          </a:bodyPr>
          <a:lstStyle/>
          <a:p>
            <a:pPr marL="0" indent="0" algn="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27 Participants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sldNum" idx="39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EF34ED8E-64F8-4536-8F6A-C90CAC62DBB9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6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205" name="Chart 204"/>
          <p:cNvGraphicFramePr/>
          <p:nvPr/>
        </p:nvGraphicFramePr>
        <p:xfrm>
          <a:off x="914400" y="2246760"/>
          <a:ext cx="5715000" cy="323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Placeholder 8"/>
          <p:cNvPicPr/>
          <p:nvPr/>
        </p:nvPicPr>
        <p:blipFill>
          <a:blip r:embed="rId3"/>
          <a:stretch/>
        </p:blipFill>
        <p:spPr>
          <a:xfrm>
            <a:off x="0" y="0"/>
            <a:ext cx="12115440" cy="6857640"/>
          </a:xfrm>
          <a:prstGeom prst="rect">
            <a:avLst/>
          </a:prstGeom>
          <a:ln w="0">
            <a:noFill/>
          </a:ln>
        </p:spPr>
      </p:pic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5920200" y="4164120"/>
            <a:ext cx="5290560" cy="152712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txBody>
          <a:bodyPr lIns="72000" tIns="0" rIns="180000" bIns="180000" anchor="ctr">
            <a:noAutofit/>
          </a:bodyPr>
          <a:lstStyle/>
          <a:p>
            <a:pPr marL="216000" indent="0" defTabSz="914400">
              <a:lnSpc>
                <a:spcPts val="3600"/>
              </a:lnSpc>
              <a:buNone/>
              <a:tabLst>
                <a:tab pos="0" algn="l"/>
              </a:tabLst>
            </a:pP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- Season start on 26.09.</a:t>
            </a:r>
            <a:br>
              <a:rPr sz="3200"/>
            </a:b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- Spots still open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5920200" y="5690880"/>
            <a:ext cx="5290560" cy="815400"/>
          </a:xfrm>
          <a:prstGeom prst="rect">
            <a:avLst/>
          </a:prstGeom>
          <a:solidFill>
            <a:schemeClr val="lt1">
              <a:alpha val="80000"/>
            </a:schemeClr>
          </a:solidFill>
          <a:ln w="3240">
            <a:solidFill>
              <a:schemeClr val="lt1">
                <a:lumMod val="95000"/>
              </a:schemeClr>
            </a:solidFill>
            <a:round/>
          </a:ln>
        </p:spPr>
        <p:txBody>
          <a:bodyPr lIns="0" tIns="144000" rIns="180000" bIns="0" anchor="t">
            <a:noAutofit/>
          </a:bodyPr>
          <a:lstStyle/>
          <a:p>
            <a:pPr indent="0" algn="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Ski Fitness 2025/26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sldNum" idx="40"/>
          </p:nvPr>
        </p:nvSpPr>
        <p:spPr>
          <a:xfrm>
            <a:off x="11677320" y="6322320"/>
            <a:ext cx="369720" cy="364320"/>
          </a:xfrm>
          <a:prstGeom prst="rect">
            <a:avLst/>
          </a:prstGeom>
          <a:solidFill>
            <a:schemeClr val="lt1"/>
          </a:solidFill>
          <a:ln w="3240">
            <a:solidFill>
              <a:schemeClr val="lt1">
                <a:lumMod val="85000"/>
              </a:schemeClr>
            </a:solidFill>
            <a:round/>
          </a:ln>
        </p:spPr>
        <p:txBody>
          <a:bodyPr lIns="0" tIns="0" r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44BE7CFD-B154-4370-9980-A74F937228CF}" type="slidenum">
              <a:rPr lang="en-GB" sz="1200" b="0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 Light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0" name="Title 2"/>
          <p:cNvSpPr/>
          <p:nvPr/>
        </p:nvSpPr>
        <p:spPr>
          <a:xfrm>
            <a:off x="1322280" y="788400"/>
            <a:ext cx="4415760" cy="135144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0" rIns="180000" bIns="180000" anchor="b">
            <a:noAutofit/>
          </a:bodyPr>
          <a:lstStyle/>
          <a:p>
            <a:pPr marL="457200" indent="-457200" defTabSz="914400">
              <a:lnSpc>
                <a:spcPts val="3600"/>
              </a:lnSpc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Gym hall avaible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ts val="3600"/>
              </a:lnSpc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chemeClr val="dk1"/>
                </a:solidFill>
                <a:latin typeface="Rockwell"/>
              </a:rPr>
              <a:t>Instructor stays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Subtitle 3"/>
          <p:cNvSpPr/>
          <p:nvPr/>
        </p:nvSpPr>
        <p:spPr>
          <a:xfrm>
            <a:off x="1324080" y="2140560"/>
            <a:ext cx="4415760" cy="815400"/>
          </a:xfrm>
          <a:prstGeom prst="rect">
            <a:avLst/>
          </a:prstGeom>
          <a:solidFill>
            <a:schemeClr val="bg1">
              <a:alpha val="80000"/>
            </a:schemeClr>
          </a:solidFill>
          <a:ln w="3175">
            <a:solidFill>
              <a:srgbClr val="F2F2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4000" rIns="180000" bIns="0" anchor="t">
            <a:noAutofit/>
          </a:bodyPr>
          <a:lstStyle/>
          <a:p>
            <a:pPr algn="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3600" b="1" strike="noStrike" spc="-1" dirty="0">
                <a:solidFill>
                  <a:srgbClr val="004FC3"/>
                </a:solidFill>
                <a:latin typeface="Calibri Light"/>
              </a:rPr>
              <a:t>Good News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Placeholder 11" descr="Frosty drops on flat glass"/>
          <p:cNvPicPr/>
          <p:nvPr/>
        </p:nvPicPr>
        <p:blipFill>
          <a:blip r:embed="rId3"/>
          <a:stretch/>
        </p:blipFill>
        <p:spPr>
          <a:xfrm>
            <a:off x="146160" y="144000"/>
            <a:ext cx="11900160" cy="6569280"/>
          </a:xfrm>
          <a:prstGeom prst="rect">
            <a:avLst/>
          </a:prstGeom>
          <a:ln w="0">
            <a:noFill/>
          </a:ln>
        </p:spPr>
      </p:pic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7240320" y="1417680"/>
            <a:ext cx="4415760" cy="4716000"/>
          </a:xfrm>
          <a:prstGeom prst="rect">
            <a:avLst/>
          </a:prstGeom>
          <a:gradFill rotWithShape="0">
            <a:gsLst>
              <a:gs pos="0">
                <a:srgbClr val="CDE1FF">
                  <a:alpha val="50000"/>
                </a:srgbClr>
              </a:gs>
              <a:gs pos="46000">
                <a:srgbClr val="FFFFFF">
                  <a:alpha val="90000"/>
                </a:srgbClr>
              </a:gs>
              <a:gs pos="80000">
                <a:srgbClr val="FFFFFF"/>
              </a:gs>
            </a:gsLst>
            <a:lin ang="3600000"/>
          </a:gradFill>
          <a:ln w="0">
            <a:noFill/>
          </a:ln>
        </p:spPr>
        <p:txBody>
          <a:bodyPr lIns="72000" tIns="0" rIns="180000" bIns="180000" anchor="b">
            <a:noAutofit/>
          </a:bodyPr>
          <a:lstStyle/>
          <a:p>
            <a:pPr indent="0" algn="r" defTabSz="914400">
              <a:lnSpc>
                <a:spcPts val="4700"/>
              </a:lnSpc>
              <a:buNone/>
              <a:tabLst>
                <a:tab pos="0" algn="l"/>
              </a:tabLst>
            </a:pPr>
            <a:r>
              <a:rPr lang="en-GB" sz="4500" b="0" strike="noStrike" spc="-1" dirty="0">
                <a:solidFill>
                  <a:srgbClr val="FF0000"/>
                </a:solidFill>
                <a:latin typeface="Rockwell"/>
              </a:rPr>
              <a:t>Thank You</a:t>
            </a:r>
            <a:endParaRPr lang="en-US" sz="4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4" name="Picture 19"/>
          <p:cNvPicPr/>
          <p:nvPr/>
        </p:nvPicPr>
        <p:blipFill>
          <a:blip r:embed="rId4"/>
          <a:stretch/>
        </p:blipFill>
        <p:spPr>
          <a:xfrm>
            <a:off x="7240320" y="1521000"/>
            <a:ext cx="4415760" cy="2733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Custom 131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Snowscape presentation</Template>
  <TotalTime>319</TotalTime>
  <Words>120</Words>
  <Application>Microsoft Office PowerPoint</Application>
  <PresentationFormat>Widescreen</PresentationFormat>
  <Paragraphs>36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8</vt:i4>
      </vt:variant>
    </vt:vector>
  </HeadingPairs>
  <TitlesOfParts>
    <vt:vector size="33" baseType="lpstr">
      <vt:lpstr>Arial</vt:lpstr>
      <vt:lpstr>Calibri Light</vt:lpstr>
      <vt:lpstr>Rockwell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Ski Fitness 2024/25</vt:lpstr>
      <vt:lpstr>PowerPoint Presentation</vt:lpstr>
      <vt:lpstr>PowerPoint Presentation</vt:lpstr>
      <vt:lpstr>Support from Margherita</vt:lpstr>
      <vt:lpstr>General Gym  04.03. – 27.05.25  On Tuesdays   from 18:30 to 19:30 h</vt:lpstr>
      <vt:lpstr>PowerPoint Presentation</vt:lpstr>
      <vt:lpstr>- Season start on 26.09. - Spots still open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 Fitness 2022/23</dc:title>
  <dc:subject/>
  <dc:creator>Gabriele Thiede</dc:creator>
  <dc:description/>
  <cp:lastModifiedBy>Gabriele Thiede</cp:lastModifiedBy>
  <cp:revision>18</cp:revision>
  <dcterms:created xsi:type="dcterms:W3CDTF">2023-08-29T16:11:37Z</dcterms:created>
  <dcterms:modified xsi:type="dcterms:W3CDTF">2025-09-01T09:34:08Z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  <property fmtid="{D5CDD505-2E9C-101B-9397-08002B2CF9AE}" pid="3" name="Notes">
    <vt:i4>3</vt:i4>
  </property>
  <property fmtid="{D5CDD505-2E9C-101B-9397-08002B2CF9AE}" pid="4" name="PresentationFormat">
    <vt:lpwstr>Widescreen</vt:lpwstr>
  </property>
  <property fmtid="{D5CDD505-2E9C-101B-9397-08002B2CF9AE}" pid="5" name="Slides">
    <vt:i4>7</vt:i4>
  </property>
</Properties>
</file>