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3" r:id="rId4"/>
    <p:sldId id="26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8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i-FI" b="1" dirty="0" err="1" smtClean="0"/>
              <a:t>Particle</a:t>
            </a:r>
            <a:r>
              <a:rPr lang="fi-FI" b="1" dirty="0" smtClean="0"/>
              <a:t> </a:t>
            </a:r>
            <a:r>
              <a:rPr lang="fi-FI" b="1" dirty="0" err="1" smtClean="0"/>
              <a:t>Physics</a:t>
            </a:r>
            <a:r>
              <a:rPr lang="fi-FI" b="1" dirty="0" smtClean="0"/>
              <a:t> </a:t>
            </a:r>
            <a:r>
              <a:rPr lang="fi-FI" b="1" dirty="0" err="1" smtClean="0"/>
              <a:t>Theory</a:t>
            </a:r>
            <a:r>
              <a:rPr lang="fi-FI" b="1" dirty="0" smtClean="0"/>
              <a:t> </a:t>
            </a:r>
            <a:br>
              <a:rPr lang="fi-FI" b="1" dirty="0" smtClean="0"/>
            </a:br>
            <a:r>
              <a:rPr lang="fi-FI" b="1" dirty="0" smtClean="0"/>
              <a:t>– </a:t>
            </a:r>
            <a:r>
              <a:rPr lang="fi-FI" b="1" dirty="0" err="1" smtClean="0"/>
              <a:t>working</a:t>
            </a:r>
            <a:r>
              <a:rPr lang="fi-FI" b="1" dirty="0" smtClean="0"/>
              <a:t> </a:t>
            </a:r>
            <a:r>
              <a:rPr lang="fi-FI" b="1" dirty="0" err="1" smtClean="0"/>
              <a:t>group</a:t>
            </a:r>
            <a:r>
              <a:rPr lang="fi-FI" b="1" dirty="0" smtClean="0"/>
              <a:t/>
            </a:r>
            <a:br>
              <a:rPr lang="fi-FI" b="1" dirty="0" smtClean="0"/>
            </a:br>
            <a:endParaRPr lang="fi-FI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Katri Huitu and </a:t>
            </a:r>
            <a:r>
              <a:rPr lang="fi-FI" dirty="0" err="1" smtClean="0"/>
              <a:t>Fabio</a:t>
            </a:r>
            <a:r>
              <a:rPr lang="fi-FI" dirty="0" smtClean="0"/>
              <a:t> </a:t>
            </a:r>
            <a:r>
              <a:rPr lang="fi-FI" dirty="0" err="1" smtClean="0"/>
              <a:t>Zwirner</a:t>
            </a:r>
            <a:r>
              <a:rPr lang="fi-FI" dirty="0" smtClean="0"/>
              <a:t> </a:t>
            </a:r>
          </a:p>
          <a:p>
            <a:r>
              <a:rPr lang="fi-FI" dirty="0" smtClean="0"/>
              <a:t>28.11.2011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err="1" smtClean="0"/>
              <a:t>Topics</a:t>
            </a:r>
            <a:r>
              <a:rPr lang="fi-FI" dirty="0" smtClean="0"/>
              <a:t> to </a:t>
            </a:r>
            <a:r>
              <a:rPr lang="fi-FI" dirty="0" err="1" smtClean="0"/>
              <a:t>be</a:t>
            </a:r>
            <a:r>
              <a:rPr lang="fi-FI" dirty="0" smtClean="0"/>
              <a:t> </a:t>
            </a:r>
            <a:r>
              <a:rPr lang="fi-FI" dirty="0" err="1" smtClean="0"/>
              <a:t>covered</a:t>
            </a:r>
            <a:r>
              <a:rPr lang="fi-FI" dirty="0" smtClean="0"/>
              <a:t/>
            </a:r>
            <a:br>
              <a:rPr lang="fi-FI" dirty="0" smtClean="0"/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txBody>
          <a:bodyPr>
            <a:normAutofit fontScale="62500" lnSpcReduction="20000"/>
          </a:bodyPr>
          <a:lstStyle/>
          <a:p>
            <a:r>
              <a:rPr lang="fi-FI" dirty="0" smtClean="0"/>
              <a:t>General </a:t>
            </a:r>
            <a:r>
              <a:rPr lang="fi-FI" dirty="0" err="1" smtClean="0"/>
              <a:t>philosophy</a:t>
            </a:r>
            <a:r>
              <a:rPr lang="fi-FI" dirty="0" smtClean="0"/>
              <a:t>: </a:t>
            </a:r>
            <a:r>
              <a:rPr lang="en-GB" dirty="0" smtClean="0"/>
              <a:t>theory topics connected to the subject areas of the other working </a:t>
            </a:r>
            <a:r>
              <a:rPr lang="fi-FI" dirty="0" err="1" smtClean="0"/>
              <a:t>groups</a:t>
            </a:r>
            <a:r>
              <a:rPr lang="fi-FI" dirty="0" smtClean="0"/>
              <a:t> </a:t>
            </a:r>
            <a:r>
              <a:rPr lang="fi-FI" dirty="0" err="1" smtClean="0"/>
              <a:t>should</a:t>
            </a:r>
            <a:r>
              <a:rPr lang="fi-FI" dirty="0" smtClean="0"/>
              <a:t> </a:t>
            </a:r>
            <a:r>
              <a:rPr lang="fi-FI" dirty="0" err="1" smtClean="0"/>
              <a:t>be</a:t>
            </a:r>
            <a:r>
              <a:rPr lang="fi-FI" dirty="0" smtClean="0"/>
              <a:t> </a:t>
            </a:r>
            <a:r>
              <a:rPr lang="fi-FI" dirty="0" err="1" smtClean="0"/>
              <a:t>covered</a:t>
            </a:r>
            <a:r>
              <a:rPr lang="fi-FI" dirty="0" smtClean="0"/>
              <a:t> </a:t>
            </a:r>
            <a:r>
              <a:rPr lang="fi-FI" dirty="0" err="1" smtClean="0"/>
              <a:t>within</a:t>
            </a:r>
            <a:r>
              <a:rPr lang="fi-FI" dirty="0" smtClean="0"/>
              <a:t> the </a:t>
            </a:r>
            <a:r>
              <a:rPr lang="fi-FI" dirty="0" err="1" smtClean="0"/>
              <a:t>text</a:t>
            </a:r>
            <a:r>
              <a:rPr lang="fi-FI" dirty="0" smtClean="0"/>
              <a:t> of </a:t>
            </a:r>
            <a:r>
              <a:rPr lang="fi-FI" dirty="0" err="1" smtClean="0"/>
              <a:t>those</a:t>
            </a:r>
            <a:r>
              <a:rPr lang="fi-FI" dirty="0" smtClean="0"/>
              <a:t>. </a:t>
            </a:r>
          </a:p>
          <a:p>
            <a:endParaRPr lang="fi-FI" dirty="0" smtClean="0"/>
          </a:p>
          <a:p>
            <a:pPr>
              <a:buNone/>
            </a:pPr>
            <a:r>
              <a:rPr lang="fi-FI" dirty="0" err="1" smtClean="0"/>
              <a:t>Theory</a:t>
            </a:r>
            <a:r>
              <a:rPr lang="fi-FI" dirty="0" smtClean="0"/>
              <a:t> </a:t>
            </a:r>
            <a:r>
              <a:rPr lang="fi-FI" dirty="0" err="1" smtClean="0"/>
              <a:t>part</a:t>
            </a:r>
            <a:r>
              <a:rPr lang="fi-FI" dirty="0" smtClean="0"/>
              <a:t>:</a:t>
            </a:r>
          </a:p>
          <a:p>
            <a:endParaRPr lang="fi-FI" dirty="0" smtClean="0"/>
          </a:p>
          <a:p>
            <a:r>
              <a:rPr lang="fi-FI" b="1" dirty="0" err="1" smtClean="0"/>
              <a:t>Background</a:t>
            </a:r>
            <a:r>
              <a:rPr lang="fi-FI" dirty="0" smtClean="0"/>
              <a:t>: </a:t>
            </a:r>
            <a:r>
              <a:rPr lang="fi-FI" dirty="0" err="1" smtClean="0"/>
              <a:t>i</a:t>
            </a:r>
            <a:r>
              <a:rPr lang="fi-FI" smtClean="0"/>
              <a:t>mplementation</a:t>
            </a:r>
            <a:r>
              <a:rPr lang="fi-FI" dirty="0" smtClean="0"/>
              <a:t> of the </a:t>
            </a:r>
            <a:r>
              <a:rPr lang="fi-FI" dirty="0" err="1" smtClean="0"/>
              <a:t>European</a:t>
            </a:r>
            <a:r>
              <a:rPr lang="fi-FI" dirty="0" smtClean="0"/>
              <a:t> </a:t>
            </a:r>
            <a:r>
              <a:rPr lang="fi-FI" dirty="0" err="1" smtClean="0"/>
              <a:t>strategy</a:t>
            </a:r>
            <a:r>
              <a:rPr lang="fi-FI" dirty="0" smtClean="0"/>
              <a:t> </a:t>
            </a:r>
            <a:r>
              <a:rPr lang="fi-FI" dirty="0" err="1" smtClean="0"/>
              <a:t>so</a:t>
            </a:r>
            <a:r>
              <a:rPr lang="fi-FI" dirty="0" smtClean="0"/>
              <a:t> </a:t>
            </a:r>
            <a:r>
              <a:rPr lang="fi-FI" dirty="0" err="1" smtClean="0"/>
              <a:t>far</a:t>
            </a:r>
            <a:r>
              <a:rPr lang="fi-FI" dirty="0" smtClean="0"/>
              <a:t>, status of the </a:t>
            </a:r>
            <a:r>
              <a:rPr lang="fi-FI" dirty="0" err="1" smtClean="0"/>
              <a:t>theory</a:t>
            </a:r>
            <a:r>
              <a:rPr lang="fi-FI" dirty="0" smtClean="0"/>
              <a:t> </a:t>
            </a:r>
            <a:r>
              <a:rPr lang="fi-FI" dirty="0" err="1" smtClean="0"/>
              <a:t>research</a:t>
            </a:r>
            <a:r>
              <a:rPr lang="fi-FI" dirty="0" smtClean="0"/>
              <a:t> (</a:t>
            </a:r>
            <a:r>
              <a:rPr lang="fi-FI" dirty="0" err="1" smtClean="0"/>
              <a:t>wrt</a:t>
            </a:r>
            <a:r>
              <a:rPr lang="fi-FI" dirty="0" smtClean="0"/>
              <a:t> </a:t>
            </a:r>
            <a:r>
              <a:rPr lang="fi-FI" dirty="0" err="1" smtClean="0"/>
              <a:t>other</a:t>
            </a:r>
            <a:r>
              <a:rPr lang="fi-FI" dirty="0" smtClean="0"/>
              <a:t> </a:t>
            </a:r>
            <a:r>
              <a:rPr lang="fi-FI" dirty="0" err="1" smtClean="0"/>
              <a:t>regions</a:t>
            </a:r>
            <a:r>
              <a:rPr lang="fi-FI" dirty="0" smtClean="0"/>
              <a:t>, </a:t>
            </a:r>
            <a:r>
              <a:rPr lang="fi-FI" dirty="0" err="1" smtClean="0"/>
              <a:t>wrt</a:t>
            </a:r>
            <a:r>
              <a:rPr lang="fi-FI" dirty="0" smtClean="0"/>
              <a:t> </a:t>
            </a:r>
            <a:r>
              <a:rPr lang="fi-FI" dirty="0" err="1" smtClean="0"/>
              <a:t>experimental</a:t>
            </a:r>
            <a:r>
              <a:rPr lang="fi-FI" dirty="0" smtClean="0"/>
              <a:t> </a:t>
            </a:r>
            <a:r>
              <a:rPr lang="fi-FI" dirty="0" err="1" smtClean="0"/>
              <a:t>activities</a:t>
            </a:r>
            <a:r>
              <a:rPr lang="fi-FI" dirty="0" smtClean="0"/>
              <a:t>,…)</a:t>
            </a:r>
          </a:p>
          <a:p>
            <a:endParaRPr lang="fi-FI" dirty="0" smtClean="0"/>
          </a:p>
          <a:p>
            <a:r>
              <a:rPr lang="fi-FI" b="1" dirty="0" err="1" smtClean="0"/>
              <a:t>Organizational</a:t>
            </a:r>
            <a:r>
              <a:rPr lang="fi-FI" b="1" dirty="0" smtClean="0"/>
              <a:t> </a:t>
            </a:r>
            <a:r>
              <a:rPr lang="fi-FI" b="1" dirty="0" err="1" smtClean="0"/>
              <a:t>aspects</a:t>
            </a:r>
            <a:r>
              <a:rPr lang="fi-FI" b="1" dirty="0" smtClean="0"/>
              <a:t> </a:t>
            </a:r>
            <a:r>
              <a:rPr lang="en-GB" dirty="0" smtClean="0"/>
              <a:t>(CERN vs. other theory groups, relations with EU programmes, ...)</a:t>
            </a:r>
            <a:endParaRPr lang="fi-FI" b="1" dirty="0" smtClean="0"/>
          </a:p>
          <a:p>
            <a:endParaRPr lang="fi-FI" dirty="0" smtClean="0"/>
          </a:p>
          <a:p>
            <a:r>
              <a:rPr lang="fi-FI" dirty="0" err="1" smtClean="0"/>
              <a:t>Topics</a:t>
            </a:r>
            <a:r>
              <a:rPr lang="fi-FI" dirty="0" smtClean="0"/>
              <a:t> </a:t>
            </a:r>
            <a:r>
              <a:rPr lang="fi-FI" dirty="0" err="1" smtClean="0"/>
              <a:t>with</a:t>
            </a:r>
            <a:r>
              <a:rPr lang="fi-FI" dirty="0" smtClean="0"/>
              <a:t> </a:t>
            </a:r>
            <a:r>
              <a:rPr lang="fi-FI" dirty="0" err="1" smtClean="0"/>
              <a:t>special</a:t>
            </a:r>
            <a:r>
              <a:rPr lang="fi-FI" dirty="0" smtClean="0"/>
              <a:t> </a:t>
            </a:r>
            <a:r>
              <a:rPr lang="fi-FI" dirty="0" err="1" smtClean="0"/>
              <a:t>needs</a:t>
            </a:r>
            <a:r>
              <a:rPr lang="fi-FI" dirty="0" smtClean="0"/>
              <a:t>: </a:t>
            </a:r>
            <a:r>
              <a:rPr lang="fi-FI" b="1" dirty="0" err="1" smtClean="0"/>
              <a:t>lattice</a:t>
            </a:r>
            <a:r>
              <a:rPr lang="fi-FI" b="1" dirty="0" smtClean="0"/>
              <a:t> </a:t>
            </a:r>
            <a:r>
              <a:rPr lang="fi-FI" b="1" dirty="0" err="1" smtClean="0"/>
              <a:t>gauge</a:t>
            </a:r>
            <a:r>
              <a:rPr lang="fi-FI" b="1" dirty="0" smtClean="0"/>
              <a:t> </a:t>
            </a:r>
            <a:r>
              <a:rPr lang="fi-FI" b="1" dirty="0" err="1" smtClean="0"/>
              <a:t>theory</a:t>
            </a:r>
            <a:endParaRPr lang="fi-FI" b="1" dirty="0" smtClean="0"/>
          </a:p>
          <a:p>
            <a:endParaRPr lang="fi-FI" dirty="0" smtClean="0"/>
          </a:p>
          <a:p>
            <a:r>
              <a:rPr lang="en-GB" dirty="0" smtClean="0"/>
              <a:t>Interdisciplinary topics: development of </a:t>
            </a:r>
            <a:r>
              <a:rPr lang="fi-FI" b="1" dirty="0" smtClean="0"/>
              <a:t>software </a:t>
            </a:r>
            <a:r>
              <a:rPr lang="fi-FI" b="1" dirty="0" err="1" smtClean="0"/>
              <a:t>packages</a:t>
            </a:r>
            <a:endParaRPr lang="fi-FI" dirty="0" smtClean="0"/>
          </a:p>
          <a:p>
            <a:endParaRPr lang="fi-FI" dirty="0" smtClean="0"/>
          </a:p>
          <a:p>
            <a:r>
              <a:rPr lang="fi-FI" dirty="0" err="1" smtClean="0"/>
              <a:t>Issues</a:t>
            </a:r>
            <a:r>
              <a:rPr lang="fi-FI" dirty="0" smtClean="0"/>
              <a:t> </a:t>
            </a:r>
            <a:r>
              <a:rPr lang="fi-FI" dirty="0" err="1" smtClean="0"/>
              <a:t>which</a:t>
            </a:r>
            <a:r>
              <a:rPr lang="fi-FI" dirty="0" smtClean="0"/>
              <a:t> </a:t>
            </a:r>
            <a:r>
              <a:rPr lang="fi-FI" dirty="0" err="1" smtClean="0"/>
              <a:t>are</a:t>
            </a:r>
            <a:r>
              <a:rPr lang="fi-FI" dirty="0" smtClean="0"/>
              <a:t> </a:t>
            </a:r>
            <a:r>
              <a:rPr lang="fi-FI" dirty="0" err="1" smtClean="0"/>
              <a:t>not</a:t>
            </a:r>
            <a:r>
              <a:rPr lang="fi-FI" dirty="0" smtClean="0"/>
              <a:t> </a:t>
            </a:r>
            <a:r>
              <a:rPr lang="fi-FI" dirty="0" err="1" smtClean="0"/>
              <a:t>closely</a:t>
            </a:r>
            <a:r>
              <a:rPr lang="fi-FI" dirty="0" smtClean="0"/>
              <a:t> </a:t>
            </a:r>
            <a:r>
              <a:rPr lang="fi-FI" dirty="0" err="1" smtClean="0"/>
              <a:t>related</a:t>
            </a:r>
            <a:r>
              <a:rPr lang="fi-FI" dirty="0" smtClean="0"/>
              <a:t> </a:t>
            </a:r>
            <a:r>
              <a:rPr lang="fi-FI" dirty="0" err="1" smtClean="0"/>
              <a:t>with</a:t>
            </a:r>
            <a:r>
              <a:rPr lang="fi-FI" dirty="0" smtClean="0"/>
              <a:t> the </a:t>
            </a:r>
            <a:r>
              <a:rPr lang="fi-FI" dirty="0" err="1" smtClean="0"/>
              <a:t>work</a:t>
            </a:r>
            <a:r>
              <a:rPr lang="fi-FI" dirty="0" smtClean="0"/>
              <a:t> of </a:t>
            </a:r>
            <a:r>
              <a:rPr lang="fi-FI" dirty="0" err="1" smtClean="0"/>
              <a:t>other</a:t>
            </a:r>
            <a:r>
              <a:rPr lang="fi-FI" dirty="0" smtClean="0"/>
              <a:t> </a:t>
            </a:r>
            <a:r>
              <a:rPr lang="fi-FI" dirty="0" err="1" smtClean="0"/>
              <a:t>working</a:t>
            </a:r>
            <a:r>
              <a:rPr lang="fi-FI" dirty="0" smtClean="0"/>
              <a:t> </a:t>
            </a:r>
            <a:r>
              <a:rPr lang="fi-FI" dirty="0" err="1" smtClean="0"/>
              <a:t>groups</a:t>
            </a:r>
            <a:r>
              <a:rPr lang="fi-FI" dirty="0" smtClean="0"/>
              <a:t>: ”</a:t>
            </a:r>
            <a:r>
              <a:rPr lang="fi-FI" b="1" dirty="0" err="1" smtClean="0"/>
              <a:t>formal</a:t>
            </a:r>
            <a:r>
              <a:rPr lang="fi-FI" b="1" dirty="0" smtClean="0"/>
              <a:t> </a:t>
            </a:r>
            <a:r>
              <a:rPr lang="fi-FI" b="1" dirty="0" err="1" smtClean="0"/>
              <a:t>theory</a:t>
            </a:r>
            <a:r>
              <a:rPr lang="fi-FI" b="1" dirty="0" smtClean="0"/>
              <a:t>”</a:t>
            </a:r>
          </a:p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fi-FI" dirty="0" err="1" smtClean="0"/>
              <a:t>Working</a:t>
            </a:r>
            <a:r>
              <a:rPr lang="fi-FI" dirty="0" smtClean="0"/>
              <a:t> </a:t>
            </a:r>
            <a:r>
              <a:rPr lang="fi-FI" dirty="0" err="1" smtClean="0"/>
              <a:t>procedure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36576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fi-FI" dirty="0" smtClean="0"/>
              <a:t>A set of </a:t>
            </a:r>
            <a:r>
              <a:rPr lang="fi-FI" dirty="0" err="1" smtClean="0"/>
              <a:t>questions</a:t>
            </a:r>
            <a:r>
              <a:rPr lang="fi-FI" dirty="0" smtClean="0"/>
              <a:t> (</a:t>
            </a:r>
            <a:r>
              <a:rPr lang="fi-FI" dirty="0" err="1" smtClean="0"/>
              <a:t>next</a:t>
            </a:r>
            <a:r>
              <a:rPr lang="fi-FI" dirty="0" smtClean="0"/>
              <a:t> </a:t>
            </a:r>
            <a:r>
              <a:rPr lang="fi-FI" dirty="0" err="1" smtClean="0"/>
              <a:t>slide</a:t>
            </a:r>
            <a:r>
              <a:rPr lang="fi-FI" dirty="0" smtClean="0"/>
              <a:t>) to </a:t>
            </a:r>
            <a:r>
              <a:rPr lang="fi-FI" dirty="0" err="1" smtClean="0"/>
              <a:t>be</a:t>
            </a:r>
            <a:r>
              <a:rPr lang="fi-FI" dirty="0" smtClean="0"/>
              <a:t> </a:t>
            </a:r>
            <a:r>
              <a:rPr lang="fi-FI" dirty="0" err="1" smtClean="0"/>
              <a:t>asked</a:t>
            </a:r>
            <a:r>
              <a:rPr lang="fi-FI" dirty="0" smtClean="0"/>
              <a:t> </a:t>
            </a:r>
            <a:r>
              <a:rPr lang="fi-FI" dirty="0" smtClean="0"/>
              <a:t>to </a:t>
            </a:r>
            <a:r>
              <a:rPr lang="fi-FI" dirty="0" err="1" smtClean="0"/>
              <a:t>various</a:t>
            </a:r>
            <a:r>
              <a:rPr lang="fi-FI" dirty="0" smtClean="0"/>
              <a:t> </a:t>
            </a:r>
            <a:r>
              <a:rPr lang="fi-FI" dirty="0" err="1" smtClean="0"/>
              <a:t>groups</a:t>
            </a:r>
            <a:r>
              <a:rPr lang="fi-FI" dirty="0" smtClean="0"/>
              <a:t>:</a:t>
            </a:r>
          </a:p>
          <a:p>
            <a:pPr>
              <a:buNone/>
            </a:pPr>
            <a:endParaRPr lang="fi-FI" dirty="0" smtClean="0"/>
          </a:p>
          <a:p>
            <a:r>
              <a:rPr lang="en-US" dirty="0" smtClean="0"/>
              <a:t>some leaders in the European lattice community</a:t>
            </a:r>
            <a:endParaRPr lang="fi-FI" dirty="0" smtClean="0"/>
          </a:p>
          <a:p>
            <a:pPr>
              <a:buNone/>
            </a:pPr>
            <a:r>
              <a:rPr lang="en-US" dirty="0" smtClean="0"/>
              <a:t>  </a:t>
            </a:r>
            <a:endParaRPr lang="fi-FI" dirty="0" smtClean="0"/>
          </a:p>
          <a:p>
            <a:r>
              <a:rPr lang="en-US" dirty="0" smtClean="0"/>
              <a:t>some leaders in the European "formal theory" community</a:t>
            </a:r>
            <a:endParaRPr lang="fi-FI" dirty="0" smtClean="0"/>
          </a:p>
          <a:p>
            <a:endParaRPr lang="fi-FI" dirty="0" smtClean="0"/>
          </a:p>
          <a:p>
            <a:r>
              <a:rPr lang="en-US" dirty="0" smtClean="0"/>
              <a:t>some </a:t>
            </a:r>
            <a:r>
              <a:rPr lang="en-GB" dirty="0" smtClean="0"/>
              <a:t>leaders in the development of software tools</a:t>
            </a:r>
            <a:endParaRPr lang="fi-FI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fi-FI" dirty="0" smtClean="0"/>
          </a:p>
          <a:p>
            <a:r>
              <a:rPr lang="en-US" dirty="0" smtClean="0"/>
              <a:t>some </a:t>
            </a:r>
            <a:r>
              <a:rPr lang="en-US" dirty="0" smtClean="0"/>
              <a:t>leading theorists </a:t>
            </a:r>
            <a:r>
              <a:rPr lang="en-US" dirty="0" smtClean="0"/>
              <a:t>in some representative European </a:t>
            </a:r>
            <a:r>
              <a:rPr lang="en-US" dirty="0" smtClean="0"/>
              <a:t>institutions</a:t>
            </a:r>
          </a:p>
          <a:p>
            <a:endParaRPr lang="en-US" dirty="0" smtClean="0"/>
          </a:p>
          <a:p>
            <a:r>
              <a:rPr lang="en-US" dirty="0" smtClean="0"/>
              <a:t>some </a:t>
            </a:r>
            <a:r>
              <a:rPr lang="en-US" dirty="0" smtClean="0"/>
              <a:t>leaders in the theory community </a:t>
            </a:r>
            <a:r>
              <a:rPr lang="fi-FI" dirty="0" smtClean="0"/>
              <a:t>outside </a:t>
            </a:r>
            <a:r>
              <a:rPr lang="fi-FI" dirty="0" err="1" smtClean="0"/>
              <a:t>Europe</a:t>
            </a:r>
            <a:endParaRPr lang="fi-FI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fi-FI" dirty="0" err="1" smtClean="0"/>
              <a:t>Questions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3000"/>
            <a:ext cx="7924800" cy="5181600"/>
          </a:xfrm>
        </p:spPr>
        <p:txBody>
          <a:bodyPr>
            <a:normAutofit fontScale="6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What are the areas of theory that may (or may not) require strategic coordination at the European level? </a:t>
            </a:r>
            <a:endParaRPr lang="fi-FI" dirty="0" smtClean="0"/>
          </a:p>
          <a:p>
            <a:pPr marL="514350" indent="-514350">
              <a:buFont typeface="+mj-lt"/>
              <a:buAutoNum type="arabicPeriod"/>
            </a:pPr>
            <a:endParaRPr lang="fi-FI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How </a:t>
            </a:r>
            <a:r>
              <a:rPr lang="en-GB" dirty="0" smtClean="0"/>
              <a:t>do you see the medium-term development of theory research (research directions, human resources, organization)? </a:t>
            </a:r>
            <a:endParaRPr lang="fi-FI" dirty="0" smtClean="0"/>
          </a:p>
          <a:p>
            <a:pPr marL="514350" indent="-514350">
              <a:buFont typeface="+mj-lt"/>
              <a:buAutoNum type="arabicPeriod"/>
            </a:pPr>
            <a:endParaRPr lang="fi-FI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</a:t>
            </a:r>
            <a:r>
              <a:rPr lang="en-US" dirty="0" smtClean="0"/>
              <a:t>do you see the role of the different EU actions for theory, and vice </a:t>
            </a:r>
            <a:r>
              <a:rPr lang="en-US" dirty="0" smtClean="0"/>
              <a:t>versa?</a:t>
            </a:r>
            <a:endParaRPr lang="fi-FI" dirty="0" smtClean="0"/>
          </a:p>
          <a:p>
            <a:pPr marL="514350" indent="-514350">
              <a:buFont typeface="+mj-lt"/>
              <a:buAutoNum type="arabicPeriod"/>
            </a:pPr>
            <a:endParaRPr lang="fi-FI" dirty="0" smtClean="0"/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How </a:t>
            </a:r>
            <a:r>
              <a:rPr lang="en-US" dirty="0" smtClean="0"/>
              <a:t>do you see the role of CERN for European theory, and vice </a:t>
            </a:r>
            <a:r>
              <a:rPr lang="en-US" dirty="0" smtClean="0"/>
              <a:t>versa?</a:t>
            </a:r>
            <a:endParaRPr lang="fi-FI" dirty="0" smtClean="0"/>
          </a:p>
          <a:p>
            <a:pPr marL="514350" indent="-514350">
              <a:buFont typeface="+mj-lt"/>
              <a:buAutoNum type="arabicPeriod"/>
            </a:pPr>
            <a:endParaRPr lang="fi-FI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What </a:t>
            </a:r>
            <a:r>
              <a:rPr lang="en-GB" dirty="0" smtClean="0"/>
              <a:t>are the strong/weak points of European theory versus other regions, and what could be done to improve on possible weak points?</a:t>
            </a:r>
            <a:br>
              <a:rPr lang="en-GB" dirty="0" smtClean="0"/>
            </a:br>
            <a:endParaRPr lang="en-US" dirty="0" smtClean="0"/>
          </a:p>
          <a:p>
            <a:pPr>
              <a:buNone/>
            </a:pPr>
            <a:r>
              <a:rPr lang="en-GB" dirty="0" smtClean="0"/>
              <a:t>Note: some questions may be modulated/removed for some subsets of the groups mentioned on the previous page. 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1531</TotalTime>
  <Words>236</Words>
  <Application>Microsoft Office PowerPoint</Application>
  <PresentationFormat>On-screen Show (4:3)</PresentationFormat>
  <Paragraphs>40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Particle Physics Theory  – working group </vt:lpstr>
      <vt:lpstr>Topics to be covered </vt:lpstr>
      <vt:lpstr>Working procedure</vt:lpstr>
      <vt:lpstr>Questions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huitu</cp:lastModifiedBy>
  <cp:revision>20</cp:revision>
  <dcterms:created xsi:type="dcterms:W3CDTF">2006-08-16T00:00:00Z</dcterms:created>
  <dcterms:modified xsi:type="dcterms:W3CDTF">2011-11-27T13:26:29Z</dcterms:modified>
</cp:coreProperties>
</file>