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16"/>
  </p:notesMasterIdLst>
  <p:handoutMasterIdLst>
    <p:handoutMasterId r:id="rId17"/>
  </p:handoutMasterIdLst>
  <p:sldIdLst>
    <p:sldId id="256" r:id="rId5"/>
    <p:sldId id="1896" r:id="rId6"/>
    <p:sldId id="1905" r:id="rId7"/>
    <p:sldId id="1910" r:id="rId8"/>
    <p:sldId id="1913" r:id="rId9"/>
    <p:sldId id="1906" r:id="rId10"/>
    <p:sldId id="1917" r:id="rId11"/>
    <p:sldId id="1908" r:id="rId12"/>
    <p:sldId id="1904" r:id="rId13"/>
    <p:sldId id="1918" r:id="rId14"/>
    <p:sldId id="1881" r:id="rId15"/>
  </p:sldIdLst>
  <p:sldSz cx="12192000" cy="6858000"/>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320" userDrawn="1">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9E6C337-021D-23C0-A49B-BD3435E7044A}" name="Truls Kolstad" initials="" userId="S::truls.kolstad@cern.ch::e3fcc34e-f56b-4fd5-9493-db6017968e91" providerId="AD"/>
  <p188:author id="{CD5F7139-6696-759A-E5BA-6688B815CACF}" name="Jules Braken" initials="" userId="S::jules.johannes.braken@cern.ch::52bfc7ed-39b2-4498-8698-49f117740900" providerId="AD"/>
  <p188:author id="{C3F30C69-22E1-C20D-F5BC-5354732782E6}" name="Oliver Aberle" initials="" userId="S::oliver.aberle@cern.ch::681bafda-64f0-41c1-a219-93917571b8a3" providerId="AD"/>
  <p188:author id="{71265E7A-537D-E06D-5372-CC675F62DE12}" name="Matthew Alexander Fraser" initials="MF" userId="S::matthew.alexander.fraser@cern.ch::5eee16d1-cca1-4872-a511-08e37536a173" providerId="AD"/>
  <p188:author id="{71B6E97F-497E-718D-2D52-DC7197CFEDC9}" name="Marco Calviani" initials="MC" userId="S::marco.calviani@cern.ch::ddf8b175-a69f-4f4e-bfb3-bc7162f64e1b" providerId="AD"/>
  <p188:author id="{F548ACA3-39EC-9120-BE71-A90BCF2FDD2D}" name="Jean-Louis Grenard" initials="JG" userId="S::jean-louis.grenard@cern.ch::3cfbd564-dc6a-44a5-8f9b-b0eb35aadd99" providerId="AD"/>
  <p188:author id="{9E789CB4-A061-00EF-F97F-324F1C73E7C0}" name="Christophe Yves Mucher" initials="" userId="S::christophe.yves.mucher@cern.ch::eb1185d7-5c45-4ac5-a4a8-1bab5a930e40" providerId="AD"/>
  <p188:author id="{BA3505BE-EBEA-DEF3-DF7B-D60CF6334915}" name="Gemma Stacey Humphreys" initials="" userId="S::gemma.stacey.humphreys@cern.ch::ec960c71-227a-4d37-905b-69bbf3565b70"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BEBE9C"/>
    <a:srgbClr val="9CBEAD"/>
    <a:srgbClr val="F1F0C4"/>
    <a:srgbClr val="DAC2C2"/>
    <a:srgbClr val="C4F0D9"/>
    <a:srgbClr val="FD6C5D"/>
    <a:srgbClr val="A5A5A5"/>
    <a:srgbClr val="92AF89"/>
    <a:srgbClr val="899BA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8CC2E83-2881-0D0A-AF9E-BDBD4823415D}" v="302" dt="2025-06-11T10:19:32.496"/>
    <p1510:client id="{2D2C459D-6B8E-4F30-AA24-E079502939C6}" v="150" dt="2025-06-12T09:56:54.759"/>
    <p1510:client id="{B8FB82F0-5D6B-4C62-BC07-0AECFC1E8842}" v="121" dt="2025-06-11T13:45:01.606"/>
  </p1510:revLst>
</p1510:revInfo>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1" d="100"/>
          <a:sy n="91" d="100"/>
        </p:scale>
        <p:origin x="341" y="72"/>
      </p:cViewPr>
      <p:guideLst>
        <p:guide orient="horz" pos="4320"/>
        <p:guide pos="3840"/>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5" Type="http://schemas.microsoft.com/office/2018/10/relationships/authors" Target="author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dre Henriques" userId="S::andre.henriques@cern.ch::7cf025fc-5935-4bcf-be4d-ba0460041a3c" providerId="AD" clId="Web-{037A90A4-404E-3103-4525-1D0C18C870DE}"/>
    <pc:docChg chg="modSld">
      <pc:chgData name="Andre Henriques" userId="S::andre.henriques@cern.ch::7cf025fc-5935-4bcf-be4d-ba0460041a3c" providerId="AD" clId="Web-{037A90A4-404E-3103-4525-1D0C18C870DE}" dt="2025-06-05T15:25:12.450" v="130" actId="20577"/>
      <pc:docMkLst>
        <pc:docMk/>
      </pc:docMkLst>
      <pc:sldChg chg="addSp delSp modSp">
        <pc:chgData name="Andre Henriques" userId="S::andre.henriques@cern.ch::7cf025fc-5935-4bcf-be4d-ba0460041a3c" providerId="AD" clId="Web-{037A90A4-404E-3103-4525-1D0C18C870DE}" dt="2025-06-05T15:25:12.450" v="130" actId="20577"/>
        <pc:sldMkLst>
          <pc:docMk/>
          <pc:sldMk cId="4210180461" sldId="1907"/>
        </pc:sldMkLst>
      </pc:sldChg>
    </pc:docChg>
  </pc:docChgLst>
  <pc:docChgLst>
    <pc:chgData name="Andre Henriques" userId="S::andre.henriques@cern.ch::7cf025fc-5935-4bcf-be4d-ba0460041a3c" providerId="AD" clId="Web-{08CC2E83-2881-0D0A-AF9E-BDBD4823415D}"/>
    <pc:docChg chg="modSld">
      <pc:chgData name="Andre Henriques" userId="S::andre.henriques@cern.ch::7cf025fc-5935-4bcf-be4d-ba0460041a3c" providerId="AD" clId="Web-{08CC2E83-2881-0D0A-AF9E-BDBD4823415D}" dt="2025-06-11T10:19:29.511" v="253" actId="20577"/>
      <pc:docMkLst>
        <pc:docMk/>
      </pc:docMkLst>
      <pc:sldChg chg="modSp">
        <pc:chgData name="Andre Henriques" userId="S::andre.henriques@cern.ch::7cf025fc-5935-4bcf-be4d-ba0460041a3c" providerId="AD" clId="Web-{08CC2E83-2881-0D0A-AF9E-BDBD4823415D}" dt="2025-06-11T10:19:29.511" v="253" actId="20577"/>
        <pc:sldMkLst>
          <pc:docMk/>
          <pc:sldMk cId="2034068719" sldId="1917"/>
        </pc:sldMkLst>
        <pc:spChg chg="mod">
          <ac:chgData name="Andre Henriques" userId="S::andre.henriques@cern.ch::7cf025fc-5935-4bcf-be4d-ba0460041a3c" providerId="AD" clId="Web-{08CC2E83-2881-0D0A-AF9E-BDBD4823415D}" dt="2025-06-11T10:19:29.511" v="253" actId="20577"/>
          <ac:spMkLst>
            <pc:docMk/>
            <pc:sldMk cId="2034068719" sldId="1917"/>
            <ac:spMk id="4" creationId="{D1261891-16EF-A081-A9F1-B421101A14A9}"/>
          </ac:spMkLst>
        </pc:spChg>
        <pc:spChg chg="mod">
          <ac:chgData name="Andre Henriques" userId="S::andre.henriques@cern.ch::7cf025fc-5935-4bcf-be4d-ba0460041a3c" providerId="AD" clId="Web-{08CC2E83-2881-0D0A-AF9E-BDBD4823415D}" dt="2025-06-11T10:16:19.383" v="208" actId="1076"/>
          <ac:spMkLst>
            <pc:docMk/>
            <pc:sldMk cId="2034068719" sldId="1917"/>
            <ac:spMk id="5" creationId="{67FB6D19-912F-E3C0-CF79-E112D57735C4}"/>
          </ac:spMkLst>
        </pc:spChg>
      </pc:sldChg>
    </pc:docChg>
  </pc:docChgLst>
  <pc:docChgLst>
    <pc:chgData name="Marco Andreini" userId="b4bc80fd-31b4-4871-9135-f327fb11daae" providerId="ADAL" clId="{F0B15DA3-A670-4ABE-BB76-F244E649F64E}"/>
    <pc:docChg chg="custSel modSld">
      <pc:chgData name="Marco Andreini" userId="b4bc80fd-31b4-4871-9135-f327fb11daae" providerId="ADAL" clId="{F0B15DA3-A670-4ABE-BB76-F244E649F64E}" dt="2025-06-10T12:46:19.588" v="258" actId="20577"/>
      <pc:docMkLst>
        <pc:docMk/>
      </pc:docMkLst>
      <pc:sldChg chg="modSp mod">
        <pc:chgData name="Marco Andreini" userId="b4bc80fd-31b4-4871-9135-f327fb11daae" providerId="ADAL" clId="{F0B15DA3-A670-4ABE-BB76-F244E649F64E}" dt="2025-06-10T12:46:19.588" v="258" actId="20577"/>
        <pc:sldMkLst>
          <pc:docMk/>
          <pc:sldMk cId="1928007724" sldId="1905"/>
        </pc:sldMkLst>
        <pc:spChg chg="mod">
          <ac:chgData name="Marco Andreini" userId="b4bc80fd-31b4-4871-9135-f327fb11daae" providerId="ADAL" clId="{F0B15DA3-A670-4ABE-BB76-F244E649F64E}" dt="2025-06-10T12:46:19.588" v="258" actId="20577"/>
          <ac:spMkLst>
            <pc:docMk/>
            <pc:sldMk cId="1928007724" sldId="1905"/>
            <ac:spMk id="4" creationId="{691C671D-69EF-392C-AD5D-7040BE712B2C}"/>
          </ac:spMkLst>
        </pc:spChg>
      </pc:sldChg>
    </pc:docChg>
  </pc:docChgLst>
  <pc:docChgLst>
    <pc:chgData name="Andre Henriques" userId="S::andre.henriques@cern.ch::7cf025fc-5935-4bcf-be4d-ba0460041a3c" providerId="AD" clId="Web-{A0AFAFBC-EDFB-02B8-9368-C3E532BFD690}"/>
    <pc:docChg chg="modSld">
      <pc:chgData name="Andre Henriques" userId="S::andre.henriques@cern.ch::7cf025fc-5935-4bcf-be4d-ba0460041a3c" providerId="AD" clId="Web-{A0AFAFBC-EDFB-02B8-9368-C3E532BFD690}" dt="2025-06-05T15:39:17.577" v="76" actId="20577"/>
      <pc:docMkLst>
        <pc:docMk/>
      </pc:docMkLst>
      <pc:sldChg chg="modSp">
        <pc:chgData name="Andre Henriques" userId="S::andre.henriques@cern.ch::7cf025fc-5935-4bcf-be4d-ba0460041a3c" providerId="AD" clId="Web-{A0AFAFBC-EDFB-02B8-9368-C3E532BFD690}" dt="2025-06-05T15:39:17.577" v="76" actId="20577"/>
        <pc:sldMkLst>
          <pc:docMk/>
          <pc:sldMk cId="4210180461" sldId="1907"/>
        </pc:sldMkLst>
      </pc:sldChg>
    </pc:docChg>
  </pc:docChgLst>
  <pc:docChgLst>
    <pc:chgData name="James John Scott Currie" userId="a8bdd19e-ad39-4f83-be2c-2ad5684db3f0" providerId="ADAL" clId="{2D2C459D-6B8E-4F30-AA24-E079502939C6}"/>
    <pc:docChg chg="undo custSel delSld modSld">
      <pc:chgData name="James John Scott Currie" userId="a8bdd19e-ad39-4f83-be2c-2ad5684db3f0" providerId="ADAL" clId="{2D2C459D-6B8E-4F30-AA24-E079502939C6}" dt="2025-06-12T09:57:07.839" v="848" actId="207"/>
      <pc:docMkLst>
        <pc:docMk/>
      </pc:docMkLst>
      <pc:sldChg chg="modSp mod">
        <pc:chgData name="James John Scott Currie" userId="a8bdd19e-ad39-4f83-be2c-2ad5684db3f0" providerId="ADAL" clId="{2D2C459D-6B8E-4F30-AA24-E079502939C6}" dt="2025-06-11T13:28:12.437" v="793" actId="20577"/>
        <pc:sldMkLst>
          <pc:docMk/>
          <pc:sldMk cId="1928007724" sldId="1905"/>
        </pc:sldMkLst>
        <pc:spChg chg="mod">
          <ac:chgData name="James John Scott Currie" userId="a8bdd19e-ad39-4f83-be2c-2ad5684db3f0" providerId="ADAL" clId="{2D2C459D-6B8E-4F30-AA24-E079502939C6}" dt="2025-06-11T13:28:12.437" v="793" actId="20577"/>
          <ac:spMkLst>
            <pc:docMk/>
            <pc:sldMk cId="1928007724" sldId="1905"/>
            <ac:spMk id="4" creationId="{691C671D-69EF-392C-AD5D-7040BE712B2C}"/>
          </ac:spMkLst>
        </pc:spChg>
      </pc:sldChg>
      <pc:sldChg chg="modSp mod">
        <pc:chgData name="James John Scott Currie" userId="a8bdd19e-ad39-4f83-be2c-2ad5684db3f0" providerId="ADAL" clId="{2D2C459D-6B8E-4F30-AA24-E079502939C6}" dt="2025-06-11T08:23:18.454" v="312" actId="20577"/>
        <pc:sldMkLst>
          <pc:docMk/>
          <pc:sldMk cId="2397545906" sldId="1906"/>
        </pc:sldMkLst>
        <pc:spChg chg="mod">
          <ac:chgData name="James John Scott Currie" userId="a8bdd19e-ad39-4f83-be2c-2ad5684db3f0" providerId="ADAL" clId="{2D2C459D-6B8E-4F30-AA24-E079502939C6}" dt="2025-06-11T08:23:18.454" v="312" actId="20577"/>
          <ac:spMkLst>
            <pc:docMk/>
            <pc:sldMk cId="2397545906" sldId="1906"/>
            <ac:spMk id="4" creationId="{5F4BD5EA-7BC0-9EA5-FF0F-0187F0B6FEA3}"/>
          </ac:spMkLst>
        </pc:spChg>
      </pc:sldChg>
      <pc:sldChg chg="modSp mod">
        <pc:chgData name="James John Scott Currie" userId="a8bdd19e-ad39-4f83-be2c-2ad5684db3f0" providerId="ADAL" clId="{2D2C459D-6B8E-4F30-AA24-E079502939C6}" dt="2025-06-11T08:38:15.138" v="462" actId="20577"/>
        <pc:sldMkLst>
          <pc:docMk/>
          <pc:sldMk cId="2909337723" sldId="1908"/>
        </pc:sldMkLst>
        <pc:spChg chg="mod">
          <ac:chgData name="James John Scott Currie" userId="a8bdd19e-ad39-4f83-be2c-2ad5684db3f0" providerId="ADAL" clId="{2D2C459D-6B8E-4F30-AA24-E079502939C6}" dt="2025-06-11T08:38:15.138" v="462" actId="20577"/>
          <ac:spMkLst>
            <pc:docMk/>
            <pc:sldMk cId="2909337723" sldId="1908"/>
            <ac:spMk id="4" creationId="{E56427F0-8138-D6D7-64BC-96E824A0BD79}"/>
          </ac:spMkLst>
        </pc:spChg>
      </pc:sldChg>
      <pc:sldChg chg="addSp modSp mod">
        <pc:chgData name="James John Scott Currie" userId="a8bdd19e-ad39-4f83-be2c-2ad5684db3f0" providerId="ADAL" clId="{2D2C459D-6B8E-4F30-AA24-E079502939C6}" dt="2025-06-12T09:57:07.839" v="848" actId="207"/>
        <pc:sldMkLst>
          <pc:docMk/>
          <pc:sldMk cId="3842932024" sldId="1909"/>
        </pc:sldMkLst>
        <pc:spChg chg="mod ord">
          <ac:chgData name="James John Scott Currie" userId="a8bdd19e-ad39-4f83-be2c-2ad5684db3f0" providerId="ADAL" clId="{2D2C459D-6B8E-4F30-AA24-E079502939C6}" dt="2025-06-12T09:56:54.759" v="847" actId="20578"/>
          <ac:spMkLst>
            <pc:docMk/>
            <pc:sldMk cId="3842932024" sldId="1909"/>
            <ac:spMk id="4" creationId="{EAC2BF99-DEEC-5710-D292-ACF94400EC90}"/>
          </ac:spMkLst>
        </pc:spChg>
        <pc:spChg chg="add mod">
          <ac:chgData name="James John Scott Currie" userId="a8bdd19e-ad39-4f83-be2c-2ad5684db3f0" providerId="ADAL" clId="{2D2C459D-6B8E-4F30-AA24-E079502939C6}" dt="2025-06-12T09:54:21.163" v="824" actId="767"/>
          <ac:spMkLst>
            <pc:docMk/>
            <pc:sldMk cId="3842932024" sldId="1909"/>
            <ac:spMk id="5" creationId="{D4A2720B-B7A4-BF8A-021D-E4A599FA6F7E}"/>
          </ac:spMkLst>
        </pc:spChg>
        <pc:spChg chg="add mod">
          <ac:chgData name="James John Scott Currie" userId="a8bdd19e-ad39-4f83-be2c-2ad5684db3f0" providerId="ADAL" clId="{2D2C459D-6B8E-4F30-AA24-E079502939C6}" dt="2025-06-12T09:57:07.839" v="848" actId="207"/>
          <ac:spMkLst>
            <pc:docMk/>
            <pc:sldMk cId="3842932024" sldId="1909"/>
            <ac:spMk id="6" creationId="{5A0CC7C7-AE5D-E768-D598-C14F076869AD}"/>
          </ac:spMkLst>
        </pc:spChg>
      </pc:sldChg>
      <pc:sldChg chg="modSp mod">
        <pc:chgData name="James John Scott Currie" userId="a8bdd19e-ad39-4f83-be2c-2ad5684db3f0" providerId="ADAL" clId="{2D2C459D-6B8E-4F30-AA24-E079502939C6}" dt="2025-06-11T19:36:27.698" v="823" actId="20577"/>
        <pc:sldMkLst>
          <pc:docMk/>
          <pc:sldMk cId="2912664529" sldId="1910"/>
        </pc:sldMkLst>
        <pc:spChg chg="mod">
          <ac:chgData name="James John Scott Currie" userId="a8bdd19e-ad39-4f83-be2c-2ad5684db3f0" providerId="ADAL" clId="{2D2C459D-6B8E-4F30-AA24-E079502939C6}" dt="2025-06-11T19:36:27.698" v="823" actId="20577"/>
          <ac:spMkLst>
            <pc:docMk/>
            <pc:sldMk cId="2912664529" sldId="1910"/>
            <ac:spMk id="4" creationId="{97DE5B75-7108-0653-D89B-5A4F2635CD18}"/>
          </ac:spMkLst>
        </pc:spChg>
      </pc:sldChg>
      <pc:sldChg chg="del">
        <pc:chgData name="James John Scott Currie" userId="a8bdd19e-ad39-4f83-be2c-2ad5684db3f0" providerId="ADAL" clId="{2D2C459D-6B8E-4F30-AA24-E079502939C6}" dt="2025-06-10T14:15:51.856" v="44" actId="2696"/>
        <pc:sldMkLst>
          <pc:docMk/>
          <pc:sldMk cId="1091100365" sldId="1911"/>
        </pc:sldMkLst>
      </pc:sldChg>
      <pc:sldChg chg="mod modShow">
        <pc:chgData name="James John Scott Currie" userId="a8bdd19e-ad39-4f83-be2c-2ad5684db3f0" providerId="ADAL" clId="{2D2C459D-6B8E-4F30-AA24-E079502939C6}" dt="2025-06-11T08:25:24.946" v="345" actId="729"/>
        <pc:sldMkLst>
          <pc:docMk/>
          <pc:sldMk cId="469558212" sldId="1912"/>
        </pc:sldMkLst>
      </pc:sldChg>
      <pc:sldChg chg="modSp mod">
        <pc:chgData name="James John Scott Currie" userId="a8bdd19e-ad39-4f83-be2c-2ad5684db3f0" providerId="ADAL" clId="{2D2C459D-6B8E-4F30-AA24-E079502939C6}" dt="2025-06-11T08:21:41.459" v="305" actId="20577"/>
        <pc:sldMkLst>
          <pc:docMk/>
          <pc:sldMk cId="504285255" sldId="1913"/>
        </pc:sldMkLst>
        <pc:spChg chg="mod">
          <ac:chgData name="James John Scott Currie" userId="a8bdd19e-ad39-4f83-be2c-2ad5684db3f0" providerId="ADAL" clId="{2D2C459D-6B8E-4F30-AA24-E079502939C6}" dt="2025-06-11T08:21:41.459" v="305" actId="20577"/>
          <ac:spMkLst>
            <pc:docMk/>
            <pc:sldMk cId="504285255" sldId="1913"/>
            <ac:spMk id="4" creationId="{E5153754-79CE-9AB1-6017-967D161E9549}"/>
          </ac:spMkLst>
        </pc:spChg>
      </pc:sldChg>
      <pc:sldChg chg="modSp mod">
        <pc:chgData name="James John Scott Currie" userId="a8bdd19e-ad39-4f83-be2c-2ad5684db3f0" providerId="ADAL" clId="{2D2C459D-6B8E-4F30-AA24-E079502939C6}" dt="2025-06-11T08:43:16.472" v="648" actId="20577"/>
        <pc:sldMkLst>
          <pc:docMk/>
          <pc:sldMk cId="3973453363" sldId="1914"/>
        </pc:sldMkLst>
        <pc:spChg chg="mod">
          <ac:chgData name="James John Scott Currie" userId="a8bdd19e-ad39-4f83-be2c-2ad5684db3f0" providerId="ADAL" clId="{2D2C459D-6B8E-4F30-AA24-E079502939C6}" dt="2025-06-11T08:43:16.472" v="648" actId="20577"/>
          <ac:spMkLst>
            <pc:docMk/>
            <pc:sldMk cId="3973453363" sldId="1914"/>
            <ac:spMk id="4" creationId="{17E846B8-0D2B-9272-1EB0-CA3532DC37C7}"/>
          </ac:spMkLst>
        </pc:spChg>
      </pc:sldChg>
      <pc:sldChg chg="modSp mod">
        <pc:chgData name="James John Scott Currie" userId="a8bdd19e-ad39-4f83-be2c-2ad5684db3f0" providerId="ADAL" clId="{2D2C459D-6B8E-4F30-AA24-E079502939C6}" dt="2025-06-10T14:20:58.786" v="63" actId="20577"/>
        <pc:sldMkLst>
          <pc:docMk/>
          <pc:sldMk cId="3937964775" sldId="1916"/>
        </pc:sldMkLst>
        <pc:spChg chg="mod">
          <ac:chgData name="James John Scott Currie" userId="a8bdd19e-ad39-4f83-be2c-2ad5684db3f0" providerId="ADAL" clId="{2D2C459D-6B8E-4F30-AA24-E079502939C6}" dt="2025-06-10T14:20:58.786" v="63" actId="20577"/>
          <ac:spMkLst>
            <pc:docMk/>
            <pc:sldMk cId="3937964775" sldId="1916"/>
            <ac:spMk id="11" creationId="{05ED0DDA-1A67-256B-C307-66C62D35C4D4}"/>
          </ac:spMkLst>
        </pc:spChg>
      </pc:sldChg>
      <pc:sldChg chg="modSp mod">
        <pc:chgData name="James John Scott Currie" userId="a8bdd19e-ad39-4f83-be2c-2ad5684db3f0" providerId="ADAL" clId="{2D2C459D-6B8E-4F30-AA24-E079502939C6}" dt="2025-06-11T08:27:27.318" v="355" actId="20577"/>
        <pc:sldMkLst>
          <pc:docMk/>
          <pc:sldMk cId="2034068719" sldId="1917"/>
        </pc:sldMkLst>
        <pc:spChg chg="mod">
          <ac:chgData name="James John Scott Currie" userId="a8bdd19e-ad39-4f83-be2c-2ad5684db3f0" providerId="ADAL" clId="{2D2C459D-6B8E-4F30-AA24-E079502939C6}" dt="2025-06-11T08:27:27.318" v="355" actId="20577"/>
          <ac:spMkLst>
            <pc:docMk/>
            <pc:sldMk cId="2034068719" sldId="1917"/>
            <ac:spMk id="4" creationId="{D1261891-16EF-A081-A9F1-B421101A14A9}"/>
          </ac:spMkLst>
        </pc:spChg>
      </pc:sldChg>
      <pc:sldChg chg="modSp mod">
        <pc:chgData name="James John Scott Currie" userId="a8bdd19e-ad39-4f83-be2c-2ad5684db3f0" providerId="ADAL" clId="{2D2C459D-6B8E-4F30-AA24-E079502939C6}" dt="2025-06-11T08:12:52.343" v="156" actId="20577"/>
        <pc:sldMkLst>
          <pc:docMk/>
          <pc:sldMk cId="2425903498" sldId="1918"/>
        </pc:sldMkLst>
        <pc:spChg chg="mod">
          <ac:chgData name="James John Scott Currie" userId="a8bdd19e-ad39-4f83-be2c-2ad5684db3f0" providerId="ADAL" clId="{2D2C459D-6B8E-4F30-AA24-E079502939C6}" dt="2025-06-11T08:12:52.343" v="156" actId="20577"/>
          <ac:spMkLst>
            <pc:docMk/>
            <pc:sldMk cId="2425903498" sldId="1918"/>
            <ac:spMk id="4" creationId="{F16F5F21-CB47-4E58-85BC-1EFA83F02FB1}"/>
          </ac:spMkLst>
        </pc:spChg>
      </pc:sldChg>
    </pc:docChg>
  </pc:docChgLst>
  <pc:docChgLst>
    <pc:chgData name="James John Scott Currie" userId="a8bdd19e-ad39-4f83-be2c-2ad5684db3f0" providerId="ADAL" clId="{B8FB82F0-5D6B-4C62-BC07-0AECFC1E8842}"/>
    <pc:docChg chg="undo redo custSel addSld delSld modSld sldOrd">
      <pc:chgData name="James John Scott Currie" userId="a8bdd19e-ad39-4f83-be2c-2ad5684db3f0" providerId="ADAL" clId="{B8FB82F0-5D6B-4C62-BC07-0AECFC1E8842}" dt="2025-06-11T14:23:10.482" v="3148"/>
      <pc:docMkLst>
        <pc:docMk/>
      </pc:docMkLst>
      <pc:sldChg chg="modSp mod">
        <pc:chgData name="James John Scott Currie" userId="a8bdd19e-ad39-4f83-be2c-2ad5684db3f0" providerId="ADAL" clId="{B8FB82F0-5D6B-4C62-BC07-0AECFC1E8842}" dt="2025-06-05T15:22:39.326" v="972" actId="20577"/>
        <pc:sldMkLst>
          <pc:docMk/>
          <pc:sldMk cId="0" sldId="256"/>
        </pc:sldMkLst>
        <pc:spChg chg="mod">
          <ac:chgData name="James John Scott Currie" userId="a8bdd19e-ad39-4f83-be2c-2ad5684db3f0" providerId="ADAL" clId="{B8FB82F0-5D6B-4C62-BC07-0AECFC1E8842}" dt="2025-06-05T15:22:39.326" v="972" actId="20577"/>
          <ac:spMkLst>
            <pc:docMk/>
            <pc:sldMk cId="0" sldId="256"/>
            <ac:spMk id="4" creationId="{00000000-0000-0000-0000-000000000000}"/>
          </ac:spMkLst>
        </pc:spChg>
      </pc:sldChg>
      <pc:sldChg chg="modSp mod">
        <pc:chgData name="James John Scott Currie" userId="a8bdd19e-ad39-4f83-be2c-2ad5684db3f0" providerId="ADAL" clId="{B8FB82F0-5D6B-4C62-BC07-0AECFC1E8842}" dt="2025-06-11T09:44:23.054" v="1935" actId="20577"/>
        <pc:sldMkLst>
          <pc:docMk/>
          <pc:sldMk cId="1814509260" sldId="1896"/>
        </pc:sldMkLst>
        <pc:spChg chg="mod">
          <ac:chgData name="James John Scott Currie" userId="a8bdd19e-ad39-4f83-be2c-2ad5684db3f0" providerId="ADAL" clId="{B8FB82F0-5D6B-4C62-BC07-0AECFC1E8842}" dt="2025-06-11T09:44:23.054" v="1935" actId="20577"/>
          <ac:spMkLst>
            <pc:docMk/>
            <pc:sldMk cId="1814509260" sldId="1896"/>
            <ac:spMk id="5" creationId="{313A38D9-2129-236F-9AF8-4E7EE441EC4B}"/>
          </ac:spMkLst>
        </pc:spChg>
      </pc:sldChg>
      <pc:sldChg chg="modSp mod">
        <pc:chgData name="James John Scott Currie" userId="a8bdd19e-ad39-4f83-be2c-2ad5684db3f0" providerId="ADAL" clId="{B8FB82F0-5D6B-4C62-BC07-0AECFC1E8842}" dt="2025-06-05T06:34:53.673" v="618" actId="20577"/>
        <pc:sldMkLst>
          <pc:docMk/>
          <pc:sldMk cId="2558410083" sldId="1904"/>
        </pc:sldMkLst>
        <pc:spChg chg="mod">
          <ac:chgData name="James John Scott Currie" userId="a8bdd19e-ad39-4f83-be2c-2ad5684db3f0" providerId="ADAL" clId="{B8FB82F0-5D6B-4C62-BC07-0AECFC1E8842}" dt="2025-06-05T06:34:53.673" v="618" actId="20577"/>
          <ac:spMkLst>
            <pc:docMk/>
            <pc:sldMk cId="2558410083" sldId="1904"/>
            <ac:spMk id="4" creationId="{3C11BE3B-8747-7B5A-64C1-E5EEB8D6F46F}"/>
          </ac:spMkLst>
        </pc:spChg>
      </pc:sldChg>
      <pc:sldChg chg="modSp mod">
        <pc:chgData name="James John Scott Currie" userId="a8bdd19e-ad39-4f83-be2c-2ad5684db3f0" providerId="ADAL" clId="{B8FB82F0-5D6B-4C62-BC07-0AECFC1E8842}" dt="2025-06-11T13:28:57.211" v="2833" actId="27636"/>
        <pc:sldMkLst>
          <pc:docMk/>
          <pc:sldMk cId="1928007724" sldId="1905"/>
        </pc:sldMkLst>
        <pc:spChg chg="mod">
          <ac:chgData name="James John Scott Currie" userId="a8bdd19e-ad39-4f83-be2c-2ad5684db3f0" providerId="ADAL" clId="{B8FB82F0-5D6B-4C62-BC07-0AECFC1E8842}" dt="2025-06-11T13:28:57.211" v="2833" actId="27636"/>
          <ac:spMkLst>
            <pc:docMk/>
            <pc:sldMk cId="1928007724" sldId="1905"/>
            <ac:spMk id="4" creationId="{691C671D-69EF-392C-AD5D-7040BE712B2C}"/>
          </ac:spMkLst>
        </pc:spChg>
      </pc:sldChg>
      <pc:sldChg chg="modSp mod">
        <pc:chgData name="James John Scott Currie" userId="a8bdd19e-ad39-4f83-be2c-2ad5684db3f0" providerId="ADAL" clId="{B8FB82F0-5D6B-4C62-BC07-0AECFC1E8842}" dt="2025-06-11T12:45:17.440" v="2317" actId="113"/>
        <pc:sldMkLst>
          <pc:docMk/>
          <pc:sldMk cId="2397545906" sldId="1906"/>
        </pc:sldMkLst>
        <pc:spChg chg="mod">
          <ac:chgData name="James John Scott Currie" userId="a8bdd19e-ad39-4f83-be2c-2ad5684db3f0" providerId="ADAL" clId="{B8FB82F0-5D6B-4C62-BC07-0AECFC1E8842}" dt="2025-06-11T12:45:17.440" v="2317" actId="113"/>
          <ac:spMkLst>
            <pc:docMk/>
            <pc:sldMk cId="2397545906" sldId="1906"/>
            <ac:spMk id="4" creationId="{5F4BD5EA-7BC0-9EA5-FF0F-0187F0B6FEA3}"/>
          </ac:spMkLst>
        </pc:spChg>
      </pc:sldChg>
      <pc:sldChg chg="del">
        <pc:chgData name="James John Scott Currie" userId="a8bdd19e-ad39-4f83-be2c-2ad5684db3f0" providerId="ADAL" clId="{B8FB82F0-5D6B-4C62-BC07-0AECFC1E8842}" dt="2025-06-06T08:01:31.942" v="1006" actId="2696"/>
        <pc:sldMkLst>
          <pc:docMk/>
          <pc:sldMk cId="4210180461" sldId="1907"/>
        </pc:sldMkLst>
      </pc:sldChg>
      <pc:sldChg chg="modSp mod">
        <pc:chgData name="James John Scott Currie" userId="a8bdd19e-ad39-4f83-be2c-2ad5684db3f0" providerId="ADAL" clId="{B8FB82F0-5D6B-4C62-BC07-0AECFC1E8842}" dt="2025-06-06T12:03:02.834" v="1603" actId="20577"/>
        <pc:sldMkLst>
          <pc:docMk/>
          <pc:sldMk cId="2909337723" sldId="1908"/>
        </pc:sldMkLst>
        <pc:spChg chg="mod">
          <ac:chgData name="James John Scott Currie" userId="a8bdd19e-ad39-4f83-be2c-2ad5684db3f0" providerId="ADAL" clId="{B8FB82F0-5D6B-4C62-BC07-0AECFC1E8842}" dt="2025-06-06T12:03:02.834" v="1603" actId="20577"/>
          <ac:spMkLst>
            <pc:docMk/>
            <pc:sldMk cId="2909337723" sldId="1908"/>
            <ac:spMk id="4" creationId="{E56427F0-8138-D6D7-64BC-96E824A0BD79}"/>
          </ac:spMkLst>
        </pc:spChg>
      </pc:sldChg>
      <pc:sldChg chg="addSp delSp modSp mod modClrScheme chgLayout">
        <pc:chgData name="James John Scott Currie" userId="a8bdd19e-ad39-4f83-be2c-2ad5684db3f0" providerId="ADAL" clId="{B8FB82F0-5D6B-4C62-BC07-0AECFC1E8842}" dt="2025-06-11T14:07:46.389" v="3118" actId="20577"/>
        <pc:sldMkLst>
          <pc:docMk/>
          <pc:sldMk cId="3842932024" sldId="1909"/>
        </pc:sldMkLst>
        <pc:spChg chg="mod">
          <ac:chgData name="James John Scott Currie" userId="a8bdd19e-ad39-4f83-be2c-2ad5684db3f0" providerId="ADAL" clId="{B8FB82F0-5D6B-4C62-BC07-0AECFC1E8842}" dt="2025-06-05T07:34:12.653" v="748" actId="26606"/>
          <ac:spMkLst>
            <pc:docMk/>
            <pc:sldMk cId="3842932024" sldId="1909"/>
            <ac:spMk id="2" creationId="{529974C5-91BE-521C-DB70-12420B690685}"/>
          </ac:spMkLst>
        </pc:spChg>
        <pc:spChg chg="mod ord">
          <ac:chgData name="James John Scott Currie" userId="a8bdd19e-ad39-4f83-be2c-2ad5684db3f0" providerId="ADAL" clId="{B8FB82F0-5D6B-4C62-BC07-0AECFC1E8842}" dt="2025-06-05T07:34:12.653" v="748" actId="26606"/>
          <ac:spMkLst>
            <pc:docMk/>
            <pc:sldMk cId="3842932024" sldId="1909"/>
            <ac:spMk id="3" creationId="{A79B49A3-53BC-F936-B8BC-F1F45096DAC8}"/>
          </ac:spMkLst>
        </pc:spChg>
        <pc:spChg chg="mod">
          <ac:chgData name="James John Scott Currie" userId="a8bdd19e-ad39-4f83-be2c-2ad5684db3f0" providerId="ADAL" clId="{B8FB82F0-5D6B-4C62-BC07-0AECFC1E8842}" dt="2025-06-11T14:07:46.389" v="3118" actId="20577"/>
          <ac:spMkLst>
            <pc:docMk/>
            <pc:sldMk cId="3842932024" sldId="1909"/>
            <ac:spMk id="4" creationId="{EAC2BF99-DEEC-5710-D292-ACF94400EC90}"/>
          </ac:spMkLst>
        </pc:spChg>
      </pc:sldChg>
      <pc:sldChg chg="modSp mod">
        <pc:chgData name="James John Scott Currie" userId="a8bdd19e-ad39-4f83-be2c-2ad5684db3f0" providerId="ADAL" clId="{B8FB82F0-5D6B-4C62-BC07-0AECFC1E8842}" dt="2025-06-06T12:03:46.276" v="1611" actId="20577"/>
        <pc:sldMkLst>
          <pc:docMk/>
          <pc:sldMk cId="2912664529" sldId="1910"/>
        </pc:sldMkLst>
        <pc:spChg chg="mod">
          <ac:chgData name="James John Scott Currie" userId="a8bdd19e-ad39-4f83-be2c-2ad5684db3f0" providerId="ADAL" clId="{B8FB82F0-5D6B-4C62-BC07-0AECFC1E8842}" dt="2025-06-06T12:03:46.276" v="1611" actId="20577"/>
          <ac:spMkLst>
            <pc:docMk/>
            <pc:sldMk cId="2912664529" sldId="1910"/>
            <ac:spMk id="4" creationId="{97DE5B75-7108-0653-D89B-5A4F2635CD18}"/>
          </ac:spMkLst>
        </pc:spChg>
      </pc:sldChg>
      <pc:sldChg chg="modSp mod">
        <pc:chgData name="James John Scott Currie" userId="a8bdd19e-ad39-4f83-be2c-2ad5684db3f0" providerId="ADAL" clId="{B8FB82F0-5D6B-4C62-BC07-0AECFC1E8842}" dt="2025-06-06T11:20:39.891" v="1587" actId="20577"/>
        <pc:sldMkLst>
          <pc:docMk/>
          <pc:sldMk cId="1091100365" sldId="1911"/>
        </pc:sldMkLst>
      </pc:sldChg>
      <pc:sldChg chg="modSp mod">
        <pc:chgData name="James John Scott Currie" userId="a8bdd19e-ad39-4f83-be2c-2ad5684db3f0" providerId="ADAL" clId="{B8FB82F0-5D6B-4C62-BC07-0AECFC1E8842}" dt="2025-06-11T09:42:50.012" v="1934" actId="1076"/>
        <pc:sldMkLst>
          <pc:docMk/>
          <pc:sldMk cId="469558212" sldId="1912"/>
        </pc:sldMkLst>
        <pc:spChg chg="mod">
          <ac:chgData name="James John Scott Currie" userId="a8bdd19e-ad39-4f83-be2c-2ad5684db3f0" providerId="ADAL" clId="{B8FB82F0-5D6B-4C62-BC07-0AECFC1E8842}" dt="2025-06-11T09:42:43.592" v="1931" actId="20577"/>
          <ac:spMkLst>
            <pc:docMk/>
            <pc:sldMk cId="469558212" sldId="1912"/>
            <ac:spMk id="4" creationId="{07354050-3DDB-46D8-254A-65E3ED9FCCC4}"/>
          </ac:spMkLst>
        </pc:spChg>
        <pc:picChg chg="mod">
          <ac:chgData name="James John Scott Currie" userId="a8bdd19e-ad39-4f83-be2c-2ad5684db3f0" providerId="ADAL" clId="{B8FB82F0-5D6B-4C62-BC07-0AECFC1E8842}" dt="2025-06-11T09:42:50.012" v="1934" actId="1076"/>
          <ac:picMkLst>
            <pc:docMk/>
            <pc:sldMk cId="469558212" sldId="1912"/>
            <ac:picMk id="6" creationId="{BE9030DD-774A-02AA-1B4C-75C5D971D48D}"/>
          </ac:picMkLst>
        </pc:picChg>
      </pc:sldChg>
      <pc:sldChg chg="modSp mod">
        <pc:chgData name="James John Scott Currie" userId="a8bdd19e-ad39-4f83-be2c-2ad5684db3f0" providerId="ADAL" clId="{B8FB82F0-5D6B-4C62-BC07-0AECFC1E8842}" dt="2025-06-06T12:03:35.345" v="1610" actId="20577"/>
        <pc:sldMkLst>
          <pc:docMk/>
          <pc:sldMk cId="504285255" sldId="1913"/>
        </pc:sldMkLst>
        <pc:spChg chg="mod">
          <ac:chgData name="James John Scott Currie" userId="a8bdd19e-ad39-4f83-be2c-2ad5684db3f0" providerId="ADAL" clId="{B8FB82F0-5D6B-4C62-BC07-0AECFC1E8842}" dt="2025-06-06T12:03:35.345" v="1610" actId="20577"/>
          <ac:spMkLst>
            <pc:docMk/>
            <pc:sldMk cId="504285255" sldId="1913"/>
            <ac:spMk id="4" creationId="{E5153754-79CE-9AB1-6017-967D161E9549}"/>
          </ac:spMkLst>
        </pc:spChg>
      </pc:sldChg>
      <pc:sldChg chg="modSp mod">
        <pc:chgData name="James John Scott Currie" userId="a8bdd19e-ad39-4f83-be2c-2ad5684db3f0" providerId="ADAL" clId="{B8FB82F0-5D6B-4C62-BC07-0AECFC1E8842}" dt="2025-06-11T13:19:59.614" v="2823" actId="20577"/>
        <pc:sldMkLst>
          <pc:docMk/>
          <pc:sldMk cId="3973453363" sldId="1914"/>
        </pc:sldMkLst>
        <pc:spChg chg="mod">
          <ac:chgData name="James John Scott Currie" userId="a8bdd19e-ad39-4f83-be2c-2ad5684db3f0" providerId="ADAL" clId="{B8FB82F0-5D6B-4C62-BC07-0AECFC1E8842}" dt="2025-06-11T13:19:59.614" v="2823" actId="20577"/>
          <ac:spMkLst>
            <pc:docMk/>
            <pc:sldMk cId="3973453363" sldId="1914"/>
            <ac:spMk id="4" creationId="{17E846B8-0D2B-9272-1EB0-CA3532DC37C7}"/>
          </ac:spMkLst>
        </pc:spChg>
      </pc:sldChg>
      <pc:sldChg chg="modSp new mod">
        <pc:chgData name="James John Scott Currie" userId="a8bdd19e-ad39-4f83-be2c-2ad5684db3f0" providerId="ADAL" clId="{B8FB82F0-5D6B-4C62-BC07-0AECFC1E8842}" dt="2025-06-06T12:02:54.902" v="1602" actId="20577"/>
        <pc:sldMkLst>
          <pc:docMk/>
          <pc:sldMk cId="676658638" sldId="1915"/>
        </pc:sldMkLst>
        <pc:spChg chg="mod">
          <ac:chgData name="James John Scott Currie" userId="a8bdd19e-ad39-4f83-be2c-2ad5684db3f0" providerId="ADAL" clId="{B8FB82F0-5D6B-4C62-BC07-0AECFC1E8842}" dt="2025-06-05T14:57:20.865" v="951" actId="6549"/>
          <ac:spMkLst>
            <pc:docMk/>
            <pc:sldMk cId="676658638" sldId="1915"/>
            <ac:spMk id="2" creationId="{7BF5818B-6536-8043-10DC-BB9260E8D308}"/>
          </ac:spMkLst>
        </pc:spChg>
        <pc:spChg chg="mod">
          <ac:chgData name="James John Scott Currie" userId="a8bdd19e-ad39-4f83-be2c-2ad5684db3f0" providerId="ADAL" clId="{B8FB82F0-5D6B-4C62-BC07-0AECFC1E8842}" dt="2025-06-06T12:02:54.902" v="1602" actId="20577"/>
          <ac:spMkLst>
            <pc:docMk/>
            <pc:sldMk cId="676658638" sldId="1915"/>
            <ac:spMk id="4" creationId="{C2907579-703E-D3A6-44D2-071428A80592}"/>
          </ac:spMkLst>
        </pc:spChg>
      </pc:sldChg>
      <pc:sldChg chg="del">
        <pc:chgData name="James John Scott Currie" userId="a8bdd19e-ad39-4f83-be2c-2ad5684db3f0" providerId="ADAL" clId="{B8FB82F0-5D6B-4C62-BC07-0AECFC1E8842}" dt="2025-06-04T14:33:19.457" v="460" actId="2696"/>
        <pc:sldMkLst>
          <pc:docMk/>
          <pc:sldMk cId="2830220588" sldId="1915"/>
        </pc:sldMkLst>
      </pc:sldChg>
      <pc:sldChg chg="addSp delSp modSp new mod modClrScheme chgLayout">
        <pc:chgData name="James John Scott Currie" userId="a8bdd19e-ad39-4f83-be2c-2ad5684db3f0" providerId="ADAL" clId="{B8FB82F0-5D6B-4C62-BC07-0AECFC1E8842}" dt="2025-06-11T12:30:09.773" v="2310" actId="1582"/>
        <pc:sldMkLst>
          <pc:docMk/>
          <pc:sldMk cId="3937964775" sldId="1916"/>
        </pc:sldMkLst>
        <pc:spChg chg="add mod">
          <ac:chgData name="James John Scott Currie" userId="a8bdd19e-ad39-4f83-be2c-2ad5684db3f0" providerId="ADAL" clId="{B8FB82F0-5D6B-4C62-BC07-0AECFC1E8842}" dt="2025-06-11T12:04:36.302" v="2044"/>
          <ac:spMkLst>
            <pc:docMk/>
            <pc:sldMk cId="3937964775" sldId="1916"/>
            <ac:spMk id="2" creationId="{E2447F31-704A-577A-3AA7-5FCCA8BE3B2B}"/>
          </ac:spMkLst>
        </pc:spChg>
        <pc:spChg chg="mod ord">
          <ac:chgData name="James John Scott Currie" userId="a8bdd19e-ad39-4f83-be2c-2ad5684db3f0" providerId="ADAL" clId="{B8FB82F0-5D6B-4C62-BC07-0AECFC1E8842}" dt="2025-06-05T14:41:40.785" v="926" actId="26606"/>
          <ac:spMkLst>
            <pc:docMk/>
            <pc:sldMk cId="3937964775" sldId="1916"/>
            <ac:spMk id="3" creationId="{E9FB147B-00DC-77F6-17CF-7A271D582E64}"/>
          </ac:spMkLst>
        </pc:spChg>
        <pc:spChg chg="add mod">
          <ac:chgData name="James John Scott Currie" userId="a8bdd19e-ad39-4f83-be2c-2ad5684db3f0" providerId="ADAL" clId="{B8FB82F0-5D6B-4C62-BC07-0AECFC1E8842}" dt="2025-06-11T12:27:22.891" v="2302" actId="20577"/>
          <ac:spMkLst>
            <pc:docMk/>
            <pc:sldMk cId="3937964775" sldId="1916"/>
            <ac:spMk id="7" creationId="{9BF48F19-8EA5-BE94-3B44-FE5BB4E795A7}"/>
          </ac:spMkLst>
        </pc:spChg>
        <pc:spChg chg="add mod">
          <ac:chgData name="James John Scott Currie" userId="a8bdd19e-ad39-4f83-be2c-2ad5684db3f0" providerId="ADAL" clId="{B8FB82F0-5D6B-4C62-BC07-0AECFC1E8842}" dt="2025-06-11T12:29:19.876" v="2307" actId="1582"/>
          <ac:spMkLst>
            <pc:docMk/>
            <pc:sldMk cId="3937964775" sldId="1916"/>
            <ac:spMk id="8" creationId="{95C75256-D277-43C4-3A93-DB66DC81B1AC}"/>
          </ac:spMkLst>
        </pc:spChg>
        <pc:spChg chg="add mod">
          <ac:chgData name="James John Scott Currie" userId="a8bdd19e-ad39-4f83-be2c-2ad5684db3f0" providerId="ADAL" clId="{B8FB82F0-5D6B-4C62-BC07-0AECFC1E8842}" dt="2025-06-05T14:41:40.785" v="926" actId="26606"/>
          <ac:spMkLst>
            <pc:docMk/>
            <pc:sldMk cId="3937964775" sldId="1916"/>
            <ac:spMk id="11" creationId="{05ED0DDA-1A67-256B-C307-66C62D35C4D4}"/>
          </ac:spMkLst>
        </pc:spChg>
        <pc:spChg chg="add del mod">
          <ac:chgData name="James John Scott Currie" userId="a8bdd19e-ad39-4f83-be2c-2ad5684db3f0" providerId="ADAL" clId="{B8FB82F0-5D6B-4C62-BC07-0AECFC1E8842}" dt="2025-06-11T12:04:25.463" v="2041" actId="478"/>
          <ac:spMkLst>
            <pc:docMk/>
            <pc:sldMk cId="3937964775" sldId="1916"/>
            <ac:spMk id="13" creationId="{ADAEA30F-A69A-994F-3CF3-1DC8EBB3FE7A}"/>
          </ac:spMkLst>
        </pc:spChg>
        <pc:spChg chg="add del mod">
          <ac:chgData name="James John Scott Currie" userId="a8bdd19e-ad39-4f83-be2c-2ad5684db3f0" providerId="ADAL" clId="{B8FB82F0-5D6B-4C62-BC07-0AECFC1E8842}" dt="2025-06-11T12:04:27.444" v="2042" actId="478"/>
          <ac:spMkLst>
            <pc:docMk/>
            <pc:sldMk cId="3937964775" sldId="1916"/>
            <ac:spMk id="15" creationId="{875A984A-4221-97A2-928A-D1D56D7B3CF2}"/>
          </ac:spMkLst>
        </pc:spChg>
        <pc:picChg chg="add del">
          <ac:chgData name="James John Scott Currie" userId="a8bdd19e-ad39-4f83-be2c-2ad5684db3f0" providerId="ADAL" clId="{B8FB82F0-5D6B-4C62-BC07-0AECFC1E8842}" dt="2025-06-11T12:04:52.446" v="2046" actId="478"/>
          <ac:picMkLst>
            <pc:docMk/>
            <pc:sldMk cId="3937964775" sldId="1916"/>
            <ac:picMk id="4" creationId="{B809C666-FBF3-E377-04D1-21CB6C4D6B17}"/>
          </ac:picMkLst>
        </pc:picChg>
        <pc:picChg chg="add mod modCrop">
          <ac:chgData name="James John Scott Currie" userId="a8bdd19e-ad39-4f83-be2c-2ad5684db3f0" providerId="ADAL" clId="{B8FB82F0-5D6B-4C62-BC07-0AECFC1E8842}" dt="2025-06-06T11:49:12.906" v="1594" actId="1076"/>
          <ac:picMkLst>
            <pc:docMk/>
            <pc:sldMk cId="3937964775" sldId="1916"/>
            <ac:picMk id="5" creationId="{6E66A77B-4549-0453-3683-D2A53A006092}"/>
          </ac:picMkLst>
        </pc:picChg>
        <pc:picChg chg="add mod">
          <ac:chgData name="James John Scott Currie" userId="a8bdd19e-ad39-4f83-be2c-2ad5684db3f0" providerId="ADAL" clId="{B8FB82F0-5D6B-4C62-BC07-0AECFC1E8842}" dt="2025-06-06T11:49:10.723" v="1593" actId="1076"/>
          <ac:picMkLst>
            <pc:docMk/>
            <pc:sldMk cId="3937964775" sldId="1916"/>
            <ac:picMk id="6" creationId="{E6C0B0C4-89BA-B0B0-5660-72DFF035DCAA}"/>
          </ac:picMkLst>
        </pc:picChg>
        <pc:cxnChg chg="add mod">
          <ac:chgData name="James John Scott Currie" userId="a8bdd19e-ad39-4f83-be2c-2ad5684db3f0" providerId="ADAL" clId="{B8FB82F0-5D6B-4C62-BC07-0AECFC1E8842}" dt="2025-06-11T12:30:09.773" v="2310" actId="1582"/>
          <ac:cxnSpMkLst>
            <pc:docMk/>
            <pc:sldMk cId="3937964775" sldId="1916"/>
            <ac:cxnSpMk id="10" creationId="{9A3160A8-7496-BF04-25F7-D638431C4FA6}"/>
          </ac:cxnSpMkLst>
        </pc:cxnChg>
      </pc:sldChg>
      <pc:sldChg chg="addSp modSp new mod">
        <pc:chgData name="James John Scott Currie" userId="a8bdd19e-ad39-4f83-be2c-2ad5684db3f0" providerId="ADAL" clId="{B8FB82F0-5D6B-4C62-BC07-0AECFC1E8842}" dt="2025-06-11T09:54:36.715" v="2040" actId="20577"/>
        <pc:sldMkLst>
          <pc:docMk/>
          <pc:sldMk cId="2034068719" sldId="1917"/>
        </pc:sldMkLst>
        <pc:spChg chg="mod">
          <ac:chgData name="James John Scott Currie" userId="a8bdd19e-ad39-4f83-be2c-2ad5684db3f0" providerId="ADAL" clId="{B8FB82F0-5D6B-4C62-BC07-0AECFC1E8842}" dt="2025-06-06T08:00:02.633" v="996" actId="20577"/>
          <ac:spMkLst>
            <pc:docMk/>
            <pc:sldMk cId="2034068719" sldId="1917"/>
            <ac:spMk id="2" creationId="{8C3DBEEC-BEB0-0E93-68B8-807FB59F9CAA}"/>
          </ac:spMkLst>
        </pc:spChg>
        <pc:spChg chg="mod">
          <ac:chgData name="James John Scott Currie" userId="a8bdd19e-ad39-4f83-be2c-2ad5684db3f0" providerId="ADAL" clId="{B8FB82F0-5D6B-4C62-BC07-0AECFC1E8842}" dt="2025-06-11T09:54:36.715" v="2040" actId="20577"/>
          <ac:spMkLst>
            <pc:docMk/>
            <pc:sldMk cId="2034068719" sldId="1917"/>
            <ac:spMk id="4" creationId="{D1261891-16EF-A081-A9F1-B421101A14A9}"/>
          </ac:spMkLst>
        </pc:spChg>
        <pc:spChg chg="add mod">
          <ac:chgData name="James John Scott Currie" userId="a8bdd19e-ad39-4f83-be2c-2ad5684db3f0" providerId="ADAL" clId="{B8FB82F0-5D6B-4C62-BC07-0AECFC1E8842}" dt="2025-06-06T13:41:00.600" v="1617" actId="14100"/>
          <ac:spMkLst>
            <pc:docMk/>
            <pc:sldMk cId="2034068719" sldId="1917"/>
            <ac:spMk id="5" creationId="{67FB6D19-912F-E3C0-CF79-E112D57735C4}"/>
          </ac:spMkLst>
        </pc:spChg>
        <pc:spChg chg="add">
          <ac:chgData name="James John Scott Currie" userId="a8bdd19e-ad39-4f83-be2c-2ad5684db3f0" providerId="ADAL" clId="{B8FB82F0-5D6B-4C62-BC07-0AECFC1E8842}" dt="2025-06-11T09:41:52.537" v="1887"/>
          <ac:spMkLst>
            <pc:docMk/>
            <pc:sldMk cId="2034068719" sldId="1917"/>
            <ac:spMk id="6" creationId="{11CB8251-925E-5350-7E3F-F60410F6C7DB}"/>
          </ac:spMkLst>
        </pc:spChg>
      </pc:sldChg>
      <pc:sldChg chg="addSp modSp new mod ord">
        <pc:chgData name="James John Scott Currie" userId="a8bdd19e-ad39-4f83-be2c-2ad5684db3f0" providerId="ADAL" clId="{B8FB82F0-5D6B-4C62-BC07-0AECFC1E8842}" dt="2025-06-11T14:23:10.482" v="3148"/>
        <pc:sldMkLst>
          <pc:docMk/>
          <pc:sldMk cId="2425903498" sldId="1918"/>
        </pc:sldMkLst>
        <pc:spChg chg="mod">
          <ac:chgData name="James John Scott Currie" userId="a8bdd19e-ad39-4f83-be2c-2ad5684db3f0" providerId="ADAL" clId="{B8FB82F0-5D6B-4C62-BC07-0AECFC1E8842}" dt="2025-06-11T06:46:29.102" v="1866" actId="20577"/>
          <ac:spMkLst>
            <pc:docMk/>
            <pc:sldMk cId="2425903498" sldId="1918"/>
            <ac:spMk id="2" creationId="{D16022E8-0BC7-84FC-826E-FF703DC19573}"/>
          </ac:spMkLst>
        </pc:spChg>
        <pc:spChg chg="mod">
          <ac:chgData name="James John Scott Currie" userId="a8bdd19e-ad39-4f83-be2c-2ad5684db3f0" providerId="ADAL" clId="{B8FB82F0-5D6B-4C62-BC07-0AECFC1E8842}" dt="2025-06-11T14:23:10.482" v="3148"/>
          <ac:spMkLst>
            <pc:docMk/>
            <pc:sldMk cId="2425903498" sldId="1918"/>
            <ac:spMk id="4" creationId="{F16F5F21-CB47-4E58-85BC-1EFA83F02FB1}"/>
          </ac:spMkLst>
        </pc:spChg>
        <pc:spChg chg="add mod">
          <ac:chgData name="James John Scott Currie" userId="a8bdd19e-ad39-4f83-be2c-2ad5684db3f0" providerId="ADAL" clId="{B8FB82F0-5D6B-4C62-BC07-0AECFC1E8842}" dt="2025-06-11T06:38:28.135" v="1809"/>
          <ac:spMkLst>
            <pc:docMk/>
            <pc:sldMk cId="2425903498" sldId="1918"/>
            <ac:spMk id="6" creationId="{B111E7E8-438D-733D-634A-5F33D89B2CF1}"/>
          </ac:spMkLst>
        </pc:spChg>
        <pc:graphicFrameChg chg="add mod">
          <ac:chgData name="James John Scott Currie" userId="a8bdd19e-ad39-4f83-be2c-2ad5684db3f0" providerId="ADAL" clId="{B8FB82F0-5D6B-4C62-BC07-0AECFC1E8842}" dt="2025-06-11T06:38:26.536" v="1808"/>
          <ac:graphicFrameMkLst>
            <pc:docMk/>
            <pc:sldMk cId="2425903498" sldId="1918"/>
            <ac:graphicFrameMk id="5" creationId="{56421260-DB40-22D1-A5ED-922688CE7A84}"/>
          </ac:graphicFrameMkLst>
        </pc:graphicFrame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45659" cy="49534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50443" y="0"/>
            <a:ext cx="2945659" cy="495348"/>
          </a:xfrm>
          <a:prstGeom prst="rect">
            <a:avLst/>
          </a:prstGeom>
        </p:spPr>
        <p:txBody>
          <a:bodyPr vert="horz" lIns="91440" tIns="45720" rIns="91440" bIns="45720" rtlCol="0"/>
          <a:lstStyle>
            <a:lvl1pPr algn="r">
              <a:defRPr sz="1200"/>
            </a:lvl1pPr>
          </a:lstStyle>
          <a:p>
            <a:fld id="{CBB72EAA-2733-D14F-950A-8F4240385864}" type="datetimeFigureOut">
              <a:rPr lang="en-US" smtClean="0"/>
              <a:t>9/24/2025</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9377317"/>
            <a:ext cx="2945659" cy="49534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50443" y="9377317"/>
            <a:ext cx="2945659" cy="49534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534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5348"/>
          </a:xfrm>
          <a:prstGeom prst="rect">
            <a:avLst/>
          </a:prstGeom>
        </p:spPr>
        <p:txBody>
          <a:bodyPr vert="horz" lIns="91440" tIns="45720" rIns="91440" bIns="45720" rtlCol="0"/>
          <a:lstStyle>
            <a:lvl1pPr algn="r">
              <a:defRPr sz="1200"/>
            </a:lvl1pPr>
          </a:lstStyle>
          <a:p>
            <a:fld id="{D4DD062E-52F7-A14D-A443-1F3854784447}" type="datetimeFigureOut">
              <a:rPr lang="en-US" smtClean="0"/>
              <a:t>9/24/2025</a:t>
            </a:fld>
            <a:endParaRPr lang="en-US"/>
          </a:p>
        </p:txBody>
      </p:sp>
      <p:sp>
        <p:nvSpPr>
          <p:cNvPr id="4" name="Slide Image Placeholder 3"/>
          <p:cNvSpPr>
            <a:spLocks noGrp="1" noRot="1" noChangeAspect="1"/>
          </p:cNvSpPr>
          <p:nvPr>
            <p:ph type="sldImg" idx="2"/>
          </p:nvPr>
        </p:nvSpPr>
        <p:spPr>
          <a:xfrm>
            <a:off x="438150" y="1233488"/>
            <a:ext cx="5921375" cy="3332162"/>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51219"/>
            <a:ext cx="5438140" cy="3887361"/>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377317"/>
            <a:ext cx="2945659" cy="49534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377317"/>
            <a:ext cx="2945659" cy="49534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8CB0EE9E-52B8-AA4F-8DD5-ED0FB4E5CBCC}" type="slidenum">
              <a:rPr lang="en-US" smtClean="0"/>
              <a:t>4</a:t>
            </a:fld>
            <a:endParaRPr lang="en-US"/>
          </a:p>
        </p:txBody>
      </p:sp>
    </p:spTree>
    <p:extLst>
      <p:ext uri="{BB962C8B-B14F-4D97-AF65-F5344CB8AC3E}">
        <p14:creationId xmlns:p14="http://schemas.microsoft.com/office/powerpoint/2010/main" val="28945472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5</a:t>
            </a:fld>
            <a:endParaRPr lang="en-US"/>
          </a:p>
        </p:txBody>
      </p:sp>
    </p:spTree>
    <p:extLst>
      <p:ext uri="{BB962C8B-B14F-4D97-AF65-F5344CB8AC3E}">
        <p14:creationId xmlns:p14="http://schemas.microsoft.com/office/powerpoint/2010/main" val="16277705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7</a:t>
            </a:fld>
            <a:endParaRPr lang="en-US"/>
          </a:p>
        </p:txBody>
      </p:sp>
    </p:spTree>
    <p:extLst>
      <p:ext uri="{BB962C8B-B14F-4D97-AF65-F5344CB8AC3E}">
        <p14:creationId xmlns:p14="http://schemas.microsoft.com/office/powerpoint/2010/main" val="242512822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emf"/></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Logo Slid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3256DAC-A84A-A6A7-7AD9-D6C610B8E717}"/>
              </a:ext>
            </a:extLst>
          </p:cNvPr>
          <p:cNvSpPr>
            <a:spLocks noGrp="1"/>
          </p:cNvSpPr>
          <p:nvPr>
            <p:ph type="title"/>
          </p:nvPr>
        </p:nvSpPr>
        <p:spPr/>
        <p:txBody>
          <a:bodyPr/>
          <a:lstStyle/>
          <a:p>
            <a:r>
              <a:rPr lang="en-GB"/>
              <a:t>Click to edit Master title style</a:t>
            </a:r>
            <a:endParaRPr lang="en-CH"/>
          </a:p>
        </p:txBody>
      </p:sp>
      <p:pic>
        <p:nvPicPr>
          <p:cNvPr id="4" name="Picture 3">
            <a:extLst>
              <a:ext uri="{FF2B5EF4-FFF2-40B4-BE49-F238E27FC236}">
                <a16:creationId xmlns:a16="http://schemas.microsoft.com/office/drawing/2014/main" id="{13709E2D-4116-4E9C-9DA9-7AD011884E5B}"/>
              </a:ext>
            </a:extLst>
          </p:cNvPr>
          <p:cNvPicPr>
            <a:picLocks noChangeAspect="1"/>
          </p:cNvPicPr>
          <p:nvPr userDrawn="1"/>
        </p:nvPicPr>
        <p:blipFill rotWithShape="1">
          <a:blip r:embed="rId2"/>
          <a:srcRect l="9468"/>
          <a:stretch/>
        </p:blipFill>
        <p:spPr>
          <a:xfrm>
            <a:off x="3535284" y="2533503"/>
            <a:ext cx="5121432" cy="179099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07987" y="2427287"/>
            <a:ext cx="5616575" cy="3773488"/>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427287"/>
            <a:ext cx="5611813" cy="3773488"/>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a:p>
        </p:txBody>
      </p:sp>
      <p:pic>
        <p:nvPicPr>
          <p:cNvPr id="7" name="Picture 6">
            <a:extLst>
              <a:ext uri="{FF2B5EF4-FFF2-40B4-BE49-F238E27FC236}">
                <a16:creationId xmlns:a16="http://schemas.microsoft.com/office/drawing/2014/main" id="{A13310EB-171D-6A53-227B-AE1DAA74752A}"/>
              </a:ext>
            </a:extLst>
          </p:cNvPr>
          <p:cNvPicPr>
            <a:picLocks noChangeAspect="1"/>
          </p:cNvPicPr>
          <p:nvPr userDrawn="1"/>
        </p:nvPicPr>
        <p:blipFill rotWithShape="1">
          <a:blip r:embed="rId2"/>
          <a:srcRect l="9468"/>
          <a:stretch/>
        </p:blipFill>
        <p:spPr>
          <a:xfrm>
            <a:off x="983432" y="6331846"/>
            <a:ext cx="1376958" cy="481530"/>
          </a:xfrm>
          <a:prstGeom prst="rect">
            <a:avLst/>
          </a:prstGeom>
        </p:spPr>
      </p:pic>
      <p:sp>
        <p:nvSpPr>
          <p:cNvPr id="8" name="Date Placeholder 10">
            <a:extLst>
              <a:ext uri="{FF2B5EF4-FFF2-40B4-BE49-F238E27FC236}">
                <a16:creationId xmlns:a16="http://schemas.microsoft.com/office/drawing/2014/main" id="{06073ADA-C0CF-C821-16A0-327CE7C62E94}"/>
              </a:ext>
            </a:extLst>
          </p:cNvPr>
          <p:cNvSpPr>
            <a:spLocks noGrp="1"/>
          </p:cNvSpPr>
          <p:nvPr>
            <p:ph type="dt" sz="half" idx="10"/>
          </p:nvPr>
        </p:nvSpPr>
        <p:spPr>
          <a:xfrm>
            <a:off x="6960096" y="6378349"/>
            <a:ext cx="3781028" cy="365125"/>
          </a:xfrm>
        </p:spPr>
        <p:txBody>
          <a:bodyPr/>
          <a:lstStyle/>
          <a:p>
            <a:endParaRPr lang="en-US"/>
          </a:p>
        </p:txBody>
      </p:sp>
      <p:sp>
        <p:nvSpPr>
          <p:cNvPr id="9" name="Footer Placeholder 11">
            <a:extLst>
              <a:ext uri="{FF2B5EF4-FFF2-40B4-BE49-F238E27FC236}">
                <a16:creationId xmlns:a16="http://schemas.microsoft.com/office/drawing/2014/main" id="{16BC319D-B37A-FBAD-88DD-9125600B94D0}"/>
              </a:ext>
            </a:extLst>
          </p:cNvPr>
          <p:cNvSpPr>
            <a:spLocks noGrp="1"/>
          </p:cNvSpPr>
          <p:nvPr>
            <p:ph type="ftr" sz="quarter" idx="11"/>
          </p:nvPr>
        </p:nvSpPr>
        <p:spPr>
          <a:xfrm>
            <a:off x="3431704" y="6378349"/>
            <a:ext cx="3384376" cy="365125"/>
          </a:xfrm>
        </p:spPr>
        <p:txBody>
          <a:bodyPr/>
          <a:lstStyle/>
          <a:p>
            <a:r>
              <a:rPr lang="en-GB"/>
              <a:t>BDF target complex design - 1st Beam Dump Facility TSAC</a:t>
            </a:r>
            <a:endParaRPr lang="en-US"/>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GB"/>
              <a:t>Click to edit Master title style</a:t>
            </a:r>
            <a:endParaRPr lang="en-US"/>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266120"/>
          </a:xfrm>
          <a:pattFill prst="lgCheck">
            <a:fgClr>
              <a:schemeClr val="accent4"/>
            </a:fgClr>
            <a:bgClr>
              <a:schemeClr val="bg1"/>
            </a:bgClr>
          </a:pattFill>
        </p:spPr>
        <p:txBody>
          <a:bodyPr anchor="ctr"/>
          <a:lstStyle>
            <a:lvl1pPr algn="ctr">
              <a:defRPr/>
            </a:lvl1pPr>
          </a:lstStyle>
          <a:p>
            <a:r>
              <a:rPr lang="en-US"/>
              <a:t>Drag and Drop picture</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a:p>
        </p:txBody>
      </p:sp>
      <p:pic>
        <p:nvPicPr>
          <p:cNvPr id="5" name="Picture 4">
            <a:extLst>
              <a:ext uri="{FF2B5EF4-FFF2-40B4-BE49-F238E27FC236}">
                <a16:creationId xmlns:a16="http://schemas.microsoft.com/office/drawing/2014/main" id="{D9EA7AB7-C653-041C-263E-043F273EC05A}"/>
              </a:ext>
            </a:extLst>
          </p:cNvPr>
          <p:cNvPicPr>
            <a:picLocks noChangeAspect="1"/>
          </p:cNvPicPr>
          <p:nvPr userDrawn="1"/>
        </p:nvPicPr>
        <p:blipFill rotWithShape="1">
          <a:blip r:embed="rId2"/>
          <a:srcRect l="9468"/>
          <a:stretch/>
        </p:blipFill>
        <p:spPr>
          <a:xfrm>
            <a:off x="983432" y="6331846"/>
            <a:ext cx="1376958" cy="481530"/>
          </a:xfrm>
          <a:prstGeom prst="rect">
            <a:avLst/>
          </a:prstGeom>
        </p:spPr>
      </p:pic>
      <p:sp>
        <p:nvSpPr>
          <p:cNvPr id="6" name="Date Placeholder 10">
            <a:extLst>
              <a:ext uri="{FF2B5EF4-FFF2-40B4-BE49-F238E27FC236}">
                <a16:creationId xmlns:a16="http://schemas.microsoft.com/office/drawing/2014/main" id="{A46BC166-DB16-0CCF-38C2-186C7A504B18}"/>
              </a:ext>
            </a:extLst>
          </p:cNvPr>
          <p:cNvSpPr>
            <a:spLocks noGrp="1"/>
          </p:cNvSpPr>
          <p:nvPr>
            <p:ph type="dt" sz="half" idx="10"/>
          </p:nvPr>
        </p:nvSpPr>
        <p:spPr>
          <a:xfrm>
            <a:off x="6960096" y="6378349"/>
            <a:ext cx="3781028" cy="365125"/>
          </a:xfrm>
        </p:spPr>
        <p:txBody>
          <a:bodyPr/>
          <a:lstStyle/>
          <a:p>
            <a:endParaRPr lang="en-US"/>
          </a:p>
        </p:txBody>
      </p:sp>
      <p:sp>
        <p:nvSpPr>
          <p:cNvPr id="7" name="Footer Placeholder 11">
            <a:extLst>
              <a:ext uri="{FF2B5EF4-FFF2-40B4-BE49-F238E27FC236}">
                <a16:creationId xmlns:a16="http://schemas.microsoft.com/office/drawing/2014/main" id="{AE77F75A-A361-2925-9454-F90A6B16AD5D}"/>
              </a:ext>
            </a:extLst>
          </p:cNvPr>
          <p:cNvSpPr>
            <a:spLocks noGrp="1"/>
          </p:cNvSpPr>
          <p:nvPr>
            <p:ph type="ftr" sz="quarter" idx="11"/>
          </p:nvPr>
        </p:nvSpPr>
        <p:spPr>
          <a:xfrm>
            <a:off x="3431704" y="6378349"/>
            <a:ext cx="3384376" cy="365125"/>
          </a:xfrm>
        </p:spPr>
        <p:txBody>
          <a:bodyPr/>
          <a:lstStyle/>
          <a:p>
            <a:r>
              <a:rPr lang="en-GB"/>
              <a:t>BDF target complex design - 1st Beam Dump Facility TSAC</a:t>
            </a:r>
            <a:endParaRPr lang="en-US"/>
          </a:p>
        </p:txBody>
      </p:sp>
    </p:spTree>
    <p:extLst>
      <p:ext uri="{BB962C8B-B14F-4D97-AF65-F5344CB8AC3E}">
        <p14:creationId xmlns:p14="http://schemas.microsoft.com/office/powerpoint/2010/main" val="1808717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a:t>Drag and drop picture</a:t>
            </a:r>
          </a:p>
        </p:txBody>
      </p:sp>
      <p:pic>
        <p:nvPicPr>
          <p:cNvPr id="5" name="Picture 4">
            <a:extLst>
              <a:ext uri="{FF2B5EF4-FFF2-40B4-BE49-F238E27FC236}">
                <a16:creationId xmlns:a16="http://schemas.microsoft.com/office/drawing/2014/main" id="{A5070A46-818D-18E8-CBF7-4FF09228D294}"/>
              </a:ext>
            </a:extLst>
          </p:cNvPr>
          <p:cNvPicPr>
            <a:picLocks noChangeAspect="1"/>
          </p:cNvPicPr>
          <p:nvPr userDrawn="1"/>
        </p:nvPicPr>
        <p:blipFill rotWithShape="1">
          <a:blip r:embed="rId2"/>
          <a:srcRect l="9468"/>
          <a:stretch/>
        </p:blipFill>
        <p:spPr>
          <a:xfrm>
            <a:off x="983432" y="6331846"/>
            <a:ext cx="1376958" cy="481530"/>
          </a:xfrm>
          <a:prstGeom prst="rect">
            <a:avLst/>
          </a:prstGeom>
        </p:spPr>
      </p:pic>
      <p:sp>
        <p:nvSpPr>
          <p:cNvPr id="6" name="Date Placeholder 10">
            <a:extLst>
              <a:ext uri="{FF2B5EF4-FFF2-40B4-BE49-F238E27FC236}">
                <a16:creationId xmlns:a16="http://schemas.microsoft.com/office/drawing/2014/main" id="{B01FDB83-20C6-AB01-810F-404FC99FA7F3}"/>
              </a:ext>
            </a:extLst>
          </p:cNvPr>
          <p:cNvSpPr>
            <a:spLocks noGrp="1"/>
          </p:cNvSpPr>
          <p:nvPr>
            <p:ph type="dt" sz="half" idx="10"/>
          </p:nvPr>
        </p:nvSpPr>
        <p:spPr>
          <a:xfrm>
            <a:off x="6960096" y="6378349"/>
            <a:ext cx="3781028" cy="365125"/>
          </a:xfrm>
        </p:spPr>
        <p:txBody>
          <a:bodyPr/>
          <a:lstStyle/>
          <a:p>
            <a:endParaRPr lang="en-US"/>
          </a:p>
        </p:txBody>
      </p:sp>
      <p:sp>
        <p:nvSpPr>
          <p:cNvPr id="7" name="Footer Placeholder 11">
            <a:extLst>
              <a:ext uri="{FF2B5EF4-FFF2-40B4-BE49-F238E27FC236}">
                <a16:creationId xmlns:a16="http://schemas.microsoft.com/office/drawing/2014/main" id="{A900ECC5-D262-0CDA-6191-82B51B35AA56}"/>
              </a:ext>
            </a:extLst>
          </p:cNvPr>
          <p:cNvSpPr>
            <a:spLocks noGrp="1"/>
          </p:cNvSpPr>
          <p:nvPr>
            <p:ph type="ftr" sz="quarter" idx="11"/>
          </p:nvPr>
        </p:nvSpPr>
        <p:spPr>
          <a:xfrm>
            <a:off x="3431704" y="6378349"/>
            <a:ext cx="3384376" cy="365125"/>
          </a:xfrm>
        </p:spPr>
        <p:txBody>
          <a:bodyPr/>
          <a:lstStyle/>
          <a:p>
            <a:r>
              <a:rPr lang="en-GB"/>
              <a:t>BDF target complex design - 1st Beam Dump Facility TSAC</a:t>
            </a:r>
            <a:endParaRPr lang="en-US"/>
          </a:p>
        </p:txBody>
      </p:sp>
    </p:spTree>
    <p:extLst>
      <p:ext uri="{BB962C8B-B14F-4D97-AF65-F5344CB8AC3E}">
        <p14:creationId xmlns:p14="http://schemas.microsoft.com/office/powerpoint/2010/main" val="20367246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a:t>Drag and drop picture</a:t>
            </a:r>
          </a:p>
        </p:txBody>
      </p:sp>
      <p:pic>
        <p:nvPicPr>
          <p:cNvPr id="5" name="Picture 4">
            <a:extLst>
              <a:ext uri="{FF2B5EF4-FFF2-40B4-BE49-F238E27FC236}">
                <a16:creationId xmlns:a16="http://schemas.microsoft.com/office/drawing/2014/main" id="{DC7D03DD-1907-665E-9B78-713BD72EE7AB}"/>
              </a:ext>
            </a:extLst>
          </p:cNvPr>
          <p:cNvPicPr>
            <a:picLocks noChangeAspect="1"/>
          </p:cNvPicPr>
          <p:nvPr userDrawn="1"/>
        </p:nvPicPr>
        <p:blipFill rotWithShape="1">
          <a:blip r:embed="rId2"/>
          <a:srcRect l="9468"/>
          <a:stretch/>
        </p:blipFill>
        <p:spPr>
          <a:xfrm>
            <a:off x="983432" y="6331846"/>
            <a:ext cx="1376958" cy="481530"/>
          </a:xfrm>
          <a:prstGeom prst="rect">
            <a:avLst/>
          </a:prstGeom>
        </p:spPr>
      </p:pic>
      <p:sp>
        <p:nvSpPr>
          <p:cNvPr id="6" name="Date Placeholder 10">
            <a:extLst>
              <a:ext uri="{FF2B5EF4-FFF2-40B4-BE49-F238E27FC236}">
                <a16:creationId xmlns:a16="http://schemas.microsoft.com/office/drawing/2014/main" id="{51235C04-082A-9821-9EA7-979DA64A6916}"/>
              </a:ext>
            </a:extLst>
          </p:cNvPr>
          <p:cNvSpPr>
            <a:spLocks noGrp="1"/>
          </p:cNvSpPr>
          <p:nvPr>
            <p:ph type="dt" sz="half" idx="10"/>
          </p:nvPr>
        </p:nvSpPr>
        <p:spPr>
          <a:xfrm>
            <a:off x="6960096" y="6378349"/>
            <a:ext cx="3781028" cy="365125"/>
          </a:xfrm>
        </p:spPr>
        <p:txBody>
          <a:bodyPr/>
          <a:lstStyle/>
          <a:p>
            <a:endParaRPr lang="en-US"/>
          </a:p>
        </p:txBody>
      </p:sp>
      <p:sp>
        <p:nvSpPr>
          <p:cNvPr id="7" name="Footer Placeholder 11">
            <a:extLst>
              <a:ext uri="{FF2B5EF4-FFF2-40B4-BE49-F238E27FC236}">
                <a16:creationId xmlns:a16="http://schemas.microsoft.com/office/drawing/2014/main" id="{81C2D417-515A-F9C8-F4C5-93948F159A82}"/>
              </a:ext>
            </a:extLst>
          </p:cNvPr>
          <p:cNvSpPr>
            <a:spLocks noGrp="1"/>
          </p:cNvSpPr>
          <p:nvPr>
            <p:ph type="ftr" sz="quarter" idx="11"/>
          </p:nvPr>
        </p:nvSpPr>
        <p:spPr>
          <a:xfrm>
            <a:off x="3431704" y="6378349"/>
            <a:ext cx="3384376" cy="365125"/>
          </a:xfrm>
        </p:spPr>
        <p:txBody>
          <a:bodyPr/>
          <a:lstStyle/>
          <a:p>
            <a:r>
              <a:rPr lang="en-GB"/>
              <a:t>BDF target complex design - 1st Beam Dump Facility TSAC</a:t>
            </a:r>
            <a:endParaRPr lang="en-US"/>
          </a:p>
        </p:txBody>
      </p:sp>
    </p:spTree>
    <p:extLst>
      <p:ext uri="{BB962C8B-B14F-4D97-AF65-F5344CB8AC3E}">
        <p14:creationId xmlns:p14="http://schemas.microsoft.com/office/powerpoint/2010/main" val="34070503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a:t>Drag and Drop picture</a:t>
            </a:r>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a:t>Drag and Drop picture</a:t>
            </a:r>
          </a:p>
        </p:txBody>
      </p:sp>
      <p:pic>
        <p:nvPicPr>
          <p:cNvPr id="7" name="Picture 6">
            <a:extLst>
              <a:ext uri="{FF2B5EF4-FFF2-40B4-BE49-F238E27FC236}">
                <a16:creationId xmlns:a16="http://schemas.microsoft.com/office/drawing/2014/main" id="{09B5E0AA-E34D-4494-1A4C-E153F141F8FF}"/>
              </a:ext>
            </a:extLst>
          </p:cNvPr>
          <p:cNvPicPr>
            <a:picLocks noChangeAspect="1"/>
          </p:cNvPicPr>
          <p:nvPr userDrawn="1"/>
        </p:nvPicPr>
        <p:blipFill rotWithShape="1">
          <a:blip r:embed="rId2"/>
          <a:srcRect l="9468"/>
          <a:stretch/>
        </p:blipFill>
        <p:spPr>
          <a:xfrm>
            <a:off x="983432" y="6331846"/>
            <a:ext cx="1376958" cy="481530"/>
          </a:xfrm>
          <a:prstGeom prst="rect">
            <a:avLst/>
          </a:prstGeom>
        </p:spPr>
      </p:pic>
      <p:sp>
        <p:nvSpPr>
          <p:cNvPr id="9" name="Date Placeholder 10">
            <a:extLst>
              <a:ext uri="{FF2B5EF4-FFF2-40B4-BE49-F238E27FC236}">
                <a16:creationId xmlns:a16="http://schemas.microsoft.com/office/drawing/2014/main" id="{3A68A6AF-0725-78EC-C3BE-9FAEDBDF4825}"/>
              </a:ext>
            </a:extLst>
          </p:cNvPr>
          <p:cNvSpPr>
            <a:spLocks noGrp="1"/>
          </p:cNvSpPr>
          <p:nvPr>
            <p:ph type="dt" sz="half" idx="10"/>
          </p:nvPr>
        </p:nvSpPr>
        <p:spPr>
          <a:xfrm>
            <a:off x="6960096" y="6378349"/>
            <a:ext cx="3781028" cy="365125"/>
          </a:xfrm>
        </p:spPr>
        <p:txBody>
          <a:bodyPr/>
          <a:lstStyle/>
          <a:p>
            <a:endParaRPr lang="en-US"/>
          </a:p>
        </p:txBody>
      </p:sp>
      <p:sp>
        <p:nvSpPr>
          <p:cNvPr id="12" name="Footer Placeholder 11">
            <a:extLst>
              <a:ext uri="{FF2B5EF4-FFF2-40B4-BE49-F238E27FC236}">
                <a16:creationId xmlns:a16="http://schemas.microsoft.com/office/drawing/2014/main" id="{CF702EBA-B8A6-BD1F-4489-6C7DC88DC759}"/>
              </a:ext>
            </a:extLst>
          </p:cNvPr>
          <p:cNvSpPr>
            <a:spLocks noGrp="1"/>
          </p:cNvSpPr>
          <p:nvPr>
            <p:ph type="ftr" sz="quarter" idx="11"/>
          </p:nvPr>
        </p:nvSpPr>
        <p:spPr>
          <a:xfrm>
            <a:off x="3431704" y="6378349"/>
            <a:ext cx="3384376" cy="365125"/>
          </a:xfrm>
        </p:spPr>
        <p:txBody>
          <a:bodyPr/>
          <a:lstStyle/>
          <a:p>
            <a:r>
              <a:rPr lang="en-GB"/>
              <a:t>BDF target complex design - 1st Beam Dump Facility TSAC</a:t>
            </a:r>
            <a:endParaRPr lang="en-US"/>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9902"/>
            <a:ext cx="3708400" cy="3779837"/>
          </a:xfrm>
          <a:pattFill prst="lgCheck">
            <a:fgClr>
              <a:schemeClr val="accent4"/>
            </a:fgClr>
            <a:bgClr>
              <a:schemeClr val="bg1"/>
            </a:bgClr>
          </a:pattFill>
        </p:spPr>
        <p:txBody>
          <a:bodyPr anchor="ctr"/>
          <a:lstStyle>
            <a:lvl1pPr algn="ctr">
              <a:defRPr/>
            </a:lvl1pPr>
          </a:lstStyle>
          <a:p>
            <a:r>
              <a:rPr lang="en-US"/>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29902"/>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9262" y="2429902"/>
            <a:ext cx="3673475" cy="3779837"/>
          </a:xfrm>
          <a:pattFill prst="lgCheck">
            <a:fgClr>
              <a:schemeClr val="accent4"/>
            </a:fgClr>
            <a:bgClr>
              <a:schemeClr val="bg1"/>
            </a:bgClr>
          </a:pattFill>
        </p:spPr>
        <p:txBody>
          <a:bodyPr anchor="ctr"/>
          <a:lstStyle>
            <a:lvl1pPr algn="ctr">
              <a:defRPr/>
            </a:lvl1pPr>
          </a:lstStyle>
          <a:p>
            <a:r>
              <a:rPr lang="en-US"/>
              <a:t>Drag and Drop picture</a:t>
            </a:r>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a:p>
        </p:txBody>
      </p:sp>
      <p:pic>
        <p:nvPicPr>
          <p:cNvPr id="7" name="Picture 6">
            <a:extLst>
              <a:ext uri="{FF2B5EF4-FFF2-40B4-BE49-F238E27FC236}">
                <a16:creationId xmlns:a16="http://schemas.microsoft.com/office/drawing/2014/main" id="{285C3323-7AAC-0490-B0F1-8D84F6906EE1}"/>
              </a:ext>
            </a:extLst>
          </p:cNvPr>
          <p:cNvPicPr>
            <a:picLocks noChangeAspect="1"/>
          </p:cNvPicPr>
          <p:nvPr userDrawn="1"/>
        </p:nvPicPr>
        <p:blipFill rotWithShape="1">
          <a:blip r:embed="rId2"/>
          <a:srcRect l="9468"/>
          <a:stretch/>
        </p:blipFill>
        <p:spPr>
          <a:xfrm>
            <a:off x="983432" y="6331846"/>
            <a:ext cx="1376958" cy="481530"/>
          </a:xfrm>
          <a:prstGeom prst="rect">
            <a:avLst/>
          </a:prstGeom>
        </p:spPr>
      </p:pic>
      <p:sp>
        <p:nvSpPr>
          <p:cNvPr id="8" name="Date Placeholder 10">
            <a:extLst>
              <a:ext uri="{FF2B5EF4-FFF2-40B4-BE49-F238E27FC236}">
                <a16:creationId xmlns:a16="http://schemas.microsoft.com/office/drawing/2014/main" id="{74834FFD-E6DE-3410-9ECB-556C76623544}"/>
              </a:ext>
            </a:extLst>
          </p:cNvPr>
          <p:cNvSpPr>
            <a:spLocks noGrp="1"/>
          </p:cNvSpPr>
          <p:nvPr>
            <p:ph type="dt" sz="half" idx="10"/>
          </p:nvPr>
        </p:nvSpPr>
        <p:spPr>
          <a:xfrm>
            <a:off x="6960096" y="6378349"/>
            <a:ext cx="3781028" cy="365125"/>
          </a:xfrm>
        </p:spPr>
        <p:txBody>
          <a:bodyPr/>
          <a:lstStyle/>
          <a:p>
            <a:endParaRPr lang="en-US"/>
          </a:p>
        </p:txBody>
      </p:sp>
      <p:sp>
        <p:nvSpPr>
          <p:cNvPr id="9" name="Footer Placeholder 11">
            <a:extLst>
              <a:ext uri="{FF2B5EF4-FFF2-40B4-BE49-F238E27FC236}">
                <a16:creationId xmlns:a16="http://schemas.microsoft.com/office/drawing/2014/main" id="{34CD887F-3D8F-B8D7-AEB9-AD85088968F9}"/>
              </a:ext>
            </a:extLst>
          </p:cNvPr>
          <p:cNvSpPr>
            <a:spLocks noGrp="1"/>
          </p:cNvSpPr>
          <p:nvPr>
            <p:ph type="ftr" sz="quarter" idx="11"/>
          </p:nvPr>
        </p:nvSpPr>
        <p:spPr>
          <a:xfrm>
            <a:off x="3431704" y="6378349"/>
            <a:ext cx="3384376" cy="365125"/>
          </a:xfrm>
        </p:spPr>
        <p:txBody>
          <a:bodyPr/>
          <a:lstStyle/>
          <a:p>
            <a:r>
              <a:rPr lang="en-GB"/>
              <a:t>BDF target complex design - 1st Beam Dump Facility TSAC</a:t>
            </a:r>
            <a:endParaRPr lang="en-US"/>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a:t>Drag and Drop picture</a:t>
            </a:r>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a:t>Drag and Drop picture</a:t>
            </a:r>
          </a:p>
        </p:txBody>
      </p:sp>
      <p:pic>
        <p:nvPicPr>
          <p:cNvPr id="3" name="Picture 2">
            <a:extLst>
              <a:ext uri="{FF2B5EF4-FFF2-40B4-BE49-F238E27FC236}">
                <a16:creationId xmlns:a16="http://schemas.microsoft.com/office/drawing/2014/main" id="{AF2C6DE2-047E-E6E0-474C-51C362732685}"/>
              </a:ext>
            </a:extLst>
          </p:cNvPr>
          <p:cNvPicPr>
            <a:picLocks noChangeAspect="1"/>
          </p:cNvPicPr>
          <p:nvPr userDrawn="1"/>
        </p:nvPicPr>
        <p:blipFill rotWithShape="1">
          <a:blip r:embed="rId2"/>
          <a:srcRect l="9468"/>
          <a:stretch/>
        </p:blipFill>
        <p:spPr>
          <a:xfrm>
            <a:off x="983432" y="6331846"/>
            <a:ext cx="1376958" cy="481530"/>
          </a:xfrm>
          <a:prstGeom prst="rect">
            <a:avLst/>
          </a:prstGeom>
        </p:spPr>
      </p:pic>
      <p:sp>
        <p:nvSpPr>
          <p:cNvPr id="5" name="Date Placeholder 10">
            <a:extLst>
              <a:ext uri="{FF2B5EF4-FFF2-40B4-BE49-F238E27FC236}">
                <a16:creationId xmlns:a16="http://schemas.microsoft.com/office/drawing/2014/main" id="{B7F96E3E-5EED-BAFC-39FC-C5D22CC8ABB0}"/>
              </a:ext>
            </a:extLst>
          </p:cNvPr>
          <p:cNvSpPr>
            <a:spLocks noGrp="1"/>
          </p:cNvSpPr>
          <p:nvPr>
            <p:ph type="dt" sz="half" idx="10"/>
          </p:nvPr>
        </p:nvSpPr>
        <p:spPr>
          <a:xfrm>
            <a:off x="6960096" y="6378349"/>
            <a:ext cx="3781028" cy="365125"/>
          </a:xfrm>
        </p:spPr>
        <p:txBody>
          <a:bodyPr/>
          <a:lstStyle/>
          <a:p>
            <a:endParaRPr lang="en-US"/>
          </a:p>
        </p:txBody>
      </p:sp>
      <p:sp>
        <p:nvSpPr>
          <p:cNvPr id="7" name="Footer Placeholder 11">
            <a:extLst>
              <a:ext uri="{FF2B5EF4-FFF2-40B4-BE49-F238E27FC236}">
                <a16:creationId xmlns:a16="http://schemas.microsoft.com/office/drawing/2014/main" id="{CC245844-DBF6-332A-DE0A-D56975ADC61B}"/>
              </a:ext>
            </a:extLst>
          </p:cNvPr>
          <p:cNvSpPr>
            <a:spLocks noGrp="1"/>
          </p:cNvSpPr>
          <p:nvPr>
            <p:ph type="ftr" sz="quarter" idx="11"/>
          </p:nvPr>
        </p:nvSpPr>
        <p:spPr>
          <a:xfrm>
            <a:off x="3431704" y="6378349"/>
            <a:ext cx="3384376" cy="365125"/>
          </a:xfrm>
        </p:spPr>
        <p:txBody>
          <a:bodyPr/>
          <a:lstStyle/>
          <a:p>
            <a:r>
              <a:rPr lang="en-GB"/>
              <a:t>BDF target complex design - 1st Beam Dump Facility TSAC</a:t>
            </a:r>
            <a:endParaRPr lang="en-US"/>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GB"/>
              <a:t>Click to edit Master text styles</a:t>
            </a:r>
          </a:p>
          <a:p>
            <a:pPr lvl="1"/>
            <a:r>
              <a:rPr lang="en-GB"/>
              <a:t>Second level</a:t>
            </a:r>
          </a:p>
          <a:p>
            <a:pPr lvl="2"/>
            <a:r>
              <a:rPr lang="en-GB"/>
              <a:t>Third level</a:t>
            </a:r>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GB"/>
              <a:t>Click to edit Master text styles</a:t>
            </a:r>
          </a:p>
          <a:p>
            <a:pPr lvl="1"/>
            <a:r>
              <a:rPr lang="en-GB"/>
              <a:t>Second level</a:t>
            </a:r>
          </a:p>
          <a:p>
            <a:pPr lvl="2"/>
            <a:r>
              <a:rPr lang="en-GB"/>
              <a:t>Third level</a:t>
            </a:r>
          </a:p>
        </p:txBody>
      </p:sp>
      <p:pic>
        <p:nvPicPr>
          <p:cNvPr id="7" name="Picture 6">
            <a:extLst>
              <a:ext uri="{FF2B5EF4-FFF2-40B4-BE49-F238E27FC236}">
                <a16:creationId xmlns:a16="http://schemas.microsoft.com/office/drawing/2014/main" id="{18E0EBE4-B737-A7B5-9C76-73D14AD1E112}"/>
              </a:ext>
            </a:extLst>
          </p:cNvPr>
          <p:cNvPicPr>
            <a:picLocks noChangeAspect="1"/>
          </p:cNvPicPr>
          <p:nvPr userDrawn="1"/>
        </p:nvPicPr>
        <p:blipFill rotWithShape="1">
          <a:blip r:embed="rId2"/>
          <a:srcRect l="9468"/>
          <a:stretch/>
        </p:blipFill>
        <p:spPr>
          <a:xfrm>
            <a:off x="983432" y="6331846"/>
            <a:ext cx="1376958" cy="481530"/>
          </a:xfrm>
          <a:prstGeom prst="rect">
            <a:avLst/>
          </a:prstGeom>
        </p:spPr>
      </p:pic>
      <p:sp>
        <p:nvSpPr>
          <p:cNvPr id="8" name="Date Placeholder 10">
            <a:extLst>
              <a:ext uri="{FF2B5EF4-FFF2-40B4-BE49-F238E27FC236}">
                <a16:creationId xmlns:a16="http://schemas.microsoft.com/office/drawing/2014/main" id="{8AF1DCAA-BAFE-769B-C6AB-6F09ECD5DECC}"/>
              </a:ext>
            </a:extLst>
          </p:cNvPr>
          <p:cNvSpPr>
            <a:spLocks noGrp="1"/>
          </p:cNvSpPr>
          <p:nvPr>
            <p:ph type="dt" sz="half" idx="10"/>
          </p:nvPr>
        </p:nvSpPr>
        <p:spPr>
          <a:xfrm>
            <a:off x="6960096" y="6378349"/>
            <a:ext cx="3781028" cy="365125"/>
          </a:xfrm>
        </p:spPr>
        <p:txBody>
          <a:bodyPr/>
          <a:lstStyle/>
          <a:p>
            <a:endParaRPr lang="en-US"/>
          </a:p>
        </p:txBody>
      </p:sp>
      <p:sp>
        <p:nvSpPr>
          <p:cNvPr id="10" name="Footer Placeholder 11">
            <a:extLst>
              <a:ext uri="{FF2B5EF4-FFF2-40B4-BE49-F238E27FC236}">
                <a16:creationId xmlns:a16="http://schemas.microsoft.com/office/drawing/2014/main" id="{81E3B3C5-4195-783F-B36E-FF2AEB02E654}"/>
              </a:ext>
            </a:extLst>
          </p:cNvPr>
          <p:cNvSpPr>
            <a:spLocks noGrp="1"/>
          </p:cNvSpPr>
          <p:nvPr>
            <p:ph type="ftr" sz="quarter" idx="11"/>
          </p:nvPr>
        </p:nvSpPr>
        <p:spPr>
          <a:xfrm>
            <a:off x="3431704" y="6378349"/>
            <a:ext cx="3384376" cy="365125"/>
          </a:xfrm>
        </p:spPr>
        <p:txBody>
          <a:bodyPr/>
          <a:lstStyle/>
          <a:p>
            <a:r>
              <a:rPr lang="en-GB"/>
              <a:t>BDF target complex design - 1st Beam Dump Facility TSAC</a:t>
            </a:r>
            <a:endParaRPr lang="en-US"/>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pic>
        <p:nvPicPr>
          <p:cNvPr id="7" name="Picture 6">
            <a:extLst>
              <a:ext uri="{FF2B5EF4-FFF2-40B4-BE49-F238E27FC236}">
                <a16:creationId xmlns:a16="http://schemas.microsoft.com/office/drawing/2014/main" id="{083ED3C7-A14B-7B5A-B243-68B464A91E85}"/>
              </a:ext>
            </a:extLst>
          </p:cNvPr>
          <p:cNvPicPr>
            <a:picLocks noChangeAspect="1"/>
          </p:cNvPicPr>
          <p:nvPr userDrawn="1"/>
        </p:nvPicPr>
        <p:blipFill rotWithShape="1">
          <a:blip r:embed="rId2"/>
          <a:srcRect l="9468"/>
          <a:stretch/>
        </p:blipFill>
        <p:spPr>
          <a:xfrm>
            <a:off x="983432" y="6331846"/>
            <a:ext cx="1376958" cy="481530"/>
          </a:xfrm>
          <a:prstGeom prst="rect">
            <a:avLst/>
          </a:prstGeom>
        </p:spPr>
      </p:pic>
      <p:sp>
        <p:nvSpPr>
          <p:cNvPr id="8" name="Date Placeholder 10">
            <a:extLst>
              <a:ext uri="{FF2B5EF4-FFF2-40B4-BE49-F238E27FC236}">
                <a16:creationId xmlns:a16="http://schemas.microsoft.com/office/drawing/2014/main" id="{10715FB7-BF33-DCA7-96FF-ED6C76D56EAB}"/>
              </a:ext>
            </a:extLst>
          </p:cNvPr>
          <p:cNvSpPr>
            <a:spLocks noGrp="1"/>
          </p:cNvSpPr>
          <p:nvPr>
            <p:ph type="dt" sz="half" idx="10"/>
          </p:nvPr>
        </p:nvSpPr>
        <p:spPr>
          <a:xfrm>
            <a:off x="6960096" y="6378349"/>
            <a:ext cx="3781028" cy="365125"/>
          </a:xfrm>
        </p:spPr>
        <p:txBody>
          <a:bodyPr/>
          <a:lstStyle/>
          <a:p>
            <a:endParaRPr lang="en-US"/>
          </a:p>
        </p:txBody>
      </p:sp>
      <p:sp>
        <p:nvSpPr>
          <p:cNvPr id="10" name="Footer Placeholder 11">
            <a:extLst>
              <a:ext uri="{FF2B5EF4-FFF2-40B4-BE49-F238E27FC236}">
                <a16:creationId xmlns:a16="http://schemas.microsoft.com/office/drawing/2014/main" id="{3CBDAC40-3C36-4260-568D-858112AFF519}"/>
              </a:ext>
            </a:extLst>
          </p:cNvPr>
          <p:cNvSpPr>
            <a:spLocks noGrp="1"/>
          </p:cNvSpPr>
          <p:nvPr>
            <p:ph type="ftr" sz="quarter" idx="11"/>
          </p:nvPr>
        </p:nvSpPr>
        <p:spPr>
          <a:xfrm>
            <a:off x="3431704" y="6378349"/>
            <a:ext cx="3384376" cy="365125"/>
          </a:xfrm>
        </p:spPr>
        <p:txBody>
          <a:bodyPr/>
          <a:lstStyle/>
          <a:p>
            <a:r>
              <a:rPr lang="en-GB"/>
              <a:t>BDF target complex design - 1st Beam Dump Facility TSAC</a:t>
            </a:r>
            <a:endParaRPr lang="en-US"/>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GB"/>
              <a:t>Click to edit Master title style</a:t>
            </a:r>
            <a:endParaRPr lang="en-US"/>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a:p>
        </p:txBody>
      </p:sp>
      <p:pic>
        <p:nvPicPr>
          <p:cNvPr id="4" name="Picture 3">
            <a:extLst>
              <a:ext uri="{FF2B5EF4-FFF2-40B4-BE49-F238E27FC236}">
                <a16:creationId xmlns:a16="http://schemas.microsoft.com/office/drawing/2014/main" id="{2EE81624-CB90-E2A4-8DD7-F47218BA2387}"/>
              </a:ext>
            </a:extLst>
          </p:cNvPr>
          <p:cNvPicPr>
            <a:picLocks noChangeAspect="1"/>
          </p:cNvPicPr>
          <p:nvPr userDrawn="1"/>
        </p:nvPicPr>
        <p:blipFill rotWithShape="1">
          <a:blip r:embed="rId2"/>
          <a:srcRect l="9468"/>
          <a:stretch/>
        </p:blipFill>
        <p:spPr>
          <a:xfrm>
            <a:off x="983432" y="6331846"/>
            <a:ext cx="1376958" cy="481530"/>
          </a:xfrm>
          <a:prstGeom prst="rect">
            <a:avLst/>
          </a:prstGeom>
        </p:spPr>
      </p:pic>
      <p:sp>
        <p:nvSpPr>
          <p:cNvPr id="5" name="Date Placeholder 10">
            <a:extLst>
              <a:ext uri="{FF2B5EF4-FFF2-40B4-BE49-F238E27FC236}">
                <a16:creationId xmlns:a16="http://schemas.microsoft.com/office/drawing/2014/main" id="{429650D1-153E-3684-7F7D-798B7827F699}"/>
              </a:ext>
            </a:extLst>
          </p:cNvPr>
          <p:cNvSpPr>
            <a:spLocks noGrp="1"/>
          </p:cNvSpPr>
          <p:nvPr>
            <p:ph type="dt" sz="half" idx="10"/>
          </p:nvPr>
        </p:nvSpPr>
        <p:spPr>
          <a:xfrm>
            <a:off x="6960096" y="6378349"/>
            <a:ext cx="3781028" cy="365125"/>
          </a:xfrm>
        </p:spPr>
        <p:txBody>
          <a:bodyPr/>
          <a:lstStyle/>
          <a:p>
            <a:endParaRPr lang="en-US"/>
          </a:p>
        </p:txBody>
      </p:sp>
      <p:sp>
        <p:nvSpPr>
          <p:cNvPr id="6" name="Footer Placeholder 11">
            <a:extLst>
              <a:ext uri="{FF2B5EF4-FFF2-40B4-BE49-F238E27FC236}">
                <a16:creationId xmlns:a16="http://schemas.microsoft.com/office/drawing/2014/main" id="{E757F4CF-EA0D-A41A-ADFA-F8FE3AD259D9}"/>
              </a:ext>
            </a:extLst>
          </p:cNvPr>
          <p:cNvSpPr>
            <a:spLocks noGrp="1"/>
          </p:cNvSpPr>
          <p:nvPr>
            <p:ph type="ftr" sz="quarter" idx="11"/>
          </p:nvPr>
        </p:nvSpPr>
        <p:spPr>
          <a:xfrm>
            <a:off x="3431704" y="6378349"/>
            <a:ext cx="3384376" cy="365125"/>
          </a:xfrm>
        </p:spPr>
        <p:txBody>
          <a:bodyPr/>
          <a:lstStyle/>
          <a:p>
            <a:r>
              <a:rPr lang="en-GB"/>
              <a:t>BDF target complex design - 1st Beam Dump Facility TSAC</a:t>
            </a:r>
            <a:endParaRPr lang="en-US"/>
          </a:p>
        </p:txBody>
      </p:sp>
    </p:spTree>
    <p:extLst>
      <p:ext uri="{BB962C8B-B14F-4D97-AF65-F5344CB8AC3E}">
        <p14:creationId xmlns:p14="http://schemas.microsoft.com/office/powerpoint/2010/main" val="1806323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GB"/>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endParaRPr lang="en-US"/>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GB"/>
              <a:t>BDF target complex design - 1st Beam Dump Facility TSAC</a:t>
            </a:r>
            <a:endParaRPr lang="en-US"/>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a:p>
        </p:txBody>
      </p:sp>
      <p:pic>
        <p:nvPicPr>
          <p:cNvPr id="4" name="Picture 3">
            <a:extLst>
              <a:ext uri="{FF2B5EF4-FFF2-40B4-BE49-F238E27FC236}">
                <a16:creationId xmlns:a16="http://schemas.microsoft.com/office/drawing/2014/main" id="{2119EE46-6977-2F0F-8A91-8D9C45CF097B}"/>
              </a:ext>
            </a:extLst>
          </p:cNvPr>
          <p:cNvPicPr>
            <a:picLocks noChangeAspect="1"/>
          </p:cNvPicPr>
          <p:nvPr userDrawn="1"/>
        </p:nvPicPr>
        <p:blipFill rotWithShape="1">
          <a:blip r:embed="rId2"/>
          <a:srcRect l="9468"/>
          <a:stretch/>
        </p:blipFill>
        <p:spPr>
          <a:xfrm>
            <a:off x="983432" y="6331846"/>
            <a:ext cx="1376958" cy="481530"/>
          </a:xfrm>
          <a:prstGeom prst="rect">
            <a:avLst/>
          </a:prstGeom>
        </p:spPr>
      </p:pic>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a:p>
        </p:txBody>
      </p:sp>
      <p:pic>
        <p:nvPicPr>
          <p:cNvPr id="3" name="Picture 2">
            <a:extLst>
              <a:ext uri="{FF2B5EF4-FFF2-40B4-BE49-F238E27FC236}">
                <a16:creationId xmlns:a16="http://schemas.microsoft.com/office/drawing/2014/main" id="{2C44FCC7-BA64-DCDA-413D-96CD38000105}"/>
              </a:ext>
            </a:extLst>
          </p:cNvPr>
          <p:cNvPicPr>
            <a:picLocks noChangeAspect="1"/>
          </p:cNvPicPr>
          <p:nvPr userDrawn="1"/>
        </p:nvPicPr>
        <p:blipFill rotWithShape="1">
          <a:blip r:embed="rId2"/>
          <a:srcRect l="9468"/>
          <a:stretch/>
        </p:blipFill>
        <p:spPr>
          <a:xfrm>
            <a:off x="983432" y="6331846"/>
            <a:ext cx="1376958" cy="481530"/>
          </a:xfrm>
          <a:prstGeom prst="rect">
            <a:avLst/>
          </a:prstGeom>
        </p:spPr>
      </p:pic>
      <p:sp>
        <p:nvSpPr>
          <p:cNvPr id="4" name="Date Placeholder 10">
            <a:extLst>
              <a:ext uri="{FF2B5EF4-FFF2-40B4-BE49-F238E27FC236}">
                <a16:creationId xmlns:a16="http://schemas.microsoft.com/office/drawing/2014/main" id="{0F2131CF-9BEC-8776-15A1-929D2F499E74}"/>
              </a:ext>
            </a:extLst>
          </p:cNvPr>
          <p:cNvSpPr>
            <a:spLocks noGrp="1"/>
          </p:cNvSpPr>
          <p:nvPr>
            <p:ph type="dt" sz="half" idx="10"/>
          </p:nvPr>
        </p:nvSpPr>
        <p:spPr>
          <a:xfrm>
            <a:off x="6960096" y="6378349"/>
            <a:ext cx="3781028" cy="365125"/>
          </a:xfrm>
        </p:spPr>
        <p:txBody>
          <a:bodyPr/>
          <a:lstStyle/>
          <a:p>
            <a:endParaRPr lang="en-US"/>
          </a:p>
        </p:txBody>
      </p:sp>
      <p:sp>
        <p:nvSpPr>
          <p:cNvPr id="5" name="Footer Placeholder 11">
            <a:extLst>
              <a:ext uri="{FF2B5EF4-FFF2-40B4-BE49-F238E27FC236}">
                <a16:creationId xmlns:a16="http://schemas.microsoft.com/office/drawing/2014/main" id="{2EC47503-014B-4D7B-695D-3EC207194EC5}"/>
              </a:ext>
            </a:extLst>
          </p:cNvPr>
          <p:cNvSpPr>
            <a:spLocks noGrp="1"/>
          </p:cNvSpPr>
          <p:nvPr>
            <p:ph type="ftr" sz="quarter" idx="11"/>
          </p:nvPr>
        </p:nvSpPr>
        <p:spPr>
          <a:xfrm>
            <a:off x="3431704" y="6378349"/>
            <a:ext cx="3384376" cy="365125"/>
          </a:xfrm>
        </p:spPr>
        <p:txBody>
          <a:bodyPr/>
          <a:lstStyle/>
          <a:p>
            <a:r>
              <a:rPr lang="en-GB"/>
              <a:t>BDF target complex design - 1st Beam Dump Facility TSAC</a:t>
            </a:r>
            <a:endParaRPr lang="en-US"/>
          </a:p>
        </p:txBody>
      </p:sp>
    </p:spTree>
    <p:extLst>
      <p:ext uri="{BB962C8B-B14F-4D97-AF65-F5344CB8AC3E}">
        <p14:creationId xmlns:p14="http://schemas.microsoft.com/office/powerpoint/2010/main" val="20457088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a:p>
        </p:txBody>
      </p:sp>
      <p:pic>
        <p:nvPicPr>
          <p:cNvPr id="2" name="Picture 1">
            <a:extLst>
              <a:ext uri="{FF2B5EF4-FFF2-40B4-BE49-F238E27FC236}">
                <a16:creationId xmlns:a16="http://schemas.microsoft.com/office/drawing/2014/main" id="{D1A796C1-5308-C400-29DF-DE5774541CF6}"/>
              </a:ext>
            </a:extLst>
          </p:cNvPr>
          <p:cNvPicPr>
            <a:picLocks noChangeAspect="1"/>
          </p:cNvPicPr>
          <p:nvPr userDrawn="1"/>
        </p:nvPicPr>
        <p:blipFill rotWithShape="1">
          <a:blip r:embed="rId2"/>
          <a:srcRect l="9468"/>
          <a:stretch/>
        </p:blipFill>
        <p:spPr>
          <a:xfrm>
            <a:off x="983432" y="6331846"/>
            <a:ext cx="1376958" cy="481530"/>
          </a:xfrm>
          <a:prstGeom prst="rect">
            <a:avLst/>
          </a:prstGeom>
        </p:spPr>
      </p:pic>
      <p:sp>
        <p:nvSpPr>
          <p:cNvPr id="3" name="Date Placeholder 10">
            <a:extLst>
              <a:ext uri="{FF2B5EF4-FFF2-40B4-BE49-F238E27FC236}">
                <a16:creationId xmlns:a16="http://schemas.microsoft.com/office/drawing/2014/main" id="{F954CD52-8295-2C51-2618-69DDEBD464DB}"/>
              </a:ext>
            </a:extLst>
          </p:cNvPr>
          <p:cNvSpPr>
            <a:spLocks noGrp="1"/>
          </p:cNvSpPr>
          <p:nvPr>
            <p:ph type="dt" sz="half" idx="10"/>
          </p:nvPr>
        </p:nvSpPr>
        <p:spPr>
          <a:xfrm>
            <a:off x="6960096" y="6378349"/>
            <a:ext cx="3781028" cy="365125"/>
          </a:xfrm>
        </p:spPr>
        <p:txBody>
          <a:bodyPr/>
          <a:lstStyle/>
          <a:p>
            <a:endParaRPr lang="en-US"/>
          </a:p>
        </p:txBody>
      </p:sp>
      <p:sp>
        <p:nvSpPr>
          <p:cNvPr id="4" name="Footer Placeholder 11">
            <a:extLst>
              <a:ext uri="{FF2B5EF4-FFF2-40B4-BE49-F238E27FC236}">
                <a16:creationId xmlns:a16="http://schemas.microsoft.com/office/drawing/2014/main" id="{667B8512-F0EF-05A8-1391-7E6259C406C4}"/>
              </a:ext>
            </a:extLst>
          </p:cNvPr>
          <p:cNvSpPr>
            <a:spLocks noGrp="1"/>
          </p:cNvSpPr>
          <p:nvPr>
            <p:ph type="ftr" sz="quarter" idx="11"/>
          </p:nvPr>
        </p:nvSpPr>
        <p:spPr>
          <a:xfrm>
            <a:off x="3431704" y="6378349"/>
            <a:ext cx="3384376" cy="365125"/>
          </a:xfrm>
        </p:spPr>
        <p:txBody>
          <a:bodyPr/>
          <a:lstStyle/>
          <a:p>
            <a:r>
              <a:rPr lang="en-GB"/>
              <a:t>BDF target complex design - 1st Beam Dump Facility TSAC</a:t>
            </a:r>
            <a:endParaRPr lang="en-US"/>
          </a:p>
        </p:txBody>
      </p:sp>
    </p:spTree>
    <p:extLst>
      <p:ext uri="{BB962C8B-B14F-4D97-AF65-F5344CB8AC3E}">
        <p14:creationId xmlns:p14="http://schemas.microsoft.com/office/powerpoint/2010/main" val="2370437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3861048"/>
            <a:ext cx="11376025" cy="369332"/>
          </a:xfrm>
          <a:prstGeom prst="rect">
            <a:avLst/>
          </a:prstGeom>
          <a:noFill/>
        </p:spPr>
        <p:txBody>
          <a:bodyPr wrap="square" rtlCol="0">
            <a:spAutoFit/>
          </a:bodyPr>
          <a:lstStyle/>
          <a:p>
            <a:pPr algn="ctr"/>
            <a:r>
              <a:rPr kumimoji="0" lang="fr-CH" err="1"/>
              <a:t>home.cern</a:t>
            </a:r>
            <a:endParaRPr lang="en-US"/>
          </a:p>
        </p:txBody>
      </p:sp>
      <p:pic>
        <p:nvPicPr>
          <p:cNvPr id="2" name="Picture 1">
            <a:extLst>
              <a:ext uri="{FF2B5EF4-FFF2-40B4-BE49-F238E27FC236}">
                <a16:creationId xmlns:a16="http://schemas.microsoft.com/office/drawing/2014/main" id="{B08C33B9-27C2-73E8-E37D-336ABF63A966}"/>
              </a:ext>
            </a:extLst>
          </p:cNvPr>
          <p:cNvPicPr>
            <a:picLocks noChangeAspect="1"/>
          </p:cNvPicPr>
          <p:nvPr userDrawn="1"/>
        </p:nvPicPr>
        <p:blipFill>
          <a:blip r:embed="rId2"/>
          <a:stretch>
            <a:fillRect/>
          </a:stretch>
        </p:blipFill>
        <p:spPr>
          <a:xfrm>
            <a:off x="5558632" y="2534412"/>
            <a:ext cx="1074737" cy="1074737"/>
          </a:xfrm>
          <a:prstGeom prst="rect">
            <a:avLst/>
          </a:prstGeom>
        </p:spPr>
      </p:pic>
      <p:pic>
        <p:nvPicPr>
          <p:cNvPr id="3" name="Picture 2">
            <a:extLst>
              <a:ext uri="{FF2B5EF4-FFF2-40B4-BE49-F238E27FC236}">
                <a16:creationId xmlns:a16="http://schemas.microsoft.com/office/drawing/2014/main" id="{29EEB1F4-BD41-E796-C400-0A61AE40DFBC}"/>
              </a:ext>
            </a:extLst>
          </p:cNvPr>
          <p:cNvPicPr>
            <a:picLocks noChangeAspect="1"/>
          </p:cNvPicPr>
          <p:nvPr userDrawn="1"/>
        </p:nvPicPr>
        <p:blipFill rotWithShape="1">
          <a:blip r:embed="rId3"/>
          <a:srcRect l="9468"/>
          <a:stretch/>
        </p:blipFill>
        <p:spPr>
          <a:xfrm>
            <a:off x="983432" y="6331846"/>
            <a:ext cx="1376958" cy="481530"/>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PhAnim="0" userDrawn="1">
  <p:cSld name="Content  ">
    <p:spTree>
      <p:nvGrpSpPr>
        <p:cNvPr id="1" name=""/>
        <p:cNvGrpSpPr/>
        <p:nvPr/>
      </p:nvGrpSpPr>
      <p:grpSpPr bwMode="auto">
        <a:xfrm>
          <a:off x="0" y="0"/>
          <a:ext cx="0" cy="0"/>
          <a:chOff x="0" y="0"/>
          <a:chExt cx="0" cy="0"/>
        </a:xfrm>
      </p:grpSpPr>
      <p:sp>
        <p:nvSpPr>
          <p:cNvPr id="4" name="Content Placeholder 2"/>
          <p:cNvSpPr>
            <a:spLocks noGrp="1"/>
          </p:cNvSpPr>
          <p:nvPr>
            <p:ph idx="1"/>
          </p:nvPr>
        </p:nvSpPr>
        <p:spPr bwMode="auto"/>
        <p:txBody>
          <a:bodyPr/>
          <a:lstStyle>
            <a:lvl1pPr>
              <a:defRPr>
                <a:solidFill>
                  <a:schemeClr val="tx2"/>
                </a:solidFill>
              </a:defRPr>
            </a:lvl1pPr>
            <a:lvl2pPr marL="324000" indent="-324000">
              <a:buFont typeface="Arial"/>
              <a:buChar char="•"/>
              <a:defRPr sz="1800">
                <a:solidFill>
                  <a:schemeClr val="tx2"/>
                </a:solidFill>
              </a:defRPr>
            </a:lvl2pPr>
            <a:lvl3pPr marL="648000" indent="-324000">
              <a:buSzPct val="100000"/>
              <a:buFont typeface="Arial"/>
              <a:buChar char="•"/>
              <a:defRPr>
                <a:solidFill>
                  <a:schemeClr val="tx2"/>
                </a:solidFill>
              </a:defRPr>
            </a:lvl3pPr>
            <a:lvl4pPr marL="972000" indent="-324000">
              <a:buSzPct val="100000"/>
              <a:buFont typeface="Arial"/>
              <a:buChar char="•"/>
              <a:defRPr>
                <a:solidFill>
                  <a:schemeClr val="tx2"/>
                </a:solidFill>
              </a:defRPr>
            </a:lvl4pPr>
            <a:lvl5pPr marL="2057400" indent="-228600">
              <a:buSzPct val="100000"/>
              <a:buFont typeface="Arial"/>
              <a:buChar char="•"/>
              <a:defRPr>
                <a:solidFill>
                  <a:schemeClr val="tx2">
                    <a:lumMod val="50000"/>
                  </a:schemeClr>
                </a:solidFill>
              </a:defRPr>
            </a:lvl5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5" name="Title 6"/>
          <p:cNvSpPr>
            <a:spLocks noGrp="1"/>
          </p:cNvSpPr>
          <p:nvPr>
            <p:ph type="title"/>
          </p:nvPr>
        </p:nvSpPr>
        <p:spPr bwMode="auto"/>
        <p:txBody>
          <a:bodyPr/>
          <a:lstStyle/>
          <a:p>
            <a:pPr>
              <a:defRPr/>
            </a:pPr>
            <a:r>
              <a:rPr lang="en-US"/>
              <a:t>Click to edit Master title style</a:t>
            </a:r>
          </a:p>
        </p:txBody>
      </p:sp>
      <p:sp>
        <p:nvSpPr>
          <p:cNvPr id="6" name="Date Placeholder 10"/>
          <p:cNvSpPr>
            <a:spLocks noGrp="1"/>
          </p:cNvSpPr>
          <p:nvPr>
            <p:ph type="dt" sz="half" idx="10"/>
          </p:nvPr>
        </p:nvSpPr>
        <p:spPr bwMode="auto">
          <a:xfrm>
            <a:off x="3248526" y="6408000"/>
            <a:ext cx="867862" cy="365125"/>
          </a:xfrm>
        </p:spPr>
        <p:txBody>
          <a:bodyPr/>
          <a:lstStyle/>
          <a:p>
            <a:pPr>
              <a:defRPr/>
            </a:pPr>
            <a:endParaRPr lang="en-US"/>
          </a:p>
        </p:txBody>
      </p:sp>
      <p:sp>
        <p:nvSpPr>
          <p:cNvPr id="7" name="Footer Placeholder 11"/>
          <p:cNvSpPr>
            <a:spLocks noGrp="1"/>
          </p:cNvSpPr>
          <p:nvPr>
            <p:ph type="ftr" sz="quarter" idx="11"/>
          </p:nvPr>
        </p:nvSpPr>
        <p:spPr bwMode="auto">
          <a:xfrm>
            <a:off x="4259262" y="6408000"/>
            <a:ext cx="6572221" cy="365125"/>
          </a:xfrm>
        </p:spPr>
        <p:txBody>
          <a:bodyPr/>
          <a:lstStyle/>
          <a:p>
            <a:pPr>
              <a:defRPr/>
            </a:pPr>
            <a:r>
              <a:rPr lang="en-GB"/>
              <a:t>BDF target complex design - 1st Beam Dump Facility TSAC</a:t>
            </a:r>
            <a:endParaRPr lang="en-US"/>
          </a:p>
        </p:txBody>
      </p:sp>
      <p:sp>
        <p:nvSpPr>
          <p:cNvPr id="8" name="Slide Number Placeholder 12"/>
          <p:cNvSpPr>
            <a:spLocks noGrp="1"/>
          </p:cNvSpPr>
          <p:nvPr>
            <p:ph type="sldNum" sz="quarter" idx="12"/>
          </p:nvPr>
        </p:nvSpPr>
        <p:spPr bwMode="auto">
          <a:xfrm>
            <a:off x="11064552" y="6408000"/>
            <a:ext cx="681254" cy="365125"/>
          </a:xfrm>
        </p:spPr>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21017896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with logo">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tx1"/>
                </a:solidFill>
              </a:defRPr>
            </a:lvl1pPr>
          </a:lstStyle>
          <a:p>
            <a:r>
              <a:rPr lang="en-US"/>
              <a:t>Click to edit Master title style</a:t>
            </a:r>
            <a:br>
              <a:rPr lang="en-US"/>
            </a:br>
            <a:endParaRPr lang="en-US"/>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1700" b="1">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pic>
        <p:nvPicPr>
          <p:cNvPr id="2" name="Graphic 1">
            <a:extLst>
              <a:ext uri="{FF2B5EF4-FFF2-40B4-BE49-F238E27FC236}">
                <a16:creationId xmlns:a16="http://schemas.microsoft.com/office/drawing/2014/main" id="{A2679B87-F92D-91F6-69BF-481624EE6C7D}"/>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5052224" y="714489"/>
            <a:ext cx="2059046" cy="2059046"/>
          </a:xfrm>
          <a:prstGeom prst="rect">
            <a:avLst/>
          </a:prstGeom>
        </p:spPr>
      </p:pic>
      <p:pic>
        <p:nvPicPr>
          <p:cNvPr id="4" name="Picture 3">
            <a:extLst>
              <a:ext uri="{FF2B5EF4-FFF2-40B4-BE49-F238E27FC236}">
                <a16:creationId xmlns:a16="http://schemas.microsoft.com/office/drawing/2014/main" id="{329D0ABA-CC75-17D3-0C94-55EDC238A9A2}"/>
              </a:ext>
            </a:extLst>
          </p:cNvPr>
          <p:cNvPicPr>
            <a:picLocks noChangeAspect="1"/>
          </p:cNvPicPr>
          <p:nvPr userDrawn="1"/>
        </p:nvPicPr>
        <p:blipFill rotWithShape="1">
          <a:blip r:embed="rId4"/>
          <a:srcRect l="9468"/>
          <a:stretch/>
        </p:blipFill>
        <p:spPr>
          <a:xfrm>
            <a:off x="983432" y="6331846"/>
            <a:ext cx="1376958" cy="481530"/>
          </a:xfrm>
          <a:prstGeom prst="rect">
            <a:avLst/>
          </a:prstGeom>
        </p:spPr>
      </p:pic>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a:xfrm>
            <a:off x="6960096" y="6378349"/>
            <a:ext cx="3781028" cy="365125"/>
          </a:xfrm>
        </p:spPr>
        <p:txBody>
          <a:bodyPr/>
          <a:lstStyle/>
          <a:p>
            <a:endParaRPr lang="en-US"/>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a:xfrm>
            <a:off x="3431704" y="6378349"/>
            <a:ext cx="3384376" cy="365125"/>
          </a:xfrm>
        </p:spPr>
        <p:txBody>
          <a:bodyPr/>
          <a:lstStyle/>
          <a:p>
            <a:r>
              <a:rPr lang="en-GB"/>
              <a:t>BDF target complex design - 1st Beam Dump Facility TSAC</a:t>
            </a:r>
            <a:endParaRPr lang="en-US"/>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a:p>
        </p:txBody>
      </p:sp>
      <p:sp>
        <p:nvSpPr>
          <p:cNvPr id="4" name="Text Placeholder 3">
            <a:extLst>
              <a:ext uri="{FF2B5EF4-FFF2-40B4-BE49-F238E27FC236}">
                <a16:creationId xmlns:a16="http://schemas.microsoft.com/office/drawing/2014/main" id="{F269E8E9-3C73-3745-941D-102FAF02E582}"/>
              </a:ext>
            </a:extLst>
          </p:cNvPr>
          <p:cNvSpPr>
            <a:spLocks noGrp="1"/>
          </p:cNvSpPr>
          <p:nvPr>
            <p:ph type="body" sz="quarter" idx="13"/>
          </p:nvPr>
        </p:nvSpPr>
        <p:spPr/>
        <p:txBody>
          <a:bodyPr/>
          <a:lstStyle/>
          <a:p>
            <a:pPr lvl="0"/>
            <a:r>
              <a:rPr lang="en-GB"/>
              <a:t>Click to edit Master text styles</a:t>
            </a:r>
          </a:p>
          <a:p>
            <a:pPr lvl="1"/>
            <a:r>
              <a:rPr lang="en-GB"/>
              <a:t>Second level</a:t>
            </a:r>
          </a:p>
          <a:p>
            <a:pPr lvl="2"/>
            <a:r>
              <a:rPr lang="en-GB"/>
              <a:t>Third level</a:t>
            </a:r>
          </a:p>
          <a:p>
            <a:pPr lvl="3"/>
            <a:r>
              <a:rPr lang="en-GB"/>
              <a:t>Fourth level</a:t>
            </a:r>
          </a:p>
        </p:txBody>
      </p:sp>
      <p:pic>
        <p:nvPicPr>
          <p:cNvPr id="2" name="Picture 1">
            <a:extLst>
              <a:ext uri="{FF2B5EF4-FFF2-40B4-BE49-F238E27FC236}">
                <a16:creationId xmlns:a16="http://schemas.microsoft.com/office/drawing/2014/main" id="{9AA4BA6C-A775-2068-8F53-CB3342769E89}"/>
              </a:ext>
            </a:extLst>
          </p:cNvPr>
          <p:cNvPicPr>
            <a:picLocks noChangeAspect="1"/>
          </p:cNvPicPr>
          <p:nvPr userDrawn="1"/>
        </p:nvPicPr>
        <p:blipFill rotWithShape="1">
          <a:blip r:embed="rId2"/>
          <a:srcRect l="9468"/>
          <a:stretch/>
        </p:blipFill>
        <p:spPr>
          <a:xfrm>
            <a:off x="983432" y="6331846"/>
            <a:ext cx="1376958" cy="481530"/>
          </a:xfrm>
          <a:prstGeom prst="rect">
            <a:avLst/>
          </a:prstGeom>
        </p:spPr>
      </p:pic>
      <p:sp>
        <p:nvSpPr>
          <p:cNvPr id="6" name="Date Placeholder 2">
            <a:extLst>
              <a:ext uri="{FF2B5EF4-FFF2-40B4-BE49-F238E27FC236}">
                <a16:creationId xmlns:a16="http://schemas.microsoft.com/office/drawing/2014/main" id="{F26AE987-B6C4-0547-AE56-911C17FFC979}"/>
              </a:ext>
            </a:extLst>
          </p:cNvPr>
          <p:cNvSpPr txBox="1">
            <a:spLocks/>
          </p:cNvSpPr>
          <p:nvPr userDrawn="1"/>
        </p:nvSpPr>
        <p:spPr>
          <a:xfrm>
            <a:off x="7462902" y="3701092"/>
            <a:ext cx="3960440" cy="365125"/>
          </a:xfrm>
          <a:prstGeom prst="rect">
            <a:avLst/>
          </a:prstGeom>
        </p:spPr>
        <p:txBody>
          <a:bodyPr vert="horz" lIns="0" tIns="0" rIns="0" bIns="0" rtlCol="0" anchor="ctr"/>
          <a:lstStyle>
            <a:defPPr>
              <a:defRPr lang="en-US"/>
            </a:defPPr>
            <a:lvl1pPr marL="0" algn="r" defTabSz="914400" rtl="0" eaLnBrk="1" latinLnBrk="0" hangingPunct="1">
              <a:defRPr sz="85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Tree>
    <p:extLst>
      <p:ext uri="{BB962C8B-B14F-4D97-AF65-F5344CB8AC3E}">
        <p14:creationId xmlns:p14="http://schemas.microsoft.com/office/powerpoint/2010/main" val="5405159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0"/>
            <a:endParaRPr lang="en-US"/>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a:p>
        </p:txBody>
      </p:sp>
      <p:pic>
        <p:nvPicPr>
          <p:cNvPr id="2" name="Picture 1">
            <a:extLst>
              <a:ext uri="{FF2B5EF4-FFF2-40B4-BE49-F238E27FC236}">
                <a16:creationId xmlns:a16="http://schemas.microsoft.com/office/drawing/2014/main" id="{C63B7BF0-CB7D-A300-1A73-6DBD8E982DF4}"/>
              </a:ext>
            </a:extLst>
          </p:cNvPr>
          <p:cNvPicPr>
            <a:picLocks noChangeAspect="1"/>
          </p:cNvPicPr>
          <p:nvPr userDrawn="1"/>
        </p:nvPicPr>
        <p:blipFill rotWithShape="1">
          <a:blip r:embed="rId2"/>
          <a:srcRect l="9468"/>
          <a:stretch/>
        </p:blipFill>
        <p:spPr>
          <a:xfrm>
            <a:off x="983432" y="6331846"/>
            <a:ext cx="1376958" cy="481530"/>
          </a:xfrm>
          <a:prstGeom prst="rect">
            <a:avLst/>
          </a:prstGeom>
        </p:spPr>
      </p:pic>
      <p:sp>
        <p:nvSpPr>
          <p:cNvPr id="4" name="Date Placeholder 10">
            <a:extLst>
              <a:ext uri="{FF2B5EF4-FFF2-40B4-BE49-F238E27FC236}">
                <a16:creationId xmlns:a16="http://schemas.microsoft.com/office/drawing/2014/main" id="{A9BAA02A-7445-655B-95DD-D99F0CEDC98B}"/>
              </a:ext>
            </a:extLst>
          </p:cNvPr>
          <p:cNvSpPr>
            <a:spLocks noGrp="1"/>
          </p:cNvSpPr>
          <p:nvPr>
            <p:ph type="dt" sz="half" idx="10"/>
          </p:nvPr>
        </p:nvSpPr>
        <p:spPr>
          <a:xfrm>
            <a:off x="6960096" y="6378349"/>
            <a:ext cx="3781028" cy="365125"/>
          </a:xfrm>
        </p:spPr>
        <p:txBody>
          <a:bodyPr/>
          <a:lstStyle/>
          <a:p>
            <a:endParaRPr lang="en-US"/>
          </a:p>
        </p:txBody>
      </p:sp>
      <p:sp>
        <p:nvSpPr>
          <p:cNvPr id="5" name="Footer Placeholder 11">
            <a:extLst>
              <a:ext uri="{FF2B5EF4-FFF2-40B4-BE49-F238E27FC236}">
                <a16:creationId xmlns:a16="http://schemas.microsoft.com/office/drawing/2014/main" id="{0E08D0B8-2260-B065-2972-9A7378E1E702}"/>
              </a:ext>
            </a:extLst>
          </p:cNvPr>
          <p:cNvSpPr>
            <a:spLocks noGrp="1"/>
          </p:cNvSpPr>
          <p:nvPr>
            <p:ph type="ftr" sz="quarter" idx="11"/>
          </p:nvPr>
        </p:nvSpPr>
        <p:spPr>
          <a:xfrm>
            <a:off x="3431704" y="6378349"/>
            <a:ext cx="3384376" cy="365125"/>
          </a:xfrm>
        </p:spPr>
        <p:txBody>
          <a:bodyPr/>
          <a:lstStyle/>
          <a:p>
            <a:r>
              <a:rPr lang="en-GB"/>
              <a:t>BDF target complex design - 1st Beam Dump Facility TSAC</a:t>
            </a:r>
            <a:endParaRPr lang="en-US"/>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a:t>Drag and drop picture</a:t>
            </a:r>
          </a:p>
        </p:txBody>
      </p:sp>
      <p:pic>
        <p:nvPicPr>
          <p:cNvPr id="2" name="Picture 1">
            <a:extLst>
              <a:ext uri="{FF2B5EF4-FFF2-40B4-BE49-F238E27FC236}">
                <a16:creationId xmlns:a16="http://schemas.microsoft.com/office/drawing/2014/main" id="{E011CDAA-6AC9-A8BD-11E1-01EFE56FE349}"/>
              </a:ext>
            </a:extLst>
          </p:cNvPr>
          <p:cNvPicPr>
            <a:picLocks noChangeAspect="1"/>
          </p:cNvPicPr>
          <p:nvPr userDrawn="1"/>
        </p:nvPicPr>
        <p:blipFill rotWithShape="1">
          <a:blip r:embed="rId2"/>
          <a:srcRect l="9468"/>
          <a:stretch/>
        </p:blipFill>
        <p:spPr>
          <a:xfrm>
            <a:off x="983432" y="6331846"/>
            <a:ext cx="1376958" cy="481530"/>
          </a:xfrm>
          <a:prstGeom prst="rect">
            <a:avLst/>
          </a:prstGeom>
        </p:spPr>
      </p:pic>
      <p:sp>
        <p:nvSpPr>
          <p:cNvPr id="3" name="Date Placeholder 10">
            <a:extLst>
              <a:ext uri="{FF2B5EF4-FFF2-40B4-BE49-F238E27FC236}">
                <a16:creationId xmlns:a16="http://schemas.microsoft.com/office/drawing/2014/main" id="{548FE115-6AAE-2B27-36F0-CAC2D7DF2224}"/>
              </a:ext>
            </a:extLst>
          </p:cNvPr>
          <p:cNvSpPr>
            <a:spLocks noGrp="1"/>
          </p:cNvSpPr>
          <p:nvPr>
            <p:ph type="dt" sz="half" idx="10"/>
          </p:nvPr>
        </p:nvSpPr>
        <p:spPr>
          <a:xfrm>
            <a:off x="6960096" y="6378349"/>
            <a:ext cx="3781028" cy="365125"/>
          </a:xfrm>
        </p:spPr>
        <p:txBody>
          <a:bodyPr/>
          <a:lstStyle/>
          <a:p>
            <a:endParaRPr lang="en-US"/>
          </a:p>
        </p:txBody>
      </p:sp>
      <p:sp>
        <p:nvSpPr>
          <p:cNvPr id="5" name="Footer Placeholder 11">
            <a:extLst>
              <a:ext uri="{FF2B5EF4-FFF2-40B4-BE49-F238E27FC236}">
                <a16:creationId xmlns:a16="http://schemas.microsoft.com/office/drawing/2014/main" id="{879A9FC5-85D9-B114-EA9E-B1F6F60067A5}"/>
              </a:ext>
            </a:extLst>
          </p:cNvPr>
          <p:cNvSpPr>
            <a:spLocks noGrp="1"/>
          </p:cNvSpPr>
          <p:nvPr>
            <p:ph type="ftr" sz="quarter" idx="11"/>
          </p:nvPr>
        </p:nvSpPr>
        <p:spPr>
          <a:xfrm>
            <a:off x="3431704" y="6378349"/>
            <a:ext cx="3384376" cy="365125"/>
          </a:xfrm>
        </p:spPr>
        <p:txBody>
          <a:bodyPr/>
          <a:lstStyle/>
          <a:p>
            <a:r>
              <a:rPr lang="en-GB"/>
              <a:t>BDF target complex design - 1st Beam Dump Facility TSAC</a:t>
            </a:r>
            <a:endParaRPr lang="en-US"/>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colour or pictur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0B6E0-915E-6A4B-BE3D-83464DDCC020}"/>
              </a:ext>
            </a:extLst>
          </p:cNvPr>
          <p:cNvSpPr>
            <a:spLocks noGrp="1"/>
          </p:cNvSpPr>
          <p:nvPr>
            <p:ph type="title"/>
          </p:nvPr>
        </p:nvSpPr>
        <p:spPr/>
        <p:txBody>
          <a:bodyPr/>
          <a:lstStyle>
            <a:lvl1pPr>
              <a:defRPr>
                <a:solidFill>
                  <a:schemeClr val="bg1"/>
                </a:solidFill>
              </a:defRPr>
            </a:lvl1pPr>
          </a:lstStyle>
          <a:p>
            <a:r>
              <a:rPr lang="en-GB"/>
              <a:t>Click to edit Master title style</a:t>
            </a:r>
          </a:p>
        </p:txBody>
      </p:sp>
      <p:sp>
        <p:nvSpPr>
          <p:cNvPr id="4" name="Slide Number Placeholder 3">
            <a:extLst>
              <a:ext uri="{FF2B5EF4-FFF2-40B4-BE49-F238E27FC236}">
                <a16:creationId xmlns:a16="http://schemas.microsoft.com/office/drawing/2014/main" id="{5AD60124-268E-2640-B552-632FCB92FCF3}"/>
              </a:ext>
            </a:extLst>
          </p:cNvPr>
          <p:cNvSpPr>
            <a:spLocks noGrp="1"/>
          </p:cNvSpPr>
          <p:nvPr>
            <p:ph type="sldNum" sz="quarter" idx="11"/>
          </p:nvPr>
        </p:nvSpPr>
        <p:spPr/>
        <p:txBody>
          <a:bodyPr/>
          <a:lstStyle>
            <a:lvl1pPr>
              <a:defRPr>
                <a:solidFill>
                  <a:schemeClr val="bg1"/>
                </a:solidFill>
              </a:defRPr>
            </a:lvl1pPr>
          </a:lstStyle>
          <a:p>
            <a:fld id="{36B5EA5A-BC32-A742-B11B-8E7414D5B535}" type="slidenum">
              <a:rPr lang="en-US" smtClean="0"/>
              <a:pPr/>
              <a:t>‹#›</a:t>
            </a:fld>
            <a:endParaRPr lang="en-US"/>
          </a:p>
        </p:txBody>
      </p:sp>
      <p:cxnSp>
        <p:nvCxnSpPr>
          <p:cNvPr id="19" name="Straight Connector 18">
            <a:extLst>
              <a:ext uri="{FF2B5EF4-FFF2-40B4-BE49-F238E27FC236}">
                <a16:creationId xmlns:a16="http://schemas.microsoft.com/office/drawing/2014/main" id="{F1E223B3-FDCC-6949-9C0B-F052B97037C1}"/>
              </a:ext>
            </a:extLst>
          </p:cNvPr>
          <p:cNvCxnSpPr/>
          <p:nvPr userDrawn="1"/>
        </p:nvCxnSpPr>
        <p:spPr>
          <a:xfrm>
            <a:off x="407987" y="6266608"/>
            <a:ext cx="1137602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5082788-0C78-F842-A18F-84667EAC7E6A}"/>
              </a:ext>
            </a:extLst>
          </p:cNvPr>
          <p:cNvPicPr>
            <a:picLocks noChangeAspect="1"/>
          </p:cNvPicPr>
          <p:nvPr userDrawn="1"/>
        </p:nvPicPr>
        <p:blipFill>
          <a:blip r:embed="rId2"/>
          <a:stretch>
            <a:fillRect/>
          </a:stretch>
        </p:blipFill>
        <p:spPr>
          <a:xfrm>
            <a:off x="407988" y="6364800"/>
            <a:ext cx="495300" cy="393700"/>
          </a:xfrm>
          <a:prstGeom prst="rect">
            <a:avLst/>
          </a:prstGeom>
        </p:spPr>
      </p:pic>
      <p:pic>
        <p:nvPicPr>
          <p:cNvPr id="6" name="Picture 5">
            <a:extLst>
              <a:ext uri="{FF2B5EF4-FFF2-40B4-BE49-F238E27FC236}">
                <a16:creationId xmlns:a16="http://schemas.microsoft.com/office/drawing/2014/main" id="{6EECECA8-C547-21E4-8AD1-9F9D622676A7}"/>
              </a:ext>
            </a:extLst>
          </p:cNvPr>
          <p:cNvPicPr>
            <a:picLocks noChangeAspect="1"/>
          </p:cNvPicPr>
          <p:nvPr userDrawn="1"/>
        </p:nvPicPr>
        <p:blipFill rotWithShape="1">
          <a:blip r:embed="rId3"/>
          <a:srcRect l="9468"/>
          <a:stretch/>
        </p:blipFill>
        <p:spPr>
          <a:xfrm>
            <a:off x="983432" y="6331846"/>
            <a:ext cx="1376958" cy="481530"/>
          </a:xfrm>
          <a:prstGeom prst="rect">
            <a:avLst/>
          </a:prstGeom>
        </p:spPr>
      </p:pic>
      <p:sp>
        <p:nvSpPr>
          <p:cNvPr id="7" name="Date Placeholder 10">
            <a:extLst>
              <a:ext uri="{FF2B5EF4-FFF2-40B4-BE49-F238E27FC236}">
                <a16:creationId xmlns:a16="http://schemas.microsoft.com/office/drawing/2014/main" id="{CAA3BAB9-0C3F-1FF1-30A6-5BA5E54EDE23}"/>
              </a:ext>
            </a:extLst>
          </p:cNvPr>
          <p:cNvSpPr>
            <a:spLocks noGrp="1"/>
          </p:cNvSpPr>
          <p:nvPr>
            <p:ph type="dt" sz="half" idx="10"/>
          </p:nvPr>
        </p:nvSpPr>
        <p:spPr>
          <a:xfrm>
            <a:off x="6960096" y="6378349"/>
            <a:ext cx="3781028" cy="365125"/>
          </a:xfrm>
        </p:spPr>
        <p:txBody>
          <a:bodyPr/>
          <a:lstStyle/>
          <a:p>
            <a:endParaRPr lang="en-US"/>
          </a:p>
        </p:txBody>
      </p:sp>
      <p:sp>
        <p:nvSpPr>
          <p:cNvPr id="8" name="Footer Placeholder 11">
            <a:extLst>
              <a:ext uri="{FF2B5EF4-FFF2-40B4-BE49-F238E27FC236}">
                <a16:creationId xmlns:a16="http://schemas.microsoft.com/office/drawing/2014/main" id="{CE5ACB64-2BEB-57F1-3764-53AE86ADEE13}"/>
              </a:ext>
            </a:extLst>
          </p:cNvPr>
          <p:cNvSpPr>
            <a:spLocks noGrp="1"/>
          </p:cNvSpPr>
          <p:nvPr>
            <p:ph type="ftr" sz="quarter" idx="12"/>
          </p:nvPr>
        </p:nvSpPr>
        <p:spPr>
          <a:xfrm>
            <a:off x="3431704" y="6378349"/>
            <a:ext cx="3384376" cy="365125"/>
          </a:xfrm>
        </p:spPr>
        <p:txBody>
          <a:bodyPr/>
          <a:lstStyle/>
          <a:p>
            <a:r>
              <a:rPr lang="en-GB"/>
              <a:t>BDF target complex design - 1st Beam Dump Facility TSAC</a:t>
            </a:r>
            <a:endParaRPr lang="en-US"/>
          </a:p>
        </p:txBody>
      </p:sp>
    </p:spTree>
    <p:extLst>
      <p:ext uri="{BB962C8B-B14F-4D97-AF65-F5344CB8AC3E}">
        <p14:creationId xmlns:p14="http://schemas.microsoft.com/office/powerpoint/2010/main" val="1919355803"/>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45605"/>
            <a:ext cx="12192000" cy="6339300"/>
          </a:xfrm>
          <a:pattFill prst="lgCheck">
            <a:fgClr>
              <a:schemeClr val="accent4"/>
            </a:fgClr>
            <a:bgClr>
              <a:schemeClr val="bg1"/>
            </a:bgClr>
          </a:pattFill>
        </p:spPr>
        <p:txBody>
          <a:bodyPr anchor="ctr" anchorCtr="0"/>
          <a:lstStyle>
            <a:lvl1pPr algn="ctr">
              <a:defRPr/>
            </a:lvl1pPr>
          </a:lstStyle>
          <a:p>
            <a:r>
              <a:rPr lang="en-US"/>
              <a:t>Drag and drop picture</a:t>
            </a:r>
          </a:p>
        </p:txBody>
      </p:sp>
      <p:sp>
        <p:nvSpPr>
          <p:cNvPr id="3" name="Content Placeholder 2"/>
          <p:cNvSpPr>
            <a:spLocks noGrp="1"/>
          </p:cNvSpPr>
          <p:nvPr>
            <p:ph idx="1"/>
          </p:nvPr>
        </p:nvSpPr>
        <p:spPr>
          <a:xfrm>
            <a:off x="8075612" y="-64800"/>
            <a:ext cx="4116387" cy="6358495"/>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a:p>
        </p:txBody>
      </p:sp>
      <p:pic>
        <p:nvPicPr>
          <p:cNvPr id="2" name="Picture 1">
            <a:extLst>
              <a:ext uri="{FF2B5EF4-FFF2-40B4-BE49-F238E27FC236}">
                <a16:creationId xmlns:a16="http://schemas.microsoft.com/office/drawing/2014/main" id="{89E2795E-1A26-546E-9655-5A676ACC4484}"/>
              </a:ext>
            </a:extLst>
          </p:cNvPr>
          <p:cNvPicPr>
            <a:picLocks noChangeAspect="1"/>
          </p:cNvPicPr>
          <p:nvPr userDrawn="1"/>
        </p:nvPicPr>
        <p:blipFill rotWithShape="1">
          <a:blip r:embed="rId2"/>
          <a:srcRect l="9468"/>
          <a:stretch/>
        </p:blipFill>
        <p:spPr>
          <a:xfrm>
            <a:off x="983432" y="6331846"/>
            <a:ext cx="1376958" cy="481530"/>
          </a:xfrm>
          <a:prstGeom prst="rect">
            <a:avLst/>
          </a:prstGeom>
        </p:spPr>
      </p:pic>
      <p:sp>
        <p:nvSpPr>
          <p:cNvPr id="4" name="Date Placeholder 10">
            <a:extLst>
              <a:ext uri="{FF2B5EF4-FFF2-40B4-BE49-F238E27FC236}">
                <a16:creationId xmlns:a16="http://schemas.microsoft.com/office/drawing/2014/main" id="{5131C8F3-33E6-53B7-4008-319933E469E7}"/>
              </a:ext>
            </a:extLst>
          </p:cNvPr>
          <p:cNvSpPr>
            <a:spLocks noGrp="1"/>
          </p:cNvSpPr>
          <p:nvPr>
            <p:ph type="dt" sz="half" idx="10"/>
          </p:nvPr>
        </p:nvSpPr>
        <p:spPr>
          <a:xfrm>
            <a:off x="6960096" y="6378349"/>
            <a:ext cx="3781028" cy="365125"/>
          </a:xfrm>
        </p:spPr>
        <p:txBody>
          <a:bodyPr/>
          <a:lstStyle/>
          <a:p>
            <a:endParaRPr lang="en-US"/>
          </a:p>
        </p:txBody>
      </p:sp>
      <p:sp>
        <p:nvSpPr>
          <p:cNvPr id="5" name="Footer Placeholder 11">
            <a:extLst>
              <a:ext uri="{FF2B5EF4-FFF2-40B4-BE49-F238E27FC236}">
                <a16:creationId xmlns:a16="http://schemas.microsoft.com/office/drawing/2014/main" id="{1839103A-5523-60AE-364E-1B2E4E7E00DE}"/>
              </a:ext>
            </a:extLst>
          </p:cNvPr>
          <p:cNvSpPr>
            <a:spLocks noGrp="1"/>
          </p:cNvSpPr>
          <p:nvPr>
            <p:ph type="ftr" sz="quarter" idx="11"/>
          </p:nvPr>
        </p:nvSpPr>
        <p:spPr>
          <a:xfrm>
            <a:off x="3431704" y="6378349"/>
            <a:ext cx="3384376" cy="365125"/>
          </a:xfrm>
        </p:spPr>
        <p:txBody>
          <a:bodyPr/>
          <a:lstStyle/>
          <a:p>
            <a:r>
              <a:rPr lang="en-GB"/>
              <a:t>BDF target complex design - 1st Beam Dump Facility TSAC</a:t>
            </a:r>
            <a:endParaRPr lang="en-US"/>
          </a:p>
        </p:txBody>
      </p:sp>
    </p:spTree>
    <p:extLst>
      <p:ext uri="{BB962C8B-B14F-4D97-AF65-F5344CB8AC3E}">
        <p14:creationId xmlns:p14="http://schemas.microsoft.com/office/powerpoint/2010/main" val="1758805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07987" y="1592264"/>
            <a:ext cx="5616575" cy="4608512"/>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a:p>
        </p:txBody>
      </p:sp>
      <p:pic>
        <p:nvPicPr>
          <p:cNvPr id="5" name="Picture 4">
            <a:extLst>
              <a:ext uri="{FF2B5EF4-FFF2-40B4-BE49-F238E27FC236}">
                <a16:creationId xmlns:a16="http://schemas.microsoft.com/office/drawing/2014/main" id="{A8F18932-60DE-B265-B56F-EA4A663F160E}"/>
              </a:ext>
            </a:extLst>
          </p:cNvPr>
          <p:cNvPicPr>
            <a:picLocks noChangeAspect="1"/>
          </p:cNvPicPr>
          <p:nvPr userDrawn="1"/>
        </p:nvPicPr>
        <p:blipFill rotWithShape="1">
          <a:blip r:embed="rId2"/>
          <a:srcRect l="9468"/>
          <a:stretch/>
        </p:blipFill>
        <p:spPr>
          <a:xfrm>
            <a:off x="983432" y="6331846"/>
            <a:ext cx="1376958" cy="481530"/>
          </a:xfrm>
          <a:prstGeom prst="rect">
            <a:avLst/>
          </a:prstGeom>
        </p:spPr>
      </p:pic>
      <p:sp>
        <p:nvSpPr>
          <p:cNvPr id="6" name="Date Placeholder 10">
            <a:extLst>
              <a:ext uri="{FF2B5EF4-FFF2-40B4-BE49-F238E27FC236}">
                <a16:creationId xmlns:a16="http://schemas.microsoft.com/office/drawing/2014/main" id="{A1D7FDFC-296C-0D16-B52B-6204B77690DE}"/>
              </a:ext>
            </a:extLst>
          </p:cNvPr>
          <p:cNvSpPr>
            <a:spLocks noGrp="1"/>
          </p:cNvSpPr>
          <p:nvPr>
            <p:ph type="dt" sz="half" idx="10"/>
          </p:nvPr>
        </p:nvSpPr>
        <p:spPr>
          <a:xfrm>
            <a:off x="6960096" y="6378349"/>
            <a:ext cx="3781028" cy="365125"/>
          </a:xfrm>
        </p:spPr>
        <p:txBody>
          <a:bodyPr/>
          <a:lstStyle/>
          <a:p>
            <a:endParaRPr lang="en-US"/>
          </a:p>
        </p:txBody>
      </p:sp>
      <p:sp>
        <p:nvSpPr>
          <p:cNvPr id="7" name="Footer Placeholder 11">
            <a:extLst>
              <a:ext uri="{FF2B5EF4-FFF2-40B4-BE49-F238E27FC236}">
                <a16:creationId xmlns:a16="http://schemas.microsoft.com/office/drawing/2014/main" id="{4F1D482B-726F-4D5A-98A9-E277EC182DF2}"/>
              </a:ext>
            </a:extLst>
          </p:cNvPr>
          <p:cNvSpPr>
            <a:spLocks noGrp="1"/>
          </p:cNvSpPr>
          <p:nvPr>
            <p:ph type="ftr" sz="quarter" idx="11"/>
          </p:nvPr>
        </p:nvSpPr>
        <p:spPr>
          <a:xfrm>
            <a:off x="3431704" y="6378349"/>
            <a:ext cx="3384376" cy="365125"/>
          </a:xfrm>
        </p:spPr>
        <p:txBody>
          <a:bodyPr/>
          <a:lstStyle/>
          <a:p>
            <a:r>
              <a:rPr lang="en-GB"/>
              <a:t>BDF target complex design - 1st Beam Dump Facility TSAC</a:t>
            </a:r>
            <a:endParaRPr lang="en-US"/>
          </a:p>
        </p:txBody>
      </p:sp>
    </p:spTree>
    <p:extLst>
      <p:ext uri="{BB962C8B-B14F-4D97-AF65-F5344CB8AC3E}">
        <p14:creationId xmlns:p14="http://schemas.microsoft.com/office/powerpoint/2010/main" val="2047222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GB"/>
              <a:t>Click to edit Master title style</a:t>
            </a:r>
            <a:endParaRPr lang="en-US"/>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rmAutofit/>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p:cNvSpPr>
            <a:spLocks noGrp="1"/>
          </p:cNvSpPr>
          <p:nvPr>
            <p:ph type="dt" sz="half" idx="2"/>
          </p:nvPr>
        </p:nvSpPr>
        <p:spPr>
          <a:xfrm>
            <a:off x="9120336" y="6378349"/>
            <a:ext cx="1620788" cy="365125"/>
          </a:xfrm>
          <a:prstGeom prst="rect">
            <a:avLst/>
          </a:prstGeom>
        </p:spPr>
        <p:txBody>
          <a:bodyPr vert="horz" lIns="0" tIns="0" rIns="0" bIns="0" rtlCol="0" anchor="ctr"/>
          <a:lstStyle>
            <a:lvl1pPr algn="r">
              <a:defRPr sz="850">
                <a:solidFill>
                  <a:schemeClr val="tx1"/>
                </a:solidFill>
              </a:defRPr>
            </a:lvl1pPr>
          </a:lstStyle>
          <a:p>
            <a:endParaRPr lang="en-GB"/>
          </a:p>
        </p:txBody>
      </p:sp>
      <p:sp>
        <p:nvSpPr>
          <p:cNvPr id="6" name="Slide Number Placeholder 5"/>
          <p:cNvSpPr>
            <a:spLocks noGrp="1"/>
          </p:cNvSpPr>
          <p:nvPr>
            <p:ph type="sldNum" sz="quarter" idx="4"/>
          </p:nvPr>
        </p:nvSpPr>
        <p:spPr>
          <a:xfrm>
            <a:off x="11107546" y="6378349"/>
            <a:ext cx="681254" cy="365125"/>
          </a:xfrm>
          <a:prstGeom prst="rect">
            <a:avLst/>
          </a:prstGeom>
        </p:spPr>
        <p:txBody>
          <a:bodyPr vert="horz" lIns="0" tIns="0" rIns="0" bIns="0" rtlCol="0" anchor="ctr"/>
          <a:lstStyle>
            <a:lvl1pPr algn="r">
              <a:defRPr sz="850" b="1">
                <a:solidFill>
                  <a:schemeClr val="tx1"/>
                </a:solidFill>
              </a:defRPr>
            </a:lvl1pPr>
          </a:lstStyle>
          <a:p>
            <a:fld id="{36B5EA5A-BC32-A742-B11B-8E7414D5B535}" type="slidenum">
              <a:rPr lang="en-US" smtClean="0"/>
              <a:pPr/>
              <a:t>‹#›</a:t>
            </a:fld>
            <a:endParaRPr lang="en-US"/>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3" y="6378349"/>
            <a:ext cx="4285010" cy="365125"/>
          </a:xfrm>
          <a:prstGeom prst="rect">
            <a:avLst/>
          </a:prstGeom>
        </p:spPr>
        <p:txBody>
          <a:bodyPr vert="horz" lIns="0" tIns="45720" rIns="91440" bIns="45720" rtlCol="0" anchor="ctr"/>
          <a:lstStyle>
            <a:lvl1pPr algn="l">
              <a:defRPr sz="850">
                <a:solidFill>
                  <a:schemeClr val="tx1"/>
                </a:solidFill>
              </a:defRPr>
            </a:lvl1pPr>
          </a:lstStyle>
          <a:p>
            <a:r>
              <a:rPr lang="en-GB"/>
              <a:t>BDF target complex design - 1st Beam Dump Facility TSAC</a:t>
            </a:r>
            <a:endParaRPr lang="en-US"/>
          </a:p>
        </p:txBody>
      </p:sp>
      <p:cxnSp>
        <p:nvCxnSpPr>
          <p:cNvPr id="14" name="Straight Connector 13">
            <a:extLst>
              <a:ext uri="{FF2B5EF4-FFF2-40B4-BE49-F238E27FC236}">
                <a16:creationId xmlns:a16="http://schemas.microsoft.com/office/drawing/2014/main" id="{BD9C6532-AEDE-354E-83AD-7F67D706DF38}"/>
              </a:ext>
            </a:extLst>
          </p:cNvPr>
          <p:cNvCxnSpPr/>
          <p:nvPr userDrawn="1"/>
        </p:nvCxnSpPr>
        <p:spPr>
          <a:xfrm>
            <a:off x="407987" y="6266608"/>
            <a:ext cx="11376025" cy="0"/>
          </a:xfrm>
          <a:prstGeom prst="line">
            <a:avLst/>
          </a:prstGeom>
          <a:ln w="6350"/>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426E9AC2-DB3F-3043-BAF1-FDB172EA2CD8}"/>
              </a:ext>
            </a:extLst>
          </p:cNvPr>
          <p:cNvPicPr>
            <a:picLocks noChangeAspect="1"/>
          </p:cNvPicPr>
          <p:nvPr userDrawn="1"/>
        </p:nvPicPr>
        <p:blipFill>
          <a:blip r:embed="rId25"/>
          <a:stretch>
            <a:fillRect/>
          </a:stretch>
        </p:blipFill>
        <p:spPr>
          <a:xfrm>
            <a:off x="407988" y="6364599"/>
            <a:ext cx="495300" cy="393700"/>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78" r:id="rId4"/>
    <p:sldLayoutId id="2147483665" r:id="rId5"/>
    <p:sldLayoutId id="2147483668" r:id="rId6"/>
    <p:sldLayoutId id="2147483677" r:id="rId7"/>
    <p:sldLayoutId id="2147483674" r:id="rId8"/>
    <p:sldLayoutId id="2147483652" r:id="rId9"/>
    <p:sldLayoutId id="2147483653" r:id="rId10"/>
    <p:sldLayoutId id="2147483661" r:id="rId11"/>
    <p:sldLayoutId id="2147483666" r:id="rId12"/>
    <p:sldLayoutId id="2147483667" r:id="rId13"/>
    <p:sldLayoutId id="2147483658" r:id="rId14"/>
    <p:sldLayoutId id="2147483659" r:id="rId15"/>
    <p:sldLayoutId id="2147483673" r:id="rId16"/>
    <p:sldLayoutId id="2147483660" r:id="rId17"/>
    <p:sldLayoutId id="2147483671" r:id="rId18"/>
    <p:sldLayoutId id="2147483651" r:id="rId19"/>
    <p:sldLayoutId id="2147483654" r:id="rId20"/>
    <p:sldLayoutId id="2147483669" r:id="rId21"/>
    <p:sldLayoutId id="2147483655" r:id="rId22"/>
    <p:sldLayoutId id="2147483679" r:id="rId23"/>
  </p:sldLayoutIdLst>
  <p:hf hdr="0" ftr="0" dt="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ph type="ctrTitle"/>
          </p:nvPr>
        </p:nvSpPr>
        <p:spPr bwMode="auto">
          <a:xfrm>
            <a:off x="407987" y="3113904"/>
            <a:ext cx="11376025" cy="2125361"/>
          </a:xfrm>
        </p:spPr>
        <p:txBody>
          <a:bodyPr>
            <a:normAutofit/>
          </a:bodyPr>
          <a:lstStyle/>
          <a:p>
            <a:pPr>
              <a:lnSpc>
                <a:spcPct val="100000"/>
              </a:lnSpc>
              <a:defRPr/>
            </a:pPr>
            <a:r>
              <a:rPr lang="en-US" dirty="0"/>
              <a:t>Occupational Safety – WP6</a:t>
            </a:r>
            <a:endParaRPr lang="en-GB" dirty="0"/>
          </a:p>
        </p:txBody>
      </p:sp>
      <p:sp>
        <p:nvSpPr>
          <p:cNvPr id="5" name="Subtitle 2"/>
          <p:cNvSpPr>
            <a:spLocks noGrp="1"/>
          </p:cNvSpPr>
          <p:nvPr>
            <p:ph type="subTitle" idx="1"/>
          </p:nvPr>
        </p:nvSpPr>
        <p:spPr bwMode="auto">
          <a:xfrm>
            <a:off x="407988" y="5404745"/>
            <a:ext cx="11376026" cy="803787"/>
          </a:xfrm>
        </p:spPr>
        <p:txBody>
          <a:bodyPr/>
          <a:lstStyle/>
          <a:p>
            <a:pPr algn="l">
              <a:defRPr/>
            </a:pPr>
            <a:r>
              <a:rPr lang="en-GB" dirty="0"/>
              <a:t>Jamie Currie HSE-OHS-PE</a:t>
            </a:r>
          </a:p>
          <a:p>
            <a:pPr algn="l">
              <a:defRPr/>
            </a:pPr>
            <a:r>
              <a:rPr lang="en-GB" dirty="0"/>
              <a:t>24/09/2025</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C93B3D-D6DE-3D20-496A-E8ED553864C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8BEEECD-2001-A3B3-7299-3D1119CAAFE9}"/>
              </a:ext>
            </a:extLst>
          </p:cNvPr>
          <p:cNvSpPr>
            <a:spLocks noGrp="1"/>
          </p:cNvSpPr>
          <p:nvPr>
            <p:ph type="title"/>
          </p:nvPr>
        </p:nvSpPr>
        <p:spPr/>
        <p:txBody>
          <a:bodyPr/>
          <a:lstStyle/>
          <a:p>
            <a:r>
              <a:rPr lang="en-US" dirty="0"/>
              <a:t>Next Steps</a:t>
            </a:r>
            <a:endParaRPr lang="en-GB" dirty="0"/>
          </a:p>
        </p:txBody>
      </p:sp>
      <p:sp>
        <p:nvSpPr>
          <p:cNvPr id="3" name="Slide Number Placeholder 2">
            <a:extLst>
              <a:ext uri="{FF2B5EF4-FFF2-40B4-BE49-F238E27FC236}">
                <a16:creationId xmlns:a16="http://schemas.microsoft.com/office/drawing/2014/main" id="{EC5089A6-C725-5819-7209-8F431E32A012}"/>
              </a:ext>
            </a:extLst>
          </p:cNvPr>
          <p:cNvSpPr>
            <a:spLocks noGrp="1"/>
          </p:cNvSpPr>
          <p:nvPr>
            <p:ph type="sldNum" sz="quarter" idx="12"/>
          </p:nvPr>
        </p:nvSpPr>
        <p:spPr/>
        <p:txBody>
          <a:bodyPr/>
          <a:lstStyle/>
          <a:p>
            <a:fld id="{36B5EA5A-BC32-A742-B11B-8E7414D5B535}" type="slidenum">
              <a:rPr lang="en-US" smtClean="0"/>
              <a:pPr/>
              <a:t>10</a:t>
            </a:fld>
            <a:endParaRPr lang="en-US"/>
          </a:p>
        </p:txBody>
      </p:sp>
      <p:sp>
        <p:nvSpPr>
          <p:cNvPr id="4" name="Text Placeholder 3">
            <a:extLst>
              <a:ext uri="{FF2B5EF4-FFF2-40B4-BE49-F238E27FC236}">
                <a16:creationId xmlns:a16="http://schemas.microsoft.com/office/drawing/2014/main" id="{31D12F2C-70FC-D282-46DA-D708A050F6DF}"/>
              </a:ext>
            </a:extLst>
          </p:cNvPr>
          <p:cNvSpPr>
            <a:spLocks noGrp="1"/>
          </p:cNvSpPr>
          <p:nvPr>
            <p:ph type="body" sz="quarter" idx="13"/>
          </p:nvPr>
        </p:nvSpPr>
        <p:spPr/>
        <p:txBody>
          <a:bodyPr>
            <a:normAutofit/>
          </a:bodyPr>
          <a:lstStyle/>
          <a:p>
            <a:pPr marL="342900" indent="-342900">
              <a:buFont typeface="Arial" panose="020B0604020202020204" pitchFamily="34" charset="0"/>
              <a:buChar char="•"/>
            </a:pPr>
            <a:r>
              <a:rPr lang="en-GB" dirty="0"/>
              <a:t>Target complex infrastructure workshop</a:t>
            </a:r>
          </a:p>
          <a:p>
            <a:pPr marL="342900" indent="-342900">
              <a:buFont typeface="Arial" panose="020B0604020202020204" pitchFamily="34" charset="0"/>
              <a:buChar char="•"/>
            </a:pPr>
            <a:r>
              <a:rPr lang="en-GB" dirty="0"/>
              <a:t>TDR – Occupational Safety</a:t>
            </a:r>
          </a:p>
          <a:p>
            <a:pPr marL="342900" indent="-342900">
              <a:buFont typeface="Arial" panose="020B0604020202020204" pitchFamily="34" charset="0"/>
              <a:buChar char="•"/>
            </a:pPr>
            <a:r>
              <a:rPr lang="en-GB" dirty="0"/>
              <a:t>Addressing SHiP Safety Needs in the Context of HI-ECN3</a:t>
            </a:r>
          </a:p>
          <a:p>
            <a:pPr marL="342900" indent="-342900">
              <a:buFont typeface="Arial" panose="020B0604020202020204" pitchFamily="34" charset="0"/>
              <a:buChar char="•"/>
            </a:pPr>
            <a:r>
              <a:rPr lang="en-GB" dirty="0"/>
              <a:t>IRP – Shared to HSE-OHS representatives</a:t>
            </a:r>
          </a:p>
        </p:txBody>
      </p:sp>
    </p:spTree>
    <p:extLst>
      <p:ext uri="{BB962C8B-B14F-4D97-AF65-F5344CB8AC3E}">
        <p14:creationId xmlns:p14="http://schemas.microsoft.com/office/powerpoint/2010/main" val="1621594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726434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9E07C3-CF33-BEE9-EC65-6C4DE324B0F2}"/>
              </a:ext>
            </a:extLst>
          </p:cNvPr>
          <p:cNvSpPr>
            <a:spLocks noGrp="1"/>
          </p:cNvSpPr>
          <p:nvPr>
            <p:ph type="title"/>
          </p:nvPr>
        </p:nvSpPr>
        <p:spPr/>
        <p:txBody>
          <a:bodyPr/>
          <a:lstStyle/>
          <a:p>
            <a:r>
              <a:rPr lang="en-GB"/>
              <a:t>Introduction</a:t>
            </a:r>
          </a:p>
        </p:txBody>
      </p:sp>
      <p:sp>
        <p:nvSpPr>
          <p:cNvPr id="3" name="Slide Number Placeholder 2">
            <a:extLst>
              <a:ext uri="{FF2B5EF4-FFF2-40B4-BE49-F238E27FC236}">
                <a16:creationId xmlns:a16="http://schemas.microsoft.com/office/drawing/2014/main" id="{273079A5-A66C-27DD-B8D8-63BB360BE4C1}"/>
              </a:ext>
            </a:extLst>
          </p:cNvPr>
          <p:cNvSpPr>
            <a:spLocks noGrp="1"/>
          </p:cNvSpPr>
          <p:nvPr>
            <p:ph type="sldNum" sz="quarter" idx="12"/>
          </p:nvPr>
        </p:nvSpPr>
        <p:spPr/>
        <p:txBody>
          <a:bodyPr/>
          <a:lstStyle/>
          <a:p>
            <a:fld id="{36B5EA5A-BC32-A742-B11B-8E7414D5B535}" type="slidenum">
              <a:rPr lang="en-US" smtClean="0"/>
              <a:pPr/>
              <a:t>2</a:t>
            </a:fld>
            <a:endParaRPr lang="en-US"/>
          </a:p>
        </p:txBody>
      </p:sp>
      <p:sp>
        <p:nvSpPr>
          <p:cNvPr id="5" name="Content Placeholder 1">
            <a:extLst>
              <a:ext uri="{FF2B5EF4-FFF2-40B4-BE49-F238E27FC236}">
                <a16:creationId xmlns:a16="http://schemas.microsoft.com/office/drawing/2014/main" id="{313A38D9-2129-236F-9AF8-4E7EE441EC4B}"/>
              </a:ext>
            </a:extLst>
          </p:cNvPr>
          <p:cNvSpPr>
            <a:spLocks noGrp="1"/>
          </p:cNvSpPr>
          <p:nvPr>
            <p:ph type="body" sz="quarter" idx="13"/>
          </p:nvPr>
        </p:nvSpPr>
        <p:spPr>
          <a:xfrm>
            <a:off x="407988" y="1592263"/>
            <a:ext cx="11376025" cy="4608512"/>
          </a:xfrm>
        </p:spPr>
        <p:txBody>
          <a:bodyPr/>
          <a:lstStyle/>
          <a:p>
            <a:pPr marL="342900" indent="-342900">
              <a:buFont typeface="Arial" panose="020B0604020202020204" pitchFamily="34" charset="0"/>
              <a:buChar char="•"/>
            </a:pPr>
            <a:r>
              <a:rPr lang="en-GB" dirty="0"/>
              <a:t>Seismic and Structural</a:t>
            </a:r>
          </a:p>
          <a:p>
            <a:pPr marL="342900" indent="-342900">
              <a:buFont typeface="Arial" panose="020B0604020202020204" pitchFamily="34" charset="0"/>
              <a:buChar char="•"/>
            </a:pPr>
            <a:r>
              <a:rPr lang="en-GB" dirty="0" err="1"/>
              <a:t>Underpressure</a:t>
            </a:r>
            <a:r>
              <a:rPr lang="en-GB" dirty="0"/>
              <a:t> Cascade</a:t>
            </a:r>
          </a:p>
          <a:p>
            <a:pPr marL="342900" indent="-342900">
              <a:buFont typeface="Arial" panose="020B0604020202020204" pitchFamily="34" charset="0"/>
              <a:buChar char="•"/>
            </a:pPr>
            <a:r>
              <a:rPr lang="en-GB" dirty="0"/>
              <a:t>UPS Batteries</a:t>
            </a:r>
          </a:p>
          <a:p>
            <a:pPr marL="342900" indent="-342900">
              <a:buFont typeface="Arial" panose="020B0604020202020204" pitchFamily="34" charset="0"/>
              <a:buChar char="•"/>
            </a:pPr>
            <a:r>
              <a:rPr lang="en-GB" dirty="0"/>
              <a:t>Noise Study</a:t>
            </a:r>
          </a:p>
          <a:p>
            <a:pPr marL="342900" indent="-342900">
              <a:buFont typeface="Arial" panose="020B0604020202020204" pitchFamily="34" charset="0"/>
              <a:buChar char="•"/>
            </a:pPr>
            <a:r>
              <a:rPr lang="en-GB" dirty="0"/>
              <a:t>Emergency Egress Paths</a:t>
            </a:r>
          </a:p>
          <a:p>
            <a:pPr marL="342900" indent="-342900">
              <a:buFont typeface="Arial" panose="020B0604020202020204" pitchFamily="34" charset="0"/>
              <a:buChar char="•"/>
            </a:pPr>
            <a:r>
              <a:rPr lang="en-GB" dirty="0"/>
              <a:t>ODH Risks</a:t>
            </a:r>
          </a:p>
          <a:p>
            <a:pPr marL="342900" indent="-342900">
              <a:buFont typeface="Arial" panose="020B0604020202020204" pitchFamily="34" charset="0"/>
              <a:buChar char="•"/>
            </a:pPr>
            <a:r>
              <a:rPr lang="en-GB" dirty="0"/>
              <a:t>General Support</a:t>
            </a:r>
          </a:p>
          <a:p>
            <a:pPr marL="342900" indent="-342900">
              <a:buFont typeface="Arial" panose="020B0604020202020204" pitchFamily="34" charset="0"/>
              <a:buChar char="•"/>
            </a:pPr>
            <a:r>
              <a:rPr lang="en-GB" dirty="0"/>
              <a:t>Next Steps</a:t>
            </a:r>
          </a:p>
        </p:txBody>
      </p:sp>
    </p:spTree>
    <p:extLst>
      <p:ext uri="{BB962C8B-B14F-4D97-AF65-F5344CB8AC3E}">
        <p14:creationId xmlns:p14="http://schemas.microsoft.com/office/powerpoint/2010/main" val="18145092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FD61E6-347F-9516-9A97-89F5B2390898}"/>
              </a:ext>
            </a:extLst>
          </p:cNvPr>
          <p:cNvSpPr>
            <a:spLocks noGrp="1"/>
          </p:cNvSpPr>
          <p:nvPr>
            <p:ph type="title"/>
          </p:nvPr>
        </p:nvSpPr>
        <p:spPr/>
        <p:txBody>
          <a:bodyPr/>
          <a:lstStyle/>
          <a:p>
            <a:r>
              <a:rPr lang="en-GB"/>
              <a:t>Seismic and structural regulation</a:t>
            </a:r>
            <a:br>
              <a:rPr lang="en-GB"/>
            </a:br>
            <a:endParaRPr lang="en-GB"/>
          </a:p>
        </p:txBody>
      </p:sp>
      <p:sp>
        <p:nvSpPr>
          <p:cNvPr id="3" name="Slide Number Placeholder 2">
            <a:extLst>
              <a:ext uri="{FF2B5EF4-FFF2-40B4-BE49-F238E27FC236}">
                <a16:creationId xmlns:a16="http://schemas.microsoft.com/office/drawing/2014/main" id="{2BB76CAB-5A50-D975-782D-21B8EE8B30F7}"/>
              </a:ext>
            </a:extLst>
          </p:cNvPr>
          <p:cNvSpPr>
            <a:spLocks noGrp="1"/>
          </p:cNvSpPr>
          <p:nvPr>
            <p:ph type="sldNum" sz="quarter" idx="12"/>
          </p:nvPr>
        </p:nvSpPr>
        <p:spPr/>
        <p:txBody>
          <a:bodyPr/>
          <a:lstStyle/>
          <a:p>
            <a:fld id="{36B5EA5A-BC32-A742-B11B-8E7414D5B535}" type="slidenum">
              <a:rPr lang="en-US" smtClean="0"/>
              <a:pPr/>
              <a:t>3</a:t>
            </a:fld>
            <a:endParaRPr lang="en-US"/>
          </a:p>
        </p:txBody>
      </p:sp>
      <p:sp>
        <p:nvSpPr>
          <p:cNvPr id="4" name="Text Placeholder 3">
            <a:extLst>
              <a:ext uri="{FF2B5EF4-FFF2-40B4-BE49-F238E27FC236}">
                <a16:creationId xmlns:a16="http://schemas.microsoft.com/office/drawing/2014/main" id="{691C671D-69EF-392C-AD5D-7040BE712B2C}"/>
              </a:ext>
            </a:extLst>
          </p:cNvPr>
          <p:cNvSpPr>
            <a:spLocks noGrp="1"/>
          </p:cNvSpPr>
          <p:nvPr>
            <p:ph type="body" sz="quarter" idx="13"/>
          </p:nvPr>
        </p:nvSpPr>
        <p:spPr>
          <a:xfrm>
            <a:off x="407989" y="1592262"/>
            <a:ext cx="11376024" cy="4724647"/>
          </a:xfrm>
        </p:spPr>
        <p:txBody>
          <a:bodyPr>
            <a:normAutofit/>
          </a:bodyPr>
          <a:lstStyle/>
          <a:p>
            <a:pPr marL="342900" indent="-342900">
              <a:buFont typeface="Arial" panose="020B0604020202020204" pitchFamily="34" charset="0"/>
              <a:buChar char="•"/>
            </a:pPr>
            <a:r>
              <a:rPr lang="en-GB" dirty="0"/>
              <a:t>Proposal - Seismic Design Requirement Definition for Equipment and Structures foreseen in TCC2, TCC8, and ECN3</a:t>
            </a:r>
          </a:p>
          <a:p>
            <a:pPr marL="666750" lvl="1" indent="-342900">
              <a:buFont typeface="Arial" panose="020B0604020202020204" pitchFamily="34" charset="0"/>
              <a:buChar char="•"/>
            </a:pPr>
            <a:r>
              <a:rPr lang="en-GB" dirty="0"/>
              <a:t>Study to achieve justification of a satisfactory seismic safety level with no or limited reinforcements</a:t>
            </a:r>
          </a:p>
          <a:p>
            <a:pPr marL="666750" lvl="1" indent="-342900">
              <a:buFont typeface="Arial" panose="020B0604020202020204" pitchFamily="34" charset="0"/>
              <a:buChar char="•"/>
            </a:pPr>
            <a:r>
              <a:rPr lang="en-GB" dirty="0"/>
              <a:t>An advanced geotechnical model and further numerical analyses are needed to define such a design input</a:t>
            </a:r>
          </a:p>
          <a:p>
            <a:pPr marL="666750" lvl="1" indent="-342900">
              <a:buFont typeface="Arial" panose="020B0604020202020204" pitchFamily="34" charset="0"/>
              <a:buChar char="•"/>
            </a:pPr>
            <a:r>
              <a:rPr lang="en-GB" dirty="0"/>
              <a:t>It is also proposed to treat ECN3 and TCC2, as some SHiP detector components and block assemblies in TCC2 present the same problem.</a:t>
            </a:r>
          </a:p>
          <a:p>
            <a:pPr marL="342900" indent="-342900">
              <a:buFont typeface="Arial" panose="020B0604020202020204" pitchFamily="34" charset="0"/>
              <a:buChar char="•"/>
            </a:pPr>
            <a:r>
              <a:rPr lang="en-GB" dirty="0"/>
              <a:t>CERN financial contribution be divided equally among the 3 projects (i.e., NA CONS, HI-ECN3 and SHiP), which may participate for 15.1 </a:t>
            </a:r>
            <a:r>
              <a:rPr lang="en-GB" dirty="0" err="1"/>
              <a:t>kCHF</a:t>
            </a:r>
            <a:r>
              <a:rPr lang="en-GB" dirty="0"/>
              <a:t> each.</a:t>
            </a:r>
          </a:p>
          <a:p>
            <a:pPr marL="342900" indent="-342900">
              <a:buFont typeface="Arial" panose="020B0604020202020204" pitchFamily="34" charset="0"/>
              <a:buChar char="•"/>
            </a:pPr>
            <a:r>
              <a:rPr lang="en-GB" dirty="0"/>
              <a:t>Formal approval needed from HI-ECN3 to proceed to formal review and approval process</a:t>
            </a:r>
          </a:p>
          <a:p>
            <a:pPr marL="666750" lvl="1" indent="-342900">
              <a:buFont typeface="Arial" panose="020B0604020202020204" pitchFamily="34" charset="0"/>
              <a:buChar char="•"/>
            </a:pPr>
            <a:r>
              <a:rPr lang="en-GB" dirty="0"/>
              <a:t>Green light received from NA CONS and SHiP</a:t>
            </a:r>
          </a:p>
        </p:txBody>
      </p:sp>
    </p:spTree>
    <p:extLst>
      <p:ext uri="{BB962C8B-B14F-4D97-AF65-F5344CB8AC3E}">
        <p14:creationId xmlns:p14="http://schemas.microsoft.com/office/powerpoint/2010/main" val="19280077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1155CA-7DAE-376A-47A4-1F4D5A5EF586}"/>
              </a:ext>
            </a:extLst>
          </p:cNvPr>
          <p:cNvSpPr>
            <a:spLocks noGrp="1"/>
          </p:cNvSpPr>
          <p:nvPr>
            <p:ph type="title"/>
          </p:nvPr>
        </p:nvSpPr>
        <p:spPr/>
        <p:txBody>
          <a:bodyPr/>
          <a:lstStyle/>
          <a:p>
            <a:r>
              <a:rPr lang="en-US" dirty="0" err="1"/>
              <a:t>Underpressure</a:t>
            </a:r>
            <a:r>
              <a:rPr lang="en-US" dirty="0"/>
              <a:t> Cascade</a:t>
            </a:r>
            <a:endParaRPr lang="en-GB" dirty="0"/>
          </a:p>
        </p:txBody>
      </p:sp>
      <p:sp>
        <p:nvSpPr>
          <p:cNvPr id="3" name="Slide Number Placeholder 2">
            <a:extLst>
              <a:ext uri="{FF2B5EF4-FFF2-40B4-BE49-F238E27FC236}">
                <a16:creationId xmlns:a16="http://schemas.microsoft.com/office/drawing/2014/main" id="{F4E56689-6B2B-84F3-8181-F4BAF25278F5}"/>
              </a:ext>
            </a:extLst>
          </p:cNvPr>
          <p:cNvSpPr>
            <a:spLocks noGrp="1"/>
          </p:cNvSpPr>
          <p:nvPr>
            <p:ph type="sldNum" sz="quarter" idx="12"/>
          </p:nvPr>
        </p:nvSpPr>
        <p:spPr/>
        <p:txBody>
          <a:bodyPr/>
          <a:lstStyle/>
          <a:p>
            <a:fld id="{36B5EA5A-BC32-A742-B11B-8E7414D5B535}" type="slidenum">
              <a:rPr lang="en-US" smtClean="0"/>
              <a:pPr/>
              <a:t>4</a:t>
            </a:fld>
            <a:endParaRPr lang="en-US"/>
          </a:p>
        </p:txBody>
      </p:sp>
      <p:sp>
        <p:nvSpPr>
          <p:cNvPr id="4" name="Text Placeholder 3">
            <a:extLst>
              <a:ext uri="{FF2B5EF4-FFF2-40B4-BE49-F238E27FC236}">
                <a16:creationId xmlns:a16="http://schemas.microsoft.com/office/drawing/2014/main" id="{97DE5B75-7108-0653-D89B-5A4F2635CD18}"/>
              </a:ext>
            </a:extLst>
          </p:cNvPr>
          <p:cNvSpPr>
            <a:spLocks noGrp="1"/>
          </p:cNvSpPr>
          <p:nvPr>
            <p:ph type="body" sz="quarter" idx="13"/>
          </p:nvPr>
        </p:nvSpPr>
        <p:spPr/>
        <p:txBody>
          <a:bodyPr/>
          <a:lstStyle/>
          <a:p>
            <a:pPr marL="342900" indent="-342900">
              <a:buFont typeface="Arial" panose="020B0604020202020204" pitchFamily="34" charset="0"/>
              <a:buChar char="•"/>
            </a:pPr>
            <a:r>
              <a:rPr lang="en-GB" dirty="0"/>
              <a:t>Comments delivered by A. Henriques </a:t>
            </a:r>
          </a:p>
          <a:p>
            <a:pPr marL="666750" lvl="1" indent="-342900">
              <a:buFont typeface="Arial" panose="020B0604020202020204" pitchFamily="34" charset="0"/>
              <a:buChar char="•"/>
            </a:pPr>
            <a:r>
              <a:rPr lang="en-GB" dirty="0" err="1"/>
              <a:t>Underpressure</a:t>
            </a:r>
            <a:r>
              <a:rPr lang="en-GB" dirty="0"/>
              <a:t> values during nominal operation are okay and in accordance with previous discussions</a:t>
            </a:r>
          </a:p>
          <a:p>
            <a:pPr marL="666750" lvl="1" indent="-342900">
              <a:buFont typeface="Arial" panose="020B0604020202020204" pitchFamily="34" charset="0"/>
              <a:buChar char="•"/>
            </a:pPr>
            <a:r>
              <a:rPr lang="en-GB" dirty="0"/>
              <a:t>Mention is needed on the </a:t>
            </a:r>
            <a:r>
              <a:rPr lang="en-GB" dirty="0" err="1"/>
              <a:t>underpressure</a:t>
            </a:r>
            <a:r>
              <a:rPr lang="en-GB" dirty="0"/>
              <a:t> values under the Fire Rated </a:t>
            </a:r>
            <a:r>
              <a:rPr lang="en-GB" dirty="0" err="1"/>
              <a:t>Underpressure</a:t>
            </a:r>
            <a:r>
              <a:rPr lang="en-GB" dirty="0"/>
              <a:t> System scenario (i.e. emergency mode). These values shall also be estimated and included in the spec so that the project identifies the best way to open the doors in case of evacuation</a:t>
            </a:r>
          </a:p>
          <a:p>
            <a:pPr marL="342900" indent="-342900">
              <a:buFont typeface="Arial" panose="020B0604020202020204" pitchFamily="34" charset="0"/>
              <a:buChar char="•"/>
            </a:pPr>
            <a:r>
              <a:rPr lang="en-GB" dirty="0"/>
              <a:t>Comments also delivered on EDMS 3341374</a:t>
            </a:r>
          </a:p>
        </p:txBody>
      </p:sp>
    </p:spTree>
    <p:extLst>
      <p:ext uri="{BB962C8B-B14F-4D97-AF65-F5344CB8AC3E}">
        <p14:creationId xmlns:p14="http://schemas.microsoft.com/office/powerpoint/2010/main" val="29126645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9E75E9-D1E2-F376-D412-55661D36FB33}"/>
              </a:ext>
            </a:extLst>
          </p:cNvPr>
          <p:cNvSpPr>
            <a:spLocks noGrp="1"/>
          </p:cNvSpPr>
          <p:nvPr>
            <p:ph type="title"/>
          </p:nvPr>
        </p:nvSpPr>
        <p:spPr/>
        <p:txBody>
          <a:bodyPr/>
          <a:lstStyle/>
          <a:p>
            <a:r>
              <a:rPr lang="en-US" dirty="0"/>
              <a:t>UPS Batteries</a:t>
            </a:r>
            <a:endParaRPr lang="en-GB" dirty="0"/>
          </a:p>
        </p:txBody>
      </p:sp>
      <p:sp>
        <p:nvSpPr>
          <p:cNvPr id="3" name="Slide Number Placeholder 2">
            <a:extLst>
              <a:ext uri="{FF2B5EF4-FFF2-40B4-BE49-F238E27FC236}">
                <a16:creationId xmlns:a16="http://schemas.microsoft.com/office/drawing/2014/main" id="{D6026140-8609-199D-E6F2-680AA4A37246}"/>
              </a:ext>
            </a:extLst>
          </p:cNvPr>
          <p:cNvSpPr>
            <a:spLocks noGrp="1"/>
          </p:cNvSpPr>
          <p:nvPr>
            <p:ph type="sldNum" sz="quarter" idx="12"/>
          </p:nvPr>
        </p:nvSpPr>
        <p:spPr/>
        <p:txBody>
          <a:bodyPr/>
          <a:lstStyle/>
          <a:p>
            <a:fld id="{36B5EA5A-BC32-A742-B11B-8E7414D5B535}" type="slidenum">
              <a:rPr lang="en-US" smtClean="0"/>
              <a:pPr/>
              <a:t>5</a:t>
            </a:fld>
            <a:endParaRPr lang="en-US"/>
          </a:p>
        </p:txBody>
      </p:sp>
      <p:sp>
        <p:nvSpPr>
          <p:cNvPr id="4" name="Text Placeholder 3">
            <a:extLst>
              <a:ext uri="{FF2B5EF4-FFF2-40B4-BE49-F238E27FC236}">
                <a16:creationId xmlns:a16="http://schemas.microsoft.com/office/drawing/2014/main" id="{E5153754-79CE-9AB1-6017-967D161E9549}"/>
              </a:ext>
            </a:extLst>
          </p:cNvPr>
          <p:cNvSpPr>
            <a:spLocks noGrp="1"/>
          </p:cNvSpPr>
          <p:nvPr>
            <p:ph type="body" sz="quarter" idx="13"/>
          </p:nvPr>
        </p:nvSpPr>
        <p:spPr/>
        <p:txBody>
          <a:bodyPr>
            <a:normAutofit/>
          </a:bodyPr>
          <a:lstStyle/>
          <a:p>
            <a:pPr marL="342900" indent="-342900">
              <a:buFont typeface="Arial" panose="020B0604020202020204" pitchFamily="34" charset="0"/>
              <a:buChar char="•"/>
            </a:pPr>
            <a:r>
              <a:rPr lang="en-GB" dirty="0"/>
              <a:t>The requirement is to ensure that the under-pressure system is “uninterrupted”, which means that there should be e.g. UPS to bridge the gap between power cut and the diesel generators kicking in</a:t>
            </a:r>
          </a:p>
          <a:p>
            <a:pPr marL="342900" indent="-342900">
              <a:buFont typeface="Arial" panose="020B0604020202020204" pitchFamily="34" charset="0"/>
              <a:buChar char="•"/>
            </a:pPr>
            <a:r>
              <a:rPr lang="en-GB" dirty="0"/>
              <a:t>What is the type of UPS system expected to be used?</a:t>
            </a:r>
          </a:p>
          <a:p>
            <a:pPr marL="666750" lvl="1" indent="-342900">
              <a:buFont typeface="Arial" panose="020B0604020202020204" pitchFamily="34" charset="0"/>
              <a:buChar char="•"/>
            </a:pPr>
            <a:r>
              <a:rPr lang="en-GB" dirty="0"/>
              <a:t>Technical specifications sheet</a:t>
            </a:r>
          </a:p>
          <a:p>
            <a:pPr marL="666750" lvl="1" indent="-342900">
              <a:buFont typeface="Arial" panose="020B0604020202020204" pitchFamily="34" charset="0"/>
              <a:buChar char="•"/>
            </a:pPr>
            <a:r>
              <a:rPr lang="en-GB" dirty="0"/>
              <a:t>Type of batteries</a:t>
            </a:r>
          </a:p>
          <a:p>
            <a:pPr marL="666750" lvl="1" indent="-342900">
              <a:buFont typeface="Arial" panose="020B0604020202020204" pitchFamily="34" charset="0"/>
              <a:buChar char="•"/>
            </a:pPr>
            <a:r>
              <a:rPr lang="en-GB" dirty="0"/>
              <a:t>Size (200kVA)?</a:t>
            </a:r>
          </a:p>
          <a:p>
            <a:pPr marL="342900" indent="-342900">
              <a:buFont typeface="Arial" panose="020B0604020202020204" pitchFamily="34" charset="0"/>
              <a:buChar char="•"/>
            </a:pPr>
            <a:r>
              <a:rPr lang="en-GB" dirty="0"/>
              <a:t>What is the duration needed of back-up power?</a:t>
            </a:r>
          </a:p>
          <a:p>
            <a:pPr marL="342900" indent="-342900">
              <a:buFont typeface="Arial" panose="020B0604020202020204" pitchFamily="34" charset="0"/>
              <a:buChar char="•"/>
            </a:pPr>
            <a:r>
              <a:rPr lang="en-GB" dirty="0"/>
              <a:t>Where will it be placed?</a:t>
            </a:r>
          </a:p>
          <a:p>
            <a:pPr marL="342900" indent="-342900">
              <a:buFont typeface="Arial" panose="020B0604020202020204" pitchFamily="34" charset="0"/>
              <a:buChar char="•"/>
            </a:pPr>
            <a:r>
              <a:rPr lang="en-GB" dirty="0"/>
              <a:t>Will there be a battery room?</a:t>
            </a:r>
          </a:p>
          <a:p>
            <a:pPr marL="666750" lvl="1" indent="-342900">
              <a:buFont typeface="Arial" panose="020B0604020202020204" pitchFamily="34" charset="0"/>
              <a:buChar char="•"/>
            </a:pPr>
            <a:r>
              <a:rPr lang="en-GB" dirty="0"/>
              <a:t>If yes, ventilation and fire resistance requirements exist</a:t>
            </a:r>
          </a:p>
          <a:p>
            <a:pPr marL="666750" lvl="1" indent="-342900">
              <a:buFont typeface="Arial" panose="020B0604020202020204" pitchFamily="34" charset="0"/>
              <a:buChar char="•"/>
            </a:pPr>
            <a:r>
              <a:rPr lang="en-GB" dirty="0"/>
              <a:t>Minimum resistance of the compartment = EI 30. Additional requirements may follow, as per the fire safety presentation</a:t>
            </a:r>
          </a:p>
        </p:txBody>
      </p:sp>
    </p:spTree>
    <p:extLst>
      <p:ext uri="{BB962C8B-B14F-4D97-AF65-F5344CB8AC3E}">
        <p14:creationId xmlns:p14="http://schemas.microsoft.com/office/powerpoint/2010/main" val="5042852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B8215D-EB52-2548-9C91-47DED91CBB69}"/>
              </a:ext>
            </a:extLst>
          </p:cNvPr>
          <p:cNvSpPr>
            <a:spLocks noGrp="1"/>
          </p:cNvSpPr>
          <p:nvPr>
            <p:ph type="title"/>
          </p:nvPr>
        </p:nvSpPr>
        <p:spPr/>
        <p:txBody>
          <a:bodyPr/>
          <a:lstStyle/>
          <a:p>
            <a:r>
              <a:rPr lang="en-US" dirty="0"/>
              <a:t>Noise Study</a:t>
            </a:r>
            <a:endParaRPr lang="en-GB" dirty="0"/>
          </a:p>
        </p:txBody>
      </p:sp>
      <p:sp>
        <p:nvSpPr>
          <p:cNvPr id="3" name="Slide Number Placeholder 2">
            <a:extLst>
              <a:ext uri="{FF2B5EF4-FFF2-40B4-BE49-F238E27FC236}">
                <a16:creationId xmlns:a16="http://schemas.microsoft.com/office/drawing/2014/main" id="{3FF6EC74-C762-6E99-D080-FDE0497887FC}"/>
              </a:ext>
            </a:extLst>
          </p:cNvPr>
          <p:cNvSpPr>
            <a:spLocks noGrp="1"/>
          </p:cNvSpPr>
          <p:nvPr>
            <p:ph type="sldNum" sz="quarter" idx="12"/>
          </p:nvPr>
        </p:nvSpPr>
        <p:spPr/>
        <p:txBody>
          <a:bodyPr/>
          <a:lstStyle/>
          <a:p>
            <a:fld id="{36B5EA5A-BC32-A742-B11B-8E7414D5B535}" type="slidenum">
              <a:rPr lang="en-US" smtClean="0"/>
              <a:pPr/>
              <a:t>6</a:t>
            </a:fld>
            <a:endParaRPr lang="en-US"/>
          </a:p>
        </p:txBody>
      </p:sp>
      <p:sp>
        <p:nvSpPr>
          <p:cNvPr id="4" name="Text Placeholder 3">
            <a:extLst>
              <a:ext uri="{FF2B5EF4-FFF2-40B4-BE49-F238E27FC236}">
                <a16:creationId xmlns:a16="http://schemas.microsoft.com/office/drawing/2014/main" id="{5F4BD5EA-7BC0-9EA5-FF0F-0187F0B6FEA3}"/>
              </a:ext>
            </a:extLst>
          </p:cNvPr>
          <p:cNvSpPr>
            <a:spLocks noGrp="1"/>
          </p:cNvSpPr>
          <p:nvPr>
            <p:ph type="body" sz="quarter" idx="13"/>
          </p:nvPr>
        </p:nvSpPr>
        <p:spPr/>
        <p:txBody>
          <a:bodyPr>
            <a:normAutofit/>
          </a:bodyPr>
          <a:lstStyle/>
          <a:p>
            <a:pPr marL="342900" indent="-342900">
              <a:buFont typeface="Arial" panose="020B0604020202020204" pitchFamily="34" charset="0"/>
              <a:buChar char="•"/>
            </a:pPr>
            <a:r>
              <a:rPr lang="en-GB" dirty="0"/>
              <a:t>Is acoustic insulation required in or around the CV rooms?</a:t>
            </a:r>
          </a:p>
          <a:p>
            <a:pPr marL="666750" lvl="1" indent="-342900">
              <a:buFont typeface="Arial" panose="020B0604020202020204" pitchFamily="34" charset="0"/>
              <a:buChar char="•"/>
            </a:pPr>
            <a:r>
              <a:rPr lang="en-GB" dirty="0"/>
              <a:t>Input received from EN-CV of all present noise generating equipment </a:t>
            </a:r>
          </a:p>
          <a:p>
            <a:pPr marL="666750" lvl="1" indent="-342900">
              <a:buFont typeface="Arial" panose="020B0604020202020204" pitchFamily="34" charset="0"/>
              <a:buChar char="•"/>
            </a:pPr>
            <a:r>
              <a:rPr lang="en-GB" dirty="0"/>
              <a:t>Layout of building and sensitive areas provided </a:t>
            </a:r>
          </a:p>
          <a:p>
            <a:pPr marL="342900" indent="-342900">
              <a:buFont typeface="Arial" panose="020B0604020202020204" pitchFamily="34" charset="0"/>
              <a:buChar char="•"/>
            </a:pPr>
            <a:r>
              <a:rPr lang="en-GB" dirty="0"/>
              <a:t>Preliminary requirements shared</a:t>
            </a:r>
          </a:p>
          <a:p>
            <a:pPr marL="666750" lvl="1" indent="-342900">
              <a:buFont typeface="Arial" panose="020B0604020202020204" pitchFamily="34" charset="0"/>
              <a:buChar char="•"/>
            </a:pPr>
            <a:r>
              <a:rPr lang="en-GB" dirty="0"/>
              <a:t>The CV room should be constructed with concrete walls and fitted with an acoustic door providing a performance of </a:t>
            </a:r>
            <a:r>
              <a:rPr lang="en-GB" dirty="0" err="1"/>
              <a:t>Rw+C</a:t>
            </a:r>
            <a:r>
              <a:rPr lang="en-GB" dirty="0"/>
              <a:t> = 40–45 dBA. </a:t>
            </a:r>
          </a:p>
          <a:p>
            <a:pPr marL="666750" lvl="1" indent="-342900">
              <a:buFont typeface="Arial" panose="020B0604020202020204" pitchFamily="34" charset="0"/>
              <a:buChar char="•"/>
            </a:pPr>
            <a:r>
              <a:rPr lang="en-GB" dirty="0"/>
              <a:t>Awaiting further response after additional information has been provided</a:t>
            </a:r>
          </a:p>
          <a:p>
            <a:pPr marL="342900" indent="-342900">
              <a:buFont typeface="Arial" panose="020B0604020202020204" pitchFamily="34" charset="0"/>
              <a:buChar char="•"/>
            </a:pPr>
            <a:r>
              <a:rPr lang="en-GB" dirty="0"/>
              <a:t>Global noise study to be performed, including SHiP</a:t>
            </a:r>
          </a:p>
        </p:txBody>
      </p:sp>
    </p:spTree>
    <p:extLst>
      <p:ext uri="{BB962C8B-B14F-4D97-AF65-F5344CB8AC3E}">
        <p14:creationId xmlns:p14="http://schemas.microsoft.com/office/powerpoint/2010/main" val="23975459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3DBEEC-BEB0-0E93-68B8-807FB59F9CAA}"/>
              </a:ext>
            </a:extLst>
          </p:cNvPr>
          <p:cNvSpPr>
            <a:spLocks noGrp="1"/>
          </p:cNvSpPr>
          <p:nvPr>
            <p:ph type="title"/>
          </p:nvPr>
        </p:nvSpPr>
        <p:spPr/>
        <p:txBody>
          <a:bodyPr/>
          <a:lstStyle/>
          <a:p>
            <a:r>
              <a:rPr lang="en-US" dirty="0"/>
              <a:t>Emergency Egress Paths</a:t>
            </a:r>
            <a:endParaRPr lang="en-GB" dirty="0"/>
          </a:p>
        </p:txBody>
      </p:sp>
      <p:sp>
        <p:nvSpPr>
          <p:cNvPr id="3" name="Slide Number Placeholder 2">
            <a:extLst>
              <a:ext uri="{FF2B5EF4-FFF2-40B4-BE49-F238E27FC236}">
                <a16:creationId xmlns:a16="http://schemas.microsoft.com/office/drawing/2014/main" id="{FD4F223C-CE4D-5A82-59FD-DE07B93D754C}"/>
              </a:ext>
            </a:extLst>
          </p:cNvPr>
          <p:cNvSpPr>
            <a:spLocks noGrp="1"/>
          </p:cNvSpPr>
          <p:nvPr>
            <p:ph type="sldNum" sz="quarter" idx="12"/>
          </p:nvPr>
        </p:nvSpPr>
        <p:spPr/>
        <p:txBody>
          <a:bodyPr/>
          <a:lstStyle/>
          <a:p>
            <a:fld id="{36B5EA5A-BC32-A742-B11B-8E7414D5B535}" type="slidenum">
              <a:rPr lang="en-US" smtClean="0"/>
              <a:pPr/>
              <a:t>7</a:t>
            </a:fld>
            <a:endParaRPr lang="en-US"/>
          </a:p>
        </p:txBody>
      </p:sp>
      <p:sp>
        <p:nvSpPr>
          <p:cNvPr id="4" name="Text Placeholder 3">
            <a:extLst>
              <a:ext uri="{FF2B5EF4-FFF2-40B4-BE49-F238E27FC236}">
                <a16:creationId xmlns:a16="http://schemas.microsoft.com/office/drawing/2014/main" id="{D1261891-16EF-A081-A9F1-B421101A14A9}"/>
              </a:ext>
            </a:extLst>
          </p:cNvPr>
          <p:cNvSpPr>
            <a:spLocks noGrp="1"/>
          </p:cNvSpPr>
          <p:nvPr>
            <p:ph type="body" sz="quarter" idx="13"/>
          </p:nvPr>
        </p:nvSpPr>
        <p:spPr/>
        <p:txBody>
          <a:bodyPr vert="horz" lIns="0" tIns="0" rIns="0" bIns="0" rtlCol="0" anchor="t">
            <a:normAutofit/>
          </a:bodyPr>
          <a:lstStyle/>
          <a:p>
            <a:pPr marL="342900" indent="-342900">
              <a:buFont typeface="Arial" panose="020B0604020202020204" pitchFamily="34" charset="0"/>
              <a:buChar char="•"/>
            </a:pPr>
            <a:r>
              <a:rPr lang="en-GB" dirty="0"/>
              <a:t>Egress path - ventilation room</a:t>
            </a:r>
          </a:p>
          <a:p>
            <a:pPr marL="666750" lvl="1" indent="-342900">
              <a:buFont typeface="Arial" panose="020B0604020202020204" pitchFamily="34" charset="0"/>
              <a:buChar char="•"/>
            </a:pPr>
            <a:r>
              <a:rPr lang="en-GB" dirty="0"/>
              <a:t>For the ventilation room in the service building, the only compliant solution is to provide a door (used only during emergencies) towards the electrical room to reach the external stairs</a:t>
            </a:r>
          </a:p>
          <a:p>
            <a:pPr marL="666750" lvl="1" indent="-342900">
              <a:buFont typeface="Arial" panose="020B0604020202020204" pitchFamily="34" charset="0"/>
              <a:buChar char="•"/>
            </a:pPr>
            <a:r>
              <a:rPr lang="en-GB" dirty="0"/>
              <a:t>An egress path greater 40 m will not be accepted as a compliant solution</a:t>
            </a:r>
          </a:p>
        </p:txBody>
      </p:sp>
    </p:spTree>
    <p:extLst>
      <p:ext uri="{BB962C8B-B14F-4D97-AF65-F5344CB8AC3E}">
        <p14:creationId xmlns:p14="http://schemas.microsoft.com/office/powerpoint/2010/main" val="20340687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374ED9-8990-2FBF-E331-E1ABF02E6131}"/>
              </a:ext>
            </a:extLst>
          </p:cNvPr>
          <p:cNvSpPr>
            <a:spLocks noGrp="1"/>
          </p:cNvSpPr>
          <p:nvPr>
            <p:ph type="title"/>
          </p:nvPr>
        </p:nvSpPr>
        <p:spPr/>
        <p:txBody>
          <a:bodyPr/>
          <a:lstStyle/>
          <a:p>
            <a:r>
              <a:rPr lang="en-US" dirty="0"/>
              <a:t>ODH Risks</a:t>
            </a:r>
            <a:endParaRPr lang="en-GB" dirty="0"/>
          </a:p>
        </p:txBody>
      </p:sp>
      <p:sp>
        <p:nvSpPr>
          <p:cNvPr id="3" name="Slide Number Placeholder 2">
            <a:extLst>
              <a:ext uri="{FF2B5EF4-FFF2-40B4-BE49-F238E27FC236}">
                <a16:creationId xmlns:a16="http://schemas.microsoft.com/office/drawing/2014/main" id="{76A71689-3795-1F34-4969-907F2151C98C}"/>
              </a:ext>
            </a:extLst>
          </p:cNvPr>
          <p:cNvSpPr>
            <a:spLocks noGrp="1"/>
          </p:cNvSpPr>
          <p:nvPr>
            <p:ph type="sldNum" sz="quarter" idx="12"/>
          </p:nvPr>
        </p:nvSpPr>
        <p:spPr/>
        <p:txBody>
          <a:bodyPr/>
          <a:lstStyle/>
          <a:p>
            <a:fld id="{36B5EA5A-BC32-A742-B11B-8E7414D5B535}" type="slidenum">
              <a:rPr lang="en-US" smtClean="0"/>
              <a:pPr/>
              <a:t>8</a:t>
            </a:fld>
            <a:endParaRPr lang="en-US"/>
          </a:p>
        </p:txBody>
      </p:sp>
      <p:sp>
        <p:nvSpPr>
          <p:cNvPr id="4" name="Text Placeholder 3">
            <a:extLst>
              <a:ext uri="{FF2B5EF4-FFF2-40B4-BE49-F238E27FC236}">
                <a16:creationId xmlns:a16="http://schemas.microsoft.com/office/drawing/2014/main" id="{E56427F0-8138-D6D7-64BC-96E824A0BD79}"/>
              </a:ext>
            </a:extLst>
          </p:cNvPr>
          <p:cNvSpPr>
            <a:spLocks noGrp="1"/>
          </p:cNvSpPr>
          <p:nvPr>
            <p:ph type="body" sz="quarter" idx="13"/>
          </p:nvPr>
        </p:nvSpPr>
        <p:spPr/>
        <p:txBody>
          <a:bodyPr>
            <a:normAutofit/>
          </a:bodyPr>
          <a:lstStyle/>
          <a:p>
            <a:pPr marL="342900" indent="-342900">
              <a:buFont typeface="Arial" panose="020B0604020202020204" pitchFamily="34" charset="0"/>
              <a:buChar char="•"/>
            </a:pPr>
            <a:r>
              <a:rPr lang="en-GB" dirty="0"/>
              <a:t>Follow up of the ENTM: Helium cooling system for the HIF (BDF) by Francesco </a:t>
            </a:r>
            <a:r>
              <a:rPr lang="en-GB" dirty="0" err="1"/>
              <a:t>Dragoni</a:t>
            </a:r>
            <a:r>
              <a:rPr lang="en-GB" dirty="0"/>
              <a:t> / EN-CV</a:t>
            </a:r>
          </a:p>
          <a:p>
            <a:pPr marL="342900" indent="-342900">
              <a:buFont typeface="Arial" panose="020B0604020202020204" pitchFamily="34" charset="0"/>
              <a:buChar char="•"/>
            </a:pPr>
            <a:r>
              <a:rPr lang="en-GB" dirty="0"/>
              <a:t>Meeting planned for 25/09/2025 (new date to be confirmed) to discuss all potential leak scenarios and areas of high risk between the service building and target area</a:t>
            </a:r>
          </a:p>
          <a:p>
            <a:pPr marL="342900" indent="-342900">
              <a:buFont typeface="Arial" panose="020B0604020202020204" pitchFamily="34" charset="0"/>
              <a:buChar char="•"/>
            </a:pPr>
            <a:r>
              <a:rPr lang="en-GB" dirty="0"/>
              <a:t>Experimental area (SHiP decay volume)</a:t>
            </a:r>
          </a:p>
          <a:p>
            <a:pPr marL="666750" lvl="1" indent="-342900">
              <a:buFont typeface="Arial" panose="020B0604020202020204" pitchFamily="34" charset="0"/>
              <a:buChar char="•"/>
            </a:pPr>
            <a:r>
              <a:rPr lang="en-GB" dirty="0"/>
              <a:t>ODH detectors are today already present in the cavern, next to the krypton cryogenic system</a:t>
            </a:r>
          </a:p>
          <a:p>
            <a:pPr marL="666750" lvl="1" indent="-342900">
              <a:buFont typeface="Arial" panose="020B0604020202020204" pitchFamily="34" charset="0"/>
              <a:buChar char="•"/>
            </a:pPr>
            <a:r>
              <a:rPr lang="en-GB" dirty="0"/>
              <a:t>Initial calculation based on complete release of the entire inventory, relative to the total volume of the cavern, to see the effect on the oxygen level</a:t>
            </a:r>
          </a:p>
          <a:p>
            <a:pPr marL="666750" lvl="1" indent="-342900">
              <a:buFont typeface="Arial" panose="020B0604020202020204" pitchFamily="34" charset="0"/>
              <a:buChar char="•"/>
            </a:pPr>
            <a:r>
              <a:rPr lang="en-GB" dirty="0"/>
              <a:t>No major risk identified – follow up study to be performed</a:t>
            </a:r>
          </a:p>
          <a:p>
            <a:pPr marL="666750" lvl="1" indent="-342900">
              <a:buFont typeface="Arial" panose="020B0604020202020204" pitchFamily="34" charset="0"/>
              <a:buChar char="•"/>
            </a:pPr>
            <a:r>
              <a:rPr lang="en-GB" dirty="0"/>
              <a:t>Consideration is needed for if the helium escapes through the access shaft. Or in the scenario that it bursts or experiences a leak, the direction of release</a:t>
            </a:r>
          </a:p>
        </p:txBody>
      </p:sp>
    </p:spTree>
    <p:extLst>
      <p:ext uri="{BB962C8B-B14F-4D97-AF65-F5344CB8AC3E}">
        <p14:creationId xmlns:p14="http://schemas.microsoft.com/office/powerpoint/2010/main" val="29093377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6F3C97-FDF1-461B-6F27-B6415363646F}"/>
              </a:ext>
            </a:extLst>
          </p:cNvPr>
          <p:cNvSpPr>
            <a:spLocks noGrp="1"/>
          </p:cNvSpPr>
          <p:nvPr>
            <p:ph type="title"/>
          </p:nvPr>
        </p:nvSpPr>
        <p:spPr/>
        <p:txBody>
          <a:bodyPr/>
          <a:lstStyle/>
          <a:p>
            <a:r>
              <a:rPr lang="en-US" dirty="0"/>
              <a:t>G</a:t>
            </a:r>
            <a:r>
              <a:rPr lang="en-GB" dirty="0" err="1"/>
              <a:t>eneral</a:t>
            </a:r>
            <a:r>
              <a:rPr lang="en-GB" dirty="0"/>
              <a:t> Support</a:t>
            </a:r>
          </a:p>
        </p:txBody>
      </p:sp>
      <p:sp>
        <p:nvSpPr>
          <p:cNvPr id="3" name="Slide Number Placeholder 2">
            <a:extLst>
              <a:ext uri="{FF2B5EF4-FFF2-40B4-BE49-F238E27FC236}">
                <a16:creationId xmlns:a16="http://schemas.microsoft.com/office/drawing/2014/main" id="{81579996-64B4-EA47-BAC7-83EC7200B087}"/>
              </a:ext>
            </a:extLst>
          </p:cNvPr>
          <p:cNvSpPr>
            <a:spLocks noGrp="1"/>
          </p:cNvSpPr>
          <p:nvPr>
            <p:ph type="sldNum" sz="quarter" idx="12"/>
          </p:nvPr>
        </p:nvSpPr>
        <p:spPr/>
        <p:txBody>
          <a:bodyPr/>
          <a:lstStyle/>
          <a:p>
            <a:fld id="{36B5EA5A-BC32-A742-B11B-8E7414D5B535}" type="slidenum">
              <a:rPr lang="en-US" smtClean="0"/>
              <a:pPr/>
              <a:t>9</a:t>
            </a:fld>
            <a:endParaRPr lang="en-US"/>
          </a:p>
        </p:txBody>
      </p:sp>
      <p:sp>
        <p:nvSpPr>
          <p:cNvPr id="4" name="Text Placeholder 3">
            <a:extLst>
              <a:ext uri="{FF2B5EF4-FFF2-40B4-BE49-F238E27FC236}">
                <a16:creationId xmlns:a16="http://schemas.microsoft.com/office/drawing/2014/main" id="{3C11BE3B-8747-7B5A-64C1-E5EEB8D6F46F}"/>
              </a:ext>
            </a:extLst>
          </p:cNvPr>
          <p:cNvSpPr>
            <a:spLocks noGrp="1"/>
          </p:cNvSpPr>
          <p:nvPr>
            <p:ph type="body" sz="quarter" idx="13"/>
          </p:nvPr>
        </p:nvSpPr>
        <p:spPr/>
        <p:txBody>
          <a:bodyPr>
            <a:normAutofit/>
          </a:bodyPr>
          <a:lstStyle/>
          <a:p>
            <a:pPr marL="342900" indent="-342900">
              <a:buFont typeface="Arial" panose="020B0604020202020204" pitchFamily="34" charset="0"/>
              <a:buChar char="•"/>
            </a:pPr>
            <a:r>
              <a:rPr lang="en-GB" dirty="0"/>
              <a:t>Transport opening + monorail between ventilation rooms - B754</a:t>
            </a:r>
          </a:p>
          <a:p>
            <a:pPr marL="666750" lvl="1" indent="-342900">
              <a:buFont typeface="Arial" panose="020B0604020202020204" pitchFamily="34" charset="0"/>
              <a:buChar char="•"/>
            </a:pPr>
            <a:r>
              <a:rPr lang="en-GB" dirty="0"/>
              <a:t>As a part of the rail must be removed or a gate would be installed then a solution to limit exposure of persons to a fall must be implemented during the material transport process</a:t>
            </a:r>
          </a:p>
          <a:p>
            <a:pPr marL="666750" lvl="1" indent="-342900">
              <a:buFont typeface="Arial" panose="020B0604020202020204" pitchFamily="34" charset="0"/>
              <a:buChar char="•"/>
            </a:pPr>
            <a:r>
              <a:rPr lang="en-GB" dirty="0"/>
              <a:t>Normally personnel would be equipped with fall restraint equipment to ensure they cannot go beyond a certain point when approaching the gate, unlocking it then opening it. Similarly, if the guardrail was to have a removable piece (this may be a cheaper solution than a gate) this procedure would apply</a:t>
            </a:r>
          </a:p>
          <a:p>
            <a:pPr marL="342900" indent="-342900">
              <a:buFont typeface="Arial" panose="020B0604020202020204" pitchFamily="34" charset="0"/>
              <a:buChar char="•"/>
            </a:pPr>
            <a:r>
              <a:rPr lang="en-GB" dirty="0"/>
              <a:t>TCC8 and GHN300 evacuation system during dismantling</a:t>
            </a:r>
          </a:p>
          <a:p>
            <a:pPr marL="666750" lvl="1" indent="-342900">
              <a:buFont typeface="Arial" panose="020B0604020202020204" pitchFamily="34" charset="0"/>
              <a:buChar char="•"/>
            </a:pPr>
            <a:r>
              <a:rPr lang="en-GB" dirty="0"/>
              <a:t>The TCC8 and 912 must be equipped with temporary systems for the dismantling period. The sirens must also be extended to GHN300</a:t>
            </a:r>
          </a:p>
          <a:p>
            <a:pPr marL="666750" lvl="1" indent="-342900">
              <a:buFont typeface="Arial" panose="020B0604020202020204" pitchFamily="34" charset="0"/>
              <a:buChar char="•"/>
            </a:pPr>
            <a:r>
              <a:rPr lang="en-GB" dirty="0"/>
              <a:t>The technical aspects such as number and location of sirens depends on the audibility and falls under EN-AA umbrella</a:t>
            </a:r>
          </a:p>
          <a:p>
            <a:pPr marL="666750" lvl="1" indent="-342900">
              <a:buFont typeface="Arial" panose="020B0604020202020204" pitchFamily="34" charset="0"/>
              <a:buChar char="•"/>
            </a:pPr>
            <a:r>
              <a:rPr lang="en-GB" dirty="0"/>
              <a:t>The audibility of the sirens is based on EN 54 which says that siren should be 5 </a:t>
            </a:r>
            <a:r>
              <a:rPr lang="en-GB" dirty="0" err="1"/>
              <a:t>db</a:t>
            </a:r>
            <a:r>
              <a:rPr lang="en-GB" dirty="0"/>
              <a:t> (10 dB as per French rules) more than the ambient noise</a:t>
            </a:r>
          </a:p>
          <a:p>
            <a:pPr marL="666750" lvl="1" indent="-342900">
              <a:buFont typeface="Arial" panose="020B0604020202020204" pitchFamily="34" charset="0"/>
              <a:buChar char="•"/>
            </a:pPr>
            <a:r>
              <a:rPr lang="en-GB" dirty="0"/>
              <a:t>The manual pushbuttons can be located in the shafts</a:t>
            </a:r>
          </a:p>
        </p:txBody>
      </p:sp>
    </p:spTree>
    <p:extLst>
      <p:ext uri="{BB962C8B-B14F-4D97-AF65-F5344CB8AC3E}">
        <p14:creationId xmlns:p14="http://schemas.microsoft.com/office/powerpoint/2010/main" val="2558410083"/>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branding_16x9 PPT_v2024.pptx" id="{DFBC6625-1CCB-9E43-8DAE-BEFAD74E24A0}" vid="{9CD4E85F-30DA-2443-B3AE-B766ED3BC72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3CF1A2BFD56AF04F8964035C6ABEC22B" ma:contentTypeVersion="4" ma:contentTypeDescription="Create a new document." ma:contentTypeScope="" ma:versionID="7e8ed130b2627863511e33519a051642">
  <xsd:schema xmlns:xsd="http://www.w3.org/2001/XMLSchema" xmlns:xs="http://www.w3.org/2001/XMLSchema" xmlns:p="http://schemas.microsoft.com/office/2006/metadata/properties" xmlns:ns2="7a487caf-babd-410a-9e24-a81dc82f7bd0" targetNamespace="http://schemas.microsoft.com/office/2006/metadata/properties" ma:root="true" ma:fieldsID="b433d46b77b8eb0e456801a32e5054e0" ns2:_="">
    <xsd:import namespace="7a487caf-babd-410a-9e24-a81dc82f7bd0"/>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a487caf-babd-410a-9e24-a81dc82f7bd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8488958-5E58-4CE4-8D18-397B4DAC5190}">
  <ds:schemaRefs>
    <ds:schemaRef ds:uri="http://schemas.openxmlformats.org/package/2006/metadata/core-properties"/>
    <ds:schemaRef ds:uri="http://purl.org/dc/dcmitype/"/>
    <ds:schemaRef ds:uri="http://www.w3.org/XML/1998/namespace"/>
    <ds:schemaRef ds:uri="http://purl.org/dc/terms/"/>
    <ds:schemaRef ds:uri="http://schemas.microsoft.com/office/2006/documentManagement/types"/>
    <ds:schemaRef ds:uri="7a487caf-babd-410a-9e24-a81dc82f7bd0"/>
    <ds:schemaRef ds:uri="http://purl.org/dc/elements/1.1/"/>
    <ds:schemaRef ds:uri="http://schemas.microsoft.com/office/infopath/2007/PartnerControls"/>
    <ds:schemaRef ds:uri="http://schemas.microsoft.com/office/2006/metadata/properties"/>
  </ds:schemaRefs>
</ds:datastoreItem>
</file>

<file path=customXml/itemProps2.xml><?xml version="1.0" encoding="utf-8"?>
<ds:datastoreItem xmlns:ds="http://schemas.openxmlformats.org/officeDocument/2006/customXml" ds:itemID="{0C820DC3-6977-4AAB-BF3E-5D9EFE5F1167}">
  <ds:schemaRefs>
    <ds:schemaRef ds:uri="http://schemas.microsoft.com/sharepoint/v3/contenttype/forms"/>
  </ds:schemaRefs>
</ds:datastoreItem>
</file>

<file path=customXml/itemProps3.xml><?xml version="1.0" encoding="utf-8"?>
<ds:datastoreItem xmlns:ds="http://schemas.openxmlformats.org/officeDocument/2006/customXml" ds:itemID="{064F58A3-5AAF-4A1D-98CC-6BD3094A2C73}">
  <ds:schemaRefs>
    <ds:schemaRef ds:uri="7a487caf-babd-410a-9e24-a81dc82f7bd0"/>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Office Theme</Template>
  <TotalTime>3390</TotalTime>
  <Words>846</Words>
  <Application>Microsoft Office PowerPoint</Application>
  <PresentationFormat>Widescreen</PresentationFormat>
  <Paragraphs>82</Paragraphs>
  <Slides>11</Slides>
  <Notes>3</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11</vt:i4>
      </vt:variant>
    </vt:vector>
  </HeadingPairs>
  <TitlesOfParts>
    <vt:vector size="14" baseType="lpstr">
      <vt:lpstr>Arial</vt:lpstr>
      <vt:lpstr>Calibri</vt:lpstr>
      <vt:lpstr>Office Theme</vt:lpstr>
      <vt:lpstr>Occupational Safety – WP6</vt:lpstr>
      <vt:lpstr>Introduction</vt:lpstr>
      <vt:lpstr>Seismic and structural regulation </vt:lpstr>
      <vt:lpstr>Underpressure Cascade</vt:lpstr>
      <vt:lpstr>UPS Batteries</vt:lpstr>
      <vt:lpstr>Noise Study</vt:lpstr>
      <vt:lpstr>Emergency Egress Paths</vt:lpstr>
      <vt:lpstr>ODH Risks</vt:lpstr>
      <vt:lpstr>General Support</vt:lpstr>
      <vt:lpstr>Next Steps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Matthew Alexander Fraser</dc:creator>
  <cp:lastModifiedBy>James John Scott Currie</cp:lastModifiedBy>
  <cp:revision>12</cp:revision>
  <cp:lastPrinted>2024-12-16T10:46:54Z</cp:lastPrinted>
  <dcterms:created xsi:type="dcterms:W3CDTF">2024-07-23T07:46:26Z</dcterms:created>
  <dcterms:modified xsi:type="dcterms:W3CDTF">2025-09-24T12:17:07Z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0x0101003CF1A2BFD56AF04F8964035C6ABEC22B</vt:lpwstr>
  </property>
</Properties>
</file>