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8"/>
    <p:restoredTop sz="93381"/>
  </p:normalViewPr>
  <p:slideViewPr>
    <p:cSldViewPr>
      <p:cViewPr varScale="1">
        <p:scale>
          <a:sx n="112" d="100"/>
          <a:sy n="112" d="100"/>
        </p:scale>
        <p:origin x="1496" y="192"/>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Point out the people in the middle of CMS. Also say that this photo was taken in a massive assembly hall on the surface.</a:t>
            </a:r>
          </a:p>
          <a:p>
            <a:pPr eaLnBrk="1" hangingPunct="1">
              <a:spcBef>
                <a:spcPts val="450"/>
              </a:spcBef>
              <a:buClrTx/>
              <a:buFontTx/>
              <a:buNone/>
            </a:pPr>
            <a:r>
              <a:rPr lang="en-US" dirty="0" err="1">
                <a:latin typeface="Calibri" charset="0"/>
                <a:cs typeface="ＭＳ Ｐゴシック" charset="0"/>
              </a:rPr>
              <a:t>Törmäysten</a:t>
            </a:r>
            <a:r>
              <a:rPr lang="en-US" dirty="0">
                <a:latin typeface="Calibri" charset="0"/>
                <a:cs typeface="ＭＳ Ｐゴシック" charset="0"/>
              </a:rPr>
              <a:t> </a:t>
            </a:r>
            <a:r>
              <a:rPr lang="en-US" dirty="0" err="1">
                <a:latin typeface="Calibri" charset="0"/>
                <a:cs typeface="ＭＳ Ｐゴシック" charset="0"/>
              </a:rPr>
              <a:t>lukumäärä</a:t>
            </a:r>
            <a:r>
              <a:rPr lang="en-US" dirty="0">
                <a:latin typeface="Calibri" charset="0"/>
                <a:cs typeface="ＭＳ Ｐゴシック" charset="0"/>
              </a:rPr>
              <a:t>: 2808 </a:t>
            </a:r>
            <a:r>
              <a:rPr lang="en-US" dirty="0" err="1">
                <a:latin typeface="Calibri" charset="0"/>
                <a:cs typeface="ＭＳ Ｐゴシック" charset="0"/>
              </a:rPr>
              <a:t>kimppua</a:t>
            </a:r>
            <a:r>
              <a:rPr lang="en-US" dirty="0">
                <a:latin typeface="Calibri" charset="0"/>
                <a:cs typeface="ＭＳ Ｐゴシック" charset="0"/>
              </a:rPr>
              <a:t>/</a:t>
            </a:r>
            <a:r>
              <a:rPr lang="en-US" dirty="0" err="1">
                <a:latin typeface="Calibri" charset="0"/>
                <a:cs typeface="ＭＳ Ｐゴシック" charset="0"/>
              </a:rPr>
              <a:t>suihku</a:t>
            </a:r>
            <a:r>
              <a:rPr lang="en-US" dirty="0">
                <a:latin typeface="Calibri" charset="0"/>
                <a:cs typeface="ＭＳ Ｐゴシック" charset="0"/>
              </a:rPr>
              <a:t> x 20 </a:t>
            </a:r>
            <a:r>
              <a:rPr lang="en-US" dirty="0" err="1">
                <a:latin typeface="Calibri" charset="0"/>
                <a:cs typeface="ＭＳ Ｐゴシック" charset="0"/>
              </a:rPr>
              <a:t>törmäystä</a:t>
            </a:r>
            <a:r>
              <a:rPr lang="en-US" dirty="0">
                <a:latin typeface="Calibri" charset="0"/>
                <a:cs typeface="ＭＳ Ｐゴシック" charset="0"/>
              </a:rPr>
              <a:t>/</a:t>
            </a:r>
            <a:r>
              <a:rPr lang="en-US" dirty="0" err="1">
                <a:latin typeface="Calibri" charset="0"/>
                <a:cs typeface="ＭＳ Ｐゴシック" charset="0"/>
              </a:rPr>
              <a:t>kohtaaminen</a:t>
            </a:r>
            <a:r>
              <a:rPr lang="en-US" dirty="0">
                <a:latin typeface="Calibri" charset="0"/>
                <a:cs typeface="ＭＳ Ｐゴシック" charset="0"/>
              </a:rPr>
              <a:t> x 11000 </a:t>
            </a:r>
            <a:r>
              <a:rPr lang="en-US" dirty="0" err="1">
                <a:latin typeface="Calibri" charset="0"/>
                <a:cs typeface="ＭＳ Ｐゴシック" charset="0"/>
              </a:rPr>
              <a:t>kohtaamista</a:t>
            </a:r>
            <a:r>
              <a:rPr lang="en-US" dirty="0">
                <a:latin typeface="Calibri" charset="0"/>
                <a:cs typeface="ＭＳ Ｐゴシック" charset="0"/>
              </a:rPr>
              <a:t>/s = 617760000 </a:t>
            </a:r>
            <a:r>
              <a:rPr lang="en-US" dirty="0" err="1">
                <a:latin typeface="Calibri" charset="0"/>
                <a:cs typeface="ＭＳ Ｐゴシック" charset="0"/>
              </a:rPr>
              <a:t>törmäystä</a:t>
            </a:r>
            <a:r>
              <a:rPr lang="en-US" dirty="0">
                <a:latin typeface="Calibri" charset="0"/>
                <a:cs typeface="ＭＳ Ｐゴシック" charset="0"/>
              </a:rPr>
              <a:t>/s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pn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Kotkan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lyseon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Sibelius-</a:t>
            </a:r>
            <a:r>
              <a:rPr lang="fr-CH" sz="3600" dirty="0" err="1">
                <a:effectLst>
                  <a:outerShdw blurRad="38100" dist="38100" dir="2700000" algn="tl">
                    <a:srgbClr val="000000"/>
                  </a:outerShdw>
                </a:effectLst>
              </a:rPr>
              <a:t>lukio</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5.11.2025</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3156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normAutofit lnSpcReduction="10000"/>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a:t>
            </a:r>
            <a:r>
              <a:rPr lang="en-GB" dirty="0" err="1">
                <a:latin typeface="Arial" charset="0"/>
              </a:rPr>
              <a:t>yli</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kussakin</a:t>
            </a:r>
            <a:r>
              <a:rPr lang="en-GB" dirty="0">
                <a:latin typeface="Arial" charset="0"/>
              </a:rPr>
              <a:t> </a:t>
            </a:r>
            <a:r>
              <a:rPr lang="en-GB" dirty="0" err="1">
                <a:latin typeface="Arial" charset="0"/>
              </a:rPr>
              <a:t>törmäyskohdassa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ilmaisimia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err="1">
                <a:latin typeface="+mj-lt"/>
              </a:rPr>
              <a:t>Budjetti</a:t>
            </a:r>
            <a:r>
              <a:rPr lang="fr-CH" sz="2400" dirty="0">
                <a:latin typeface="+mj-lt"/>
              </a:rPr>
              <a:t>: 1457 </a:t>
            </a:r>
            <a:r>
              <a:rPr lang="fr-CH" sz="2400" dirty="0" err="1">
                <a:latin typeface="+mj-lt"/>
              </a:rPr>
              <a:t>miljoonaa</a:t>
            </a:r>
            <a:r>
              <a:rPr lang="fr-CH" sz="2400" dirty="0">
                <a:latin typeface="+mj-lt"/>
              </a:rPr>
              <a:t> CHF (2024)</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25 </a:t>
            </a:r>
            <a:r>
              <a:rPr lang="fr-CH" sz="2400" dirty="0" err="1">
                <a:latin typeface="+mj-lt"/>
              </a:rPr>
              <a:t>jäsenmaata</a:t>
            </a:r>
            <a:r>
              <a:rPr lang="fr-CH" sz="2400" dirty="0">
                <a:latin typeface="+mj-lt"/>
              </a:rPr>
              <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Alankomaat</a:t>
            </a:r>
            <a:r>
              <a:rPr lang="fr-CH" sz="2200" dirty="0">
                <a:latin typeface="+mj-lt"/>
              </a:rPr>
              <a:t>, </a:t>
            </a:r>
            <a:r>
              <a:rPr lang="fr-CH" sz="2200" dirty="0" err="1">
                <a:latin typeface="+mj-lt"/>
              </a:rPr>
              <a:t>Belgia</a:t>
            </a:r>
            <a:r>
              <a:rPr lang="fr-CH" sz="2200" dirty="0">
                <a:latin typeface="+mj-lt"/>
              </a:rPr>
              <a:t>, </a:t>
            </a:r>
            <a:r>
              <a:rPr lang="fr-CH" sz="2200" dirty="0" err="1">
                <a:latin typeface="+mj-lt"/>
              </a:rPr>
              <a:t>Bulgaria</a:t>
            </a:r>
            <a:r>
              <a:rPr lang="fr-CH" sz="2200" dirty="0">
                <a:latin typeface="+mj-lt"/>
              </a:rPr>
              <a:t>,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a:t>
            </a:r>
            <a:r>
              <a:rPr lang="fr-CH" sz="2200" dirty="0" err="1">
                <a:latin typeface="+mj-lt"/>
              </a:rPr>
              <a:t>Israel</a:t>
            </a:r>
            <a:r>
              <a:rPr lang="fr-CH" sz="2200" dirty="0">
                <a:latin typeface="+mj-lt"/>
              </a:rPr>
              <a:t>, Italia, </a:t>
            </a:r>
            <a:r>
              <a:rPr lang="fr-CH" sz="2200" dirty="0" err="1">
                <a:latin typeface="+mj-lt"/>
              </a:rPr>
              <a:t>Itävalta</a:t>
            </a:r>
            <a:r>
              <a:rPr lang="fr-CH" sz="2200" dirty="0">
                <a:latin typeface="+mj-lt"/>
              </a:rPr>
              <a:t>, </a:t>
            </a:r>
            <a:r>
              <a:rPr lang="fr-CH" sz="2200" dirty="0" err="1">
                <a:latin typeface="+mj-lt"/>
              </a:rPr>
              <a:t>Kreikka</a:t>
            </a:r>
            <a:r>
              <a:rPr lang="fr-CH" sz="2200" dirty="0">
                <a:latin typeface="+mj-lt"/>
              </a:rPr>
              <a:t>, </a:t>
            </a:r>
            <a:r>
              <a:rPr lang="fr-CH" sz="2200" dirty="0" err="1">
                <a:latin typeface="+mj-lt"/>
              </a:rPr>
              <a:t>Norja</a:t>
            </a:r>
            <a:r>
              <a:rPr lang="fr-CH" sz="2200" dirty="0">
                <a:latin typeface="+mj-lt"/>
              </a:rPr>
              <a:t>, </a:t>
            </a:r>
            <a:r>
              <a:rPr lang="fr-CH" sz="2200" dirty="0" err="1">
                <a:latin typeface="+mj-lt"/>
              </a:rPr>
              <a:t>Portugali</a:t>
            </a:r>
            <a:r>
              <a:rPr lang="fr-CH" sz="2200" dirty="0">
                <a:latin typeface="+mj-lt"/>
              </a:rPr>
              <a:t>, </a:t>
            </a:r>
            <a:r>
              <a:rPr lang="fr-CH" sz="2200" dirty="0" err="1">
                <a:latin typeface="+mj-lt"/>
              </a:rPr>
              <a:t>Puola</a:t>
            </a:r>
            <a:r>
              <a:rPr lang="fr-CH" sz="2200" dirty="0">
                <a:latin typeface="+mj-lt"/>
              </a:rPr>
              <a:t>, </a:t>
            </a:r>
            <a:r>
              <a:rPr lang="fr-CH" sz="2200" dirty="0" err="1">
                <a:latin typeface="+mj-lt"/>
              </a:rPr>
              <a:t>Ranska</a:t>
            </a:r>
            <a:r>
              <a:rPr lang="fr-CH" sz="2200" dirty="0">
                <a:latin typeface="+mj-lt"/>
              </a:rPr>
              <a:t>, Romania, </a:t>
            </a:r>
            <a:r>
              <a:rPr lang="fr-CH" sz="2200" dirty="0" err="1">
                <a:latin typeface="+mj-lt"/>
              </a:rPr>
              <a:t>Ruotsi</a:t>
            </a:r>
            <a:r>
              <a:rPr lang="fr-CH" sz="2200" dirty="0">
                <a:latin typeface="+mj-lt"/>
              </a:rPr>
              <a:t>, </a:t>
            </a:r>
            <a:r>
              <a:rPr lang="fr-CH" sz="2200" dirty="0" err="1">
                <a:latin typeface="+mj-lt"/>
              </a:rPr>
              <a:t>Saksa</a:t>
            </a:r>
            <a:r>
              <a:rPr lang="fr-CH" sz="2200" dirty="0">
                <a:latin typeface="+mj-lt"/>
              </a:rPr>
              <a:t>, </a:t>
            </a:r>
            <a:r>
              <a:rPr lang="fr-CH" sz="2200" dirty="0" err="1">
                <a:latin typeface="+mj-lt"/>
              </a:rPr>
              <a:t>Serbia</a:t>
            </a:r>
            <a:r>
              <a:rPr lang="fr-CH" sz="2200" dirty="0">
                <a:latin typeface="+mj-lt"/>
              </a:rPr>
              <a:t>, </a:t>
            </a:r>
            <a:r>
              <a:rPr lang="fr-CH" sz="2200" dirty="0" err="1">
                <a:latin typeface="+mj-lt"/>
              </a:rPr>
              <a:t>Slovakia</a:t>
            </a:r>
            <a:r>
              <a:rPr lang="fr-CH" sz="2200" dirty="0">
                <a:latin typeface="+mj-lt"/>
              </a:rPr>
              <a:t>, </a:t>
            </a:r>
            <a:r>
              <a:rPr lang="fr-CH" sz="2200" dirty="0" err="1">
                <a:latin typeface="+mj-lt"/>
              </a:rPr>
              <a:t>Slovenia</a:t>
            </a:r>
            <a:r>
              <a:rPr lang="fr-CH" sz="2200" dirty="0">
                <a:latin typeface="+mj-lt"/>
              </a:rPr>
              <a:t>, Suomi, </a:t>
            </a:r>
            <a:r>
              <a:rPr lang="fr-CH" sz="2200" dirty="0" err="1">
                <a:latin typeface="+mj-lt"/>
              </a:rPr>
              <a:t>Sveitsi</a:t>
            </a:r>
            <a:r>
              <a:rPr lang="fr-CH" sz="2200" dirty="0">
                <a:latin typeface="+mj-lt"/>
              </a:rPr>
              <a:t>, </a:t>
            </a:r>
            <a:r>
              <a:rPr lang="fr-CH" sz="2200" dirty="0" err="1">
                <a:latin typeface="+mj-lt"/>
              </a:rPr>
              <a:t>Tanska</a:t>
            </a:r>
            <a:r>
              <a:rPr lang="fr-CH" sz="2200" dirty="0">
                <a:latin typeface="+mj-lt"/>
              </a:rPr>
              <a:t>, </a:t>
            </a:r>
            <a:r>
              <a:rPr lang="fr-CH" sz="2200" dirty="0" err="1">
                <a:latin typeface="+mj-lt"/>
              </a:rPr>
              <a:t>Tsekki</a:t>
            </a:r>
            <a:r>
              <a:rPr lang="fr-CH" sz="2200" dirty="0">
                <a:latin typeface="+mj-lt"/>
              </a:rPr>
              <a:t>, </a:t>
            </a:r>
            <a:r>
              <a:rPr lang="fr-CH" sz="2200" dirty="0" err="1">
                <a:latin typeface="+mj-lt"/>
              </a:rPr>
              <a:t>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err="1">
                <a:latin typeface="+mj-lt"/>
              </a:rPr>
              <a:t>Liitännäisjäsenet</a:t>
            </a:r>
            <a:r>
              <a:rPr lang="fr-CH" sz="2400" dirty="0">
                <a:latin typeface="+mj-lt"/>
              </a:rPr>
              <a: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a:t>
            </a:r>
            <a:r>
              <a:rPr lang="fr-CH" sz="2200" dirty="0" err="1">
                <a:latin typeface="+mj-lt"/>
              </a:rPr>
              <a:t>Irlanti</a:t>
            </a:r>
            <a:r>
              <a:rPr lang="fr-CH" sz="2200" dirty="0">
                <a:latin typeface="+mj-lt"/>
              </a:rPr>
              <a:t>, </a:t>
            </a:r>
            <a:r>
              <a:rPr lang="fr-CH" sz="2200" dirty="0" err="1">
                <a:latin typeface="+mj-lt"/>
              </a:rPr>
              <a:t>Kroatia</a:t>
            </a:r>
            <a:r>
              <a:rPr lang="fr-CH" sz="2200" dirty="0">
                <a:latin typeface="+mj-lt"/>
              </a:rPr>
              <a:t>, </a:t>
            </a:r>
            <a:r>
              <a:rPr lang="fr-CH" sz="2200" dirty="0" err="1">
                <a:latin typeface="+mj-lt"/>
              </a:rPr>
              <a:t>Kypros</a:t>
            </a:r>
            <a:r>
              <a:rPr lang="fr-CH" sz="2200" dirty="0">
                <a:latin typeface="+mj-lt"/>
              </a:rPr>
              <a:t>,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a:t>
            </a:r>
            <a:r>
              <a:rPr lang="fr-CH" sz="2200" dirty="0" err="1">
                <a:latin typeface="+mj-lt"/>
              </a:rPr>
              <a:t>Slovenia</a:t>
            </a:r>
            <a:r>
              <a:rPr lang="fr-CH" sz="2200" dirty="0">
                <a:latin typeface="+mj-lt"/>
              </a:rPr>
              <a:t>, </a:t>
            </a:r>
            <a:r>
              <a:rPr lang="fr-CH" sz="2200" dirty="0" err="1">
                <a:latin typeface="+mj-lt"/>
              </a:rPr>
              <a:t>Turkki</a:t>
            </a:r>
            <a:r>
              <a:rPr lang="fr-CH" sz="2200" dirty="0">
                <a:latin typeface="+mj-lt"/>
              </a:rPr>
              <a:t>,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siirtynee</a:t>
            </a:r>
            <a:r>
              <a:rPr lang="fr-CH" sz="2200" dirty="0">
                <a:latin typeface="+mj-lt"/>
              </a:rPr>
              <a:t> pian </a:t>
            </a:r>
            <a:r>
              <a:rPr lang="fr-CH" sz="2200" dirty="0" err="1">
                <a:latin typeface="+mj-lt"/>
              </a:rPr>
              <a:t>täysjäseneksi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liittymässä</a:t>
            </a:r>
            <a:r>
              <a:rPr lang="fr-CH" sz="2200" dirty="0">
                <a:latin typeface="+mj-lt"/>
              </a:rPr>
              <a:t> </a:t>
            </a:r>
            <a:r>
              <a:rPr lang="fr-CH" sz="2200" dirty="0" err="1">
                <a:latin typeface="+mj-lt"/>
              </a:rPr>
              <a:t>liitännäisjäseniksi</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err="1">
                <a:latin typeface="+mj-lt"/>
              </a:rPr>
              <a:t>Tarkkailijat</a:t>
            </a:r>
            <a:r>
              <a:rPr lang="fr-CH" sz="2400" dirty="0">
                <a:latin typeface="+mj-lt"/>
              </a:rPr>
              <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Euroopan</a:t>
            </a:r>
            <a:r>
              <a:rPr lang="fr-CH" sz="2200" dirty="0">
                <a:latin typeface="+mj-lt"/>
              </a:rPr>
              <a:t> </a:t>
            </a:r>
            <a:r>
              <a:rPr lang="fr-CH" sz="2200" dirty="0" err="1">
                <a:latin typeface="+mj-lt"/>
              </a:rPr>
              <a:t>Unioni</a:t>
            </a:r>
            <a:r>
              <a:rPr lang="fr-CH" sz="2200" dirty="0">
                <a:latin typeface="+mj-lt"/>
              </a:rPr>
              <a:t>, </a:t>
            </a:r>
            <a:r>
              <a:rPr lang="fr-CH" sz="2200" dirty="0" err="1">
                <a:latin typeface="+mj-lt"/>
              </a:rPr>
              <a:t>Japani</a:t>
            </a:r>
            <a:r>
              <a:rPr lang="fr-CH" sz="2200" dirty="0">
                <a:latin typeface="+mj-lt"/>
              </a:rPr>
              <a:t>,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2700).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err="1">
                <a:latin typeface="+mj-lt"/>
              </a:rPr>
              <a:t>Yli</a:t>
            </a:r>
            <a:r>
              <a:rPr lang="fr-CH" sz="2400" dirty="0">
                <a:latin typeface="+mj-lt"/>
              </a:rPr>
              <a:t>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830477" cy="461356"/>
            <a:chOff x="2133600" y="5289930"/>
            <a:chExt cx="6111761"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069519"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(2024)</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27 </a:t>
              </a:r>
              <a:r>
                <a:rPr lang="en-GB" sz="1500" kern="1200" dirty="0">
                  <a:solidFill>
                    <a:srgbClr val="FFFFFF"/>
                  </a:solidFill>
                  <a:effectLst>
                    <a:outerShdw blurRad="38100" dist="38100" dir="2700000">
                      <a:srgbClr val="000000"/>
                    </a:outerShdw>
                  </a:effectLst>
                </a:rPr>
                <a:t>staff, 11 fellow/grad, </a:t>
              </a:r>
              <a:r>
                <a:rPr lang="en-GB" sz="1500" dirty="0">
                  <a:solidFill>
                    <a:srgbClr val="FFFFFF"/>
                  </a:solidFill>
                  <a:effectLst>
                    <a:outerShdw blurRad="38100" dist="38100" dir="2700000">
                      <a:srgbClr val="000000"/>
                    </a:outerShdw>
                  </a:effectLst>
                </a:rPr>
                <a:t>1</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doc student,</a:t>
              </a:r>
              <a:r>
                <a:rPr lang="en-GB" sz="1500" kern="1200" dirty="0">
                  <a:solidFill>
                    <a:srgbClr val="FFFFFF"/>
                  </a:solidFill>
                  <a:effectLst>
                    <a:outerShdw blurRad="38100" dist="38100" dir="2700000">
                      <a:srgbClr val="000000"/>
                    </a:outerShdw>
                  </a:effectLst>
                </a:rPr>
                <a:t> 0 tech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(2024) n. 16,2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Aalto-</a:t>
            </a:r>
            <a:r>
              <a:rPr lang="fr-CH" sz="2400" dirty="0" err="1">
                <a:latin typeface="+mj-lt"/>
              </a:rPr>
              <a:t>yliopisto</a:t>
            </a:r>
            <a:r>
              <a:rPr lang="fr-CH" sz="2400" dirty="0">
                <a:latin typeface="+mj-lt"/>
              </a:rPr>
              <a:t>, </a:t>
            </a:r>
            <a:r>
              <a:rPr lang="fr-CH" sz="2400" dirty="0" err="1">
                <a:latin typeface="+mj-lt"/>
              </a:rPr>
              <a:t>Jyväskylän</a:t>
            </a:r>
            <a:r>
              <a:rPr lang="fr-CH" sz="2400" dirty="0">
                <a:latin typeface="+mj-lt"/>
              </a:rPr>
              <a:t> yliopisto, </a:t>
            </a:r>
            <a:r>
              <a:rPr lang="fr-CH" sz="2400" dirty="0" err="1">
                <a:latin typeface="+mj-lt"/>
              </a:rPr>
              <a:t>Lappeenrannan-Lahden</a:t>
            </a:r>
            <a:r>
              <a:rPr lang="fr-CH" sz="2400" dirty="0">
                <a:latin typeface="+mj-lt"/>
              </a:rPr>
              <a:t> </a:t>
            </a:r>
            <a:r>
              <a:rPr lang="fr-CH" sz="2400" dirty="0" err="1">
                <a:latin typeface="+mj-lt"/>
              </a:rPr>
              <a:t>teknillinen</a:t>
            </a:r>
            <a:r>
              <a:rPr lang="fr-CH" sz="2400" dirty="0">
                <a:latin typeface="+mj-lt"/>
              </a:rPr>
              <a:t> yliopisto ja </a:t>
            </a:r>
            <a:r>
              <a:rPr lang="fr-CH" sz="2400" dirty="0" err="1">
                <a:latin typeface="+mj-lt"/>
              </a:rPr>
              <a:t>Tampereen</a:t>
            </a:r>
            <a:r>
              <a:rPr lang="fr-CH" sz="2400" dirty="0">
                <a:latin typeface="+mj-lt"/>
              </a:rPr>
              <a:t> </a:t>
            </a:r>
            <a:r>
              <a:rPr lang="fr-CH" sz="2400" dirty="0" err="1">
                <a:latin typeface="+mj-lt"/>
              </a:rPr>
              <a:t>yliopisto</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(2030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p:cNvPicPr>
            <a:picLocks noChangeAspect="1"/>
          </p:cNvPicPr>
          <p:nvPr/>
        </p:nvPicPr>
        <p:blipFill>
          <a:blip r:embed="rId4"/>
          <a:srcRect/>
          <a:stretch/>
        </p:blipFill>
        <p:spPr>
          <a:xfrm>
            <a:off x="4139952" y="3008485"/>
            <a:ext cx="4742597" cy="3461421"/>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98698</TotalTime>
  <Words>1906</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Kotkan lyseon lukio ja Sibelius-lukio  5.11.2025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252</cp:revision>
  <cp:lastPrinted>1601-01-01T00:00:00Z</cp:lastPrinted>
  <dcterms:created xsi:type="dcterms:W3CDTF">2010-09-24T07:24:04Z</dcterms:created>
  <dcterms:modified xsi:type="dcterms:W3CDTF">2025-10-28T11:41:18Z</dcterms:modified>
</cp:coreProperties>
</file>