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4"/>
  </p:notesMasterIdLst>
  <p:sldIdLst>
    <p:sldId id="278" r:id="rId2"/>
    <p:sldId id="27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AC"/>
    <a:srgbClr val="003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8" autoAdjust="0"/>
  </p:normalViewPr>
  <p:slideViewPr>
    <p:cSldViewPr>
      <p:cViewPr varScale="1">
        <p:scale>
          <a:sx n="152" d="100"/>
          <a:sy n="152" d="100"/>
        </p:scale>
        <p:origin x="118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6A8399-3A27-493E-854A-8B9ED5FA4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924FD-E654-471C-9CC0-581E2DA15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162AC-7B73-46EC-B2E6-D7481B7DA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1AD1E-312F-4A31-BC57-5C47BDEB8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066B2-76DC-4360-A7AA-5C920011B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A1A-B644-44E6-8C85-101120724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BBAB2-E49F-497F-B7E6-DA372C48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FF58D-016F-4731-8D0F-95F06A871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7547-C54A-426E-9D02-237848B9B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7AFE5-90FB-473C-9668-4EA7E7864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60AA7-F666-44E5-AAB5-6BF0B5BE3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6331F-A3AE-43BD-B5C8-0C561C0A4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685D1-D26C-420A-A226-B6697E6F8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E36A71-8652-4056-BD27-59535A54C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D9D65A-E6AF-B767-AFD9-AF763289E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0" name="Rectangle 2059">
            <a:extLst>
              <a:ext uri="{FF2B5EF4-FFF2-40B4-BE49-F238E27FC236}">
                <a16:creationId xmlns:a16="http://schemas.microsoft.com/office/drawing/2014/main" id="{0ECAFC45-B5B3-E3EE-7D41-8A9B7B08B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84EEDD-BECF-1B4A-3F42-17119C2F3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0801"/>
            <a:ext cx="9144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949E82-D363-2291-5E1E-285F4F4642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67" t="7334" r="5000" b="7334"/>
          <a:stretch>
            <a:fillRect/>
          </a:stretch>
        </p:blipFill>
        <p:spPr>
          <a:xfrm>
            <a:off x="191393" y="1179000"/>
            <a:ext cx="8828997" cy="45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42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F55E2A-7F0B-1B35-4643-B30140175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0" name="Rectangle 2059">
            <a:extLst>
              <a:ext uri="{FF2B5EF4-FFF2-40B4-BE49-F238E27FC236}">
                <a16:creationId xmlns:a16="http://schemas.microsoft.com/office/drawing/2014/main" id="{C7986351-5105-94F8-EBFE-CE358B974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CB8BB1-FEB4-3B51-327C-8E02D5933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0801"/>
            <a:ext cx="9144000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296618-BE89-33D8-7E18-02AFD6165C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03" t="5380" r="7911" b="10042"/>
          <a:stretch>
            <a:fillRect/>
          </a:stretch>
        </p:blipFill>
        <p:spPr>
          <a:xfrm>
            <a:off x="196856" y="1219200"/>
            <a:ext cx="8748000" cy="456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139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31076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choisnet</dc:creator>
  <cp:lastModifiedBy>Olivier Choisnet</cp:lastModifiedBy>
  <cp:revision>143</cp:revision>
  <dcterms:created xsi:type="dcterms:W3CDTF">2007-03-29T09:51:15Z</dcterms:created>
  <dcterms:modified xsi:type="dcterms:W3CDTF">2025-09-04T11:54:22Z</dcterms:modified>
</cp:coreProperties>
</file>