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webextensions/webextension1.xml" ContentType="application/vnd.ms-office.webextension+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webextensions/webextension2.xml" ContentType="application/vnd.ms-office.webextension+xml"/>
  <Override PartName="/ppt/webextensions/webextension3.xml" ContentType="application/vnd.ms-office.webextension+xml"/>
  <Override PartName="/ppt/webextensions/webextension4.xml" ContentType="application/vnd.ms-office.webextension+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130"/>
  </p:notesMasterIdLst>
  <p:handoutMasterIdLst>
    <p:handoutMasterId r:id="rId131"/>
  </p:handoutMasterIdLst>
  <p:sldIdLst>
    <p:sldId id="259" r:id="rId5"/>
    <p:sldId id="403" r:id="rId6"/>
    <p:sldId id="450" r:id="rId7"/>
    <p:sldId id="405" r:id="rId8"/>
    <p:sldId id="303" r:id="rId9"/>
    <p:sldId id="407" r:id="rId10"/>
    <p:sldId id="409" r:id="rId11"/>
    <p:sldId id="430" r:id="rId12"/>
    <p:sldId id="410" r:id="rId13"/>
    <p:sldId id="406" r:id="rId14"/>
    <p:sldId id="408" r:id="rId15"/>
    <p:sldId id="449" r:id="rId16"/>
    <p:sldId id="321" r:id="rId17"/>
    <p:sldId id="322" r:id="rId18"/>
    <p:sldId id="323" r:id="rId19"/>
    <p:sldId id="324" r:id="rId20"/>
    <p:sldId id="325" r:id="rId21"/>
    <p:sldId id="326" r:id="rId22"/>
    <p:sldId id="327" r:id="rId23"/>
    <p:sldId id="336" r:id="rId24"/>
    <p:sldId id="442" r:id="rId25"/>
    <p:sldId id="337" r:id="rId26"/>
    <p:sldId id="386" r:id="rId27"/>
    <p:sldId id="338" r:id="rId28"/>
    <p:sldId id="330" r:id="rId29"/>
    <p:sldId id="339" r:id="rId30"/>
    <p:sldId id="458" r:id="rId31"/>
    <p:sldId id="397" r:id="rId32"/>
    <p:sldId id="398" r:id="rId33"/>
    <p:sldId id="399" r:id="rId34"/>
    <p:sldId id="387" r:id="rId35"/>
    <p:sldId id="341" r:id="rId36"/>
    <p:sldId id="332" r:id="rId37"/>
    <p:sldId id="369" r:id="rId38"/>
    <p:sldId id="333" r:id="rId39"/>
    <p:sldId id="388" r:id="rId40"/>
    <p:sldId id="389" r:id="rId41"/>
    <p:sldId id="334" r:id="rId42"/>
    <p:sldId id="390" r:id="rId43"/>
    <p:sldId id="335" r:id="rId44"/>
    <p:sldId id="342" r:id="rId45"/>
    <p:sldId id="346" r:id="rId46"/>
    <p:sldId id="411" r:id="rId47"/>
    <p:sldId id="412" r:id="rId48"/>
    <p:sldId id="413" r:id="rId49"/>
    <p:sldId id="414" r:id="rId50"/>
    <p:sldId id="422" r:id="rId51"/>
    <p:sldId id="421" r:id="rId52"/>
    <p:sldId id="419" r:id="rId53"/>
    <p:sldId id="418" r:id="rId54"/>
    <p:sldId id="415" r:id="rId55"/>
    <p:sldId id="416" r:id="rId56"/>
    <p:sldId id="459" r:id="rId57"/>
    <p:sldId id="343" r:id="rId58"/>
    <p:sldId id="344" r:id="rId59"/>
    <p:sldId id="345" r:id="rId60"/>
    <p:sldId id="329" r:id="rId61"/>
    <p:sldId id="347" r:id="rId62"/>
    <p:sldId id="348" r:id="rId63"/>
    <p:sldId id="349" r:id="rId64"/>
    <p:sldId id="350" r:id="rId65"/>
    <p:sldId id="351" r:id="rId66"/>
    <p:sldId id="352" r:id="rId67"/>
    <p:sldId id="391" r:id="rId68"/>
    <p:sldId id="353" r:id="rId69"/>
    <p:sldId id="423" r:id="rId70"/>
    <p:sldId id="424" r:id="rId71"/>
    <p:sldId id="354" r:id="rId72"/>
    <p:sldId id="425" r:id="rId73"/>
    <p:sldId id="355" r:id="rId74"/>
    <p:sldId id="356" r:id="rId75"/>
    <p:sldId id="357" r:id="rId76"/>
    <p:sldId id="358" r:id="rId77"/>
    <p:sldId id="426" r:id="rId78"/>
    <p:sldId id="359" r:id="rId79"/>
    <p:sldId id="444" r:id="rId80"/>
    <p:sldId id="360" r:id="rId81"/>
    <p:sldId id="427" r:id="rId82"/>
    <p:sldId id="460" r:id="rId83"/>
    <p:sldId id="361" r:id="rId84"/>
    <p:sldId id="370" r:id="rId85"/>
    <p:sldId id="446" r:id="rId86"/>
    <p:sldId id="362" r:id="rId87"/>
    <p:sldId id="428" r:id="rId88"/>
    <p:sldId id="429" r:id="rId89"/>
    <p:sldId id="363" r:id="rId90"/>
    <p:sldId id="447" r:id="rId91"/>
    <p:sldId id="364" r:id="rId92"/>
    <p:sldId id="392" r:id="rId93"/>
    <p:sldId id="365" r:id="rId94"/>
    <p:sldId id="366" r:id="rId95"/>
    <p:sldId id="431" r:id="rId96"/>
    <p:sldId id="340" r:id="rId97"/>
    <p:sldId id="438" r:id="rId98"/>
    <p:sldId id="434" r:id="rId99"/>
    <p:sldId id="452" r:id="rId100"/>
    <p:sldId id="453" r:id="rId101"/>
    <p:sldId id="435" r:id="rId102"/>
    <p:sldId id="436" r:id="rId103"/>
    <p:sldId id="433" r:id="rId104"/>
    <p:sldId id="454" r:id="rId105"/>
    <p:sldId id="455" r:id="rId106"/>
    <p:sldId id="432" r:id="rId107"/>
    <p:sldId id="456" r:id="rId108"/>
    <p:sldId id="461" r:id="rId109"/>
    <p:sldId id="393" r:id="rId110"/>
    <p:sldId id="457" r:id="rId111"/>
    <p:sldId id="395" r:id="rId112"/>
    <p:sldId id="371" r:id="rId113"/>
    <p:sldId id="394" r:id="rId114"/>
    <p:sldId id="396" r:id="rId115"/>
    <p:sldId id="372" r:id="rId116"/>
    <p:sldId id="448" r:id="rId117"/>
    <p:sldId id="375" r:id="rId118"/>
    <p:sldId id="373" r:id="rId119"/>
    <p:sldId id="377" r:id="rId120"/>
    <p:sldId id="379" r:id="rId121"/>
    <p:sldId id="382" r:id="rId122"/>
    <p:sldId id="381" r:id="rId123"/>
    <p:sldId id="368" r:id="rId124"/>
    <p:sldId id="437" r:id="rId125"/>
    <p:sldId id="383" r:id="rId126"/>
    <p:sldId id="384" r:id="rId127"/>
    <p:sldId id="385" r:id="rId128"/>
    <p:sldId id="451" r:id="rId1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4CA2224-E2FE-1F1A-E2B8-5378C75215E6}" name="Mehmet Dolanbay" initials="" userId="S::mehmet.dolanbay@cern.ch::9aca25e0-e2e9-4276-a71d-3dfd131066e2" providerId="AD"/>
  <p188:author id="{C035E526-56B8-F24A-5842-07E3912690A1}" name="Javier Vieco Villoldo" initials="" userId="S::javier.vieco.villoldo@cern.ch::5b119981-1f85-43dd-8449-eeffde44bd04" providerId="AD"/>
  <p188:author id="{D9C73731-CCA8-6F8D-CDC9-63A03EF55070}" name="Marko Wolf" initials="MW" userId="S::marko.wolf@cern.ch::acdbe3e0-a0e9-4978-a432-93f41d1c3347" providerId="AD"/>
  <p188:author id="{B430B85E-FE5A-2174-CE1D-984FBC6B52D4}" name="Kamil Zielinski" initials="KZ" userId="S::k.zielinski@cern.ch::b6fddc5a-4df3-4f24-baac-ad6d377af230" providerId="AD"/>
  <p188:author id="{32EEE9EB-8521-B28A-BA74-1B9503FD0682}" name="Maria Papamichali" initials="MP" userId="S::maria.papamichali@cern.ch::1813f109-aed2-4e81-a534-79745c7f9595" providerId="AD"/>
  <p188:author id="{D2D2F3FB-8935-46E8-7E2D-9695308EE6FE}" name="Emanuele Freddi" initials="" userId="S::emanuele.freddi@cern.ch::a1f54be9-65c6-4b4d-8985-86b3237fabf1"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3AAB242-4F22-4814-B999-BE2DAFB220A0}" v="2162" dt="2025-10-03T10:38:41.895"/>
    <p1510:client id="{3273BBF4-102E-4657-A8BA-1F8F0F2493CB}" v="347" dt="2025-10-03T13:39:59.175"/>
    <p1510:client id="{99002A62-9D0F-978D-91AA-2E29DBCBE411}" v="2" dt="2025-10-03T06:26:37.953"/>
    <p1510:client id="{C3E4CC1A-29E9-94CA-288C-1F0301580216}" v="5" dt="2025-10-03T10:41:44.153"/>
    <p1510:client id="{C660CD40-C05C-0FE2-27A1-B1D84CBE110A}" v="87" dt="2025-10-03T10:45:31.100"/>
    <p1510:client id="{C927A2F8-D563-4BEA-99A9-AE9B78E4C125}" v="132" dt="2025-10-03T13:25:47.772"/>
    <p1510:client id="{D09A90F3-FEB8-ED79-2AAE-E8C803F73A83}" v="8" dt="2025-10-03T12:16:34.148"/>
    <p1510:client id="{EFABD712-D3C2-5291-BE83-A7A8586390D2}" v="6" dt="2025-10-03T12:47:01.635"/>
  </p1510:revLst>
</p1510:revInfo>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3.xml"/><Relationship Id="rId21" Type="http://schemas.openxmlformats.org/officeDocument/2006/relationships/slide" Target="slides/slide17.xml"/><Relationship Id="rId42" Type="http://schemas.openxmlformats.org/officeDocument/2006/relationships/slide" Target="slides/slide38.xml"/><Relationship Id="rId63" Type="http://schemas.openxmlformats.org/officeDocument/2006/relationships/slide" Target="slides/slide59.xml"/><Relationship Id="rId84" Type="http://schemas.openxmlformats.org/officeDocument/2006/relationships/slide" Target="slides/slide80.xml"/><Relationship Id="rId138" Type="http://schemas.microsoft.com/office/2015/10/relationships/revisionInfo" Target="revisionInfo.xml"/><Relationship Id="rId16" Type="http://schemas.openxmlformats.org/officeDocument/2006/relationships/slide" Target="slides/slide12.xml"/><Relationship Id="rId107" Type="http://schemas.openxmlformats.org/officeDocument/2006/relationships/slide" Target="slides/slide103.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102" Type="http://schemas.openxmlformats.org/officeDocument/2006/relationships/slide" Target="slides/slide98.xml"/><Relationship Id="rId123" Type="http://schemas.openxmlformats.org/officeDocument/2006/relationships/slide" Target="slides/slide119.xml"/><Relationship Id="rId128" Type="http://schemas.openxmlformats.org/officeDocument/2006/relationships/slide" Target="slides/slide124.xml"/><Relationship Id="rId5" Type="http://schemas.openxmlformats.org/officeDocument/2006/relationships/slide" Target="slides/slide1.xml"/><Relationship Id="rId90" Type="http://schemas.openxmlformats.org/officeDocument/2006/relationships/slide" Target="slides/slide86.xml"/><Relationship Id="rId95" Type="http://schemas.openxmlformats.org/officeDocument/2006/relationships/slide" Target="slides/slide91.xml"/><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113" Type="http://schemas.openxmlformats.org/officeDocument/2006/relationships/slide" Target="slides/slide109.xml"/><Relationship Id="rId118" Type="http://schemas.openxmlformats.org/officeDocument/2006/relationships/slide" Target="slides/slide114.xml"/><Relationship Id="rId134" Type="http://schemas.openxmlformats.org/officeDocument/2006/relationships/viewProps" Target="viewProps.xml"/><Relationship Id="rId139" Type="http://schemas.microsoft.com/office/2018/10/relationships/authors" Target="authors.xml"/><Relationship Id="rId80" Type="http://schemas.openxmlformats.org/officeDocument/2006/relationships/slide" Target="slides/slide76.xml"/><Relationship Id="rId85" Type="http://schemas.openxmlformats.org/officeDocument/2006/relationships/slide" Target="slides/slide81.xml"/><Relationship Id="rId12" Type="http://schemas.openxmlformats.org/officeDocument/2006/relationships/slide" Target="slides/slide8.xml"/><Relationship Id="rId17" Type="http://schemas.openxmlformats.org/officeDocument/2006/relationships/slide" Target="slides/slide13.xml"/><Relationship Id="rId33" Type="http://schemas.openxmlformats.org/officeDocument/2006/relationships/slide" Target="slides/slide29.xml"/><Relationship Id="rId38" Type="http://schemas.openxmlformats.org/officeDocument/2006/relationships/slide" Target="slides/slide34.xml"/><Relationship Id="rId59" Type="http://schemas.openxmlformats.org/officeDocument/2006/relationships/slide" Target="slides/slide55.xml"/><Relationship Id="rId103" Type="http://schemas.openxmlformats.org/officeDocument/2006/relationships/slide" Target="slides/slide99.xml"/><Relationship Id="rId108" Type="http://schemas.openxmlformats.org/officeDocument/2006/relationships/slide" Target="slides/slide104.xml"/><Relationship Id="rId124" Type="http://schemas.openxmlformats.org/officeDocument/2006/relationships/slide" Target="slides/slide120.xml"/><Relationship Id="rId129" Type="http://schemas.openxmlformats.org/officeDocument/2006/relationships/slide" Target="slides/slide125.xml"/><Relationship Id="rId54" Type="http://schemas.openxmlformats.org/officeDocument/2006/relationships/slide" Target="slides/slide50.xml"/><Relationship Id="rId70" Type="http://schemas.openxmlformats.org/officeDocument/2006/relationships/slide" Target="slides/slide66.xml"/><Relationship Id="rId75" Type="http://schemas.openxmlformats.org/officeDocument/2006/relationships/slide" Target="slides/slide71.xml"/><Relationship Id="rId91" Type="http://schemas.openxmlformats.org/officeDocument/2006/relationships/slide" Target="slides/slide87.xml"/><Relationship Id="rId96" Type="http://schemas.openxmlformats.org/officeDocument/2006/relationships/slide" Target="slides/slide92.xml"/><Relationship Id="rId1" Type="http://schemas.openxmlformats.org/officeDocument/2006/relationships/customXml" Target="../customXml/item1.xml"/><Relationship Id="rId6" Type="http://schemas.openxmlformats.org/officeDocument/2006/relationships/slide" Target="slides/slide2.xml"/><Relationship Id="rId23" Type="http://schemas.openxmlformats.org/officeDocument/2006/relationships/slide" Target="slides/slide19.xml"/><Relationship Id="rId28" Type="http://schemas.openxmlformats.org/officeDocument/2006/relationships/slide" Target="slides/slide24.xml"/><Relationship Id="rId49" Type="http://schemas.openxmlformats.org/officeDocument/2006/relationships/slide" Target="slides/slide45.xml"/><Relationship Id="rId114" Type="http://schemas.openxmlformats.org/officeDocument/2006/relationships/slide" Target="slides/slide110.xml"/><Relationship Id="rId119" Type="http://schemas.openxmlformats.org/officeDocument/2006/relationships/slide" Target="slides/slide115.xml"/><Relationship Id="rId44" Type="http://schemas.openxmlformats.org/officeDocument/2006/relationships/slide" Target="slides/slide40.xml"/><Relationship Id="rId60" Type="http://schemas.openxmlformats.org/officeDocument/2006/relationships/slide" Target="slides/slide56.xml"/><Relationship Id="rId65" Type="http://schemas.openxmlformats.org/officeDocument/2006/relationships/slide" Target="slides/slide61.xml"/><Relationship Id="rId81" Type="http://schemas.openxmlformats.org/officeDocument/2006/relationships/slide" Target="slides/slide77.xml"/><Relationship Id="rId86" Type="http://schemas.openxmlformats.org/officeDocument/2006/relationships/slide" Target="slides/slide82.xml"/><Relationship Id="rId130" Type="http://schemas.openxmlformats.org/officeDocument/2006/relationships/notesMaster" Target="notesMasters/notesMaster1.xml"/><Relationship Id="rId135" Type="http://schemas.openxmlformats.org/officeDocument/2006/relationships/theme" Target="theme/theme1.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109" Type="http://schemas.openxmlformats.org/officeDocument/2006/relationships/slide" Target="slides/slide10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04" Type="http://schemas.openxmlformats.org/officeDocument/2006/relationships/slide" Target="slides/slide100.xml"/><Relationship Id="rId120" Type="http://schemas.openxmlformats.org/officeDocument/2006/relationships/slide" Target="slides/slide116.xml"/><Relationship Id="rId125" Type="http://schemas.openxmlformats.org/officeDocument/2006/relationships/slide" Target="slides/slide121.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110" Type="http://schemas.openxmlformats.org/officeDocument/2006/relationships/slide" Target="slides/slide106.xml"/><Relationship Id="rId115" Type="http://schemas.openxmlformats.org/officeDocument/2006/relationships/slide" Target="slides/slide111.xml"/><Relationship Id="rId131" Type="http://schemas.openxmlformats.org/officeDocument/2006/relationships/handoutMaster" Target="handoutMasters/handoutMaster1.xml"/><Relationship Id="rId136" Type="http://schemas.openxmlformats.org/officeDocument/2006/relationships/tableStyles" Target="tableStyles.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openxmlformats.org/officeDocument/2006/relationships/slide" Target="slides/slide96.xml"/><Relationship Id="rId105" Type="http://schemas.openxmlformats.org/officeDocument/2006/relationships/slide" Target="slides/slide101.xml"/><Relationship Id="rId126" Type="http://schemas.openxmlformats.org/officeDocument/2006/relationships/slide" Target="slides/slide122.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slide" Target="slides/slide89.xml"/><Relationship Id="rId98" Type="http://schemas.openxmlformats.org/officeDocument/2006/relationships/slide" Target="slides/slide94.xml"/><Relationship Id="rId121" Type="http://schemas.openxmlformats.org/officeDocument/2006/relationships/slide" Target="slides/slide117.xml"/><Relationship Id="rId3" Type="http://schemas.openxmlformats.org/officeDocument/2006/relationships/customXml" Target="../customXml/item3.xml"/><Relationship Id="rId25" Type="http://schemas.openxmlformats.org/officeDocument/2006/relationships/slide" Target="slides/slide21.xml"/><Relationship Id="rId46" Type="http://schemas.openxmlformats.org/officeDocument/2006/relationships/slide" Target="slides/slide42.xml"/><Relationship Id="rId67" Type="http://schemas.openxmlformats.org/officeDocument/2006/relationships/slide" Target="slides/slide63.xml"/><Relationship Id="rId116" Type="http://schemas.openxmlformats.org/officeDocument/2006/relationships/slide" Target="slides/slide112.xml"/><Relationship Id="rId137" Type="http://schemas.microsoft.com/office/2016/11/relationships/changesInfo" Target="changesInfos/changesInfo1.xml"/><Relationship Id="rId20" Type="http://schemas.openxmlformats.org/officeDocument/2006/relationships/slide" Target="slides/slide16.xml"/><Relationship Id="rId41" Type="http://schemas.openxmlformats.org/officeDocument/2006/relationships/slide" Target="slides/slide37.xml"/><Relationship Id="rId62" Type="http://schemas.openxmlformats.org/officeDocument/2006/relationships/slide" Target="slides/slide58.xml"/><Relationship Id="rId83" Type="http://schemas.openxmlformats.org/officeDocument/2006/relationships/slide" Target="slides/slide79.xml"/><Relationship Id="rId88" Type="http://schemas.openxmlformats.org/officeDocument/2006/relationships/slide" Target="slides/slide84.xml"/><Relationship Id="rId111" Type="http://schemas.openxmlformats.org/officeDocument/2006/relationships/slide" Target="slides/slide107.xml"/><Relationship Id="rId132" Type="http://schemas.openxmlformats.org/officeDocument/2006/relationships/commentAuthors" Target="commentAuthors.xml"/><Relationship Id="rId15" Type="http://schemas.openxmlformats.org/officeDocument/2006/relationships/slide" Target="slides/slide11.xml"/><Relationship Id="rId36" Type="http://schemas.openxmlformats.org/officeDocument/2006/relationships/slide" Target="slides/slide32.xml"/><Relationship Id="rId57" Type="http://schemas.openxmlformats.org/officeDocument/2006/relationships/slide" Target="slides/slide53.xml"/><Relationship Id="rId106" Type="http://schemas.openxmlformats.org/officeDocument/2006/relationships/slide" Target="slides/slide102.xml"/><Relationship Id="rId127" Type="http://schemas.openxmlformats.org/officeDocument/2006/relationships/slide" Target="slides/slide123.xml"/><Relationship Id="rId10" Type="http://schemas.openxmlformats.org/officeDocument/2006/relationships/slide" Target="slides/slide6.xml"/><Relationship Id="rId31" Type="http://schemas.openxmlformats.org/officeDocument/2006/relationships/slide" Target="slides/slide27.xml"/><Relationship Id="rId52" Type="http://schemas.openxmlformats.org/officeDocument/2006/relationships/slide" Target="slides/slide48.xml"/><Relationship Id="rId73" Type="http://schemas.openxmlformats.org/officeDocument/2006/relationships/slide" Target="slides/slide69.xml"/><Relationship Id="rId78" Type="http://schemas.openxmlformats.org/officeDocument/2006/relationships/slide" Target="slides/slide74.xml"/><Relationship Id="rId94" Type="http://schemas.openxmlformats.org/officeDocument/2006/relationships/slide" Target="slides/slide90.xml"/><Relationship Id="rId99" Type="http://schemas.openxmlformats.org/officeDocument/2006/relationships/slide" Target="slides/slide95.xml"/><Relationship Id="rId101" Type="http://schemas.openxmlformats.org/officeDocument/2006/relationships/slide" Target="slides/slide97.xml"/><Relationship Id="rId122" Type="http://schemas.openxmlformats.org/officeDocument/2006/relationships/slide" Target="slides/slide118.xml"/><Relationship Id="rId4" Type="http://schemas.openxmlformats.org/officeDocument/2006/relationships/slideMaster" Target="slideMasters/slideMaster1.xml"/><Relationship Id="rId9" Type="http://schemas.openxmlformats.org/officeDocument/2006/relationships/slide" Target="slides/slide5.xml"/><Relationship Id="rId26" Type="http://schemas.openxmlformats.org/officeDocument/2006/relationships/slide" Target="slides/slide22.xml"/><Relationship Id="rId47" Type="http://schemas.openxmlformats.org/officeDocument/2006/relationships/slide" Target="slides/slide43.xml"/><Relationship Id="rId68" Type="http://schemas.openxmlformats.org/officeDocument/2006/relationships/slide" Target="slides/slide64.xml"/><Relationship Id="rId89" Type="http://schemas.openxmlformats.org/officeDocument/2006/relationships/slide" Target="slides/slide85.xml"/><Relationship Id="rId112" Type="http://schemas.openxmlformats.org/officeDocument/2006/relationships/slide" Target="slides/slide108.xml"/><Relationship Id="rId133"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vier Vieco Villoldo" userId="S::javier.vieco.villoldo@cern.ch::5b119981-1f85-43dd-8449-eeffde44bd04" providerId="AD" clId="Web-{A18B45AB-1D50-B86D-9F28-01036D9929D1}"/>
    <pc:docChg chg="modSld">
      <pc:chgData name="Javier Vieco Villoldo" userId="S::javier.vieco.villoldo@cern.ch::5b119981-1f85-43dd-8449-eeffde44bd04" providerId="AD" clId="Web-{A18B45AB-1D50-B86D-9F28-01036D9929D1}" dt="2025-09-08T07:55:01.553" v="0"/>
      <pc:docMkLst>
        <pc:docMk/>
      </pc:docMkLst>
      <pc:sldChg chg="addSp">
        <pc:chgData name="Javier Vieco Villoldo" userId="S::javier.vieco.villoldo@cern.ch::5b119981-1f85-43dd-8449-eeffde44bd04" providerId="AD" clId="Web-{A18B45AB-1D50-B86D-9F28-01036D9929D1}" dt="2025-09-08T07:55:01.553" v="0"/>
        <pc:sldMkLst>
          <pc:docMk/>
          <pc:sldMk cId="1313708831" sldId="336"/>
        </pc:sldMkLst>
      </pc:sldChg>
    </pc:docChg>
  </pc:docChgLst>
  <pc:docChgLst>
    <pc:chgData name="Mehmet Dolanbay" userId="S::mehmet.dolanbay@cern.ch::9aca25e0-e2e9-4276-a71d-3dfd131066e2" providerId="AD" clId="Web-{355FCA68-9A21-C982-2A05-D9D6B5C1C499}"/>
    <pc:docChg chg="modSld">
      <pc:chgData name="Mehmet Dolanbay" userId="S::mehmet.dolanbay@cern.ch::9aca25e0-e2e9-4276-a71d-3dfd131066e2" providerId="AD" clId="Web-{355FCA68-9A21-C982-2A05-D9D6B5C1C499}" dt="2025-09-08T08:37:39.818" v="21"/>
      <pc:docMkLst>
        <pc:docMk/>
      </pc:docMkLst>
      <pc:sldChg chg="addSp delSp">
        <pc:chgData name="Mehmet Dolanbay" userId="S::mehmet.dolanbay@cern.ch::9aca25e0-e2e9-4276-a71d-3dfd131066e2" providerId="AD" clId="Web-{355FCA68-9A21-C982-2A05-D9D6B5C1C499}" dt="2025-09-08T07:58:34.526" v="17"/>
        <pc:sldMkLst>
          <pc:docMk/>
          <pc:sldMk cId="807179559" sldId="332"/>
        </pc:sldMkLst>
      </pc:sldChg>
      <pc:sldChg chg="addSp delSp">
        <pc:chgData name="Mehmet Dolanbay" userId="S::mehmet.dolanbay@cern.ch::9aca25e0-e2e9-4276-a71d-3dfd131066e2" providerId="AD" clId="Web-{355FCA68-9A21-C982-2A05-D9D6B5C1C499}" dt="2025-09-08T07:14:37.981" v="2"/>
        <pc:sldMkLst>
          <pc:docMk/>
          <pc:sldMk cId="2356450781" sldId="334"/>
        </pc:sldMkLst>
      </pc:sldChg>
      <pc:sldChg chg="delSp">
        <pc:chgData name="Mehmet Dolanbay" userId="S::mehmet.dolanbay@cern.ch::9aca25e0-e2e9-4276-a71d-3dfd131066e2" providerId="AD" clId="Web-{355FCA68-9A21-C982-2A05-D9D6B5C1C499}" dt="2025-09-08T08:05:07.749" v="19"/>
        <pc:sldMkLst>
          <pc:docMk/>
          <pc:sldMk cId="1313708831" sldId="336"/>
        </pc:sldMkLst>
      </pc:sldChg>
      <pc:sldChg chg="addSp">
        <pc:chgData name="Mehmet Dolanbay" userId="S::mehmet.dolanbay@cern.ch::9aca25e0-e2e9-4276-a71d-3dfd131066e2" providerId="AD" clId="Web-{355FCA68-9A21-C982-2A05-D9D6B5C1C499}" dt="2025-09-08T07:22:30.783" v="7"/>
        <pc:sldMkLst>
          <pc:docMk/>
          <pc:sldMk cId="2464831917" sldId="339"/>
        </pc:sldMkLst>
      </pc:sldChg>
      <pc:sldChg chg="addSp">
        <pc:chgData name="Mehmet Dolanbay" userId="S::mehmet.dolanbay@cern.ch::9aca25e0-e2e9-4276-a71d-3dfd131066e2" providerId="AD" clId="Web-{355FCA68-9A21-C982-2A05-D9D6B5C1C499}" dt="2025-09-08T07:15:21.262" v="4"/>
        <pc:sldMkLst>
          <pc:docMk/>
          <pc:sldMk cId="1689187450" sldId="341"/>
        </pc:sldMkLst>
      </pc:sldChg>
      <pc:sldChg chg="addSp delSp">
        <pc:chgData name="Mehmet Dolanbay" userId="S::mehmet.dolanbay@cern.ch::9aca25e0-e2e9-4276-a71d-3dfd131066e2" providerId="AD" clId="Web-{355FCA68-9A21-C982-2A05-D9D6B5C1C499}" dt="2025-09-08T07:58:39.323" v="18"/>
        <pc:sldMkLst>
          <pc:docMk/>
          <pc:sldMk cId="693897933" sldId="369"/>
        </pc:sldMkLst>
      </pc:sldChg>
      <pc:sldChg chg="addSp delSp">
        <pc:chgData name="Mehmet Dolanbay" userId="S::mehmet.dolanbay@cern.ch::9aca25e0-e2e9-4276-a71d-3dfd131066e2" providerId="AD" clId="Web-{355FCA68-9A21-C982-2A05-D9D6B5C1C499}" dt="2025-09-08T08:37:39.818" v="21"/>
        <pc:sldMkLst>
          <pc:docMk/>
          <pc:sldMk cId="1503069687" sldId="371"/>
        </pc:sldMkLst>
      </pc:sldChg>
      <pc:sldChg chg="addSp">
        <pc:chgData name="Mehmet Dolanbay" userId="S::mehmet.dolanbay@cern.ch::9aca25e0-e2e9-4276-a71d-3dfd131066e2" providerId="AD" clId="Web-{355FCA68-9A21-C982-2A05-D9D6B5C1C499}" dt="2025-09-08T07:18:27.796" v="6"/>
        <pc:sldMkLst>
          <pc:docMk/>
          <pc:sldMk cId="2891688188" sldId="395"/>
        </pc:sldMkLst>
      </pc:sldChg>
    </pc:docChg>
  </pc:docChgLst>
  <pc:docChgLst>
    <pc:chgData name="Emanuele Freddi" userId="S::emanuele.freddi@cern.ch::a1f54be9-65c6-4b4d-8985-86b3237fabf1" providerId="AD" clId="Web-{879CA303-794B-023F-F919-C9494D6111B4}"/>
    <pc:docChg chg="modSld">
      <pc:chgData name="Emanuele Freddi" userId="S::emanuele.freddi@cern.ch::a1f54be9-65c6-4b4d-8985-86b3237fabf1" providerId="AD" clId="Web-{879CA303-794B-023F-F919-C9494D6111B4}" dt="2025-09-29T12:19:18.731" v="27" actId="20577"/>
      <pc:docMkLst>
        <pc:docMk/>
      </pc:docMkLst>
      <pc:sldChg chg="modSp">
        <pc:chgData name="Emanuele Freddi" userId="S::emanuele.freddi@cern.ch::a1f54be9-65c6-4b4d-8985-86b3237fabf1" providerId="AD" clId="Web-{879CA303-794B-023F-F919-C9494D6111B4}" dt="2025-09-29T12:19:18.731" v="27" actId="20577"/>
        <pc:sldMkLst>
          <pc:docMk/>
          <pc:sldMk cId="323555454" sldId="346"/>
        </pc:sldMkLst>
        <pc:spChg chg="mod">
          <ac:chgData name="Emanuele Freddi" userId="S::emanuele.freddi@cern.ch::a1f54be9-65c6-4b4d-8985-86b3237fabf1" providerId="AD" clId="Web-{879CA303-794B-023F-F919-C9494D6111B4}" dt="2025-09-29T12:19:18.731" v="27" actId="20577"/>
          <ac:spMkLst>
            <pc:docMk/>
            <pc:sldMk cId="323555454" sldId="346"/>
            <ac:spMk id="12" creationId="{536C2025-1DF6-E902-F139-AD531CBBA9C9}"/>
          </ac:spMkLst>
        </pc:spChg>
        <pc:spChg chg="mod">
          <ac:chgData name="Emanuele Freddi" userId="S::emanuele.freddi@cern.ch::a1f54be9-65c6-4b4d-8985-86b3237fabf1" providerId="AD" clId="Web-{879CA303-794B-023F-F919-C9494D6111B4}" dt="2025-09-29T12:19:12.449" v="26" actId="1076"/>
          <ac:spMkLst>
            <pc:docMk/>
            <pc:sldMk cId="323555454" sldId="346"/>
            <ac:spMk id="15" creationId="{C846F10B-80D2-6938-4A4C-BE47E374CB5F}"/>
          </ac:spMkLst>
        </pc:spChg>
        <pc:picChg chg="ord">
          <ac:chgData name="Emanuele Freddi" userId="S::emanuele.freddi@cern.ch::a1f54be9-65c6-4b4d-8985-86b3237fabf1" providerId="AD" clId="Web-{879CA303-794B-023F-F919-C9494D6111B4}" dt="2025-09-29T12:19:07.340" v="25"/>
          <ac:picMkLst>
            <pc:docMk/>
            <pc:sldMk cId="323555454" sldId="346"/>
            <ac:picMk id="9" creationId="{BF2C1B40-D746-44A8-5B39-5E45985EC7D4}"/>
          </ac:picMkLst>
        </pc:picChg>
        <pc:picChg chg="mod">
          <ac:chgData name="Emanuele Freddi" userId="S::emanuele.freddi@cern.ch::a1f54be9-65c6-4b4d-8985-86b3237fabf1" providerId="AD" clId="Web-{879CA303-794B-023F-F919-C9494D6111B4}" dt="2025-09-29T12:19:01.824" v="24" actId="1076"/>
          <ac:picMkLst>
            <pc:docMk/>
            <pc:sldMk cId="323555454" sldId="346"/>
            <ac:picMk id="14" creationId="{AC235004-7ED8-C1A8-DCB5-77D23FFB4C03}"/>
          </ac:picMkLst>
        </pc:picChg>
      </pc:sldChg>
    </pc:docChg>
  </pc:docChgLst>
  <pc:docChgLst>
    <pc:chgData name="Javier Vieco Villoldo" userId="S::javier.vieco.villoldo@cern.ch::5b119981-1f85-43dd-8449-eeffde44bd04" providerId="AD" clId="Web-{40DCC607-E78D-1585-8395-8BB7FFEF254E}"/>
    <pc:docChg chg="delSld">
      <pc:chgData name="Javier Vieco Villoldo" userId="S::javier.vieco.villoldo@cern.ch::5b119981-1f85-43dd-8449-eeffde44bd04" providerId="AD" clId="Web-{40DCC607-E78D-1585-8395-8BB7FFEF254E}" dt="2025-09-04T15:00:41.536" v="0"/>
      <pc:docMkLst>
        <pc:docMk/>
      </pc:docMkLst>
    </pc:docChg>
  </pc:docChgLst>
  <pc:docChgLst>
    <pc:chgData name="Maria Papamichali" userId="S::maria.papamichali@cern.ch::1813f109-aed2-4e81-a534-79745c7f9595" providerId="AD" clId="Web-{C3E4CC1A-29E9-94CA-288C-1F0301580216}"/>
    <pc:docChg chg="modSld">
      <pc:chgData name="Maria Papamichali" userId="S::maria.papamichali@cern.ch::1813f109-aed2-4e81-a534-79745c7f9595" providerId="AD" clId="Web-{C3E4CC1A-29E9-94CA-288C-1F0301580216}" dt="2025-10-03T10:41:42.997" v="3" actId="20577"/>
      <pc:docMkLst>
        <pc:docMk/>
      </pc:docMkLst>
      <pc:sldChg chg="modSp">
        <pc:chgData name="Maria Papamichali" userId="S::maria.papamichali@cern.ch::1813f109-aed2-4e81-a534-79745c7f9595" providerId="AD" clId="Web-{C3E4CC1A-29E9-94CA-288C-1F0301580216}" dt="2025-10-03T10:08:08.298" v="0" actId="20577"/>
        <pc:sldMkLst>
          <pc:docMk/>
          <pc:sldMk cId="1082105051" sldId="438"/>
        </pc:sldMkLst>
        <pc:spChg chg="mod">
          <ac:chgData name="Maria Papamichali" userId="S::maria.papamichali@cern.ch::1813f109-aed2-4e81-a534-79745c7f9595" providerId="AD" clId="Web-{C3E4CC1A-29E9-94CA-288C-1F0301580216}" dt="2025-10-03T10:08:08.298" v="0" actId="20577"/>
          <ac:spMkLst>
            <pc:docMk/>
            <pc:sldMk cId="1082105051" sldId="438"/>
            <ac:spMk id="12" creationId="{EE09DE16-A28F-C3E6-ABF5-98443E1E296B}"/>
          </ac:spMkLst>
        </pc:spChg>
      </pc:sldChg>
      <pc:sldChg chg="delSp">
        <pc:chgData name="Maria Papamichali" userId="S::maria.papamichali@cern.ch::1813f109-aed2-4e81-a534-79745c7f9595" providerId="AD" clId="Web-{C3E4CC1A-29E9-94CA-288C-1F0301580216}" dt="2025-10-03T10:41:17.293" v="1"/>
        <pc:sldMkLst>
          <pc:docMk/>
          <pc:sldMk cId="1493062786" sldId="453"/>
        </pc:sldMkLst>
        <pc:spChg chg="del">
          <ac:chgData name="Maria Papamichali" userId="S::maria.papamichali@cern.ch::1813f109-aed2-4e81-a534-79745c7f9595" providerId="AD" clId="Web-{C3E4CC1A-29E9-94CA-288C-1F0301580216}" dt="2025-10-03T10:41:17.293" v="1"/>
          <ac:spMkLst>
            <pc:docMk/>
            <pc:sldMk cId="1493062786" sldId="453"/>
            <ac:spMk id="15" creationId="{20B8971D-2B2B-07DC-B512-D7D5DF4C1210}"/>
          </ac:spMkLst>
        </pc:spChg>
      </pc:sldChg>
      <pc:sldChg chg="modSp">
        <pc:chgData name="Maria Papamichali" userId="S::maria.papamichali@cern.ch::1813f109-aed2-4e81-a534-79745c7f9595" providerId="AD" clId="Web-{C3E4CC1A-29E9-94CA-288C-1F0301580216}" dt="2025-10-03T10:41:42.997" v="3" actId="20577"/>
        <pc:sldMkLst>
          <pc:docMk/>
          <pc:sldMk cId="1392927022" sldId="454"/>
        </pc:sldMkLst>
        <pc:spChg chg="mod">
          <ac:chgData name="Maria Papamichali" userId="S::maria.papamichali@cern.ch::1813f109-aed2-4e81-a534-79745c7f9595" providerId="AD" clId="Web-{C3E4CC1A-29E9-94CA-288C-1F0301580216}" dt="2025-10-03T10:41:42.997" v="3" actId="20577"/>
          <ac:spMkLst>
            <pc:docMk/>
            <pc:sldMk cId="1392927022" sldId="454"/>
            <ac:spMk id="7" creationId="{B036D7CE-6119-664A-5006-69449E903D7C}"/>
          </ac:spMkLst>
        </pc:spChg>
      </pc:sldChg>
    </pc:docChg>
  </pc:docChgLst>
  <pc:docChgLst>
    <pc:chgData name="Mehmet Dolanbay" userId="S::mehmet.dolanbay@cern.ch::9aca25e0-e2e9-4276-a71d-3dfd131066e2" providerId="AD" clId="Web-{2D420B98-CBBC-FA36-BDDF-ADD3213FA946}"/>
    <pc:docChg chg="modSld">
      <pc:chgData name="Mehmet Dolanbay" userId="S::mehmet.dolanbay@cern.ch::9aca25e0-e2e9-4276-a71d-3dfd131066e2" providerId="AD" clId="Web-{2D420B98-CBBC-FA36-BDDF-ADD3213FA946}" dt="2025-09-08T11:57:54.367" v="0" actId="20577"/>
      <pc:docMkLst>
        <pc:docMk/>
      </pc:docMkLst>
      <pc:sldChg chg="modSp">
        <pc:chgData name="Mehmet Dolanbay" userId="S::mehmet.dolanbay@cern.ch::9aca25e0-e2e9-4276-a71d-3dfd131066e2" providerId="AD" clId="Web-{2D420B98-CBBC-FA36-BDDF-ADD3213FA946}" dt="2025-09-08T11:57:54.367" v="0" actId="20577"/>
        <pc:sldMkLst>
          <pc:docMk/>
          <pc:sldMk cId="1689187450" sldId="341"/>
        </pc:sldMkLst>
        <pc:spChg chg="mod">
          <ac:chgData name="Mehmet Dolanbay" userId="S::mehmet.dolanbay@cern.ch::9aca25e0-e2e9-4276-a71d-3dfd131066e2" providerId="AD" clId="Web-{2D420B98-CBBC-FA36-BDDF-ADD3213FA946}" dt="2025-09-08T11:57:54.367" v="0" actId="20577"/>
          <ac:spMkLst>
            <pc:docMk/>
            <pc:sldMk cId="1689187450" sldId="341"/>
            <ac:spMk id="12" creationId="{4E03B3B8-D388-F75F-D9B2-8324FBB4C7AB}"/>
          </ac:spMkLst>
        </pc:spChg>
      </pc:sldChg>
    </pc:docChg>
  </pc:docChgLst>
  <pc:docChgLst>
    <pc:chgData name="Maria Papamichali" userId="1813f109-aed2-4e81-a534-79745c7f9595" providerId="ADAL" clId="{03AAB242-4F22-4814-B999-BE2DAFB220A0}"/>
    <pc:docChg chg="undo custSel addSld delSld modSld sldOrd">
      <pc:chgData name="Maria Papamichali" userId="1813f109-aed2-4e81-a534-79745c7f9595" providerId="ADAL" clId="{03AAB242-4F22-4814-B999-BE2DAFB220A0}" dt="2025-10-03T10:38:41.895" v="2220" actId="113"/>
      <pc:docMkLst>
        <pc:docMk/>
      </pc:docMkLst>
      <pc:sldChg chg="modSp mod">
        <pc:chgData name="Maria Papamichali" userId="1813f109-aed2-4e81-a534-79745c7f9595" providerId="ADAL" clId="{03AAB242-4F22-4814-B999-BE2DAFB220A0}" dt="2025-10-03T10:35:12.453" v="1815" actId="108"/>
        <pc:sldMkLst>
          <pc:docMk/>
          <pc:sldMk cId="1393825496" sldId="393"/>
        </pc:sldMkLst>
        <pc:spChg chg="mod">
          <ac:chgData name="Maria Papamichali" userId="1813f109-aed2-4e81-a534-79745c7f9595" providerId="ADAL" clId="{03AAB242-4F22-4814-B999-BE2DAFB220A0}" dt="2025-10-03T10:35:06.775" v="1814" actId="108"/>
          <ac:spMkLst>
            <pc:docMk/>
            <pc:sldMk cId="1393825496" sldId="393"/>
            <ac:spMk id="6" creationId="{4FD7694F-5F2C-97E5-B139-33D6B5DFA331}"/>
          </ac:spMkLst>
        </pc:spChg>
        <pc:picChg chg="mod">
          <ac:chgData name="Maria Papamichali" userId="1813f109-aed2-4e81-a534-79745c7f9595" providerId="ADAL" clId="{03AAB242-4F22-4814-B999-BE2DAFB220A0}" dt="2025-10-03T10:35:12.453" v="1815" actId="108"/>
          <ac:picMkLst>
            <pc:docMk/>
            <pc:sldMk cId="1393825496" sldId="393"/>
            <ac:picMk id="2" creationId="{5934002F-8F15-C2F6-39ED-3744036783B8}"/>
          </ac:picMkLst>
        </pc:picChg>
      </pc:sldChg>
      <pc:sldChg chg="modSp mod">
        <pc:chgData name="Maria Papamichali" userId="1813f109-aed2-4e81-a534-79745c7f9595" providerId="ADAL" clId="{03AAB242-4F22-4814-B999-BE2DAFB220A0}" dt="2025-10-03T10:34:40.935" v="1811" actId="108"/>
        <pc:sldMkLst>
          <pc:docMk/>
          <pc:sldMk cId="2781507441" sldId="432"/>
        </pc:sldMkLst>
        <pc:spChg chg="mod">
          <ac:chgData name="Maria Papamichali" userId="1813f109-aed2-4e81-a534-79745c7f9595" providerId="ADAL" clId="{03AAB242-4F22-4814-B999-BE2DAFB220A0}" dt="2025-10-03T10:32:01.370" v="1582" actId="20577"/>
          <ac:spMkLst>
            <pc:docMk/>
            <pc:sldMk cId="2781507441" sldId="432"/>
            <ac:spMk id="12" creationId="{3F240783-B3FA-5EC9-4D47-9008B9A44A02}"/>
          </ac:spMkLst>
        </pc:spChg>
        <pc:picChg chg="mod">
          <ac:chgData name="Maria Papamichali" userId="1813f109-aed2-4e81-a534-79745c7f9595" providerId="ADAL" clId="{03AAB242-4F22-4814-B999-BE2DAFB220A0}" dt="2025-10-03T10:34:40.935" v="1811" actId="108"/>
          <ac:picMkLst>
            <pc:docMk/>
            <pc:sldMk cId="2781507441" sldId="432"/>
            <ac:picMk id="2" creationId="{18F40E59-9D07-4AED-EE80-D42BE6EF0E91}"/>
          </ac:picMkLst>
        </pc:picChg>
      </pc:sldChg>
      <pc:sldChg chg="addSp modSp mod ord">
        <pc:chgData name="Maria Papamichali" userId="1813f109-aed2-4e81-a534-79745c7f9595" providerId="ADAL" clId="{03AAB242-4F22-4814-B999-BE2DAFB220A0}" dt="2025-10-03T10:19:30.295" v="820" actId="20577"/>
        <pc:sldMkLst>
          <pc:docMk/>
          <pc:sldMk cId="2781476896" sldId="433"/>
        </pc:sldMkLst>
        <pc:spChg chg="mod">
          <ac:chgData name="Maria Papamichali" userId="1813f109-aed2-4e81-a534-79745c7f9595" providerId="ADAL" clId="{03AAB242-4F22-4814-B999-BE2DAFB220A0}" dt="2025-10-03T10:19:30.295" v="820" actId="20577"/>
          <ac:spMkLst>
            <pc:docMk/>
            <pc:sldMk cId="2781476896" sldId="433"/>
            <ac:spMk id="7" creationId="{C79CDE82-D67A-0A98-AE2D-B94F2A548F29}"/>
          </ac:spMkLst>
        </pc:spChg>
        <pc:spChg chg="mod">
          <ac:chgData name="Maria Papamichali" userId="1813f109-aed2-4e81-a534-79745c7f9595" providerId="ADAL" clId="{03AAB242-4F22-4814-B999-BE2DAFB220A0}" dt="2025-10-03T10:18:50.536" v="817" actId="114"/>
          <ac:spMkLst>
            <pc:docMk/>
            <pc:sldMk cId="2781476896" sldId="433"/>
            <ac:spMk id="12" creationId="{618047BE-34DF-69F6-8636-4AE4252FD463}"/>
          </ac:spMkLst>
        </pc:spChg>
        <pc:graphicFrameChg chg="add mod">
          <ac:chgData name="Maria Papamichali" userId="1813f109-aed2-4e81-a534-79745c7f9595" providerId="ADAL" clId="{03AAB242-4F22-4814-B999-BE2DAFB220A0}" dt="2025-10-03T10:17:58.197" v="789"/>
          <ac:graphicFrameMkLst>
            <pc:docMk/>
            <pc:sldMk cId="2781476896" sldId="433"/>
            <ac:graphicFrameMk id="2" creationId="{BE4F3C80-4C81-2455-4E5C-933AB6DF8F32}"/>
          </ac:graphicFrameMkLst>
        </pc:graphicFrameChg>
        <pc:graphicFrameChg chg="add mod">
          <ac:chgData name="Maria Papamichali" userId="1813f109-aed2-4e81-a534-79745c7f9595" providerId="ADAL" clId="{03AAB242-4F22-4814-B999-BE2DAFB220A0}" dt="2025-10-03T10:18:00.376" v="791"/>
          <ac:graphicFrameMkLst>
            <pc:docMk/>
            <pc:sldMk cId="2781476896" sldId="433"/>
            <ac:graphicFrameMk id="3" creationId="{560F665A-77CA-4337-23D5-5A546FCEA772}"/>
          </ac:graphicFrameMkLst>
        </pc:graphicFrameChg>
      </pc:sldChg>
      <pc:sldChg chg="delSp modSp mod">
        <pc:chgData name="Maria Papamichali" userId="1813f109-aed2-4e81-a534-79745c7f9595" providerId="ADAL" clId="{03AAB242-4F22-4814-B999-BE2DAFB220A0}" dt="2025-10-03T10:30:31.256" v="1521" actId="1076"/>
        <pc:sldMkLst>
          <pc:docMk/>
          <pc:sldMk cId="1716315832" sldId="434"/>
        </pc:sldMkLst>
        <pc:spChg chg="del">
          <ac:chgData name="Maria Papamichali" userId="1813f109-aed2-4e81-a534-79745c7f9595" providerId="ADAL" clId="{03AAB242-4F22-4814-B999-BE2DAFB220A0}" dt="2025-10-03T10:06:52.765" v="192" actId="478"/>
          <ac:spMkLst>
            <pc:docMk/>
            <pc:sldMk cId="1716315832" sldId="434"/>
            <ac:spMk id="2" creationId="{33FA7348-FA87-235C-FB96-4CCC188307AC}"/>
          </ac:spMkLst>
        </pc:spChg>
        <pc:spChg chg="mod">
          <ac:chgData name="Maria Papamichali" userId="1813f109-aed2-4e81-a534-79745c7f9595" providerId="ADAL" clId="{03AAB242-4F22-4814-B999-BE2DAFB220A0}" dt="2025-10-03T10:30:31.256" v="1521" actId="1076"/>
          <ac:spMkLst>
            <pc:docMk/>
            <pc:sldMk cId="1716315832" sldId="434"/>
            <ac:spMk id="4" creationId="{D1884B5C-180F-E05A-6226-E2A03A6552DC}"/>
          </ac:spMkLst>
        </pc:spChg>
        <pc:spChg chg="mod">
          <ac:chgData name="Maria Papamichali" userId="1813f109-aed2-4e81-a534-79745c7f9595" providerId="ADAL" clId="{03AAB242-4F22-4814-B999-BE2DAFB220A0}" dt="2025-10-03T10:07:13.679" v="198" actId="1076"/>
          <ac:spMkLst>
            <pc:docMk/>
            <pc:sldMk cId="1716315832" sldId="434"/>
            <ac:spMk id="5" creationId="{8EBBBE53-D7F4-4FA6-8AB7-5BBB9F36B25A}"/>
          </ac:spMkLst>
        </pc:spChg>
        <pc:spChg chg="mod">
          <ac:chgData name="Maria Papamichali" userId="1813f109-aed2-4e81-a534-79745c7f9595" providerId="ADAL" clId="{03AAB242-4F22-4814-B999-BE2DAFB220A0}" dt="2025-10-03T10:01:53.238" v="191" actId="114"/>
          <ac:spMkLst>
            <pc:docMk/>
            <pc:sldMk cId="1716315832" sldId="434"/>
            <ac:spMk id="12" creationId="{AFBF4012-0B27-9AD0-6160-9256E99DD1EE}"/>
          </ac:spMkLst>
        </pc:spChg>
        <pc:spChg chg="mod">
          <ac:chgData name="Maria Papamichali" userId="1813f109-aed2-4e81-a534-79745c7f9595" providerId="ADAL" clId="{03AAB242-4F22-4814-B999-BE2DAFB220A0}" dt="2025-10-03T10:30:31.256" v="1521" actId="1076"/>
          <ac:spMkLst>
            <pc:docMk/>
            <pc:sldMk cId="1716315832" sldId="434"/>
            <ac:spMk id="17" creationId="{A08C14BB-1313-8E91-23C1-0E22B0AC6B2D}"/>
          </ac:spMkLst>
        </pc:spChg>
        <pc:picChg chg="mod">
          <ac:chgData name="Maria Papamichali" userId="1813f109-aed2-4e81-a534-79745c7f9595" providerId="ADAL" clId="{03AAB242-4F22-4814-B999-BE2DAFB220A0}" dt="2025-10-03T10:30:31.256" v="1521" actId="1076"/>
          <ac:picMkLst>
            <pc:docMk/>
            <pc:sldMk cId="1716315832" sldId="434"/>
            <ac:picMk id="3" creationId="{B20FAE43-7A52-B565-6268-1B4EAFC56840}"/>
          </ac:picMkLst>
        </pc:picChg>
      </pc:sldChg>
      <pc:sldChg chg="modSp mod">
        <pc:chgData name="Maria Papamichali" userId="1813f109-aed2-4e81-a534-79745c7f9595" providerId="ADAL" clId="{03AAB242-4F22-4814-B999-BE2DAFB220A0}" dt="2025-10-03T10:30:49.412" v="1525" actId="1076"/>
        <pc:sldMkLst>
          <pc:docMk/>
          <pc:sldMk cId="221951864" sldId="435"/>
        </pc:sldMkLst>
        <pc:spChg chg="mod">
          <ac:chgData name="Maria Papamichali" userId="1813f109-aed2-4e81-a534-79745c7f9595" providerId="ADAL" clId="{03AAB242-4F22-4814-B999-BE2DAFB220A0}" dt="2025-10-03T10:30:49.412" v="1525" actId="1076"/>
          <ac:spMkLst>
            <pc:docMk/>
            <pc:sldMk cId="221951864" sldId="435"/>
            <ac:spMk id="4" creationId="{E25DBC96-7AB8-DCF6-377A-3E4C66CD3430}"/>
          </ac:spMkLst>
        </pc:spChg>
        <pc:picChg chg="mod">
          <ac:chgData name="Maria Papamichali" userId="1813f109-aed2-4e81-a534-79745c7f9595" providerId="ADAL" clId="{03AAB242-4F22-4814-B999-BE2DAFB220A0}" dt="2025-10-03T10:30:49.412" v="1525" actId="1076"/>
          <ac:picMkLst>
            <pc:docMk/>
            <pc:sldMk cId="221951864" sldId="435"/>
            <ac:picMk id="11" creationId="{B0D35CD9-0A7B-2A07-B1CE-1D7C206CA827}"/>
          </ac:picMkLst>
        </pc:picChg>
      </pc:sldChg>
      <pc:sldChg chg="modSp mod">
        <pc:chgData name="Maria Papamichali" userId="1813f109-aed2-4e81-a534-79745c7f9595" providerId="ADAL" clId="{03AAB242-4F22-4814-B999-BE2DAFB220A0}" dt="2025-10-03T10:31:02.200" v="1527" actId="1076"/>
        <pc:sldMkLst>
          <pc:docMk/>
          <pc:sldMk cId="2808584222" sldId="436"/>
        </pc:sldMkLst>
        <pc:spChg chg="mod">
          <ac:chgData name="Maria Papamichali" userId="1813f109-aed2-4e81-a534-79745c7f9595" providerId="ADAL" clId="{03AAB242-4F22-4814-B999-BE2DAFB220A0}" dt="2025-10-03T10:31:02.200" v="1527" actId="1076"/>
          <ac:spMkLst>
            <pc:docMk/>
            <pc:sldMk cId="2808584222" sldId="436"/>
            <ac:spMk id="15" creationId="{46659EC6-B85D-8351-0568-02CE175BBD35}"/>
          </ac:spMkLst>
        </pc:spChg>
        <pc:picChg chg="mod">
          <ac:chgData name="Maria Papamichali" userId="1813f109-aed2-4e81-a534-79745c7f9595" providerId="ADAL" clId="{03AAB242-4F22-4814-B999-BE2DAFB220A0}" dt="2025-10-03T10:31:02.200" v="1527" actId="1076"/>
          <ac:picMkLst>
            <pc:docMk/>
            <pc:sldMk cId="2808584222" sldId="436"/>
            <ac:picMk id="14" creationId="{80738B43-7335-5745-F5A2-442D5C306D1A}"/>
          </ac:picMkLst>
        </pc:picChg>
      </pc:sldChg>
      <pc:sldChg chg="modSp mod">
        <pc:chgData name="Maria Papamichali" userId="1813f109-aed2-4e81-a534-79745c7f9595" providerId="ADAL" clId="{03AAB242-4F22-4814-B999-BE2DAFB220A0}" dt="2025-10-03T10:30:26.338" v="1520" actId="1076"/>
        <pc:sldMkLst>
          <pc:docMk/>
          <pc:sldMk cId="1082105051" sldId="438"/>
        </pc:sldMkLst>
        <pc:spChg chg="mod">
          <ac:chgData name="Maria Papamichali" userId="1813f109-aed2-4e81-a534-79745c7f9595" providerId="ADAL" clId="{03AAB242-4F22-4814-B999-BE2DAFB220A0}" dt="2025-10-03T09:45:37.718" v="59" actId="20577"/>
          <ac:spMkLst>
            <pc:docMk/>
            <pc:sldMk cId="1082105051" sldId="438"/>
            <ac:spMk id="12" creationId="{EE09DE16-A28F-C3E6-ABF5-98443E1E296B}"/>
          </ac:spMkLst>
        </pc:spChg>
        <pc:spChg chg="mod">
          <ac:chgData name="Maria Papamichali" userId="1813f109-aed2-4e81-a534-79745c7f9595" providerId="ADAL" clId="{03AAB242-4F22-4814-B999-BE2DAFB220A0}" dt="2025-10-03T10:30:26.338" v="1520" actId="1076"/>
          <ac:spMkLst>
            <pc:docMk/>
            <pc:sldMk cId="1082105051" sldId="438"/>
            <ac:spMk id="15" creationId="{0AD7C5DE-90BA-7BA7-7717-A2473D345BA7}"/>
          </ac:spMkLst>
        </pc:spChg>
        <pc:spChg chg="mod">
          <ac:chgData name="Maria Papamichali" userId="1813f109-aed2-4e81-a534-79745c7f9595" providerId="ADAL" clId="{03AAB242-4F22-4814-B999-BE2DAFB220A0}" dt="2025-10-03T10:30:26.338" v="1520" actId="1076"/>
          <ac:spMkLst>
            <pc:docMk/>
            <pc:sldMk cId="1082105051" sldId="438"/>
            <ac:spMk id="16" creationId="{D9A82C7C-2D92-6733-F3BF-16CE8CA02870}"/>
          </ac:spMkLst>
        </pc:spChg>
        <pc:spChg chg="mod">
          <ac:chgData name="Maria Papamichali" userId="1813f109-aed2-4e81-a534-79745c7f9595" providerId="ADAL" clId="{03AAB242-4F22-4814-B999-BE2DAFB220A0}" dt="2025-10-03T10:30:26.338" v="1520" actId="1076"/>
          <ac:spMkLst>
            <pc:docMk/>
            <pc:sldMk cId="1082105051" sldId="438"/>
            <ac:spMk id="17" creationId="{67A41A36-5591-8E3B-8343-89C98D7C93A0}"/>
          </ac:spMkLst>
        </pc:spChg>
        <pc:spChg chg="mod">
          <ac:chgData name="Maria Papamichali" userId="1813f109-aed2-4e81-a534-79745c7f9595" providerId="ADAL" clId="{03AAB242-4F22-4814-B999-BE2DAFB220A0}" dt="2025-10-03T10:30:26.338" v="1520" actId="1076"/>
          <ac:spMkLst>
            <pc:docMk/>
            <pc:sldMk cId="1082105051" sldId="438"/>
            <ac:spMk id="18" creationId="{8081AEDF-E337-3465-BBD2-4872544FD33D}"/>
          </ac:spMkLst>
        </pc:spChg>
        <pc:picChg chg="mod">
          <ac:chgData name="Maria Papamichali" userId="1813f109-aed2-4e81-a534-79745c7f9595" providerId="ADAL" clId="{03AAB242-4F22-4814-B999-BE2DAFB220A0}" dt="2025-10-03T10:30:26.338" v="1520" actId="1076"/>
          <ac:picMkLst>
            <pc:docMk/>
            <pc:sldMk cId="1082105051" sldId="438"/>
            <ac:picMk id="14" creationId="{51D35D56-7B40-F3F3-2985-27B0F013D7EB}"/>
          </ac:picMkLst>
        </pc:picChg>
      </pc:sldChg>
      <pc:sldChg chg="modSp add mod">
        <pc:chgData name="Maria Papamichali" userId="1813f109-aed2-4e81-a534-79745c7f9595" providerId="ADAL" clId="{03AAB242-4F22-4814-B999-BE2DAFB220A0}" dt="2025-10-03T10:21:24.534" v="922" actId="20577"/>
        <pc:sldMkLst>
          <pc:docMk/>
          <pc:sldMk cId="2983269517" sldId="452"/>
        </pc:sldMkLst>
        <pc:spChg chg="mod">
          <ac:chgData name="Maria Papamichali" userId="1813f109-aed2-4e81-a534-79745c7f9595" providerId="ADAL" clId="{03AAB242-4F22-4814-B999-BE2DAFB220A0}" dt="2025-10-03T10:07:45.790" v="201" actId="13926"/>
          <ac:spMkLst>
            <pc:docMk/>
            <pc:sldMk cId="2983269517" sldId="452"/>
            <ac:spMk id="7" creationId="{DF49A79D-3F65-794C-4AC1-F08F40015821}"/>
          </ac:spMkLst>
        </pc:spChg>
        <pc:spChg chg="mod">
          <ac:chgData name="Maria Papamichali" userId="1813f109-aed2-4e81-a534-79745c7f9595" providerId="ADAL" clId="{03AAB242-4F22-4814-B999-BE2DAFB220A0}" dt="2025-10-03T10:21:24.534" v="922" actId="20577"/>
          <ac:spMkLst>
            <pc:docMk/>
            <pc:sldMk cId="2983269517" sldId="452"/>
            <ac:spMk id="26" creationId="{4B1FCCC4-5E92-3FED-283F-DADCEAE6FD4A}"/>
          </ac:spMkLst>
        </pc:spChg>
        <pc:picChg chg="mod">
          <ac:chgData name="Maria Papamichali" userId="1813f109-aed2-4e81-a534-79745c7f9595" providerId="ADAL" clId="{03AAB242-4F22-4814-B999-BE2DAFB220A0}" dt="2025-10-03T10:08:35.413" v="202" actId="1076"/>
          <ac:picMkLst>
            <pc:docMk/>
            <pc:sldMk cId="2983269517" sldId="452"/>
            <ac:picMk id="11" creationId="{12B2354B-277C-AC6B-088B-8F6FF4819858}"/>
          </ac:picMkLst>
        </pc:picChg>
        <pc:picChg chg="mod">
          <ac:chgData name="Maria Papamichali" userId="1813f109-aed2-4e81-a534-79745c7f9595" providerId="ADAL" clId="{03AAB242-4F22-4814-B999-BE2DAFB220A0}" dt="2025-10-03T10:08:35.413" v="202" actId="1076"/>
          <ac:picMkLst>
            <pc:docMk/>
            <pc:sldMk cId="2983269517" sldId="452"/>
            <ac:picMk id="14" creationId="{A4F9095F-02AC-5D9E-06C6-46F6C2D9153A}"/>
          </ac:picMkLst>
        </pc:picChg>
        <pc:picChg chg="mod">
          <ac:chgData name="Maria Papamichali" userId="1813f109-aed2-4e81-a534-79745c7f9595" providerId="ADAL" clId="{03AAB242-4F22-4814-B999-BE2DAFB220A0}" dt="2025-10-03T10:08:35.413" v="202" actId="1076"/>
          <ac:picMkLst>
            <pc:docMk/>
            <pc:sldMk cId="2983269517" sldId="452"/>
            <ac:picMk id="16" creationId="{248DF52F-DF8B-0A3F-5EA7-CA9ED7CB0CD1}"/>
          </ac:picMkLst>
        </pc:picChg>
        <pc:picChg chg="mod">
          <ac:chgData name="Maria Papamichali" userId="1813f109-aed2-4e81-a534-79745c7f9595" providerId="ADAL" clId="{03AAB242-4F22-4814-B999-BE2DAFB220A0}" dt="2025-10-03T10:08:35.413" v="202" actId="1076"/>
          <ac:picMkLst>
            <pc:docMk/>
            <pc:sldMk cId="2983269517" sldId="452"/>
            <ac:picMk id="18" creationId="{E23C976C-B3FE-EE62-C7E0-92726592996A}"/>
          </ac:picMkLst>
        </pc:picChg>
        <pc:picChg chg="mod">
          <ac:chgData name="Maria Papamichali" userId="1813f109-aed2-4e81-a534-79745c7f9595" providerId="ADAL" clId="{03AAB242-4F22-4814-B999-BE2DAFB220A0}" dt="2025-10-03T10:08:35.413" v="202" actId="1076"/>
          <ac:picMkLst>
            <pc:docMk/>
            <pc:sldMk cId="2983269517" sldId="452"/>
            <ac:picMk id="20" creationId="{324AFF33-E8F3-5B00-CFCF-0F54682C2E9A}"/>
          </ac:picMkLst>
        </pc:picChg>
        <pc:picChg chg="mod">
          <ac:chgData name="Maria Papamichali" userId="1813f109-aed2-4e81-a534-79745c7f9595" providerId="ADAL" clId="{03AAB242-4F22-4814-B999-BE2DAFB220A0}" dt="2025-10-03T10:08:35.413" v="202" actId="1076"/>
          <ac:picMkLst>
            <pc:docMk/>
            <pc:sldMk cId="2983269517" sldId="452"/>
            <ac:picMk id="22" creationId="{D74DCBE9-59E7-F03C-449F-22AC635E2D69}"/>
          </ac:picMkLst>
        </pc:picChg>
      </pc:sldChg>
      <pc:sldChg chg="modSp add mod">
        <pc:chgData name="Maria Papamichali" userId="1813f109-aed2-4e81-a534-79745c7f9595" providerId="ADAL" clId="{03AAB242-4F22-4814-B999-BE2DAFB220A0}" dt="2025-10-03T10:30:40.392" v="1522" actId="1076"/>
        <pc:sldMkLst>
          <pc:docMk/>
          <pc:sldMk cId="1493062786" sldId="453"/>
        </pc:sldMkLst>
        <pc:spChg chg="mod">
          <ac:chgData name="Maria Papamichali" userId="1813f109-aed2-4e81-a534-79745c7f9595" providerId="ADAL" clId="{03AAB242-4F22-4814-B999-BE2DAFB220A0}" dt="2025-10-03T10:12:44.624" v="485" actId="13926"/>
          <ac:spMkLst>
            <pc:docMk/>
            <pc:sldMk cId="1493062786" sldId="453"/>
            <ac:spMk id="7" creationId="{2803BC6F-B6A5-99E4-CD56-96A5DA7F220E}"/>
          </ac:spMkLst>
        </pc:spChg>
        <pc:spChg chg="mod">
          <ac:chgData name="Maria Papamichali" userId="1813f109-aed2-4e81-a534-79745c7f9595" providerId="ADAL" clId="{03AAB242-4F22-4814-B999-BE2DAFB220A0}" dt="2025-10-03T10:30:40.392" v="1522" actId="1076"/>
          <ac:spMkLst>
            <pc:docMk/>
            <pc:sldMk cId="1493062786" sldId="453"/>
            <ac:spMk id="8" creationId="{F024017A-DE23-50A4-38AC-912292BFA70A}"/>
          </ac:spMkLst>
        </pc:spChg>
        <pc:spChg chg="mod">
          <ac:chgData name="Maria Papamichali" userId="1813f109-aed2-4e81-a534-79745c7f9595" providerId="ADAL" clId="{03AAB242-4F22-4814-B999-BE2DAFB220A0}" dt="2025-10-03T10:30:40.392" v="1522" actId="1076"/>
          <ac:spMkLst>
            <pc:docMk/>
            <pc:sldMk cId="1493062786" sldId="453"/>
            <ac:spMk id="13" creationId="{5B6C686F-5A2B-69AA-457C-C6C9F4EBB768}"/>
          </ac:spMkLst>
        </pc:spChg>
        <pc:spChg chg="mod">
          <ac:chgData name="Maria Papamichali" userId="1813f109-aed2-4e81-a534-79745c7f9595" providerId="ADAL" clId="{03AAB242-4F22-4814-B999-BE2DAFB220A0}" dt="2025-10-03T10:30:40.392" v="1522" actId="1076"/>
          <ac:spMkLst>
            <pc:docMk/>
            <pc:sldMk cId="1493062786" sldId="453"/>
            <ac:spMk id="15" creationId="{20B8971D-2B2B-07DC-B512-D7D5DF4C1210}"/>
          </ac:spMkLst>
        </pc:spChg>
        <pc:spChg chg="mod">
          <ac:chgData name="Maria Papamichali" userId="1813f109-aed2-4e81-a534-79745c7f9595" providerId="ADAL" clId="{03AAB242-4F22-4814-B999-BE2DAFB220A0}" dt="2025-10-03T10:23:05.078" v="1000" actId="20577"/>
          <ac:spMkLst>
            <pc:docMk/>
            <pc:sldMk cId="1493062786" sldId="453"/>
            <ac:spMk id="24" creationId="{329E3722-2D88-CE38-CCAA-0E1287B46918}"/>
          </ac:spMkLst>
        </pc:spChg>
        <pc:picChg chg="mod">
          <ac:chgData name="Maria Papamichali" userId="1813f109-aed2-4e81-a534-79745c7f9595" providerId="ADAL" clId="{03AAB242-4F22-4814-B999-BE2DAFB220A0}" dt="2025-10-03T10:30:40.392" v="1522" actId="1076"/>
          <ac:picMkLst>
            <pc:docMk/>
            <pc:sldMk cId="1493062786" sldId="453"/>
            <ac:picMk id="3" creationId="{A0D8CDC1-B872-CEAA-9C94-62415A61CE71}"/>
          </ac:picMkLst>
        </pc:picChg>
        <pc:picChg chg="mod">
          <ac:chgData name="Maria Papamichali" userId="1813f109-aed2-4e81-a534-79745c7f9595" providerId="ADAL" clId="{03AAB242-4F22-4814-B999-BE2DAFB220A0}" dt="2025-10-03T10:30:40.392" v="1522" actId="1076"/>
          <ac:picMkLst>
            <pc:docMk/>
            <pc:sldMk cId="1493062786" sldId="453"/>
            <ac:picMk id="5" creationId="{837D1673-9EEC-84B1-38BA-2B596A9D5296}"/>
          </ac:picMkLst>
        </pc:picChg>
      </pc:sldChg>
      <pc:sldChg chg="modSp add mod">
        <pc:chgData name="Maria Papamichali" userId="1813f109-aed2-4e81-a534-79745c7f9595" providerId="ADAL" clId="{03AAB242-4F22-4814-B999-BE2DAFB220A0}" dt="2025-10-03T10:23:38" v="1002" actId="13926"/>
        <pc:sldMkLst>
          <pc:docMk/>
          <pc:sldMk cId="1392927022" sldId="454"/>
        </pc:sldMkLst>
        <pc:spChg chg="mod">
          <ac:chgData name="Maria Papamichali" userId="1813f109-aed2-4e81-a534-79745c7f9595" providerId="ADAL" clId="{03AAB242-4F22-4814-B999-BE2DAFB220A0}" dt="2025-10-03T10:22:34.677" v="983" actId="20577"/>
          <ac:spMkLst>
            <pc:docMk/>
            <pc:sldMk cId="1392927022" sldId="454"/>
            <ac:spMk id="3" creationId="{08B3A5D7-B36B-D001-F50C-F2BAC9228612}"/>
          </ac:spMkLst>
        </pc:spChg>
        <pc:spChg chg="mod">
          <ac:chgData name="Maria Papamichali" userId="1813f109-aed2-4e81-a534-79745c7f9595" providerId="ADAL" clId="{03AAB242-4F22-4814-B999-BE2DAFB220A0}" dt="2025-10-03T10:23:38" v="1002" actId="13926"/>
          <ac:spMkLst>
            <pc:docMk/>
            <pc:sldMk cId="1392927022" sldId="454"/>
            <ac:spMk id="7" creationId="{B036D7CE-6119-664A-5006-69449E903D7C}"/>
          </ac:spMkLst>
        </pc:spChg>
      </pc:sldChg>
      <pc:sldChg chg="addSp delSp modSp add mod">
        <pc:chgData name="Maria Papamichali" userId="1813f109-aed2-4e81-a534-79745c7f9595" providerId="ADAL" clId="{03AAB242-4F22-4814-B999-BE2DAFB220A0}" dt="2025-10-03T10:29:55.711" v="1519" actId="113"/>
        <pc:sldMkLst>
          <pc:docMk/>
          <pc:sldMk cId="2261799437" sldId="455"/>
        </pc:sldMkLst>
        <pc:spChg chg="del mod ord">
          <ac:chgData name="Maria Papamichali" userId="1813f109-aed2-4e81-a534-79745c7f9595" providerId="ADAL" clId="{03AAB242-4F22-4814-B999-BE2DAFB220A0}" dt="2025-10-03T10:25:19.685" v="1016" actId="478"/>
          <ac:spMkLst>
            <pc:docMk/>
            <pc:sldMk cId="2261799437" sldId="455"/>
            <ac:spMk id="2" creationId="{A7602631-940C-128F-2060-E5F18233208E}"/>
          </ac:spMkLst>
        </pc:spChg>
        <pc:spChg chg="add mod">
          <ac:chgData name="Maria Papamichali" userId="1813f109-aed2-4e81-a534-79745c7f9595" providerId="ADAL" clId="{03AAB242-4F22-4814-B999-BE2DAFB220A0}" dt="2025-10-03T10:29:55.711" v="1519" actId="113"/>
          <ac:spMkLst>
            <pc:docMk/>
            <pc:sldMk cId="2261799437" sldId="455"/>
            <ac:spMk id="4" creationId="{AF9C16DA-A7EA-6884-8641-DB0C1FE3C02E}"/>
          </ac:spMkLst>
        </pc:spChg>
        <pc:spChg chg="mod">
          <ac:chgData name="Maria Papamichali" userId="1813f109-aed2-4e81-a534-79745c7f9595" providerId="ADAL" clId="{03AAB242-4F22-4814-B999-BE2DAFB220A0}" dt="2025-10-03T10:24:04.992" v="1004" actId="13926"/>
          <ac:spMkLst>
            <pc:docMk/>
            <pc:sldMk cId="2261799437" sldId="455"/>
            <ac:spMk id="7" creationId="{77EF4E27-0891-FDBF-3D7F-DED21DD294CC}"/>
          </ac:spMkLst>
        </pc:spChg>
        <pc:spChg chg="mod">
          <ac:chgData name="Maria Papamichali" userId="1813f109-aed2-4e81-a534-79745c7f9595" providerId="ADAL" clId="{03AAB242-4F22-4814-B999-BE2DAFB220A0}" dt="2025-10-03T10:25:03.224" v="1013" actId="1076"/>
          <ac:spMkLst>
            <pc:docMk/>
            <pc:sldMk cId="2261799437" sldId="455"/>
            <ac:spMk id="14" creationId="{25F6F2EB-CC09-3FF5-B51E-32129119851D}"/>
          </ac:spMkLst>
        </pc:spChg>
        <pc:spChg chg="mod">
          <ac:chgData name="Maria Papamichali" userId="1813f109-aed2-4e81-a534-79745c7f9595" providerId="ADAL" clId="{03AAB242-4F22-4814-B999-BE2DAFB220A0}" dt="2025-10-03T10:25:03.224" v="1013" actId="1076"/>
          <ac:spMkLst>
            <pc:docMk/>
            <pc:sldMk cId="2261799437" sldId="455"/>
            <ac:spMk id="15" creationId="{10CED01C-23D4-4D28-A12B-FD8A6531208A}"/>
          </ac:spMkLst>
        </pc:spChg>
        <pc:picChg chg="mod">
          <ac:chgData name="Maria Papamichali" userId="1813f109-aed2-4e81-a534-79745c7f9595" providerId="ADAL" clId="{03AAB242-4F22-4814-B999-BE2DAFB220A0}" dt="2025-10-03T10:25:03.224" v="1013" actId="1076"/>
          <ac:picMkLst>
            <pc:docMk/>
            <pc:sldMk cId="2261799437" sldId="455"/>
            <ac:picMk id="9" creationId="{E37BB837-A668-3C51-0631-0B979C17BCE0}"/>
          </ac:picMkLst>
        </pc:picChg>
        <pc:picChg chg="mod">
          <ac:chgData name="Maria Papamichali" userId="1813f109-aed2-4e81-a534-79745c7f9595" providerId="ADAL" clId="{03AAB242-4F22-4814-B999-BE2DAFB220A0}" dt="2025-10-03T10:25:03.224" v="1013" actId="1076"/>
          <ac:picMkLst>
            <pc:docMk/>
            <pc:sldMk cId="2261799437" sldId="455"/>
            <ac:picMk id="13" creationId="{260FF86D-EEF5-152C-D0ED-2293AB32B294}"/>
          </ac:picMkLst>
        </pc:picChg>
      </pc:sldChg>
      <pc:sldChg chg="addSp modSp add mod">
        <pc:chgData name="Maria Papamichali" userId="1813f109-aed2-4e81-a534-79745c7f9595" providerId="ADAL" clId="{03AAB242-4F22-4814-B999-BE2DAFB220A0}" dt="2025-10-03T10:34:44.726" v="1812" actId="108"/>
        <pc:sldMkLst>
          <pc:docMk/>
          <pc:sldMk cId="2538847756" sldId="456"/>
        </pc:sldMkLst>
        <pc:spChg chg="add mod">
          <ac:chgData name="Maria Papamichali" userId="1813f109-aed2-4e81-a534-79745c7f9595" providerId="ADAL" clId="{03AAB242-4F22-4814-B999-BE2DAFB220A0}" dt="2025-10-03T10:34:23.303" v="1810" actId="20577"/>
          <ac:spMkLst>
            <pc:docMk/>
            <pc:sldMk cId="2538847756" sldId="456"/>
            <ac:spMk id="3" creationId="{D6895F84-47D2-0EBF-463B-4680614AC714}"/>
          </ac:spMkLst>
        </pc:spChg>
        <pc:spChg chg="mod">
          <ac:chgData name="Maria Papamichali" userId="1813f109-aed2-4e81-a534-79745c7f9595" providerId="ADAL" clId="{03AAB242-4F22-4814-B999-BE2DAFB220A0}" dt="2025-10-03T10:32:40.168" v="1586" actId="20577"/>
          <ac:spMkLst>
            <pc:docMk/>
            <pc:sldMk cId="2538847756" sldId="456"/>
            <ac:spMk id="7" creationId="{B6AA12FB-EE6C-A302-8585-C392E9675217}"/>
          </ac:spMkLst>
        </pc:spChg>
        <pc:spChg chg="mod">
          <ac:chgData name="Maria Papamichali" userId="1813f109-aed2-4e81-a534-79745c7f9595" providerId="ADAL" clId="{03AAB242-4F22-4814-B999-BE2DAFB220A0}" dt="2025-10-03T10:32:57.309" v="1592" actId="1076"/>
          <ac:spMkLst>
            <pc:docMk/>
            <pc:sldMk cId="2538847756" sldId="456"/>
            <ac:spMk id="10" creationId="{C0BB84D0-7F86-616B-FC5E-D0E3327B8FE4}"/>
          </ac:spMkLst>
        </pc:spChg>
        <pc:picChg chg="mod">
          <ac:chgData name="Maria Papamichali" userId="1813f109-aed2-4e81-a534-79745c7f9595" providerId="ADAL" clId="{03AAB242-4F22-4814-B999-BE2DAFB220A0}" dt="2025-10-03T10:34:44.726" v="1812" actId="108"/>
          <ac:picMkLst>
            <pc:docMk/>
            <pc:sldMk cId="2538847756" sldId="456"/>
            <ac:picMk id="2" creationId="{F6A0A6E5-C72C-4720-B205-F9DAE3404C17}"/>
          </ac:picMkLst>
        </pc:picChg>
        <pc:picChg chg="mod">
          <ac:chgData name="Maria Papamichali" userId="1813f109-aed2-4e81-a534-79745c7f9595" providerId="ADAL" clId="{03AAB242-4F22-4814-B999-BE2DAFB220A0}" dt="2025-10-03T10:32:57.309" v="1592" actId="1076"/>
          <ac:picMkLst>
            <pc:docMk/>
            <pc:sldMk cId="2538847756" sldId="456"/>
            <ac:picMk id="9" creationId="{6883D277-3DD6-D945-A313-BFB7EBC003BC}"/>
          </ac:picMkLst>
        </pc:picChg>
      </pc:sldChg>
      <pc:sldChg chg="modSp add mod ord">
        <pc:chgData name="Maria Papamichali" userId="1813f109-aed2-4e81-a534-79745c7f9595" providerId="ADAL" clId="{03AAB242-4F22-4814-B999-BE2DAFB220A0}" dt="2025-10-03T10:38:41.895" v="2220" actId="113"/>
        <pc:sldMkLst>
          <pc:docMk/>
          <pc:sldMk cId="1116134724" sldId="457"/>
        </pc:sldMkLst>
        <pc:spChg chg="mod">
          <ac:chgData name="Maria Papamichali" userId="1813f109-aed2-4e81-a534-79745c7f9595" providerId="ADAL" clId="{03AAB242-4F22-4814-B999-BE2DAFB220A0}" dt="2025-10-03T10:38:41.895" v="2220" actId="113"/>
          <ac:spMkLst>
            <pc:docMk/>
            <pc:sldMk cId="1116134724" sldId="457"/>
            <ac:spMk id="3" creationId="{97C2D3AF-2D5F-964B-575E-FEAC2D1F4CFF}"/>
          </ac:spMkLst>
        </pc:spChg>
        <pc:spChg chg="mod">
          <ac:chgData name="Maria Papamichali" userId="1813f109-aed2-4e81-a534-79745c7f9595" providerId="ADAL" clId="{03AAB242-4F22-4814-B999-BE2DAFB220A0}" dt="2025-10-03T10:36:07.855" v="1876" actId="20577"/>
          <ac:spMkLst>
            <pc:docMk/>
            <pc:sldMk cId="1116134724" sldId="457"/>
            <ac:spMk id="7" creationId="{003DDDC3-6CED-11A5-844C-5DB8AD5C2EF6}"/>
          </ac:spMkLst>
        </pc:spChg>
        <pc:picChg chg="mod">
          <ac:chgData name="Maria Papamichali" userId="1813f109-aed2-4e81-a534-79745c7f9595" providerId="ADAL" clId="{03AAB242-4F22-4814-B999-BE2DAFB220A0}" dt="2025-10-03T10:35:42.280" v="1824" actId="14100"/>
          <ac:picMkLst>
            <pc:docMk/>
            <pc:sldMk cId="1116134724" sldId="457"/>
            <ac:picMk id="4" creationId="{F5F3E4F6-37DC-1EE3-AC96-12B84FE62C37}"/>
          </ac:picMkLst>
        </pc:picChg>
      </pc:sldChg>
      <pc:sldChg chg="add del">
        <pc:chgData name="Maria Papamichali" userId="1813f109-aed2-4e81-a534-79745c7f9595" providerId="ADAL" clId="{03AAB242-4F22-4814-B999-BE2DAFB220A0}" dt="2025-10-03T10:35:29.794" v="1819" actId="47"/>
        <pc:sldMkLst>
          <pc:docMk/>
          <pc:sldMk cId="1207885756" sldId="457"/>
        </pc:sldMkLst>
      </pc:sldChg>
    </pc:docChg>
  </pc:docChgLst>
  <pc:docChgLst>
    <pc:chgData name="Kamil Zielinski" userId="S::k.zielinski@cern.ch::b6fddc5a-4df3-4f24-baac-ad6d377af230" providerId="AD" clId="Web-{1DA42795-993E-B4F6-723E-33C31BD53627}"/>
    <pc:docChg chg="modSld sldOrd">
      <pc:chgData name="Kamil Zielinski" userId="S::k.zielinski@cern.ch::b6fddc5a-4df3-4f24-baac-ad6d377af230" providerId="AD" clId="Web-{1DA42795-993E-B4F6-723E-33C31BD53627}" dt="2025-09-04T15:26:48.835" v="25"/>
      <pc:docMkLst>
        <pc:docMk/>
      </pc:docMkLst>
      <pc:sldChg chg="modSp">
        <pc:chgData name="Kamil Zielinski" userId="S::k.zielinski@cern.ch::b6fddc5a-4df3-4f24-baac-ad6d377af230" providerId="AD" clId="Web-{1DA42795-993E-B4F6-723E-33C31BD53627}" dt="2025-09-04T15:09:15.897" v="5" actId="20577"/>
        <pc:sldMkLst>
          <pc:docMk/>
          <pc:sldMk cId="2159943940" sldId="259"/>
        </pc:sldMkLst>
        <pc:spChg chg="mod">
          <ac:chgData name="Kamil Zielinski" userId="S::k.zielinski@cern.ch::b6fddc5a-4df3-4f24-baac-ad6d377af230" providerId="AD" clId="Web-{1DA42795-993E-B4F6-723E-33C31BD53627}" dt="2025-09-04T15:09:11.647" v="2" actId="20577"/>
          <ac:spMkLst>
            <pc:docMk/>
            <pc:sldMk cId="2159943940" sldId="259"/>
            <ac:spMk id="3" creationId="{BB999459-0238-C64F-8F4D-7EA35945354F}"/>
          </ac:spMkLst>
        </pc:spChg>
        <pc:spChg chg="mod">
          <ac:chgData name="Kamil Zielinski" userId="S::k.zielinski@cern.ch::b6fddc5a-4df3-4f24-baac-ad6d377af230" providerId="AD" clId="Web-{1DA42795-993E-B4F6-723E-33C31BD53627}" dt="2025-09-04T15:09:15.897" v="5" actId="20577"/>
          <ac:spMkLst>
            <pc:docMk/>
            <pc:sldMk cId="2159943940" sldId="259"/>
            <ac:spMk id="7" creationId="{0DDA1893-64E7-4801-8783-60D4FE79DFE3}"/>
          </ac:spMkLst>
        </pc:spChg>
      </pc:sldChg>
    </pc:docChg>
  </pc:docChgLst>
  <pc:docChgLst>
    <pc:chgData name="Emanuele Freddi" userId="a1f54be9-65c6-4b4d-8985-86b3237fabf1" providerId="ADAL" clId="{1935E1CC-C0E9-4E2E-8FB6-00DA0A4F7FE6}"/>
    <pc:docChg chg="undo custSel modSld">
      <pc:chgData name="Emanuele Freddi" userId="a1f54be9-65c6-4b4d-8985-86b3237fabf1" providerId="ADAL" clId="{1935E1CC-C0E9-4E2E-8FB6-00DA0A4F7FE6}" dt="2025-09-04T14:17:07.297" v="493" actId="20577"/>
      <pc:docMkLst>
        <pc:docMk/>
      </pc:docMkLst>
      <pc:sldChg chg="delSp modSp mod">
        <pc:chgData name="Emanuele Freddi" userId="a1f54be9-65c6-4b4d-8985-86b3237fabf1" providerId="ADAL" clId="{1935E1CC-C0E9-4E2E-8FB6-00DA0A4F7FE6}" dt="2025-09-04T13:59:21.079" v="312" actId="33524"/>
        <pc:sldMkLst>
          <pc:docMk/>
          <pc:sldMk cId="3072983920" sldId="330"/>
        </pc:sldMkLst>
        <pc:spChg chg="mod">
          <ac:chgData name="Emanuele Freddi" userId="a1f54be9-65c6-4b4d-8985-86b3237fabf1" providerId="ADAL" clId="{1935E1CC-C0E9-4E2E-8FB6-00DA0A4F7FE6}" dt="2025-09-04T13:59:21.079" v="312" actId="33524"/>
          <ac:spMkLst>
            <pc:docMk/>
            <pc:sldMk cId="3072983920" sldId="330"/>
            <ac:spMk id="12" creationId="{F7E246F5-354D-A2AA-C3CC-8AB3D7B10BAC}"/>
          </ac:spMkLst>
        </pc:spChg>
      </pc:sldChg>
      <pc:sldChg chg="delSp modSp mod">
        <pc:chgData name="Emanuele Freddi" userId="a1f54be9-65c6-4b4d-8985-86b3237fabf1" providerId="ADAL" clId="{1935E1CC-C0E9-4E2E-8FB6-00DA0A4F7FE6}" dt="2025-09-04T14:05:22.233" v="461" actId="20577"/>
        <pc:sldMkLst>
          <pc:docMk/>
          <pc:sldMk cId="2464831917" sldId="339"/>
        </pc:sldMkLst>
        <pc:spChg chg="mod">
          <ac:chgData name="Emanuele Freddi" userId="a1f54be9-65c6-4b4d-8985-86b3237fabf1" providerId="ADAL" clId="{1935E1CC-C0E9-4E2E-8FB6-00DA0A4F7FE6}" dt="2025-09-04T14:05:22.233" v="461" actId="20577"/>
          <ac:spMkLst>
            <pc:docMk/>
            <pc:sldMk cId="2464831917" sldId="339"/>
            <ac:spMk id="12" creationId="{6E02F10E-701D-F0E1-F357-2CCB88593D73}"/>
          </ac:spMkLst>
        </pc:spChg>
      </pc:sldChg>
      <pc:sldChg chg="modSp mod">
        <pc:chgData name="Emanuele Freddi" userId="a1f54be9-65c6-4b4d-8985-86b3237fabf1" providerId="ADAL" clId="{1935E1CC-C0E9-4E2E-8FB6-00DA0A4F7FE6}" dt="2025-09-04T14:13:14.698" v="471" actId="6549"/>
        <pc:sldMkLst>
          <pc:docMk/>
          <pc:sldMk cId="1156176207" sldId="375"/>
        </pc:sldMkLst>
        <pc:spChg chg="mod">
          <ac:chgData name="Emanuele Freddi" userId="a1f54be9-65c6-4b4d-8985-86b3237fabf1" providerId="ADAL" clId="{1935E1CC-C0E9-4E2E-8FB6-00DA0A4F7FE6}" dt="2025-09-04T14:13:14.698" v="471" actId="6549"/>
          <ac:spMkLst>
            <pc:docMk/>
            <pc:sldMk cId="1156176207" sldId="375"/>
            <ac:spMk id="7" creationId="{DBAE62E5-940F-9C81-E6C6-2030BFAFED9D}"/>
          </ac:spMkLst>
        </pc:spChg>
      </pc:sldChg>
      <pc:sldChg chg="modSp mod">
        <pc:chgData name="Emanuele Freddi" userId="a1f54be9-65c6-4b4d-8985-86b3237fabf1" providerId="ADAL" clId="{1935E1CC-C0E9-4E2E-8FB6-00DA0A4F7FE6}" dt="2025-09-04T14:15:24.704" v="483" actId="20577"/>
        <pc:sldMkLst>
          <pc:docMk/>
          <pc:sldMk cId="1426900578" sldId="381"/>
        </pc:sldMkLst>
        <pc:spChg chg="mod">
          <ac:chgData name="Emanuele Freddi" userId="a1f54be9-65c6-4b4d-8985-86b3237fabf1" providerId="ADAL" clId="{1935E1CC-C0E9-4E2E-8FB6-00DA0A4F7FE6}" dt="2025-09-04T14:15:24.704" v="483" actId="20577"/>
          <ac:spMkLst>
            <pc:docMk/>
            <pc:sldMk cId="1426900578" sldId="381"/>
            <ac:spMk id="7" creationId="{8CDF14F2-A0FA-66F0-9BE2-993469AFA1C3}"/>
          </ac:spMkLst>
        </pc:spChg>
      </pc:sldChg>
      <pc:sldChg chg="modSp mod">
        <pc:chgData name="Emanuele Freddi" userId="a1f54be9-65c6-4b4d-8985-86b3237fabf1" providerId="ADAL" clId="{1935E1CC-C0E9-4E2E-8FB6-00DA0A4F7FE6}" dt="2025-09-04T14:17:07.297" v="493" actId="20577"/>
        <pc:sldMkLst>
          <pc:docMk/>
          <pc:sldMk cId="1122874926" sldId="384"/>
        </pc:sldMkLst>
        <pc:spChg chg="mod">
          <ac:chgData name="Emanuele Freddi" userId="a1f54be9-65c6-4b4d-8985-86b3237fabf1" providerId="ADAL" clId="{1935E1CC-C0E9-4E2E-8FB6-00DA0A4F7FE6}" dt="2025-09-04T14:17:03.445" v="491" actId="6549"/>
          <ac:spMkLst>
            <pc:docMk/>
            <pc:sldMk cId="1122874926" sldId="384"/>
            <ac:spMk id="7" creationId="{5252D0FB-A642-F406-CD7B-221ECAFE2641}"/>
          </ac:spMkLst>
        </pc:spChg>
        <pc:spChg chg="mod">
          <ac:chgData name="Emanuele Freddi" userId="a1f54be9-65c6-4b4d-8985-86b3237fabf1" providerId="ADAL" clId="{1935E1CC-C0E9-4E2E-8FB6-00DA0A4F7FE6}" dt="2025-09-04T14:17:07.297" v="493" actId="20577"/>
          <ac:spMkLst>
            <pc:docMk/>
            <pc:sldMk cId="1122874926" sldId="384"/>
            <ac:spMk id="12" creationId="{6CA72DB6-C0E5-7C8F-4EC6-6CE1BFF7529B}"/>
          </ac:spMkLst>
        </pc:spChg>
      </pc:sldChg>
      <pc:sldChg chg="modSp mod">
        <pc:chgData name="Emanuele Freddi" userId="a1f54be9-65c6-4b4d-8985-86b3237fabf1" providerId="ADAL" clId="{1935E1CC-C0E9-4E2E-8FB6-00DA0A4F7FE6}" dt="2025-09-04T14:06:37.321" v="464" actId="20577"/>
        <pc:sldMkLst>
          <pc:docMk/>
          <pc:sldMk cId="2187799417" sldId="389"/>
        </pc:sldMkLst>
        <pc:spChg chg="mod">
          <ac:chgData name="Emanuele Freddi" userId="a1f54be9-65c6-4b4d-8985-86b3237fabf1" providerId="ADAL" clId="{1935E1CC-C0E9-4E2E-8FB6-00DA0A4F7FE6}" dt="2025-09-04T14:06:37.321" v="464" actId="20577"/>
          <ac:spMkLst>
            <pc:docMk/>
            <pc:sldMk cId="2187799417" sldId="389"/>
            <ac:spMk id="7" creationId="{EDB4F6CF-E98D-BB95-B1BB-0C8E29B59A51}"/>
          </ac:spMkLst>
        </pc:spChg>
      </pc:sldChg>
      <pc:sldChg chg="modSp mod">
        <pc:chgData name="Emanuele Freddi" userId="a1f54be9-65c6-4b4d-8985-86b3237fabf1" providerId="ADAL" clId="{1935E1CC-C0E9-4E2E-8FB6-00DA0A4F7FE6}" dt="2025-09-04T14:11:25.641" v="468" actId="20577"/>
        <pc:sldMkLst>
          <pc:docMk/>
          <pc:sldMk cId="2891688188" sldId="395"/>
        </pc:sldMkLst>
        <pc:spChg chg="mod">
          <ac:chgData name="Emanuele Freddi" userId="a1f54be9-65c6-4b4d-8985-86b3237fabf1" providerId="ADAL" clId="{1935E1CC-C0E9-4E2E-8FB6-00DA0A4F7FE6}" dt="2025-09-04T14:11:25.641" v="468" actId="20577"/>
          <ac:spMkLst>
            <pc:docMk/>
            <pc:sldMk cId="2891688188" sldId="395"/>
            <ac:spMk id="7" creationId="{97D595EE-D4F1-D5F2-855C-DC18E53A4F70}"/>
          </ac:spMkLst>
        </pc:spChg>
      </pc:sldChg>
      <pc:sldChg chg="modSp mod">
        <pc:chgData name="Emanuele Freddi" userId="a1f54be9-65c6-4b4d-8985-86b3237fabf1" providerId="ADAL" clId="{1935E1CC-C0E9-4E2E-8FB6-00DA0A4F7FE6}" dt="2025-09-04T14:16:12.355" v="485" actId="207"/>
        <pc:sldMkLst>
          <pc:docMk/>
          <pc:sldMk cId="1665791477" sldId="437"/>
        </pc:sldMkLst>
        <pc:spChg chg="mod">
          <ac:chgData name="Emanuele Freddi" userId="a1f54be9-65c6-4b4d-8985-86b3237fabf1" providerId="ADAL" clId="{1935E1CC-C0E9-4E2E-8FB6-00DA0A4F7FE6}" dt="2025-09-04T14:15:57.375" v="484" actId="20577"/>
          <ac:spMkLst>
            <pc:docMk/>
            <pc:sldMk cId="1665791477" sldId="437"/>
            <ac:spMk id="7" creationId="{170C6E69-2A76-E97B-8D32-884E659D447F}"/>
          </ac:spMkLst>
        </pc:spChg>
        <pc:picChg chg="mod">
          <ac:chgData name="Emanuele Freddi" userId="a1f54be9-65c6-4b4d-8985-86b3237fabf1" providerId="ADAL" clId="{1935E1CC-C0E9-4E2E-8FB6-00DA0A4F7FE6}" dt="2025-09-04T14:16:12.355" v="485" actId="207"/>
          <ac:picMkLst>
            <pc:docMk/>
            <pc:sldMk cId="1665791477" sldId="437"/>
            <ac:picMk id="3" creationId="{3FE7312C-B3D8-1AC8-477D-9C9E070800B9}"/>
          </ac:picMkLst>
        </pc:picChg>
      </pc:sldChg>
    </pc:docChg>
  </pc:docChgLst>
  <pc:docChgLst>
    <pc:chgData name="Kamil Zielinski" userId="S::k.zielinski@cern.ch::b6fddc5a-4df3-4f24-baac-ad6d377af230" providerId="AD" clId="Web-{8216407E-48C6-1B7C-1327-A3A88111848D}"/>
    <pc:docChg chg="modSld">
      <pc:chgData name="Kamil Zielinski" userId="S::k.zielinski@cern.ch::b6fddc5a-4df3-4f24-baac-ad6d377af230" providerId="AD" clId="Web-{8216407E-48C6-1B7C-1327-A3A88111848D}" dt="2025-09-08T07:54:33.317" v="4"/>
      <pc:docMkLst>
        <pc:docMk/>
      </pc:docMkLst>
      <pc:sldChg chg="addSp modSp">
        <pc:chgData name="Kamil Zielinski" userId="S::k.zielinski@cern.ch::b6fddc5a-4df3-4f24-baac-ad6d377af230" providerId="AD" clId="Web-{8216407E-48C6-1B7C-1327-A3A88111848D}" dt="2025-09-08T07:54:02.239" v="3"/>
        <pc:sldMkLst>
          <pc:docMk/>
          <pc:sldMk cId="373248585" sldId="325"/>
        </pc:sldMkLst>
      </pc:sldChg>
      <pc:sldChg chg="addSp">
        <pc:chgData name="Kamil Zielinski" userId="S::k.zielinski@cern.ch::b6fddc5a-4df3-4f24-baac-ad6d377af230" providerId="AD" clId="Web-{8216407E-48C6-1B7C-1327-A3A88111848D}" dt="2025-09-08T07:54:33.317" v="4"/>
        <pc:sldMkLst>
          <pc:docMk/>
          <pc:sldMk cId="1710156945" sldId="327"/>
        </pc:sldMkLst>
      </pc:sldChg>
    </pc:docChg>
  </pc:docChgLst>
  <pc:docChgLst>
    <pc:chgData name="Kamil Zielinski" userId="b6fddc5a-4df3-4f24-baac-ad6d377af230" providerId="ADAL" clId="{3273BBF4-102E-4657-A8BA-1F8F0F2493CB}"/>
    <pc:docChg chg="undo custSel addSld delSld modSld sldOrd">
      <pc:chgData name="Kamil Zielinski" userId="b6fddc5a-4df3-4f24-baac-ad6d377af230" providerId="ADAL" clId="{3273BBF4-102E-4657-A8BA-1F8F0F2493CB}" dt="2025-10-03T13:39:43.464" v="310" actId="790"/>
      <pc:docMkLst>
        <pc:docMk/>
      </pc:docMkLst>
      <pc:sldChg chg="modSp mod">
        <pc:chgData name="Kamil Zielinski" userId="b6fddc5a-4df3-4f24-baac-ad6d377af230" providerId="ADAL" clId="{3273BBF4-102E-4657-A8BA-1F8F0F2493CB}" dt="2025-10-03T13:14:17.615" v="113" actId="33524"/>
        <pc:sldMkLst>
          <pc:docMk/>
          <pc:sldMk cId="2684777359" sldId="324"/>
        </pc:sldMkLst>
        <pc:spChg chg="mod">
          <ac:chgData name="Kamil Zielinski" userId="b6fddc5a-4df3-4f24-baac-ad6d377af230" providerId="ADAL" clId="{3273BBF4-102E-4657-A8BA-1F8F0F2493CB}" dt="2025-10-03T13:14:17.615" v="113" actId="33524"/>
          <ac:spMkLst>
            <pc:docMk/>
            <pc:sldMk cId="2684777359" sldId="324"/>
            <ac:spMk id="12" creationId="{A021CE6E-8E78-2CEF-6483-C6322B1C258E}"/>
          </ac:spMkLst>
        </pc:spChg>
      </pc:sldChg>
      <pc:sldChg chg="modSp mod">
        <pc:chgData name="Kamil Zielinski" userId="b6fddc5a-4df3-4f24-baac-ad6d377af230" providerId="ADAL" clId="{3273BBF4-102E-4657-A8BA-1F8F0F2493CB}" dt="2025-10-03T13:15:26.130" v="143" actId="114"/>
        <pc:sldMkLst>
          <pc:docMk/>
          <pc:sldMk cId="1710156945" sldId="327"/>
        </pc:sldMkLst>
        <pc:spChg chg="mod">
          <ac:chgData name="Kamil Zielinski" userId="b6fddc5a-4df3-4f24-baac-ad6d377af230" providerId="ADAL" clId="{3273BBF4-102E-4657-A8BA-1F8F0F2493CB}" dt="2025-10-03T13:14:37.946" v="114" actId="790"/>
          <ac:spMkLst>
            <pc:docMk/>
            <pc:sldMk cId="1710156945" sldId="327"/>
            <ac:spMk id="7" creationId="{AAEDE13E-FEDB-1D28-7509-302096996DC0}"/>
          </ac:spMkLst>
        </pc:spChg>
        <pc:spChg chg="mod">
          <ac:chgData name="Kamil Zielinski" userId="b6fddc5a-4df3-4f24-baac-ad6d377af230" providerId="ADAL" clId="{3273BBF4-102E-4657-A8BA-1F8F0F2493CB}" dt="2025-10-03T13:15:26.130" v="143" actId="114"/>
          <ac:spMkLst>
            <pc:docMk/>
            <pc:sldMk cId="1710156945" sldId="327"/>
            <ac:spMk id="12" creationId="{00A5925A-9C42-0999-C991-A424C379BF1F}"/>
          </ac:spMkLst>
        </pc:spChg>
      </pc:sldChg>
      <pc:sldChg chg="modSp mod">
        <pc:chgData name="Kamil Zielinski" userId="b6fddc5a-4df3-4f24-baac-ad6d377af230" providerId="ADAL" clId="{3273BBF4-102E-4657-A8BA-1F8F0F2493CB}" dt="2025-10-03T13:16:51.675" v="149" actId="114"/>
        <pc:sldMkLst>
          <pc:docMk/>
          <pc:sldMk cId="3072983920" sldId="330"/>
        </pc:sldMkLst>
        <pc:spChg chg="mod">
          <ac:chgData name="Kamil Zielinski" userId="b6fddc5a-4df3-4f24-baac-ad6d377af230" providerId="ADAL" clId="{3273BBF4-102E-4657-A8BA-1F8F0F2493CB}" dt="2025-10-03T13:16:36.284" v="147" actId="790"/>
          <ac:spMkLst>
            <pc:docMk/>
            <pc:sldMk cId="3072983920" sldId="330"/>
            <ac:spMk id="7" creationId="{9BBFE1F3-C08E-62E0-823A-5E3673FD45F0}"/>
          </ac:spMkLst>
        </pc:spChg>
        <pc:spChg chg="mod">
          <ac:chgData name="Kamil Zielinski" userId="b6fddc5a-4df3-4f24-baac-ad6d377af230" providerId="ADAL" clId="{3273BBF4-102E-4657-A8BA-1F8F0F2493CB}" dt="2025-10-03T13:16:51.675" v="149" actId="114"/>
          <ac:spMkLst>
            <pc:docMk/>
            <pc:sldMk cId="3072983920" sldId="330"/>
            <ac:spMk id="12" creationId="{F7E246F5-354D-A2AA-C3CC-8AB3D7B10BAC}"/>
          </ac:spMkLst>
        </pc:spChg>
      </pc:sldChg>
      <pc:sldChg chg="modSp mod">
        <pc:chgData name="Kamil Zielinski" userId="b6fddc5a-4df3-4f24-baac-ad6d377af230" providerId="ADAL" clId="{3273BBF4-102E-4657-A8BA-1F8F0F2493CB}" dt="2025-10-03T13:18:59.597" v="189" actId="313"/>
        <pc:sldMkLst>
          <pc:docMk/>
          <pc:sldMk cId="1900109537" sldId="333"/>
        </pc:sldMkLst>
        <pc:spChg chg="mod">
          <ac:chgData name="Kamil Zielinski" userId="b6fddc5a-4df3-4f24-baac-ad6d377af230" providerId="ADAL" clId="{3273BBF4-102E-4657-A8BA-1F8F0F2493CB}" dt="2025-10-03T13:18:59.597" v="189" actId="313"/>
          <ac:spMkLst>
            <pc:docMk/>
            <pc:sldMk cId="1900109537" sldId="333"/>
            <ac:spMk id="7" creationId="{B399399F-9FBC-3352-0FE6-C22F9E54F5FD}"/>
          </ac:spMkLst>
        </pc:spChg>
      </pc:sldChg>
      <pc:sldChg chg="modSp mod">
        <pc:chgData name="Kamil Zielinski" userId="b6fddc5a-4df3-4f24-baac-ad6d377af230" providerId="ADAL" clId="{3273BBF4-102E-4657-A8BA-1F8F0F2493CB}" dt="2025-10-03T13:15:36.001" v="144" actId="947"/>
        <pc:sldMkLst>
          <pc:docMk/>
          <pc:sldMk cId="1313708831" sldId="336"/>
        </pc:sldMkLst>
        <pc:spChg chg="mod">
          <ac:chgData name="Kamil Zielinski" userId="b6fddc5a-4df3-4f24-baac-ad6d377af230" providerId="ADAL" clId="{3273BBF4-102E-4657-A8BA-1F8F0F2493CB}" dt="2025-10-03T13:15:36.001" v="144" actId="947"/>
          <ac:spMkLst>
            <pc:docMk/>
            <pc:sldMk cId="1313708831" sldId="336"/>
            <ac:spMk id="12" creationId="{C5E31EA0-F4B1-6FF9-7106-E7A1D268AE50}"/>
          </ac:spMkLst>
        </pc:spChg>
      </pc:sldChg>
      <pc:sldChg chg="modSp mod">
        <pc:chgData name="Kamil Zielinski" userId="b6fddc5a-4df3-4f24-baac-ad6d377af230" providerId="ADAL" clId="{3273BBF4-102E-4657-A8BA-1F8F0F2493CB}" dt="2025-10-03T13:16:18.254" v="146" actId="790"/>
        <pc:sldMkLst>
          <pc:docMk/>
          <pc:sldMk cId="4240589903" sldId="337"/>
        </pc:sldMkLst>
        <pc:spChg chg="mod">
          <ac:chgData name="Kamil Zielinski" userId="b6fddc5a-4df3-4f24-baac-ad6d377af230" providerId="ADAL" clId="{3273BBF4-102E-4657-A8BA-1F8F0F2493CB}" dt="2025-10-03T13:16:18.254" v="146" actId="790"/>
          <ac:spMkLst>
            <pc:docMk/>
            <pc:sldMk cId="4240589903" sldId="337"/>
            <ac:spMk id="12" creationId="{34DF3759-CD6F-515B-3E40-2F516E4BCA3C}"/>
          </ac:spMkLst>
        </pc:spChg>
      </pc:sldChg>
      <pc:sldChg chg="modSp mod">
        <pc:chgData name="Kamil Zielinski" userId="b6fddc5a-4df3-4f24-baac-ad6d377af230" providerId="ADAL" clId="{3273BBF4-102E-4657-A8BA-1F8F0F2493CB}" dt="2025-10-03T13:29:21.358" v="258" actId="790"/>
        <pc:sldMkLst>
          <pc:docMk/>
          <pc:sldMk cId="1361893626" sldId="340"/>
        </pc:sldMkLst>
        <pc:spChg chg="mod">
          <ac:chgData name="Kamil Zielinski" userId="b6fddc5a-4df3-4f24-baac-ad6d377af230" providerId="ADAL" clId="{3273BBF4-102E-4657-A8BA-1F8F0F2493CB}" dt="2025-10-03T13:29:21.358" v="258" actId="790"/>
          <ac:spMkLst>
            <pc:docMk/>
            <pc:sldMk cId="1361893626" sldId="340"/>
            <ac:spMk id="7" creationId="{9B12B5F3-0475-B35C-8C9D-B699C5B00E57}"/>
          </ac:spMkLst>
        </pc:spChg>
      </pc:sldChg>
      <pc:sldChg chg="modSp mod">
        <pc:chgData name="Kamil Zielinski" userId="b6fddc5a-4df3-4f24-baac-ad6d377af230" providerId="ADAL" clId="{3273BBF4-102E-4657-A8BA-1F8F0F2493CB}" dt="2025-10-03T13:23:50.247" v="242" actId="790"/>
        <pc:sldMkLst>
          <pc:docMk/>
          <pc:sldMk cId="3762139095" sldId="344"/>
        </pc:sldMkLst>
        <pc:spChg chg="mod">
          <ac:chgData name="Kamil Zielinski" userId="b6fddc5a-4df3-4f24-baac-ad6d377af230" providerId="ADAL" clId="{3273BBF4-102E-4657-A8BA-1F8F0F2493CB}" dt="2025-10-03T13:23:50.247" v="242" actId="790"/>
          <ac:spMkLst>
            <pc:docMk/>
            <pc:sldMk cId="3762139095" sldId="344"/>
            <ac:spMk id="7" creationId="{96F9D2BB-9F6B-86C5-3F0A-CB13422E370C}"/>
          </ac:spMkLst>
        </pc:spChg>
      </pc:sldChg>
      <pc:sldChg chg="modSp mod">
        <pc:chgData name="Kamil Zielinski" userId="b6fddc5a-4df3-4f24-baac-ad6d377af230" providerId="ADAL" clId="{3273BBF4-102E-4657-A8BA-1F8F0F2493CB}" dt="2025-10-03T13:24:08.829" v="243" actId="790"/>
        <pc:sldMkLst>
          <pc:docMk/>
          <pc:sldMk cId="2213986902" sldId="345"/>
        </pc:sldMkLst>
        <pc:spChg chg="mod">
          <ac:chgData name="Kamil Zielinski" userId="b6fddc5a-4df3-4f24-baac-ad6d377af230" providerId="ADAL" clId="{3273BBF4-102E-4657-A8BA-1F8F0F2493CB}" dt="2025-10-03T13:24:08.829" v="243" actId="790"/>
          <ac:spMkLst>
            <pc:docMk/>
            <pc:sldMk cId="2213986902" sldId="345"/>
            <ac:spMk id="7" creationId="{1C3D011A-9C24-26FF-66CC-51427A40B4E8}"/>
          </ac:spMkLst>
        </pc:spChg>
      </pc:sldChg>
      <pc:sldChg chg="modSp mod">
        <pc:chgData name="Kamil Zielinski" userId="b6fddc5a-4df3-4f24-baac-ad6d377af230" providerId="ADAL" clId="{3273BBF4-102E-4657-A8BA-1F8F0F2493CB}" dt="2025-10-03T13:24:44.706" v="244" actId="33524"/>
        <pc:sldMkLst>
          <pc:docMk/>
          <pc:sldMk cId="569733663" sldId="348"/>
        </pc:sldMkLst>
        <pc:spChg chg="mod">
          <ac:chgData name="Kamil Zielinski" userId="b6fddc5a-4df3-4f24-baac-ad6d377af230" providerId="ADAL" clId="{3273BBF4-102E-4657-A8BA-1F8F0F2493CB}" dt="2025-10-03T13:24:44.706" v="244" actId="33524"/>
          <ac:spMkLst>
            <pc:docMk/>
            <pc:sldMk cId="569733663" sldId="348"/>
            <ac:spMk id="12" creationId="{A6CC9A29-F5DA-97FF-4E5D-3C62E75457FE}"/>
          </ac:spMkLst>
        </pc:spChg>
      </pc:sldChg>
      <pc:sldChg chg="modSp mod">
        <pc:chgData name="Kamil Zielinski" userId="b6fddc5a-4df3-4f24-baac-ad6d377af230" providerId="ADAL" clId="{3273BBF4-102E-4657-A8BA-1F8F0F2493CB}" dt="2025-10-03T13:24:56.044" v="245" actId="790"/>
        <pc:sldMkLst>
          <pc:docMk/>
          <pc:sldMk cId="1444048990" sldId="350"/>
        </pc:sldMkLst>
        <pc:spChg chg="mod">
          <ac:chgData name="Kamil Zielinski" userId="b6fddc5a-4df3-4f24-baac-ad6d377af230" providerId="ADAL" clId="{3273BBF4-102E-4657-A8BA-1F8F0F2493CB}" dt="2025-10-03T13:24:56.044" v="245" actId="790"/>
          <ac:spMkLst>
            <pc:docMk/>
            <pc:sldMk cId="1444048990" sldId="350"/>
            <ac:spMk id="7" creationId="{5F89621E-4DF3-72CC-F449-7BA0B2124888}"/>
          </ac:spMkLst>
        </pc:spChg>
      </pc:sldChg>
      <pc:sldChg chg="modSp mod">
        <pc:chgData name="Kamil Zielinski" userId="b6fddc5a-4df3-4f24-baac-ad6d377af230" providerId="ADAL" clId="{3273BBF4-102E-4657-A8BA-1F8F0F2493CB}" dt="2025-10-03T13:26:58.285" v="249" actId="313"/>
        <pc:sldMkLst>
          <pc:docMk/>
          <pc:sldMk cId="2392073895" sldId="358"/>
        </pc:sldMkLst>
        <pc:spChg chg="mod">
          <ac:chgData name="Kamil Zielinski" userId="b6fddc5a-4df3-4f24-baac-ad6d377af230" providerId="ADAL" clId="{3273BBF4-102E-4657-A8BA-1F8F0F2493CB}" dt="2025-10-03T13:26:58.285" v="249" actId="313"/>
          <ac:spMkLst>
            <pc:docMk/>
            <pc:sldMk cId="2392073895" sldId="358"/>
            <ac:spMk id="7" creationId="{324D07EA-A4DC-9849-C5E6-1E19DFBB485C}"/>
          </ac:spMkLst>
        </pc:spChg>
      </pc:sldChg>
      <pc:sldChg chg="modSp mod">
        <pc:chgData name="Kamil Zielinski" userId="b6fddc5a-4df3-4f24-baac-ad6d377af230" providerId="ADAL" clId="{3273BBF4-102E-4657-A8BA-1F8F0F2493CB}" dt="2025-10-03T13:27:25.198" v="252" actId="33524"/>
        <pc:sldMkLst>
          <pc:docMk/>
          <pc:sldMk cId="1642250711" sldId="359"/>
        </pc:sldMkLst>
        <pc:spChg chg="mod">
          <ac:chgData name="Kamil Zielinski" userId="b6fddc5a-4df3-4f24-baac-ad6d377af230" providerId="ADAL" clId="{3273BBF4-102E-4657-A8BA-1F8F0F2493CB}" dt="2025-10-03T13:27:25.198" v="252" actId="33524"/>
          <ac:spMkLst>
            <pc:docMk/>
            <pc:sldMk cId="1642250711" sldId="359"/>
            <ac:spMk id="12" creationId="{85FE7CCC-8212-FD99-E4B6-1D51DB3BFD49}"/>
          </ac:spMkLst>
        </pc:spChg>
      </pc:sldChg>
      <pc:sldChg chg="modSp mod">
        <pc:chgData name="Kamil Zielinski" userId="b6fddc5a-4df3-4f24-baac-ad6d377af230" providerId="ADAL" clId="{3273BBF4-102E-4657-A8BA-1F8F0F2493CB}" dt="2025-10-03T13:28:42.332" v="255" actId="313"/>
        <pc:sldMkLst>
          <pc:docMk/>
          <pc:sldMk cId="1413700620" sldId="362"/>
        </pc:sldMkLst>
        <pc:spChg chg="mod">
          <ac:chgData name="Kamil Zielinski" userId="b6fddc5a-4df3-4f24-baac-ad6d377af230" providerId="ADAL" clId="{3273BBF4-102E-4657-A8BA-1F8F0F2493CB}" dt="2025-10-03T13:28:42.332" v="255" actId="313"/>
          <ac:spMkLst>
            <pc:docMk/>
            <pc:sldMk cId="1413700620" sldId="362"/>
            <ac:spMk id="7" creationId="{B9CDB2C5-B770-A0C9-B202-A49EC8BE3B12}"/>
          </ac:spMkLst>
        </pc:spChg>
      </pc:sldChg>
      <pc:sldChg chg="modSp mod">
        <pc:chgData name="Kamil Zielinski" userId="b6fddc5a-4df3-4f24-baac-ad6d377af230" providerId="ADAL" clId="{3273BBF4-102E-4657-A8BA-1F8F0F2493CB}" dt="2025-10-03T13:28:51.181" v="257" actId="33524"/>
        <pc:sldMkLst>
          <pc:docMk/>
          <pc:sldMk cId="4196773616" sldId="363"/>
        </pc:sldMkLst>
        <pc:spChg chg="mod">
          <ac:chgData name="Kamil Zielinski" userId="b6fddc5a-4df3-4f24-baac-ad6d377af230" providerId="ADAL" clId="{3273BBF4-102E-4657-A8BA-1F8F0F2493CB}" dt="2025-10-03T13:28:51.181" v="257" actId="33524"/>
          <ac:spMkLst>
            <pc:docMk/>
            <pc:sldMk cId="4196773616" sldId="363"/>
            <ac:spMk id="12" creationId="{1309D614-EFDD-167A-645C-C6006FE21C47}"/>
          </ac:spMkLst>
        </pc:spChg>
      </pc:sldChg>
      <pc:sldChg chg="modSp mod">
        <pc:chgData name="Kamil Zielinski" userId="b6fddc5a-4df3-4f24-baac-ad6d377af230" providerId="ADAL" clId="{3273BBF4-102E-4657-A8BA-1F8F0F2493CB}" dt="2025-10-03T13:17:46.890" v="151" actId="313"/>
        <pc:sldMkLst>
          <pc:docMk/>
          <pc:sldMk cId="693897933" sldId="369"/>
        </pc:sldMkLst>
        <pc:spChg chg="mod">
          <ac:chgData name="Kamil Zielinski" userId="b6fddc5a-4df3-4f24-baac-ad6d377af230" providerId="ADAL" clId="{3273BBF4-102E-4657-A8BA-1F8F0F2493CB}" dt="2025-10-03T13:17:46.890" v="151" actId="313"/>
          <ac:spMkLst>
            <pc:docMk/>
            <pc:sldMk cId="693897933" sldId="369"/>
            <ac:spMk id="12" creationId="{7E6A8CD1-E3B5-3CD8-C20D-AE8FDFF0673D}"/>
          </ac:spMkLst>
        </pc:spChg>
      </pc:sldChg>
      <pc:sldChg chg="modSp mod">
        <pc:chgData name="Kamil Zielinski" userId="b6fddc5a-4df3-4f24-baac-ad6d377af230" providerId="ADAL" clId="{3273BBF4-102E-4657-A8BA-1F8F0F2493CB}" dt="2025-10-03T13:37:51.445" v="299" actId="790"/>
        <pc:sldMkLst>
          <pc:docMk/>
          <pc:sldMk cId="1698257093" sldId="372"/>
        </pc:sldMkLst>
        <pc:spChg chg="mod">
          <ac:chgData name="Kamil Zielinski" userId="b6fddc5a-4df3-4f24-baac-ad6d377af230" providerId="ADAL" clId="{3273BBF4-102E-4657-A8BA-1F8F0F2493CB}" dt="2025-10-03T13:37:51.445" v="299" actId="790"/>
          <ac:spMkLst>
            <pc:docMk/>
            <pc:sldMk cId="1698257093" sldId="372"/>
            <ac:spMk id="7" creationId="{F6AF83AA-F73F-E233-3607-B3F279D0A97C}"/>
          </ac:spMkLst>
        </pc:spChg>
        <pc:spChg chg="mod">
          <ac:chgData name="Kamil Zielinski" userId="b6fddc5a-4df3-4f24-baac-ad6d377af230" providerId="ADAL" clId="{3273BBF4-102E-4657-A8BA-1F8F0F2493CB}" dt="2025-10-03T13:37:51.445" v="299" actId="790"/>
          <ac:spMkLst>
            <pc:docMk/>
            <pc:sldMk cId="1698257093" sldId="372"/>
            <ac:spMk id="12" creationId="{011783D0-60C3-4627-5924-C87F76AA5653}"/>
          </ac:spMkLst>
        </pc:spChg>
      </pc:sldChg>
      <pc:sldChg chg="modSp mod">
        <pc:chgData name="Kamil Zielinski" userId="b6fddc5a-4df3-4f24-baac-ad6d377af230" providerId="ADAL" clId="{3273BBF4-102E-4657-A8BA-1F8F0F2493CB}" dt="2025-10-03T13:38:23.494" v="301" actId="313"/>
        <pc:sldMkLst>
          <pc:docMk/>
          <pc:sldMk cId="963517051" sldId="373"/>
        </pc:sldMkLst>
        <pc:spChg chg="mod">
          <ac:chgData name="Kamil Zielinski" userId="b6fddc5a-4df3-4f24-baac-ad6d377af230" providerId="ADAL" clId="{3273BBF4-102E-4657-A8BA-1F8F0F2493CB}" dt="2025-10-03T13:38:23.494" v="301" actId="313"/>
          <ac:spMkLst>
            <pc:docMk/>
            <pc:sldMk cId="963517051" sldId="373"/>
            <ac:spMk id="7" creationId="{D1B43E16-83B3-CCF9-264C-E5D78CD400B2}"/>
          </ac:spMkLst>
        </pc:spChg>
      </pc:sldChg>
      <pc:sldChg chg="modSp mod">
        <pc:chgData name="Kamil Zielinski" userId="b6fddc5a-4df3-4f24-baac-ad6d377af230" providerId="ADAL" clId="{3273BBF4-102E-4657-A8BA-1F8F0F2493CB}" dt="2025-10-03T13:38:35.188" v="303" actId="20577"/>
        <pc:sldMkLst>
          <pc:docMk/>
          <pc:sldMk cId="3849326862" sldId="377"/>
        </pc:sldMkLst>
        <pc:spChg chg="mod">
          <ac:chgData name="Kamil Zielinski" userId="b6fddc5a-4df3-4f24-baac-ad6d377af230" providerId="ADAL" clId="{3273BBF4-102E-4657-A8BA-1F8F0F2493CB}" dt="2025-10-03T13:38:35.188" v="303" actId="20577"/>
          <ac:spMkLst>
            <pc:docMk/>
            <pc:sldMk cId="3849326862" sldId="377"/>
            <ac:spMk id="7" creationId="{20B2E342-19B8-54F1-D31D-21830950EEC5}"/>
          </ac:spMkLst>
        </pc:spChg>
      </pc:sldChg>
      <pc:sldChg chg="modSp mod">
        <pc:chgData name="Kamil Zielinski" userId="b6fddc5a-4df3-4f24-baac-ad6d377af230" providerId="ADAL" clId="{3273BBF4-102E-4657-A8BA-1F8F0F2493CB}" dt="2025-10-03T13:39:43.464" v="310" actId="790"/>
        <pc:sldMkLst>
          <pc:docMk/>
          <pc:sldMk cId="1357881244" sldId="383"/>
        </pc:sldMkLst>
        <pc:spChg chg="mod">
          <ac:chgData name="Kamil Zielinski" userId="b6fddc5a-4df3-4f24-baac-ad6d377af230" providerId="ADAL" clId="{3273BBF4-102E-4657-A8BA-1F8F0F2493CB}" dt="2025-10-03T13:39:43.464" v="310" actId="790"/>
          <ac:spMkLst>
            <pc:docMk/>
            <pc:sldMk cId="1357881244" sldId="383"/>
            <ac:spMk id="12" creationId="{C70F856A-9A13-AD75-FDE7-085B9C71C486}"/>
          </ac:spMkLst>
        </pc:spChg>
      </pc:sldChg>
      <pc:sldChg chg="modSp mod">
        <pc:chgData name="Kamil Zielinski" userId="b6fddc5a-4df3-4f24-baac-ad6d377af230" providerId="ADAL" clId="{3273BBF4-102E-4657-A8BA-1F8F0F2493CB}" dt="2025-10-03T13:19:39.072" v="194" actId="20577"/>
        <pc:sldMkLst>
          <pc:docMk/>
          <pc:sldMk cId="2187799417" sldId="389"/>
        </pc:sldMkLst>
        <pc:spChg chg="mod">
          <ac:chgData name="Kamil Zielinski" userId="b6fddc5a-4df3-4f24-baac-ad6d377af230" providerId="ADAL" clId="{3273BBF4-102E-4657-A8BA-1F8F0F2493CB}" dt="2025-10-03T13:19:39.072" v="194" actId="20577"/>
          <ac:spMkLst>
            <pc:docMk/>
            <pc:sldMk cId="2187799417" sldId="389"/>
            <ac:spMk id="7" creationId="{EDB4F6CF-E98D-BB95-B1BB-0C8E29B59A51}"/>
          </ac:spMkLst>
        </pc:spChg>
      </pc:sldChg>
      <pc:sldChg chg="modSp mod">
        <pc:chgData name="Kamil Zielinski" userId="b6fddc5a-4df3-4f24-baac-ad6d377af230" providerId="ADAL" clId="{3273BBF4-102E-4657-A8BA-1F8F0F2493CB}" dt="2025-10-03T13:35:33.188" v="274" actId="33524"/>
        <pc:sldMkLst>
          <pc:docMk/>
          <pc:sldMk cId="2329269880" sldId="394"/>
        </pc:sldMkLst>
        <pc:spChg chg="mod">
          <ac:chgData name="Kamil Zielinski" userId="b6fddc5a-4df3-4f24-baac-ad6d377af230" providerId="ADAL" clId="{3273BBF4-102E-4657-A8BA-1F8F0F2493CB}" dt="2025-10-03T13:35:33.188" v="274" actId="33524"/>
          <ac:spMkLst>
            <pc:docMk/>
            <pc:sldMk cId="2329269880" sldId="394"/>
            <ac:spMk id="12" creationId="{1A92B285-4B23-BB17-D9B4-978B9279780D}"/>
          </ac:spMkLst>
        </pc:spChg>
      </pc:sldChg>
      <pc:sldChg chg="modSp mod">
        <pc:chgData name="Kamil Zielinski" userId="b6fddc5a-4df3-4f24-baac-ad6d377af230" providerId="ADAL" clId="{3273BBF4-102E-4657-A8BA-1F8F0F2493CB}" dt="2025-10-03T13:37:22.174" v="297" actId="20577"/>
        <pc:sldMkLst>
          <pc:docMk/>
          <pc:sldMk cId="3230833569" sldId="396"/>
        </pc:sldMkLst>
        <pc:spChg chg="mod">
          <ac:chgData name="Kamil Zielinski" userId="b6fddc5a-4df3-4f24-baac-ad6d377af230" providerId="ADAL" clId="{3273BBF4-102E-4657-A8BA-1F8F0F2493CB}" dt="2025-10-03T13:37:22.174" v="297" actId="20577"/>
          <ac:spMkLst>
            <pc:docMk/>
            <pc:sldMk cId="3230833569" sldId="396"/>
            <ac:spMk id="12" creationId="{011783D0-60C3-4627-5924-C87F76AA5653}"/>
          </ac:spMkLst>
        </pc:spChg>
      </pc:sldChg>
      <pc:sldChg chg="modSp mod">
        <pc:chgData name="Kamil Zielinski" userId="b6fddc5a-4df3-4f24-baac-ad6d377af230" providerId="ADAL" clId="{3273BBF4-102E-4657-A8BA-1F8F0F2493CB}" dt="2025-10-03T13:17:05.916" v="150" actId="313"/>
        <pc:sldMkLst>
          <pc:docMk/>
          <pc:sldMk cId="1468555973" sldId="397"/>
        </pc:sldMkLst>
        <pc:spChg chg="mod">
          <ac:chgData name="Kamil Zielinski" userId="b6fddc5a-4df3-4f24-baac-ad6d377af230" providerId="ADAL" clId="{3273BBF4-102E-4657-A8BA-1F8F0F2493CB}" dt="2025-10-03T13:17:05.916" v="150" actId="313"/>
          <ac:spMkLst>
            <pc:docMk/>
            <pc:sldMk cId="1468555973" sldId="397"/>
            <ac:spMk id="12" creationId="{F9022206-9FB5-8372-E140-25FC149782EF}"/>
          </ac:spMkLst>
        </pc:spChg>
      </pc:sldChg>
      <pc:sldChg chg="modSp mod">
        <pc:chgData name="Kamil Zielinski" userId="b6fddc5a-4df3-4f24-baac-ad6d377af230" providerId="ADAL" clId="{3273BBF4-102E-4657-A8BA-1F8F0F2493CB}" dt="2025-10-03T13:22:59.987" v="241" actId="20577"/>
        <pc:sldMkLst>
          <pc:docMk/>
          <pc:sldMk cId="561824505" sldId="415"/>
        </pc:sldMkLst>
        <pc:spChg chg="mod">
          <ac:chgData name="Kamil Zielinski" userId="b6fddc5a-4df3-4f24-baac-ad6d377af230" providerId="ADAL" clId="{3273BBF4-102E-4657-A8BA-1F8F0F2493CB}" dt="2025-10-03T13:22:59.987" v="241" actId="20577"/>
          <ac:spMkLst>
            <pc:docMk/>
            <pc:sldMk cId="561824505" sldId="415"/>
            <ac:spMk id="12" creationId="{9E7DCD64-BC24-D6E4-CAE1-1CDF1D3F4A79}"/>
          </ac:spMkLst>
        </pc:spChg>
      </pc:sldChg>
      <pc:sldChg chg="modSp mod">
        <pc:chgData name="Kamil Zielinski" userId="b6fddc5a-4df3-4f24-baac-ad6d377af230" providerId="ADAL" clId="{3273BBF4-102E-4657-A8BA-1F8F0F2493CB}" dt="2025-10-03T13:22:49.003" v="230" actId="114"/>
        <pc:sldMkLst>
          <pc:docMk/>
          <pc:sldMk cId="1605071430" sldId="418"/>
        </pc:sldMkLst>
        <pc:spChg chg="mod">
          <ac:chgData name="Kamil Zielinski" userId="b6fddc5a-4df3-4f24-baac-ad6d377af230" providerId="ADAL" clId="{3273BBF4-102E-4657-A8BA-1F8F0F2493CB}" dt="2025-10-03T13:22:49.003" v="230" actId="114"/>
          <ac:spMkLst>
            <pc:docMk/>
            <pc:sldMk cId="1605071430" sldId="418"/>
            <ac:spMk id="12" creationId="{E97BB12E-C5C7-139C-07EA-4E7377E0DDAA}"/>
          </ac:spMkLst>
        </pc:spChg>
      </pc:sldChg>
      <pc:sldChg chg="modSp mod">
        <pc:chgData name="Kamil Zielinski" userId="b6fddc5a-4df3-4f24-baac-ad6d377af230" providerId="ADAL" clId="{3273BBF4-102E-4657-A8BA-1F8F0F2493CB}" dt="2025-10-03T13:21:09.112" v="200" actId="114"/>
        <pc:sldMkLst>
          <pc:docMk/>
          <pc:sldMk cId="2422915557" sldId="419"/>
        </pc:sldMkLst>
        <pc:spChg chg="mod">
          <ac:chgData name="Kamil Zielinski" userId="b6fddc5a-4df3-4f24-baac-ad6d377af230" providerId="ADAL" clId="{3273BBF4-102E-4657-A8BA-1F8F0F2493CB}" dt="2025-10-03T13:21:09.112" v="200" actId="114"/>
          <ac:spMkLst>
            <pc:docMk/>
            <pc:sldMk cId="2422915557" sldId="419"/>
            <ac:spMk id="12" creationId="{20A5992B-452E-32F9-DC16-EC3CEA152E50}"/>
          </ac:spMkLst>
        </pc:spChg>
      </pc:sldChg>
      <pc:sldChg chg="modSp mod">
        <pc:chgData name="Kamil Zielinski" userId="b6fddc5a-4df3-4f24-baac-ad6d377af230" providerId="ADAL" clId="{3273BBF4-102E-4657-A8BA-1F8F0F2493CB}" dt="2025-10-03T13:20:19.165" v="195" actId="33524"/>
        <pc:sldMkLst>
          <pc:docMk/>
          <pc:sldMk cId="1572470027" sldId="421"/>
        </pc:sldMkLst>
        <pc:spChg chg="mod">
          <ac:chgData name="Kamil Zielinski" userId="b6fddc5a-4df3-4f24-baac-ad6d377af230" providerId="ADAL" clId="{3273BBF4-102E-4657-A8BA-1F8F0F2493CB}" dt="2025-10-03T13:20:19.165" v="195" actId="33524"/>
          <ac:spMkLst>
            <pc:docMk/>
            <pc:sldMk cId="1572470027" sldId="421"/>
            <ac:spMk id="7" creationId="{06751385-1F09-AB9B-4C84-60AC5C7B2AE6}"/>
          </ac:spMkLst>
        </pc:spChg>
      </pc:sldChg>
      <pc:sldChg chg="modSp mod">
        <pc:chgData name="Kamil Zielinski" userId="b6fddc5a-4df3-4f24-baac-ad6d377af230" providerId="ADAL" clId="{3273BBF4-102E-4657-A8BA-1F8F0F2493CB}" dt="2025-10-03T13:25:45.223" v="247" actId="313"/>
        <pc:sldMkLst>
          <pc:docMk/>
          <pc:sldMk cId="2871069574" sldId="423"/>
        </pc:sldMkLst>
        <pc:spChg chg="mod">
          <ac:chgData name="Kamil Zielinski" userId="b6fddc5a-4df3-4f24-baac-ad6d377af230" providerId="ADAL" clId="{3273BBF4-102E-4657-A8BA-1F8F0F2493CB}" dt="2025-10-03T13:25:45.223" v="247" actId="313"/>
          <ac:spMkLst>
            <pc:docMk/>
            <pc:sldMk cId="2871069574" sldId="423"/>
            <ac:spMk id="12" creationId="{86736BCD-6FC6-CCD6-E084-845DC477A110}"/>
          </ac:spMkLst>
        </pc:spChg>
      </pc:sldChg>
      <pc:sldChg chg="modSp mod">
        <pc:chgData name="Kamil Zielinski" userId="b6fddc5a-4df3-4f24-baac-ad6d377af230" providerId="ADAL" clId="{3273BBF4-102E-4657-A8BA-1F8F0F2493CB}" dt="2025-10-03T13:26:29.279" v="248" actId="790"/>
        <pc:sldMkLst>
          <pc:docMk/>
          <pc:sldMk cId="473021446" sldId="425"/>
        </pc:sldMkLst>
        <pc:spChg chg="mod">
          <ac:chgData name="Kamil Zielinski" userId="b6fddc5a-4df3-4f24-baac-ad6d377af230" providerId="ADAL" clId="{3273BBF4-102E-4657-A8BA-1F8F0F2493CB}" dt="2025-10-03T13:26:29.279" v="248" actId="790"/>
          <ac:spMkLst>
            <pc:docMk/>
            <pc:sldMk cId="473021446" sldId="425"/>
            <ac:spMk id="12" creationId="{21AE018F-7280-B776-E63F-A886C3F04528}"/>
          </ac:spMkLst>
        </pc:spChg>
      </pc:sldChg>
      <pc:sldChg chg="modSp mod">
        <pc:chgData name="Kamil Zielinski" userId="b6fddc5a-4df3-4f24-baac-ad6d377af230" providerId="ADAL" clId="{3273BBF4-102E-4657-A8BA-1F8F0F2493CB}" dt="2025-10-03T13:27:16.752" v="250" actId="313"/>
        <pc:sldMkLst>
          <pc:docMk/>
          <pc:sldMk cId="2172370832" sldId="426"/>
        </pc:sldMkLst>
        <pc:spChg chg="mod">
          <ac:chgData name="Kamil Zielinski" userId="b6fddc5a-4df3-4f24-baac-ad6d377af230" providerId="ADAL" clId="{3273BBF4-102E-4657-A8BA-1F8F0F2493CB}" dt="2025-10-03T13:27:16.752" v="250" actId="313"/>
          <ac:spMkLst>
            <pc:docMk/>
            <pc:sldMk cId="2172370832" sldId="426"/>
            <ac:spMk id="7" creationId="{AF819089-311D-AB21-1BAB-F522B90DF998}"/>
          </ac:spMkLst>
        </pc:spChg>
      </pc:sldChg>
      <pc:sldChg chg="modSp mod">
        <pc:chgData name="Kamil Zielinski" userId="b6fddc5a-4df3-4f24-baac-ad6d377af230" providerId="ADAL" clId="{3273BBF4-102E-4657-A8BA-1F8F0F2493CB}" dt="2025-10-03T13:28:32.437" v="254" actId="33524"/>
        <pc:sldMkLst>
          <pc:docMk/>
          <pc:sldMk cId="1227776759" sldId="427"/>
        </pc:sldMkLst>
        <pc:spChg chg="mod">
          <ac:chgData name="Kamil Zielinski" userId="b6fddc5a-4df3-4f24-baac-ad6d377af230" providerId="ADAL" clId="{3273BBF4-102E-4657-A8BA-1F8F0F2493CB}" dt="2025-10-03T13:28:32.437" v="254" actId="33524"/>
          <ac:spMkLst>
            <pc:docMk/>
            <pc:sldMk cId="1227776759" sldId="427"/>
            <ac:spMk id="12" creationId="{ACF53423-DCF4-1D96-C197-49F1EC1D4A6E}"/>
          </ac:spMkLst>
        </pc:spChg>
      </pc:sldChg>
      <pc:sldChg chg="modSp mod">
        <pc:chgData name="Kamil Zielinski" userId="b6fddc5a-4df3-4f24-baac-ad6d377af230" providerId="ADAL" clId="{3273BBF4-102E-4657-A8BA-1F8F0F2493CB}" dt="2025-10-03T13:34:08.571" v="268" actId="33524"/>
        <pc:sldMkLst>
          <pc:docMk/>
          <pc:sldMk cId="2781507441" sldId="432"/>
        </pc:sldMkLst>
        <pc:spChg chg="mod">
          <ac:chgData name="Kamil Zielinski" userId="b6fddc5a-4df3-4f24-baac-ad6d377af230" providerId="ADAL" clId="{3273BBF4-102E-4657-A8BA-1F8F0F2493CB}" dt="2025-10-03T13:34:08.571" v="268" actId="33524"/>
          <ac:spMkLst>
            <pc:docMk/>
            <pc:sldMk cId="2781507441" sldId="432"/>
            <ac:spMk id="12" creationId="{3F240783-B3FA-5EC9-4D47-9008B9A44A02}"/>
          </ac:spMkLst>
        </pc:spChg>
      </pc:sldChg>
      <pc:sldChg chg="modSp mod">
        <pc:chgData name="Kamil Zielinski" userId="b6fddc5a-4df3-4f24-baac-ad6d377af230" providerId="ADAL" clId="{3273BBF4-102E-4657-A8BA-1F8F0F2493CB}" dt="2025-10-03T13:31:43.449" v="260" actId="790"/>
        <pc:sldMkLst>
          <pc:docMk/>
          <pc:sldMk cId="1716315832" sldId="434"/>
        </pc:sldMkLst>
        <pc:spChg chg="mod">
          <ac:chgData name="Kamil Zielinski" userId="b6fddc5a-4df3-4f24-baac-ad6d377af230" providerId="ADAL" clId="{3273BBF4-102E-4657-A8BA-1F8F0F2493CB}" dt="2025-10-03T13:31:43.449" v="260" actId="790"/>
          <ac:spMkLst>
            <pc:docMk/>
            <pc:sldMk cId="1716315832" sldId="434"/>
            <ac:spMk id="12" creationId="{AFBF4012-0B27-9AD0-6160-9256E99DD1EE}"/>
          </ac:spMkLst>
        </pc:spChg>
      </pc:sldChg>
      <pc:sldChg chg="modSp mod">
        <pc:chgData name="Kamil Zielinski" userId="b6fddc5a-4df3-4f24-baac-ad6d377af230" providerId="ADAL" clId="{3273BBF4-102E-4657-A8BA-1F8F0F2493CB}" dt="2025-10-03T13:32:08.828" v="262" actId="20577"/>
        <pc:sldMkLst>
          <pc:docMk/>
          <pc:sldMk cId="221951864" sldId="435"/>
        </pc:sldMkLst>
        <pc:spChg chg="mod">
          <ac:chgData name="Kamil Zielinski" userId="b6fddc5a-4df3-4f24-baac-ad6d377af230" providerId="ADAL" clId="{3273BBF4-102E-4657-A8BA-1F8F0F2493CB}" dt="2025-10-03T13:32:08.828" v="262" actId="20577"/>
          <ac:spMkLst>
            <pc:docMk/>
            <pc:sldMk cId="221951864" sldId="435"/>
            <ac:spMk id="7" creationId="{5CABE2EE-8E02-75EF-C96E-D1BB2F34891D}"/>
          </ac:spMkLst>
        </pc:spChg>
      </pc:sldChg>
      <pc:sldChg chg="modSp mod">
        <pc:chgData name="Kamil Zielinski" userId="b6fddc5a-4df3-4f24-baac-ad6d377af230" providerId="ADAL" clId="{3273BBF4-102E-4657-A8BA-1F8F0F2493CB}" dt="2025-10-03T13:32:44.019" v="264" actId="20577"/>
        <pc:sldMkLst>
          <pc:docMk/>
          <pc:sldMk cId="2808584222" sldId="436"/>
        </pc:sldMkLst>
        <pc:spChg chg="mod">
          <ac:chgData name="Kamil Zielinski" userId="b6fddc5a-4df3-4f24-baac-ad6d377af230" providerId="ADAL" clId="{3273BBF4-102E-4657-A8BA-1F8F0F2493CB}" dt="2025-10-03T13:32:44.019" v="264" actId="20577"/>
          <ac:spMkLst>
            <pc:docMk/>
            <pc:sldMk cId="2808584222" sldId="436"/>
            <ac:spMk id="7" creationId="{38B4C69D-3589-2706-B104-EBDF68DA281D}"/>
          </ac:spMkLst>
        </pc:spChg>
      </pc:sldChg>
      <pc:sldChg chg="modSp mod">
        <pc:chgData name="Kamil Zielinski" userId="b6fddc5a-4df3-4f24-baac-ad6d377af230" providerId="ADAL" clId="{3273BBF4-102E-4657-A8BA-1F8F0F2493CB}" dt="2025-10-03T13:39:24.394" v="306" actId="790"/>
        <pc:sldMkLst>
          <pc:docMk/>
          <pc:sldMk cId="1665791477" sldId="437"/>
        </pc:sldMkLst>
        <pc:spChg chg="mod">
          <ac:chgData name="Kamil Zielinski" userId="b6fddc5a-4df3-4f24-baac-ad6d377af230" providerId="ADAL" clId="{3273BBF4-102E-4657-A8BA-1F8F0F2493CB}" dt="2025-10-03T13:39:24.394" v="306" actId="790"/>
          <ac:spMkLst>
            <pc:docMk/>
            <pc:sldMk cId="1665791477" sldId="437"/>
            <ac:spMk id="7" creationId="{170C6E69-2A76-E97B-8D32-884E659D447F}"/>
          </ac:spMkLst>
        </pc:spChg>
      </pc:sldChg>
      <pc:sldChg chg="modSp mod">
        <pc:chgData name="Kamil Zielinski" userId="b6fddc5a-4df3-4f24-baac-ad6d377af230" providerId="ADAL" clId="{3273BBF4-102E-4657-A8BA-1F8F0F2493CB}" dt="2025-10-03T13:15:51.444" v="145" actId="790"/>
        <pc:sldMkLst>
          <pc:docMk/>
          <pc:sldMk cId="4284511231" sldId="442"/>
        </pc:sldMkLst>
        <pc:spChg chg="mod">
          <ac:chgData name="Kamil Zielinski" userId="b6fddc5a-4df3-4f24-baac-ad6d377af230" providerId="ADAL" clId="{3273BBF4-102E-4657-A8BA-1F8F0F2493CB}" dt="2025-10-03T13:15:51.444" v="145" actId="790"/>
          <ac:spMkLst>
            <pc:docMk/>
            <pc:sldMk cId="4284511231" sldId="442"/>
            <ac:spMk id="7" creationId="{7338C0EF-A0E8-EC83-F403-382E1D074723}"/>
          </ac:spMkLst>
        </pc:spChg>
      </pc:sldChg>
      <pc:sldChg chg="modSp mod">
        <pc:chgData name="Kamil Zielinski" userId="b6fddc5a-4df3-4f24-baac-ad6d377af230" providerId="ADAL" clId="{3273BBF4-102E-4657-A8BA-1F8F0F2493CB}" dt="2025-10-03T13:13:10.430" v="96" actId="790"/>
        <pc:sldMkLst>
          <pc:docMk/>
          <pc:sldMk cId="3978008880" sldId="449"/>
        </pc:sldMkLst>
        <pc:spChg chg="mod">
          <ac:chgData name="Kamil Zielinski" userId="b6fddc5a-4df3-4f24-baac-ad6d377af230" providerId="ADAL" clId="{3273BBF4-102E-4657-A8BA-1F8F0F2493CB}" dt="2025-10-03T13:13:10.430" v="96" actId="790"/>
          <ac:spMkLst>
            <pc:docMk/>
            <pc:sldMk cId="3978008880" sldId="449"/>
            <ac:spMk id="7" creationId="{956E4723-E32C-479D-8AC8-A54CCDDF0875}"/>
          </ac:spMkLst>
        </pc:spChg>
      </pc:sldChg>
      <pc:sldChg chg="modSp mod">
        <pc:chgData name="Kamil Zielinski" userId="b6fddc5a-4df3-4f24-baac-ad6d377af230" providerId="ADAL" clId="{3273BBF4-102E-4657-A8BA-1F8F0F2493CB}" dt="2025-10-03T13:33:21.381" v="265" actId="313"/>
        <pc:sldMkLst>
          <pc:docMk/>
          <pc:sldMk cId="1392927022" sldId="454"/>
        </pc:sldMkLst>
        <pc:spChg chg="mod">
          <ac:chgData name="Kamil Zielinski" userId="b6fddc5a-4df3-4f24-baac-ad6d377af230" providerId="ADAL" clId="{3273BBF4-102E-4657-A8BA-1F8F0F2493CB}" dt="2025-10-03T13:33:21.381" v="265" actId="313"/>
          <ac:spMkLst>
            <pc:docMk/>
            <pc:sldMk cId="1392927022" sldId="454"/>
            <ac:spMk id="7" creationId="{B036D7CE-6119-664A-5006-69449E903D7C}"/>
          </ac:spMkLst>
        </pc:spChg>
      </pc:sldChg>
      <pc:sldChg chg="modSp mod">
        <pc:chgData name="Kamil Zielinski" userId="b6fddc5a-4df3-4f24-baac-ad6d377af230" providerId="ADAL" clId="{3273BBF4-102E-4657-A8BA-1F8F0F2493CB}" dt="2025-10-03T13:34:00.951" v="267" actId="790"/>
        <pc:sldMkLst>
          <pc:docMk/>
          <pc:sldMk cId="2261799437" sldId="455"/>
        </pc:sldMkLst>
        <pc:spChg chg="mod">
          <ac:chgData name="Kamil Zielinski" userId="b6fddc5a-4df3-4f24-baac-ad6d377af230" providerId="ADAL" clId="{3273BBF4-102E-4657-A8BA-1F8F0F2493CB}" dt="2025-10-03T13:34:00.951" v="267" actId="790"/>
          <ac:spMkLst>
            <pc:docMk/>
            <pc:sldMk cId="2261799437" sldId="455"/>
            <ac:spMk id="4" creationId="{AF9C16DA-A7EA-6884-8641-DB0C1FE3C02E}"/>
          </ac:spMkLst>
        </pc:spChg>
      </pc:sldChg>
      <pc:sldChg chg="modSp mod">
        <pc:chgData name="Kamil Zielinski" userId="b6fddc5a-4df3-4f24-baac-ad6d377af230" providerId="ADAL" clId="{3273BBF4-102E-4657-A8BA-1F8F0F2493CB}" dt="2025-10-03T13:34:59.184" v="272" actId="948"/>
        <pc:sldMkLst>
          <pc:docMk/>
          <pc:sldMk cId="2538847756" sldId="456"/>
        </pc:sldMkLst>
        <pc:spChg chg="mod">
          <ac:chgData name="Kamil Zielinski" userId="b6fddc5a-4df3-4f24-baac-ad6d377af230" providerId="ADAL" clId="{3273BBF4-102E-4657-A8BA-1F8F0F2493CB}" dt="2025-10-03T13:34:59.184" v="272" actId="948"/>
          <ac:spMkLst>
            <pc:docMk/>
            <pc:sldMk cId="2538847756" sldId="456"/>
            <ac:spMk id="3" creationId="{D6895F84-47D2-0EBF-463B-4680614AC714}"/>
          </ac:spMkLst>
        </pc:spChg>
        <pc:spChg chg="mod">
          <ac:chgData name="Kamil Zielinski" userId="b6fddc5a-4df3-4f24-baac-ad6d377af230" providerId="ADAL" clId="{3273BBF4-102E-4657-A8BA-1F8F0F2493CB}" dt="2025-10-03T13:34:23.953" v="269" actId="790"/>
          <ac:spMkLst>
            <pc:docMk/>
            <pc:sldMk cId="2538847756" sldId="456"/>
            <ac:spMk id="7" creationId="{B6AA12FB-EE6C-A302-8585-C392E9675217}"/>
          </ac:spMkLst>
        </pc:spChg>
      </pc:sldChg>
      <pc:sldChg chg="modSp mod">
        <pc:chgData name="Kamil Zielinski" userId="b6fddc5a-4df3-4f24-baac-ad6d377af230" providerId="ADAL" clId="{3273BBF4-102E-4657-A8BA-1F8F0F2493CB}" dt="2025-10-03T13:35:13.238" v="273" actId="790"/>
        <pc:sldMkLst>
          <pc:docMk/>
          <pc:sldMk cId="1116134724" sldId="457"/>
        </pc:sldMkLst>
        <pc:spChg chg="mod">
          <ac:chgData name="Kamil Zielinski" userId="b6fddc5a-4df3-4f24-baac-ad6d377af230" providerId="ADAL" clId="{3273BBF4-102E-4657-A8BA-1F8F0F2493CB}" dt="2025-10-03T13:35:13.238" v="273" actId="790"/>
          <ac:spMkLst>
            <pc:docMk/>
            <pc:sldMk cId="1116134724" sldId="457"/>
            <ac:spMk id="7" creationId="{003DDDC3-6CED-11A5-844C-5DB8AD5C2EF6}"/>
          </ac:spMkLst>
        </pc:spChg>
      </pc:sldChg>
      <pc:sldChg chg="addSp delSp modSp add mod">
        <pc:chgData name="Kamil Zielinski" userId="b6fddc5a-4df3-4f24-baac-ad6d377af230" providerId="ADAL" clId="{3273BBF4-102E-4657-A8BA-1F8F0F2493CB}" dt="2025-10-03T12:58:47.301" v="66" actId="1076"/>
        <pc:sldMkLst>
          <pc:docMk/>
          <pc:sldMk cId="678616537" sldId="458"/>
        </pc:sldMkLst>
        <pc:spChg chg="mod">
          <ac:chgData name="Kamil Zielinski" userId="b6fddc5a-4df3-4f24-baac-ad6d377af230" providerId="ADAL" clId="{3273BBF4-102E-4657-A8BA-1F8F0F2493CB}" dt="2025-10-03T12:50:53.269" v="53" actId="403"/>
          <ac:spMkLst>
            <pc:docMk/>
            <pc:sldMk cId="678616537" sldId="458"/>
            <ac:spMk id="7" creationId="{237BD716-52F1-D4AE-1B9C-082598EA908E}"/>
          </ac:spMkLst>
        </pc:spChg>
        <pc:spChg chg="del">
          <ac:chgData name="Kamil Zielinski" userId="b6fddc5a-4df3-4f24-baac-ad6d377af230" providerId="ADAL" clId="{3273BBF4-102E-4657-A8BA-1F8F0F2493CB}" dt="2025-10-03T12:50:44.547" v="43" actId="478"/>
          <ac:spMkLst>
            <pc:docMk/>
            <pc:sldMk cId="678616537" sldId="458"/>
            <ac:spMk id="12" creationId="{E3B407B7-9FFA-49FF-FD93-85889CEB8AD0}"/>
          </ac:spMkLst>
        </pc:spChg>
        <pc:graphicFrameChg chg="add del mod">
          <ac:chgData name="Kamil Zielinski" userId="b6fddc5a-4df3-4f24-baac-ad6d377af230" providerId="ADAL" clId="{3273BBF4-102E-4657-A8BA-1F8F0F2493CB}" dt="2025-10-03T12:58:34.239" v="63" actId="478"/>
          <ac:graphicFrameMkLst>
            <pc:docMk/>
            <pc:sldMk cId="678616537" sldId="458"/>
            <ac:graphicFrameMk id="3" creationId="{08A9A122-6913-7C10-3F7F-74CEADC3D6F1}"/>
          </ac:graphicFrameMkLst>
        </pc:graphicFrameChg>
        <pc:graphicFrameChg chg="add del">
          <ac:chgData name="Kamil Zielinski" userId="b6fddc5a-4df3-4f24-baac-ad6d377af230" providerId="ADAL" clId="{3273BBF4-102E-4657-A8BA-1F8F0F2493CB}" dt="2025-10-03T12:57:03.874" v="60"/>
          <ac:graphicFrameMkLst>
            <pc:docMk/>
            <pc:sldMk cId="678616537" sldId="458"/>
            <ac:graphicFrameMk id="4" creationId="{ADD25A1B-64A1-E44F-6CF7-0FD981AEE2C0}"/>
          </ac:graphicFrameMkLst>
        </pc:graphicFrameChg>
        <pc:graphicFrameChg chg="add mod">
          <ac:chgData name="Kamil Zielinski" userId="b6fddc5a-4df3-4f24-baac-ad6d377af230" providerId="ADAL" clId="{3273BBF4-102E-4657-A8BA-1F8F0F2493CB}" dt="2025-10-03T12:58:47.301" v="66" actId="1076"/>
          <ac:graphicFrameMkLst>
            <pc:docMk/>
            <pc:sldMk cId="678616537" sldId="458"/>
            <ac:graphicFrameMk id="5" creationId="{62E141B1-F414-D443-44C6-72B1BEFEAFAE}"/>
          </ac:graphicFrameMkLst>
        </pc:graphicFrameChg>
        <pc:picChg chg="del">
          <ac:chgData name="Kamil Zielinski" userId="b6fddc5a-4df3-4f24-baac-ad6d377af230" providerId="ADAL" clId="{3273BBF4-102E-4657-A8BA-1F8F0F2493CB}" dt="2025-10-03T12:50:46.483" v="45" actId="478"/>
          <ac:picMkLst>
            <pc:docMk/>
            <pc:sldMk cId="678616537" sldId="458"/>
            <ac:picMk id="2" creationId="{3EAB78B7-34D9-BF70-42C3-8DF4CC75F5EA}"/>
          </ac:picMkLst>
        </pc:picChg>
        <pc:picChg chg="del">
          <ac:chgData name="Kamil Zielinski" userId="b6fddc5a-4df3-4f24-baac-ad6d377af230" providerId="ADAL" clId="{3273BBF4-102E-4657-A8BA-1F8F0F2493CB}" dt="2025-10-03T12:50:45.487" v="44" actId="478"/>
          <ac:picMkLst>
            <pc:docMk/>
            <pc:sldMk cId="678616537" sldId="458"/>
            <ac:picMk id="9" creationId="{635A70A3-077C-17C5-CDE7-0463F1582161}"/>
          </ac:picMkLst>
        </pc:picChg>
      </pc:sldChg>
      <pc:sldChg chg="addSp delSp modSp del mod chgLayout">
        <pc:chgData name="Kamil Zielinski" userId="b6fddc5a-4df3-4f24-baac-ad6d377af230" providerId="ADAL" clId="{3273BBF4-102E-4657-A8BA-1F8F0F2493CB}" dt="2025-10-03T12:50:27.088" v="23" actId="47"/>
        <pc:sldMkLst>
          <pc:docMk/>
          <pc:sldMk cId="4106440935" sldId="458"/>
        </pc:sldMkLst>
        <pc:spChg chg="add del mod ord">
          <ac:chgData name="Kamil Zielinski" userId="b6fddc5a-4df3-4f24-baac-ad6d377af230" providerId="ADAL" clId="{3273BBF4-102E-4657-A8BA-1F8F0F2493CB}" dt="2025-10-03T12:50:21.614" v="20" actId="478"/>
          <ac:spMkLst>
            <pc:docMk/>
            <pc:sldMk cId="4106440935" sldId="458"/>
            <ac:spMk id="2" creationId="{5922B366-01FF-2DFA-69A9-254BCDBA805F}"/>
          </ac:spMkLst>
        </pc:spChg>
        <pc:spChg chg="mod ord">
          <ac:chgData name="Kamil Zielinski" userId="b6fddc5a-4df3-4f24-baac-ad6d377af230" providerId="ADAL" clId="{3273BBF4-102E-4657-A8BA-1F8F0F2493CB}" dt="2025-10-03T12:50:08.020" v="3" actId="700"/>
          <ac:spMkLst>
            <pc:docMk/>
            <pc:sldMk cId="4106440935" sldId="458"/>
            <ac:spMk id="4" creationId="{BCA8AE1A-38CE-9AF0-C266-32EA68BED0F8}"/>
          </ac:spMkLst>
        </pc:spChg>
        <pc:spChg chg="add del mod">
          <ac:chgData name="Kamil Zielinski" userId="b6fddc5a-4df3-4f24-baac-ad6d377af230" providerId="ADAL" clId="{3273BBF4-102E-4657-A8BA-1F8F0F2493CB}" dt="2025-10-03T12:50:25.431" v="22" actId="478"/>
          <ac:spMkLst>
            <pc:docMk/>
            <pc:sldMk cId="4106440935" sldId="458"/>
            <ac:spMk id="5" creationId="{10600CEA-28F6-7938-7A3C-47177418B9BC}"/>
          </ac:spMkLst>
        </pc:spChg>
        <pc:spChg chg="add mod">
          <ac:chgData name="Kamil Zielinski" userId="b6fddc5a-4df3-4f24-baac-ad6d377af230" providerId="ADAL" clId="{3273BBF4-102E-4657-A8BA-1F8F0F2493CB}" dt="2025-10-03T12:50:22.553" v="21"/>
          <ac:spMkLst>
            <pc:docMk/>
            <pc:sldMk cId="4106440935" sldId="458"/>
            <ac:spMk id="6" creationId="{A5B368A9-9F87-835E-01E9-7E7F3E9AE7FB}"/>
          </ac:spMkLst>
        </pc:spChg>
      </pc:sldChg>
      <pc:sldChg chg="add ord">
        <pc:chgData name="Kamil Zielinski" userId="b6fddc5a-4df3-4f24-baac-ad6d377af230" providerId="ADAL" clId="{3273BBF4-102E-4657-A8BA-1F8F0F2493CB}" dt="2025-10-03T13:00:00.056" v="77"/>
        <pc:sldMkLst>
          <pc:docMk/>
          <pc:sldMk cId="1208204052" sldId="459"/>
        </pc:sldMkLst>
      </pc:sldChg>
      <pc:sldChg chg="addSp modSp add del mod modTransition setBg">
        <pc:chgData name="Kamil Zielinski" userId="b6fddc5a-4df3-4f24-baac-ad6d377af230" providerId="ADAL" clId="{3273BBF4-102E-4657-A8BA-1F8F0F2493CB}" dt="2025-10-03T12:50:01.898" v="2" actId="47"/>
        <pc:sldMkLst>
          <pc:docMk/>
          <pc:sldMk cId="2755490319" sldId="459"/>
        </pc:sldMkLst>
        <pc:spChg chg="mod">
          <ac:chgData name="Kamil Zielinski" userId="b6fddc5a-4df3-4f24-baac-ad6d377af230" providerId="ADAL" clId="{3273BBF4-102E-4657-A8BA-1F8F0F2493CB}" dt="2025-10-03T12:49:51.173" v="1" actId="48537"/>
          <ac:spMkLst>
            <pc:docMk/>
            <pc:sldMk cId="2755490319" sldId="459"/>
            <ac:spMk id="2" creationId="{A2BFA82B-2D35-C812-A9CC-DC6B5A7D38B5}"/>
          </ac:spMkLst>
        </pc:spChg>
        <pc:spChg chg="mod">
          <ac:chgData name="Kamil Zielinski" userId="b6fddc5a-4df3-4f24-baac-ad6d377af230" providerId="ADAL" clId="{3273BBF4-102E-4657-A8BA-1F8F0F2493CB}" dt="2025-10-03T12:49:51.173" v="1" actId="48537"/>
          <ac:spMkLst>
            <pc:docMk/>
            <pc:sldMk cId="2755490319" sldId="459"/>
            <ac:spMk id="4" creationId="{70038AC2-9C58-2D54-C26A-B3C95DF80C7B}"/>
          </ac:spMkLst>
        </pc:spChg>
        <pc:spChg chg="mod">
          <ac:chgData name="Kamil Zielinski" userId="b6fddc5a-4df3-4f24-baac-ad6d377af230" providerId="ADAL" clId="{3273BBF4-102E-4657-A8BA-1F8F0F2493CB}" dt="2025-10-03T12:49:51.173" v="1" actId="48537"/>
          <ac:spMkLst>
            <pc:docMk/>
            <pc:sldMk cId="2755490319" sldId="459"/>
            <ac:spMk id="5" creationId="{D705CF8B-F4D6-4B32-32BE-3AC2147C4BB3}"/>
          </ac:spMkLst>
        </pc:spChg>
        <pc:spChg chg="add">
          <ac:chgData name="Kamil Zielinski" userId="b6fddc5a-4df3-4f24-baac-ad6d377af230" providerId="ADAL" clId="{3273BBF4-102E-4657-A8BA-1F8F0F2493CB}" dt="2025-10-03T12:49:51.173" v="1" actId="48537"/>
          <ac:spMkLst>
            <pc:docMk/>
            <pc:sldMk cId="2755490319" sldId="459"/>
            <ac:spMk id="11" creationId="{2961259D-605E-E200-FF9F-7C8C71D7C8E4}"/>
          </ac:spMkLst>
        </pc:spChg>
        <pc:picChg chg="mod ord">
          <ac:chgData name="Kamil Zielinski" userId="b6fddc5a-4df3-4f24-baac-ad6d377af230" providerId="ADAL" clId="{3273BBF4-102E-4657-A8BA-1F8F0F2493CB}" dt="2025-10-03T12:49:51.173" v="1" actId="48537"/>
          <ac:picMkLst>
            <pc:docMk/>
            <pc:sldMk cId="2755490319" sldId="459"/>
            <ac:picMk id="6" creationId="{EF984871-B6DF-4F24-94E1-3B25FD5EE8A6}"/>
          </ac:picMkLst>
        </pc:picChg>
      </pc:sldChg>
      <pc:sldChg chg="add ord">
        <pc:chgData name="Kamil Zielinski" userId="b6fddc5a-4df3-4f24-baac-ad6d377af230" providerId="ADAL" clId="{3273BBF4-102E-4657-A8BA-1F8F0F2493CB}" dt="2025-10-03T13:00:39.812" v="86"/>
        <pc:sldMkLst>
          <pc:docMk/>
          <pc:sldMk cId="2590832198" sldId="460"/>
        </pc:sldMkLst>
      </pc:sldChg>
      <pc:sldChg chg="add ord">
        <pc:chgData name="Kamil Zielinski" userId="b6fddc5a-4df3-4f24-baac-ad6d377af230" providerId="ADAL" clId="{3273BBF4-102E-4657-A8BA-1F8F0F2493CB}" dt="2025-10-03T13:01:24.167" v="95"/>
        <pc:sldMkLst>
          <pc:docMk/>
          <pc:sldMk cId="614572394" sldId="461"/>
        </pc:sldMkLst>
      </pc:sldChg>
    </pc:docChg>
  </pc:docChgLst>
  <pc:docChgLst>
    <pc:chgData name="Kamil Zielinski" userId="S::k.zielinski@cern.ch::b6fddc5a-4df3-4f24-baac-ad6d377af230" providerId="AD" clId="Web-{D09A90F3-FEB8-ED79-2AAE-E8C803F73A83}"/>
    <pc:docChg chg="modSld">
      <pc:chgData name="Kamil Zielinski" userId="S::k.zielinski@cern.ch::b6fddc5a-4df3-4f24-baac-ad6d377af230" providerId="AD" clId="Web-{D09A90F3-FEB8-ED79-2AAE-E8C803F73A83}" dt="2025-10-03T09:51:35.644" v="4" actId="20577"/>
      <pc:docMkLst>
        <pc:docMk/>
      </pc:docMkLst>
      <pc:sldChg chg="modSp">
        <pc:chgData name="Kamil Zielinski" userId="S::k.zielinski@cern.ch::b6fddc5a-4df3-4f24-baac-ad6d377af230" providerId="AD" clId="Web-{D09A90F3-FEB8-ED79-2AAE-E8C803F73A83}" dt="2025-10-03T09:51:35.644" v="4" actId="20577"/>
        <pc:sldMkLst>
          <pc:docMk/>
          <pc:sldMk cId="2759630740" sldId="323"/>
        </pc:sldMkLst>
        <pc:spChg chg="mod">
          <ac:chgData name="Kamil Zielinski" userId="S::k.zielinski@cern.ch::b6fddc5a-4df3-4f24-baac-ad6d377af230" providerId="AD" clId="Web-{D09A90F3-FEB8-ED79-2AAE-E8C803F73A83}" dt="2025-10-03T09:51:35.644" v="4" actId="20577"/>
          <ac:spMkLst>
            <pc:docMk/>
            <pc:sldMk cId="2759630740" sldId="323"/>
            <ac:spMk id="7" creationId="{D3221A5F-84EC-81BE-93EA-4C2C737F25D3}"/>
          </ac:spMkLst>
        </pc:spChg>
      </pc:sldChg>
    </pc:docChg>
  </pc:docChgLst>
  <pc:docChgLst>
    <pc:chgData name="Javier Vieco Villoldo" userId="S::javier.vieco.villoldo@cern.ch::5b119981-1f85-43dd-8449-eeffde44bd04" providerId="AD" clId="Web-{1512520A-7F2F-D8B1-1F4A-52CCC6C4B3BA}"/>
    <pc:docChg chg="delSld modSld">
      <pc:chgData name="Javier Vieco Villoldo" userId="S::javier.vieco.villoldo@cern.ch::5b119981-1f85-43dd-8449-eeffde44bd04" providerId="AD" clId="Web-{1512520A-7F2F-D8B1-1F4A-52CCC6C4B3BA}" dt="2025-09-04T15:02:29.156" v="1"/>
      <pc:docMkLst>
        <pc:docMk/>
      </pc:docMkLst>
      <pc:sldChg chg="modSp">
        <pc:chgData name="Javier Vieco Villoldo" userId="S::javier.vieco.villoldo@cern.ch::5b119981-1f85-43dd-8449-eeffde44bd04" providerId="AD" clId="Web-{1512520A-7F2F-D8B1-1F4A-52CCC6C4B3BA}" dt="2025-09-04T14:55:22.932" v="0" actId="1076"/>
        <pc:sldMkLst>
          <pc:docMk/>
          <pc:sldMk cId="3978008880" sldId="449"/>
        </pc:sldMkLst>
        <pc:picChg chg="mod">
          <ac:chgData name="Javier Vieco Villoldo" userId="S::javier.vieco.villoldo@cern.ch::5b119981-1f85-43dd-8449-eeffde44bd04" providerId="AD" clId="Web-{1512520A-7F2F-D8B1-1F4A-52CCC6C4B3BA}" dt="2025-09-04T14:55:22.932" v="0" actId="1076"/>
          <ac:picMkLst>
            <pc:docMk/>
            <pc:sldMk cId="3978008880" sldId="449"/>
            <ac:picMk id="20" creationId="{2BB1AEDA-3F84-B36F-1A65-931982379C03}"/>
          </ac:picMkLst>
        </pc:picChg>
      </pc:sldChg>
    </pc:docChg>
  </pc:docChgLst>
  <pc:docChgLst>
    <pc:chgData name="Kamil Zielinski" userId="S::k.zielinski@cern.ch::b6fddc5a-4df3-4f24-baac-ad6d377af230" providerId="AD" clId="Web-{EFABD712-D3C2-5291-BE83-A7A8586390D2}"/>
    <pc:docChg chg="addSld modSld">
      <pc:chgData name="Kamil Zielinski" userId="S::k.zielinski@cern.ch::b6fddc5a-4df3-4f24-baac-ad6d377af230" providerId="AD" clId="Web-{EFABD712-D3C2-5291-BE83-A7A8586390D2}" dt="2025-10-03T12:47:01.635" v="4"/>
      <pc:docMkLst>
        <pc:docMk/>
      </pc:docMkLst>
      <pc:sldChg chg="modSp">
        <pc:chgData name="Kamil Zielinski" userId="S::k.zielinski@cern.ch::b6fddc5a-4df3-4f24-baac-ad6d377af230" providerId="AD" clId="Web-{EFABD712-D3C2-5291-BE83-A7A8586390D2}" dt="2025-10-03T12:46:23.354" v="1" actId="20577"/>
        <pc:sldMkLst>
          <pc:docMk/>
          <pc:sldMk cId="2464831917" sldId="339"/>
        </pc:sldMkLst>
        <pc:spChg chg="mod">
          <ac:chgData name="Kamil Zielinski" userId="S::k.zielinski@cern.ch::b6fddc5a-4df3-4f24-baac-ad6d377af230" providerId="AD" clId="Web-{EFABD712-D3C2-5291-BE83-A7A8586390D2}" dt="2025-10-03T12:46:23.354" v="1" actId="20577"/>
          <ac:spMkLst>
            <pc:docMk/>
            <pc:sldMk cId="2464831917" sldId="339"/>
            <ac:spMk id="7" creationId="{10CE29C1-1D66-2010-9124-F88F9EAE8253}"/>
          </ac:spMkLst>
        </pc:spChg>
      </pc:sldChg>
      <pc:sldChg chg="delSp new">
        <pc:chgData name="Kamil Zielinski" userId="S::k.zielinski@cern.ch::b6fddc5a-4df3-4f24-baac-ad6d377af230" providerId="AD" clId="Web-{EFABD712-D3C2-5291-BE83-A7A8586390D2}" dt="2025-10-03T12:47:01.635" v="4"/>
        <pc:sldMkLst>
          <pc:docMk/>
          <pc:sldMk cId="4106440935" sldId="458"/>
        </pc:sldMkLst>
        <pc:spChg chg="del">
          <ac:chgData name="Kamil Zielinski" userId="S::k.zielinski@cern.ch::b6fddc5a-4df3-4f24-baac-ad6d377af230" providerId="AD" clId="Web-{EFABD712-D3C2-5291-BE83-A7A8586390D2}" dt="2025-10-03T12:47:01.635" v="4"/>
          <ac:spMkLst>
            <pc:docMk/>
            <pc:sldMk cId="4106440935" sldId="458"/>
            <ac:spMk id="2" creationId="{429A97CE-F6A1-9413-8E05-1582C5F01DC3}"/>
          </ac:spMkLst>
        </pc:spChg>
        <pc:spChg chg="del">
          <ac:chgData name="Kamil Zielinski" userId="S::k.zielinski@cern.ch::b6fddc5a-4df3-4f24-baac-ad6d377af230" providerId="AD" clId="Web-{EFABD712-D3C2-5291-BE83-A7A8586390D2}" dt="2025-10-03T12:46:57.166" v="3"/>
          <ac:spMkLst>
            <pc:docMk/>
            <pc:sldMk cId="4106440935" sldId="458"/>
            <ac:spMk id="3" creationId="{56C02B32-75BD-B630-2EDA-AC83F6B7FDF5}"/>
          </ac:spMkLst>
        </pc:spChg>
      </pc:sldChg>
    </pc:docChg>
  </pc:docChgLst>
  <pc:docChgLst>
    <pc:chgData name="Mehmet Dolanbay" userId="S::mehmet.dolanbay@cern.ch::9aca25e0-e2e9-4276-a71d-3dfd131066e2" providerId="AD" clId="Web-{99002A62-9D0F-978D-91AA-2E29DBCBE411}"/>
    <pc:docChg chg="modSld">
      <pc:chgData name="Mehmet Dolanbay" userId="S::mehmet.dolanbay@cern.ch::9aca25e0-e2e9-4276-a71d-3dfd131066e2" providerId="AD" clId="Web-{99002A62-9D0F-978D-91AA-2E29DBCBE411}" dt="2025-10-03T06:26:37.953" v="1" actId="20577"/>
      <pc:docMkLst>
        <pc:docMk/>
      </pc:docMkLst>
      <pc:sldChg chg="modSp">
        <pc:chgData name="Mehmet Dolanbay" userId="S::mehmet.dolanbay@cern.ch::9aca25e0-e2e9-4276-a71d-3dfd131066e2" providerId="AD" clId="Web-{99002A62-9D0F-978D-91AA-2E29DBCBE411}" dt="2025-10-03T06:26:37.953" v="1" actId="20577"/>
        <pc:sldMkLst>
          <pc:docMk/>
          <pc:sldMk cId="1418360585" sldId="351"/>
        </pc:sldMkLst>
        <pc:spChg chg="mod">
          <ac:chgData name="Mehmet Dolanbay" userId="S::mehmet.dolanbay@cern.ch::9aca25e0-e2e9-4276-a71d-3dfd131066e2" providerId="AD" clId="Web-{99002A62-9D0F-978D-91AA-2E29DBCBE411}" dt="2025-10-03T06:26:37.953" v="1" actId="20577"/>
          <ac:spMkLst>
            <pc:docMk/>
            <pc:sldMk cId="1418360585" sldId="351"/>
            <ac:spMk id="12" creationId="{3AAF2489-FAFF-5B7B-8CED-BEC9198BBD96}"/>
          </ac:spMkLst>
        </pc:spChg>
      </pc:sldChg>
    </pc:docChg>
  </pc:docChgLst>
  <pc:docChgLst>
    <pc:chgData name="Marko Wolf" userId="acdbe3e0-a0e9-4978-a432-93f41d1c3347" providerId="ADAL" clId="{D4E3AA9C-CDE7-4EB5-9FD6-5225756B8345}"/>
    <pc:docChg chg="undo custSel addSld delSld modSld sldOrd">
      <pc:chgData name="Marko Wolf" userId="acdbe3e0-a0e9-4978-a432-93f41d1c3347" providerId="ADAL" clId="{D4E3AA9C-CDE7-4EB5-9FD6-5225756B8345}" dt="2025-09-09T10:12:25.053" v="1018" actId="47"/>
      <pc:docMkLst>
        <pc:docMk/>
      </pc:docMkLst>
      <pc:sldChg chg="modSp mod">
        <pc:chgData name="Marko Wolf" userId="acdbe3e0-a0e9-4978-a432-93f41d1c3347" providerId="ADAL" clId="{D4E3AA9C-CDE7-4EB5-9FD6-5225756B8345}" dt="2025-09-05T16:10:12.046" v="372" actId="207"/>
        <pc:sldMkLst>
          <pc:docMk/>
          <pc:sldMk cId="504844692" sldId="356"/>
        </pc:sldMkLst>
        <pc:picChg chg="mod">
          <ac:chgData name="Marko Wolf" userId="acdbe3e0-a0e9-4978-a432-93f41d1c3347" providerId="ADAL" clId="{D4E3AA9C-CDE7-4EB5-9FD6-5225756B8345}" dt="2025-09-05T16:10:12.046" v="372" actId="207"/>
          <ac:picMkLst>
            <pc:docMk/>
            <pc:sldMk cId="504844692" sldId="356"/>
            <ac:picMk id="3" creationId="{FB45BE91-FC5F-6908-D8C9-5FE24B17C80B}"/>
          </ac:picMkLst>
        </pc:picChg>
      </pc:sldChg>
      <pc:sldChg chg="modSp mod">
        <pc:chgData name="Marko Wolf" userId="acdbe3e0-a0e9-4978-a432-93f41d1c3347" providerId="ADAL" clId="{D4E3AA9C-CDE7-4EB5-9FD6-5225756B8345}" dt="2025-09-05T16:11:54.673" v="374"/>
        <pc:sldMkLst>
          <pc:docMk/>
          <pc:sldMk cId="3370794946" sldId="360"/>
        </pc:sldMkLst>
        <pc:spChg chg="mod">
          <ac:chgData name="Marko Wolf" userId="acdbe3e0-a0e9-4978-a432-93f41d1c3347" providerId="ADAL" clId="{D4E3AA9C-CDE7-4EB5-9FD6-5225756B8345}" dt="2025-09-05T16:11:51.223" v="373"/>
          <ac:spMkLst>
            <pc:docMk/>
            <pc:sldMk cId="3370794946" sldId="360"/>
            <ac:spMk id="7" creationId="{114917D3-B7CC-33A2-A2BC-D45228ECA6F9}"/>
          </ac:spMkLst>
        </pc:spChg>
        <pc:spChg chg="mod">
          <ac:chgData name="Marko Wolf" userId="acdbe3e0-a0e9-4978-a432-93f41d1c3347" providerId="ADAL" clId="{D4E3AA9C-CDE7-4EB5-9FD6-5225756B8345}" dt="2025-09-05T16:11:54.673" v="374"/>
          <ac:spMkLst>
            <pc:docMk/>
            <pc:sldMk cId="3370794946" sldId="360"/>
            <ac:spMk id="12" creationId="{0B0CE06C-7E09-B3F6-5A70-E8EB82B8A4A4}"/>
          </ac:spMkLst>
        </pc:spChg>
      </pc:sldChg>
      <pc:sldChg chg="addSp modSp mod modCm">
        <pc:chgData name="Marko Wolf" userId="acdbe3e0-a0e9-4978-a432-93f41d1c3347" providerId="ADAL" clId="{D4E3AA9C-CDE7-4EB5-9FD6-5225756B8345}" dt="2025-09-05T16:08:02.440" v="370" actId="313"/>
        <pc:sldMkLst>
          <pc:docMk/>
          <pc:sldMk cId="2922269415" sldId="391"/>
        </pc:sldMkLst>
        <pc:spChg chg="add mod">
          <ac:chgData name="Marko Wolf" userId="acdbe3e0-a0e9-4978-a432-93f41d1c3347" providerId="ADAL" clId="{D4E3AA9C-CDE7-4EB5-9FD6-5225756B8345}" dt="2025-09-05T15:44:50.823" v="101" actId="14100"/>
          <ac:spMkLst>
            <pc:docMk/>
            <pc:sldMk cId="2922269415" sldId="391"/>
            <ac:spMk id="3" creationId="{676BEE68-74E1-88BE-EBD6-2E50FC4A0ABC}"/>
          </ac:spMkLst>
        </pc:spChg>
        <pc:spChg chg="mod">
          <ac:chgData name="Marko Wolf" userId="acdbe3e0-a0e9-4978-a432-93f41d1c3347" providerId="ADAL" clId="{D4E3AA9C-CDE7-4EB5-9FD6-5225756B8345}" dt="2025-09-05T16:08:02.440" v="370" actId="313"/>
          <ac:spMkLst>
            <pc:docMk/>
            <pc:sldMk cId="2922269415" sldId="391"/>
            <ac:spMk id="12" creationId="{A76DDBCE-20B4-15B3-7F96-C2BC9C187F30}"/>
          </ac:spMkLst>
        </pc:spChg>
        <pc:extLst>
          <p:ext xmlns:p="http://schemas.openxmlformats.org/presentationml/2006/main" uri="{D6D511B9-2390-475A-947B-AFAB55BFBCF1}">
            <pc226:cmChg xmlns:pc226="http://schemas.microsoft.com/office/powerpoint/2022/06/main/command" chg="mod">
              <pc226:chgData name="Marko Wolf" userId="acdbe3e0-a0e9-4978-a432-93f41d1c3347" providerId="ADAL" clId="{D4E3AA9C-CDE7-4EB5-9FD6-5225756B8345}" dt="2025-09-05T15:47:15.670" v="285"/>
              <pc2:cmMkLst xmlns:pc2="http://schemas.microsoft.com/office/powerpoint/2019/9/main/command">
                <pc:docMk/>
                <pc:sldMk cId="2922269415" sldId="391"/>
                <pc2:cmMk id="{C36760FA-E6DA-4BBA-9BBC-3372E29A19A5}"/>
              </pc2:cmMkLst>
            </pc226:cmChg>
          </p:ext>
        </pc:extLst>
      </pc:sldChg>
      <pc:sldChg chg="ord">
        <pc:chgData name="Marko Wolf" userId="acdbe3e0-a0e9-4978-a432-93f41d1c3347" providerId="ADAL" clId="{D4E3AA9C-CDE7-4EB5-9FD6-5225756B8345}" dt="2025-09-05T16:38:40.829" v="603"/>
        <pc:sldMkLst>
          <pc:docMk/>
          <pc:sldMk cId="1163630191" sldId="403"/>
        </pc:sldMkLst>
      </pc:sldChg>
      <pc:sldChg chg="modSp mod">
        <pc:chgData name="Marko Wolf" userId="acdbe3e0-a0e9-4978-a432-93f41d1c3347" providerId="ADAL" clId="{D4E3AA9C-CDE7-4EB5-9FD6-5225756B8345}" dt="2025-09-05T16:38:12.507" v="601" actId="1076"/>
        <pc:sldMkLst>
          <pc:docMk/>
          <pc:sldMk cId="2954778737" sldId="410"/>
        </pc:sldMkLst>
        <pc:spChg chg="mod">
          <ac:chgData name="Marko Wolf" userId="acdbe3e0-a0e9-4978-a432-93f41d1c3347" providerId="ADAL" clId="{D4E3AA9C-CDE7-4EB5-9FD6-5225756B8345}" dt="2025-09-05T16:37:46.742" v="596" actId="552"/>
          <ac:spMkLst>
            <pc:docMk/>
            <pc:sldMk cId="2954778737" sldId="410"/>
            <ac:spMk id="15" creationId="{41DD35AA-D831-B849-8548-94D195B0A9FD}"/>
          </ac:spMkLst>
        </pc:spChg>
        <pc:spChg chg="mod">
          <ac:chgData name="Marko Wolf" userId="acdbe3e0-a0e9-4978-a432-93f41d1c3347" providerId="ADAL" clId="{D4E3AA9C-CDE7-4EB5-9FD6-5225756B8345}" dt="2025-09-05T16:37:46.742" v="596" actId="552"/>
          <ac:spMkLst>
            <pc:docMk/>
            <pc:sldMk cId="2954778737" sldId="410"/>
            <ac:spMk id="16" creationId="{09730F76-EA8B-DE03-DA05-10A666B00939}"/>
          </ac:spMkLst>
        </pc:spChg>
        <pc:spChg chg="mod">
          <ac:chgData name="Marko Wolf" userId="acdbe3e0-a0e9-4978-a432-93f41d1c3347" providerId="ADAL" clId="{D4E3AA9C-CDE7-4EB5-9FD6-5225756B8345}" dt="2025-09-05T16:38:12.507" v="601" actId="1076"/>
          <ac:spMkLst>
            <pc:docMk/>
            <pc:sldMk cId="2954778737" sldId="410"/>
            <ac:spMk id="17" creationId="{F7B2204F-DC11-CB32-D9CB-2EFFAC0F096C}"/>
          </ac:spMkLst>
        </pc:spChg>
        <pc:picChg chg="mod">
          <ac:chgData name="Marko Wolf" userId="acdbe3e0-a0e9-4978-a432-93f41d1c3347" providerId="ADAL" clId="{D4E3AA9C-CDE7-4EB5-9FD6-5225756B8345}" dt="2025-09-05T16:37:49.134" v="597" actId="1076"/>
          <ac:picMkLst>
            <pc:docMk/>
            <pc:sldMk cId="2954778737" sldId="410"/>
            <ac:picMk id="4" creationId="{5EA03CBC-E19C-C683-6871-50918F5E1A90}"/>
          </ac:picMkLst>
        </pc:picChg>
        <pc:picChg chg="mod">
          <ac:chgData name="Marko Wolf" userId="acdbe3e0-a0e9-4978-a432-93f41d1c3347" providerId="ADAL" clId="{D4E3AA9C-CDE7-4EB5-9FD6-5225756B8345}" dt="2025-09-05T16:37:53.867" v="598" actId="1076"/>
          <ac:picMkLst>
            <pc:docMk/>
            <pc:sldMk cId="2954778737" sldId="410"/>
            <ac:picMk id="8" creationId="{AECB113F-F103-EDE0-BB31-240542842390}"/>
          </ac:picMkLst>
        </pc:picChg>
        <pc:picChg chg="mod">
          <ac:chgData name="Marko Wolf" userId="acdbe3e0-a0e9-4978-a432-93f41d1c3347" providerId="ADAL" clId="{D4E3AA9C-CDE7-4EB5-9FD6-5225756B8345}" dt="2025-09-05T16:38:03.913" v="599" actId="1076"/>
          <ac:picMkLst>
            <pc:docMk/>
            <pc:sldMk cId="2954778737" sldId="410"/>
            <ac:picMk id="11" creationId="{28D0742C-DEFB-733E-0670-155222375F86}"/>
          </ac:picMkLst>
        </pc:picChg>
        <pc:picChg chg="mod">
          <ac:chgData name="Marko Wolf" userId="acdbe3e0-a0e9-4978-a432-93f41d1c3347" providerId="ADAL" clId="{D4E3AA9C-CDE7-4EB5-9FD6-5225756B8345}" dt="2025-09-05T16:38:07.489" v="600" actId="1076"/>
          <ac:picMkLst>
            <pc:docMk/>
            <pc:sldMk cId="2954778737" sldId="410"/>
            <ac:picMk id="14" creationId="{9136DFD9-631D-9DF1-348A-1B649ED7F245}"/>
          </ac:picMkLst>
        </pc:picChg>
      </pc:sldChg>
      <pc:sldChg chg="modSp mod">
        <pc:chgData name="Marko Wolf" userId="acdbe3e0-a0e9-4978-a432-93f41d1c3347" providerId="ADAL" clId="{D4E3AA9C-CDE7-4EB5-9FD6-5225756B8345}" dt="2025-09-05T16:09:49.525" v="371" actId="207"/>
        <pc:sldMkLst>
          <pc:docMk/>
          <pc:sldMk cId="473021446" sldId="425"/>
        </pc:sldMkLst>
        <pc:picChg chg="mod">
          <ac:chgData name="Marko Wolf" userId="acdbe3e0-a0e9-4978-a432-93f41d1c3347" providerId="ADAL" clId="{D4E3AA9C-CDE7-4EB5-9FD6-5225756B8345}" dt="2025-09-05T16:09:49.525" v="371" actId="207"/>
          <ac:picMkLst>
            <pc:docMk/>
            <pc:sldMk cId="473021446" sldId="425"/>
            <ac:picMk id="3" creationId="{206748CC-5DC9-6DDB-F7EB-38215A3CA459}"/>
          </ac:picMkLst>
        </pc:picChg>
      </pc:sldChg>
      <pc:sldChg chg="modSp mod">
        <pc:chgData name="Marko Wolf" userId="acdbe3e0-a0e9-4978-a432-93f41d1c3347" providerId="ADAL" clId="{D4E3AA9C-CDE7-4EB5-9FD6-5225756B8345}" dt="2025-09-05T16:12:35.183" v="407" actId="6549"/>
        <pc:sldMkLst>
          <pc:docMk/>
          <pc:sldMk cId="1363607702" sldId="428"/>
        </pc:sldMkLst>
        <pc:spChg chg="mod">
          <ac:chgData name="Marko Wolf" userId="acdbe3e0-a0e9-4978-a432-93f41d1c3347" providerId="ADAL" clId="{D4E3AA9C-CDE7-4EB5-9FD6-5225756B8345}" dt="2025-09-05T16:12:35.183" v="407" actId="6549"/>
          <ac:spMkLst>
            <pc:docMk/>
            <pc:sldMk cId="1363607702" sldId="428"/>
            <ac:spMk id="12" creationId="{CD90EB21-77BA-9321-FA8B-91B12470D42B}"/>
          </ac:spMkLst>
        </pc:spChg>
      </pc:sldChg>
      <pc:sldChg chg="modSp mod">
        <pc:chgData name="Marko Wolf" userId="acdbe3e0-a0e9-4978-a432-93f41d1c3347" providerId="ADAL" clId="{D4E3AA9C-CDE7-4EB5-9FD6-5225756B8345}" dt="2025-09-05T16:33:27.477" v="592" actId="20577"/>
        <pc:sldMkLst>
          <pc:docMk/>
          <pc:sldMk cId="2781476896" sldId="433"/>
        </pc:sldMkLst>
        <pc:spChg chg="mod">
          <ac:chgData name="Marko Wolf" userId="acdbe3e0-a0e9-4978-a432-93f41d1c3347" providerId="ADAL" clId="{D4E3AA9C-CDE7-4EB5-9FD6-5225756B8345}" dt="2025-09-05T16:33:27.477" v="592" actId="20577"/>
          <ac:spMkLst>
            <pc:docMk/>
            <pc:sldMk cId="2781476896" sldId="433"/>
            <ac:spMk id="7" creationId="{C79CDE82-D67A-0A98-AE2D-B94F2A548F29}"/>
          </ac:spMkLst>
        </pc:spChg>
        <pc:spChg chg="mod">
          <ac:chgData name="Marko Wolf" userId="acdbe3e0-a0e9-4978-a432-93f41d1c3347" providerId="ADAL" clId="{D4E3AA9C-CDE7-4EB5-9FD6-5225756B8345}" dt="2025-09-05T16:26:28.166" v="523" actId="20577"/>
          <ac:spMkLst>
            <pc:docMk/>
            <pc:sldMk cId="2781476896" sldId="433"/>
            <ac:spMk id="12" creationId="{618047BE-34DF-69F6-8636-4AE4252FD463}"/>
          </ac:spMkLst>
        </pc:spChg>
      </pc:sldChg>
      <pc:sldChg chg="addSp modSp mod ord">
        <pc:chgData name="Marko Wolf" userId="acdbe3e0-a0e9-4978-a432-93f41d1c3347" providerId="ADAL" clId="{D4E3AA9C-CDE7-4EB5-9FD6-5225756B8345}" dt="2025-09-05T16:33:10.621" v="558"/>
        <pc:sldMkLst>
          <pc:docMk/>
          <pc:sldMk cId="1716315832" sldId="434"/>
        </pc:sldMkLst>
        <pc:spChg chg="add mod">
          <ac:chgData name="Marko Wolf" userId="acdbe3e0-a0e9-4978-a432-93f41d1c3347" providerId="ADAL" clId="{D4E3AA9C-CDE7-4EB5-9FD6-5225756B8345}" dt="2025-09-05T16:32:23.911" v="556" actId="1076"/>
          <ac:spMkLst>
            <pc:docMk/>
            <pc:sldMk cId="1716315832" sldId="434"/>
            <ac:spMk id="5" creationId="{8EBBBE53-D7F4-4FA6-8AB7-5BBB9F36B25A}"/>
          </ac:spMkLst>
        </pc:spChg>
        <pc:spChg chg="mod">
          <ac:chgData name="Marko Wolf" userId="acdbe3e0-a0e9-4978-a432-93f41d1c3347" providerId="ADAL" clId="{D4E3AA9C-CDE7-4EB5-9FD6-5225756B8345}" dt="2025-09-05T16:31:56.177" v="552" actId="20577"/>
          <ac:spMkLst>
            <pc:docMk/>
            <pc:sldMk cId="1716315832" sldId="434"/>
            <ac:spMk id="12" creationId="{AFBF4012-0B27-9AD0-6160-9256E99DD1EE}"/>
          </ac:spMkLst>
        </pc:spChg>
      </pc:sldChg>
      <pc:sldChg chg="modSp mod">
        <pc:chgData name="Marko Wolf" userId="acdbe3e0-a0e9-4978-a432-93f41d1c3347" providerId="ADAL" clId="{D4E3AA9C-CDE7-4EB5-9FD6-5225756B8345}" dt="2025-09-05T16:25:51.728" v="480" actId="115"/>
        <pc:sldMkLst>
          <pc:docMk/>
          <pc:sldMk cId="1082105051" sldId="438"/>
        </pc:sldMkLst>
        <pc:spChg chg="mod">
          <ac:chgData name="Marko Wolf" userId="acdbe3e0-a0e9-4978-a432-93f41d1c3347" providerId="ADAL" clId="{D4E3AA9C-CDE7-4EB5-9FD6-5225756B8345}" dt="2025-09-05T16:25:51.728" v="480" actId="115"/>
          <ac:spMkLst>
            <pc:docMk/>
            <pc:sldMk cId="1082105051" sldId="438"/>
            <ac:spMk id="12" creationId="{EE09DE16-A28F-C3E6-ABF5-98443E1E296B}"/>
          </ac:spMkLst>
        </pc:spChg>
      </pc:sldChg>
      <pc:sldChg chg="modSp mod">
        <pc:chgData name="Marko Wolf" userId="acdbe3e0-a0e9-4978-a432-93f41d1c3347" providerId="ADAL" clId="{D4E3AA9C-CDE7-4EB5-9FD6-5225756B8345}" dt="2025-09-05T16:37:15.416" v="595" actId="20577"/>
        <pc:sldMkLst>
          <pc:docMk/>
          <pc:sldMk cId="1050283001" sldId="450"/>
        </pc:sldMkLst>
        <pc:spChg chg="mod">
          <ac:chgData name="Marko Wolf" userId="acdbe3e0-a0e9-4978-a432-93f41d1c3347" providerId="ADAL" clId="{D4E3AA9C-CDE7-4EB5-9FD6-5225756B8345}" dt="2025-09-05T15:42:56.808" v="99" actId="20577"/>
          <ac:spMkLst>
            <pc:docMk/>
            <pc:sldMk cId="1050283001" sldId="450"/>
            <ac:spMk id="2" creationId="{27D341ED-93CA-9165-B7B6-8EBF7F16481B}"/>
          </ac:spMkLst>
        </pc:spChg>
        <pc:spChg chg="mod">
          <ac:chgData name="Marko Wolf" userId="acdbe3e0-a0e9-4978-a432-93f41d1c3347" providerId="ADAL" clId="{D4E3AA9C-CDE7-4EB5-9FD6-5225756B8345}" dt="2025-09-05T16:37:15.416" v="595" actId="20577"/>
          <ac:spMkLst>
            <pc:docMk/>
            <pc:sldMk cId="1050283001" sldId="450"/>
            <ac:spMk id="5" creationId="{7BFE01AD-7F1B-1869-932B-C6DF45519DB0}"/>
          </ac:spMkLst>
        </pc:spChg>
      </pc:sldChg>
    </pc:docChg>
  </pc:docChgLst>
  <pc:docChgLst>
    <pc:chgData name="Javier Vieco Villoldo" userId="S::javier.vieco.villoldo@cern.ch::5b119981-1f85-43dd-8449-eeffde44bd04" providerId="AD" clId="Web-{6BC6223E-249A-C5DF-3C56-D6C1EA2F9DA6}"/>
    <pc:docChg chg="modSld">
      <pc:chgData name="Javier Vieco Villoldo" userId="S::javier.vieco.villoldo@cern.ch::5b119981-1f85-43dd-8449-eeffde44bd04" providerId="AD" clId="Web-{6BC6223E-249A-C5DF-3C56-D6C1EA2F9DA6}" dt="2025-09-08T08:17:21.335" v="10"/>
      <pc:docMkLst>
        <pc:docMk/>
      </pc:docMkLst>
      <pc:sldChg chg="addSp modSp">
        <pc:chgData name="Javier Vieco Villoldo" userId="S::javier.vieco.villoldo@cern.ch::5b119981-1f85-43dd-8449-eeffde44bd04" providerId="AD" clId="Web-{6BC6223E-249A-C5DF-3C56-D6C1EA2F9DA6}" dt="2025-09-08T08:11:24.486" v="2"/>
        <pc:sldMkLst>
          <pc:docMk/>
          <pc:sldMk cId="2960315038" sldId="322"/>
        </pc:sldMkLst>
      </pc:sldChg>
      <pc:sldChg chg="addSp">
        <pc:chgData name="Javier Vieco Villoldo" userId="S::javier.vieco.villoldo@cern.ch::5b119981-1f85-43dd-8449-eeffde44bd04" providerId="AD" clId="Web-{6BC6223E-249A-C5DF-3C56-D6C1EA2F9DA6}" dt="2025-09-08T08:11:55.689" v="3"/>
        <pc:sldMkLst>
          <pc:docMk/>
          <pc:sldMk cId="1313708831" sldId="336"/>
        </pc:sldMkLst>
      </pc:sldChg>
      <pc:sldChg chg="addSp">
        <pc:chgData name="Javier Vieco Villoldo" userId="S::javier.vieco.villoldo@cern.ch::5b119981-1f85-43dd-8449-eeffde44bd04" providerId="AD" clId="Web-{6BC6223E-249A-C5DF-3C56-D6C1EA2F9DA6}" dt="2025-09-08T08:12:06.236" v="4"/>
        <pc:sldMkLst>
          <pc:docMk/>
          <pc:sldMk cId="4240589903" sldId="337"/>
        </pc:sldMkLst>
      </pc:sldChg>
      <pc:sldChg chg="addSp delSp">
        <pc:chgData name="Javier Vieco Villoldo" userId="S::javier.vieco.villoldo@cern.ch::5b119981-1f85-43dd-8449-eeffde44bd04" providerId="AD" clId="Web-{6BC6223E-249A-C5DF-3C56-D6C1EA2F9DA6}" dt="2025-09-08T08:16:36.771" v="9"/>
        <pc:sldMkLst>
          <pc:docMk/>
          <pc:sldMk cId="2392073895" sldId="358"/>
        </pc:sldMkLst>
      </pc:sldChg>
      <pc:sldChg chg="addSp">
        <pc:chgData name="Javier Vieco Villoldo" userId="S::javier.vieco.villoldo@cern.ch::5b119981-1f85-43dd-8449-eeffde44bd04" providerId="AD" clId="Web-{6BC6223E-249A-C5DF-3C56-D6C1EA2F9DA6}" dt="2025-09-08T08:14:51.551" v="6"/>
        <pc:sldMkLst>
          <pc:docMk/>
          <pc:sldMk cId="4196773616" sldId="363"/>
        </pc:sldMkLst>
      </pc:sldChg>
      <pc:sldChg chg="addSp">
        <pc:chgData name="Javier Vieco Villoldo" userId="S::javier.vieco.villoldo@cern.ch::5b119981-1f85-43dd-8449-eeffde44bd04" providerId="AD" clId="Web-{6BC6223E-249A-C5DF-3C56-D6C1EA2F9DA6}" dt="2025-09-08T08:15:08.551" v="7"/>
        <pc:sldMkLst>
          <pc:docMk/>
          <pc:sldMk cId="2324378915" sldId="364"/>
        </pc:sldMkLst>
      </pc:sldChg>
      <pc:sldChg chg="addSp">
        <pc:chgData name="Javier Vieco Villoldo" userId="S::javier.vieco.villoldo@cern.ch::5b119981-1f85-43dd-8449-eeffde44bd04" providerId="AD" clId="Web-{6BC6223E-249A-C5DF-3C56-D6C1EA2F9DA6}" dt="2025-09-08T08:17:21.335" v="10"/>
        <pc:sldMkLst>
          <pc:docMk/>
          <pc:sldMk cId="963517051" sldId="373"/>
        </pc:sldMkLst>
      </pc:sldChg>
      <pc:sldChg chg="addSp">
        <pc:chgData name="Javier Vieco Villoldo" userId="S::javier.vieco.villoldo@cern.ch::5b119981-1f85-43dd-8449-eeffde44bd04" providerId="AD" clId="Web-{6BC6223E-249A-C5DF-3C56-D6C1EA2F9DA6}" dt="2025-09-08T08:15:27.224" v="8"/>
        <pc:sldMkLst>
          <pc:docMk/>
          <pc:sldMk cId="1156176207" sldId="375"/>
        </pc:sldMkLst>
      </pc:sldChg>
    </pc:docChg>
  </pc:docChgLst>
  <pc:docChgLst>
    <pc:chgData name="Kamil Zielinski" userId="S::k.zielinski@cern.ch::b6fddc5a-4df3-4f24-baac-ad6d377af230" providerId="AD" clId="Web-{DD50768D-C547-7E9B-F69A-E0E37E4FA40F}"/>
    <pc:docChg chg="modSld">
      <pc:chgData name="Kamil Zielinski" userId="S::k.zielinski@cern.ch::b6fddc5a-4df3-4f24-baac-ad6d377af230" providerId="AD" clId="Web-{DD50768D-C547-7E9B-F69A-E0E37E4FA40F}" dt="2025-09-08T07:49:55.993" v="1" actId="20577"/>
      <pc:docMkLst>
        <pc:docMk/>
      </pc:docMkLst>
      <pc:sldChg chg="modSp">
        <pc:chgData name="Kamil Zielinski" userId="S::k.zielinski@cern.ch::b6fddc5a-4df3-4f24-baac-ad6d377af230" providerId="AD" clId="Web-{DD50768D-C547-7E9B-F69A-E0E37E4FA40F}" dt="2025-09-08T07:49:55.993" v="1" actId="20577"/>
        <pc:sldMkLst>
          <pc:docMk/>
          <pc:sldMk cId="1163630191" sldId="403"/>
        </pc:sldMkLst>
        <pc:spChg chg="mod">
          <ac:chgData name="Kamil Zielinski" userId="S::k.zielinski@cern.ch::b6fddc5a-4df3-4f24-baac-ad6d377af230" providerId="AD" clId="Web-{DD50768D-C547-7E9B-F69A-E0E37E4FA40F}" dt="2025-09-08T07:49:55.993" v="1" actId="20577"/>
          <ac:spMkLst>
            <pc:docMk/>
            <pc:sldMk cId="1163630191" sldId="403"/>
            <ac:spMk id="2" creationId="{4E11DF28-91D0-12FE-D5C5-173821A2DF52}"/>
          </ac:spMkLst>
        </pc:spChg>
      </pc:sldChg>
    </pc:docChg>
  </pc:docChgLst>
  <pc:docChgLst>
    <pc:chgData name="Kamil Zielinski" userId="b6fddc5a-4df3-4f24-baac-ad6d377af230" providerId="ADAL" clId="{BF5109BD-AC81-4834-9BCB-2EF21E78C412}"/>
    <pc:docChg chg="undo custSel addSld delSld modSld sldOrd">
      <pc:chgData name="Kamil Zielinski" userId="b6fddc5a-4df3-4f24-baac-ad6d377af230" providerId="ADAL" clId="{BF5109BD-AC81-4834-9BCB-2EF21E78C412}" dt="2025-09-08T10:16:37.904" v="2064" actId="680"/>
      <pc:docMkLst>
        <pc:docMk/>
      </pc:docMkLst>
      <pc:sldChg chg="modSp mod modTransition">
        <pc:chgData name="Kamil Zielinski" userId="b6fddc5a-4df3-4f24-baac-ad6d377af230" providerId="ADAL" clId="{BF5109BD-AC81-4834-9BCB-2EF21E78C412}" dt="2025-09-08T10:15:40.851" v="2063" actId="207"/>
        <pc:sldMkLst>
          <pc:docMk/>
          <pc:sldMk cId="2159943940" sldId="259"/>
        </pc:sldMkLst>
        <pc:spChg chg="mod">
          <ac:chgData name="Kamil Zielinski" userId="b6fddc5a-4df3-4f24-baac-ad6d377af230" providerId="ADAL" clId="{BF5109BD-AC81-4834-9BCB-2EF21E78C412}" dt="2025-09-08T10:15:40.851" v="2063" actId="207"/>
          <ac:spMkLst>
            <pc:docMk/>
            <pc:sldMk cId="2159943940" sldId="259"/>
            <ac:spMk id="3" creationId="{BB999459-0238-C64F-8F4D-7EA35945354F}"/>
          </ac:spMkLst>
        </pc:spChg>
      </pc:sldChg>
      <pc:sldChg chg="modSp mod modTransition">
        <pc:chgData name="Kamil Zielinski" userId="b6fddc5a-4df3-4f24-baac-ad6d377af230" providerId="ADAL" clId="{BF5109BD-AC81-4834-9BCB-2EF21E78C412}" dt="2025-09-08T09:19:01.788" v="1898" actId="20577"/>
        <pc:sldMkLst>
          <pc:docMk/>
          <pc:sldMk cId="3265571643" sldId="303"/>
        </pc:sldMkLst>
        <pc:spChg chg="mod">
          <ac:chgData name="Kamil Zielinski" userId="b6fddc5a-4df3-4f24-baac-ad6d377af230" providerId="ADAL" clId="{BF5109BD-AC81-4834-9BCB-2EF21E78C412}" dt="2025-09-08T09:19:01.788" v="1898" actId="20577"/>
          <ac:spMkLst>
            <pc:docMk/>
            <pc:sldMk cId="3265571643" sldId="303"/>
            <ac:spMk id="5" creationId="{F39863F1-997F-7163-B639-84859927F023}"/>
          </ac:spMkLst>
        </pc:spChg>
      </pc:sldChg>
      <pc:sldChg chg="modTransition modNotesTx">
        <pc:chgData name="Kamil Zielinski" userId="b6fddc5a-4df3-4f24-baac-ad6d377af230" providerId="ADAL" clId="{BF5109BD-AC81-4834-9BCB-2EF21E78C412}" dt="2025-09-04T08:36:05.798" v="310" actId="20577"/>
        <pc:sldMkLst>
          <pc:docMk/>
          <pc:sldMk cId="924569306" sldId="321"/>
        </pc:sldMkLst>
      </pc:sldChg>
      <pc:sldChg chg="delSp modSp mod modTransition">
        <pc:chgData name="Kamil Zielinski" userId="b6fddc5a-4df3-4f24-baac-ad6d377af230" providerId="ADAL" clId="{BF5109BD-AC81-4834-9BCB-2EF21E78C412}" dt="2025-09-08T09:47:02.074" v="2010" actId="478"/>
        <pc:sldMkLst>
          <pc:docMk/>
          <pc:sldMk cId="2960315038" sldId="322"/>
        </pc:sldMkLst>
        <pc:spChg chg="mod">
          <ac:chgData name="Kamil Zielinski" userId="b6fddc5a-4df3-4f24-baac-ad6d377af230" providerId="ADAL" clId="{BF5109BD-AC81-4834-9BCB-2EF21E78C412}" dt="2025-09-08T09:46:52.792" v="2008" actId="207"/>
          <ac:spMkLst>
            <pc:docMk/>
            <pc:sldMk cId="2960315038" sldId="322"/>
            <ac:spMk id="6" creationId="{B99F6A52-20DD-8D98-9B0D-2695CB44F30D}"/>
          </ac:spMkLst>
        </pc:spChg>
        <pc:picChg chg="mod">
          <ac:chgData name="Kamil Zielinski" userId="b6fddc5a-4df3-4f24-baac-ad6d377af230" providerId="ADAL" clId="{BF5109BD-AC81-4834-9BCB-2EF21E78C412}" dt="2025-09-08T09:47:00.120" v="2009" actId="207"/>
          <ac:picMkLst>
            <pc:docMk/>
            <pc:sldMk cId="2960315038" sldId="322"/>
            <ac:picMk id="3" creationId="{4F25F085-1418-C22A-04B5-1E0E9EF6AACF}"/>
          </ac:picMkLst>
        </pc:picChg>
      </pc:sldChg>
      <pc:sldChg chg="modSp mod modTransition">
        <pc:chgData name="Kamil Zielinski" userId="b6fddc5a-4df3-4f24-baac-ad6d377af230" providerId="ADAL" clId="{BF5109BD-AC81-4834-9BCB-2EF21E78C412}" dt="2025-09-08T09:59:42.104" v="2041" actId="207"/>
        <pc:sldMkLst>
          <pc:docMk/>
          <pc:sldMk cId="2759630740" sldId="323"/>
        </pc:sldMkLst>
        <pc:picChg chg="mod">
          <ac:chgData name="Kamil Zielinski" userId="b6fddc5a-4df3-4f24-baac-ad6d377af230" providerId="ADAL" clId="{BF5109BD-AC81-4834-9BCB-2EF21E78C412}" dt="2025-09-08T09:59:42.104" v="2041" actId="207"/>
          <ac:picMkLst>
            <pc:docMk/>
            <pc:sldMk cId="2759630740" sldId="323"/>
            <ac:picMk id="3" creationId="{2AFB94A7-C3F9-B0D3-F235-E1BB2FE2A32F}"/>
          </ac:picMkLst>
        </pc:picChg>
      </pc:sldChg>
      <pc:sldChg chg="modTransition">
        <pc:chgData name="Kamil Zielinski" userId="b6fddc5a-4df3-4f24-baac-ad6d377af230" providerId="ADAL" clId="{BF5109BD-AC81-4834-9BCB-2EF21E78C412}" dt="2025-09-04T08:20:05.214" v="6"/>
        <pc:sldMkLst>
          <pc:docMk/>
          <pc:sldMk cId="2684777359" sldId="324"/>
        </pc:sldMkLst>
      </pc:sldChg>
      <pc:sldChg chg="delSp modSp mod modTransition">
        <pc:chgData name="Kamil Zielinski" userId="b6fddc5a-4df3-4f24-baac-ad6d377af230" providerId="ADAL" clId="{BF5109BD-AC81-4834-9BCB-2EF21E78C412}" dt="2025-09-08T09:47:15.820" v="2012" actId="478"/>
        <pc:sldMkLst>
          <pc:docMk/>
          <pc:sldMk cId="373248585" sldId="325"/>
        </pc:sldMkLst>
        <pc:picChg chg="mod">
          <ac:chgData name="Kamil Zielinski" userId="b6fddc5a-4df3-4f24-baac-ad6d377af230" providerId="ADAL" clId="{BF5109BD-AC81-4834-9BCB-2EF21E78C412}" dt="2025-09-08T09:47:13.553" v="2011" actId="207"/>
          <ac:picMkLst>
            <pc:docMk/>
            <pc:sldMk cId="373248585" sldId="325"/>
            <ac:picMk id="4" creationId="{E0FCCCD3-B0D3-F3A2-C5B0-5E21BCFF83C2}"/>
          </ac:picMkLst>
        </pc:picChg>
      </pc:sldChg>
      <pc:sldChg chg="modSp mod modTransition">
        <pc:chgData name="Kamil Zielinski" userId="b6fddc5a-4df3-4f24-baac-ad6d377af230" providerId="ADAL" clId="{BF5109BD-AC81-4834-9BCB-2EF21E78C412}" dt="2025-09-08T10:00:51.052" v="2042" actId="207"/>
        <pc:sldMkLst>
          <pc:docMk/>
          <pc:sldMk cId="1588637602" sldId="326"/>
        </pc:sldMkLst>
        <pc:picChg chg="mod">
          <ac:chgData name="Kamil Zielinski" userId="b6fddc5a-4df3-4f24-baac-ad6d377af230" providerId="ADAL" clId="{BF5109BD-AC81-4834-9BCB-2EF21E78C412}" dt="2025-09-08T10:00:51.052" v="2042" actId="207"/>
          <ac:picMkLst>
            <pc:docMk/>
            <pc:sldMk cId="1588637602" sldId="326"/>
            <ac:picMk id="2" creationId="{785F7D40-E8E4-C5B9-1365-702389258A05}"/>
          </ac:picMkLst>
        </pc:picChg>
      </pc:sldChg>
      <pc:sldChg chg="delSp modSp mod modTransition">
        <pc:chgData name="Kamil Zielinski" userId="b6fddc5a-4df3-4f24-baac-ad6d377af230" providerId="ADAL" clId="{BF5109BD-AC81-4834-9BCB-2EF21E78C412}" dt="2025-09-08T09:47:26.813" v="2014" actId="478"/>
        <pc:sldMkLst>
          <pc:docMk/>
          <pc:sldMk cId="1710156945" sldId="327"/>
        </pc:sldMkLst>
        <pc:picChg chg="mod">
          <ac:chgData name="Kamil Zielinski" userId="b6fddc5a-4df3-4f24-baac-ad6d377af230" providerId="ADAL" clId="{BF5109BD-AC81-4834-9BCB-2EF21E78C412}" dt="2025-09-08T09:47:24.603" v="2013" actId="207"/>
          <ac:picMkLst>
            <pc:docMk/>
            <pc:sldMk cId="1710156945" sldId="327"/>
            <ac:picMk id="2" creationId="{AB1198F4-5576-36E5-2C96-60E12FD6A681}"/>
          </ac:picMkLst>
        </pc:picChg>
      </pc:sldChg>
      <pc:sldChg chg="modSp mod modTransition">
        <pc:chgData name="Kamil Zielinski" userId="b6fddc5a-4df3-4f24-baac-ad6d377af230" providerId="ADAL" clId="{BF5109BD-AC81-4834-9BCB-2EF21E78C412}" dt="2025-09-08T10:07:17.146" v="2052" actId="207"/>
        <pc:sldMkLst>
          <pc:docMk/>
          <pc:sldMk cId="1406884569" sldId="329"/>
        </pc:sldMkLst>
        <pc:spChg chg="mod">
          <ac:chgData name="Kamil Zielinski" userId="b6fddc5a-4df3-4f24-baac-ad6d377af230" providerId="ADAL" clId="{BF5109BD-AC81-4834-9BCB-2EF21E78C412}" dt="2025-09-08T10:07:08.775" v="2051" actId="20577"/>
          <ac:spMkLst>
            <pc:docMk/>
            <pc:sldMk cId="1406884569" sldId="329"/>
            <ac:spMk id="12" creationId="{24E31B22-170E-5407-2871-1EF1F9D3A20B}"/>
          </ac:spMkLst>
        </pc:spChg>
        <pc:picChg chg="mod">
          <ac:chgData name="Kamil Zielinski" userId="b6fddc5a-4df3-4f24-baac-ad6d377af230" providerId="ADAL" clId="{BF5109BD-AC81-4834-9BCB-2EF21E78C412}" dt="2025-09-04T09:50:53.107" v="928" actId="1035"/>
          <ac:picMkLst>
            <pc:docMk/>
            <pc:sldMk cId="1406884569" sldId="329"/>
            <ac:picMk id="3" creationId="{CF4281CB-DC13-6FF9-53DD-CA4DB23C5727}"/>
          </ac:picMkLst>
        </pc:picChg>
        <pc:picChg chg="mod">
          <ac:chgData name="Kamil Zielinski" userId="b6fddc5a-4df3-4f24-baac-ad6d377af230" providerId="ADAL" clId="{BF5109BD-AC81-4834-9BCB-2EF21E78C412}" dt="2025-09-08T10:07:17.146" v="2052" actId="207"/>
          <ac:picMkLst>
            <pc:docMk/>
            <pc:sldMk cId="1406884569" sldId="329"/>
            <ac:picMk id="9" creationId="{12721C8F-9581-70B7-343B-C2F127982DBB}"/>
          </ac:picMkLst>
        </pc:picChg>
      </pc:sldChg>
      <pc:sldChg chg="modTransition">
        <pc:chgData name="Kamil Zielinski" userId="b6fddc5a-4df3-4f24-baac-ad6d377af230" providerId="ADAL" clId="{BF5109BD-AC81-4834-9BCB-2EF21E78C412}" dt="2025-09-04T08:20:05.214" v="6"/>
        <pc:sldMkLst>
          <pc:docMk/>
          <pc:sldMk cId="3072983920" sldId="330"/>
        </pc:sldMkLst>
      </pc:sldChg>
      <pc:sldChg chg="modTransition">
        <pc:chgData name="Kamil Zielinski" userId="b6fddc5a-4df3-4f24-baac-ad6d377af230" providerId="ADAL" clId="{BF5109BD-AC81-4834-9BCB-2EF21E78C412}" dt="2025-09-04T08:20:05.214" v="6"/>
        <pc:sldMkLst>
          <pc:docMk/>
          <pc:sldMk cId="807179559" sldId="332"/>
        </pc:sldMkLst>
      </pc:sldChg>
      <pc:sldChg chg="modSp mod modTransition">
        <pc:chgData name="Kamil Zielinski" userId="b6fddc5a-4df3-4f24-baac-ad6d377af230" providerId="ADAL" clId="{BF5109BD-AC81-4834-9BCB-2EF21E78C412}" dt="2025-09-08T10:02:58.271" v="2043" actId="207"/>
        <pc:sldMkLst>
          <pc:docMk/>
          <pc:sldMk cId="1900109537" sldId="333"/>
        </pc:sldMkLst>
        <pc:picChg chg="mod">
          <ac:chgData name="Kamil Zielinski" userId="b6fddc5a-4df3-4f24-baac-ad6d377af230" providerId="ADAL" clId="{BF5109BD-AC81-4834-9BCB-2EF21E78C412}" dt="2025-09-08T10:02:58.271" v="2043" actId="207"/>
          <ac:picMkLst>
            <pc:docMk/>
            <pc:sldMk cId="1900109537" sldId="333"/>
            <ac:picMk id="3" creationId="{49DF562E-36FB-7A60-5F84-022674DC81A2}"/>
          </ac:picMkLst>
        </pc:picChg>
      </pc:sldChg>
      <pc:sldChg chg="addSp delSp modSp mod modTransition">
        <pc:chgData name="Kamil Zielinski" userId="b6fddc5a-4df3-4f24-baac-ad6d377af230" providerId="ADAL" clId="{BF5109BD-AC81-4834-9BCB-2EF21E78C412}" dt="2025-09-08T09:48:18.672" v="2026"/>
        <pc:sldMkLst>
          <pc:docMk/>
          <pc:sldMk cId="2356450781" sldId="334"/>
        </pc:sldMkLst>
        <pc:picChg chg="add mod">
          <ac:chgData name="Kamil Zielinski" userId="b6fddc5a-4df3-4f24-baac-ad6d377af230" providerId="ADAL" clId="{BF5109BD-AC81-4834-9BCB-2EF21E78C412}" dt="2025-09-08T09:48:18.672" v="2026"/>
          <ac:picMkLst>
            <pc:docMk/>
            <pc:sldMk cId="2356450781" sldId="334"/>
            <ac:picMk id="3" creationId="{2A60E9F7-9B9F-CF7F-FC5A-75C466608231}"/>
          </ac:picMkLst>
        </pc:picChg>
      </pc:sldChg>
      <pc:sldChg chg="modSp mod modTransition">
        <pc:chgData name="Kamil Zielinski" userId="b6fddc5a-4df3-4f24-baac-ad6d377af230" providerId="ADAL" clId="{BF5109BD-AC81-4834-9BCB-2EF21E78C412}" dt="2025-09-08T10:03:35.205" v="2044" actId="207"/>
        <pc:sldMkLst>
          <pc:docMk/>
          <pc:sldMk cId="3101350420" sldId="335"/>
        </pc:sldMkLst>
        <pc:picChg chg="mod">
          <ac:chgData name="Kamil Zielinski" userId="b6fddc5a-4df3-4f24-baac-ad6d377af230" providerId="ADAL" clId="{BF5109BD-AC81-4834-9BCB-2EF21E78C412}" dt="2025-09-08T10:03:35.205" v="2044" actId="207"/>
          <ac:picMkLst>
            <pc:docMk/>
            <pc:sldMk cId="3101350420" sldId="335"/>
            <ac:picMk id="3" creationId="{784C1E64-8218-D859-E6EA-24AD83FA011F}"/>
          </ac:picMkLst>
        </pc:picChg>
      </pc:sldChg>
      <pc:sldChg chg="delSp modSp mod modTransition">
        <pc:chgData name="Kamil Zielinski" userId="b6fddc5a-4df3-4f24-baac-ad6d377af230" providerId="ADAL" clId="{BF5109BD-AC81-4834-9BCB-2EF21E78C412}" dt="2025-09-08T09:47:34.497" v="2016" actId="478"/>
        <pc:sldMkLst>
          <pc:docMk/>
          <pc:sldMk cId="1313708831" sldId="336"/>
        </pc:sldMkLst>
        <pc:picChg chg="mod">
          <ac:chgData name="Kamil Zielinski" userId="b6fddc5a-4df3-4f24-baac-ad6d377af230" providerId="ADAL" clId="{BF5109BD-AC81-4834-9BCB-2EF21E78C412}" dt="2025-09-08T09:47:33.331" v="2015" actId="207"/>
          <ac:picMkLst>
            <pc:docMk/>
            <pc:sldMk cId="1313708831" sldId="336"/>
            <ac:picMk id="2" creationId="{D30BC937-2E62-5F95-664C-FC3BB796DF27}"/>
          </ac:picMkLst>
        </pc:picChg>
      </pc:sldChg>
      <pc:sldChg chg="delSp modSp mod modTransition">
        <pc:chgData name="Kamil Zielinski" userId="b6fddc5a-4df3-4f24-baac-ad6d377af230" providerId="ADAL" clId="{BF5109BD-AC81-4834-9BCB-2EF21E78C412}" dt="2025-09-08T09:47:41.680" v="2018" actId="478"/>
        <pc:sldMkLst>
          <pc:docMk/>
          <pc:sldMk cId="4240589903" sldId="337"/>
        </pc:sldMkLst>
        <pc:picChg chg="mod">
          <ac:chgData name="Kamil Zielinski" userId="b6fddc5a-4df3-4f24-baac-ad6d377af230" providerId="ADAL" clId="{BF5109BD-AC81-4834-9BCB-2EF21E78C412}" dt="2025-09-08T09:47:40.527" v="2017" actId="207"/>
          <ac:picMkLst>
            <pc:docMk/>
            <pc:sldMk cId="4240589903" sldId="337"/>
            <ac:picMk id="2" creationId="{FB5E236F-9AA5-B41A-B444-AAB4BA646025}"/>
          </ac:picMkLst>
        </pc:picChg>
      </pc:sldChg>
      <pc:sldChg chg="modTransition">
        <pc:chgData name="Kamil Zielinski" userId="b6fddc5a-4df3-4f24-baac-ad6d377af230" providerId="ADAL" clId="{BF5109BD-AC81-4834-9BCB-2EF21E78C412}" dt="2025-09-04T08:20:05.214" v="6"/>
        <pc:sldMkLst>
          <pc:docMk/>
          <pc:sldMk cId="386721909" sldId="338"/>
        </pc:sldMkLst>
      </pc:sldChg>
      <pc:sldChg chg="delSp modSp mod ord modTransition">
        <pc:chgData name="Kamil Zielinski" userId="b6fddc5a-4df3-4f24-baac-ad6d377af230" providerId="ADAL" clId="{BF5109BD-AC81-4834-9BCB-2EF21E78C412}" dt="2025-09-08T09:47:53.145" v="2020" actId="478"/>
        <pc:sldMkLst>
          <pc:docMk/>
          <pc:sldMk cId="2464831917" sldId="339"/>
        </pc:sldMkLst>
        <pc:spChg chg="mod">
          <ac:chgData name="Kamil Zielinski" userId="b6fddc5a-4df3-4f24-baac-ad6d377af230" providerId="ADAL" clId="{BF5109BD-AC81-4834-9BCB-2EF21E78C412}" dt="2025-09-04T09:13:54.500" v="650" actId="20577"/>
          <ac:spMkLst>
            <pc:docMk/>
            <pc:sldMk cId="2464831917" sldId="339"/>
            <ac:spMk id="7" creationId="{10CE29C1-1D66-2010-9124-F88F9EAE8253}"/>
          </ac:spMkLst>
        </pc:spChg>
        <pc:spChg chg="mod">
          <ac:chgData name="Kamil Zielinski" userId="b6fddc5a-4df3-4f24-baac-ad6d377af230" providerId="ADAL" clId="{BF5109BD-AC81-4834-9BCB-2EF21E78C412}" dt="2025-09-08T09:23:44.357" v="1924" actId="122"/>
          <ac:spMkLst>
            <pc:docMk/>
            <pc:sldMk cId="2464831917" sldId="339"/>
            <ac:spMk id="12" creationId="{6E02F10E-701D-F0E1-F357-2CCB88593D73}"/>
          </ac:spMkLst>
        </pc:spChg>
        <pc:picChg chg="mod">
          <ac:chgData name="Kamil Zielinski" userId="b6fddc5a-4df3-4f24-baac-ad6d377af230" providerId="ADAL" clId="{BF5109BD-AC81-4834-9BCB-2EF21E78C412}" dt="2025-09-08T09:47:51.753" v="2019" actId="207"/>
          <ac:picMkLst>
            <pc:docMk/>
            <pc:sldMk cId="2464831917" sldId="339"/>
            <ac:picMk id="2" creationId="{923B7EB9-4E2B-82D1-E4FF-A6C853ABC46E}"/>
          </ac:picMkLst>
        </pc:picChg>
      </pc:sldChg>
      <pc:sldChg chg="delSp modSp mod modTransition">
        <pc:chgData name="Kamil Zielinski" userId="b6fddc5a-4df3-4f24-baac-ad6d377af230" providerId="ADAL" clId="{BF5109BD-AC81-4834-9BCB-2EF21E78C412}" dt="2025-09-04T12:30:55.852" v="1596" actId="478"/>
        <pc:sldMkLst>
          <pc:docMk/>
          <pc:sldMk cId="1361893626" sldId="340"/>
        </pc:sldMkLst>
        <pc:spChg chg="mod">
          <ac:chgData name="Kamil Zielinski" userId="b6fddc5a-4df3-4f24-baac-ad6d377af230" providerId="ADAL" clId="{BF5109BD-AC81-4834-9BCB-2EF21E78C412}" dt="2025-09-04T12:30:30.058" v="1595" actId="20577"/>
          <ac:spMkLst>
            <pc:docMk/>
            <pc:sldMk cId="1361893626" sldId="340"/>
            <ac:spMk id="12" creationId="{71CCB0CD-DC24-B7BD-21D4-C89F12AA1B1C}"/>
          </ac:spMkLst>
        </pc:spChg>
      </pc:sldChg>
      <pc:sldChg chg="addSp delSp modSp mod modTransition">
        <pc:chgData name="Kamil Zielinski" userId="b6fddc5a-4df3-4f24-baac-ad6d377af230" providerId="ADAL" clId="{BF5109BD-AC81-4834-9BCB-2EF21E78C412}" dt="2025-09-08T09:48:03.574" v="2023"/>
        <pc:sldMkLst>
          <pc:docMk/>
          <pc:sldMk cId="1689187450" sldId="341"/>
        </pc:sldMkLst>
        <pc:picChg chg="add mod">
          <ac:chgData name="Kamil Zielinski" userId="b6fddc5a-4df3-4f24-baac-ad6d377af230" providerId="ADAL" clId="{BF5109BD-AC81-4834-9BCB-2EF21E78C412}" dt="2025-09-08T09:48:03.574" v="2023"/>
          <ac:picMkLst>
            <pc:docMk/>
            <pc:sldMk cId="1689187450" sldId="341"/>
            <ac:picMk id="3" creationId="{4398B666-E48C-6ADA-222E-687CF1E52FF8}"/>
          </ac:picMkLst>
        </pc:picChg>
      </pc:sldChg>
      <pc:sldChg chg="modSp mod modTransition">
        <pc:chgData name="Kamil Zielinski" userId="b6fddc5a-4df3-4f24-baac-ad6d377af230" providerId="ADAL" clId="{BF5109BD-AC81-4834-9BCB-2EF21E78C412}" dt="2025-09-08T10:03:40.631" v="2045" actId="207"/>
        <pc:sldMkLst>
          <pc:docMk/>
          <pc:sldMk cId="3483641623" sldId="342"/>
        </pc:sldMkLst>
        <pc:spChg chg="mod">
          <ac:chgData name="Kamil Zielinski" userId="b6fddc5a-4df3-4f24-baac-ad6d377af230" providerId="ADAL" clId="{BF5109BD-AC81-4834-9BCB-2EF21E78C412}" dt="2025-09-04T09:32:49.420" v="842" actId="20577"/>
          <ac:spMkLst>
            <pc:docMk/>
            <pc:sldMk cId="3483641623" sldId="342"/>
            <ac:spMk id="12" creationId="{1632909A-D19E-4112-A882-172E9278780B}"/>
          </ac:spMkLst>
        </pc:spChg>
        <pc:picChg chg="mod">
          <ac:chgData name="Kamil Zielinski" userId="b6fddc5a-4df3-4f24-baac-ad6d377af230" providerId="ADAL" clId="{BF5109BD-AC81-4834-9BCB-2EF21E78C412}" dt="2025-09-08T10:03:40.631" v="2045" actId="207"/>
          <ac:picMkLst>
            <pc:docMk/>
            <pc:sldMk cId="3483641623" sldId="342"/>
            <ac:picMk id="2" creationId="{0A5ED691-7C4F-EB82-AB0D-F38A6E614A4A}"/>
          </ac:picMkLst>
        </pc:picChg>
      </pc:sldChg>
      <pc:sldChg chg="modSp mod modTransition">
        <pc:chgData name="Kamil Zielinski" userId="b6fddc5a-4df3-4f24-baac-ad6d377af230" providerId="ADAL" clId="{BF5109BD-AC81-4834-9BCB-2EF21E78C412}" dt="2025-09-08T10:05:12.524" v="2047" actId="207"/>
        <pc:sldMkLst>
          <pc:docMk/>
          <pc:sldMk cId="2675703054" sldId="343"/>
        </pc:sldMkLst>
        <pc:picChg chg="mod">
          <ac:chgData name="Kamil Zielinski" userId="b6fddc5a-4df3-4f24-baac-ad6d377af230" providerId="ADAL" clId="{BF5109BD-AC81-4834-9BCB-2EF21E78C412}" dt="2025-09-08T10:05:12.524" v="2047" actId="207"/>
          <ac:picMkLst>
            <pc:docMk/>
            <pc:sldMk cId="2675703054" sldId="343"/>
            <ac:picMk id="3" creationId="{411E6BCF-0259-BF05-8EA2-477838AE0E3F}"/>
          </ac:picMkLst>
        </pc:picChg>
      </pc:sldChg>
      <pc:sldChg chg="modSp mod modTransition">
        <pc:chgData name="Kamil Zielinski" userId="b6fddc5a-4df3-4f24-baac-ad6d377af230" providerId="ADAL" clId="{BF5109BD-AC81-4834-9BCB-2EF21E78C412}" dt="2025-09-08T10:05:58.112" v="2048" actId="207"/>
        <pc:sldMkLst>
          <pc:docMk/>
          <pc:sldMk cId="3762139095" sldId="344"/>
        </pc:sldMkLst>
        <pc:picChg chg="mod">
          <ac:chgData name="Kamil Zielinski" userId="b6fddc5a-4df3-4f24-baac-ad6d377af230" providerId="ADAL" clId="{BF5109BD-AC81-4834-9BCB-2EF21E78C412}" dt="2025-09-08T10:05:58.112" v="2048" actId="207"/>
          <ac:picMkLst>
            <pc:docMk/>
            <pc:sldMk cId="3762139095" sldId="344"/>
            <ac:picMk id="2" creationId="{65BA657F-A4FB-723F-7548-45E116C8EFF2}"/>
          </ac:picMkLst>
        </pc:picChg>
      </pc:sldChg>
      <pc:sldChg chg="modSp mod modTransition">
        <pc:chgData name="Kamil Zielinski" userId="b6fddc5a-4df3-4f24-baac-ad6d377af230" providerId="ADAL" clId="{BF5109BD-AC81-4834-9BCB-2EF21E78C412}" dt="2025-09-08T10:06:22.087" v="2049" actId="207"/>
        <pc:sldMkLst>
          <pc:docMk/>
          <pc:sldMk cId="2213986902" sldId="345"/>
        </pc:sldMkLst>
        <pc:picChg chg="mod">
          <ac:chgData name="Kamil Zielinski" userId="b6fddc5a-4df3-4f24-baac-ad6d377af230" providerId="ADAL" clId="{BF5109BD-AC81-4834-9BCB-2EF21E78C412}" dt="2025-09-08T10:06:22.087" v="2049" actId="207"/>
          <ac:picMkLst>
            <pc:docMk/>
            <pc:sldMk cId="2213986902" sldId="345"/>
            <ac:picMk id="2" creationId="{19525D08-95A2-4FC9-E2F0-1B77361DFBD3}"/>
          </ac:picMkLst>
        </pc:picChg>
      </pc:sldChg>
      <pc:sldChg chg="modSp mod modTransition">
        <pc:chgData name="Kamil Zielinski" userId="b6fddc5a-4df3-4f24-baac-ad6d377af230" providerId="ADAL" clId="{BF5109BD-AC81-4834-9BCB-2EF21E78C412}" dt="2025-09-04T09:36:00.447" v="892" actId="20577"/>
        <pc:sldMkLst>
          <pc:docMk/>
          <pc:sldMk cId="323555454" sldId="346"/>
        </pc:sldMkLst>
        <pc:spChg chg="mod">
          <ac:chgData name="Kamil Zielinski" userId="b6fddc5a-4df3-4f24-baac-ad6d377af230" providerId="ADAL" clId="{BF5109BD-AC81-4834-9BCB-2EF21E78C412}" dt="2025-09-04T09:36:00.447" v="892" actId="20577"/>
          <ac:spMkLst>
            <pc:docMk/>
            <pc:sldMk cId="323555454" sldId="346"/>
            <ac:spMk id="12" creationId="{536C2025-1DF6-E902-F139-AD531CBBA9C9}"/>
          </ac:spMkLst>
        </pc:spChg>
      </pc:sldChg>
      <pc:sldChg chg="modSp mod modTransition">
        <pc:chgData name="Kamil Zielinski" userId="b6fddc5a-4df3-4f24-baac-ad6d377af230" providerId="ADAL" clId="{BF5109BD-AC81-4834-9BCB-2EF21E78C412}" dt="2025-09-08T10:07:38.111" v="2053" actId="207"/>
        <pc:sldMkLst>
          <pc:docMk/>
          <pc:sldMk cId="2161071077" sldId="347"/>
        </pc:sldMkLst>
        <pc:picChg chg="mod">
          <ac:chgData name="Kamil Zielinski" userId="b6fddc5a-4df3-4f24-baac-ad6d377af230" providerId="ADAL" clId="{BF5109BD-AC81-4834-9BCB-2EF21E78C412}" dt="2025-09-08T10:07:38.111" v="2053" actId="207"/>
          <ac:picMkLst>
            <pc:docMk/>
            <pc:sldMk cId="2161071077" sldId="347"/>
            <ac:picMk id="3" creationId="{955B3D83-5B4F-7BC4-4225-7C3F2DAFB677}"/>
          </ac:picMkLst>
        </pc:picChg>
      </pc:sldChg>
      <pc:sldChg chg="modTransition">
        <pc:chgData name="Kamil Zielinski" userId="b6fddc5a-4df3-4f24-baac-ad6d377af230" providerId="ADAL" clId="{BF5109BD-AC81-4834-9BCB-2EF21E78C412}" dt="2025-09-04T08:20:05.214" v="6"/>
        <pc:sldMkLst>
          <pc:docMk/>
          <pc:sldMk cId="569733663" sldId="348"/>
        </pc:sldMkLst>
      </pc:sldChg>
      <pc:sldChg chg="modSp mod modTransition">
        <pc:chgData name="Kamil Zielinski" userId="b6fddc5a-4df3-4f24-baac-ad6d377af230" providerId="ADAL" clId="{BF5109BD-AC81-4834-9BCB-2EF21E78C412}" dt="2025-09-04T09:57:57.787" v="1038" actId="33524"/>
        <pc:sldMkLst>
          <pc:docMk/>
          <pc:sldMk cId="3706160581" sldId="349"/>
        </pc:sldMkLst>
        <pc:spChg chg="mod">
          <ac:chgData name="Kamil Zielinski" userId="b6fddc5a-4df3-4f24-baac-ad6d377af230" providerId="ADAL" clId="{BF5109BD-AC81-4834-9BCB-2EF21E78C412}" dt="2025-09-04T09:57:57.787" v="1038" actId="33524"/>
          <ac:spMkLst>
            <pc:docMk/>
            <pc:sldMk cId="3706160581" sldId="349"/>
            <ac:spMk id="12" creationId="{584FF950-167E-8793-7C15-E7F56D49EE24}"/>
          </ac:spMkLst>
        </pc:spChg>
        <pc:picChg chg="mod">
          <ac:chgData name="Kamil Zielinski" userId="b6fddc5a-4df3-4f24-baac-ad6d377af230" providerId="ADAL" clId="{BF5109BD-AC81-4834-9BCB-2EF21E78C412}" dt="2025-09-04T09:56:13.118" v="929" actId="207"/>
          <ac:picMkLst>
            <pc:docMk/>
            <pc:sldMk cId="3706160581" sldId="349"/>
            <ac:picMk id="2" creationId="{830DC1A8-8068-7FA6-6DC5-48266A78458E}"/>
          </ac:picMkLst>
        </pc:picChg>
      </pc:sldChg>
      <pc:sldChg chg="modSp mod modTransition">
        <pc:chgData name="Kamil Zielinski" userId="b6fddc5a-4df3-4f24-baac-ad6d377af230" providerId="ADAL" clId="{BF5109BD-AC81-4834-9BCB-2EF21E78C412}" dt="2025-09-08T10:08:17.353" v="2054" actId="207"/>
        <pc:sldMkLst>
          <pc:docMk/>
          <pc:sldMk cId="1444048990" sldId="350"/>
        </pc:sldMkLst>
        <pc:picChg chg="mod">
          <ac:chgData name="Kamil Zielinski" userId="b6fddc5a-4df3-4f24-baac-ad6d377af230" providerId="ADAL" clId="{BF5109BD-AC81-4834-9BCB-2EF21E78C412}" dt="2025-09-08T10:08:17.353" v="2054" actId="207"/>
          <ac:picMkLst>
            <pc:docMk/>
            <pc:sldMk cId="1444048990" sldId="350"/>
            <ac:picMk id="2" creationId="{EB8019B7-E8DD-39A4-EAB8-DCE5DAC8B321}"/>
          </ac:picMkLst>
        </pc:picChg>
      </pc:sldChg>
      <pc:sldChg chg="modSp mod modTransition">
        <pc:chgData name="Kamil Zielinski" userId="b6fddc5a-4df3-4f24-baac-ad6d377af230" providerId="ADAL" clId="{BF5109BD-AC81-4834-9BCB-2EF21E78C412}" dt="2025-09-08T10:08:21.172" v="2055" actId="207"/>
        <pc:sldMkLst>
          <pc:docMk/>
          <pc:sldMk cId="1418360585" sldId="351"/>
        </pc:sldMkLst>
        <pc:spChg chg="mod">
          <ac:chgData name="Kamil Zielinski" userId="b6fddc5a-4df3-4f24-baac-ad6d377af230" providerId="ADAL" clId="{BF5109BD-AC81-4834-9BCB-2EF21E78C412}" dt="2025-09-04T09:59:25.500" v="1076" actId="6549"/>
          <ac:spMkLst>
            <pc:docMk/>
            <pc:sldMk cId="1418360585" sldId="351"/>
            <ac:spMk id="12" creationId="{3AAF2489-FAFF-5B7B-8CED-BEC9198BBD96}"/>
          </ac:spMkLst>
        </pc:spChg>
        <pc:picChg chg="mod">
          <ac:chgData name="Kamil Zielinski" userId="b6fddc5a-4df3-4f24-baac-ad6d377af230" providerId="ADAL" clId="{BF5109BD-AC81-4834-9BCB-2EF21E78C412}" dt="2025-09-08T10:08:21.172" v="2055" actId="207"/>
          <ac:picMkLst>
            <pc:docMk/>
            <pc:sldMk cId="1418360585" sldId="351"/>
            <ac:picMk id="2" creationId="{BE67D528-DC77-2A5C-630B-3DF8AE0AEB73}"/>
          </ac:picMkLst>
        </pc:picChg>
      </pc:sldChg>
      <pc:sldChg chg="modSp mod modTransition">
        <pc:chgData name="Kamil Zielinski" userId="b6fddc5a-4df3-4f24-baac-ad6d377af230" providerId="ADAL" clId="{BF5109BD-AC81-4834-9BCB-2EF21E78C412}" dt="2025-09-04T10:01:16.511" v="1099" actId="20577"/>
        <pc:sldMkLst>
          <pc:docMk/>
          <pc:sldMk cId="2448750694" sldId="352"/>
        </pc:sldMkLst>
        <pc:spChg chg="mod">
          <ac:chgData name="Kamil Zielinski" userId="b6fddc5a-4df3-4f24-baac-ad6d377af230" providerId="ADAL" clId="{BF5109BD-AC81-4834-9BCB-2EF21E78C412}" dt="2025-09-04T10:01:16.511" v="1099" actId="20577"/>
          <ac:spMkLst>
            <pc:docMk/>
            <pc:sldMk cId="2448750694" sldId="352"/>
            <ac:spMk id="12" creationId="{0AF9B243-1178-3C77-6B11-199C47A1373C}"/>
          </ac:spMkLst>
        </pc:spChg>
      </pc:sldChg>
      <pc:sldChg chg="modTransition">
        <pc:chgData name="Kamil Zielinski" userId="b6fddc5a-4df3-4f24-baac-ad6d377af230" providerId="ADAL" clId="{BF5109BD-AC81-4834-9BCB-2EF21E78C412}" dt="2025-09-04T08:20:05.214" v="6"/>
        <pc:sldMkLst>
          <pc:docMk/>
          <pc:sldMk cId="1041096943" sldId="353"/>
        </pc:sldMkLst>
      </pc:sldChg>
      <pc:sldChg chg="modSp mod modTransition">
        <pc:chgData name="Kamil Zielinski" userId="b6fddc5a-4df3-4f24-baac-ad6d377af230" providerId="ADAL" clId="{BF5109BD-AC81-4834-9BCB-2EF21E78C412}" dt="2025-09-08T10:11:11.608" v="2058" actId="207"/>
        <pc:sldMkLst>
          <pc:docMk/>
          <pc:sldMk cId="4223319599" sldId="354"/>
        </pc:sldMkLst>
        <pc:picChg chg="mod">
          <ac:chgData name="Kamil Zielinski" userId="b6fddc5a-4df3-4f24-baac-ad6d377af230" providerId="ADAL" clId="{BF5109BD-AC81-4834-9BCB-2EF21E78C412}" dt="2025-09-08T10:11:11.608" v="2058" actId="207"/>
          <ac:picMkLst>
            <pc:docMk/>
            <pc:sldMk cId="4223319599" sldId="354"/>
            <ac:picMk id="3" creationId="{424C5BF5-BCCD-6506-6286-1DB4C58B8DBB}"/>
          </ac:picMkLst>
        </pc:picChg>
      </pc:sldChg>
      <pc:sldChg chg="modSp mod modTransition">
        <pc:chgData name="Kamil Zielinski" userId="b6fddc5a-4df3-4f24-baac-ad6d377af230" providerId="ADAL" clId="{BF5109BD-AC81-4834-9BCB-2EF21E78C412}" dt="2025-09-04T11:45:42.098" v="1122" actId="207"/>
        <pc:sldMkLst>
          <pc:docMk/>
          <pc:sldMk cId="1563323591" sldId="355"/>
        </pc:sldMkLst>
        <pc:picChg chg="mod">
          <ac:chgData name="Kamil Zielinski" userId="b6fddc5a-4df3-4f24-baac-ad6d377af230" providerId="ADAL" clId="{BF5109BD-AC81-4834-9BCB-2EF21E78C412}" dt="2025-09-04T11:45:42.098" v="1122" actId="207"/>
          <ac:picMkLst>
            <pc:docMk/>
            <pc:sldMk cId="1563323591" sldId="355"/>
            <ac:picMk id="3" creationId="{36A56E32-FC68-68D4-740C-2F829B7BB8C7}"/>
          </ac:picMkLst>
        </pc:picChg>
      </pc:sldChg>
      <pc:sldChg chg="modSp mod modTransition">
        <pc:chgData name="Kamil Zielinski" userId="b6fddc5a-4df3-4f24-baac-ad6d377af230" providerId="ADAL" clId="{BF5109BD-AC81-4834-9BCB-2EF21E78C412}" dt="2025-09-04T11:47:10.863" v="1129" actId="6549"/>
        <pc:sldMkLst>
          <pc:docMk/>
          <pc:sldMk cId="504844692" sldId="356"/>
        </pc:sldMkLst>
        <pc:spChg chg="mod">
          <ac:chgData name="Kamil Zielinski" userId="b6fddc5a-4df3-4f24-baac-ad6d377af230" providerId="ADAL" clId="{BF5109BD-AC81-4834-9BCB-2EF21E78C412}" dt="2025-09-04T11:47:10.863" v="1129" actId="6549"/>
          <ac:spMkLst>
            <pc:docMk/>
            <pc:sldMk cId="504844692" sldId="356"/>
            <ac:spMk id="12" creationId="{AD281E24-8645-937B-DE93-C9C11B4C9E68}"/>
          </ac:spMkLst>
        </pc:spChg>
      </pc:sldChg>
      <pc:sldChg chg="modSp mod modTransition">
        <pc:chgData name="Kamil Zielinski" userId="b6fddc5a-4df3-4f24-baac-ad6d377af230" providerId="ADAL" clId="{BF5109BD-AC81-4834-9BCB-2EF21E78C412}" dt="2025-09-04T11:48:02.713" v="1133" actId="207"/>
        <pc:sldMkLst>
          <pc:docMk/>
          <pc:sldMk cId="3016594239" sldId="357"/>
        </pc:sldMkLst>
        <pc:spChg chg="mod">
          <ac:chgData name="Kamil Zielinski" userId="b6fddc5a-4df3-4f24-baac-ad6d377af230" providerId="ADAL" clId="{BF5109BD-AC81-4834-9BCB-2EF21E78C412}" dt="2025-09-04T11:47:49.507" v="1132" actId="20577"/>
          <ac:spMkLst>
            <pc:docMk/>
            <pc:sldMk cId="3016594239" sldId="357"/>
            <ac:spMk id="12" creationId="{8B226469-3FC8-5103-C910-CF51BFBD3BA0}"/>
          </ac:spMkLst>
        </pc:spChg>
        <pc:picChg chg="mod">
          <ac:chgData name="Kamil Zielinski" userId="b6fddc5a-4df3-4f24-baac-ad6d377af230" providerId="ADAL" clId="{BF5109BD-AC81-4834-9BCB-2EF21E78C412}" dt="2025-09-04T11:48:02.713" v="1133" actId="207"/>
          <ac:picMkLst>
            <pc:docMk/>
            <pc:sldMk cId="3016594239" sldId="357"/>
            <ac:picMk id="2" creationId="{880CCCC2-20BA-6282-F312-72D9E10274C4}"/>
          </ac:picMkLst>
        </pc:picChg>
      </pc:sldChg>
      <pc:sldChg chg="modTransition">
        <pc:chgData name="Kamil Zielinski" userId="b6fddc5a-4df3-4f24-baac-ad6d377af230" providerId="ADAL" clId="{BF5109BD-AC81-4834-9BCB-2EF21E78C412}" dt="2025-09-04T08:20:05.214" v="6"/>
        <pc:sldMkLst>
          <pc:docMk/>
          <pc:sldMk cId="2392073895" sldId="358"/>
        </pc:sldMkLst>
      </pc:sldChg>
      <pc:sldChg chg="modTransition">
        <pc:chgData name="Kamil Zielinski" userId="b6fddc5a-4df3-4f24-baac-ad6d377af230" providerId="ADAL" clId="{BF5109BD-AC81-4834-9BCB-2EF21E78C412}" dt="2025-09-04T08:20:05.214" v="6"/>
        <pc:sldMkLst>
          <pc:docMk/>
          <pc:sldMk cId="1642250711" sldId="359"/>
        </pc:sldMkLst>
      </pc:sldChg>
      <pc:sldChg chg="modSp mod modTransition">
        <pc:chgData name="Kamil Zielinski" userId="b6fddc5a-4df3-4f24-baac-ad6d377af230" providerId="ADAL" clId="{BF5109BD-AC81-4834-9BCB-2EF21E78C412}" dt="2025-09-04T12:14:27.223" v="1554" actId="20577"/>
        <pc:sldMkLst>
          <pc:docMk/>
          <pc:sldMk cId="3370794946" sldId="360"/>
        </pc:sldMkLst>
        <pc:spChg chg="mod">
          <ac:chgData name="Kamil Zielinski" userId="b6fddc5a-4df3-4f24-baac-ad6d377af230" providerId="ADAL" clId="{BF5109BD-AC81-4834-9BCB-2EF21E78C412}" dt="2025-09-04T12:13:42.663" v="1546" actId="20577"/>
          <ac:spMkLst>
            <pc:docMk/>
            <pc:sldMk cId="3370794946" sldId="360"/>
            <ac:spMk id="7" creationId="{114917D3-B7CC-33A2-A2BC-D45228ECA6F9}"/>
          </ac:spMkLst>
        </pc:spChg>
        <pc:spChg chg="mod">
          <ac:chgData name="Kamil Zielinski" userId="b6fddc5a-4df3-4f24-baac-ad6d377af230" providerId="ADAL" clId="{BF5109BD-AC81-4834-9BCB-2EF21E78C412}" dt="2025-09-04T12:14:27.223" v="1554" actId="20577"/>
          <ac:spMkLst>
            <pc:docMk/>
            <pc:sldMk cId="3370794946" sldId="360"/>
            <ac:spMk id="12" creationId="{0B0CE06C-7E09-B3F6-5A70-E8EB82B8A4A4}"/>
          </ac:spMkLst>
        </pc:spChg>
      </pc:sldChg>
      <pc:sldChg chg="modSp mod modTransition">
        <pc:chgData name="Kamil Zielinski" userId="b6fddc5a-4df3-4f24-baac-ad6d377af230" providerId="ADAL" clId="{BF5109BD-AC81-4834-9BCB-2EF21E78C412}" dt="2025-09-08T10:12:23.952" v="2059" actId="207"/>
        <pc:sldMkLst>
          <pc:docMk/>
          <pc:sldMk cId="3164547920" sldId="361"/>
        </pc:sldMkLst>
        <pc:picChg chg="mod">
          <ac:chgData name="Kamil Zielinski" userId="b6fddc5a-4df3-4f24-baac-ad6d377af230" providerId="ADAL" clId="{BF5109BD-AC81-4834-9BCB-2EF21E78C412}" dt="2025-09-08T10:12:23.952" v="2059" actId="207"/>
          <ac:picMkLst>
            <pc:docMk/>
            <pc:sldMk cId="3164547920" sldId="361"/>
            <ac:picMk id="3" creationId="{9E39BB22-AB8C-8D91-7737-EB37B32C52B7}"/>
          </ac:picMkLst>
        </pc:picChg>
      </pc:sldChg>
      <pc:sldChg chg="modTransition">
        <pc:chgData name="Kamil Zielinski" userId="b6fddc5a-4df3-4f24-baac-ad6d377af230" providerId="ADAL" clId="{BF5109BD-AC81-4834-9BCB-2EF21E78C412}" dt="2025-09-04T08:20:05.214" v="6"/>
        <pc:sldMkLst>
          <pc:docMk/>
          <pc:sldMk cId="1413700620" sldId="362"/>
        </pc:sldMkLst>
      </pc:sldChg>
      <pc:sldChg chg="delSp modSp mod modTransition">
        <pc:chgData name="Kamil Zielinski" userId="b6fddc5a-4df3-4f24-baac-ad6d377af230" providerId="ADAL" clId="{BF5109BD-AC81-4834-9BCB-2EF21E78C412}" dt="2025-09-08T09:48:55.307" v="2028" actId="478"/>
        <pc:sldMkLst>
          <pc:docMk/>
          <pc:sldMk cId="4196773616" sldId="363"/>
        </pc:sldMkLst>
        <pc:spChg chg="mod">
          <ac:chgData name="Kamil Zielinski" userId="b6fddc5a-4df3-4f24-baac-ad6d377af230" providerId="ADAL" clId="{BF5109BD-AC81-4834-9BCB-2EF21E78C412}" dt="2025-09-04T12:23:34.834" v="1570" actId="6549"/>
          <ac:spMkLst>
            <pc:docMk/>
            <pc:sldMk cId="4196773616" sldId="363"/>
            <ac:spMk id="12" creationId="{1309D614-EFDD-167A-645C-C6006FE21C47}"/>
          </ac:spMkLst>
        </pc:spChg>
        <pc:picChg chg="mod">
          <ac:chgData name="Kamil Zielinski" userId="b6fddc5a-4df3-4f24-baac-ad6d377af230" providerId="ADAL" clId="{BF5109BD-AC81-4834-9BCB-2EF21E78C412}" dt="2025-09-08T09:48:53.359" v="2027" actId="207"/>
          <ac:picMkLst>
            <pc:docMk/>
            <pc:sldMk cId="4196773616" sldId="363"/>
            <ac:picMk id="2" creationId="{187F7A3F-CA01-93C4-4DAB-7CCF1FD4E63B}"/>
          </ac:picMkLst>
        </pc:picChg>
      </pc:sldChg>
      <pc:sldChg chg="delSp modSp mod modTransition">
        <pc:chgData name="Kamil Zielinski" userId="b6fddc5a-4df3-4f24-baac-ad6d377af230" providerId="ADAL" clId="{BF5109BD-AC81-4834-9BCB-2EF21E78C412}" dt="2025-09-08T09:49:02.070" v="2030" actId="478"/>
        <pc:sldMkLst>
          <pc:docMk/>
          <pc:sldMk cId="2324378915" sldId="364"/>
        </pc:sldMkLst>
        <pc:picChg chg="mod">
          <ac:chgData name="Kamil Zielinski" userId="b6fddc5a-4df3-4f24-baac-ad6d377af230" providerId="ADAL" clId="{BF5109BD-AC81-4834-9BCB-2EF21E78C412}" dt="2025-09-08T09:49:01.141" v="2029" actId="207"/>
          <ac:picMkLst>
            <pc:docMk/>
            <pc:sldMk cId="2324378915" sldId="364"/>
            <ac:picMk id="3" creationId="{068D828E-4FC9-374E-CD13-0AF0E5163959}"/>
          </ac:picMkLst>
        </pc:picChg>
      </pc:sldChg>
      <pc:sldChg chg="modTransition">
        <pc:chgData name="Kamil Zielinski" userId="b6fddc5a-4df3-4f24-baac-ad6d377af230" providerId="ADAL" clId="{BF5109BD-AC81-4834-9BCB-2EF21E78C412}" dt="2025-09-04T08:20:05.214" v="6"/>
        <pc:sldMkLst>
          <pc:docMk/>
          <pc:sldMk cId="3258501236" sldId="365"/>
        </pc:sldMkLst>
      </pc:sldChg>
      <pc:sldChg chg="modSp mod modTransition">
        <pc:chgData name="Kamil Zielinski" userId="b6fddc5a-4df3-4f24-baac-ad6d377af230" providerId="ADAL" clId="{BF5109BD-AC81-4834-9BCB-2EF21E78C412}" dt="2025-09-04T12:28:16.204" v="1577" actId="20577"/>
        <pc:sldMkLst>
          <pc:docMk/>
          <pc:sldMk cId="619082237" sldId="366"/>
        </pc:sldMkLst>
        <pc:spChg chg="mod">
          <ac:chgData name="Kamil Zielinski" userId="b6fddc5a-4df3-4f24-baac-ad6d377af230" providerId="ADAL" clId="{BF5109BD-AC81-4834-9BCB-2EF21E78C412}" dt="2025-09-04T12:28:16.204" v="1577" actId="20577"/>
          <ac:spMkLst>
            <pc:docMk/>
            <pc:sldMk cId="619082237" sldId="366"/>
            <ac:spMk id="12" creationId="{30328441-7079-C825-EE20-229C62F3D10D}"/>
          </ac:spMkLst>
        </pc:spChg>
      </pc:sldChg>
      <pc:sldChg chg="modTransition">
        <pc:chgData name="Kamil Zielinski" userId="b6fddc5a-4df3-4f24-baac-ad6d377af230" providerId="ADAL" clId="{BF5109BD-AC81-4834-9BCB-2EF21E78C412}" dt="2025-09-04T08:20:05.214" v="6"/>
        <pc:sldMkLst>
          <pc:docMk/>
          <pc:sldMk cId="4025385313" sldId="368"/>
        </pc:sldMkLst>
      </pc:sldChg>
      <pc:sldChg chg="modSp mod modTransition">
        <pc:chgData name="Kamil Zielinski" userId="b6fddc5a-4df3-4f24-baac-ad6d377af230" providerId="ADAL" clId="{BF5109BD-AC81-4834-9BCB-2EF21E78C412}" dt="2025-09-04T09:24:11.995" v="838" actId="113"/>
        <pc:sldMkLst>
          <pc:docMk/>
          <pc:sldMk cId="693897933" sldId="369"/>
        </pc:sldMkLst>
        <pc:spChg chg="mod">
          <ac:chgData name="Kamil Zielinski" userId="b6fddc5a-4df3-4f24-baac-ad6d377af230" providerId="ADAL" clId="{BF5109BD-AC81-4834-9BCB-2EF21E78C412}" dt="2025-09-04T09:24:11.995" v="838" actId="113"/>
          <ac:spMkLst>
            <pc:docMk/>
            <pc:sldMk cId="693897933" sldId="369"/>
            <ac:spMk id="12" creationId="{7E6A8CD1-E3B5-3CD8-C20D-AE8FDFF0673D}"/>
          </ac:spMkLst>
        </pc:spChg>
      </pc:sldChg>
      <pc:sldChg chg="modSp mod modTransition">
        <pc:chgData name="Kamil Zielinski" userId="b6fddc5a-4df3-4f24-baac-ad6d377af230" providerId="ADAL" clId="{BF5109BD-AC81-4834-9BCB-2EF21E78C412}" dt="2025-09-08T10:12:34.207" v="2060" actId="207"/>
        <pc:sldMkLst>
          <pc:docMk/>
          <pc:sldMk cId="257774147" sldId="370"/>
        </pc:sldMkLst>
        <pc:picChg chg="mod">
          <ac:chgData name="Kamil Zielinski" userId="b6fddc5a-4df3-4f24-baac-ad6d377af230" providerId="ADAL" clId="{BF5109BD-AC81-4834-9BCB-2EF21E78C412}" dt="2025-09-08T10:12:34.207" v="2060" actId="207"/>
          <ac:picMkLst>
            <pc:docMk/>
            <pc:sldMk cId="257774147" sldId="370"/>
            <ac:picMk id="2" creationId="{B0C00107-5B97-7279-FF0B-D0D816B807C2}"/>
          </ac:picMkLst>
        </pc:picChg>
      </pc:sldChg>
      <pc:sldChg chg="addSp delSp modSp mod modTransition">
        <pc:chgData name="Kamil Zielinski" userId="b6fddc5a-4df3-4f24-baac-ad6d377af230" providerId="ADAL" clId="{BF5109BD-AC81-4834-9BCB-2EF21E78C412}" dt="2025-09-08T09:49:20.407" v="2036"/>
        <pc:sldMkLst>
          <pc:docMk/>
          <pc:sldMk cId="1503069687" sldId="371"/>
        </pc:sldMkLst>
        <pc:picChg chg="add mod">
          <ac:chgData name="Kamil Zielinski" userId="b6fddc5a-4df3-4f24-baac-ad6d377af230" providerId="ADAL" clId="{BF5109BD-AC81-4834-9BCB-2EF21E78C412}" dt="2025-09-08T09:49:20.407" v="2036"/>
          <ac:picMkLst>
            <pc:docMk/>
            <pc:sldMk cId="1503069687" sldId="371"/>
            <ac:picMk id="3" creationId="{86B27DBC-9FCF-FB29-42D0-8166ACA5895A}"/>
          </ac:picMkLst>
        </pc:picChg>
      </pc:sldChg>
      <pc:sldChg chg="modSp mod modTransition">
        <pc:chgData name="Kamil Zielinski" userId="b6fddc5a-4df3-4f24-baac-ad6d377af230" providerId="ADAL" clId="{BF5109BD-AC81-4834-9BCB-2EF21E78C412}" dt="2025-09-08T10:14:29.494" v="2061" actId="207"/>
        <pc:sldMkLst>
          <pc:docMk/>
          <pc:sldMk cId="1698257093" sldId="372"/>
        </pc:sldMkLst>
        <pc:picChg chg="mod">
          <ac:chgData name="Kamil Zielinski" userId="b6fddc5a-4df3-4f24-baac-ad6d377af230" providerId="ADAL" clId="{BF5109BD-AC81-4834-9BCB-2EF21E78C412}" dt="2025-09-08T10:14:29.494" v="2061" actId="207"/>
          <ac:picMkLst>
            <pc:docMk/>
            <pc:sldMk cId="1698257093" sldId="372"/>
            <ac:picMk id="2" creationId="{CF67F1DB-E8C3-9796-CA1C-4FC4D1C292C3}"/>
          </ac:picMkLst>
        </pc:picChg>
      </pc:sldChg>
      <pc:sldChg chg="delSp modSp mod modTransition">
        <pc:chgData name="Kamil Zielinski" userId="b6fddc5a-4df3-4f24-baac-ad6d377af230" providerId="ADAL" clId="{BF5109BD-AC81-4834-9BCB-2EF21E78C412}" dt="2025-09-08T09:49:35.126" v="2040" actId="478"/>
        <pc:sldMkLst>
          <pc:docMk/>
          <pc:sldMk cId="963517051" sldId="373"/>
        </pc:sldMkLst>
        <pc:picChg chg="mod">
          <ac:chgData name="Kamil Zielinski" userId="b6fddc5a-4df3-4f24-baac-ad6d377af230" providerId="ADAL" clId="{BF5109BD-AC81-4834-9BCB-2EF21E78C412}" dt="2025-09-08T09:49:34.227" v="2039" actId="207"/>
          <ac:picMkLst>
            <pc:docMk/>
            <pc:sldMk cId="963517051" sldId="373"/>
            <ac:picMk id="2" creationId="{301DBCAA-ABA8-354E-AE27-8CC9B2C67D72}"/>
          </ac:picMkLst>
        </pc:picChg>
      </pc:sldChg>
      <pc:sldChg chg="delSp modSp mod modTransition">
        <pc:chgData name="Kamil Zielinski" userId="b6fddc5a-4df3-4f24-baac-ad6d377af230" providerId="ADAL" clId="{BF5109BD-AC81-4834-9BCB-2EF21E78C412}" dt="2025-09-08T09:49:29.826" v="2038" actId="478"/>
        <pc:sldMkLst>
          <pc:docMk/>
          <pc:sldMk cId="1156176207" sldId="375"/>
        </pc:sldMkLst>
        <pc:picChg chg="mod">
          <ac:chgData name="Kamil Zielinski" userId="b6fddc5a-4df3-4f24-baac-ad6d377af230" providerId="ADAL" clId="{BF5109BD-AC81-4834-9BCB-2EF21E78C412}" dt="2025-09-08T09:49:28.039" v="2037" actId="207"/>
          <ac:picMkLst>
            <pc:docMk/>
            <pc:sldMk cId="1156176207" sldId="375"/>
            <ac:picMk id="2" creationId="{BD6B6906-BE4F-00D7-C8D7-023E63B5CE22}"/>
          </ac:picMkLst>
        </pc:picChg>
      </pc:sldChg>
      <pc:sldChg chg="modTransition">
        <pc:chgData name="Kamil Zielinski" userId="b6fddc5a-4df3-4f24-baac-ad6d377af230" providerId="ADAL" clId="{BF5109BD-AC81-4834-9BCB-2EF21E78C412}" dt="2025-09-04T08:20:05.214" v="6"/>
        <pc:sldMkLst>
          <pc:docMk/>
          <pc:sldMk cId="3849326862" sldId="377"/>
        </pc:sldMkLst>
      </pc:sldChg>
      <pc:sldChg chg="modTransition">
        <pc:chgData name="Kamil Zielinski" userId="b6fddc5a-4df3-4f24-baac-ad6d377af230" providerId="ADAL" clId="{BF5109BD-AC81-4834-9BCB-2EF21E78C412}" dt="2025-09-04T08:20:05.214" v="6"/>
        <pc:sldMkLst>
          <pc:docMk/>
          <pc:sldMk cId="2567231737" sldId="379"/>
        </pc:sldMkLst>
      </pc:sldChg>
      <pc:sldChg chg="modTransition">
        <pc:chgData name="Kamil Zielinski" userId="b6fddc5a-4df3-4f24-baac-ad6d377af230" providerId="ADAL" clId="{BF5109BD-AC81-4834-9BCB-2EF21E78C412}" dt="2025-09-04T08:20:05.214" v="6"/>
        <pc:sldMkLst>
          <pc:docMk/>
          <pc:sldMk cId="1426900578" sldId="381"/>
        </pc:sldMkLst>
      </pc:sldChg>
      <pc:sldChg chg="modTransition">
        <pc:chgData name="Kamil Zielinski" userId="b6fddc5a-4df3-4f24-baac-ad6d377af230" providerId="ADAL" clId="{BF5109BD-AC81-4834-9BCB-2EF21E78C412}" dt="2025-09-04T08:20:05.214" v="6"/>
        <pc:sldMkLst>
          <pc:docMk/>
          <pc:sldMk cId="3265956608" sldId="382"/>
        </pc:sldMkLst>
      </pc:sldChg>
      <pc:sldChg chg="modSp mod modTransition">
        <pc:chgData name="Kamil Zielinski" userId="b6fddc5a-4df3-4f24-baac-ad6d377af230" providerId="ADAL" clId="{BF5109BD-AC81-4834-9BCB-2EF21E78C412}" dt="2025-09-08T09:44:22.223" v="2005" actId="207"/>
        <pc:sldMkLst>
          <pc:docMk/>
          <pc:sldMk cId="1357881244" sldId="383"/>
        </pc:sldMkLst>
        <pc:spChg chg="mod">
          <ac:chgData name="Kamil Zielinski" userId="b6fddc5a-4df3-4f24-baac-ad6d377af230" providerId="ADAL" clId="{BF5109BD-AC81-4834-9BCB-2EF21E78C412}" dt="2025-09-08T09:44:22.223" v="2005" actId="207"/>
          <ac:spMkLst>
            <pc:docMk/>
            <pc:sldMk cId="1357881244" sldId="383"/>
            <ac:spMk id="8" creationId="{3766DBA1-4AA5-52EA-7E32-9E6860112524}"/>
          </ac:spMkLst>
        </pc:spChg>
        <pc:spChg chg="mod">
          <ac:chgData name="Kamil Zielinski" userId="b6fddc5a-4df3-4f24-baac-ad6d377af230" providerId="ADAL" clId="{BF5109BD-AC81-4834-9BCB-2EF21E78C412}" dt="2025-09-08T09:43:01.004" v="2002" actId="6549"/>
          <ac:spMkLst>
            <pc:docMk/>
            <pc:sldMk cId="1357881244" sldId="383"/>
            <ac:spMk id="12" creationId="{C70F856A-9A13-AD75-FDE7-085B9C71C486}"/>
          </ac:spMkLst>
        </pc:spChg>
      </pc:sldChg>
      <pc:sldChg chg="modTransition">
        <pc:chgData name="Kamil Zielinski" userId="b6fddc5a-4df3-4f24-baac-ad6d377af230" providerId="ADAL" clId="{BF5109BD-AC81-4834-9BCB-2EF21E78C412}" dt="2025-09-04T08:20:05.214" v="6"/>
        <pc:sldMkLst>
          <pc:docMk/>
          <pc:sldMk cId="1122874926" sldId="384"/>
        </pc:sldMkLst>
      </pc:sldChg>
      <pc:sldChg chg="modTransition">
        <pc:chgData name="Kamil Zielinski" userId="b6fddc5a-4df3-4f24-baac-ad6d377af230" providerId="ADAL" clId="{BF5109BD-AC81-4834-9BCB-2EF21E78C412}" dt="2025-09-04T08:20:05.214" v="6"/>
        <pc:sldMkLst>
          <pc:docMk/>
          <pc:sldMk cId="2466812485" sldId="385"/>
        </pc:sldMkLst>
      </pc:sldChg>
      <pc:sldChg chg="addSp delSp modSp mod modTransition modNotesTx">
        <pc:chgData name="Kamil Zielinski" userId="b6fddc5a-4df3-4f24-baac-ad6d377af230" providerId="ADAL" clId="{BF5109BD-AC81-4834-9BCB-2EF21E78C412}" dt="2025-09-04T09:07:35.355" v="613" actId="20577"/>
        <pc:sldMkLst>
          <pc:docMk/>
          <pc:sldMk cId="1943659705" sldId="386"/>
        </pc:sldMkLst>
        <pc:spChg chg="mod">
          <ac:chgData name="Kamil Zielinski" userId="b6fddc5a-4df3-4f24-baac-ad6d377af230" providerId="ADAL" clId="{BF5109BD-AC81-4834-9BCB-2EF21E78C412}" dt="2025-09-04T09:07:12.824" v="570" actId="790"/>
          <ac:spMkLst>
            <pc:docMk/>
            <pc:sldMk cId="1943659705" sldId="386"/>
            <ac:spMk id="12" creationId="{99AE9DB6-E0DF-0105-9048-224D35553E41}"/>
          </ac:spMkLst>
        </pc:spChg>
        <pc:picChg chg="add mod">
          <ac:chgData name="Kamil Zielinski" userId="b6fddc5a-4df3-4f24-baac-ad6d377af230" providerId="ADAL" clId="{BF5109BD-AC81-4834-9BCB-2EF21E78C412}" dt="2025-09-04T09:07:22.239" v="572"/>
          <ac:picMkLst>
            <pc:docMk/>
            <pc:sldMk cId="1943659705" sldId="386"/>
            <ac:picMk id="4" creationId="{1173E7EE-AE98-9C82-FD91-AE01C2F156C1}"/>
          </ac:picMkLst>
        </pc:picChg>
      </pc:sldChg>
      <pc:sldChg chg="addSp delSp modSp mod modTransition modNotesTx">
        <pc:chgData name="Kamil Zielinski" userId="b6fddc5a-4df3-4f24-baac-ad6d377af230" providerId="ADAL" clId="{BF5109BD-AC81-4834-9BCB-2EF21E78C412}" dt="2025-09-04T09:19:12.081" v="712" actId="5793"/>
        <pc:sldMkLst>
          <pc:docMk/>
          <pc:sldMk cId="1695923625" sldId="387"/>
        </pc:sldMkLst>
        <pc:picChg chg="add mod">
          <ac:chgData name="Kamil Zielinski" userId="b6fddc5a-4df3-4f24-baac-ad6d377af230" providerId="ADAL" clId="{BF5109BD-AC81-4834-9BCB-2EF21E78C412}" dt="2025-09-04T09:18:47.753" v="662"/>
          <ac:picMkLst>
            <pc:docMk/>
            <pc:sldMk cId="1695923625" sldId="387"/>
            <ac:picMk id="4" creationId="{0E6AABB5-49E2-C458-7F2F-FDBA488C7BF8}"/>
          </ac:picMkLst>
        </pc:picChg>
      </pc:sldChg>
      <pc:sldChg chg="modTransition">
        <pc:chgData name="Kamil Zielinski" userId="b6fddc5a-4df3-4f24-baac-ad6d377af230" providerId="ADAL" clId="{BF5109BD-AC81-4834-9BCB-2EF21E78C412}" dt="2025-09-04T08:20:05.214" v="6"/>
        <pc:sldMkLst>
          <pc:docMk/>
          <pc:sldMk cId="2237186271" sldId="388"/>
        </pc:sldMkLst>
      </pc:sldChg>
      <pc:sldChg chg="modTransition">
        <pc:chgData name="Kamil Zielinski" userId="b6fddc5a-4df3-4f24-baac-ad6d377af230" providerId="ADAL" clId="{BF5109BD-AC81-4834-9BCB-2EF21E78C412}" dt="2025-09-04T08:20:05.214" v="6"/>
        <pc:sldMkLst>
          <pc:docMk/>
          <pc:sldMk cId="2187799417" sldId="389"/>
        </pc:sldMkLst>
      </pc:sldChg>
      <pc:sldChg chg="addSp delSp modSp mod modTransition">
        <pc:chgData name="Kamil Zielinski" userId="b6fddc5a-4df3-4f24-baac-ad6d377af230" providerId="ADAL" clId="{BF5109BD-AC81-4834-9BCB-2EF21E78C412}" dt="2025-09-04T09:31:29.705" v="840"/>
        <pc:sldMkLst>
          <pc:docMk/>
          <pc:sldMk cId="2746067290" sldId="390"/>
        </pc:sldMkLst>
        <pc:picChg chg="add mod">
          <ac:chgData name="Kamil Zielinski" userId="b6fddc5a-4df3-4f24-baac-ad6d377af230" providerId="ADAL" clId="{BF5109BD-AC81-4834-9BCB-2EF21E78C412}" dt="2025-09-04T09:31:29.705" v="840"/>
          <ac:picMkLst>
            <pc:docMk/>
            <pc:sldMk cId="2746067290" sldId="390"/>
            <ac:picMk id="3" creationId="{BDE63598-7AF9-99E2-A71E-14CD80D39D56}"/>
          </ac:picMkLst>
        </pc:picChg>
      </pc:sldChg>
      <pc:sldChg chg="modTransition">
        <pc:chgData name="Kamil Zielinski" userId="b6fddc5a-4df3-4f24-baac-ad6d377af230" providerId="ADAL" clId="{BF5109BD-AC81-4834-9BCB-2EF21E78C412}" dt="2025-09-04T08:20:05.214" v="6"/>
        <pc:sldMkLst>
          <pc:docMk/>
          <pc:sldMk cId="2922269415" sldId="391"/>
        </pc:sldMkLst>
      </pc:sldChg>
      <pc:sldChg chg="modTransition">
        <pc:chgData name="Kamil Zielinski" userId="b6fddc5a-4df3-4f24-baac-ad6d377af230" providerId="ADAL" clId="{BF5109BD-AC81-4834-9BCB-2EF21E78C412}" dt="2025-09-04T08:20:05.214" v="6"/>
        <pc:sldMkLst>
          <pc:docMk/>
          <pc:sldMk cId="1814854866" sldId="392"/>
        </pc:sldMkLst>
      </pc:sldChg>
      <pc:sldChg chg="modTransition">
        <pc:chgData name="Kamil Zielinski" userId="b6fddc5a-4df3-4f24-baac-ad6d377af230" providerId="ADAL" clId="{BF5109BD-AC81-4834-9BCB-2EF21E78C412}" dt="2025-09-04T08:20:05.214" v="6"/>
        <pc:sldMkLst>
          <pc:docMk/>
          <pc:sldMk cId="1393825496" sldId="393"/>
        </pc:sldMkLst>
      </pc:sldChg>
      <pc:sldChg chg="modTransition">
        <pc:chgData name="Kamil Zielinski" userId="b6fddc5a-4df3-4f24-baac-ad6d377af230" providerId="ADAL" clId="{BF5109BD-AC81-4834-9BCB-2EF21E78C412}" dt="2025-09-04T08:20:05.214" v="6"/>
        <pc:sldMkLst>
          <pc:docMk/>
          <pc:sldMk cId="2329269880" sldId="394"/>
        </pc:sldMkLst>
      </pc:sldChg>
      <pc:sldChg chg="addSp delSp modSp mod modTransition">
        <pc:chgData name="Kamil Zielinski" userId="b6fddc5a-4df3-4f24-baac-ad6d377af230" providerId="ADAL" clId="{BF5109BD-AC81-4834-9BCB-2EF21E78C412}" dt="2025-09-08T09:49:15.019" v="2033"/>
        <pc:sldMkLst>
          <pc:docMk/>
          <pc:sldMk cId="2891688188" sldId="395"/>
        </pc:sldMkLst>
        <pc:picChg chg="add mod">
          <ac:chgData name="Kamil Zielinski" userId="b6fddc5a-4df3-4f24-baac-ad6d377af230" providerId="ADAL" clId="{BF5109BD-AC81-4834-9BCB-2EF21E78C412}" dt="2025-09-08T09:39:57.852" v="1988"/>
          <ac:picMkLst>
            <pc:docMk/>
            <pc:sldMk cId="2891688188" sldId="395"/>
            <ac:picMk id="4" creationId="{BAB31969-EAF6-9090-B3EC-C9896E4470B5}"/>
          </ac:picMkLst>
        </pc:picChg>
        <pc:picChg chg="add mod">
          <ac:chgData name="Kamil Zielinski" userId="b6fddc5a-4df3-4f24-baac-ad6d377af230" providerId="ADAL" clId="{BF5109BD-AC81-4834-9BCB-2EF21E78C412}" dt="2025-09-08T09:49:15.019" v="2033"/>
          <ac:picMkLst>
            <pc:docMk/>
            <pc:sldMk cId="2891688188" sldId="395"/>
            <ac:picMk id="9" creationId="{5215B486-541C-1BEB-B1CB-AFA1FAF4FB5A}"/>
          </ac:picMkLst>
        </pc:picChg>
      </pc:sldChg>
      <pc:sldChg chg="addSp delSp modSp mod modTransition">
        <pc:chgData name="Kamil Zielinski" userId="b6fddc5a-4df3-4f24-baac-ad6d377af230" providerId="ADAL" clId="{BF5109BD-AC81-4834-9BCB-2EF21E78C412}" dt="2025-09-08T09:40:42.150" v="1990"/>
        <pc:sldMkLst>
          <pc:docMk/>
          <pc:sldMk cId="3230833569" sldId="396"/>
        </pc:sldMkLst>
        <pc:picChg chg="add mod">
          <ac:chgData name="Kamil Zielinski" userId="b6fddc5a-4df3-4f24-baac-ad6d377af230" providerId="ADAL" clId="{BF5109BD-AC81-4834-9BCB-2EF21E78C412}" dt="2025-09-08T09:40:42.150" v="1990"/>
          <ac:picMkLst>
            <pc:docMk/>
            <pc:sldMk cId="3230833569" sldId="396"/>
            <ac:picMk id="4" creationId="{1B300894-25D1-41E9-4AD3-2B278ADB681B}"/>
          </ac:picMkLst>
        </pc:picChg>
      </pc:sldChg>
      <pc:sldChg chg="modSp mod ord modTransition">
        <pc:chgData name="Kamil Zielinski" userId="b6fddc5a-4df3-4f24-baac-ad6d377af230" providerId="ADAL" clId="{BF5109BD-AC81-4834-9BCB-2EF21E78C412}" dt="2025-09-04T09:14:04.512" v="652"/>
        <pc:sldMkLst>
          <pc:docMk/>
          <pc:sldMk cId="1468555973" sldId="397"/>
        </pc:sldMkLst>
        <pc:spChg chg="mod">
          <ac:chgData name="Kamil Zielinski" userId="b6fddc5a-4df3-4f24-baac-ad6d377af230" providerId="ADAL" clId="{BF5109BD-AC81-4834-9BCB-2EF21E78C412}" dt="2025-09-04T09:12:20.315" v="638" actId="20577"/>
          <ac:spMkLst>
            <pc:docMk/>
            <pc:sldMk cId="1468555973" sldId="397"/>
            <ac:spMk id="11" creationId="{F1EEC60A-8433-47C2-46CE-35BE6607E83F}"/>
          </ac:spMkLst>
        </pc:spChg>
        <pc:spChg chg="mod">
          <ac:chgData name="Kamil Zielinski" userId="b6fddc5a-4df3-4f24-baac-ad6d377af230" providerId="ADAL" clId="{BF5109BD-AC81-4834-9BCB-2EF21E78C412}" dt="2025-09-04T09:12:54.510" v="639" actId="20577"/>
          <ac:spMkLst>
            <pc:docMk/>
            <pc:sldMk cId="1468555973" sldId="397"/>
            <ac:spMk id="12" creationId="{F9022206-9FB5-8372-E140-25FC149782EF}"/>
          </ac:spMkLst>
        </pc:spChg>
      </pc:sldChg>
      <pc:sldChg chg="addSp delSp modSp mod modTransition">
        <pc:chgData name="Kamil Zielinski" userId="b6fddc5a-4df3-4f24-baac-ad6d377af230" providerId="ADAL" clId="{BF5109BD-AC81-4834-9BCB-2EF21E78C412}" dt="2025-09-04T09:17:09.901" v="657"/>
        <pc:sldMkLst>
          <pc:docMk/>
          <pc:sldMk cId="2010354162" sldId="398"/>
        </pc:sldMkLst>
        <pc:picChg chg="add mod">
          <ac:chgData name="Kamil Zielinski" userId="b6fddc5a-4df3-4f24-baac-ad6d377af230" providerId="ADAL" clId="{BF5109BD-AC81-4834-9BCB-2EF21E78C412}" dt="2025-09-04T09:17:09.901" v="657"/>
          <ac:picMkLst>
            <pc:docMk/>
            <pc:sldMk cId="2010354162" sldId="398"/>
            <ac:picMk id="5" creationId="{8405E160-CFA7-D1B4-7E3D-1D3429B924C0}"/>
          </ac:picMkLst>
        </pc:picChg>
      </pc:sldChg>
      <pc:sldChg chg="addSp delSp modSp mod modTransition">
        <pc:chgData name="Kamil Zielinski" userId="b6fddc5a-4df3-4f24-baac-ad6d377af230" providerId="ADAL" clId="{BF5109BD-AC81-4834-9BCB-2EF21E78C412}" dt="2025-09-04T09:18:12.626" v="660" actId="478"/>
        <pc:sldMkLst>
          <pc:docMk/>
          <pc:sldMk cId="2130482592" sldId="399"/>
        </pc:sldMkLst>
        <pc:picChg chg="add mod">
          <ac:chgData name="Kamil Zielinski" userId="b6fddc5a-4df3-4f24-baac-ad6d377af230" providerId="ADAL" clId="{BF5109BD-AC81-4834-9BCB-2EF21E78C412}" dt="2025-09-04T09:18:07.742" v="659"/>
          <ac:picMkLst>
            <pc:docMk/>
            <pc:sldMk cId="2130482592" sldId="399"/>
            <ac:picMk id="3" creationId="{50AD73BE-0AB1-A95D-8031-60CB428A9BE6}"/>
          </ac:picMkLst>
        </pc:picChg>
      </pc:sldChg>
      <pc:sldChg chg="modSp mod modTransition">
        <pc:chgData name="Kamil Zielinski" userId="b6fddc5a-4df3-4f24-baac-ad6d377af230" providerId="ADAL" clId="{BF5109BD-AC81-4834-9BCB-2EF21E78C412}" dt="2025-09-04T08:22:49.697" v="34" actId="20577"/>
        <pc:sldMkLst>
          <pc:docMk/>
          <pc:sldMk cId="1163630191" sldId="403"/>
        </pc:sldMkLst>
        <pc:spChg chg="mod">
          <ac:chgData name="Kamil Zielinski" userId="b6fddc5a-4df3-4f24-baac-ad6d377af230" providerId="ADAL" clId="{BF5109BD-AC81-4834-9BCB-2EF21E78C412}" dt="2025-09-04T08:22:49.697" v="34" actId="20577"/>
          <ac:spMkLst>
            <pc:docMk/>
            <pc:sldMk cId="1163630191" sldId="403"/>
            <ac:spMk id="2" creationId="{4E11DF28-91D0-12FE-D5C5-173821A2DF52}"/>
          </ac:spMkLst>
        </pc:spChg>
        <pc:spChg chg="mod">
          <ac:chgData name="Kamil Zielinski" userId="b6fddc5a-4df3-4f24-baac-ad6d377af230" providerId="ADAL" clId="{BF5109BD-AC81-4834-9BCB-2EF21E78C412}" dt="2025-09-04T08:17:58.103" v="3" actId="20577"/>
          <ac:spMkLst>
            <pc:docMk/>
            <pc:sldMk cId="1163630191" sldId="403"/>
            <ac:spMk id="5" creationId="{28AF465B-A3E9-DF58-362F-78BB78748457}"/>
          </ac:spMkLst>
        </pc:spChg>
      </pc:sldChg>
      <pc:sldChg chg="modSp mod modTransition">
        <pc:chgData name="Kamil Zielinski" userId="b6fddc5a-4df3-4f24-baac-ad6d377af230" providerId="ADAL" clId="{BF5109BD-AC81-4834-9BCB-2EF21E78C412}" dt="2025-09-08T09:18:45.322" v="1897" actId="20577"/>
        <pc:sldMkLst>
          <pc:docMk/>
          <pc:sldMk cId="3503576932" sldId="405"/>
        </pc:sldMkLst>
        <pc:spChg chg="mod">
          <ac:chgData name="Kamil Zielinski" userId="b6fddc5a-4df3-4f24-baac-ad6d377af230" providerId="ADAL" clId="{BF5109BD-AC81-4834-9BCB-2EF21E78C412}" dt="2025-09-08T09:18:45.322" v="1897" actId="20577"/>
          <ac:spMkLst>
            <pc:docMk/>
            <pc:sldMk cId="3503576932" sldId="405"/>
            <ac:spMk id="2" creationId="{2D91EE51-DE8C-6F94-59F1-D7FEB1F4C2E9}"/>
          </ac:spMkLst>
        </pc:spChg>
      </pc:sldChg>
      <pc:sldChg chg="modTransition">
        <pc:chgData name="Kamil Zielinski" userId="b6fddc5a-4df3-4f24-baac-ad6d377af230" providerId="ADAL" clId="{BF5109BD-AC81-4834-9BCB-2EF21E78C412}" dt="2025-09-04T08:20:05.214" v="6"/>
        <pc:sldMkLst>
          <pc:docMk/>
          <pc:sldMk cId="2167368943" sldId="406"/>
        </pc:sldMkLst>
      </pc:sldChg>
      <pc:sldChg chg="modSp mod modTransition">
        <pc:chgData name="Kamil Zielinski" userId="b6fddc5a-4df3-4f24-baac-ad6d377af230" providerId="ADAL" clId="{BF5109BD-AC81-4834-9BCB-2EF21E78C412}" dt="2025-09-08T09:19:11.100" v="1899" actId="20577"/>
        <pc:sldMkLst>
          <pc:docMk/>
          <pc:sldMk cId="469458663" sldId="407"/>
        </pc:sldMkLst>
        <pc:spChg chg="mod">
          <ac:chgData name="Kamil Zielinski" userId="b6fddc5a-4df3-4f24-baac-ad6d377af230" providerId="ADAL" clId="{BF5109BD-AC81-4834-9BCB-2EF21E78C412}" dt="2025-09-08T09:19:11.100" v="1899" actId="20577"/>
          <ac:spMkLst>
            <pc:docMk/>
            <pc:sldMk cId="469458663" sldId="407"/>
            <ac:spMk id="5" creationId="{6EC5A25D-482F-2473-49C1-FB552DB78C9A}"/>
          </ac:spMkLst>
        </pc:spChg>
      </pc:sldChg>
      <pc:sldChg chg="delSp modSp mod modTransition">
        <pc:chgData name="Kamil Zielinski" userId="b6fddc5a-4df3-4f24-baac-ad6d377af230" providerId="ADAL" clId="{BF5109BD-AC81-4834-9BCB-2EF21E78C412}" dt="2025-09-04T08:27:56.950" v="146" actId="20577"/>
        <pc:sldMkLst>
          <pc:docMk/>
          <pc:sldMk cId="2154588302" sldId="408"/>
        </pc:sldMkLst>
        <pc:spChg chg="mod">
          <ac:chgData name="Kamil Zielinski" userId="b6fddc5a-4df3-4f24-baac-ad6d377af230" providerId="ADAL" clId="{BF5109BD-AC81-4834-9BCB-2EF21E78C412}" dt="2025-09-04T08:27:56.950" v="146" actId="20577"/>
          <ac:spMkLst>
            <pc:docMk/>
            <pc:sldMk cId="2154588302" sldId="408"/>
            <ac:spMk id="26" creationId="{1BF6C8EB-3222-7FE3-2654-00C2263E9F3F}"/>
          </ac:spMkLst>
        </pc:spChg>
        <pc:cxnChg chg="ord">
          <ac:chgData name="Kamil Zielinski" userId="b6fddc5a-4df3-4f24-baac-ad6d377af230" providerId="ADAL" clId="{BF5109BD-AC81-4834-9BCB-2EF21E78C412}" dt="2025-09-04T08:26:48.652" v="40" actId="166"/>
          <ac:cxnSpMkLst>
            <pc:docMk/>
            <pc:sldMk cId="2154588302" sldId="408"/>
            <ac:cxnSpMk id="13" creationId="{1132F354-3D11-FD70-B5D4-3B61EA987D65}"/>
          </ac:cxnSpMkLst>
        </pc:cxnChg>
      </pc:sldChg>
      <pc:sldChg chg="modSp mod modTransition">
        <pc:chgData name="Kamil Zielinski" userId="b6fddc5a-4df3-4f24-baac-ad6d377af230" providerId="ADAL" clId="{BF5109BD-AC81-4834-9BCB-2EF21E78C412}" dt="2025-09-08T09:19:20.269" v="1900" actId="6549"/>
        <pc:sldMkLst>
          <pc:docMk/>
          <pc:sldMk cId="800694413" sldId="409"/>
        </pc:sldMkLst>
        <pc:spChg chg="mod">
          <ac:chgData name="Kamil Zielinski" userId="b6fddc5a-4df3-4f24-baac-ad6d377af230" providerId="ADAL" clId="{BF5109BD-AC81-4834-9BCB-2EF21E78C412}" dt="2025-09-08T09:19:20.269" v="1900" actId="6549"/>
          <ac:spMkLst>
            <pc:docMk/>
            <pc:sldMk cId="800694413" sldId="409"/>
            <ac:spMk id="5" creationId="{15A7B679-130B-9F38-D11D-725C4B5D7F8A}"/>
          </ac:spMkLst>
        </pc:spChg>
      </pc:sldChg>
      <pc:sldChg chg="modSp mod modTransition">
        <pc:chgData name="Kamil Zielinski" userId="b6fddc5a-4df3-4f24-baac-ad6d377af230" providerId="ADAL" clId="{BF5109BD-AC81-4834-9BCB-2EF21E78C412}" dt="2025-09-04T08:25:55.818" v="37" actId="1076"/>
        <pc:sldMkLst>
          <pc:docMk/>
          <pc:sldMk cId="2954778737" sldId="410"/>
        </pc:sldMkLst>
        <pc:spChg chg="mod">
          <ac:chgData name="Kamil Zielinski" userId="b6fddc5a-4df3-4f24-baac-ad6d377af230" providerId="ADAL" clId="{BF5109BD-AC81-4834-9BCB-2EF21E78C412}" dt="2025-09-04T08:25:55.818" v="37" actId="1076"/>
          <ac:spMkLst>
            <pc:docMk/>
            <pc:sldMk cId="2954778737" sldId="410"/>
            <ac:spMk id="15" creationId="{41DD35AA-D831-B849-8548-94D195B0A9FD}"/>
          </ac:spMkLst>
        </pc:spChg>
        <pc:spChg chg="mod">
          <ac:chgData name="Kamil Zielinski" userId="b6fddc5a-4df3-4f24-baac-ad6d377af230" providerId="ADAL" clId="{BF5109BD-AC81-4834-9BCB-2EF21E78C412}" dt="2025-09-04T08:25:50.480" v="36" actId="1076"/>
          <ac:spMkLst>
            <pc:docMk/>
            <pc:sldMk cId="2954778737" sldId="410"/>
            <ac:spMk id="17" creationId="{F7B2204F-DC11-CB32-D9CB-2EFFAC0F096C}"/>
          </ac:spMkLst>
        </pc:spChg>
        <pc:spChg chg="mod">
          <ac:chgData name="Kamil Zielinski" userId="b6fddc5a-4df3-4f24-baac-ad6d377af230" providerId="ADAL" clId="{BF5109BD-AC81-4834-9BCB-2EF21E78C412}" dt="2025-09-04T08:25:45.175" v="35" actId="1076"/>
          <ac:spMkLst>
            <pc:docMk/>
            <pc:sldMk cId="2954778737" sldId="410"/>
            <ac:spMk id="18" creationId="{C84134A6-0FA3-BFBB-4360-A18FBCF648E3}"/>
          </ac:spMkLst>
        </pc:spChg>
        <pc:picChg chg="mod">
          <ac:chgData name="Kamil Zielinski" userId="b6fddc5a-4df3-4f24-baac-ad6d377af230" providerId="ADAL" clId="{BF5109BD-AC81-4834-9BCB-2EF21E78C412}" dt="2025-09-04T08:25:55.818" v="37" actId="1076"/>
          <ac:picMkLst>
            <pc:docMk/>
            <pc:sldMk cId="2954778737" sldId="410"/>
            <ac:picMk id="4" creationId="{5EA03CBC-E19C-C683-6871-50918F5E1A90}"/>
          </ac:picMkLst>
        </pc:picChg>
        <pc:picChg chg="mod">
          <ac:chgData name="Kamil Zielinski" userId="b6fddc5a-4df3-4f24-baac-ad6d377af230" providerId="ADAL" clId="{BF5109BD-AC81-4834-9BCB-2EF21E78C412}" dt="2025-09-04T08:25:50.480" v="36" actId="1076"/>
          <ac:picMkLst>
            <pc:docMk/>
            <pc:sldMk cId="2954778737" sldId="410"/>
            <ac:picMk id="11" creationId="{28D0742C-DEFB-733E-0670-155222375F86}"/>
          </ac:picMkLst>
        </pc:picChg>
        <pc:picChg chg="mod">
          <ac:chgData name="Kamil Zielinski" userId="b6fddc5a-4df3-4f24-baac-ad6d377af230" providerId="ADAL" clId="{BF5109BD-AC81-4834-9BCB-2EF21E78C412}" dt="2025-09-04T08:25:45.175" v="35" actId="1076"/>
          <ac:picMkLst>
            <pc:docMk/>
            <pc:sldMk cId="2954778737" sldId="410"/>
            <ac:picMk id="14" creationId="{9136DFD9-631D-9DF1-348A-1B649ED7F245}"/>
          </ac:picMkLst>
        </pc:picChg>
      </pc:sldChg>
      <pc:sldChg chg="modSp mod modTransition">
        <pc:chgData name="Kamil Zielinski" userId="b6fddc5a-4df3-4f24-baac-ad6d377af230" providerId="ADAL" clId="{BF5109BD-AC81-4834-9BCB-2EF21E78C412}" dt="2025-09-08T10:04:34.652" v="2046" actId="207"/>
        <pc:sldMkLst>
          <pc:docMk/>
          <pc:sldMk cId="1485966119" sldId="411"/>
        </pc:sldMkLst>
        <pc:picChg chg="mod">
          <ac:chgData name="Kamil Zielinski" userId="b6fddc5a-4df3-4f24-baac-ad6d377af230" providerId="ADAL" clId="{BF5109BD-AC81-4834-9BCB-2EF21E78C412}" dt="2025-09-08T10:04:34.652" v="2046" actId="207"/>
          <ac:picMkLst>
            <pc:docMk/>
            <pc:sldMk cId="1485966119" sldId="411"/>
            <ac:picMk id="2" creationId="{A496454B-180C-19DE-69C1-C244FA81AA4A}"/>
          </ac:picMkLst>
        </pc:picChg>
      </pc:sldChg>
      <pc:sldChg chg="modSp mod modTransition">
        <pc:chgData name="Kamil Zielinski" userId="b6fddc5a-4df3-4f24-baac-ad6d377af230" providerId="ADAL" clId="{BF5109BD-AC81-4834-9BCB-2EF21E78C412}" dt="2025-09-04T09:37:24.063" v="893" actId="20577"/>
        <pc:sldMkLst>
          <pc:docMk/>
          <pc:sldMk cId="1054640720" sldId="412"/>
        </pc:sldMkLst>
        <pc:spChg chg="mod">
          <ac:chgData name="Kamil Zielinski" userId="b6fddc5a-4df3-4f24-baac-ad6d377af230" providerId="ADAL" clId="{BF5109BD-AC81-4834-9BCB-2EF21E78C412}" dt="2025-09-04T09:37:24.063" v="893" actId="20577"/>
          <ac:spMkLst>
            <pc:docMk/>
            <pc:sldMk cId="1054640720" sldId="412"/>
            <ac:spMk id="12" creationId="{259C5D51-D6B2-C1C5-EB31-47E32D158CB1}"/>
          </ac:spMkLst>
        </pc:spChg>
      </pc:sldChg>
      <pc:sldChg chg="modSp mod modTransition">
        <pc:chgData name="Kamil Zielinski" userId="b6fddc5a-4df3-4f24-baac-ad6d377af230" providerId="ADAL" clId="{BF5109BD-AC81-4834-9BCB-2EF21E78C412}" dt="2025-09-04T09:38:41.186" v="918" actId="14100"/>
        <pc:sldMkLst>
          <pc:docMk/>
          <pc:sldMk cId="2982651237" sldId="413"/>
        </pc:sldMkLst>
        <pc:spChg chg="mod">
          <ac:chgData name="Kamil Zielinski" userId="b6fddc5a-4df3-4f24-baac-ad6d377af230" providerId="ADAL" clId="{BF5109BD-AC81-4834-9BCB-2EF21E78C412}" dt="2025-09-04T09:38:41.186" v="918" actId="14100"/>
          <ac:spMkLst>
            <pc:docMk/>
            <pc:sldMk cId="2982651237" sldId="413"/>
            <ac:spMk id="2" creationId="{9E31C5AF-C640-9B2D-0BA0-E9224CF66575}"/>
          </ac:spMkLst>
        </pc:spChg>
        <pc:picChg chg="mod">
          <ac:chgData name="Kamil Zielinski" userId="b6fddc5a-4df3-4f24-baac-ad6d377af230" providerId="ADAL" clId="{BF5109BD-AC81-4834-9BCB-2EF21E78C412}" dt="2025-09-04T09:38:32.226" v="916" actId="14100"/>
          <ac:picMkLst>
            <pc:docMk/>
            <pc:sldMk cId="2982651237" sldId="413"/>
            <ac:picMk id="4" creationId="{6401D80E-B48E-615A-78A9-5D91477DC023}"/>
          </ac:picMkLst>
        </pc:picChg>
        <pc:picChg chg="mod">
          <ac:chgData name="Kamil Zielinski" userId="b6fddc5a-4df3-4f24-baac-ad6d377af230" providerId="ADAL" clId="{BF5109BD-AC81-4834-9BCB-2EF21E78C412}" dt="2025-09-04T09:38:24.408" v="914" actId="1076"/>
          <ac:picMkLst>
            <pc:docMk/>
            <pc:sldMk cId="2982651237" sldId="413"/>
            <ac:picMk id="13" creationId="{208DD99B-D8E1-47D4-7F35-4322F139C0F8}"/>
          </ac:picMkLst>
        </pc:picChg>
      </pc:sldChg>
      <pc:sldChg chg="addSp delSp modSp mod modTransition">
        <pc:chgData name="Kamil Zielinski" userId="b6fddc5a-4df3-4f24-baac-ad6d377af230" providerId="ADAL" clId="{BF5109BD-AC81-4834-9BCB-2EF21E78C412}" dt="2025-09-04T09:40:18.830" v="920"/>
        <pc:sldMkLst>
          <pc:docMk/>
          <pc:sldMk cId="775448927" sldId="414"/>
        </pc:sldMkLst>
        <pc:picChg chg="add mod">
          <ac:chgData name="Kamil Zielinski" userId="b6fddc5a-4df3-4f24-baac-ad6d377af230" providerId="ADAL" clId="{BF5109BD-AC81-4834-9BCB-2EF21E78C412}" dt="2025-09-04T09:40:18.830" v="920"/>
          <ac:picMkLst>
            <pc:docMk/>
            <pc:sldMk cId="775448927" sldId="414"/>
            <ac:picMk id="3" creationId="{49C711AB-8E9F-113A-EF5B-D470542E6EB5}"/>
          </ac:picMkLst>
        </pc:picChg>
      </pc:sldChg>
      <pc:sldChg chg="modTransition">
        <pc:chgData name="Kamil Zielinski" userId="b6fddc5a-4df3-4f24-baac-ad6d377af230" providerId="ADAL" clId="{BF5109BD-AC81-4834-9BCB-2EF21E78C412}" dt="2025-09-04T08:20:05.214" v="6"/>
        <pc:sldMkLst>
          <pc:docMk/>
          <pc:sldMk cId="561824505" sldId="415"/>
        </pc:sldMkLst>
      </pc:sldChg>
      <pc:sldChg chg="modTransition">
        <pc:chgData name="Kamil Zielinski" userId="b6fddc5a-4df3-4f24-baac-ad6d377af230" providerId="ADAL" clId="{BF5109BD-AC81-4834-9BCB-2EF21E78C412}" dt="2025-09-04T08:20:05.214" v="6"/>
        <pc:sldMkLst>
          <pc:docMk/>
          <pc:sldMk cId="190692883" sldId="416"/>
        </pc:sldMkLst>
      </pc:sldChg>
      <pc:sldChg chg="modTransition">
        <pc:chgData name="Kamil Zielinski" userId="b6fddc5a-4df3-4f24-baac-ad6d377af230" providerId="ADAL" clId="{BF5109BD-AC81-4834-9BCB-2EF21E78C412}" dt="2025-09-04T08:20:05.214" v="6"/>
        <pc:sldMkLst>
          <pc:docMk/>
          <pc:sldMk cId="1605071430" sldId="418"/>
        </pc:sldMkLst>
      </pc:sldChg>
      <pc:sldChg chg="modSp mod modTransition">
        <pc:chgData name="Kamil Zielinski" userId="b6fddc5a-4df3-4f24-baac-ad6d377af230" providerId="ADAL" clId="{BF5109BD-AC81-4834-9BCB-2EF21E78C412}" dt="2025-09-04T09:41:38.015" v="927" actId="20577"/>
        <pc:sldMkLst>
          <pc:docMk/>
          <pc:sldMk cId="2422915557" sldId="419"/>
        </pc:sldMkLst>
        <pc:spChg chg="mod">
          <ac:chgData name="Kamil Zielinski" userId="b6fddc5a-4df3-4f24-baac-ad6d377af230" providerId="ADAL" clId="{BF5109BD-AC81-4834-9BCB-2EF21E78C412}" dt="2025-09-04T09:41:38.015" v="927" actId="20577"/>
          <ac:spMkLst>
            <pc:docMk/>
            <pc:sldMk cId="2422915557" sldId="419"/>
            <ac:spMk id="12" creationId="{20A5992B-452E-32F9-DC16-EC3CEA152E50}"/>
          </ac:spMkLst>
        </pc:spChg>
      </pc:sldChg>
      <pc:sldChg chg="modTransition">
        <pc:chgData name="Kamil Zielinski" userId="b6fddc5a-4df3-4f24-baac-ad6d377af230" providerId="ADAL" clId="{BF5109BD-AC81-4834-9BCB-2EF21E78C412}" dt="2025-09-04T08:20:05.214" v="6"/>
        <pc:sldMkLst>
          <pc:docMk/>
          <pc:sldMk cId="1572470027" sldId="421"/>
        </pc:sldMkLst>
      </pc:sldChg>
      <pc:sldChg chg="modTransition">
        <pc:chgData name="Kamil Zielinski" userId="b6fddc5a-4df3-4f24-baac-ad6d377af230" providerId="ADAL" clId="{BF5109BD-AC81-4834-9BCB-2EF21E78C412}" dt="2025-09-04T08:20:05.214" v="6"/>
        <pc:sldMkLst>
          <pc:docMk/>
          <pc:sldMk cId="1353563278" sldId="422"/>
        </pc:sldMkLst>
      </pc:sldChg>
      <pc:sldChg chg="modSp mod modTransition">
        <pc:chgData name="Kamil Zielinski" userId="b6fddc5a-4df3-4f24-baac-ad6d377af230" providerId="ADAL" clId="{BF5109BD-AC81-4834-9BCB-2EF21E78C412}" dt="2025-09-08T10:10:49.143" v="2056" actId="207"/>
        <pc:sldMkLst>
          <pc:docMk/>
          <pc:sldMk cId="2871069574" sldId="423"/>
        </pc:sldMkLst>
        <pc:picChg chg="mod">
          <ac:chgData name="Kamil Zielinski" userId="b6fddc5a-4df3-4f24-baac-ad6d377af230" providerId="ADAL" clId="{BF5109BD-AC81-4834-9BCB-2EF21E78C412}" dt="2025-09-08T10:10:49.143" v="2056" actId="207"/>
          <ac:picMkLst>
            <pc:docMk/>
            <pc:sldMk cId="2871069574" sldId="423"/>
            <ac:picMk id="2" creationId="{E327C747-96C6-EAD6-5381-E7D95DFD9BC1}"/>
          </ac:picMkLst>
        </pc:picChg>
      </pc:sldChg>
      <pc:sldChg chg="modSp mod modTransition">
        <pc:chgData name="Kamil Zielinski" userId="b6fddc5a-4df3-4f24-baac-ad6d377af230" providerId="ADAL" clId="{BF5109BD-AC81-4834-9BCB-2EF21E78C412}" dt="2025-09-08T10:10:53.536" v="2057" actId="207"/>
        <pc:sldMkLst>
          <pc:docMk/>
          <pc:sldMk cId="3936769062" sldId="424"/>
        </pc:sldMkLst>
        <pc:picChg chg="mod">
          <ac:chgData name="Kamil Zielinski" userId="b6fddc5a-4df3-4f24-baac-ad6d377af230" providerId="ADAL" clId="{BF5109BD-AC81-4834-9BCB-2EF21E78C412}" dt="2025-09-08T10:10:53.536" v="2057" actId="207"/>
          <ac:picMkLst>
            <pc:docMk/>
            <pc:sldMk cId="3936769062" sldId="424"/>
            <ac:picMk id="2" creationId="{F9F3DBC9-3E3B-74CA-1384-34D3D11DAD7C}"/>
          </ac:picMkLst>
        </pc:picChg>
      </pc:sldChg>
      <pc:sldChg chg="modSp mod modTransition modCm">
        <pc:chgData name="Kamil Zielinski" userId="b6fddc5a-4df3-4f24-baac-ad6d377af230" providerId="ADAL" clId="{BF5109BD-AC81-4834-9BCB-2EF21E78C412}" dt="2025-09-04T11:44:34.842" v="1121" actId="113"/>
        <pc:sldMkLst>
          <pc:docMk/>
          <pc:sldMk cId="473021446" sldId="425"/>
        </pc:sldMkLst>
        <pc:spChg chg="mod">
          <ac:chgData name="Kamil Zielinski" userId="b6fddc5a-4df3-4f24-baac-ad6d377af230" providerId="ADAL" clId="{BF5109BD-AC81-4834-9BCB-2EF21E78C412}" dt="2025-09-04T11:44:34.842" v="1121" actId="113"/>
          <ac:spMkLst>
            <pc:docMk/>
            <pc:sldMk cId="473021446" sldId="425"/>
            <ac:spMk id="12" creationId="{21AE018F-7280-B776-E63F-A886C3F04528}"/>
          </ac:spMkLst>
        </pc:spChg>
        <pc:extLst>
          <p:ext xmlns:p="http://schemas.openxmlformats.org/presentationml/2006/main" uri="{D6D511B9-2390-475A-947B-AFAB55BFBCF1}">
            <pc226:cmChg xmlns:pc226="http://schemas.microsoft.com/office/powerpoint/2022/06/main/command" chg="mod">
              <pc226:chgData name="Kamil Zielinski" userId="b6fddc5a-4df3-4f24-baac-ad6d377af230" providerId="ADAL" clId="{BF5109BD-AC81-4834-9BCB-2EF21E78C412}" dt="2025-09-04T11:44:15.333" v="1119" actId="6549"/>
              <pc2:cmMkLst xmlns:pc2="http://schemas.microsoft.com/office/powerpoint/2019/9/main/command">
                <pc:docMk/>
                <pc:sldMk cId="473021446" sldId="425"/>
                <pc2:cmMk id="{D5946AC2-A4C7-4FC4-B1A5-4A1C6D29286A}"/>
              </pc2:cmMkLst>
            </pc226:cmChg>
          </p:ext>
        </pc:extLst>
      </pc:sldChg>
      <pc:sldChg chg="modSp mod modTransition">
        <pc:chgData name="Kamil Zielinski" userId="b6fddc5a-4df3-4f24-baac-ad6d377af230" providerId="ADAL" clId="{BF5109BD-AC81-4834-9BCB-2EF21E78C412}" dt="2025-09-04T11:55:07.069" v="1316" actId="255"/>
        <pc:sldMkLst>
          <pc:docMk/>
          <pc:sldMk cId="2172370832" sldId="426"/>
        </pc:sldMkLst>
        <pc:spChg chg="mod">
          <ac:chgData name="Kamil Zielinski" userId="b6fddc5a-4df3-4f24-baac-ad6d377af230" providerId="ADAL" clId="{BF5109BD-AC81-4834-9BCB-2EF21E78C412}" dt="2025-09-04T11:55:07.069" v="1316" actId="255"/>
          <ac:spMkLst>
            <pc:docMk/>
            <pc:sldMk cId="2172370832" sldId="426"/>
            <ac:spMk id="7" creationId="{AF819089-311D-AB21-1BAB-F522B90DF998}"/>
          </ac:spMkLst>
        </pc:spChg>
        <pc:spChg chg="mod">
          <ac:chgData name="Kamil Zielinski" userId="b6fddc5a-4df3-4f24-baac-ad6d377af230" providerId="ADAL" clId="{BF5109BD-AC81-4834-9BCB-2EF21E78C412}" dt="2025-09-04T11:52:21.142" v="1315" actId="20577"/>
          <ac:spMkLst>
            <pc:docMk/>
            <pc:sldMk cId="2172370832" sldId="426"/>
            <ac:spMk id="12" creationId="{C325C579-ED53-B6C3-B572-E93156BC9315}"/>
          </ac:spMkLst>
        </pc:spChg>
      </pc:sldChg>
      <pc:sldChg chg="modTransition">
        <pc:chgData name="Kamil Zielinski" userId="b6fddc5a-4df3-4f24-baac-ad6d377af230" providerId="ADAL" clId="{BF5109BD-AC81-4834-9BCB-2EF21E78C412}" dt="2025-09-04T08:20:05.214" v="6"/>
        <pc:sldMkLst>
          <pc:docMk/>
          <pc:sldMk cId="1227776759" sldId="427"/>
        </pc:sldMkLst>
      </pc:sldChg>
      <pc:sldChg chg="modSp mod modTransition">
        <pc:chgData name="Kamil Zielinski" userId="b6fddc5a-4df3-4f24-baac-ad6d377af230" providerId="ADAL" clId="{BF5109BD-AC81-4834-9BCB-2EF21E78C412}" dt="2025-09-04T12:20:53.255" v="1560" actId="255"/>
        <pc:sldMkLst>
          <pc:docMk/>
          <pc:sldMk cId="1363607702" sldId="428"/>
        </pc:sldMkLst>
        <pc:spChg chg="mod">
          <ac:chgData name="Kamil Zielinski" userId="b6fddc5a-4df3-4f24-baac-ad6d377af230" providerId="ADAL" clId="{BF5109BD-AC81-4834-9BCB-2EF21E78C412}" dt="2025-09-04T12:20:53.255" v="1560" actId="255"/>
          <ac:spMkLst>
            <pc:docMk/>
            <pc:sldMk cId="1363607702" sldId="428"/>
            <ac:spMk id="7" creationId="{62510375-D55F-F3D4-9A73-689332688B80}"/>
          </ac:spMkLst>
        </pc:spChg>
      </pc:sldChg>
      <pc:sldChg chg="modSp mod modTransition">
        <pc:chgData name="Kamil Zielinski" userId="b6fddc5a-4df3-4f24-baac-ad6d377af230" providerId="ADAL" clId="{BF5109BD-AC81-4834-9BCB-2EF21E78C412}" dt="2025-09-04T12:22:30.443" v="1569" actId="20577"/>
        <pc:sldMkLst>
          <pc:docMk/>
          <pc:sldMk cId="212569906" sldId="429"/>
        </pc:sldMkLst>
        <pc:spChg chg="mod">
          <ac:chgData name="Kamil Zielinski" userId="b6fddc5a-4df3-4f24-baac-ad6d377af230" providerId="ADAL" clId="{BF5109BD-AC81-4834-9BCB-2EF21E78C412}" dt="2025-09-04T12:22:30.443" v="1569" actId="20577"/>
          <ac:spMkLst>
            <pc:docMk/>
            <pc:sldMk cId="212569906" sldId="429"/>
            <ac:spMk id="12" creationId="{00ED1D0C-6B24-D999-DC44-652D436ED1EE}"/>
          </ac:spMkLst>
        </pc:spChg>
      </pc:sldChg>
      <pc:sldChg chg="modSp mod modTransition">
        <pc:chgData name="Kamil Zielinski" userId="b6fddc5a-4df3-4f24-baac-ad6d377af230" providerId="ADAL" clId="{BF5109BD-AC81-4834-9BCB-2EF21E78C412}" dt="2025-09-08T09:20:10.075" v="1920" actId="6549"/>
        <pc:sldMkLst>
          <pc:docMk/>
          <pc:sldMk cId="749662222" sldId="430"/>
        </pc:sldMkLst>
        <pc:spChg chg="mod">
          <ac:chgData name="Kamil Zielinski" userId="b6fddc5a-4df3-4f24-baac-ad6d377af230" providerId="ADAL" clId="{BF5109BD-AC81-4834-9BCB-2EF21E78C412}" dt="2025-09-08T09:20:10.075" v="1920" actId="6549"/>
          <ac:spMkLst>
            <pc:docMk/>
            <pc:sldMk cId="749662222" sldId="430"/>
            <ac:spMk id="5" creationId="{CB8C07E9-DDE8-20B5-381A-3FCEC03DD492}"/>
          </ac:spMkLst>
        </pc:spChg>
      </pc:sldChg>
      <pc:sldChg chg="modTransition">
        <pc:chgData name="Kamil Zielinski" userId="b6fddc5a-4df3-4f24-baac-ad6d377af230" providerId="ADAL" clId="{BF5109BD-AC81-4834-9BCB-2EF21E78C412}" dt="2025-09-04T08:20:05.214" v="6"/>
        <pc:sldMkLst>
          <pc:docMk/>
          <pc:sldMk cId="879505920" sldId="431"/>
        </pc:sldMkLst>
      </pc:sldChg>
      <pc:sldChg chg="modTransition">
        <pc:chgData name="Kamil Zielinski" userId="b6fddc5a-4df3-4f24-baac-ad6d377af230" providerId="ADAL" clId="{BF5109BD-AC81-4834-9BCB-2EF21E78C412}" dt="2025-09-04T08:20:05.214" v="6"/>
        <pc:sldMkLst>
          <pc:docMk/>
          <pc:sldMk cId="2781507441" sldId="432"/>
        </pc:sldMkLst>
      </pc:sldChg>
      <pc:sldChg chg="delSp modSp mod modTransition modCm">
        <pc:chgData name="Kamil Zielinski" userId="b6fddc5a-4df3-4f24-baac-ad6d377af230" providerId="ADAL" clId="{BF5109BD-AC81-4834-9BCB-2EF21E78C412}" dt="2025-09-04T12:46:33.150" v="1684" actId="478"/>
        <pc:sldMkLst>
          <pc:docMk/>
          <pc:sldMk cId="2781476896" sldId="433"/>
        </pc:sldMkLst>
        <pc:spChg chg="mod">
          <ac:chgData name="Kamil Zielinski" userId="b6fddc5a-4df3-4f24-baac-ad6d377af230" providerId="ADAL" clId="{BF5109BD-AC81-4834-9BCB-2EF21E78C412}" dt="2025-09-04T12:45:47.982" v="1681" actId="20577"/>
          <ac:spMkLst>
            <pc:docMk/>
            <pc:sldMk cId="2781476896" sldId="433"/>
            <ac:spMk id="12" creationId="{618047BE-34DF-69F6-8636-4AE4252FD463}"/>
          </ac:spMkLst>
        </pc:spChg>
        <pc:picChg chg="mod">
          <ac:chgData name="Kamil Zielinski" userId="b6fddc5a-4df3-4f24-baac-ad6d377af230" providerId="ADAL" clId="{BF5109BD-AC81-4834-9BCB-2EF21E78C412}" dt="2025-09-04T12:46:30.426" v="1683" actId="207"/>
          <ac:picMkLst>
            <pc:docMk/>
            <pc:sldMk cId="2781476896" sldId="433"/>
            <ac:picMk id="4" creationId="{61DD5C2C-34D4-AD1B-D2A4-18D2792A23E3}"/>
          </ac:picMkLst>
        </pc:picChg>
        <pc:extLst>
          <p:ext xmlns:p="http://schemas.openxmlformats.org/presentationml/2006/main" uri="{D6D511B9-2390-475A-947B-AFAB55BFBCF1}">
            <pc226:cmChg xmlns:pc226="http://schemas.microsoft.com/office/powerpoint/2022/06/main/command" chg="mod">
              <pc226:chgData name="Kamil Zielinski" userId="b6fddc5a-4df3-4f24-baac-ad6d377af230" providerId="ADAL" clId="{BF5109BD-AC81-4834-9BCB-2EF21E78C412}" dt="2025-09-04T12:45:33.033" v="1675" actId="20577"/>
              <pc2:cmMkLst xmlns:pc2="http://schemas.microsoft.com/office/powerpoint/2019/9/main/command">
                <pc:docMk/>
                <pc:sldMk cId="2781476896" sldId="433"/>
                <pc2:cmMk id="{120204D9-27A7-431E-A120-46B302932D1F}"/>
              </pc2:cmMkLst>
            </pc226:cmChg>
          </p:ext>
        </pc:extLst>
      </pc:sldChg>
      <pc:sldChg chg="delSp modSp mod modTransition modCm">
        <pc:chgData name="Kamil Zielinski" userId="b6fddc5a-4df3-4f24-baac-ad6d377af230" providerId="ADAL" clId="{BF5109BD-AC81-4834-9BCB-2EF21E78C412}" dt="2025-09-08T09:30:13.887" v="1970" actId="20577"/>
        <pc:sldMkLst>
          <pc:docMk/>
          <pc:sldMk cId="1716315832" sldId="434"/>
        </pc:sldMkLst>
        <pc:spChg chg="mod">
          <ac:chgData name="Kamil Zielinski" userId="b6fddc5a-4df3-4f24-baac-ad6d377af230" providerId="ADAL" clId="{BF5109BD-AC81-4834-9BCB-2EF21E78C412}" dt="2025-09-04T12:47:52.104" v="1688" actId="20577"/>
          <ac:spMkLst>
            <pc:docMk/>
            <pc:sldMk cId="1716315832" sldId="434"/>
            <ac:spMk id="7" creationId="{497D64D8-9291-C543-5E42-753563B2D60C}"/>
          </ac:spMkLst>
        </pc:spChg>
        <pc:spChg chg="mod">
          <ac:chgData name="Kamil Zielinski" userId="b6fddc5a-4df3-4f24-baac-ad6d377af230" providerId="ADAL" clId="{BF5109BD-AC81-4834-9BCB-2EF21E78C412}" dt="2025-09-08T09:30:13.887" v="1970" actId="20577"/>
          <ac:spMkLst>
            <pc:docMk/>
            <pc:sldMk cId="1716315832" sldId="434"/>
            <ac:spMk id="12" creationId="{AFBF4012-0B27-9AD0-6160-9256E99DD1EE}"/>
          </ac:spMkLst>
        </pc:spChg>
        <pc:extLst>
          <p:ext xmlns:p="http://schemas.openxmlformats.org/presentationml/2006/main" uri="{D6D511B9-2390-475A-947B-AFAB55BFBCF1}">
            <pc226:cmChg xmlns:pc226="http://schemas.microsoft.com/office/powerpoint/2022/06/main/command" chg="mod">
              <pc226:chgData name="Kamil Zielinski" userId="b6fddc5a-4df3-4f24-baac-ad6d377af230" providerId="ADAL" clId="{BF5109BD-AC81-4834-9BCB-2EF21E78C412}" dt="2025-09-04T12:48:50.920" v="1749" actId="6549"/>
              <pc2:cmMkLst xmlns:pc2="http://schemas.microsoft.com/office/powerpoint/2019/9/main/command">
                <pc:docMk/>
                <pc:sldMk cId="1716315832" sldId="434"/>
                <pc2:cmMk id="{B6DB8A66-56B2-42A1-9B67-57AAD55EFD49}"/>
              </pc2:cmMkLst>
            </pc226:cmChg>
          </p:ext>
        </pc:extLst>
      </pc:sldChg>
      <pc:sldChg chg="modSp mod modTransition">
        <pc:chgData name="Kamil Zielinski" userId="b6fddc5a-4df3-4f24-baac-ad6d377af230" providerId="ADAL" clId="{BF5109BD-AC81-4834-9BCB-2EF21E78C412}" dt="2025-09-08T09:36:40.260" v="1985" actId="207"/>
        <pc:sldMkLst>
          <pc:docMk/>
          <pc:sldMk cId="221951864" sldId="435"/>
        </pc:sldMkLst>
        <pc:spChg chg="mod">
          <ac:chgData name="Kamil Zielinski" userId="b6fddc5a-4df3-4f24-baac-ad6d377af230" providerId="ADAL" clId="{BF5109BD-AC81-4834-9BCB-2EF21E78C412}" dt="2025-09-08T09:36:17.837" v="1984" actId="20577"/>
          <ac:spMkLst>
            <pc:docMk/>
            <pc:sldMk cId="221951864" sldId="435"/>
            <ac:spMk id="7" creationId="{5CABE2EE-8E02-75EF-C96E-D1BB2F34891D}"/>
          </ac:spMkLst>
        </pc:spChg>
        <pc:spChg chg="mod">
          <ac:chgData name="Kamil Zielinski" userId="b6fddc5a-4df3-4f24-baac-ad6d377af230" providerId="ADAL" clId="{BF5109BD-AC81-4834-9BCB-2EF21E78C412}" dt="2025-09-08T09:35:57.741" v="1980" actId="20577"/>
          <ac:spMkLst>
            <pc:docMk/>
            <pc:sldMk cId="221951864" sldId="435"/>
            <ac:spMk id="12" creationId="{2F2CF1B2-7AFA-D1DB-4AD7-BF301E980B44}"/>
          </ac:spMkLst>
        </pc:spChg>
        <pc:picChg chg="mod">
          <ac:chgData name="Kamil Zielinski" userId="b6fddc5a-4df3-4f24-baac-ad6d377af230" providerId="ADAL" clId="{BF5109BD-AC81-4834-9BCB-2EF21E78C412}" dt="2025-09-08T09:36:40.260" v="1985" actId="207"/>
          <ac:picMkLst>
            <pc:docMk/>
            <pc:sldMk cId="221951864" sldId="435"/>
            <ac:picMk id="2" creationId="{653EE78C-F181-5BF9-DDA4-F342FB6D5A12}"/>
          </ac:picMkLst>
        </pc:picChg>
      </pc:sldChg>
      <pc:sldChg chg="modSp mod ord modTransition">
        <pc:chgData name="Kamil Zielinski" userId="b6fddc5a-4df3-4f24-baac-ad6d377af230" providerId="ADAL" clId="{BF5109BD-AC81-4834-9BCB-2EF21E78C412}" dt="2025-09-08T09:36:15.095" v="1982" actId="20577"/>
        <pc:sldMkLst>
          <pc:docMk/>
          <pc:sldMk cId="2808584222" sldId="436"/>
        </pc:sldMkLst>
        <pc:spChg chg="mod">
          <ac:chgData name="Kamil Zielinski" userId="b6fddc5a-4df3-4f24-baac-ad6d377af230" providerId="ADAL" clId="{BF5109BD-AC81-4834-9BCB-2EF21E78C412}" dt="2025-09-08T09:36:15.095" v="1982" actId="20577"/>
          <ac:spMkLst>
            <pc:docMk/>
            <pc:sldMk cId="2808584222" sldId="436"/>
            <ac:spMk id="7" creationId="{38B4C69D-3589-2706-B104-EBDF68DA281D}"/>
          </ac:spMkLst>
        </pc:spChg>
        <pc:picChg chg="mod">
          <ac:chgData name="Kamil Zielinski" userId="b6fddc5a-4df3-4f24-baac-ad6d377af230" providerId="ADAL" clId="{BF5109BD-AC81-4834-9BCB-2EF21E78C412}" dt="2025-09-08T09:31:14.495" v="1971"/>
          <ac:picMkLst>
            <pc:docMk/>
            <pc:sldMk cId="2808584222" sldId="436"/>
            <ac:picMk id="22" creationId="{85E215A0-9D5D-2644-79D7-B94FAE1A148D}"/>
          </ac:picMkLst>
        </pc:picChg>
      </pc:sldChg>
      <pc:sldChg chg="modTransition">
        <pc:chgData name="Kamil Zielinski" userId="b6fddc5a-4df3-4f24-baac-ad6d377af230" providerId="ADAL" clId="{BF5109BD-AC81-4834-9BCB-2EF21E78C412}" dt="2025-09-04T08:20:05.214" v="6"/>
        <pc:sldMkLst>
          <pc:docMk/>
          <pc:sldMk cId="1665791477" sldId="437"/>
        </pc:sldMkLst>
      </pc:sldChg>
      <pc:sldChg chg="modSp mod modTransition">
        <pc:chgData name="Kamil Zielinski" userId="b6fddc5a-4df3-4f24-baac-ad6d377af230" providerId="ADAL" clId="{BF5109BD-AC81-4834-9BCB-2EF21E78C412}" dt="2025-09-08T09:27:48.529" v="1941" actId="20577"/>
        <pc:sldMkLst>
          <pc:docMk/>
          <pc:sldMk cId="1082105051" sldId="438"/>
        </pc:sldMkLst>
        <pc:spChg chg="mod">
          <ac:chgData name="Kamil Zielinski" userId="b6fddc5a-4df3-4f24-baac-ad6d377af230" providerId="ADAL" clId="{BF5109BD-AC81-4834-9BCB-2EF21E78C412}" dt="2025-09-08T09:27:48.529" v="1941" actId="20577"/>
          <ac:spMkLst>
            <pc:docMk/>
            <pc:sldMk cId="1082105051" sldId="438"/>
            <ac:spMk id="7" creationId="{DD6D532C-F6D8-0C21-1FBC-BCDFE53BBED2}"/>
          </ac:spMkLst>
        </pc:spChg>
        <pc:spChg chg="mod">
          <ac:chgData name="Kamil Zielinski" userId="b6fddc5a-4df3-4f24-baac-ad6d377af230" providerId="ADAL" clId="{BF5109BD-AC81-4834-9BCB-2EF21E78C412}" dt="2025-09-08T09:27:25.131" v="1938" actId="20577"/>
          <ac:spMkLst>
            <pc:docMk/>
            <pc:sldMk cId="1082105051" sldId="438"/>
            <ac:spMk id="12" creationId="{EE09DE16-A28F-C3E6-ABF5-98443E1E296B}"/>
          </ac:spMkLst>
        </pc:spChg>
      </pc:sldChg>
      <pc:sldChg chg="modSp mod modTransition">
        <pc:chgData name="Kamil Zielinski" userId="b6fddc5a-4df3-4f24-baac-ad6d377af230" providerId="ADAL" clId="{BF5109BD-AC81-4834-9BCB-2EF21E78C412}" dt="2025-09-04T08:52:03.765" v="472" actId="20577"/>
        <pc:sldMkLst>
          <pc:docMk/>
          <pc:sldMk cId="4284511231" sldId="442"/>
        </pc:sldMkLst>
        <pc:spChg chg="mod">
          <ac:chgData name="Kamil Zielinski" userId="b6fddc5a-4df3-4f24-baac-ad6d377af230" providerId="ADAL" clId="{BF5109BD-AC81-4834-9BCB-2EF21E78C412}" dt="2025-09-04T08:51:36.968" v="454" actId="14100"/>
          <ac:spMkLst>
            <pc:docMk/>
            <pc:sldMk cId="4284511231" sldId="442"/>
            <ac:spMk id="4" creationId="{D6133621-43CF-C8A6-5EAC-294AC16B7F93}"/>
          </ac:spMkLst>
        </pc:spChg>
        <pc:spChg chg="mod">
          <ac:chgData name="Kamil Zielinski" userId="b6fddc5a-4df3-4f24-baac-ad6d377af230" providerId="ADAL" clId="{BF5109BD-AC81-4834-9BCB-2EF21E78C412}" dt="2025-09-04T08:52:03.765" v="472" actId="20577"/>
          <ac:spMkLst>
            <pc:docMk/>
            <pc:sldMk cId="4284511231" sldId="442"/>
            <ac:spMk id="12" creationId="{15048760-3AB1-B987-828D-D9FB4E7FB836}"/>
          </ac:spMkLst>
        </pc:spChg>
        <pc:picChg chg="mod">
          <ac:chgData name="Kamil Zielinski" userId="b6fddc5a-4df3-4f24-baac-ad6d377af230" providerId="ADAL" clId="{BF5109BD-AC81-4834-9BCB-2EF21E78C412}" dt="2025-09-04T08:51:06.594" v="452" actId="1076"/>
          <ac:picMkLst>
            <pc:docMk/>
            <pc:sldMk cId="4284511231" sldId="442"/>
            <ac:picMk id="10" creationId="{AEEDC483-F710-CD30-B5A2-64E38EA43F0B}"/>
          </ac:picMkLst>
        </pc:picChg>
      </pc:sldChg>
      <pc:sldChg chg="modSp mod modTransition">
        <pc:chgData name="Kamil Zielinski" userId="b6fddc5a-4df3-4f24-baac-ad6d377af230" providerId="ADAL" clId="{BF5109BD-AC81-4834-9BCB-2EF21E78C412}" dt="2025-09-04T12:09:34.861" v="1530" actId="20577"/>
        <pc:sldMkLst>
          <pc:docMk/>
          <pc:sldMk cId="3024026789" sldId="444"/>
        </pc:sldMkLst>
        <pc:spChg chg="mod">
          <ac:chgData name="Kamil Zielinski" userId="b6fddc5a-4df3-4f24-baac-ad6d377af230" providerId="ADAL" clId="{BF5109BD-AC81-4834-9BCB-2EF21E78C412}" dt="2025-09-04T12:09:34.861" v="1530" actId="20577"/>
          <ac:spMkLst>
            <pc:docMk/>
            <pc:sldMk cId="3024026789" sldId="444"/>
            <ac:spMk id="12" creationId="{C3674CC6-FDFE-8A26-FB1B-64EDCC60A379}"/>
          </ac:spMkLst>
        </pc:spChg>
      </pc:sldChg>
      <pc:sldChg chg="modSp mod modTransition">
        <pc:chgData name="Kamil Zielinski" userId="b6fddc5a-4df3-4f24-baac-ad6d377af230" providerId="ADAL" clId="{BF5109BD-AC81-4834-9BCB-2EF21E78C412}" dt="2025-09-04T12:18:45.923" v="1558" actId="1076"/>
        <pc:sldMkLst>
          <pc:docMk/>
          <pc:sldMk cId="861473909" sldId="446"/>
        </pc:sldMkLst>
        <pc:picChg chg="mod modCrop">
          <ac:chgData name="Kamil Zielinski" userId="b6fddc5a-4df3-4f24-baac-ad6d377af230" providerId="ADAL" clId="{BF5109BD-AC81-4834-9BCB-2EF21E78C412}" dt="2025-09-04T12:18:45.923" v="1558" actId="1076"/>
          <ac:picMkLst>
            <pc:docMk/>
            <pc:sldMk cId="861473909" sldId="446"/>
            <ac:picMk id="8" creationId="{02BBB508-AFEA-99BD-08ED-4F8C0E82D016}"/>
          </ac:picMkLst>
        </pc:picChg>
      </pc:sldChg>
      <pc:sldChg chg="addSp delSp modSp mod modTransition">
        <pc:chgData name="Kamil Zielinski" userId="b6fddc5a-4df3-4f24-baac-ad6d377af230" providerId="ADAL" clId="{BF5109BD-AC81-4834-9BCB-2EF21E78C412}" dt="2025-09-04T12:24:55.513" v="1575"/>
        <pc:sldMkLst>
          <pc:docMk/>
          <pc:sldMk cId="905491212" sldId="447"/>
        </pc:sldMkLst>
        <pc:picChg chg="add mod">
          <ac:chgData name="Kamil Zielinski" userId="b6fddc5a-4df3-4f24-baac-ad6d377af230" providerId="ADAL" clId="{BF5109BD-AC81-4834-9BCB-2EF21E78C412}" dt="2025-09-04T12:24:55.513" v="1575"/>
          <ac:picMkLst>
            <pc:docMk/>
            <pc:sldMk cId="905491212" sldId="447"/>
            <ac:picMk id="3" creationId="{19EFD929-1899-E5A3-2F54-6B603676DB84}"/>
          </ac:picMkLst>
        </pc:picChg>
        <pc:picChg chg="mod">
          <ac:chgData name="Kamil Zielinski" userId="b6fddc5a-4df3-4f24-baac-ad6d377af230" providerId="ADAL" clId="{BF5109BD-AC81-4834-9BCB-2EF21E78C412}" dt="2025-09-04T12:24:04.171" v="1573" actId="14100"/>
          <ac:picMkLst>
            <pc:docMk/>
            <pc:sldMk cId="905491212" sldId="447"/>
            <ac:picMk id="4" creationId="{64CBB899-3A3F-2CA5-51CE-C8253C049D6D}"/>
          </ac:picMkLst>
        </pc:picChg>
      </pc:sldChg>
      <pc:sldChg chg="modTransition">
        <pc:chgData name="Kamil Zielinski" userId="b6fddc5a-4df3-4f24-baac-ad6d377af230" providerId="ADAL" clId="{BF5109BD-AC81-4834-9BCB-2EF21E78C412}" dt="2025-09-04T08:20:05.214" v="6"/>
        <pc:sldMkLst>
          <pc:docMk/>
          <pc:sldMk cId="223264503" sldId="448"/>
        </pc:sldMkLst>
      </pc:sldChg>
      <pc:sldChg chg="addSp delSp modSp mod modTransition modNotesTx">
        <pc:chgData name="Kamil Zielinski" userId="b6fddc5a-4df3-4f24-baac-ad6d377af230" providerId="ADAL" clId="{BF5109BD-AC81-4834-9BCB-2EF21E78C412}" dt="2025-09-04T08:32:53.990" v="164"/>
        <pc:sldMkLst>
          <pc:docMk/>
          <pc:sldMk cId="3978008880" sldId="449"/>
        </pc:sldMkLst>
        <pc:spChg chg="mod">
          <ac:chgData name="Kamil Zielinski" userId="b6fddc5a-4df3-4f24-baac-ad6d377af230" providerId="ADAL" clId="{BF5109BD-AC81-4834-9BCB-2EF21E78C412}" dt="2025-09-04T08:31:20.909" v="158" actId="20577"/>
          <ac:spMkLst>
            <pc:docMk/>
            <pc:sldMk cId="3978008880" sldId="449"/>
            <ac:spMk id="12" creationId="{1F7D829F-1287-149D-4597-15E2B35FD386}"/>
          </ac:spMkLst>
        </pc:spChg>
        <pc:spChg chg="mod">
          <ac:chgData name="Kamil Zielinski" userId="b6fddc5a-4df3-4f24-baac-ad6d377af230" providerId="ADAL" clId="{BF5109BD-AC81-4834-9BCB-2EF21E78C412}" dt="2025-09-04T08:31:10.029" v="153" actId="1076"/>
          <ac:spMkLst>
            <pc:docMk/>
            <pc:sldMk cId="3978008880" sldId="449"/>
            <ac:spMk id="18" creationId="{FF398ED9-4B12-AE0C-D430-131D3F6E0A46}"/>
          </ac:spMkLst>
        </pc:spChg>
        <pc:picChg chg="add mod">
          <ac:chgData name="Kamil Zielinski" userId="b6fddc5a-4df3-4f24-baac-ad6d377af230" providerId="ADAL" clId="{BF5109BD-AC81-4834-9BCB-2EF21E78C412}" dt="2025-09-04T08:32:53.990" v="164"/>
          <ac:picMkLst>
            <pc:docMk/>
            <pc:sldMk cId="3978008880" sldId="449"/>
            <ac:picMk id="4" creationId="{9312347B-46CE-76BB-D744-F4AB3FB8976D}"/>
          </ac:picMkLst>
        </pc:picChg>
        <pc:picChg chg="mod ord">
          <ac:chgData name="Kamil Zielinski" userId="b6fddc5a-4df3-4f24-baac-ad6d377af230" providerId="ADAL" clId="{BF5109BD-AC81-4834-9BCB-2EF21E78C412}" dt="2025-09-04T08:31:12.248" v="154" actId="167"/>
          <ac:picMkLst>
            <pc:docMk/>
            <pc:sldMk cId="3978008880" sldId="449"/>
            <ac:picMk id="20" creationId="{2BB1AEDA-3F84-B36F-1A65-931982379C03}"/>
          </ac:picMkLst>
        </pc:picChg>
        <pc:picChg chg="mod ord">
          <ac:chgData name="Kamil Zielinski" userId="b6fddc5a-4df3-4f24-baac-ad6d377af230" providerId="ADAL" clId="{BF5109BD-AC81-4834-9BCB-2EF21E78C412}" dt="2025-09-04T08:31:07.372" v="152" actId="167"/>
          <ac:picMkLst>
            <pc:docMk/>
            <pc:sldMk cId="3978008880" sldId="449"/>
            <ac:picMk id="22" creationId="{D699ECFA-2D48-1C1E-B3F0-CFCAAC8CCB9F}"/>
          </ac:picMkLst>
        </pc:picChg>
      </pc:sldChg>
      <pc:sldChg chg="modSp add mod ord">
        <pc:chgData name="Kamil Zielinski" userId="b6fddc5a-4df3-4f24-baac-ad6d377af230" providerId="ADAL" clId="{BF5109BD-AC81-4834-9BCB-2EF21E78C412}" dt="2025-09-08T09:18:34.765" v="1895" actId="20577"/>
        <pc:sldMkLst>
          <pc:docMk/>
          <pc:sldMk cId="1050283001" sldId="450"/>
        </pc:sldMkLst>
        <pc:spChg chg="mod">
          <ac:chgData name="Kamil Zielinski" userId="b6fddc5a-4df3-4f24-baac-ad6d377af230" providerId="ADAL" clId="{BF5109BD-AC81-4834-9BCB-2EF21E78C412}" dt="2025-09-08T09:18:34.765" v="1895" actId="20577"/>
          <ac:spMkLst>
            <pc:docMk/>
            <pc:sldMk cId="1050283001" sldId="450"/>
            <ac:spMk id="2" creationId="{27D341ED-93CA-9165-B7B6-8EBF7F16481B}"/>
          </ac:spMkLst>
        </pc:spChg>
        <pc:spChg chg="mod">
          <ac:chgData name="Kamil Zielinski" userId="b6fddc5a-4df3-4f24-baac-ad6d377af230" providerId="ADAL" clId="{BF5109BD-AC81-4834-9BCB-2EF21E78C412}" dt="2025-09-04T08:42:36.359" v="429" actId="20577"/>
          <ac:spMkLst>
            <pc:docMk/>
            <pc:sldMk cId="1050283001" sldId="450"/>
            <ac:spMk id="5" creationId="{7BFE01AD-7F1B-1869-932B-C6DF45519DB0}"/>
          </ac:spMkLst>
        </pc:spChg>
      </pc:sldChg>
      <pc:sldChg chg="new">
        <pc:chgData name="Kamil Zielinski" userId="b6fddc5a-4df3-4f24-baac-ad6d377af230" providerId="ADAL" clId="{BF5109BD-AC81-4834-9BCB-2EF21E78C412}" dt="2025-09-08T10:16:37.904" v="2064" actId="680"/>
        <pc:sldMkLst>
          <pc:docMk/>
          <pc:sldMk cId="2451089459" sldId="451"/>
        </pc:sldMkLst>
      </pc:sldChg>
    </pc:docChg>
  </pc:docChgLst>
  <pc:docChgLst>
    <pc:chgData name="Marko Wolf" userId="acdbe3e0-a0e9-4978-a432-93f41d1c3347" providerId="ADAL" clId="{C927A2F8-D563-4BEA-99A9-AE9B78E4C125}"/>
    <pc:docChg chg="undo custSel delSld modSld">
      <pc:chgData name="Marko Wolf" userId="acdbe3e0-a0e9-4978-a432-93f41d1c3347" providerId="ADAL" clId="{C927A2F8-D563-4BEA-99A9-AE9B78E4C125}" dt="2025-10-03T08:55:49.123" v="178" actId="1036"/>
      <pc:docMkLst>
        <pc:docMk/>
      </pc:docMkLst>
      <pc:sldChg chg="modSp mod">
        <pc:chgData name="Marko Wolf" userId="acdbe3e0-a0e9-4978-a432-93f41d1c3347" providerId="ADAL" clId="{C927A2F8-D563-4BEA-99A9-AE9B78E4C125}" dt="2025-10-03T08:54:46.651" v="146" actId="20577"/>
        <pc:sldMkLst>
          <pc:docMk/>
          <pc:sldMk cId="504844692" sldId="356"/>
        </pc:sldMkLst>
        <pc:spChg chg="mod">
          <ac:chgData name="Marko Wolf" userId="acdbe3e0-a0e9-4978-a432-93f41d1c3347" providerId="ADAL" clId="{C927A2F8-D563-4BEA-99A9-AE9B78E4C125}" dt="2025-10-03T08:54:46.651" v="146" actId="20577"/>
          <ac:spMkLst>
            <pc:docMk/>
            <pc:sldMk cId="504844692" sldId="356"/>
            <ac:spMk id="12" creationId="{AD281E24-8645-937B-DE93-C9C11B4C9E68}"/>
          </ac:spMkLst>
        </pc:spChg>
      </pc:sldChg>
      <pc:sldChg chg="modSp mod">
        <pc:chgData name="Marko Wolf" userId="acdbe3e0-a0e9-4978-a432-93f41d1c3347" providerId="ADAL" clId="{C927A2F8-D563-4BEA-99A9-AE9B78E4C125}" dt="2025-10-03T08:52:57.948" v="126" actId="20577"/>
        <pc:sldMkLst>
          <pc:docMk/>
          <pc:sldMk cId="2922269415" sldId="391"/>
        </pc:sldMkLst>
        <pc:spChg chg="mod">
          <ac:chgData name="Marko Wolf" userId="acdbe3e0-a0e9-4978-a432-93f41d1c3347" providerId="ADAL" clId="{C927A2F8-D563-4BEA-99A9-AE9B78E4C125}" dt="2025-10-03T08:52:35.717" v="117" actId="20577"/>
          <ac:spMkLst>
            <pc:docMk/>
            <pc:sldMk cId="2922269415" sldId="391"/>
            <ac:spMk id="7" creationId="{70EDCE2E-631E-3F6B-2244-FAB74127C782}"/>
          </ac:spMkLst>
        </pc:spChg>
        <pc:spChg chg="mod">
          <ac:chgData name="Marko Wolf" userId="acdbe3e0-a0e9-4978-a432-93f41d1c3347" providerId="ADAL" clId="{C927A2F8-D563-4BEA-99A9-AE9B78E4C125}" dt="2025-10-03T08:52:57.948" v="126" actId="20577"/>
          <ac:spMkLst>
            <pc:docMk/>
            <pc:sldMk cId="2922269415" sldId="391"/>
            <ac:spMk id="12" creationId="{A76DDBCE-20B4-15B3-7F96-C2BC9C187F30}"/>
          </ac:spMkLst>
        </pc:spChg>
      </pc:sldChg>
      <pc:sldChg chg="modSp mod">
        <pc:chgData name="Marko Wolf" userId="acdbe3e0-a0e9-4978-a432-93f41d1c3347" providerId="ADAL" clId="{C927A2F8-D563-4BEA-99A9-AE9B78E4C125}" dt="2025-10-03T08:44:42.343" v="70" actId="20577"/>
        <pc:sldMkLst>
          <pc:docMk/>
          <pc:sldMk cId="1163630191" sldId="403"/>
        </pc:sldMkLst>
        <pc:spChg chg="mod">
          <ac:chgData name="Marko Wolf" userId="acdbe3e0-a0e9-4978-a432-93f41d1c3347" providerId="ADAL" clId="{C927A2F8-D563-4BEA-99A9-AE9B78E4C125}" dt="2025-10-03T08:44:42.343" v="70" actId="20577"/>
          <ac:spMkLst>
            <pc:docMk/>
            <pc:sldMk cId="1163630191" sldId="403"/>
            <ac:spMk id="2" creationId="{4E11DF28-91D0-12FE-D5C5-173821A2DF52}"/>
          </ac:spMkLst>
        </pc:spChg>
      </pc:sldChg>
      <pc:sldChg chg="modSp mod">
        <pc:chgData name="Marko Wolf" userId="acdbe3e0-a0e9-4978-a432-93f41d1c3347" providerId="ADAL" clId="{C927A2F8-D563-4BEA-99A9-AE9B78E4C125}" dt="2025-10-03T08:47:52.486" v="102" actId="20577"/>
        <pc:sldMkLst>
          <pc:docMk/>
          <pc:sldMk cId="2154588302" sldId="408"/>
        </pc:sldMkLst>
        <pc:spChg chg="mod">
          <ac:chgData name="Marko Wolf" userId="acdbe3e0-a0e9-4978-a432-93f41d1c3347" providerId="ADAL" clId="{C927A2F8-D563-4BEA-99A9-AE9B78E4C125}" dt="2025-10-03T08:47:52.486" v="102" actId="20577"/>
          <ac:spMkLst>
            <pc:docMk/>
            <pc:sldMk cId="2154588302" sldId="408"/>
            <ac:spMk id="26" creationId="{1BF6C8EB-3222-7FE3-2654-00C2263E9F3F}"/>
          </ac:spMkLst>
        </pc:spChg>
        <pc:cxnChg chg="mod">
          <ac:chgData name="Marko Wolf" userId="acdbe3e0-a0e9-4978-a432-93f41d1c3347" providerId="ADAL" clId="{C927A2F8-D563-4BEA-99A9-AE9B78E4C125}" dt="2025-10-03T08:47:41.499" v="97" actId="14100"/>
          <ac:cxnSpMkLst>
            <pc:docMk/>
            <pc:sldMk cId="2154588302" sldId="408"/>
            <ac:cxnSpMk id="13" creationId="{1132F354-3D11-FD70-B5D4-3B61EA987D65}"/>
          </ac:cxnSpMkLst>
        </pc:cxnChg>
      </pc:sldChg>
      <pc:sldChg chg="modSp mod">
        <pc:chgData name="Marko Wolf" userId="acdbe3e0-a0e9-4978-a432-93f41d1c3347" providerId="ADAL" clId="{C927A2F8-D563-4BEA-99A9-AE9B78E4C125}" dt="2025-10-03T08:47:04.534" v="96" actId="1035"/>
        <pc:sldMkLst>
          <pc:docMk/>
          <pc:sldMk cId="2954778737" sldId="410"/>
        </pc:sldMkLst>
        <pc:spChg chg="mod">
          <ac:chgData name="Marko Wolf" userId="acdbe3e0-a0e9-4978-a432-93f41d1c3347" providerId="ADAL" clId="{C927A2F8-D563-4BEA-99A9-AE9B78E4C125}" dt="2025-10-03T08:46:47.607" v="76" actId="20577"/>
          <ac:spMkLst>
            <pc:docMk/>
            <pc:sldMk cId="2954778737" sldId="410"/>
            <ac:spMk id="5" creationId="{E968FAAE-893C-BAAF-44F6-2AC4EB192BA4}"/>
          </ac:spMkLst>
        </pc:spChg>
        <pc:picChg chg="mod">
          <ac:chgData name="Marko Wolf" userId="acdbe3e0-a0e9-4978-a432-93f41d1c3347" providerId="ADAL" clId="{C927A2F8-D563-4BEA-99A9-AE9B78E4C125}" dt="2025-10-03T08:47:04.534" v="96" actId="1035"/>
          <ac:picMkLst>
            <pc:docMk/>
            <pc:sldMk cId="2954778737" sldId="410"/>
            <ac:picMk id="8" creationId="{AECB113F-F103-EDE0-BB31-240542842390}"/>
          </ac:picMkLst>
        </pc:picChg>
        <pc:picChg chg="mod">
          <ac:chgData name="Marko Wolf" userId="acdbe3e0-a0e9-4978-a432-93f41d1c3347" providerId="ADAL" clId="{C927A2F8-D563-4BEA-99A9-AE9B78E4C125}" dt="2025-10-03T08:47:00.278" v="84" actId="1036"/>
          <ac:picMkLst>
            <pc:docMk/>
            <pc:sldMk cId="2954778737" sldId="410"/>
            <ac:picMk id="11" creationId="{28D0742C-DEFB-733E-0670-155222375F86}"/>
          </ac:picMkLst>
        </pc:picChg>
      </pc:sldChg>
      <pc:sldChg chg="modSp mod">
        <pc:chgData name="Marko Wolf" userId="acdbe3e0-a0e9-4978-a432-93f41d1c3347" providerId="ADAL" clId="{C927A2F8-D563-4BEA-99A9-AE9B78E4C125}" dt="2025-10-03T08:51:51.708" v="116" actId="20577"/>
        <pc:sldMkLst>
          <pc:docMk/>
          <pc:sldMk cId="1605071430" sldId="418"/>
        </pc:sldMkLst>
        <pc:spChg chg="mod">
          <ac:chgData name="Marko Wolf" userId="acdbe3e0-a0e9-4978-a432-93f41d1c3347" providerId="ADAL" clId="{C927A2F8-D563-4BEA-99A9-AE9B78E4C125}" dt="2025-10-03T08:51:51.708" v="116" actId="20577"/>
          <ac:spMkLst>
            <pc:docMk/>
            <pc:sldMk cId="1605071430" sldId="418"/>
            <ac:spMk id="12" creationId="{E97BB12E-C5C7-139C-07EA-4E7377E0DDAA}"/>
          </ac:spMkLst>
        </pc:spChg>
      </pc:sldChg>
      <pc:sldChg chg="modSp mod">
        <pc:chgData name="Marko Wolf" userId="acdbe3e0-a0e9-4978-a432-93f41d1c3347" providerId="ADAL" clId="{C927A2F8-D563-4BEA-99A9-AE9B78E4C125}" dt="2025-10-03T08:55:04.996" v="159" actId="1036"/>
        <pc:sldMkLst>
          <pc:docMk/>
          <pc:sldMk cId="2172370832" sldId="426"/>
        </pc:sldMkLst>
        <pc:spChg chg="mod">
          <ac:chgData name="Marko Wolf" userId="acdbe3e0-a0e9-4978-a432-93f41d1c3347" providerId="ADAL" clId="{C927A2F8-D563-4BEA-99A9-AE9B78E4C125}" dt="2025-10-03T08:55:04.996" v="159" actId="1036"/>
          <ac:spMkLst>
            <pc:docMk/>
            <pc:sldMk cId="2172370832" sldId="426"/>
            <ac:spMk id="5" creationId="{056BE884-13CD-6A6E-9918-90CC0F3DC6EA}"/>
          </ac:spMkLst>
        </pc:spChg>
        <pc:picChg chg="mod">
          <ac:chgData name="Marko Wolf" userId="acdbe3e0-a0e9-4978-a432-93f41d1c3347" providerId="ADAL" clId="{C927A2F8-D563-4BEA-99A9-AE9B78E4C125}" dt="2025-10-03T08:55:04.996" v="159" actId="1036"/>
          <ac:picMkLst>
            <pc:docMk/>
            <pc:sldMk cId="2172370832" sldId="426"/>
            <ac:picMk id="4" creationId="{5DBB5E39-F840-FDA8-C88D-9569014075F1}"/>
          </ac:picMkLst>
        </pc:picChg>
      </pc:sldChg>
      <pc:sldChg chg="modSp mod">
        <pc:chgData name="Marko Wolf" userId="acdbe3e0-a0e9-4978-a432-93f41d1c3347" providerId="ADAL" clId="{C927A2F8-D563-4BEA-99A9-AE9B78E4C125}" dt="2025-10-03T08:55:49.123" v="178" actId="1036"/>
        <pc:sldMkLst>
          <pc:docMk/>
          <pc:sldMk cId="1363607702" sldId="428"/>
        </pc:sldMkLst>
        <pc:spChg chg="mod">
          <ac:chgData name="Marko Wolf" userId="acdbe3e0-a0e9-4978-a432-93f41d1c3347" providerId="ADAL" clId="{C927A2F8-D563-4BEA-99A9-AE9B78E4C125}" dt="2025-10-03T08:55:49.123" v="178" actId="1036"/>
          <ac:spMkLst>
            <pc:docMk/>
            <pc:sldMk cId="1363607702" sldId="428"/>
            <ac:spMk id="5" creationId="{D9DCEC6A-B4DF-4817-ACFE-96433E0C7151}"/>
          </ac:spMkLst>
        </pc:spChg>
        <pc:picChg chg="mod">
          <ac:chgData name="Marko Wolf" userId="acdbe3e0-a0e9-4978-a432-93f41d1c3347" providerId="ADAL" clId="{C927A2F8-D563-4BEA-99A9-AE9B78E4C125}" dt="2025-10-03T08:55:49.123" v="178" actId="1036"/>
          <ac:picMkLst>
            <pc:docMk/>
            <pc:sldMk cId="1363607702" sldId="428"/>
            <ac:picMk id="4" creationId="{1FA0922E-82DF-EF56-B930-5014DFE0CED1}"/>
          </ac:picMkLst>
        </pc:picChg>
      </pc:sldChg>
      <pc:sldChg chg="addSp modSp mod">
        <pc:chgData name="Marko Wolf" userId="acdbe3e0-a0e9-4978-a432-93f41d1c3347" providerId="ADAL" clId="{C927A2F8-D563-4BEA-99A9-AE9B78E4C125}" dt="2025-10-03T08:46:36.489" v="75" actId="14100"/>
        <pc:sldMkLst>
          <pc:docMk/>
          <pc:sldMk cId="749662222" sldId="430"/>
        </pc:sldMkLst>
        <pc:spChg chg="add mod">
          <ac:chgData name="Marko Wolf" userId="acdbe3e0-a0e9-4978-a432-93f41d1c3347" providerId="ADAL" clId="{C927A2F8-D563-4BEA-99A9-AE9B78E4C125}" dt="2025-10-03T08:46:36.489" v="75" actId="14100"/>
          <ac:spMkLst>
            <pc:docMk/>
            <pc:sldMk cId="749662222" sldId="430"/>
            <ac:spMk id="3" creationId="{281DA638-BFCF-5A0F-AC18-5E6E62CDF78A}"/>
          </ac:spMkLst>
        </pc:spChg>
      </pc:sldChg>
      <pc:sldChg chg="addSp delSp modSp mod">
        <pc:chgData name="Marko Wolf" userId="acdbe3e0-a0e9-4978-a432-93f41d1c3347" providerId="ADAL" clId="{C927A2F8-D563-4BEA-99A9-AE9B78E4C125}" dt="2025-09-29T12:15:46.947" v="64"/>
        <pc:sldMkLst>
          <pc:docMk/>
          <pc:sldMk cId="1716315832" sldId="434"/>
        </pc:sldMkLst>
        <pc:picChg chg="mod">
          <ac:chgData name="Marko Wolf" userId="acdbe3e0-a0e9-4978-a432-93f41d1c3347" providerId="ADAL" clId="{C927A2F8-D563-4BEA-99A9-AE9B78E4C125}" dt="2025-09-29T12:12:29.311" v="3" actId="1076"/>
          <ac:picMkLst>
            <pc:docMk/>
            <pc:sldMk cId="1716315832" sldId="434"/>
            <ac:picMk id="3" creationId="{B20FAE43-7A52-B565-6268-1B4EAFC56840}"/>
          </ac:picMkLst>
        </pc:picChg>
        <pc:picChg chg="add mod">
          <ac:chgData name="Marko Wolf" userId="acdbe3e0-a0e9-4978-a432-93f41d1c3347" providerId="ADAL" clId="{C927A2F8-D563-4BEA-99A9-AE9B78E4C125}" dt="2025-09-29T12:15:46.947" v="64"/>
          <ac:picMkLst>
            <pc:docMk/>
            <pc:sldMk cId="1716315832" sldId="434"/>
            <ac:picMk id="9" creationId="{C56AC15C-304D-C1E3-663B-6E641B56CB49}"/>
          </ac:picMkLst>
        </pc:picChg>
      </pc:sldChg>
      <pc:sldChg chg="modSp mod">
        <pc:chgData name="Marko Wolf" userId="acdbe3e0-a0e9-4978-a432-93f41d1c3347" providerId="ADAL" clId="{C927A2F8-D563-4BEA-99A9-AE9B78E4C125}" dt="2025-09-29T12:13:33.620" v="58" actId="21"/>
        <pc:sldMkLst>
          <pc:docMk/>
          <pc:sldMk cId="221951864" sldId="435"/>
        </pc:sldMkLst>
        <pc:spChg chg="mod">
          <ac:chgData name="Marko Wolf" userId="acdbe3e0-a0e9-4978-a432-93f41d1c3347" providerId="ADAL" clId="{C927A2F8-D563-4BEA-99A9-AE9B78E4C125}" dt="2025-09-29T12:13:33.620" v="58" actId="21"/>
          <ac:spMkLst>
            <pc:docMk/>
            <pc:sldMk cId="221951864" sldId="435"/>
            <ac:spMk id="12" creationId="{2F2CF1B2-7AFA-D1DB-4AD7-BF301E980B44}"/>
          </ac:spMkLst>
        </pc:spChg>
      </pc:sldChg>
      <pc:sldChg chg="modSp mod">
        <pc:chgData name="Marko Wolf" userId="acdbe3e0-a0e9-4978-a432-93f41d1c3347" providerId="ADAL" clId="{C927A2F8-D563-4BEA-99A9-AE9B78E4C125}" dt="2025-09-29T12:13:40.722" v="62" actId="6549"/>
        <pc:sldMkLst>
          <pc:docMk/>
          <pc:sldMk cId="2808584222" sldId="436"/>
        </pc:sldMkLst>
        <pc:spChg chg="mod">
          <ac:chgData name="Marko Wolf" userId="acdbe3e0-a0e9-4978-a432-93f41d1c3347" providerId="ADAL" clId="{C927A2F8-D563-4BEA-99A9-AE9B78E4C125}" dt="2025-09-29T12:13:40.722" v="62" actId="6549"/>
          <ac:spMkLst>
            <pc:docMk/>
            <pc:sldMk cId="2808584222" sldId="436"/>
            <ac:spMk id="12" creationId="{93EDF0C2-E6DD-49CE-792E-94ADF2F80851}"/>
          </ac:spMkLst>
        </pc:spChg>
      </pc:sldChg>
      <pc:sldChg chg="addSp delSp modSp mod">
        <pc:chgData name="Marko Wolf" userId="acdbe3e0-a0e9-4978-a432-93f41d1c3347" providerId="ADAL" clId="{C927A2F8-D563-4BEA-99A9-AE9B78E4C125}" dt="2025-09-29T12:15:53.699" v="66"/>
        <pc:sldMkLst>
          <pc:docMk/>
          <pc:sldMk cId="1082105051" sldId="438"/>
        </pc:sldMkLst>
        <pc:picChg chg="add mod">
          <ac:chgData name="Marko Wolf" userId="acdbe3e0-a0e9-4978-a432-93f41d1c3347" providerId="ADAL" clId="{C927A2F8-D563-4BEA-99A9-AE9B78E4C125}" dt="2025-09-29T12:15:53.699" v="66"/>
          <ac:picMkLst>
            <pc:docMk/>
            <pc:sldMk cId="1082105051" sldId="438"/>
            <ac:picMk id="3" creationId="{7F2EC7C1-FE27-70CE-5395-0ED6157D7268}"/>
          </ac:picMkLst>
        </pc:picChg>
      </pc:sldChg>
    </pc:docChg>
  </pc:docChgLst>
  <pc:docChgLst>
    <pc:chgData name="Kamil Zielinski" userId="S::k.zielinski@cern.ch::b6fddc5a-4df3-4f24-baac-ad6d377af230" providerId="AD" clId="Web-{AA98E6EA-0D53-C3FD-1607-5E13A80F5A25}"/>
    <pc:docChg chg="modSld">
      <pc:chgData name="Kamil Zielinski" userId="S::k.zielinski@cern.ch::b6fddc5a-4df3-4f24-baac-ad6d377af230" providerId="AD" clId="Web-{AA98E6EA-0D53-C3FD-1607-5E13A80F5A25}" dt="2025-09-08T13:37:18.966" v="5" actId="20577"/>
      <pc:docMkLst>
        <pc:docMk/>
      </pc:docMkLst>
      <pc:sldChg chg="modSp">
        <pc:chgData name="Kamil Zielinski" userId="S::k.zielinski@cern.ch::b6fddc5a-4df3-4f24-baac-ad6d377af230" providerId="AD" clId="Web-{AA98E6EA-0D53-C3FD-1607-5E13A80F5A25}" dt="2025-09-08T13:37:18.966" v="5" actId="20577"/>
        <pc:sldMkLst>
          <pc:docMk/>
          <pc:sldMk cId="2159943940" sldId="259"/>
        </pc:sldMkLst>
        <pc:spChg chg="mod">
          <ac:chgData name="Kamil Zielinski" userId="S::k.zielinski@cern.ch::b6fddc5a-4df3-4f24-baac-ad6d377af230" providerId="AD" clId="Web-{AA98E6EA-0D53-C3FD-1607-5E13A80F5A25}" dt="2025-09-08T13:37:18.966" v="5" actId="20577"/>
          <ac:spMkLst>
            <pc:docMk/>
            <pc:sldMk cId="2159943940" sldId="259"/>
            <ac:spMk id="3" creationId="{BB999459-0238-C64F-8F4D-7EA35945354F}"/>
          </ac:spMkLst>
        </pc:spChg>
      </pc:sldChg>
    </pc:docChg>
  </pc:docChgLst>
  <pc:docChgLst>
    <pc:chgData name="Mehmet Dolanbay" userId="S::mehmet.dolanbay@cern.ch::9aca25e0-e2e9-4276-a71d-3dfd131066e2" providerId="AD" clId="Web-{FD95D1D3-DFA9-B95D-A637-09065B644F4B}"/>
    <pc:docChg chg="modSld">
      <pc:chgData name="Mehmet Dolanbay" userId="S::mehmet.dolanbay@cern.ch::9aca25e0-e2e9-4276-a71d-3dfd131066e2" providerId="AD" clId="Web-{FD95D1D3-DFA9-B95D-A637-09065B644F4B}" dt="2025-09-29T13:16:15.234" v="1" actId="20577"/>
      <pc:docMkLst>
        <pc:docMk/>
      </pc:docMkLst>
      <pc:sldChg chg="modSp">
        <pc:chgData name="Mehmet Dolanbay" userId="S::mehmet.dolanbay@cern.ch::9aca25e0-e2e9-4276-a71d-3dfd131066e2" providerId="AD" clId="Web-{FD95D1D3-DFA9-B95D-A637-09065B644F4B}" dt="2025-09-29T13:16:15.234" v="1" actId="20577"/>
        <pc:sldMkLst>
          <pc:docMk/>
          <pc:sldMk cId="1689187450" sldId="341"/>
        </pc:sldMkLst>
        <pc:spChg chg="mod">
          <ac:chgData name="Mehmet Dolanbay" userId="S::mehmet.dolanbay@cern.ch::9aca25e0-e2e9-4276-a71d-3dfd131066e2" providerId="AD" clId="Web-{FD95D1D3-DFA9-B95D-A637-09065B644F4B}" dt="2025-09-29T13:16:15.234" v="1" actId="20577"/>
          <ac:spMkLst>
            <pc:docMk/>
            <pc:sldMk cId="1689187450" sldId="341"/>
            <ac:spMk id="12" creationId="{4E03B3B8-D388-F75F-D9B2-8324FBB4C7AB}"/>
          </ac:spMkLst>
        </pc:spChg>
      </pc:sldChg>
    </pc:docChg>
  </pc:docChgLst>
  <pc:docChgLst>
    <pc:chgData name="Kamil Zielinski" userId="S::k.zielinski@cern.ch::b6fddc5a-4df3-4f24-baac-ad6d377af230" providerId="AD" clId="Web-{CC71F5A7-8B79-3D49-434F-F55F08305DC6}"/>
    <pc:docChg chg="modSld">
      <pc:chgData name="Kamil Zielinski" userId="S::k.zielinski@cern.ch::b6fddc5a-4df3-4f24-baac-ad6d377af230" providerId="AD" clId="Web-{CC71F5A7-8B79-3D49-434F-F55F08305DC6}" dt="2025-09-08T11:26:04.669" v="8" actId="20577"/>
      <pc:docMkLst>
        <pc:docMk/>
      </pc:docMkLst>
      <pc:sldChg chg="modSp">
        <pc:chgData name="Kamil Zielinski" userId="S::k.zielinski@cern.ch::b6fddc5a-4df3-4f24-baac-ad6d377af230" providerId="AD" clId="Web-{CC71F5A7-8B79-3D49-434F-F55F08305DC6}" dt="2025-09-08T11:26:04.669" v="8" actId="20577"/>
        <pc:sldMkLst>
          <pc:docMk/>
          <pc:sldMk cId="2159943940" sldId="259"/>
        </pc:sldMkLst>
        <pc:spChg chg="mod">
          <ac:chgData name="Kamil Zielinski" userId="S::k.zielinski@cern.ch::b6fddc5a-4df3-4f24-baac-ad6d377af230" providerId="AD" clId="Web-{CC71F5A7-8B79-3D49-434F-F55F08305DC6}" dt="2025-09-08T11:26:04.669" v="8" actId="20577"/>
          <ac:spMkLst>
            <pc:docMk/>
            <pc:sldMk cId="2159943940" sldId="259"/>
            <ac:spMk id="7" creationId="{0DDA1893-64E7-4801-8783-60D4FE79DFE3}"/>
          </ac:spMkLst>
        </pc:spChg>
      </pc:sldChg>
    </pc:docChg>
  </pc:docChgLst>
  <pc:docChgLst>
    <pc:chgData name="Maria Papamichali" userId="S::maria.papamichali@cern.ch::1813f109-aed2-4e81-a534-79745c7f9595" providerId="AD" clId="Web-{C660CD40-C05C-0FE2-27A1-B1D84CBE110A}"/>
    <pc:docChg chg="modSld">
      <pc:chgData name="Maria Papamichali" userId="S::maria.papamichali@cern.ch::1813f109-aed2-4e81-a534-79745c7f9595" providerId="AD" clId="Web-{C660CD40-C05C-0FE2-27A1-B1D84CBE110A}" dt="2025-10-03T10:45:30.850" v="77" actId="20577"/>
      <pc:docMkLst>
        <pc:docMk/>
      </pc:docMkLst>
      <pc:sldChg chg="modSp">
        <pc:chgData name="Maria Papamichali" userId="S::maria.papamichali@cern.ch::1813f109-aed2-4e81-a534-79745c7f9595" providerId="AD" clId="Web-{C660CD40-C05C-0FE2-27A1-B1D84CBE110A}" dt="2025-10-03T10:45:07.459" v="68" actId="20577"/>
        <pc:sldMkLst>
          <pc:docMk/>
          <pc:sldMk cId="2983269517" sldId="452"/>
        </pc:sldMkLst>
        <pc:spChg chg="mod">
          <ac:chgData name="Maria Papamichali" userId="S::maria.papamichali@cern.ch::1813f109-aed2-4e81-a534-79745c7f9595" providerId="AD" clId="Web-{C660CD40-C05C-0FE2-27A1-B1D84CBE110A}" dt="2025-10-03T10:45:07.459" v="68" actId="20577"/>
          <ac:spMkLst>
            <pc:docMk/>
            <pc:sldMk cId="2983269517" sldId="452"/>
            <ac:spMk id="26" creationId="{4B1FCCC4-5E92-3FED-283F-DADCEAE6FD4A}"/>
          </ac:spMkLst>
        </pc:spChg>
      </pc:sldChg>
      <pc:sldChg chg="modSp">
        <pc:chgData name="Maria Papamichali" userId="S::maria.papamichali@cern.ch::1813f109-aed2-4e81-a534-79745c7f9595" providerId="AD" clId="Web-{C660CD40-C05C-0FE2-27A1-B1D84CBE110A}" dt="2025-10-03T10:45:30.850" v="77" actId="20577"/>
        <pc:sldMkLst>
          <pc:docMk/>
          <pc:sldMk cId="1493062786" sldId="453"/>
        </pc:sldMkLst>
        <pc:spChg chg="mod">
          <ac:chgData name="Maria Papamichali" userId="S::maria.papamichali@cern.ch::1813f109-aed2-4e81-a534-79745c7f9595" providerId="AD" clId="Web-{C660CD40-C05C-0FE2-27A1-B1D84CBE110A}" dt="2025-10-03T10:45:30.850" v="77" actId="20577"/>
          <ac:spMkLst>
            <pc:docMk/>
            <pc:sldMk cId="1493062786" sldId="453"/>
            <ac:spMk id="24" creationId="{329E3722-2D88-CE38-CCAA-0E1287B46918}"/>
          </ac:spMkLst>
        </pc:spChg>
      </pc:sldChg>
      <pc:sldChg chg="modSp">
        <pc:chgData name="Maria Papamichali" userId="S::maria.papamichali@cern.ch::1813f109-aed2-4e81-a534-79745c7f9595" providerId="AD" clId="Web-{C660CD40-C05C-0FE2-27A1-B1D84CBE110A}" dt="2025-10-03T10:43:58.536" v="44" actId="20577"/>
        <pc:sldMkLst>
          <pc:docMk/>
          <pc:sldMk cId="1392927022" sldId="454"/>
        </pc:sldMkLst>
        <pc:spChg chg="mod">
          <ac:chgData name="Maria Papamichali" userId="S::maria.papamichali@cern.ch::1813f109-aed2-4e81-a534-79745c7f9595" providerId="AD" clId="Web-{C660CD40-C05C-0FE2-27A1-B1D84CBE110A}" dt="2025-10-03T10:43:58.536" v="44" actId="20577"/>
          <ac:spMkLst>
            <pc:docMk/>
            <pc:sldMk cId="1392927022" sldId="454"/>
            <ac:spMk id="3" creationId="{08B3A5D7-B36B-D001-F50C-F2BAC9228612}"/>
          </ac:spMkLst>
        </pc:spChg>
        <pc:spChg chg="mod">
          <ac:chgData name="Maria Papamichali" userId="S::maria.papamichali@cern.ch::1813f109-aed2-4e81-a534-79745c7f9595" providerId="AD" clId="Web-{C660CD40-C05C-0FE2-27A1-B1D84CBE110A}" dt="2025-10-03T10:43:43.786" v="38"/>
          <ac:spMkLst>
            <pc:docMk/>
            <pc:sldMk cId="1392927022" sldId="454"/>
            <ac:spMk id="7" creationId="{B036D7CE-6119-664A-5006-69449E903D7C}"/>
          </ac:spMkLst>
        </pc:spChg>
      </pc:sldChg>
      <pc:sldChg chg="modSp">
        <pc:chgData name="Maria Papamichali" userId="S::maria.papamichali@cern.ch::1813f109-aed2-4e81-a534-79745c7f9595" providerId="AD" clId="Web-{C660CD40-C05C-0FE2-27A1-B1D84CBE110A}" dt="2025-10-03T10:43:17.019" v="26" actId="20577"/>
        <pc:sldMkLst>
          <pc:docMk/>
          <pc:sldMk cId="2261799437" sldId="455"/>
        </pc:sldMkLst>
        <pc:spChg chg="mod">
          <ac:chgData name="Maria Papamichali" userId="S::maria.papamichali@cern.ch::1813f109-aed2-4e81-a534-79745c7f9595" providerId="AD" clId="Web-{C660CD40-C05C-0FE2-27A1-B1D84CBE110A}" dt="2025-10-03T10:43:17.019" v="26" actId="20577"/>
          <ac:spMkLst>
            <pc:docMk/>
            <pc:sldMk cId="2261799437" sldId="455"/>
            <ac:spMk id="7" creationId="{77EF4E27-0891-FDBF-3D7F-DED21DD294CC}"/>
          </ac:spMkLst>
        </pc:spChg>
      </pc:sldChg>
      <pc:sldChg chg="modSp">
        <pc:chgData name="Maria Papamichali" userId="S::maria.papamichali@cern.ch::1813f109-aed2-4e81-a534-79745c7f9595" providerId="AD" clId="Web-{C660CD40-C05C-0FE2-27A1-B1D84CBE110A}" dt="2025-10-03T10:42:43.456" v="11" actId="20577"/>
        <pc:sldMkLst>
          <pc:docMk/>
          <pc:sldMk cId="2538847756" sldId="456"/>
        </pc:sldMkLst>
        <pc:spChg chg="mod">
          <ac:chgData name="Maria Papamichali" userId="S::maria.papamichali@cern.ch::1813f109-aed2-4e81-a534-79745c7f9595" providerId="AD" clId="Web-{C660CD40-C05C-0FE2-27A1-B1D84CBE110A}" dt="2025-10-03T10:42:43.456" v="11" actId="20577"/>
          <ac:spMkLst>
            <pc:docMk/>
            <pc:sldMk cId="2538847756" sldId="456"/>
            <ac:spMk id="7" creationId="{B6AA12FB-EE6C-A302-8585-C392E9675217}"/>
          </ac:spMkLst>
        </pc:spChg>
      </pc:sldChg>
      <pc:sldChg chg="modSp">
        <pc:chgData name="Maria Papamichali" userId="S::maria.papamichali@cern.ch::1813f109-aed2-4e81-a534-79745c7f9595" providerId="AD" clId="Web-{C660CD40-C05C-0FE2-27A1-B1D84CBE110A}" dt="2025-10-03T10:42:33.393" v="9" actId="20577"/>
        <pc:sldMkLst>
          <pc:docMk/>
          <pc:sldMk cId="1116134724" sldId="457"/>
        </pc:sldMkLst>
        <pc:spChg chg="mod">
          <ac:chgData name="Maria Papamichali" userId="S::maria.papamichali@cern.ch::1813f109-aed2-4e81-a534-79745c7f9595" providerId="AD" clId="Web-{C660CD40-C05C-0FE2-27A1-B1D84CBE110A}" dt="2025-10-03T10:42:33.393" v="9" actId="20577"/>
          <ac:spMkLst>
            <pc:docMk/>
            <pc:sldMk cId="1116134724" sldId="457"/>
            <ac:spMk id="7" creationId="{003DDDC3-6CED-11A5-844C-5DB8AD5C2EF6}"/>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10/3/2025</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10/3/2025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CB0EE9E-52B8-AA4F-8DD5-ED0FB4E5CBCC}" type="slidenum">
              <a:rPr lang="en-US" smtClean="0"/>
              <a:t>9</a:t>
            </a:fld>
            <a:endParaRPr lang="en-US"/>
          </a:p>
        </p:txBody>
      </p:sp>
    </p:spTree>
    <p:extLst>
      <p:ext uri="{BB962C8B-B14F-4D97-AF65-F5344CB8AC3E}">
        <p14:creationId xmlns:p14="http://schemas.microsoft.com/office/powerpoint/2010/main" val="34343794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CB0EE9E-52B8-AA4F-8DD5-ED0FB4E5CBCC}" type="slidenum">
              <a:rPr lang="en-US" smtClean="0"/>
              <a:t>12</a:t>
            </a:fld>
            <a:endParaRPr lang="en-US"/>
          </a:p>
        </p:txBody>
      </p:sp>
    </p:spTree>
    <p:extLst>
      <p:ext uri="{BB962C8B-B14F-4D97-AF65-F5344CB8AC3E}">
        <p14:creationId xmlns:p14="http://schemas.microsoft.com/office/powerpoint/2010/main" val="42109649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 conformity checked -  if done, are done after the energization</a:t>
            </a:r>
            <a:br>
              <a:rPr lang="en-US"/>
            </a:br>
            <a:endParaRPr lang="en-GB"/>
          </a:p>
        </p:txBody>
      </p:sp>
      <p:sp>
        <p:nvSpPr>
          <p:cNvPr id="4" name="Slide Number Placeholder 3"/>
          <p:cNvSpPr>
            <a:spLocks noGrp="1"/>
          </p:cNvSpPr>
          <p:nvPr>
            <p:ph type="sldNum" sz="quarter" idx="5"/>
          </p:nvPr>
        </p:nvSpPr>
        <p:spPr/>
        <p:txBody>
          <a:bodyPr/>
          <a:lstStyle/>
          <a:p>
            <a:fld id="{8CB0EE9E-52B8-AA4F-8DD5-ED0FB4E5CBCC}" type="slidenum">
              <a:rPr lang="en-US" smtClean="0"/>
              <a:t>13</a:t>
            </a:fld>
            <a:endParaRPr lang="en-US"/>
          </a:p>
        </p:txBody>
      </p:sp>
    </p:spTree>
    <p:extLst>
      <p:ext uri="{BB962C8B-B14F-4D97-AF65-F5344CB8AC3E}">
        <p14:creationId xmlns:p14="http://schemas.microsoft.com/office/powerpoint/2010/main" val="37645626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Today we use 300 mA for lighting circuits</a:t>
            </a:r>
            <a:endParaRPr lang="en-GB"/>
          </a:p>
        </p:txBody>
      </p:sp>
      <p:sp>
        <p:nvSpPr>
          <p:cNvPr id="4" name="Slide Number Placeholder 3"/>
          <p:cNvSpPr>
            <a:spLocks noGrp="1"/>
          </p:cNvSpPr>
          <p:nvPr>
            <p:ph type="sldNum" sz="quarter" idx="5"/>
          </p:nvPr>
        </p:nvSpPr>
        <p:spPr/>
        <p:txBody>
          <a:bodyPr/>
          <a:lstStyle/>
          <a:p>
            <a:fld id="{8CB0EE9E-52B8-AA4F-8DD5-ED0FB4E5CBCC}" type="slidenum">
              <a:rPr lang="en-US" smtClean="0"/>
              <a:t>23</a:t>
            </a:fld>
            <a:endParaRPr lang="en-US"/>
          </a:p>
        </p:txBody>
      </p:sp>
    </p:spTree>
    <p:extLst>
      <p:ext uri="{BB962C8B-B14F-4D97-AF65-F5344CB8AC3E}">
        <p14:creationId xmlns:p14="http://schemas.microsoft.com/office/powerpoint/2010/main" val="11463827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CB0EE9E-52B8-AA4F-8DD5-ED0FB4E5CBCC}" type="slidenum">
              <a:rPr lang="en-US" smtClean="0"/>
              <a:t>28</a:t>
            </a:fld>
            <a:endParaRPr lang="en-US"/>
          </a:p>
        </p:txBody>
      </p:sp>
    </p:spTree>
    <p:extLst>
      <p:ext uri="{BB962C8B-B14F-4D97-AF65-F5344CB8AC3E}">
        <p14:creationId xmlns:p14="http://schemas.microsoft.com/office/powerpoint/2010/main" val="13347786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What is blue now in x years can be black…</a:t>
            </a:r>
            <a:endParaRPr lang="en-GB"/>
          </a:p>
        </p:txBody>
      </p:sp>
      <p:sp>
        <p:nvSpPr>
          <p:cNvPr id="4" name="Slide Number Placeholder 3"/>
          <p:cNvSpPr>
            <a:spLocks noGrp="1"/>
          </p:cNvSpPr>
          <p:nvPr>
            <p:ph type="sldNum" sz="quarter" idx="5"/>
          </p:nvPr>
        </p:nvSpPr>
        <p:spPr/>
        <p:txBody>
          <a:bodyPr/>
          <a:lstStyle/>
          <a:p>
            <a:fld id="{8CB0EE9E-52B8-AA4F-8DD5-ED0FB4E5CBCC}" type="slidenum">
              <a:rPr lang="en-US" smtClean="0"/>
              <a:t>31</a:t>
            </a:fld>
            <a:endParaRPr lang="en-US"/>
          </a:p>
        </p:txBody>
      </p:sp>
    </p:spTree>
    <p:extLst>
      <p:ext uri="{BB962C8B-B14F-4D97-AF65-F5344CB8AC3E}">
        <p14:creationId xmlns:p14="http://schemas.microsoft.com/office/powerpoint/2010/main" val="42247324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CB0EE9E-52B8-AA4F-8DD5-ED0FB4E5CBCC}" type="slidenum">
              <a:rPr lang="en-US" smtClean="0"/>
              <a:t>41</a:t>
            </a:fld>
            <a:endParaRPr lang="en-US"/>
          </a:p>
        </p:txBody>
      </p:sp>
    </p:spTree>
    <p:extLst>
      <p:ext uri="{BB962C8B-B14F-4D97-AF65-F5344CB8AC3E}">
        <p14:creationId xmlns:p14="http://schemas.microsoft.com/office/powerpoint/2010/main" val="2023943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CB0EE9E-52B8-AA4F-8DD5-ED0FB4E5CBCC}" type="slidenum">
              <a:rPr lang="en-US" smtClean="0"/>
              <a:t>107</a:t>
            </a:fld>
            <a:endParaRPr lang="en-US"/>
          </a:p>
        </p:txBody>
      </p:sp>
    </p:spTree>
    <p:extLst>
      <p:ext uri="{BB962C8B-B14F-4D97-AF65-F5344CB8AC3E}">
        <p14:creationId xmlns:p14="http://schemas.microsoft.com/office/powerpoint/2010/main" val="4152952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en-US"/>
              <a:t>YYYY-MM-DD</a:t>
            </a:r>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 | Reference</a:t>
            </a:r>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YYYY-MM-DD</a:t>
            </a:r>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 | Reference</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YYYY-MM-DD</a:t>
            </a:r>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 | Reference</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YYYY-MM-DD</a:t>
            </a:r>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 | Reference</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en-US"/>
              <a:t>YYYY-MM-DD</a:t>
            </a:r>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 | Reference</a:t>
            </a:r>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YYYY-MM-DD</a:t>
            </a:r>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 | Reference</a:t>
            </a:r>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YYYY-MM-DD</a:t>
            </a:r>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 | Reference</a:t>
            </a:r>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YYYY-MM-DD</a:t>
            </a:r>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 | Reference</a:t>
            </a:r>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YYYY-MM-DD</a:t>
            </a:r>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 | Reference</a:t>
            </a:r>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en-US"/>
              <a:t>YYYY-MM-DD</a:t>
            </a:r>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 | Reference</a:t>
            </a:r>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en-US"/>
              <a:t>YYYY-MM-DD</a:t>
            </a:r>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Presenter | Presentation Title | Reference</a:t>
            </a:r>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en-US"/>
              <a:t>YYYY-MM-DD</a:t>
            </a:r>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 | Reference</a:t>
            </a:r>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en-US"/>
              <a:t>YYYY-MM-DD</a:t>
            </a:r>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 | Reference</a:t>
            </a:r>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err="1"/>
              <a:t>home.cern</a:t>
            </a:r>
            <a:endParaRPr lang="en-US"/>
          </a:p>
        </p:txBody>
      </p:sp>
      <p:grpSp>
        <p:nvGrpSpPr>
          <p:cNvPr id="2" name="Group 1">
            <a:extLst>
              <a:ext uri="{FF2B5EF4-FFF2-40B4-BE49-F238E27FC236}">
                <a16:creationId xmlns:a16="http://schemas.microsoft.com/office/drawing/2014/main" id="{8B92C1EF-B18C-45A8-86B5-D8072DB68F76}"/>
              </a:ext>
            </a:extLst>
          </p:cNvPr>
          <p:cNvGrpSpPr/>
          <p:nvPr userDrawn="1"/>
        </p:nvGrpSpPr>
        <p:grpSpPr>
          <a:xfrm>
            <a:off x="3308104" y="2315864"/>
            <a:ext cx="5575792" cy="1728192"/>
            <a:chOff x="2279576" y="2315864"/>
            <a:chExt cx="5575792" cy="1728192"/>
          </a:xfrm>
        </p:grpSpPr>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2279576" y="2315864"/>
              <a:ext cx="1728192" cy="1728192"/>
            </a:xfrm>
            <a:prstGeom prst="rect">
              <a:avLst/>
            </a:prstGeom>
          </p:spPr>
        </p:pic>
        <p:pic>
          <p:nvPicPr>
            <p:cNvPr id="6" name="Picture 5">
              <a:extLst>
                <a:ext uri="{FF2B5EF4-FFF2-40B4-BE49-F238E27FC236}">
                  <a16:creationId xmlns:a16="http://schemas.microsoft.com/office/drawing/2014/main" id="{4CC54C32-F50E-42D2-841F-7B2F0AB75DC4}"/>
                </a:ext>
              </a:extLst>
            </p:cNvPr>
            <p:cNvPicPr>
              <a:picLocks noChangeAspect="1"/>
            </p:cNvPicPr>
            <p:nvPr userDrawn="1"/>
          </p:nvPicPr>
          <p:blipFill rotWithShape="1">
            <a:blip r:embed="rId3"/>
            <a:srcRect b="44750"/>
            <a:stretch/>
          </p:blipFill>
          <p:spPr bwMode="auto">
            <a:xfrm>
              <a:off x="4336631" y="2493903"/>
              <a:ext cx="3518737" cy="1372114"/>
            </a:xfrm>
            <a:prstGeom prst="rect">
              <a:avLst/>
            </a:prstGeom>
          </p:spPr>
        </p:pic>
      </p:grpSp>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a:t>Click to edit Master title style</a:t>
            </a:r>
            <a:br>
              <a:rPr lang="en-US"/>
            </a:br>
            <a:endParaRPr lang="en-US"/>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p>
        </p:txBody>
      </p:sp>
      <p:sp>
        <p:nvSpPr>
          <p:cNvPr id="2" name="Date Placeholder 1">
            <a:extLst>
              <a:ext uri="{FF2B5EF4-FFF2-40B4-BE49-F238E27FC236}">
                <a16:creationId xmlns:a16="http://schemas.microsoft.com/office/drawing/2014/main" id="{63AD9047-491C-4CB9-AE49-11B94B8E1962}"/>
              </a:ext>
            </a:extLst>
          </p:cNvPr>
          <p:cNvSpPr>
            <a:spLocks noGrp="1"/>
          </p:cNvSpPr>
          <p:nvPr>
            <p:ph type="dt" sz="half" idx="10"/>
          </p:nvPr>
        </p:nvSpPr>
        <p:spPr/>
        <p:txBody>
          <a:bodyPr/>
          <a:lstStyle/>
          <a:p>
            <a:r>
              <a:rPr lang="en-US"/>
              <a:t>YYYY-MM-DD</a:t>
            </a:r>
          </a:p>
        </p:txBody>
      </p:sp>
      <p:sp>
        <p:nvSpPr>
          <p:cNvPr id="4" name="Footer Placeholder 3">
            <a:extLst>
              <a:ext uri="{FF2B5EF4-FFF2-40B4-BE49-F238E27FC236}">
                <a16:creationId xmlns:a16="http://schemas.microsoft.com/office/drawing/2014/main" id="{315BFD15-A1BC-4352-AB14-5B5A4925D4A2}"/>
              </a:ext>
            </a:extLst>
          </p:cNvPr>
          <p:cNvSpPr>
            <a:spLocks noGrp="1"/>
          </p:cNvSpPr>
          <p:nvPr>
            <p:ph type="ftr" sz="quarter" idx="11"/>
          </p:nvPr>
        </p:nvSpPr>
        <p:spPr/>
        <p:txBody>
          <a:bodyPr/>
          <a:lstStyle/>
          <a:p>
            <a:r>
              <a:rPr lang="en-US"/>
              <a:t>Presenter | Presentation Title | Reference</a:t>
            </a:r>
          </a:p>
        </p:txBody>
      </p:sp>
      <p:sp>
        <p:nvSpPr>
          <p:cNvPr id="5" name="Slide Number Placeholder 4">
            <a:extLst>
              <a:ext uri="{FF2B5EF4-FFF2-40B4-BE49-F238E27FC236}">
                <a16:creationId xmlns:a16="http://schemas.microsoft.com/office/drawing/2014/main" id="{A303B7F1-83DF-4B44-9D13-622BDD70D13C}"/>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0"/>
            <a:endParaRPr lang="en-US"/>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YYYY-MM-DD</a:t>
            </a:r>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 | Reference</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a:p>
        </p:txBody>
      </p:sp>
      <p:sp>
        <p:nvSpPr>
          <p:cNvPr id="2" name="Title 1">
            <a:extLst>
              <a:ext uri="{FF2B5EF4-FFF2-40B4-BE49-F238E27FC236}">
                <a16:creationId xmlns:a16="http://schemas.microsoft.com/office/drawing/2014/main" id="{D427E3D5-2194-4AE8-80D4-1FCE73F4D650}"/>
              </a:ext>
            </a:extLst>
          </p:cNvPr>
          <p:cNvSpPr>
            <a:spLocks noGrp="1"/>
          </p:cNvSpPr>
          <p:nvPr>
            <p:ph type="title"/>
          </p:nvPr>
        </p:nvSpPr>
        <p:spPr/>
        <p:txBody>
          <a:bodyPr/>
          <a:lstStyle/>
          <a:p>
            <a:r>
              <a:rPr lang="en-US"/>
              <a:t>Click to edit Master title style</a:t>
            </a:r>
            <a:endParaRPr lang="fr-FR"/>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YYYY-MM-DD</a:t>
            </a:r>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 | Reference</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r>
              <a:rPr lang="en-US"/>
              <a:t>YYYY-MM-DD</a:t>
            </a:r>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US"/>
              <a:t>Presenter | Presentation Title | Reference</a:t>
            </a:r>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YYYY-MM-DD</a:t>
            </a:r>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 | Reference</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en-US"/>
              <a:t>YYYY-MM-DD</a:t>
            </a:r>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 | Reference</a:t>
            </a:r>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2.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p:cNvSpPr>
            <a:spLocks noGrp="1"/>
          </p:cNvSpPr>
          <p:nvPr>
            <p:ph type="dt" sz="half" idx="2"/>
          </p:nvPr>
        </p:nvSpPr>
        <p:spPr>
          <a:xfrm>
            <a:off x="3287688" y="6378349"/>
            <a:ext cx="828700" cy="365125"/>
          </a:xfrm>
          <a:prstGeom prst="rect">
            <a:avLst/>
          </a:prstGeom>
        </p:spPr>
        <p:txBody>
          <a:bodyPr vert="horz" lIns="0" tIns="0" rIns="0" bIns="0" rtlCol="0" anchor="ctr"/>
          <a:lstStyle>
            <a:lvl1pPr algn="r">
              <a:defRPr sz="1000">
                <a:solidFill>
                  <a:schemeClr val="tx1"/>
                </a:solidFill>
              </a:defRPr>
            </a:lvl1pPr>
          </a:lstStyle>
          <a:p>
            <a:r>
              <a:rPr lang="en-US"/>
              <a:t>YYYY-MM-DD</a:t>
            </a:r>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US"/>
              <a:t>Presenter | Presentation Title | Reference</a:t>
            </a:r>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4"/>
          <a:stretch>
            <a:fillRect/>
          </a:stretch>
        </p:blipFill>
        <p:spPr>
          <a:xfrm>
            <a:off x="407988" y="6364599"/>
            <a:ext cx="495300" cy="393700"/>
          </a:xfrm>
          <a:prstGeom prst="rect">
            <a:avLst/>
          </a:prstGeom>
        </p:spPr>
      </p:pic>
      <p:pic>
        <p:nvPicPr>
          <p:cNvPr id="10" name="Picture 9">
            <a:extLst>
              <a:ext uri="{FF2B5EF4-FFF2-40B4-BE49-F238E27FC236}">
                <a16:creationId xmlns:a16="http://schemas.microsoft.com/office/drawing/2014/main" id="{1846A544-82A8-478C-8DA1-1A49D694F9DE}"/>
              </a:ext>
            </a:extLst>
          </p:cNvPr>
          <p:cNvPicPr>
            <a:picLocks noChangeAspect="1"/>
          </p:cNvPicPr>
          <p:nvPr userDrawn="1"/>
        </p:nvPicPr>
        <p:blipFill rotWithShape="1">
          <a:blip r:embed="rId25"/>
          <a:srcRect r="58573" b="44750"/>
          <a:stretch/>
        </p:blipFill>
        <p:spPr bwMode="auto">
          <a:xfrm>
            <a:off x="981918" y="6364599"/>
            <a:ext cx="418257" cy="393699"/>
          </a:xfrm>
          <a:prstGeom prst="rect">
            <a:avLst/>
          </a:prstGeom>
        </p:spPr>
      </p:pic>
      <p:sp>
        <p:nvSpPr>
          <p:cNvPr id="12" name="TextBox 11">
            <a:extLst>
              <a:ext uri="{FF2B5EF4-FFF2-40B4-BE49-F238E27FC236}">
                <a16:creationId xmlns:a16="http://schemas.microsoft.com/office/drawing/2014/main" id="{9960323C-FCE7-4F74-A687-BE4805310B87}"/>
              </a:ext>
            </a:extLst>
          </p:cNvPr>
          <p:cNvSpPr txBox="1"/>
          <p:nvPr/>
        </p:nvSpPr>
        <p:spPr bwMode="auto">
          <a:xfrm>
            <a:off x="1318085" y="6395580"/>
            <a:ext cx="864096" cy="230832"/>
          </a:xfrm>
          <a:prstGeom prst="rect">
            <a:avLst/>
          </a:prstGeom>
          <a:noFill/>
        </p:spPr>
        <p:txBody>
          <a:bodyPr wrap="square" rtlCol="0">
            <a:spAutoFit/>
          </a:bodyPr>
          <a:lstStyle/>
          <a:p>
            <a:r>
              <a:rPr lang="fr-CH" sz="900" b="1"/>
              <a:t>E</a:t>
            </a:r>
            <a:r>
              <a:rPr lang="fr-CH" sz="700" b="1"/>
              <a:t>NGINEERING</a:t>
            </a:r>
          </a:p>
        </p:txBody>
      </p:sp>
      <p:sp>
        <p:nvSpPr>
          <p:cNvPr id="13" name="TextBox 12">
            <a:extLst>
              <a:ext uri="{FF2B5EF4-FFF2-40B4-BE49-F238E27FC236}">
                <a16:creationId xmlns:a16="http://schemas.microsoft.com/office/drawing/2014/main" id="{632872DB-D95D-41FB-8620-43080C482AB9}"/>
              </a:ext>
            </a:extLst>
          </p:cNvPr>
          <p:cNvSpPr txBox="1"/>
          <p:nvPr/>
        </p:nvSpPr>
        <p:spPr bwMode="auto">
          <a:xfrm>
            <a:off x="1318085" y="6510996"/>
            <a:ext cx="1080120" cy="230832"/>
          </a:xfrm>
          <a:prstGeom prst="rect">
            <a:avLst/>
          </a:prstGeom>
          <a:noFill/>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lang="fr-CH" sz="900" b="1" kern="1200" noProof="0">
                <a:solidFill>
                  <a:schemeClr val="tx1"/>
                </a:solidFill>
                <a:latin typeface="+mn-lt"/>
                <a:ea typeface="+mn-ea"/>
                <a:cs typeface="+mn-cs"/>
              </a:rPr>
              <a:t>D</a:t>
            </a:r>
            <a:r>
              <a:rPr lang="fr-CH" sz="700" b="1" kern="1200" noProof="0">
                <a:solidFill>
                  <a:schemeClr val="tx1"/>
                </a:solidFill>
                <a:latin typeface="+mn-lt"/>
                <a:ea typeface="+mn-ea"/>
                <a:cs typeface="+mn-cs"/>
              </a:rPr>
              <a:t>EPARTMENT</a:t>
            </a:r>
            <a:endParaRPr lang="fr-FR" sz="900" b="1" kern="1200" noProof="0">
              <a:solidFill>
                <a:schemeClr val="tx1"/>
              </a:solidFill>
              <a:latin typeface="+mn-lt"/>
              <a:ea typeface="+mn-ea"/>
              <a:cs typeface="+mn-cs"/>
            </a:endParaRPr>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Lst>
  <p:hf hdr="0" ft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hyperlink" Target="https://indico.cern.ch/event/1586687/" TargetMode="External"/><Relationship Id="rId2" Type="http://schemas.openxmlformats.org/officeDocument/2006/relationships/hyperlink" Target="https://edms.cern.ch/document/3343136/" TargetMode="External"/><Relationship Id="rId1" Type="http://schemas.openxmlformats.org/officeDocument/2006/relationships/slideLayout" Target="../slideLayouts/slideLayout3.xml"/><Relationship Id="rId4" Type="http://schemas.openxmlformats.org/officeDocument/2006/relationships/hyperlink" Target="https://indico.cern.ch/event/1586741/"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12.svg"/><Relationship Id="rId2" Type="http://schemas.openxmlformats.org/officeDocument/2006/relationships/image" Target="../media/image22.png"/><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25.png"/><Relationship Id="rId4" Type="http://schemas.openxmlformats.org/officeDocument/2006/relationships/image" Target="../media/image24.png"/></Relationships>
</file>

<file path=ppt/slides/_rels/slide100.xml.rels><?xml version="1.0" encoding="UTF-8" standalone="yes"?>
<Relationships xmlns="http://schemas.openxmlformats.org/package/2006/relationships"><Relationship Id="rId8" Type="http://schemas.openxmlformats.org/officeDocument/2006/relationships/image" Target="../media/image184.svg"/><Relationship Id="rId3" Type="http://schemas.openxmlformats.org/officeDocument/2006/relationships/hyperlink" Target="mailto:electrical-verifications.service@cern.ch" TargetMode="External"/><Relationship Id="rId7" Type="http://schemas.openxmlformats.org/officeDocument/2006/relationships/image" Target="../media/image183.png"/><Relationship Id="rId2" Type="http://schemas.openxmlformats.org/officeDocument/2006/relationships/hyperlink" Target="https://edms.cern.ch/document/1212097/4" TargetMode="External"/><Relationship Id="rId1" Type="http://schemas.openxmlformats.org/officeDocument/2006/relationships/slideLayout" Target="../slideLayouts/slideLayout5.xml"/><Relationship Id="rId6" Type="http://schemas.openxmlformats.org/officeDocument/2006/relationships/image" Target="../media/image167.svg"/><Relationship Id="rId5" Type="http://schemas.openxmlformats.org/officeDocument/2006/relationships/image" Target="../media/image166.png"/><Relationship Id="rId10" Type="http://schemas.openxmlformats.org/officeDocument/2006/relationships/image" Target="../media/image186.svg"/><Relationship Id="rId4" Type="http://schemas.openxmlformats.org/officeDocument/2006/relationships/image" Target="../media/image165.png"/><Relationship Id="rId9" Type="http://schemas.openxmlformats.org/officeDocument/2006/relationships/image" Target="../media/image185.png"/></Relationships>
</file>

<file path=ppt/slides/_rels/slide101.xml.rels><?xml version="1.0" encoding="UTF-8" standalone="yes"?>
<Relationships xmlns="http://schemas.openxmlformats.org/package/2006/relationships"><Relationship Id="rId3" Type="http://schemas.openxmlformats.org/officeDocument/2006/relationships/image" Target="../media/image187.png"/><Relationship Id="rId2" Type="http://schemas.openxmlformats.org/officeDocument/2006/relationships/image" Target="../media/image165.png"/><Relationship Id="rId1" Type="http://schemas.openxmlformats.org/officeDocument/2006/relationships/slideLayout" Target="../slideLayouts/slideLayout5.xml"/><Relationship Id="rId5" Type="http://schemas.openxmlformats.org/officeDocument/2006/relationships/image" Target="../media/image167.svg"/><Relationship Id="rId4" Type="http://schemas.openxmlformats.org/officeDocument/2006/relationships/image" Target="../media/image166.png"/></Relationships>
</file>

<file path=ppt/slides/_rels/slide102.xml.rels><?xml version="1.0" encoding="UTF-8" standalone="yes"?>
<Relationships xmlns="http://schemas.openxmlformats.org/package/2006/relationships"><Relationship Id="rId3" Type="http://schemas.openxmlformats.org/officeDocument/2006/relationships/image" Target="../media/image188.png"/><Relationship Id="rId2" Type="http://schemas.openxmlformats.org/officeDocument/2006/relationships/image" Target="../media/image6.png"/><Relationship Id="rId1" Type="http://schemas.openxmlformats.org/officeDocument/2006/relationships/slideLayout" Target="../slideLayouts/slideLayout5.xml"/><Relationship Id="rId6" Type="http://schemas.openxmlformats.org/officeDocument/2006/relationships/image" Target="../media/image167.svg"/><Relationship Id="rId5" Type="http://schemas.openxmlformats.org/officeDocument/2006/relationships/image" Target="../media/image166.png"/><Relationship Id="rId4" Type="http://schemas.openxmlformats.org/officeDocument/2006/relationships/image" Target="../media/image189.png"/></Relationships>
</file>

<file path=ppt/slides/_rels/slide10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90.png"/><Relationship Id="rId1" Type="http://schemas.openxmlformats.org/officeDocument/2006/relationships/slideLayout" Target="../slideLayouts/slideLayout5.xml"/><Relationship Id="rId5" Type="http://schemas.openxmlformats.org/officeDocument/2006/relationships/image" Target="../media/image191.svg"/><Relationship Id="rId4" Type="http://schemas.openxmlformats.org/officeDocument/2006/relationships/image" Target="../media/image166.png"/></Relationships>
</file>

<file path=ppt/slides/_rels/slide104.xml.rels><?xml version="1.0" encoding="UTF-8" standalone="yes"?>
<Relationships xmlns="http://schemas.openxmlformats.org/package/2006/relationships"><Relationship Id="rId3" Type="http://schemas.openxmlformats.org/officeDocument/2006/relationships/image" Target="../media/image166.png"/><Relationship Id="rId2" Type="http://schemas.openxmlformats.org/officeDocument/2006/relationships/image" Target="../media/image6.png"/><Relationship Id="rId1" Type="http://schemas.openxmlformats.org/officeDocument/2006/relationships/slideLayout" Target="../slideLayouts/slideLayout5.xml"/><Relationship Id="rId5" Type="http://schemas.openxmlformats.org/officeDocument/2006/relationships/image" Target="../media/image192.png"/><Relationship Id="rId4" Type="http://schemas.openxmlformats.org/officeDocument/2006/relationships/image" Target="../media/image191.svg"/></Relationships>
</file>

<file path=ppt/slides/_rels/slide105.xml.rels><?xml version="1.0" encoding="UTF-8" standalone="yes"?>
<Relationships xmlns="http://schemas.openxmlformats.org/package/2006/relationships"><Relationship Id="rId3" Type="http://schemas.openxmlformats.org/officeDocument/2006/relationships/image" Target="../media/image110.png"/><Relationship Id="rId2" Type="http://schemas.microsoft.com/office/2011/relationships/webextension" Target="../webextensions/webextension4.xml"/><Relationship Id="rId1" Type="http://schemas.openxmlformats.org/officeDocument/2006/relationships/slideLayout" Target="../slideLayouts/slideLayout5.xml"/></Relationships>
</file>

<file path=ppt/slides/_rels/slide106.xml.rels><?xml version="1.0" encoding="UTF-8" standalone="yes"?>
<Relationships xmlns="http://schemas.openxmlformats.org/package/2006/relationships"><Relationship Id="rId3" Type="http://schemas.openxmlformats.org/officeDocument/2006/relationships/image" Target="../media/image194.png"/><Relationship Id="rId2" Type="http://schemas.openxmlformats.org/officeDocument/2006/relationships/image" Target="../media/image193.png"/><Relationship Id="rId1" Type="http://schemas.openxmlformats.org/officeDocument/2006/relationships/slideLayout" Target="../slideLayouts/slideLayout5.xml"/><Relationship Id="rId5" Type="http://schemas.openxmlformats.org/officeDocument/2006/relationships/image" Target="../media/image191.svg"/><Relationship Id="rId4" Type="http://schemas.openxmlformats.org/officeDocument/2006/relationships/image" Target="../media/image166.png"/></Relationships>
</file>

<file path=ppt/slides/_rels/slide107.xml.rels><?xml version="1.0" encoding="UTF-8" standalone="yes"?>
<Relationships xmlns="http://schemas.openxmlformats.org/package/2006/relationships"><Relationship Id="rId3" Type="http://schemas.openxmlformats.org/officeDocument/2006/relationships/image" Target="../media/image195.png"/><Relationship Id="rId7"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image" Target="../media/image170.svg"/><Relationship Id="rId5" Type="http://schemas.openxmlformats.org/officeDocument/2006/relationships/image" Target="../media/image169.png"/><Relationship Id="rId4" Type="http://schemas.openxmlformats.org/officeDocument/2006/relationships/image" Target="../media/image196.png"/></Relationships>
</file>

<file path=ppt/slides/_rels/slide10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97.png"/><Relationship Id="rId1" Type="http://schemas.openxmlformats.org/officeDocument/2006/relationships/slideLayout" Target="../slideLayouts/slideLayout5.xml"/><Relationship Id="rId5" Type="http://schemas.openxmlformats.org/officeDocument/2006/relationships/image" Target="../media/image58.svg"/><Relationship Id="rId4" Type="http://schemas.openxmlformats.org/officeDocument/2006/relationships/image" Target="../media/image57.png"/></Relationships>
</file>

<file path=ppt/slides/_rels/slide10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98.png"/><Relationship Id="rId1" Type="http://schemas.openxmlformats.org/officeDocument/2006/relationships/slideLayout" Target="../slideLayouts/slideLayout5.xml"/><Relationship Id="rId5" Type="http://schemas.openxmlformats.org/officeDocument/2006/relationships/image" Target="../media/image58.svg"/><Relationship Id="rId4" Type="http://schemas.openxmlformats.org/officeDocument/2006/relationships/image" Target="../media/image57.png"/></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4.xml"/><Relationship Id="rId5" Type="http://schemas.openxmlformats.org/officeDocument/2006/relationships/image" Target="../media/image12.svg"/><Relationship Id="rId4" Type="http://schemas.openxmlformats.org/officeDocument/2006/relationships/image" Target="../media/image10.png"/></Relationships>
</file>

<file path=ppt/slides/_rels/slide1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99.png"/><Relationship Id="rId1" Type="http://schemas.openxmlformats.org/officeDocument/2006/relationships/slideLayout" Target="../slideLayouts/slideLayout5.xml"/><Relationship Id="rId5" Type="http://schemas.openxmlformats.org/officeDocument/2006/relationships/image" Target="../media/image51.svg"/><Relationship Id="rId4" Type="http://schemas.openxmlformats.org/officeDocument/2006/relationships/image" Target="../media/image41.png"/></Relationships>
</file>

<file path=ppt/slides/_rels/slide111.xml.rels><?xml version="1.0" encoding="UTF-8" standalone="yes"?>
<Relationships xmlns="http://schemas.openxmlformats.org/package/2006/relationships"><Relationship Id="rId3" Type="http://schemas.openxmlformats.org/officeDocument/2006/relationships/image" Target="../media/image201.png"/><Relationship Id="rId2" Type="http://schemas.openxmlformats.org/officeDocument/2006/relationships/image" Target="../media/image200.png"/><Relationship Id="rId1" Type="http://schemas.openxmlformats.org/officeDocument/2006/relationships/slideLayout" Target="../slideLayouts/slideLayout5.xml"/><Relationship Id="rId6" Type="http://schemas.openxmlformats.org/officeDocument/2006/relationships/image" Target="../media/image6.png"/><Relationship Id="rId5" Type="http://schemas.openxmlformats.org/officeDocument/2006/relationships/image" Target="../media/image60.svg"/><Relationship Id="rId4" Type="http://schemas.openxmlformats.org/officeDocument/2006/relationships/image" Target="../media/image57.png"/></Relationships>
</file>

<file path=ppt/slides/_rels/slide1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02.png"/><Relationship Id="rId1" Type="http://schemas.openxmlformats.org/officeDocument/2006/relationships/slideLayout" Target="../slideLayouts/slideLayout5.xml"/><Relationship Id="rId5" Type="http://schemas.openxmlformats.org/officeDocument/2006/relationships/image" Target="../media/image60.svg"/><Relationship Id="rId4" Type="http://schemas.openxmlformats.org/officeDocument/2006/relationships/image" Target="../media/image57.png"/></Relationships>
</file>

<file path=ppt/slides/_rels/slide113.xml.rels><?xml version="1.0" encoding="UTF-8" standalone="yes"?>
<Relationships xmlns="http://schemas.openxmlformats.org/package/2006/relationships"><Relationship Id="rId3" Type="http://schemas.openxmlformats.org/officeDocument/2006/relationships/image" Target="../media/image161.png"/><Relationship Id="rId2" Type="http://schemas.openxmlformats.org/officeDocument/2006/relationships/image" Target="../media/image203.png"/><Relationship Id="rId1" Type="http://schemas.openxmlformats.org/officeDocument/2006/relationships/slideLayout" Target="../slideLayouts/slideLayout5.xml"/><Relationship Id="rId5" Type="http://schemas.openxmlformats.org/officeDocument/2006/relationships/image" Target="../media/image31.svg"/><Relationship Id="rId4" Type="http://schemas.openxmlformats.org/officeDocument/2006/relationships/image" Target="../media/image30.png"/></Relationships>
</file>

<file path=ppt/slides/_rels/slide1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04.png"/><Relationship Id="rId1" Type="http://schemas.openxmlformats.org/officeDocument/2006/relationships/slideLayout" Target="../slideLayouts/slideLayout5.xml"/><Relationship Id="rId5" Type="http://schemas.openxmlformats.org/officeDocument/2006/relationships/image" Target="../media/image80.svg"/><Relationship Id="rId4" Type="http://schemas.openxmlformats.org/officeDocument/2006/relationships/image" Target="../media/image30.png"/></Relationships>
</file>

<file path=ppt/slides/_rels/slide1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05.png"/><Relationship Id="rId1" Type="http://schemas.openxmlformats.org/officeDocument/2006/relationships/slideLayout" Target="../slideLayouts/slideLayout5.xml"/><Relationship Id="rId5" Type="http://schemas.openxmlformats.org/officeDocument/2006/relationships/image" Target="../media/image80.svg"/><Relationship Id="rId4" Type="http://schemas.openxmlformats.org/officeDocument/2006/relationships/image" Target="../media/image30.png"/></Relationships>
</file>

<file path=ppt/slides/_rels/slide1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06.png"/><Relationship Id="rId1" Type="http://schemas.openxmlformats.org/officeDocument/2006/relationships/slideLayout" Target="../slideLayouts/slideLayout5.xml"/><Relationship Id="rId6" Type="http://schemas.openxmlformats.org/officeDocument/2006/relationships/image" Target="../media/image56.svg"/><Relationship Id="rId5" Type="http://schemas.openxmlformats.org/officeDocument/2006/relationships/image" Target="../media/image55.png"/><Relationship Id="rId4" Type="http://schemas.openxmlformats.org/officeDocument/2006/relationships/image" Target="../media/image207.png"/></Relationships>
</file>

<file path=ppt/slides/_rels/slide1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08.png"/><Relationship Id="rId1" Type="http://schemas.openxmlformats.org/officeDocument/2006/relationships/slideLayout" Target="../slideLayouts/slideLayout5.xml"/><Relationship Id="rId5" Type="http://schemas.openxmlformats.org/officeDocument/2006/relationships/image" Target="../media/image56.svg"/><Relationship Id="rId4" Type="http://schemas.openxmlformats.org/officeDocument/2006/relationships/image" Target="../media/image55.png"/></Relationships>
</file>

<file path=ppt/slides/_rels/slide1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09.png"/><Relationship Id="rId1" Type="http://schemas.openxmlformats.org/officeDocument/2006/relationships/slideLayout" Target="../slideLayouts/slideLayout5.xml"/><Relationship Id="rId6" Type="http://schemas.openxmlformats.org/officeDocument/2006/relationships/image" Target="../media/image56.svg"/><Relationship Id="rId5" Type="http://schemas.openxmlformats.org/officeDocument/2006/relationships/image" Target="../media/image55.png"/><Relationship Id="rId4" Type="http://schemas.openxmlformats.org/officeDocument/2006/relationships/image" Target="../media/image210.png"/></Relationships>
</file>

<file path=ppt/slides/_rels/slide119.xml.rels><?xml version="1.0" encoding="UTF-8" standalone="yes"?>
<Relationships xmlns="http://schemas.openxmlformats.org/package/2006/relationships"><Relationship Id="rId3" Type="http://schemas.openxmlformats.org/officeDocument/2006/relationships/image" Target="../media/image211.png"/><Relationship Id="rId2" Type="http://schemas.openxmlformats.org/officeDocument/2006/relationships/image" Target="../media/image6.png"/><Relationship Id="rId1" Type="http://schemas.openxmlformats.org/officeDocument/2006/relationships/slideLayout" Target="../slideLayouts/slideLayout5.xml"/><Relationship Id="rId5" Type="http://schemas.openxmlformats.org/officeDocument/2006/relationships/image" Target="../media/image56.svg"/><Relationship Id="rId4" Type="http://schemas.openxmlformats.org/officeDocument/2006/relationships/image" Target="../media/image55.png"/></Relationships>
</file>

<file path=ppt/slides/_rels/slide12.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image" Target="../media/image31.svg"/><Relationship Id="rId5" Type="http://schemas.openxmlformats.org/officeDocument/2006/relationships/image" Target="../media/image30.png"/><Relationship Id="rId4" Type="http://schemas.openxmlformats.org/officeDocument/2006/relationships/image" Target="../media/image29.png"/><Relationship Id="rId9" Type="http://schemas.openxmlformats.org/officeDocument/2006/relationships/image" Target="../media/image6.png"/></Relationships>
</file>

<file path=ppt/slides/_rels/slide1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12.png"/><Relationship Id="rId1" Type="http://schemas.openxmlformats.org/officeDocument/2006/relationships/slideLayout" Target="../slideLayouts/slideLayout5.xml"/><Relationship Id="rId5" Type="http://schemas.openxmlformats.org/officeDocument/2006/relationships/image" Target="../media/image56.svg"/><Relationship Id="rId4" Type="http://schemas.openxmlformats.org/officeDocument/2006/relationships/image" Target="../media/image55.png"/></Relationships>
</file>

<file path=ppt/slides/_rels/slide1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13.png"/><Relationship Id="rId1" Type="http://schemas.openxmlformats.org/officeDocument/2006/relationships/slideLayout" Target="../slideLayouts/slideLayout5.xml"/><Relationship Id="rId5" Type="http://schemas.openxmlformats.org/officeDocument/2006/relationships/image" Target="../media/image215.svg"/><Relationship Id="rId4" Type="http://schemas.openxmlformats.org/officeDocument/2006/relationships/image" Target="../media/image214.png"/></Relationships>
</file>

<file path=ppt/slides/_rels/slide1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16.png"/><Relationship Id="rId1" Type="http://schemas.openxmlformats.org/officeDocument/2006/relationships/slideLayout" Target="../slideLayouts/slideLayout5.xml"/><Relationship Id="rId5" Type="http://schemas.openxmlformats.org/officeDocument/2006/relationships/image" Target="../media/image56.svg"/><Relationship Id="rId4" Type="http://schemas.openxmlformats.org/officeDocument/2006/relationships/image" Target="../media/image55.png"/></Relationships>
</file>

<file path=ppt/slides/_rels/slide1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17.png"/><Relationship Id="rId1" Type="http://schemas.openxmlformats.org/officeDocument/2006/relationships/slideLayout" Target="../slideLayouts/slideLayout5.xml"/><Relationship Id="rId5" Type="http://schemas.openxmlformats.org/officeDocument/2006/relationships/image" Target="../media/image56.svg"/><Relationship Id="rId4" Type="http://schemas.openxmlformats.org/officeDocument/2006/relationships/image" Target="../media/image55.png"/></Relationships>
</file>

<file path=ppt/slides/_rels/slide1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18.png"/><Relationship Id="rId1" Type="http://schemas.openxmlformats.org/officeDocument/2006/relationships/slideLayout" Target="../slideLayouts/slideLayout5.xml"/><Relationship Id="rId5" Type="http://schemas.openxmlformats.org/officeDocument/2006/relationships/image" Target="../media/image56.svg"/><Relationship Id="rId4" Type="http://schemas.openxmlformats.org/officeDocument/2006/relationships/image" Target="../media/image55.png"/></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4.png"/><Relationship Id="rId7" Type="http://schemas.openxmlformats.org/officeDocument/2006/relationships/image" Target="../media/image37.svg"/><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8.png"/><Relationship Id="rId1" Type="http://schemas.openxmlformats.org/officeDocument/2006/relationships/slideLayout" Target="../slideLayouts/slideLayout5.xml"/><Relationship Id="rId5" Type="http://schemas.openxmlformats.org/officeDocument/2006/relationships/image" Target="../media/image31.svg"/><Relationship Id="rId4" Type="http://schemas.openxmlformats.org/officeDocument/2006/relationships/image" Target="../media/image30.png"/></Relationships>
</file>

<file path=ppt/slides/_rels/slide1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5.xml"/><Relationship Id="rId6" Type="http://schemas.openxmlformats.org/officeDocument/2006/relationships/image" Target="../media/image42.svg"/><Relationship Id="rId5" Type="http://schemas.openxmlformats.org/officeDocument/2006/relationships/image" Target="../media/image41.png"/><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3.png"/><Relationship Id="rId1" Type="http://schemas.openxmlformats.org/officeDocument/2006/relationships/slideLayout" Target="../slideLayouts/slideLayout5.xml"/><Relationship Id="rId5" Type="http://schemas.openxmlformats.org/officeDocument/2006/relationships/image" Target="../media/image37.svg"/><Relationship Id="rId4" Type="http://schemas.openxmlformats.org/officeDocument/2006/relationships/image" Target="../media/image36.png"/></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4.png"/><Relationship Id="rId1" Type="http://schemas.openxmlformats.org/officeDocument/2006/relationships/slideLayout" Target="../slideLayouts/slideLayout5.xml"/><Relationship Id="rId5" Type="http://schemas.openxmlformats.org/officeDocument/2006/relationships/image" Target="../media/image42.svg"/><Relationship Id="rId4" Type="http://schemas.openxmlformats.org/officeDocument/2006/relationships/image" Target="../media/image41.png"/></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5.png"/><Relationship Id="rId1" Type="http://schemas.openxmlformats.org/officeDocument/2006/relationships/slideLayout" Target="../slideLayouts/slideLayout5.xml"/><Relationship Id="rId5" Type="http://schemas.openxmlformats.org/officeDocument/2006/relationships/image" Target="../media/image42.svg"/><Relationship Id="rId4" Type="http://schemas.openxmlformats.org/officeDocument/2006/relationships/image" Target="../media/image41.png"/></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6.png"/><Relationship Id="rId1" Type="http://schemas.openxmlformats.org/officeDocument/2006/relationships/slideLayout" Target="../slideLayouts/slideLayout5.xml"/><Relationship Id="rId5" Type="http://schemas.openxmlformats.org/officeDocument/2006/relationships/image" Target="../media/image42.svg"/><Relationship Id="rId4" Type="http://schemas.openxmlformats.org/officeDocument/2006/relationships/image" Target="../media/image41.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svg"/><Relationship Id="rId2" Type="http://schemas.openxmlformats.org/officeDocument/2006/relationships/image" Target="../media/image6.png"/><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7.png"/><Relationship Id="rId1" Type="http://schemas.openxmlformats.org/officeDocument/2006/relationships/slideLayout" Target="../slideLayouts/slideLayout5.xml"/><Relationship Id="rId5" Type="http://schemas.openxmlformats.org/officeDocument/2006/relationships/image" Target="../media/image31.svg"/><Relationship Id="rId4" Type="http://schemas.openxmlformats.org/officeDocument/2006/relationships/image" Target="../media/image30.png"/></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6.png"/><Relationship Id="rId1" Type="http://schemas.openxmlformats.org/officeDocument/2006/relationships/slideLayout" Target="../slideLayouts/slideLayout5.xml"/><Relationship Id="rId5" Type="http://schemas.openxmlformats.org/officeDocument/2006/relationships/image" Target="../media/image48.png"/><Relationship Id="rId4" Type="http://schemas.openxmlformats.org/officeDocument/2006/relationships/image" Target="../media/image31.svg"/></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9.png"/><Relationship Id="rId1" Type="http://schemas.openxmlformats.org/officeDocument/2006/relationships/slideLayout" Target="../slideLayouts/slideLayout5.xml"/><Relationship Id="rId5" Type="http://schemas.openxmlformats.org/officeDocument/2006/relationships/image" Target="../media/image31.svg"/><Relationship Id="rId4" Type="http://schemas.openxmlformats.org/officeDocument/2006/relationships/image" Target="../media/image30.png"/></Relationships>
</file>

<file path=ppt/slides/_rels/slide2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image" Target="../media/image7.png"/><Relationship Id="rId5" Type="http://schemas.openxmlformats.org/officeDocument/2006/relationships/image" Target="../media/image51.svg"/><Relationship Id="rId4" Type="http://schemas.openxmlformats.org/officeDocument/2006/relationships/image" Target="../media/image41.png"/></Relationships>
</file>

<file path=ppt/slides/_rels/slide24.xml.rels><?xml version="1.0" encoding="UTF-8" standalone="yes"?>
<Relationships xmlns="http://schemas.openxmlformats.org/package/2006/relationships"><Relationship Id="rId3" Type="http://schemas.openxmlformats.org/officeDocument/2006/relationships/image" Target="../media/image53.png"/><Relationship Id="rId7" Type="http://schemas.openxmlformats.org/officeDocument/2006/relationships/image" Target="../media/image56.svg"/><Relationship Id="rId2" Type="http://schemas.openxmlformats.org/officeDocument/2006/relationships/image" Target="../media/image52.png"/><Relationship Id="rId1" Type="http://schemas.openxmlformats.org/officeDocument/2006/relationships/slideLayout" Target="../slideLayouts/slideLayout5.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7.png"/></Relationships>
</file>

<file path=ppt/slides/_rels/slide2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7.png"/><Relationship Id="rId1" Type="http://schemas.openxmlformats.org/officeDocument/2006/relationships/slideLayout" Target="../slideLayouts/slideLayout5.xml"/><Relationship Id="rId4" Type="http://schemas.openxmlformats.org/officeDocument/2006/relationships/image" Target="../media/image56.svg"/></Relationships>
</file>

<file path=ppt/slides/_rels/slide26.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7.png"/><Relationship Id="rId1" Type="http://schemas.openxmlformats.org/officeDocument/2006/relationships/slideLayout" Target="../slideLayouts/slideLayout5.xml"/><Relationship Id="rId4" Type="http://schemas.openxmlformats.org/officeDocument/2006/relationships/image" Target="../media/image58.svg"/></Relationships>
</file>

<file path=ppt/slides/_rels/slide27.xml.rels><?xml version="1.0" encoding="UTF-8" standalone="yes"?>
<Relationships xmlns="http://schemas.openxmlformats.org/package/2006/relationships"><Relationship Id="rId3" Type="http://schemas.openxmlformats.org/officeDocument/2006/relationships/image" Target="../media/image59.png"/><Relationship Id="rId2" Type="http://schemas.microsoft.com/office/2011/relationships/webextension" Target="../webextensions/webextension1.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5.xml"/><Relationship Id="rId5" Type="http://schemas.openxmlformats.org/officeDocument/2006/relationships/image" Target="../media/image60.svg"/><Relationship Id="rId4" Type="http://schemas.openxmlformats.org/officeDocument/2006/relationships/image" Target="../media/image57.png"/></Relationships>
</file>

<file path=ppt/slides/_rels/slide29.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61.png"/><Relationship Id="rId1" Type="http://schemas.openxmlformats.org/officeDocument/2006/relationships/slideLayout" Target="../slideLayouts/slideLayout5.xml"/><Relationship Id="rId5" Type="http://schemas.openxmlformats.org/officeDocument/2006/relationships/image" Target="../media/image9.png"/><Relationship Id="rId4" Type="http://schemas.openxmlformats.org/officeDocument/2006/relationships/image" Target="../media/image60.svg"/></Relationships>
</file>

<file path=ppt/slides/_rels/slide3.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62.png"/><Relationship Id="rId1" Type="http://schemas.openxmlformats.org/officeDocument/2006/relationships/slideLayout" Target="../slideLayouts/slideLayout5.xml"/><Relationship Id="rId5" Type="http://schemas.openxmlformats.org/officeDocument/2006/relationships/image" Target="../media/image9.png"/><Relationship Id="rId4" Type="http://schemas.openxmlformats.org/officeDocument/2006/relationships/image" Target="../media/image60.svg"/></Relationships>
</file>

<file path=ppt/slides/_rels/slide31.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9.png"/><Relationship Id="rId5" Type="http://schemas.openxmlformats.org/officeDocument/2006/relationships/image" Target="../media/image51.svg"/><Relationship Id="rId4" Type="http://schemas.openxmlformats.org/officeDocument/2006/relationships/image" Target="../media/image41.png"/></Relationships>
</file>

<file path=ppt/slides/_rels/slide32.xml.rels><?xml version="1.0" encoding="UTF-8" standalone="yes"?>
<Relationships xmlns="http://schemas.openxmlformats.org/package/2006/relationships"><Relationship Id="rId3" Type="http://schemas.openxmlformats.org/officeDocument/2006/relationships/hyperlink" Target="https://edms.cern.ch/document/1729268" TargetMode="External"/><Relationship Id="rId2" Type="http://schemas.openxmlformats.org/officeDocument/2006/relationships/image" Target="../media/image64.png"/><Relationship Id="rId1" Type="http://schemas.openxmlformats.org/officeDocument/2006/relationships/slideLayout" Target="../slideLayouts/slideLayout5.xml"/><Relationship Id="rId6" Type="http://schemas.openxmlformats.org/officeDocument/2006/relationships/image" Target="../media/image58.svg"/><Relationship Id="rId5" Type="http://schemas.openxmlformats.org/officeDocument/2006/relationships/image" Target="../media/image57.png"/><Relationship Id="rId4" Type="http://schemas.openxmlformats.org/officeDocument/2006/relationships/image" Target="../media/image8.png"/></Relationships>
</file>

<file path=ppt/slides/_rels/slide33.xml.rels><?xml version="1.0" encoding="UTF-8" standalone="yes"?>
<Relationships xmlns="http://schemas.openxmlformats.org/package/2006/relationships"><Relationship Id="rId3" Type="http://schemas.openxmlformats.org/officeDocument/2006/relationships/image" Target="../media/image65.png"/><Relationship Id="rId7" Type="http://schemas.openxmlformats.org/officeDocument/2006/relationships/image" Target="../media/image56.svg"/><Relationship Id="rId2" Type="http://schemas.openxmlformats.org/officeDocument/2006/relationships/image" Target="../media/image8.png"/><Relationship Id="rId1" Type="http://schemas.openxmlformats.org/officeDocument/2006/relationships/slideLayout" Target="../slideLayouts/slideLayout5.xml"/><Relationship Id="rId6" Type="http://schemas.openxmlformats.org/officeDocument/2006/relationships/image" Target="../media/image55.png"/><Relationship Id="rId5" Type="http://schemas.openxmlformats.org/officeDocument/2006/relationships/image" Target="../media/image67.png"/><Relationship Id="rId4" Type="http://schemas.openxmlformats.org/officeDocument/2006/relationships/image" Target="../media/image66.png"/></Relationships>
</file>

<file path=ppt/slides/_rels/slide3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9.png"/><Relationship Id="rId1" Type="http://schemas.openxmlformats.org/officeDocument/2006/relationships/slideLayout" Target="../slideLayouts/slideLayout5.xml"/><Relationship Id="rId4" Type="http://schemas.openxmlformats.org/officeDocument/2006/relationships/image" Target="../media/image56.svg"/></Relationships>
</file>

<file path=ppt/slides/_rels/slide35.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51.svg"/><Relationship Id="rId2" Type="http://schemas.openxmlformats.org/officeDocument/2006/relationships/image" Target="../media/image68.png"/><Relationship Id="rId1" Type="http://schemas.openxmlformats.org/officeDocument/2006/relationships/slideLayout" Target="../slideLayouts/slideLayout5.xml"/><Relationship Id="rId6" Type="http://schemas.openxmlformats.org/officeDocument/2006/relationships/image" Target="../media/image41.png"/><Relationship Id="rId5" Type="http://schemas.openxmlformats.org/officeDocument/2006/relationships/image" Target="../media/image70.png"/><Relationship Id="rId4" Type="http://schemas.openxmlformats.org/officeDocument/2006/relationships/image" Target="../media/image69.png"/></Relationships>
</file>

<file path=ppt/slides/_rels/slide36.xml.rels><?xml version="1.0" encoding="UTF-8" standalone="yes"?>
<Relationships xmlns="http://schemas.openxmlformats.org/package/2006/relationships"><Relationship Id="rId3" Type="http://schemas.openxmlformats.org/officeDocument/2006/relationships/image" Target="../media/image72.png"/><Relationship Id="rId7" Type="http://schemas.openxmlformats.org/officeDocument/2006/relationships/image" Target="../media/image51.svg"/><Relationship Id="rId2" Type="http://schemas.openxmlformats.org/officeDocument/2006/relationships/image" Target="../media/image71.png"/><Relationship Id="rId1" Type="http://schemas.openxmlformats.org/officeDocument/2006/relationships/slideLayout" Target="../slideLayouts/slideLayout5.xml"/><Relationship Id="rId6" Type="http://schemas.openxmlformats.org/officeDocument/2006/relationships/image" Target="../media/image41.png"/><Relationship Id="rId5" Type="http://schemas.openxmlformats.org/officeDocument/2006/relationships/image" Target="../media/image9.png"/><Relationship Id="rId4" Type="http://schemas.openxmlformats.org/officeDocument/2006/relationships/image" Target="../media/image73.png"/></Relationships>
</file>

<file path=ppt/slides/_rels/slide3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4.png"/><Relationship Id="rId1" Type="http://schemas.openxmlformats.org/officeDocument/2006/relationships/slideLayout" Target="../slideLayouts/slideLayout5.xml"/><Relationship Id="rId6" Type="http://schemas.openxmlformats.org/officeDocument/2006/relationships/image" Target="../media/image51.svg"/><Relationship Id="rId5" Type="http://schemas.openxmlformats.org/officeDocument/2006/relationships/image" Target="../media/image41.png"/><Relationship Id="rId4" Type="http://schemas.openxmlformats.org/officeDocument/2006/relationships/image" Target="../media/image75.jpeg"/></Relationships>
</file>

<file path=ppt/slides/_rels/slide3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76.png"/><Relationship Id="rId1" Type="http://schemas.openxmlformats.org/officeDocument/2006/relationships/slideLayout" Target="../slideLayouts/slideLayout5.xml"/><Relationship Id="rId5" Type="http://schemas.openxmlformats.org/officeDocument/2006/relationships/image" Target="../media/image58.svg"/><Relationship Id="rId4" Type="http://schemas.openxmlformats.org/officeDocument/2006/relationships/image" Target="../media/image57.png"/></Relationships>
</file>

<file path=ppt/slides/_rels/slide39.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5.xml"/><Relationship Id="rId6" Type="http://schemas.openxmlformats.org/officeDocument/2006/relationships/image" Target="../media/image8.png"/><Relationship Id="rId5" Type="http://schemas.openxmlformats.org/officeDocument/2006/relationships/image" Target="../media/image51.svg"/><Relationship Id="rId4" Type="http://schemas.openxmlformats.org/officeDocument/2006/relationships/image" Target="../media/image41.png"/></Relationships>
</file>

<file path=ppt/slides/_rels/slide4.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9.png"/><Relationship Id="rId1" Type="http://schemas.openxmlformats.org/officeDocument/2006/relationships/slideLayout" Target="../slideLayouts/slideLayout5.xml"/><Relationship Id="rId5" Type="http://schemas.openxmlformats.org/officeDocument/2006/relationships/image" Target="../media/image80.svg"/><Relationship Id="rId4" Type="http://schemas.openxmlformats.org/officeDocument/2006/relationships/image" Target="../media/image30.png"/></Relationships>
</file>

<file path=ppt/slides/_rels/slide41.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image" Target="../media/image80.svg"/><Relationship Id="rId5" Type="http://schemas.openxmlformats.org/officeDocument/2006/relationships/image" Target="../media/image30.png"/><Relationship Id="rId4" Type="http://schemas.openxmlformats.org/officeDocument/2006/relationships/image" Target="../media/image6.png"/></Relationships>
</file>

<file path=ppt/slides/_rels/slide42.xml.rels><?xml version="1.0" encoding="UTF-8" standalone="yes"?>
<Relationships xmlns="http://schemas.openxmlformats.org/package/2006/relationships"><Relationship Id="rId3" Type="http://schemas.openxmlformats.org/officeDocument/2006/relationships/image" Target="../media/image83.png"/><Relationship Id="rId7" Type="http://schemas.openxmlformats.org/officeDocument/2006/relationships/image" Target="../media/image7.png"/><Relationship Id="rId2" Type="http://schemas.openxmlformats.org/officeDocument/2006/relationships/image" Target="../media/image82.png"/><Relationship Id="rId1" Type="http://schemas.openxmlformats.org/officeDocument/2006/relationships/slideLayout" Target="../slideLayouts/slideLayout5.xml"/><Relationship Id="rId6" Type="http://schemas.openxmlformats.org/officeDocument/2006/relationships/image" Target="../media/image56.svg"/><Relationship Id="rId5" Type="http://schemas.openxmlformats.org/officeDocument/2006/relationships/image" Target="../media/image55.png"/><Relationship Id="rId4" Type="http://schemas.openxmlformats.org/officeDocument/2006/relationships/image" Target="../media/image84.png"/></Relationships>
</file>

<file path=ppt/slides/_rels/slide43.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png"/><Relationship Id="rId1" Type="http://schemas.openxmlformats.org/officeDocument/2006/relationships/slideLayout" Target="../slideLayouts/slideLayout5.xml"/><Relationship Id="rId6" Type="http://schemas.openxmlformats.org/officeDocument/2006/relationships/image" Target="../media/image80.svg"/><Relationship Id="rId5" Type="http://schemas.openxmlformats.org/officeDocument/2006/relationships/image" Target="../media/image30.png"/><Relationship Id="rId4" Type="http://schemas.openxmlformats.org/officeDocument/2006/relationships/image" Target="../media/image87.png"/></Relationships>
</file>

<file path=ppt/slides/_rels/slide44.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5.xml"/><Relationship Id="rId5" Type="http://schemas.openxmlformats.org/officeDocument/2006/relationships/image" Target="../media/image12.svg"/><Relationship Id="rId4" Type="http://schemas.openxmlformats.org/officeDocument/2006/relationships/image" Target="../media/image10.png"/></Relationships>
</file>

<file path=ppt/slides/_rels/slide45.xml.rels><?xml version="1.0" encoding="UTF-8" standalone="yes"?>
<Relationships xmlns="http://schemas.openxmlformats.org/package/2006/relationships"><Relationship Id="rId3" Type="http://schemas.openxmlformats.org/officeDocument/2006/relationships/image" Target="../media/image91.png"/><Relationship Id="rId7" Type="http://schemas.openxmlformats.org/officeDocument/2006/relationships/image" Target="../media/image12.svg"/><Relationship Id="rId2" Type="http://schemas.openxmlformats.org/officeDocument/2006/relationships/image" Target="../media/image90.png"/><Relationship Id="rId1" Type="http://schemas.openxmlformats.org/officeDocument/2006/relationships/slideLayout" Target="../slideLayouts/slideLayout5.xml"/><Relationship Id="rId6" Type="http://schemas.openxmlformats.org/officeDocument/2006/relationships/image" Target="../media/image10.png"/><Relationship Id="rId5" Type="http://schemas.openxmlformats.org/officeDocument/2006/relationships/image" Target="../media/image92.png"/><Relationship Id="rId4" Type="http://schemas.openxmlformats.org/officeDocument/2006/relationships/image" Target="../media/image89.png"/></Relationships>
</file>

<file path=ppt/slides/_rels/slide46.xml.rels><?xml version="1.0" encoding="UTF-8" standalone="yes"?>
<Relationships xmlns="http://schemas.openxmlformats.org/package/2006/relationships"><Relationship Id="rId3" Type="http://schemas.openxmlformats.org/officeDocument/2006/relationships/image" Target="../media/image94.png"/><Relationship Id="rId7" Type="http://schemas.openxmlformats.org/officeDocument/2006/relationships/image" Target="../media/image7.png"/><Relationship Id="rId2" Type="http://schemas.openxmlformats.org/officeDocument/2006/relationships/image" Target="../media/image93.png"/><Relationship Id="rId1" Type="http://schemas.openxmlformats.org/officeDocument/2006/relationships/slideLayout" Target="../slideLayouts/slideLayout5.xml"/><Relationship Id="rId6" Type="http://schemas.openxmlformats.org/officeDocument/2006/relationships/image" Target="../media/image12.svg"/><Relationship Id="rId5" Type="http://schemas.openxmlformats.org/officeDocument/2006/relationships/image" Target="../media/image10.png"/><Relationship Id="rId4" Type="http://schemas.openxmlformats.org/officeDocument/2006/relationships/image" Target="../media/image95.png"/></Relationships>
</file>

<file path=ppt/slides/_rels/slide47.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png"/><Relationship Id="rId1" Type="http://schemas.openxmlformats.org/officeDocument/2006/relationships/slideLayout" Target="../slideLayouts/slideLayout5.xml"/><Relationship Id="rId5" Type="http://schemas.openxmlformats.org/officeDocument/2006/relationships/image" Target="../media/image12.svg"/><Relationship Id="rId4" Type="http://schemas.openxmlformats.org/officeDocument/2006/relationships/image" Target="../media/image10.png"/></Relationships>
</file>

<file path=ppt/slides/_rels/slide48.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96.png"/><Relationship Id="rId1" Type="http://schemas.openxmlformats.org/officeDocument/2006/relationships/slideLayout" Target="../slideLayouts/slideLayout5.xml"/><Relationship Id="rId6" Type="http://schemas.openxmlformats.org/officeDocument/2006/relationships/image" Target="../media/image12.svg"/><Relationship Id="rId5" Type="http://schemas.openxmlformats.org/officeDocument/2006/relationships/image" Target="../media/image10.png"/><Relationship Id="rId4" Type="http://schemas.openxmlformats.org/officeDocument/2006/relationships/image" Target="../media/image99.png"/></Relationships>
</file>

<file path=ppt/slides/_rels/slide49.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6.png"/><Relationship Id="rId1" Type="http://schemas.openxmlformats.org/officeDocument/2006/relationships/slideLayout" Target="../slideLayouts/slideLayout5.xml"/><Relationship Id="rId5" Type="http://schemas.openxmlformats.org/officeDocument/2006/relationships/image" Target="../media/image12.sv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3.png"/><Relationship Id="rId1" Type="http://schemas.openxmlformats.org/officeDocument/2006/relationships/slideLayout" Target="../slideLayouts/slideLayout4.xml"/><Relationship Id="rId4" Type="http://schemas.openxmlformats.org/officeDocument/2006/relationships/image" Target="../media/image12.svg"/></Relationships>
</file>

<file path=ppt/slides/_rels/slide50.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image" Target="../media/image102.png"/><Relationship Id="rId7" Type="http://schemas.openxmlformats.org/officeDocument/2006/relationships/image" Target="../media/image10.png"/><Relationship Id="rId2" Type="http://schemas.openxmlformats.org/officeDocument/2006/relationships/image" Target="../media/image101.png"/><Relationship Id="rId1" Type="http://schemas.openxmlformats.org/officeDocument/2006/relationships/slideLayout" Target="../slideLayouts/slideLayout5.xml"/><Relationship Id="rId6" Type="http://schemas.openxmlformats.org/officeDocument/2006/relationships/image" Target="../media/image105.png"/><Relationship Id="rId5" Type="http://schemas.openxmlformats.org/officeDocument/2006/relationships/image" Target="../media/image104.png"/><Relationship Id="rId4" Type="http://schemas.openxmlformats.org/officeDocument/2006/relationships/image" Target="../media/image103.png"/></Relationships>
</file>

<file path=ppt/slides/_rels/slide51.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image" Target="../media/image105.png"/><Relationship Id="rId7" Type="http://schemas.openxmlformats.org/officeDocument/2006/relationships/image" Target="../media/image10.png"/><Relationship Id="rId2" Type="http://schemas.openxmlformats.org/officeDocument/2006/relationships/image" Target="../media/image102.png"/><Relationship Id="rId1" Type="http://schemas.openxmlformats.org/officeDocument/2006/relationships/slideLayout" Target="../slideLayouts/slideLayout5.xml"/><Relationship Id="rId6" Type="http://schemas.openxmlformats.org/officeDocument/2006/relationships/image" Target="../media/image108.png"/><Relationship Id="rId5" Type="http://schemas.openxmlformats.org/officeDocument/2006/relationships/image" Target="../media/image107.png"/><Relationship Id="rId4" Type="http://schemas.openxmlformats.org/officeDocument/2006/relationships/image" Target="../media/image106.png"/></Relationships>
</file>

<file path=ppt/slides/_rels/slide52.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image" Target="../media/image102.png"/><Relationship Id="rId1" Type="http://schemas.openxmlformats.org/officeDocument/2006/relationships/slideLayout" Target="../slideLayouts/slideLayout5.xml"/><Relationship Id="rId5" Type="http://schemas.openxmlformats.org/officeDocument/2006/relationships/image" Target="../media/image12.svg"/><Relationship Id="rId4" Type="http://schemas.openxmlformats.org/officeDocument/2006/relationships/image" Target="../media/image10.png"/></Relationships>
</file>

<file path=ppt/slides/_rels/slide53.xml.rels><?xml version="1.0" encoding="UTF-8" standalone="yes"?>
<Relationships xmlns="http://schemas.openxmlformats.org/package/2006/relationships"><Relationship Id="rId3" Type="http://schemas.openxmlformats.org/officeDocument/2006/relationships/image" Target="../media/image110.png"/><Relationship Id="rId2" Type="http://schemas.microsoft.com/office/2011/relationships/webextension" Target="../webextensions/webextension2.xml"/><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1.png"/><Relationship Id="rId1" Type="http://schemas.openxmlformats.org/officeDocument/2006/relationships/slideLayout" Target="../slideLayouts/slideLayout5.xml"/><Relationship Id="rId6" Type="http://schemas.openxmlformats.org/officeDocument/2006/relationships/image" Target="../media/image60.svg"/><Relationship Id="rId5" Type="http://schemas.openxmlformats.org/officeDocument/2006/relationships/image" Target="../media/image57.png"/><Relationship Id="rId4" Type="http://schemas.openxmlformats.org/officeDocument/2006/relationships/image" Target="../media/image112.png"/></Relationships>
</file>

<file path=ppt/slides/_rels/slide55.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image" Target="../media/image113.png"/><Relationship Id="rId1" Type="http://schemas.openxmlformats.org/officeDocument/2006/relationships/slideLayout" Target="../slideLayouts/slideLayout5.xml"/><Relationship Id="rId6" Type="http://schemas.openxmlformats.org/officeDocument/2006/relationships/image" Target="../media/image60.svg"/><Relationship Id="rId5" Type="http://schemas.openxmlformats.org/officeDocument/2006/relationships/image" Target="../media/image57.png"/><Relationship Id="rId4" Type="http://schemas.openxmlformats.org/officeDocument/2006/relationships/image" Target="../media/image6.png"/></Relationships>
</file>

<file path=ppt/slides/_rels/slide5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15.png"/><Relationship Id="rId1" Type="http://schemas.openxmlformats.org/officeDocument/2006/relationships/slideLayout" Target="../slideLayouts/slideLayout5.xml"/><Relationship Id="rId5" Type="http://schemas.openxmlformats.org/officeDocument/2006/relationships/image" Target="../media/image80.svg"/><Relationship Id="rId4" Type="http://schemas.openxmlformats.org/officeDocument/2006/relationships/image" Target="../media/image30.png"/></Relationships>
</file>

<file path=ppt/slides/_rels/slide57.xml.rels><?xml version="1.0" encoding="UTF-8" standalone="yes"?>
<Relationships xmlns="http://schemas.openxmlformats.org/package/2006/relationships"><Relationship Id="rId3" Type="http://schemas.openxmlformats.org/officeDocument/2006/relationships/image" Target="../media/image117.png"/><Relationship Id="rId7" Type="http://schemas.openxmlformats.org/officeDocument/2006/relationships/image" Target="../media/image60.svg"/><Relationship Id="rId2" Type="http://schemas.openxmlformats.org/officeDocument/2006/relationships/image" Target="../media/image116.png"/><Relationship Id="rId1" Type="http://schemas.openxmlformats.org/officeDocument/2006/relationships/slideLayout" Target="../slideLayouts/slideLayout5.xml"/><Relationship Id="rId6" Type="http://schemas.openxmlformats.org/officeDocument/2006/relationships/image" Target="../media/image57.png"/><Relationship Id="rId5" Type="http://schemas.openxmlformats.org/officeDocument/2006/relationships/image" Target="../media/image118.png"/><Relationship Id="rId4" Type="http://schemas.openxmlformats.org/officeDocument/2006/relationships/image" Target="../media/image8.png"/></Relationships>
</file>

<file path=ppt/slides/_rels/slide5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9.png"/><Relationship Id="rId1" Type="http://schemas.openxmlformats.org/officeDocument/2006/relationships/slideLayout" Target="../slideLayouts/slideLayout5.xml"/><Relationship Id="rId5" Type="http://schemas.openxmlformats.org/officeDocument/2006/relationships/image" Target="../media/image51.svg"/><Relationship Id="rId4" Type="http://schemas.openxmlformats.org/officeDocument/2006/relationships/image" Target="../media/image41.png"/></Relationships>
</file>

<file path=ppt/slides/_rels/slide5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20.png"/><Relationship Id="rId1" Type="http://schemas.openxmlformats.org/officeDocument/2006/relationships/slideLayout" Target="../slideLayouts/slideLayout5.xml"/><Relationship Id="rId5" Type="http://schemas.openxmlformats.org/officeDocument/2006/relationships/image" Target="../media/image56.svg"/><Relationship Id="rId4" Type="http://schemas.openxmlformats.org/officeDocument/2006/relationships/image" Target="../media/image55.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4.png"/><Relationship Id="rId1" Type="http://schemas.openxmlformats.org/officeDocument/2006/relationships/slideLayout" Target="../slideLayouts/slideLayout4.xml"/><Relationship Id="rId4" Type="http://schemas.openxmlformats.org/officeDocument/2006/relationships/image" Target="../media/image12.svg"/></Relationships>
</file>

<file path=ppt/slides/_rels/slide6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1.png"/><Relationship Id="rId1" Type="http://schemas.openxmlformats.org/officeDocument/2006/relationships/slideLayout" Target="../slideLayouts/slideLayout5.xml"/><Relationship Id="rId5" Type="http://schemas.openxmlformats.org/officeDocument/2006/relationships/image" Target="../media/image60.svg"/><Relationship Id="rId4" Type="http://schemas.openxmlformats.org/officeDocument/2006/relationships/image" Target="../media/image57.png"/></Relationships>
</file>

<file path=ppt/slides/_rels/slide61.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image" Target="../media/image6.png"/><Relationship Id="rId1" Type="http://schemas.openxmlformats.org/officeDocument/2006/relationships/slideLayout" Target="../slideLayouts/slideLayout5.xml"/><Relationship Id="rId5" Type="http://schemas.openxmlformats.org/officeDocument/2006/relationships/image" Target="../media/image60.svg"/><Relationship Id="rId4" Type="http://schemas.openxmlformats.org/officeDocument/2006/relationships/image" Target="../media/image57.png"/></Relationships>
</file>

<file path=ppt/slides/_rels/slide6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3.png"/><Relationship Id="rId1" Type="http://schemas.openxmlformats.org/officeDocument/2006/relationships/slideLayout" Target="../slideLayouts/slideLayout5.xml"/><Relationship Id="rId5" Type="http://schemas.openxmlformats.org/officeDocument/2006/relationships/image" Target="../media/image60.svg"/><Relationship Id="rId4" Type="http://schemas.openxmlformats.org/officeDocument/2006/relationships/image" Target="../media/image57.png"/></Relationships>
</file>

<file path=ppt/slides/_rels/slide63.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image" Target="../media/image124.png"/><Relationship Id="rId1" Type="http://schemas.openxmlformats.org/officeDocument/2006/relationships/slideLayout" Target="../slideLayouts/slideLayout5.xml"/><Relationship Id="rId6" Type="http://schemas.openxmlformats.org/officeDocument/2006/relationships/image" Target="../media/image51.svg"/><Relationship Id="rId5" Type="http://schemas.openxmlformats.org/officeDocument/2006/relationships/image" Target="../media/image41.png"/><Relationship Id="rId4" Type="http://schemas.openxmlformats.org/officeDocument/2006/relationships/image" Target="../media/image6.png"/></Relationships>
</file>

<file path=ppt/slides/_rels/slide6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26.png"/><Relationship Id="rId1" Type="http://schemas.openxmlformats.org/officeDocument/2006/relationships/slideLayout" Target="../slideLayouts/slideLayout5.xml"/><Relationship Id="rId6" Type="http://schemas.openxmlformats.org/officeDocument/2006/relationships/image" Target="../media/image12.svg"/><Relationship Id="rId5" Type="http://schemas.openxmlformats.org/officeDocument/2006/relationships/image" Target="../media/image10.png"/><Relationship Id="rId4" Type="http://schemas.openxmlformats.org/officeDocument/2006/relationships/image" Target="../media/image127.png"/></Relationships>
</file>

<file path=ppt/slides/_rels/slide6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28.png"/><Relationship Id="rId1" Type="http://schemas.openxmlformats.org/officeDocument/2006/relationships/slideLayout" Target="../slideLayouts/slideLayout5.xml"/><Relationship Id="rId5" Type="http://schemas.openxmlformats.org/officeDocument/2006/relationships/image" Target="../media/image56.svg"/><Relationship Id="rId4" Type="http://schemas.openxmlformats.org/officeDocument/2006/relationships/image" Target="../media/image55.png"/></Relationships>
</file>

<file path=ppt/slides/_rels/slide66.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129.png"/><Relationship Id="rId1" Type="http://schemas.openxmlformats.org/officeDocument/2006/relationships/slideLayout" Target="../slideLayouts/slideLayout5.xml"/><Relationship Id="rId5" Type="http://schemas.openxmlformats.org/officeDocument/2006/relationships/image" Target="../media/image60.svg"/><Relationship Id="rId4" Type="http://schemas.openxmlformats.org/officeDocument/2006/relationships/image" Target="../media/image57.png"/></Relationships>
</file>

<file path=ppt/slides/_rels/slide67.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130.png"/><Relationship Id="rId1" Type="http://schemas.openxmlformats.org/officeDocument/2006/relationships/slideLayout" Target="../slideLayouts/slideLayout5.xml"/><Relationship Id="rId5" Type="http://schemas.openxmlformats.org/officeDocument/2006/relationships/image" Target="../media/image60.svg"/><Relationship Id="rId4" Type="http://schemas.openxmlformats.org/officeDocument/2006/relationships/image" Target="../media/image57.png"/></Relationships>
</file>

<file path=ppt/slides/_rels/slide6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31.png"/><Relationship Id="rId1" Type="http://schemas.openxmlformats.org/officeDocument/2006/relationships/slideLayout" Target="../slideLayouts/slideLayout5.xml"/><Relationship Id="rId5" Type="http://schemas.openxmlformats.org/officeDocument/2006/relationships/image" Target="../media/image51.svg"/><Relationship Id="rId4" Type="http://schemas.openxmlformats.org/officeDocument/2006/relationships/image" Target="../media/image41.png"/></Relationships>
</file>

<file path=ppt/slides/_rels/slide69.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image" Target="../media/image132.png"/><Relationship Id="rId1" Type="http://schemas.openxmlformats.org/officeDocument/2006/relationships/slideLayout" Target="../slideLayouts/slideLayout5.xml"/><Relationship Id="rId6" Type="http://schemas.openxmlformats.org/officeDocument/2006/relationships/image" Target="../media/image12.svg"/><Relationship Id="rId5" Type="http://schemas.openxmlformats.org/officeDocument/2006/relationships/image" Target="../media/image10.png"/><Relationship Id="rId4" Type="http://schemas.openxmlformats.org/officeDocument/2006/relationships/image" Target="../media/image134.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5.png"/><Relationship Id="rId1" Type="http://schemas.openxmlformats.org/officeDocument/2006/relationships/slideLayout" Target="../slideLayouts/slideLayout4.xml"/><Relationship Id="rId4" Type="http://schemas.openxmlformats.org/officeDocument/2006/relationships/image" Target="../media/image12.svg"/></Relationships>
</file>

<file path=ppt/slides/_rels/slide7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35.png"/><Relationship Id="rId1" Type="http://schemas.openxmlformats.org/officeDocument/2006/relationships/slideLayout" Target="../slideLayouts/slideLayout5.xml"/><Relationship Id="rId5" Type="http://schemas.openxmlformats.org/officeDocument/2006/relationships/image" Target="../media/image51.svg"/><Relationship Id="rId4" Type="http://schemas.openxmlformats.org/officeDocument/2006/relationships/image" Target="../media/image41.png"/></Relationships>
</file>

<file path=ppt/slides/_rels/slide7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36.png"/><Relationship Id="rId1" Type="http://schemas.openxmlformats.org/officeDocument/2006/relationships/slideLayout" Target="../slideLayouts/slideLayout5.xml"/><Relationship Id="rId5" Type="http://schemas.openxmlformats.org/officeDocument/2006/relationships/image" Target="../media/image12.svg"/><Relationship Id="rId4" Type="http://schemas.openxmlformats.org/officeDocument/2006/relationships/image" Target="../media/image10.png"/></Relationships>
</file>

<file path=ppt/slides/_rels/slide72.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image" Target="../media/image6.png"/><Relationship Id="rId1" Type="http://schemas.openxmlformats.org/officeDocument/2006/relationships/slideLayout" Target="../slideLayouts/slideLayout5.xml"/><Relationship Id="rId5" Type="http://schemas.openxmlformats.org/officeDocument/2006/relationships/image" Target="../media/image80.svg"/><Relationship Id="rId4" Type="http://schemas.openxmlformats.org/officeDocument/2006/relationships/image" Target="../media/image30.png"/></Relationships>
</file>

<file path=ppt/slides/_rels/slide7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38.png"/><Relationship Id="rId1" Type="http://schemas.openxmlformats.org/officeDocument/2006/relationships/slideLayout" Target="../slideLayouts/slideLayout5.xml"/><Relationship Id="rId5" Type="http://schemas.openxmlformats.org/officeDocument/2006/relationships/image" Target="../media/image56.svg"/><Relationship Id="rId4" Type="http://schemas.openxmlformats.org/officeDocument/2006/relationships/image" Target="../media/image55.png"/></Relationships>
</file>

<file path=ppt/slides/_rels/slide74.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image" Target="../media/image139.png"/><Relationship Id="rId1" Type="http://schemas.openxmlformats.org/officeDocument/2006/relationships/slideLayout" Target="../slideLayouts/slideLayout5.xml"/><Relationship Id="rId5" Type="http://schemas.openxmlformats.org/officeDocument/2006/relationships/image" Target="../media/image12.svg"/><Relationship Id="rId4" Type="http://schemas.openxmlformats.org/officeDocument/2006/relationships/image" Target="../media/image10.png"/></Relationships>
</file>

<file path=ppt/slides/_rels/slide7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40.png"/><Relationship Id="rId1" Type="http://schemas.openxmlformats.org/officeDocument/2006/relationships/slideLayout" Target="../slideLayouts/slideLayout5.xml"/><Relationship Id="rId5" Type="http://schemas.openxmlformats.org/officeDocument/2006/relationships/image" Target="../media/image56.svg"/><Relationship Id="rId4" Type="http://schemas.openxmlformats.org/officeDocument/2006/relationships/image" Target="../media/image55.png"/></Relationships>
</file>

<file path=ppt/slides/_rels/slide7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141.png"/><Relationship Id="rId1" Type="http://schemas.openxmlformats.org/officeDocument/2006/relationships/slideLayout" Target="../slideLayouts/slideLayout5.xml"/><Relationship Id="rId5" Type="http://schemas.openxmlformats.org/officeDocument/2006/relationships/image" Target="../media/image8.png"/><Relationship Id="rId4" Type="http://schemas.openxmlformats.org/officeDocument/2006/relationships/image" Target="../media/image31.svg"/></Relationships>
</file>

<file path=ppt/slides/_rels/slide7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42.png"/><Relationship Id="rId1" Type="http://schemas.openxmlformats.org/officeDocument/2006/relationships/slideLayout" Target="../slideLayouts/slideLayout5.xml"/><Relationship Id="rId5" Type="http://schemas.openxmlformats.org/officeDocument/2006/relationships/image" Target="../media/image12.svg"/><Relationship Id="rId4" Type="http://schemas.openxmlformats.org/officeDocument/2006/relationships/image" Target="../media/image10.png"/></Relationships>
</file>

<file path=ppt/slides/_rels/slide7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43.png"/><Relationship Id="rId1" Type="http://schemas.openxmlformats.org/officeDocument/2006/relationships/slideLayout" Target="../slideLayouts/slideLayout5.xml"/><Relationship Id="rId5" Type="http://schemas.openxmlformats.org/officeDocument/2006/relationships/image" Target="../media/image56.svg"/><Relationship Id="rId4" Type="http://schemas.openxmlformats.org/officeDocument/2006/relationships/image" Target="../media/image55.png"/></Relationships>
</file>

<file path=ppt/slides/_rels/slide79.xml.rels><?xml version="1.0" encoding="UTF-8" standalone="yes"?>
<Relationships xmlns="http://schemas.openxmlformats.org/package/2006/relationships"><Relationship Id="rId3" Type="http://schemas.openxmlformats.org/officeDocument/2006/relationships/image" Target="../media/image110.png"/><Relationship Id="rId2" Type="http://schemas.microsoft.com/office/2011/relationships/webextension" Target="../webextensions/webextension3.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6.png"/><Relationship Id="rId1" Type="http://schemas.openxmlformats.org/officeDocument/2006/relationships/slideLayout" Target="../slideLayouts/slideLayout4.xml"/><Relationship Id="rId4" Type="http://schemas.openxmlformats.org/officeDocument/2006/relationships/image" Target="../media/image12.svg"/></Relationships>
</file>

<file path=ppt/slides/_rels/slide8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44.png"/><Relationship Id="rId1" Type="http://schemas.openxmlformats.org/officeDocument/2006/relationships/slideLayout" Target="../slideLayouts/slideLayout5.xml"/><Relationship Id="rId6" Type="http://schemas.openxmlformats.org/officeDocument/2006/relationships/image" Target="../media/image51.svg"/><Relationship Id="rId5" Type="http://schemas.openxmlformats.org/officeDocument/2006/relationships/image" Target="../media/image41.png"/><Relationship Id="rId4" Type="http://schemas.openxmlformats.org/officeDocument/2006/relationships/image" Target="../media/image145.png"/></Relationships>
</file>

<file path=ppt/slides/_rels/slide81.xml.rels><?xml version="1.0" encoding="UTF-8" standalone="yes"?>
<Relationships xmlns="http://schemas.openxmlformats.org/package/2006/relationships"><Relationship Id="rId8" Type="http://schemas.openxmlformats.org/officeDocument/2006/relationships/image" Target="../media/image51.svg"/><Relationship Id="rId3" Type="http://schemas.openxmlformats.org/officeDocument/2006/relationships/image" Target="../media/image8.png"/><Relationship Id="rId7" Type="http://schemas.openxmlformats.org/officeDocument/2006/relationships/image" Target="../media/image41.png"/><Relationship Id="rId2" Type="http://schemas.openxmlformats.org/officeDocument/2006/relationships/image" Target="../media/image146.png"/><Relationship Id="rId1" Type="http://schemas.openxmlformats.org/officeDocument/2006/relationships/slideLayout" Target="../slideLayouts/slideLayout5.xml"/><Relationship Id="rId6" Type="http://schemas.openxmlformats.org/officeDocument/2006/relationships/image" Target="../media/image149.png"/><Relationship Id="rId5" Type="http://schemas.openxmlformats.org/officeDocument/2006/relationships/image" Target="../media/image148.png"/><Relationship Id="rId4" Type="http://schemas.openxmlformats.org/officeDocument/2006/relationships/image" Target="../media/image147.jpeg"/></Relationships>
</file>

<file path=ppt/slides/_rels/slide82.xml.rels><?xml version="1.0" encoding="UTF-8" standalone="yes"?>
<Relationships xmlns="http://schemas.openxmlformats.org/package/2006/relationships"><Relationship Id="rId3" Type="http://schemas.openxmlformats.org/officeDocument/2006/relationships/image" Target="../media/image31.svg"/><Relationship Id="rId2" Type="http://schemas.openxmlformats.org/officeDocument/2006/relationships/image" Target="../media/image30.png"/><Relationship Id="rId1" Type="http://schemas.openxmlformats.org/officeDocument/2006/relationships/slideLayout" Target="../slideLayouts/slideLayout5.xml"/><Relationship Id="rId5" Type="http://schemas.openxmlformats.org/officeDocument/2006/relationships/image" Target="../media/image150.png"/><Relationship Id="rId4" Type="http://schemas.openxmlformats.org/officeDocument/2006/relationships/image" Target="../media/image6.png"/></Relationships>
</file>

<file path=ppt/slides/_rels/slide8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51.png"/><Relationship Id="rId1" Type="http://schemas.openxmlformats.org/officeDocument/2006/relationships/slideLayout" Target="../slideLayouts/slideLayout5.xml"/><Relationship Id="rId5" Type="http://schemas.openxmlformats.org/officeDocument/2006/relationships/image" Target="../media/image56.svg"/><Relationship Id="rId4" Type="http://schemas.openxmlformats.org/officeDocument/2006/relationships/image" Target="../media/image55.png"/></Relationships>
</file>

<file path=ppt/slides/_rels/slide8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52.png"/><Relationship Id="rId1" Type="http://schemas.openxmlformats.org/officeDocument/2006/relationships/slideLayout" Target="../slideLayouts/slideLayout5.xml"/><Relationship Id="rId5" Type="http://schemas.openxmlformats.org/officeDocument/2006/relationships/image" Target="../media/image12.svg"/><Relationship Id="rId4" Type="http://schemas.openxmlformats.org/officeDocument/2006/relationships/image" Target="../media/image10.png"/></Relationships>
</file>

<file path=ppt/slides/_rels/slide8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53.png"/><Relationship Id="rId1" Type="http://schemas.openxmlformats.org/officeDocument/2006/relationships/slideLayout" Target="../slideLayouts/slideLayout5.xml"/><Relationship Id="rId5" Type="http://schemas.openxmlformats.org/officeDocument/2006/relationships/image" Target="../media/image12.svg"/><Relationship Id="rId4" Type="http://schemas.openxmlformats.org/officeDocument/2006/relationships/image" Target="../media/image10.png"/></Relationships>
</file>

<file path=ppt/slides/_rels/slide8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54.png"/><Relationship Id="rId1" Type="http://schemas.openxmlformats.org/officeDocument/2006/relationships/slideLayout" Target="../slideLayouts/slideLayout5.xml"/><Relationship Id="rId5" Type="http://schemas.openxmlformats.org/officeDocument/2006/relationships/image" Target="../media/image80.svg"/><Relationship Id="rId4" Type="http://schemas.openxmlformats.org/officeDocument/2006/relationships/image" Target="../media/image30.png"/></Relationships>
</file>

<file path=ppt/slides/_rels/slide87.xml.rels><?xml version="1.0" encoding="UTF-8" standalone="yes"?>
<Relationships xmlns="http://schemas.openxmlformats.org/package/2006/relationships"><Relationship Id="rId3" Type="http://schemas.openxmlformats.org/officeDocument/2006/relationships/image" Target="../media/image31.svg"/><Relationship Id="rId2" Type="http://schemas.openxmlformats.org/officeDocument/2006/relationships/image" Target="../media/image30.png"/><Relationship Id="rId1" Type="http://schemas.openxmlformats.org/officeDocument/2006/relationships/slideLayout" Target="../slideLayouts/slideLayout5.xml"/><Relationship Id="rId5" Type="http://schemas.openxmlformats.org/officeDocument/2006/relationships/image" Target="../media/image9.png"/><Relationship Id="rId4" Type="http://schemas.openxmlformats.org/officeDocument/2006/relationships/image" Target="../media/image155.png"/></Relationships>
</file>

<file path=ppt/slides/_rels/slide88.xml.rels><?xml version="1.0" encoding="UTF-8" standalone="yes"?>
<Relationships xmlns="http://schemas.openxmlformats.org/package/2006/relationships"><Relationship Id="rId3" Type="http://schemas.openxmlformats.org/officeDocument/2006/relationships/image" Target="../media/image156.png"/><Relationship Id="rId2" Type="http://schemas.openxmlformats.org/officeDocument/2006/relationships/image" Target="../media/image9.png"/><Relationship Id="rId1" Type="http://schemas.openxmlformats.org/officeDocument/2006/relationships/slideLayout" Target="../slideLayouts/slideLayout5.xml"/><Relationship Id="rId6" Type="http://schemas.openxmlformats.org/officeDocument/2006/relationships/image" Target="../media/image80.svg"/><Relationship Id="rId5" Type="http://schemas.openxmlformats.org/officeDocument/2006/relationships/image" Target="../media/image30.png"/><Relationship Id="rId4" Type="http://schemas.openxmlformats.org/officeDocument/2006/relationships/image" Target="../media/image157.png"/></Relationships>
</file>

<file path=ppt/slides/_rels/slide89.xml.rels><?xml version="1.0" encoding="UTF-8" standalone="yes"?>
<Relationships xmlns="http://schemas.openxmlformats.org/package/2006/relationships"><Relationship Id="rId3" Type="http://schemas.openxmlformats.org/officeDocument/2006/relationships/image" Target="../media/image156.png"/><Relationship Id="rId2" Type="http://schemas.openxmlformats.org/officeDocument/2006/relationships/image" Target="../media/image9.png"/><Relationship Id="rId1" Type="http://schemas.openxmlformats.org/officeDocument/2006/relationships/slideLayout" Target="../slideLayouts/slideLayout5.xml"/><Relationship Id="rId6" Type="http://schemas.openxmlformats.org/officeDocument/2006/relationships/image" Target="../media/image51.svg"/><Relationship Id="rId5" Type="http://schemas.openxmlformats.org/officeDocument/2006/relationships/image" Target="../media/image41.png"/><Relationship Id="rId4" Type="http://schemas.openxmlformats.org/officeDocument/2006/relationships/image" Target="../media/image158.png"/></Relationships>
</file>

<file path=ppt/slides/_rels/slide9.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 Id="rId9" Type="http://schemas.openxmlformats.org/officeDocument/2006/relationships/image" Target="../media/image12.svg"/></Relationships>
</file>

<file path=ppt/slides/_rels/slide9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59.png"/><Relationship Id="rId1" Type="http://schemas.openxmlformats.org/officeDocument/2006/relationships/slideLayout" Target="../slideLayouts/slideLayout5.xml"/><Relationship Id="rId5" Type="http://schemas.openxmlformats.org/officeDocument/2006/relationships/image" Target="../media/image56.svg"/><Relationship Id="rId4" Type="http://schemas.openxmlformats.org/officeDocument/2006/relationships/image" Target="../media/image55.png"/></Relationships>
</file>

<file path=ppt/slides/_rels/slide91.xml.rels><?xml version="1.0" encoding="UTF-8" standalone="yes"?>
<Relationships xmlns="http://schemas.openxmlformats.org/package/2006/relationships"><Relationship Id="rId3" Type="http://schemas.openxmlformats.org/officeDocument/2006/relationships/image" Target="../media/image161.png"/><Relationship Id="rId2" Type="http://schemas.openxmlformats.org/officeDocument/2006/relationships/image" Target="../media/image160.png"/><Relationship Id="rId1" Type="http://schemas.openxmlformats.org/officeDocument/2006/relationships/slideLayout" Target="../slideLayouts/slideLayout5.xml"/><Relationship Id="rId6" Type="http://schemas.openxmlformats.org/officeDocument/2006/relationships/image" Target="../media/image12.svg"/><Relationship Id="rId5" Type="http://schemas.openxmlformats.org/officeDocument/2006/relationships/image" Target="../media/image10.png"/><Relationship Id="rId4" Type="http://schemas.openxmlformats.org/officeDocument/2006/relationships/image" Target="../media/image162.png"/></Relationships>
</file>

<file path=ppt/slides/_rels/slide9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63.png"/><Relationship Id="rId1" Type="http://schemas.openxmlformats.org/officeDocument/2006/relationships/slideLayout" Target="../slideLayouts/slideLayout5.xml"/><Relationship Id="rId5" Type="http://schemas.openxmlformats.org/officeDocument/2006/relationships/image" Target="../media/image56.svg"/><Relationship Id="rId4" Type="http://schemas.openxmlformats.org/officeDocument/2006/relationships/image" Target="../media/image55.png"/></Relationships>
</file>

<file path=ppt/slides/_rels/slide93.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7.png"/><Relationship Id="rId1" Type="http://schemas.openxmlformats.org/officeDocument/2006/relationships/slideLayout" Target="../slideLayouts/slideLayout5.xml"/><Relationship Id="rId4" Type="http://schemas.openxmlformats.org/officeDocument/2006/relationships/image" Target="../media/image56.svg"/></Relationships>
</file>

<file path=ppt/slides/_rels/slide94.xml.rels><?xml version="1.0" encoding="UTF-8" standalone="yes"?>
<Relationships xmlns="http://schemas.openxmlformats.org/package/2006/relationships"><Relationship Id="rId3" Type="http://schemas.openxmlformats.org/officeDocument/2006/relationships/image" Target="../media/image165.png"/><Relationship Id="rId2" Type="http://schemas.openxmlformats.org/officeDocument/2006/relationships/image" Target="../media/image164.png"/><Relationship Id="rId1" Type="http://schemas.openxmlformats.org/officeDocument/2006/relationships/slideLayout" Target="../slideLayouts/slideLayout5.xml"/><Relationship Id="rId5" Type="http://schemas.openxmlformats.org/officeDocument/2006/relationships/image" Target="../media/image167.svg"/><Relationship Id="rId4" Type="http://schemas.openxmlformats.org/officeDocument/2006/relationships/image" Target="../media/image166.png"/></Relationships>
</file>

<file path=ppt/slides/_rels/slide95.xml.rels><?xml version="1.0" encoding="UTF-8" standalone="yes"?>
<Relationships xmlns="http://schemas.openxmlformats.org/package/2006/relationships"><Relationship Id="rId3" Type="http://schemas.openxmlformats.org/officeDocument/2006/relationships/image" Target="../media/image168.png"/><Relationship Id="rId2" Type="http://schemas.openxmlformats.org/officeDocument/2006/relationships/image" Target="../media/image165.png"/><Relationship Id="rId1" Type="http://schemas.openxmlformats.org/officeDocument/2006/relationships/slideLayout" Target="../slideLayouts/slideLayout5.xml"/><Relationship Id="rId5" Type="http://schemas.openxmlformats.org/officeDocument/2006/relationships/image" Target="../media/image167.svg"/><Relationship Id="rId4" Type="http://schemas.openxmlformats.org/officeDocument/2006/relationships/image" Target="../media/image166.png"/></Relationships>
</file>

<file path=ppt/slides/_rels/slide96.xml.rels><?xml version="1.0" encoding="UTF-8" standalone="yes"?>
<Relationships xmlns="http://schemas.openxmlformats.org/package/2006/relationships"><Relationship Id="rId8" Type="http://schemas.openxmlformats.org/officeDocument/2006/relationships/image" Target="../media/image175.png"/><Relationship Id="rId3" Type="http://schemas.openxmlformats.org/officeDocument/2006/relationships/image" Target="../media/image170.svg"/><Relationship Id="rId7" Type="http://schemas.openxmlformats.org/officeDocument/2006/relationships/image" Target="../media/image174.png"/><Relationship Id="rId2" Type="http://schemas.openxmlformats.org/officeDocument/2006/relationships/image" Target="../media/image169.png"/><Relationship Id="rId1" Type="http://schemas.openxmlformats.org/officeDocument/2006/relationships/slideLayout" Target="../slideLayouts/slideLayout5.xml"/><Relationship Id="rId6" Type="http://schemas.openxmlformats.org/officeDocument/2006/relationships/image" Target="../media/image173.png"/><Relationship Id="rId5" Type="http://schemas.openxmlformats.org/officeDocument/2006/relationships/image" Target="../media/image172.png"/><Relationship Id="rId10" Type="http://schemas.openxmlformats.org/officeDocument/2006/relationships/image" Target="../media/image6.png"/><Relationship Id="rId4" Type="http://schemas.openxmlformats.org/officeDocument/2006/relationships/image" Target="../media/image171.png"/><Relationship Id="rId9" Type="http://schemas.openxmlformats.org/officeDocument/2006/relationships/image" Target="../media/image176.png"/></Relationships>
</file>

<file path=ppt/slides/_rels/slide97.xml.rels><?xml version="1.0" encoding="UTF-8" standalone="yes"?>
<Relationships xmlns="http://schemas.openxmlformats.org/package/2006/relationships"><Relationship Id="rId3" Type="http://schemas.openxmlformats.org/officeDocument/2006/relationships/image" Target="../media/image170.svg"/><Relationship Id="rId2" Type="http://schemas.openxmlformats.org/officeDocument/2006/relationships/image" Target="../media/image169.png"/><Relationship Id="rId1" Type="http://schemas.openxmlformats.org/officeDocument/2006/relationships/slideLayout" Target="../slideLayouts/slideLayout5.xml"/><Relationship Id="rId6" Type="http://schemas.openxmlformats.org/officeDocument/2006/relationships/image" Target="../media/image178.png"/><Relationship Id="rId5" Type="http://schemas.openxmlformats.org/officeDocument/2006/relationships/image" Target="../media/image177.png"/><Relationship Id="rId4" Type="http://schemas.openxmlformats.org/officeDocument/2006/relationships/image" Target="../media/image6.png"/></Relationships>
</file>

<file path=ppt/slides/_rels/slide98.xml.rels><?xml version="1.0" encoding="UTF-8" standalone="yes"?>
<Relationships xmlns="http://schemas.openxmlformats.org/package/2006/relationships"><Relationship Id="rId3" Type="http://schemas.openxmlformats.org/officeDocument/2006/relationships/image" Target="../media/image165.png"/><Relationship Id="rId2" Type="http://schemas.openxmlformats.org/officeDocument/2006/relationships/image" Target="../media/image179.png"/><Relationship Id="rId1" Type="http://schemas.openxmlformats.org/officeDocument/2006/relationships/slideLayout" Target="../slideLayouts/slideLayout5.xml"/><Relationship Id="rId5" Type="http://schemas.openxmlformats.org/officeDocument/2006/relationships/image" Target="../media/image12.svg"/><Relationship Id="rId4" Type="http://schemas.openxmlformats.org/officeDocument/2006/relationships/image" Target="../media/image10.png"/></Relationships>
</file>

<file path=ppt/slides/_rels/slide99.xml.rels><?xml version="1.0" encoding="UTF-8" standalone="yes"?>
<Relationships xmlns="http://schemas.openxmlformats.org/package/2006/relationships"><Relationship Id="rId3" Type="http://schemas.openxmlformats.org/officeDocument/2006/relationships/image" Target="../media/image180.png"/><Relationship Id="rId7" Type="http://schemas.openxmlformats.org/officeDocument/2006/relationships/image" Target="../media/image12.svg"/><Relationship Id="rId2" Type="http://schemas.openxmlformats.org/officeDocument/2006/relationships/image" Target="../media/image165.png"/><Relationship Id="rId1" Type="http://schemas.openxmlformats.org/officeDocument/2006/relationships/slideLayout" Target="../slideLayouts/slideLayout5.xml"/><Relationship Id="rId6" Type="http://schemas.openxmlformats.org/officeDocument/2006/relationships/image" Target="../media/image10.png"/><Relationship Id="rId5" Type="http://schemas.openxmlformats.org/officeDocument/2006/relationships/image" Target="../media/image182.png"/><Relationship Id="rId4" Type="http://schemas.openxmlformats.org/officeDocument/2006/relationships/image" Target="../media/image18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p:txBody>
          <a:bodyPr/>
          <a:lstStyle/>
          <a:p>
            <a:r>
              <a:rPr lang="pl-PL"/>
              <a:t>NF C15-100:2024</a:t>
            </a:r>
            <a:br>
              <a:rPr lang="pl-PL"/>
            </a:br>
            <a:r>
              <a:rPr lang="pl-PL"/>
              <a:t>Review</a:t>
            </a:r>
            <a:endParaRPr lang="en-US"/>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407988" y="5700252"/>
            <a:ext cx="7283132" cy="803787"/>
          </a:xfrm>
        </p:spPr>
        <p:txBody>
          <a:bodyPr vert="horz" lIns="0" tIns="0" rIns="0" bIns="0" rtlCol="0" anchor="t">
            <a:noAutofit/>
          </a:bodyPr>
          <a:lstStyle/>
          <a:p>
            <a:r>
              <a:rPr lang="en-US" sz="1800"/>
              <a:t>M. Dolanbay, E. Freddi, M. Papamichali, J. Vieco, M. Wolf, K. Zielinski </a:t>
            </a:r>
            <a:endParaRPr lang="en-US" sz="1800">
              <a:solidFill>
                <a:srgbClr val="000000"/>
              </a:solidFill>
            </a:endParaRPr>
          </a:p>
          <a:p>
            <a:r>
              <a:rPr lang="en-US" sz="1800"/>
              <a:t>2025-10-06, 2025-10-08</a:t>
            </a:r>
            <a:endParaRPr lang="en-US" sz="1800">
              <a:cs typeface="Arial"/>
            </a:endParaRPr>
          </a:p>
        </p:txBody>
      </p:sp>
      <p:sp>
        <p:nvSpPr>
          <p:cNvPr id="7" name="TextBox 6">
            <a:extLst>
              <a:ext uri="{FF2B5EF4-FFF2-40B4-BE49-F238E27FC236}">
                <a16:creationId xmlns:a16="http://schemas.microsoft.com/office/drawing/2014/main" id="{0DDA1893-64E7-4801-8783-60D4FE79DFE3}"/>
              </a:ext>
            </a:extLst>
          </p:cNvPr>
          <p:cNvSpPr txBox="1"/>
          <p:nvPr/>
        </p:nvSpPr>
        <p:spPr>
          <a:xfrm>
            <a:off x="6071940" y="6134707"/>
            <a:ext cx="5616004" cy="923330"/>
          </a:xfrm>
          <a:prstGeom prst="rect">
            <a:avLst/>
          </a:prstGeom>
          <a:noFill/>
        </p:spPr>
        <p:txBody>
          <a:bodyPr wrap="square" lIns="91440" tIns="45720" rIns="91440" bIns="45720" anchor="t">
            <a:spAutoFit/>
          </a:bodyPr>
          <a:lstStyle/>
          <a:p>
            <a:pPr algn="r"/>
            <a:r>
              <a:rPr lang="en-US">
                <a:solidFill>
                  <a:srgbClr val="FFFFFF"/>
                </a:solidFill>
                <a:latin typeface="Arial"/>
              </a:rPr>
              <a:t>EDMS: </a:t>
            </a:r>
            <a:r>
              <a:rPr lang="en-US">
                <a:solidFill>
                  <a:srgbClr val="FFFFFF"/>
                </a:solidFill>
                <a:latin typeface="Arial"/>
                <a:hlinkClick r:id="rId2">
                  <a:extLst>
                    <a:ext uri="{A12FA001-AC4F-418D-AE19-62706E023703}">
                      <ahyp:hlinkClr xmlns:ahyp="http://schemas.microsoft.com/office/drawing/2018/hyperlinkcolor" val="tx"/>
                    </a:ext>
                  </a:extLst>
                </a:hlinkClick>
              </a:rPr>
              <a:t>3343136</a:t>
            </a:r>
            <a:br>
              <a:rPr lang="en-US">
                <a:solidFill>
                  <a:srgbClr val="FFFFFF"/>
                </a:solidFill>
                <a:latin typeface="Arial"/>
              </a:rPr>
            </a:br>
            <a:r>
              <a:rPr lang="en-US">
                <a:solidFill>
                  <a:srgbClr val="FFFFFF"/>
                </a:solidFill>
                <a:latin typeface="Arial"/>
              </a:rPr>
              <a:t>Indico: </a:t>
            </a:r>
            <a:r>
              <a:rPr lang="en-US">
                <a:solidFill>
                  <a:schemeClr val="bg1"/>
                </a:solidFill>
                <a:latin typeface="Arial"/>
                <a:hlinkClick r:id="rId3">
                  <a:extLst>
                    <a:ext uri="{A12FA001-AC4F-418D-AE19-62706E023703}">
                      <ahyp:hlinkClr xmlns:ahyp="http://schemas.microsoft.com/office/drawing/2018/hyperlinkcolor" val="tx"/>
                    </a:ext>
                  </a:extLst>
                </a:hlinkClick>
              </a:rPr>
              <a:t>1586687</a:t>
            </a:r>
            <a:r>
              <a:rPr lang="en-US">
                <a:solidFill>
                  <a:schemeClr val="bg1"/>
                </a:solidFill>
                <a:latin typeface="Arial"/>
              </a:rPr>
              <a:t> &amp; </a:t>
            </a:r>
            <a:r>
              <a:rPr lang="en-US">
                <a:solidFill>
                  <a:schemeClr val="bg1"/>
                </a:solidFill>
                <a:latin typeface="Arial"/>
                <a:hlinkClick r:id="rId4">
                  <a:extLst>
                    <a:ext uri="{A12FA001-AC4F-418D-AE19-62706E023703}">
                      <ahyp:hlinkClr xmlns:ahyp="http://schemas.microsoft.com/office/drawing/2018/hyperlinkcolor" val="tx"/>
                    </a:ext>
                  </a:extLst>
                </a:hlinkClick>
              </a:rPr>
              <a:t>1586741</a:t>
            </a:r>
          </a:p>
          <a:p>
            <a:pPr algn="r"/>
            <a:endParaRPr lang="en-US">
              <a:solidFill>
                <a:srgbClr val="FFFFFF"/>
              </a:solidFill>
              <a:cs typeface="Arial"/>
            </a:endParaRPr>
          </a:p>
        </p:txBody>
      </p:sp>
    </p:spTree>
    <p:extLst>
      <p:ext uri="{BB962C8B-B14F-4D97-AF65-F5344CB8AC3E}">
        <p14:creationId xmlns:p14="http://schemas.microsoft.com/office/powerpoint/2010/main" val="215994394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289068-5F22-9EDF-68C8-A3945CAA28A3}"/>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09817D6-C4E0-6692-1189-25E003B89562}"/>
              </a:ext>
            </a:extLst>
          </p:cNvPr>
          <p:cNvSpPr>
            <a:spLocks noGrp="1"/>
          </p:cNvSpPr>
          <p:nvPr>
            <p:ph type="sldNum" sz="quarter" idx="12"/>
          </p:nvPr>
        </p:nvSpPr>
        <p:spPr/>
        <p:txBody>
          <a:bodyPr/>
          <a:lstStyle/>
          <a:p>
            <a:fld id="{36B5EA5A-BC32-A742-B11B-8E7414D5B535}" type="slidenum">
              <a:rPr lang="en-GB" noProof="0" smtClean="0"/>
              <a:pPr/>
              <a:t>10</a:t>
            </a:fld>
            <a:endParaRPr lang="en-GB" noProof="0"/>
          </a:p>
        </p:txBody>
      </p:sp>
      <p:sp>
        <p:nvSpPr>
          <p:cNvPr id="5" name="Title 6">
            <a:extLst>
              <a:ext uri="{FF2B5EF4-FFF2-40B4-BE49-F238E27FC236}">
                <a16:creationId xmlns:a16="http://schemas.microsoft.com/office/drawing/2014/main" id="{7C0A4466-1045-DA1F-36D7-1D6FEE8C3B49}"/>
              </a:ext>
            </a:extLst>
          </p:cNvPr>
          <p:cNvSpPr>
            <a:spLocks noGrp="1"/>
          </p:cNvSpPr>
          <p:nvPr>
            <p:ph type="title"/>
          </p:nvPr>
        </p:nvSpPr>
        <p:spPr>
          <a:xfrm>
            <a:off x="407988" y="373593"/>
            <a:ext cx="11376025" cy="1065742"/>
          </a:xfrm>
        </p:spPr>
        <p:txBody>
          <a:bodyPr/>
          <a:lstStyle/>
          <a:p>
            <a:pPr>
              <a:lnSpc>
                <a:spcPct val="100000"/>
              </a:lnSpc>
            </a:pPr>
            <a:r>
              <a:rPr lang="en-GB" sz="2800" noProof="0"/>
              <a:t>Preface</a:t>
            </a:r>
            <a:br>
              <a:rPr lang="en-GB" sz="2800" noProof="0"/>
            </a:br>
            <a:r>
              <a:rPr lang="en-GB" sz="2200" noProof="0">
                <a:solidFill>
                  <a:schemeClr val="bg2">
                    <a:lumMod val="50000"/>
                  </a:schemeClr>
                </a:solidFill>
              </a:rPr>
              <a:t>Revision bars</a:t>
            </a:r>
          </a:p>
        </p:txBody>
      </p:sp>
      <p:pic>
        <p:nvPicPr>
          <p:cNvPr id="6" name="Picture 5">
            <a:extLst>
              <a:ext uri="{FF2B5EF4-FFF2-40B4-BE49-F238E27FC236}">
                <a16:creationId xmlns:a16="http://schemas.microsoft.com/office/drawing/2014/main" id="{4DC02514-FBF0-682F-A7E9-8A3050160FF2}"/>
              </a:ext>
            </a:extLst>
          </p:cNvPr>
          <p:cNvPicPr>
            <a:picLocks noChangeAspect="1"/>
          </p:cNvPicPr>
          <p:nvPr/>
        </p:nvPicPr>
        <p:blipFill>
          <a:blip r:embed="rId2"/>
          <a:srcRect l="5199" r="2716"/>
          <a:stretch>
            <a:fillRect/>
          </a:stretch>
        </p:blipFill>
        <p:spPr>
          <a:xfrm>
            <a:off x="407988" y="2780928"/>
            <a:ext cx="5111948" cy="1024143"/>
          </a:xfrm>
          <a:prstGeom prst="rect">
            <a:avLst/>
          </a:prstGeom>
        </p:spPr>
      </p:pic>
      <p:pic>
        <p:nvPicPr>
          <p:cNvPr id="8" name="Picture 7">
            <a:extLst>
              <a:ext uri="{FF2B5EF4-FFF2-40B4-BE49-F238E27FC236}">
                <a16:creationId xmlns:a16="http://schemas.microsoft.com/office/drawing/2014/main" id="{F079FA79-8042-028B-15D5-0FC2CBF3877E}"/>
              </a:ext>
            </a:extLst>
          </p:cNvPr>
          <p:cNvPicPr>
            <a:picLocks noChangeAspect="1"/>
          </p:cNvPicPr>
          <p:nvPr/>
        </p:nvPicPr>
        <p:blipFill>
          <a:blip r:embed="rId3"/>
          <a:stretch>
            <a:fillRect/>
          </a:stretch>
        </p:blipFill>
        <p:spPr>
          <a:xfrm>
            <a:off x="6845613" y="236091"/>
            <a:ext cx="4939019" cy="1981406"/>
          </a:xfrm>
          <a:prstGeom prst="rect">
            <a:avLst/>
          </a:prstGeom>
        </p:spPr>
      </p:pic>
      <p:pic>
        <p:nvPicPr>
          <p:cNvPr id="10" name="Picture 9">
            <a:extLst>
              <a:ext uri="{FF2B5EF4-FFF2-40B4-BE49-F238E27FC236}">
                <a16:creationId xmlns:a16="http://schemas.microsoft.com/office/drawing/2014/main" id="{BE3ECDEE-F2E5-58A4-F9AC-994139A0EBB2}"/>
              </a:ext>
            </a:extLst>
          </p:cNvPr>
          <p:cNvPicPr>
            <a:picLocks noChangeAspect="1"/>
          </p:cNvPicPr>
          <p:nvPr/>
        </p:nvPicPr>
        <p:blipFill>
          <a:blip r:embed="rId4"/>
          <a:stretch>
            <a:fillRect/>
          </a:stretch>
        </p:blipFill>
        <p:spPr>
          <a:xfrm>
            <a:off x="6931346" y="2693282"/>
            <a:ext cx="4680000" cy="1337143"/>
          </a:xfrm>
          <a:prstGeom prst="rect">
            <a:avLst/>
          </a:prstGeom>
        </p:spPr>
      </p:pic>
      <p:pic>
        <p:nvPicPr>
          <p:cNvPr id="18" name="Picture 17">
            <a:extLst>
              <a:ext uri="{FF2B5EF4-FFF2-40B4-BE49-F238E27FC236}">
                <a16:creationId xmlns:a16="http://schemas.microsoft.com/office/drawing/2014/main" id="{AF7DC145-3C03-78FE-6850-DB449E76BF40}"/>
              </a:ext>
            </a:extLst>
          </p:cNvPr>
          <p:cNvPicPr>
            <a:picLocks noChangeAspect="1"/>
          </p:cNvPicPr>
          <p:nvPr/>
        </p:nvPicPr>
        <p:blipFill>
          <a:blip r:embed="rId5"/>
          <a:stretch>
            <a:fillRect/>
          </a:stretch>
        </p:blipFill>
        <p:spPr>
          <a:xfrm>
            <a:off x="6931346" y="4725144"/>
            <a:ext cx="4680000" cy="1197100"/>
          </a:xfrm>
          <a:prstGeom prst="rect">
            <a:avLst/>
          </a:prstGeom>
        </p:spPr>
      </p:pic>
      <p:sp>
        <p:nvSpPr>
          <p:cNvPr id="20" name="Rectangle: Rounded Corners 19">
            <a:extLst>
              <a:ext uri="{FF2B5EF4-FFF2-40B4-BE49-F238E27FC236}">
                <a16:creationId xmlns:a16="http://schemas.microsoft.com/office/drawing/2014/main" id="{6E5C6D4B-0E4A-B6D0-A17E-5F3A00B645B5}"/>
              </a:ext>
            </a:extLst>
          </p:cNvPr>
          <p:cNvSpPr/>
          <p:nvPr/>
        </p:nvSpPr>
        <p:spPr>
          <a:xfrm rot="5400000">
            <a:off x="10566885" y="1187303"/>
            <a:ext cx="1800200" cy="288721"/>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noProof="0"/>
          </a:p>
        </p:txBody>
      </p:sp>
      <p:sp>
        <p:nvSpPr>
          <p:cNvPr id="22" name="Rectangle: Rounded Corners 21">
            <a:extLst>
              <a:ext uri="{FF2B5EF4-FFF2-40B4-BE49-F238E27FC236}">
                <a16:creationId xmlns:a16="http://schemas.microsoft.com/office/drawing/2014/main" id="{22943AFC-B9B5-1E32-33DA-B2AE4CDDE04B}"/>
              </a:ext>
            </a:extLst>
          </p:cNvPr>
          <p:cNvSpPr/>
          <p:nvPr/>
        </p:nvSpPr>
        <p:spPr>
          <a:xfrm rot="5400000">
            <a:off x="10591024" y="3340239"/>
            <a:ext cx="1800200" cy="288721"/>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noProof="0"/>
          </a:p>
        </p:txBody>
      </p:sp>
      <p:cxnSp>
        <p:nvCxnSpPr>
          <p:cNvPr id="24" name="Straight Arrow Connector 23">
            <a:extLst>
              <a:ext uri="{FF2B5EF4-FFF2-40B4-BE49-F238E27FC236}">
                <a16:creationId xmlns:a16="http://schemas.microsoft.com/office/drawing/2014/main" id="{AF39E687-ADF4-4EAC-B4CC-011390521065}"/>
              </a:ext>
            </a:extLst>
          </p:cNvPr>
          <p:cNvCxnSpPr>
            <a:cxnSpLocks/>
            <a:endCxn id="8" idx="1"/>
          </p:cNvCxnSpPr>
          <p:nvPr/>
        </p:nvCxnSpPr>
        <p:spPr>
          <a:xfrm flipV="1">
            <a:off x="5375920" y="1226794"/>
            <a:ext cx="1469693" cy="1527098"/>
          </a:xfrm>
          <a:prstGeom prst="straightConnector1">
            <a:avLst/>
          </a:prstGeom>
          <a:ln w="19050"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25" name="Straight Arrow Connector 24">
            <a:extLst>
              <a:ext uri="{FF2B5EF4-FFF2-40B4-BE49-F238E27FC236}">
                <a16:creationId xmlns:a16="http://schemas.microsoft.com/office/drawing/2014/main" id="{E7E2E42E-A87F-8DAF-B650-81F19EA6889D}"/>
              </a:ext>
            </a:extLst>
          </p:cNvPr>
          <p:cNvCxnSpPr>
            <a:cxnSpLocks/>
          </p:cNvCxnSpPr>
          <p:nvPr/>
        </p:nvCxnSpPr>
        <p:spPr>
          <a:xfrm flipV="1">
            <a:off x="5563062" y="3286770"/>
            <a:ext cx="1282032" cy="4589"/>
          </a:xfrm>
          <a:prstGeom prst="straightConnector1">
            <a:avLst/>
          </a:prstGeom>
          <a:ln w="19050"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27" name="Straight Arrow Connector 26">
            <a:extLst>
              <a:ext uri="{FF2B5EF4-FFF2-40B4-BE49-F238E27FC236}">
                <a16:creationId xmlns:a16="http://schemas.microsoft.com/office/drawing/2014/main" id="{2FC061F3-A3A3-07ED-E49D-91EAE26ED757}"/>
              </a:ext>
            </a:extLst>
          </p:cNvPr>
          <p:cNvCxnSpPr>
            <a:cxnSpLocks/>
          </p:cNvCxnSpPr>
          <p:nvPr/>
        </p:nvCxnSpPr>
        <p:spPr>
          <a:xfrm>
            <a:off x="5375920" y="3717032"/>
            <a:ext cx="1469174" cy="1151827"/>
          </a:xfrm>
          <a:prstGeom prst="straightConnector1">
            <a:avLst/>
          </a:prstGeom>
          <a:ln w="19050"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32" name="TextBox 31">
            <a:extLst>
              <a:ext uri="{FF2B5EF4-FFF2-40B4-BE49-F238E27FC236}">
                <a16:creationId xmlns:a16="http://schemas.microsoft.com/office/drawing/2014/main" id="{0F7D6077-4C44-5755-0010-E40E53BE9107}"/>
              </a:ext>
            </a:extLst>
          </p:cNvPr>
          <p:cNvSpPr txBox="1"/>
          <p:nvPr/>
        </p:nvSpPr>
        <p:spPr>
          <a:xfrm>
            <a:off x="4631758" y="1668073"/>
            <a:ext cx="1584176" cy="492443"/>
          </a:xfrm>
          <a:prstGeom prst="rect">
            <a:avLst/>
          </a:prstGeom>
          <a:noFill/>
        </p:spPr>
        <p:txBody>
          <a:bodyPr wrap="square" lIns="0" tIns="0" rIns="0" bIns="0" rtlCol="0">
            <a:spAutoFit/>
          </a:bodyPr>
          <a:lstStyle/>
          <a:p>
            <a:pPr algn="l"/>
            <a:r>
              <a:rPr lang="en-GB" sz="1600" noProof="0">
                <a:solidFill>
                  <a:srgbClr val="00B0F0"/>
                </a:solidFill>
              </a:rPr>
              <a:t>CENELEC Harmonisation</a:t>
            </a:r>
          </a:p>
        </p:txBody>
      </p:sp>
      <p:sp>
        <p:nvSpPr>
          <p:cNvPr id="33" name="TextBox 32">
            <a:extLst>
              <a:ext uri="{FF2B5EF4-FFF2-40B4-BE49-F238E27FC236}">
                <a16:creationId xmlns:a16="http://schemas.microsoft.com/office/drawing/2014/main" id="{7DBD70C3-27B3-D488-245B-9BFF16A37290}"/>
              </a:ext>
            </a:extLst>
          </p:cNvPr>
          <p:cNvSpPr txBox="1"/>
          <p:nvPr/>
        </p:nvSpPr>
        <p:spPr>
          <a:xfrm>
            <a:off x="5807968" y="2704695"/>
            <a:ext cx="1584176" cy="492443"/>
          </a:xfrm>
          <a:prstGeom prst="rect">
            <a:avLst/>
          </a:prstGeom>
          <a:noFill/>
        </p:spPr>
        <p:txBody>
          <a:bodyPr wrap="square" lIns="0" tIns="0" rIns="0" bIns="0" rtlCol="0">
            <a:spAutoFit/>
          </a:bodyPr>
          <a:lstStyle/>
          <a:p>
            <a:pPr algn="l"/>
            <a:r>
              <a:rPr lang="en-GB" sz="1600" noProof="0">
                <a:solidFill>
                  <a:srgbClr val="00B0F0"/>
                </a:solidFill>
              </a:rPr>
              <a:t>IEC Harmonisation</a:t>
            </a:r>
          </a:p>
        </p:txBody>
      </p:sp>
      <p:sp>
        <p:nvSpPr>
          <p:cNvPr id="34" name="TextBox 33">
            <a:extLst>
              <a:ext uri="{FF2B5EF4-FFF2-40B4-BE49-F238E27FC236}">
                <a16:creationId xmlns:a16="http://schemas.microsoft.com/office/drawing/2014/main" id="{402F8DF9-5D62-8289-40D6-28BAF53D4B1B}"/>
              </a:ext>
            </a:extLst>
          </p:cNvPr>
          <p:cNvSpPr txBox="1"/>
          <p:nvPr/>
        </p:nvSpPr>
        <p:spPr>
          <a:xfrm>
            <a:off x="5095010" y="4203192"/>
            <a:ext cx="1584176" cy="492443"/>
          </a:xfrm>
          <a:prstGeom prst="rect">
            <a:avLst/>
          </a:prstGeom>
          <a:noFill/>
        </p:spPr>
        <p:txBody>
          <a:bodyPr wrap="square" lIns="0" tIns="0" rIns="0" bIns="0" rtlCol="0">
            <a:spAutoFit/>
          </a:bodyPr>
          <a:lstStyle/>
          <a:p>
            <a:r>
              <a:rPr lang="en-GB" sz="1600">
                <a:solidFill>
                  <a:srgbClr val="00B0F0"/>
                </a:solidFill>
              </a:rPr>
              <a:t>National requirement</a:t>
            </a:r>
            <a:endParaRPr lang="en-GB" sz="1600" noProof="0">
              <a:solidFill>
                <a:srgbClr val="00B0F0"/>
              </a:solidFill>
            </a:endParaRPr>
          </a:p>
        </p:txBody>
      </p:sp>
      <p:pic>
        <p:nvPicPr>
          <p:cNvPr id="2" name="Graphic 1" descr="User with solid fill">
            <a:extLst>
              <a:ext uri="{FF2B5EF4-FFF2-40B4-BE49-F238E27FC236}">
                <a16:creationId xmlns:a16="http://schemas.microsoft.com/office/drawing/2014/main" id="{C3A293AC-8D5A-2F88-FDF7-D05DD2328A92}"/>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216736894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4F656E-3BB9-B671-1A2B-827C00EA26DE}"/>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9004B784-20FA-DF6A-5529-37A5641290E4}"/>
              </a:ext>
            </a:extLst>
          </p:cNvPr>
          <p:cNvSpPr>
            <a:spLocks noGrp="1"/>
          </p:cNvSpPr>
          <p:nvPr>
            <p:ph type="sldNum" sz="quarter" idx="12"/>
          </p:nvPr>
        </p:nvSpPr>
        <p:spPr/>
        <p:txBody>
          <a:bodyPr/>
          <a:lstStyle/>
          <a:p>
            <a:fld id="{36B5EA5A-BC32-A742-B11B-8E7414D5B535}" type="slidenum">
              <a:rPr lang="en-US" smtClean="0"/>
              <a:pPr/>
              <a:t>100</a:t>
            </a:fld>
            <a:endParaRPr lang="en-US"/>
          </a:p>
        </p:txBody>
      </p:sp>
      <p:sp>
        <p:nvSpPr>
          <p:cNvPr id="7" name="Title 6">
            <a:extLst>
              <a:ext uri="{FF2B5EF4-FFF2-40B4-BE49-F238E27FC236}">
                <a16:creationId xmlns:a16="http://schemas.microsoft.com/office/drawing/2014/main" id="{C79CDE82-D67A-0A98-AE2D-B94F2A548F29}"/>
              </a:ext>
            </a:extLst>
          </p:cNvPr>
          <p:cNvSpPr>
            <a:spLocks noGrp="1"/>
          </p:cNvSpPr>
          <p:nvPr>
            <p:ph type="title"/>
          </p:nvPr>
        </p:nvSpPr>
        <p:spPr/>
        <p:txBody>
          <a:bodyPr/>
          <a:lstStyle/>
          <a:p>
            <a:pPr>
              <a:lnSpc>
                <a:spcPct val="100000"/>
              </a:lnSpc>
            </a:pPr>
            <a:r>
              <a:rPr lang="en-US" sz="2800"/>
              <a:t>On </a:t>
            </a:r>
            <a:r>
              <a:rPr lang="fr-FR" sz="2800"/>
              <a:t>Vérification Initiale et mise en service </a:t>
            </a:r>
            <a:br>
              <a:rPr lang="fr-FR" sz="2800"/>
            </a:br>
            <a:r>
              <a:rPr lang="en-US" sz="2200">
                <a:solidFill>
                  <a:schemeClr val="bg2">
                    <a:lumMod val="50000"/>
                  </a:schemeClr>
                </a:solidFill>
              </a:rPr>
              <a:t>Roles and responsibilities</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618047BE-34DF-69F6-8636-4AE4252FD463}"/>
              </a:ext>
            </a:extLst>
          </p:cNvPr>
          <p:cNvSpPr txBox="1">
            <a:spLocks/>
          </p:cNvSpPr>
          <p:nvPr/>
        </p:nvSpPr>
        <p:spPr>
          <a:xfrm>
            <a:off x="411565" y="1524000"/>
            <a:ext cx="11254533" cy="4524375"/>
          </a:xfrm>
          <a:prstGeom prst="rect">
            <a:avLst/>
          </a:prstGeom>
        </p:spPr>
        <p:txBody>
          <a:bodyPr vert="horz" lIns="0" tIns="0" rIns="0" bIns="0" rtlCol="0" anchor="t">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GB" u="sng"/>
              <a:t>Recommendation</a:t>
            </a:r>
            <a:endParaRPr lang="en-US" u="sng"/>
          </a:p>
          <a:p>
            <a:pPr marL="0" indent="0">
              <a:lnSpc>
                <a:spcPct val="113999"/>
              </a:lnSpc>
              <a:buNone/>
            </a:pPr>
            <a:r>
              <a:rPr lang="en-GB"/>
              <a:t>All electrical services</a:t>
            </a:r>
            <a:r>
              <a:rPr lang="en-GB" b="0"/>
              <a:t> at CERN to re-read this chapter and compare it to current working practices to ensure we meet the requirements of the standard.</a:t>
            </a:r>
            <a:endParaRPr lang="en-US">
              <a:cs typeface="Arial"/>
            </a:endParaRPr>
          </a:p>
          <a:p>
            <a:pPr marL="0" indent="0">
              <a:lnSpc>
                <a:spcPct val="114000"/>
              </a:lnSpc>
              <a:buNone/>
            </a:pPr>
            <a:r>
              <a:rPr lang="en-GB"/>
              <a:t>Roles, responsibilities</a:t>
            </a:r>
            <a:r>
              <a:rPr lang="en-GB" b="0"/>
              <a:t> and </a:t>
            </a:r>
            <a:r>
              <a:rPr lang="en-GB"/>
              <a:t>process </a:t>
            </a:r>
            <a:r>
              <a:rPr lang="en-GB" b="0"/>
              <a:t>to be clarified between each electrical service, HSE and the controlling bodies such as DEKRA/Bureau Veritas.</a:t>
            </a:r>
          </a:p>
          <a:p>
            <a:pPr marL="0" indent="0">
              <a:lnSpc>
                <a:spcPct val="114000"/>
              </a:lnSpc>
              <a:buNone/>
            </a:pPr>
            <a:endParaRPr lang="en-GB" b="0"/>
          </a:p>
          <a:p>
            <a:pPr marL="0" indent="0">
              <a:lnSpc>
                <a:spcPct val="114000"/>
              </a:lnSpc>
              <a:buNone/>
            </a:pPr>
            <a:endParaRPr lang="en-GB" b="0"/>
          </a:p>
          <a:p>
            <a:pPr marL="0" indent="0">
              <a:lnSpc>
                <a:spcPct val="114000"/>
              </a:lnSpc>
              <a:buNone/>
            </a:pPr>
            <a:br>
              <a:rPr lang="en-GB" sz="1200" b="0">
                <a:solidFill>
                  <a:srgbClr val="181818"/>
                </a:solidFill>
                <a:effectLst/>
                <a:latin typeface="Arial" panose="020B0604020202020204" pitchFamily="34" charset="0"/>
                <a:cs typeface="Arial"/>
              </a:rPr>
            </a:br>
            <a:br>
              <a:rPr lang="en-GB" sz="1200" b="0">
                <a:solidFill>
                  <a:srgbClr val="181818"/>
                </a:solidFill>
                <a:effectLst/>
                <a:latin typeface="Arial" panose="020B0604020202020204" pitchFamily="34" charset="0"/>
                <a:cs typeface="Arial"/>
              </a:rPr>
            </a:br>
            <a:r>
              <a:rPr lang="en-GB" sz="1200" b="0" i="1">
                <a:solidFill>
                  <a:srgbClr val="181818"/>
                </a:solidFill>
                <a:effectLst/>
                <a:latin typeface="Arial" panose="020B0604020202020204" pitchFamily="34" charset="0"/>
                <a:cs typeface="Arial"/>
              </a:rPr>
              <a:t>To request an Initial Inspection</a:t>
            </a:r>
            <a:r>
              <a:rPr lang="en-GB" sz="1200" b="0" i="1">
                <a:solidFill>
                  <a:srgbClr val="181818"/>
                </a:solidFill>
                <a:latin typeface="Arial" panose="020B0604020202020204" pitchFamily="34" charset="0"/>
                <a:cs typeface="Arial"/>
              </a:rPr>
              <a:t>, please send the EDMS </a:t>
            </a:r>
            <a:r>
              <a:rPr lang="en-GB" sz="1200" b="0" i="1">
                <a:solidFill>
                  <a:srgbClr val="181818"/>
                </a:solidFill>
                <a:latin typeface="Arial" panose="020B0604020202020204" pitchFamily="34" charset="0"/>
                <a:cs typeface="Arial"/>
                <a:hlinkClick r:id="rId2"/>
              </a:rPr>
              <a:t>1212097</a:t>
            </a:r>
            <a:r>
              <a:rPr lang="en-GB" sz="1200" b="0" i="1">
                <a:solidFill>
                  <a:srgbClr val="181818"/>
                </a:solidFill>
                <a:latin typeface="Arial" panose="020B0604020202020204" pitchFamily="34" charset="0"/>
                <a:cs typeface="Arial"/>
              </a:rPr>
              <a:t> to </a:t>
            </a:r>
            <a:r>
              <a:rPr lang="en-GB" sz="1200" b="0" i="1">
                <a:solidFill>
                  <a:srgbClr val="181818"/>
                </a:solidFill>
                <a:latin typeface="Arial" panose="020B0604020202020204" pitchFamily="34" charset="0"/>
                <a:cs typeface="Arial"/>
                <a:hlinkClick r:id="rId3"/>
              </a:rPr>
              <a:t>electrical-verifications.service@cern.ch</a:t>
            </a:r>
            <a:r>
              <a:rPr lang="en-GB" sz="1200" b="0" i="1">
                <a:solidFill>
                  <a:srgbClr val="181818"/>
                </a:solidFill>
                <a:latin typeface="Arial" panose="020B0604020202020204" pitchFamily="34" charset="0"/>
                <a:cs typeface="Arial"/>
              </a:rPr>
              <a:t>.</a:t>
            </a:r>
            <a:endParaRPr lang="en-GB" sz="1200" b="0" i="1">
              <a:solidFill>
                <a:srgbClr val="181818"/>
              </a:solidFill>
              <a:effectLst/>
              <a:latin typeface="Arial" panose="020B0604020202020204" pitchFamily="34" charset="0"/>
              <a:cs typeface="Arial"/>
            </a:endParaRPr>
          </a:p>
          <a:p>
            <a:pPr marL="0" indent="0">
              <a:lnSpc>
                <a:spcPct val="114000"/>
              </a:lnSpc>
              <a:buNone/>
            </a:pPr>
            <a:endParaRPr lang="en-GB" b="0">
              <a:solidFill>
                <a:srgbClr val="181818"/>
              </a:solidFill>
              <a:effectLst/>
              <a:latin typeface="Arial" panose="020B0604020202020204" pitchFamily="34" charset="0"/>
              <a:cs typeface="Arial"/>
            </a:endParaRPr>
          </a:p>
        </p:txBody>
      </p:sp>
      <p:pic>
        <p:nvPicPr>
          <p:cNvPr id="8" name="Picture 7">
            <a:extLst>
              <a:ext uri="{FF2B5EF4-FFF2-40B4-BE49-F238E27FC236}">
                <a16:creationId xmlns:a16="http://schemas.microsoft.com/office/drawing/2014/main" id="{0468DE11-ADC8-FD89-8051-AD675DB28D91}"/>
              </a:ext>
            </a:extLst>
          </p:cNvPr>
          <p:cNvPicPr>
            <a:picLocks noChangeAspect="1"/>
          </p:cNvPicPr>
          <p:nvPr/>
        </p:nvPicPr>
        <p:blipFill>
          <a:blip r:embed="rId4"/>
          <a:srcRect/>
          <a:stretch/>
        </p:blipFill>
        <p:spPr>
          <a:xfrm>
            <a:off x="11243065" y="5663809"/>
            <a:ext cx="540000" cy="533932"/>
          </a:xfrm>
          <a:prstGeom prst="rect">
            <a:avLst/>
          </a:prstGeom>
        </p:spPr>
      </p:pic>
      <p:pic>
        <p:nvPicPr>
          <p:cNvPr id="4" name="Graphic 3" descr="User with solid fill">
            <a:extLst>
              <a:ext uri="{FF2B5EF4-FFF2-40B4-BE49-F238E27FC236}">
                <a16:creationId xmlns:a16="http://schemas.microsoft.com/office/drawing/2014/main" id="{61DD5C2C-34D4-AD1B-D2A4-18D2792A23E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318444" y="6469099"/>
            <a:ext cx="194621" cy="194621"/>
          </a:xfrm>
          <a:prstGeom prst="rect">
            <a:avLst/>
          </a:prstGeom>
        </p:spPr>
      </p:pic>
      <p:pic>
        <p:nvPicPr>
          <p:cNvPr id="10" name="Graphic 9" descr="Baseball hat outline">
            <a:extLst>
              <a:ext uri="{FF2B5EF4-FFF2-40B4-BE49-F238E27FC236}">
                <a16:creationId xmlns:a16="http://schemas.microsoft.com/office/drawing/2014/main" id="{ACE990C6-7481-241D-2972-AC6F06FFC24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048000" y="3979333"/>
            <a:ext cx="1346200" cy="1354666"/>
          </a:xfrm>
          <a:prstGeom prst="rect">
            <a:avLst/>
          </a:prstGeom>
        </p:spPr>
      </p:pic>
      <p:pic>
        <p:nvPicPr>
          <p:cNvPr id="11" name="Graphic 10" descr="Decision chart outline">
            <a:extLst>
              <a:ext uri="{FF2B5EF4-FFF2-40B4-BE49-F238E27FC236}">
                <a16:creationId xmlns:a16="http://schemas.microsoft.com/office/drawing/2014/main" id="{39CA5185-819F-0886-175F-1FCD84C95577}"/>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6781800" y="3810000"/>
            <a:ext cx="1557866" cy="1524000"/>
          </a:xfrm>
          <a:prstGeom prst="rect">
            <a:avLst/>
          </a:prstGeom>
        </p:spPr>
      </p:pic>
    </p:spTree>
    <p:extLst>
      <p:ext uri="{BB962C8B-B14F-4D97-AF65-F5344CB8AC3E}">
        <p14:creationId xmlns:p14="http://schemas.microsoft.com/office/powerpoint/2010/main" val="278147689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6BD927-8FC7-31A3-9BDC-C0BD3FAF2ECB}"/>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BCE7565-0D82-9C10-0E3E-F40FCA27FB05}"/>
              </a:ext>
            </a:extLst>
          </p:cNvPr>
          <p:cNvSpPr>
            <a:spLocks noGrp="1"/>
          </p:cNvSpPr>
          <p:nvPr>
            <p:ph type="sldNum" sz="quarter" idx="12"/>
          </p:nvPr>
        </p:nvSpPr>
        <p:spPr/>
        <p:txBody>
          <a:bodyPr/>
          <a:lstStyle/>
          <a:p>
            <a:fld id="{36B5EA5A-BC32-A742-B11B-8E7414D5B535}" type="slidenum">
              <a:rPr lang="en-US" smtClean="0"/>
              <a:pPr/>
              <a:t>101</a:t>
            </a:fld>
            <a:endParaRPr lang="en-US"/>
          </a:p>
        </p:txBody>
      </p:sp>
      <p:sp>
        <p:nvSpPr>
          <p:cNvPr id="7" name="Title 6">
            <a:extLst>
              <a:ext uri="{FF2B5EF4-FFF2-40B4-BE49-F238E27FC236}">
                <a16:creationId xmlns:a16="http://schemas.microsoft.com/office/drawing/2014/main" id="{B036D7CE-6119-664A-5006-69449E903D7C}"/>
              </a:ext>
            </a:extLst>
          </p:cNvPr>
          <p:cNvSpPr>
            <a:spLocks noGrp="1"/>
          </p:cNvSpPr>
          <p:nvPr>
            <p:ph type="title"/>
          </p:nvPr>
        </p:nvSpPr>
        <p:spPr/>
        <p:txBody>
          <a:bodyPr/>
          <a:lstStyle/>
          <a:p>
            <a:pPr>
              <a:lnSpc>
                <a:spcPct val="100000"/>
              </a:lnSpc>
            </a:pPr>
            <a:r>
              <a:rPr lang="en-US" sz="2800"/>
              <a:t>6.5 – </a:t>
            </a:r>
            <a:r>
              <a:rPr lang="fr-FR" sz="2800"/>
              <a:t>Vérification périodique</a:t>
            </a:r>
            <a:br>
              <a:rPr lang="fr-FR" sz="2800">
                <a:cs typeface="Arial"/>
              </a:rPr>
            </a:br>
            <a:r>
              <a:rPr lang="fr-FR" sz="2200">
                <a:solidFill>
                  <a:schemeClr val="bg2">
                    <a:lumMod val="50000"/>
                  </a:schemeClr>
                </a:solidFill>
                <a:cs typeface="Arial"/>
              </a:rPr>
              <a:t>Spécificités</a:t>
            </a:r>
            <a:br>
              <a:rPr lang="fr-FR" sz="1800"/>
            </a:br>
            <a:r>
              <a:rPr lang="fr-FR" sz="1800"/>
              <a:t> </a:t>
            </a:r>
            <a:endParaRPr lang="en-GB" sz="2200">
              <a:solidFill>
                <a:schemeClr val="bg2">
                  <a:lumMod val="50000"/>
                </a:schemeClr>
              </a:solidFill>
              <a:cs typeface="Arial"/>
            </a:endParaRPr>
          </a:p>
        </p:txBody>
      </p:sp>
      <p:pic>
        <p:nvPicPr>
          <p:cNvPr id="8" name="Picture 7">
            <a:extLst>
              <a:ext uri="{FF2B5EF4-FFF2-40B4-BE49-F238E27FC236}">
                <a16:creationId xmlns:a16="http://schemas.microsoft.com/office/drawing/2014/main" id="{D972D68A-E857-3158-80C1-169FE55BEB47}"/>
              </a:ext>
            </a:extLst>
          </p:cNvPr>
          <p:cNvPicPr>
            <a:picLocks noChangeAspect="1"/>
          </p:cNvPicPr>
          <p:nvPr/>
        </p:nvPicPr>
        <p:blipFill>
          <a:blip r:embed="rId2"/>
          <a:srcRect/>
          <a:stretch/>
        </p:blipFill>
        <p:spPr>
          <a:xfrm>
            <a:off x="11243065" y="5663809"/>
            <a:ext cx="540000" cy="533932"/>
          </a:xfrm>
          <a:prstGeom prst="rect">
            <a:avLst/>
          </a:prstGeom>
        </p:spPr>
      </p:pic>
      <p:pic>
        <p:nvPicPr>
          <p:cNvPr id="4" name="Picture 3">
            <a:extLst>
              <a:ext uri="{FF2B5EF4-FFF2-40B4-BE49-F238E27FC236}">
                <a16:creationId xmlns:a16="http://schemas.microsoft.com/office/drawing/2014/main" id="{4E98D69E-AD47-F0DF-0BDA-FA9461C9567D}"/>
              </a:ext>
            </a:extLst>
          </p:cNvPr>
          <p:cNvPicPr>
            <a:picLocks noChangeAspect="1"/>
          </p:cNvPicPr>
          <p:nvPr/>
        </p:nvPicPr>
        <p:blipFill>
          <a:blip r:embed="rId3"/>
          <a:stretch>
            <a:fillRect/>
          </a:stretch>
        </p:blipFill>
        <p:spPr>
          <a:xfrm>
            <a:off x="485702" y="1536476"/>
            <a:ext cx="5957643" cy="3735699"/>
          </a:xfrm>
          <a:prstGeom prst="rect">
            <a:avLst/>
          </a:prstGeom>
        </p:spPr>
      </p:pic>
      <p:sp>
        <p:nvSpPr>
          <p:cNvPr id="5" name="Rectangle: Rounded Corners 4">
            <a:extLst>
              <a:ext uri="{FF2B5EF4-FFF2-40B4-BE49-F238E27FC236}">
                <a16:creationId xmlns:a16="http://schemas.microsoft.com/office/drawing/2014/main" id="{82983AD1-AE82-5BDE-3228-3773127C66D5}"/>
              </a:ext>
            </a:extLst>
          </p:cNvPr>
          <p:cNvSpPr/>
          <p:nvPr/>
        </p:nvSpPr>
        <p:spPr>
          <a:xfrm>
            <a:off x="407988" y="1730332"/>
            <a:ext cx="5957644" cy="501942"/>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Rounded Corners 10">
            <a:extLst>
              <a:ext uri="{FF2B5EF4-FFF2-40B4-BE49-F238E27FC236}">
                <a16:creationId xmlns:a16="http://schemas.microsoft.com/office/drawing/2014/main" id="{AEC2D5A0-55C1-9550-A00B-1E0CA8B594FB}"/>
              </a:ext>
            </a:extLst>
          </p:cNvPr>
          <p:cNvSpPr/>
          <p:nvPr/>
        </p:nvSpPr>
        <p:spPr>
          <a:xfrm>
            <a:off x="407989" y="2833816"/>
            <a:ext cx="5957644" cy="392276"/>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7">
            <a:extLst>
              <a:ext uri="{FF2B5EF4-FFF2-40B4-BE49-F238E27FC236}">
                <a16:creationId xmlns:a16="http://schemas.microsoft.com/office/drawing/2014/main" id="{08B3A5D7-B36B-D001-F50C-F2BAC9228612}"/>
              </a:ext>
            </a:extLst>
          </p:cNvPr>
          <p:cNvSpPr txBox="1">
            <a:spLocks/>
          </p:cNvSpPr>
          <p:nvPr/>
        </p:nvSpPr>
        <p:spPr>
          <a:xfrm>
            <a:off x="6743065" y="1536476"/>
            <a:ext cx="5040000" cy="4608513"/>
          </a:xfrm>
          <a:prstGeom prst="rect">
            <a:avLst/>
          </a:prstGeom>
        </p:spPr>
        <p:txBody>
          <a:bodyPr vert="horz" lIns="0" tIns="0" rIns="0" bIns="0" rtlCol="0" anchor="t">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1600" b="0"/>
              <a:t>For information: since 2025, a non-conformity is noted by DEKRA/Bureau Veritas if the removal of the “plastrons” is not allowed by the equipment owner (obligation in France).</a:t>
            </a:r>
          </a:p>
          <a:p>
            <a:r>
              <a:rPr lang="en-US" sz="1600" b="0"/>
              <a:t>The settings of the protection devices need to be visible, to compare them w.r.t the Initial Inspection.</a:t>
            </a:r>
            <a:endParaRPr lang="en-US" sz="1600" b="0">
              <a:cs typeface="Arial"/>
            </a:endParaRPr>
          </a:p>
          <a:p>
            <a:pPr marL="0" indent="0">
              <a:buNone/>
            </a:pPr>
            <a:endParaRPr lang="en-US" sz="1600" b="0"/>
          </a:p>
          <a:p>
            <a:pPr marL="0" indent="0">
              <a:buNone/>
            </a:pPr>
            <a:endParaRPr lang="en-US" sz="1600" b="0"/>
          </a:p>
          <a:p>
            <a:pPr marL="0" indent="0">
              <a:buNone/>
            </a:pPr>
            <a:endParaRPr lang="en-GB" sz="1600" b="0"/>
          </a:p>
          <a:p>
            <a:pPr marL="0" indent="0">
              <a:lnSpc>
                <a:spcPct val="114000"/>
              </a:lnSpc>
              <a:buNone/>
            </a:pPr>
            <a:endParaRPr lang="en-GB" sz="1600" b="0">
              <a:solidFill>
                <a:srgbClr val="000000"/>
              </a:solidFill>
              <a:latin typeface="Arial" panose="020B0604020202020204" pitchFamily="34" charset="0"/>
            </a:endParaRPr>
          </a:p>
        </p:txBody>
      </p:sp>
      <p:pic>
        <p:nvPicPr>
          <p:cNvPr id="10" name="Graphic 9" descr="User with solid fill">
            <a:extLst>
              <a:ext uri="{FF2B5EF4-FFF2-40B4-BE49-F238E27FC236}">
                <a16:creationId xmlns:a16="http://schemas.microsoft.com/office/drawing/2014/main" id="{D11A3AD7-F2D5-F874-E0BF-8E8E9E8CDD1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139292702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BD2847-2EFF-0A47-9812-8B39F909965A}"/>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A1642FF0-9916-DB64-EFEC-A0A1D9AFC936}"/>
              </a:ext>
            </a:extLst>
          </p:cNvPr>
          <p:cNvSpPr>
            <a:spLocks noGrp="1"/>
          </p:cNvSpPr>
          <p:nvPr>
            <p:ph type="sldNum" sz="quarter" idx="12"/>
          </p:nvPr>
        </p:nvSpPr>
        <p:spPr/>
        <p:txBody>
          <a:bodyPr/>
          <a:lstStyle/>
          <a:p>
            <a:fld id="{36B5EA5A-BC32-A742-B11B-8E7414D5B535}" type="slidenum">
              <a:rPr lang="en-US" smtClean="0"/>
              <a:pPr/>
              <a:t>102</a:t>
            </a:fld>
            <a:endParaRPr lang="en-US"/>
          </a:p>
        </p:txBody>
      </p:sp>
      <p:sp>
        <p:nvSpPr>
          <p:cNvPr id="7" name="Title 6">
            <a:extLst>
              <a:ext uri="{FF2B5EF4-FFF2-40B4-BE49-F238E27FC236}">
                <a16:creationId xmlns:a16="http://schemas.microsoft.com/office/drawing/2014/main" id="{77EF4E27-0891-FDBF-3D7F-DED21DD294CC}"/>
              </a:ext>
            </a:extLst>
          </p:cNvPr>
          <p:cNvSpPr>
            <a:spLocks noGrp="1"/>
          </p:cNvSpPr>
          <p:nvPr>
            <p:ph type="title"/>
          </p:nvPr>
        </p:nvSpPr>
        <p:spPr/>
        <p:txBody>
          <a:bodyPr/>
          <a:lstStyle/>
          <a:p>
            <a:pPr>
              <a:lnSpc>
                <a:spcPct val="100000"/>
              </a:lnSpc>
            </a:pPr>
            <a:r>
              <a:rPr lang="en-US" sz="2800"/>
              <a:t>6.6.1 – </a:t>
            </a:r>
            <a:r>
              <a:rPr lang="fr-FR" sz="2800"/>
              <a:t>Maintenance</a:t>
            </a:r>
            <a:br>
              <a:rPr lang="fr-FR" sz="2800">
                <a:cs typeface="Arial"/>
              </a:rPr>
            </a:br>
            <a:r>
              <a:rPr lang="en-US" sz="2200">
                <a:solidFill>
                  <a:schemeClr val="bg2">
                    <a:lumMod val="50000"/>
                  </a:schemeClr>
                </a:solidFill>
                <a:cs typeface="Arial"/>
              </a:rPr>
              <a:t>Objective</a:t>
            </a:r>
            <a:br>
              <a:rPr lang="fr-FR" sz="2800"/>
            </a:br>
            <a:endParaRPr lang="en-GB" sz="2200">
              <a:solidFill>
                <a:schemeClr val="bg2">
                  <a:lumMod val="50000"/>
                </a:schemeClr>
              </a:solidFill>
            </a:endParaRPr>
          </a:p>
        </p:txBody>
      </p:sp>
      <p:pic>
        <p:nvPicPr>
          <p:cNvPr id="8" name="Picture 7">
            <a:extLst>
              <a:ext uri="{FF2B5EF4-FFF2-40B4-BE49-F238E27FC236}">
                <a16:creationId xmlns:a16="http://schemas.microsoft.com/office/drawing/2014/main" id="{6A0760A0-1F50-1D33-9F22-D25DB73F0640}"/>
              </a:ext>
            </a:extLst>
          </p:cNvPr>
          <p:cNvPicPr>
            <a:picLocks noChangeAspect="1"/>
          </p:cNvPicPr>
          <p:nvPr/>
        </p:nvPicPr>
        <p:blipFill>
          <a:blip r:embed="rId2"/>
          <a:stretch>
            <a:fillRect/>
          </a:stretch>
        </p:blipFill>
        <p:spPr>
          <a:xfrm>
            <a:off x="11243065" y="5660775"/>
            <a:ext cx="540000" cy="540000"/>
          </a:xfrm>
          <a:prstGeom prst="rect">
            <a:avLst/>
          </a:prstGeom>
        </p:spPr>
      </p:pic>
      <p:pic>
        <p:nvPicPr>
          <p:cNvPr id="9" name="Picture 8">
            <a:extLst>
              <a:ext uri="{FF2B5EF4-FFF2-40B4-BE49-F238E27FC236}">
                <a16:creationId xmlns:a16="http://schemas.microsoft.com/office/drawing/2014/main" id="{E37BB837-A668-3C51-0631-0B979C17BCE0}"/>
              </a:ext>
            </a:extLst>
          </p:cNvPr>
          <p:cNvPicPr>
            <a:picLocks noChangeAspect="1"/>
          </p:cNvPicPr>
          <p:nvPr/>
        </p:nvPicPr>
        <p:blipFill>
          <a:blip r:embed="rId3"/>
          <a:stretch>
            <a:fillRect/>
          </a:stretch>
        </p:blipFill>
        <p:spPr>
          <a:xfrm>
            <a:off x="520829" y="1536476"/>
            <a:ext cx="5896816" cy="1277018"/>
          </a:xfrm>
          <a:prstGeom prst="rect">
            <a:avLst/>
          </a:prstGeom>
        </p:spPr>
      </p:pic>
      <p:pic>
        <p:nvPicPr>
          <p:cNvPr id="13" name="Picture 12">
            <a:extLst>
              <a:ext uri="{FF2B5EF4-FFF2-40B4-BE49-F238E27FC236}">
                <a16:creationId xmlns:a16="http://schemas.microsoft.com/office/drawing/2014/main" id="{260FF86D-EEF5-152C-D0ED-2293AB32B294}"/>
              </a:ext>
            </a:extLst>
          </p:cNvPr>
          <p:cNvPicPr>
            <a:picLocks noChangeAspect="1"/>
          </p:cNvPicPr>
          <p:nvPr/>
        </p:nvPicPr>
        <p:blipFill>
          <a:blip r:embed="rId4"/>
          <a:stretch>
            <a:fillRect/>
          </a:stretch>
        </p:blipFill>
        <p:spPr>
          <a:xfrm>
            <a:off x="516827" y="3025702"/>
            <a:ext cx="5900817" cy="391608"/>
          </a:xfrm>
          <a:prstGeom prst="rect">
            <a:avLst/>
          </a:prstGeom>
        </p:spPr>
      </p:pic>
      <p:sp>
        <p:nvSpPr>
          <p:cNvPr id="14" name="Rectangle: Rounded Corners 13">
            <a:extLst>
              <a:ext uri="{FF2B5EF4-FFF2-40B4-BE49-F238E27FC236}">
                <a16:creationId xmlns:a16="http://schemas.microsoft.com/office/drawing/2014/main" id="{25F6F2EB-CC09-3FF5-B51E-32129119851D}"/>
              </a:ext>
            </a:extLst>
          </p:cNvPr>
          <p:cNvSpPr/>
          <p:nvPr/>
        </p:nvSpPr>
        <p:spPr>
          <a:xfrm>
            <a:off x="407988" y="1882295"/>
            <a:ext cx="6009656" cy="931199"/>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Rounded Corners 14">
            <a:extLst>
              <a:ext uri="{FF2B5EF4-FFF2-40B4-BE49-F238E27FC236}">
                <a16:creationId xmlns:a16="http://schemas.microsoft.com/office/drawing/2014/main" id="{10CED01C-23D4-4D28-A12B-FD8A6531208A}"/>
              </a:ext>
            </a:extLst>
          </p:cNvPr>
          <p:cNvSpPr/>
          <p:nvPr/>
        </p:nvSpPr>
        <p:spPr>
          <a:xfrm>
            <a:off x="407988" y="2945775"/>
            <a:ext cx="6009656" cy="539753"/>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Graphic 2" descr="User with solid fill">
            <a:extLst>
              <a:ext uri="{FF2B5EF4-FFF2-40B4-BE49-F238E27FC236}">
                <a16:creationId xmlns:a16="http://schemas.microsoft.com/office/drawing/2014/main" id="{913B1358-2A23-DCED-52D4-DF4EED04FCC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318444" y="6469099"/>
            <a:ext cx="194621" cy="194621"/>
          </a:xfrm>
          <a:prstGeom prst="rect">
            <a:avLst/>
          </a:prstGeom>
        </p:spPr>
      </p:pic>
      <p:sp>
        <p:nvSpPr>
          <p:cNvPr id="4" name="Content Placeholder 7">
            <a:extLst>
              <a:ext uri="{FF2B5EF4-FFF2-40B4-BE49-F238E27FC236}">
                <a16:creationId xmlns:a16="http://schemas.microsoft.com/office/drawing/2014/main" id="{AF9C16DA-A7EA-6884-8641-DB0C1FE3C02E}"/>
              </a:ext>
            </a:extLst>
          </p:cNvPr>
          <p:cNvSpPr txBox="1">
            <a:spLocks/>
          </p:cNvSpPr>
          <p:nvPr/>
        </p:nvSpPr>
        <p:spPr>
          <a:xfrm>
            <a:off x="6631171" y="1664493"/>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1600" b="0"/>
              <a:t>Version 2002: only one phrase as obligation “</a:t>
            </a:r>
            <a:r>
              <a:rPr lang="fr-FR" sz="1600" b="0" noProof="0"/>
              <a:t>les installations doivent être maintenues constamment en bon état</a:t>
            </a:r>
            <a:r>
              <a:rPr lang="en-US" sz="1600" b="0"/>
              <a:t>”.</a:t>
            </a:r>
          </a:p>
          <a:p>
            <a:r>
              <a:rPr lang="en-US" sz="1600" b="0"/>
              <a:t>Version 2024: enriched content.</a:t>
            </a:r>
          </a:p>
          <a:p>
            <a:r>
              <a:rPr lang="en-US" sz="1600" b="0"/>
              <a:t>The “</a:t>
            </a:r>
            <a:r>
              <a:rPr lang="fr-FR" sz="1600" noProof="0"/>
              <a:t>chef d’établissement</a:t>
            </a:r>
            <a:r>
              <a:rPr lang="en-US" sz="1600" b="0"/>
              <a:t>” shall prepare procedures on maintenance, if none exist from the turnkey project contractors or the manufacturer.</a:t>
            </a:r>
          </a:p>
          <a:p>
            <a:r>
              <a:rPr lang="en-US" sz="1600"/>
              <a:t>Objective: </a:t>
            </a:r>
            <a:r>
              <a:rPr lang="en-US" sz="1600" b="0"/>
              <a:t>ensure and maintain the safety of property, persons and their safe evacuation.</a:t>
            </a:r>
          </a:p>
          <a:p>
            <a:pPr marL="0" indent="0">
              <a:buNone/>
            </a:pPr>
            <a:endParaRPr lang="en-US" sz="1600" b="0"/>
          </a:p>
          <a:p>
            <a:pPr marL="0" indent="0">
              <a:buNone/>
            </a:pPr>
            <a:endParaRPr lang="en-US" sz="1600" b="0"/>
          </a:p>
          <a:p>
            <a:pPr marL="0" indent="0">
              <a:buNone/>
            </a:pPr>
            <a:endParaRPr lang="en-GB" sz="1600" b="0"/>
          </a:p>
          <a:p>
            <a:pPr marL="0" indent="0">
              <a:lnSpc>
                <a:spcPct val="114000"/>
              </a:lnSpc>
              <a:buNone/>
            </a:pPr>
            <a:endParaRPr lang="en-GB" sz="1600" b="0">
              <a:solidFill>
                <a:srgbClr val="000000"/>
              </a:solidFill>
              <a:latin typeface="Arial" panose="020B0604020202020204" pitchFamily="34" charset="0"/>
            </a:endParaRPr>
          </a:p>
        </p:txBody>
      </p:sp>
    </p:spTree>
    <p:extLst>
      <p:ext uri="{BB962C8B-B14F-4D97-AF65-F5344CB8AC3E}">
        <p14:creationId xmlns:p14="http://schemas.microsoft.com/office/powerpoint/2010/main" val="226179943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BD2847-2EFF-0A47-9812-8B39F909965A}"/>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FBB11B24-FC57-D852-2C9F-4E583A6CC2BB}"/>
              </a:ext>
            </a:extLst>
          </p:cNvPr>
          <p:cNvPicPr>
            <a:picLocks noChangeAspect="1"/>
          </p:cNvPicPr>
          <p:nvPr/>
        </p:nvPicPr>
        <p:blipFill>
          <a:blip r:embed="rId2"/>
          <a:stretch>
            <a:fillRect/>
          </a:stretch>
        </p:blipFill>
        <p:spPr>
          <a:xfrm>
            <a:off x="471319" y="1633010"/>
            <a:ext cx="5400000" cy="4567765"/>
          </a:xfrm>
          <a:prstGeom prst="rect">
            <a:avLst/>
          </a:prstGeom>
        </p:spPr>
      </p:pic>
      <p:sp>
        <p:nvSpPr>
          <p:cNvPr id="6" name="Slide Number Placeholder 5">
            <a:extLst>
              <a:ext uri="{FF2B5EF4-FFF2-40B4-BE49-F238E27FC236}">
                <a16:creationId xmlns:a16="http://schemas.microsoft.com/office/drawing/2014/main" id="{A1642FF0-9916-DB64-EFEC-A0A1D9AFC936}"/>
              </a:ext>
            </a:extLst>
          </p:cNvPr>
          <p:cNvSpPr>
            <a:spLocks noGrp="1"/>
          </p:cNvSpPr>
          <p:nvPr>
            <p:ph type="sldNum" sz="quarter" idx="12"/>
          </p:nvPr>
        </p:nvSpPr>
        <p:spPr/>
        <p:txBody>
          <a:bodyPr/>
          <a:lstStyle/>
          <a:p>
            <a:fld id="{36B5EA5A-BC32-A742-B11B-8E7414D5B535}" type="slidenum">
              <a:rPr lang="en-US" smtClean="0"/>
              <a:pPr/>
              <a:t>103</a:t>
            </a:fld>
            <a:endParaRPr lang="en-US"/>
          </a:p>
        </p:txBody>
      </p:sp>
      <p:sp>
        <p:nvSpPr>
          <p:cNvPr id="7" name="Title 6">
            <a:extLst>
              <a:ext uri="{FF2B5EF4-FFF2-40B4-BE49-F238E27FC236}">
                <a16:creationId xmlns:a16="http://schemas.microsoft.com/office/drawing/2014/main" id="{77EF4E27-0891-FDBF-3D7F-DED21DD294CC}"/>
              </a:ext>
            </a:extLst>
          </p:cNvPr>
          <p:cNvSpPr>
            <a:spLocks noGrp="1"/>
          </p:cNvSpPr>
          <p:nvPr>
            <p:ph type="title"/>
          </p:nvPr>
        </p:nvSpPr>
        <p:spPr/>
        <p:txBody>
          <a:bodyPr/>
          <a:lstStyle/>
          <a:p>
            <a:pPr>
              <a:lnSpc>
                <a:spcPct val="100000"/>
              </a:lnSpc>
            </a:pPr>
            <a:r>
              <a:rPr lang="en-US" sz="2800"/>
              <a:t>6.6.2 – </a:t>
            </a:r>
            <a:r>
              <a:rPr lang="fr-FR" sz="2800"/>
              <a:t>Documents pour la maintenance </a:t>
            </a:r>
            <a:br>
              <a:rPr lang="fr-FR" sz="2800"/>
            </a:br>
            <a:r>
              <a:rPr lang="en-US" sz="2200">
                <a:solidFill>
                  <a:schemeClr val="bg2">
                    <a:lumMod val="50000"/>
                  </a:schemeClr>
                </a:solidFill>
              </a:rPr>
              <a:t>Preliminary documentation to gather onsite before executing maintenance</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3F240783-B3FA-5EC9-4D47-9008B9A44A02}"/>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Before executing maintenance, multiple documents are to be collected by the responsible for the maintenance, such as plans, calculation notes, single line diagrams, layouts, cable lists, inspection reports, conformity declarations, …</a:t>
            </a:r>
          </a:p>
          <a:p>
            <a:pPr marL="0" indent="0">
              <a:lnSpc>
                <a:spcPct val="114000"/>
              </a:lnSpc>
              <a:buNone/>
            </a:pPr>
            <a:endParaRPr lang="fr-FR" sz="1800" b="0" i="1">
              <a:solidFill>
                <a:srgbClr val="000000"/>
              </a:solidFill>
              <a:effectLst/>
              <a:latin typeface="Arial" panose="020B0604020202020204" pitchFamily="34" charset="0"/>
            </a:endParaRPr>
          </a:p>
        </p:txBody>
      </p:sp>
      <p:sp>
        <p:nvSpPr>
          <p:cNvPr id="5" name="Rectangle: Rounded Corners 4">
            <a:extLst>
              <a:ext uri="{FF2B5EF4-FFF2-40B4-BE49-F238E27FC236}">
                <a16:creationId xmlns:a16="http://schemas.microsoft.com/office/drawing/2014/main" id="{6E1FACC9-ACA4-F43A-B4F7-184A4FC777CF}"/>
              </a:ext>
            </a:extLst>
          </p:cNvPr>
          <p:cNvSpPr/>
          <p:nvPr/>
        </p:nvSpPr>
        <p:spPr>
          <a:xfrm>
            <a:off x="3431705" y="1988840"/>
            <a:ext cx="1144434" cy="175102"/>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a:extLst>
              <a:ext uri="{FF2B5EF4-FFF2-40B4-BE49-F238E27FC236}">
                <a16:creationId xmlns:a16="http://schemas.microsoft.com/office/drawing/2014/main" id="{6A0760A0-1F50-1D33-9F22-D25DB73F0640}"/>
              </a:ext>
            </a:extLst>
          </p:cNvPr>
          <p:cNvPicPr>
            <a:picLocks noChangeAspect="1"/>
          </p:cNvPicPr>
          <p:nvPr/>
        </p:nvPicPr>
        <p:blipFill>
          <a:blip r:embed="rId3"/>
          <a:stretch>
            <a:fillRect/>
          </a:stretch>
        </p:blipFill>
        <p:spPr>
          <a:xfrm>
            <a:off x="11243065" y="5660775"/>
            <a:ext cx="540000" cy="540000"/>
          </a:xfrm>
          <a:prstGeom prst="rect">
            <a:avLst/>
          </a:prstGeom>
        </p:spPr>
      </p:pic>
      <p:sp>
        <p:nvSpPr>
          <p:cNvPr id="11" name="Rectangle: Rounded Corners 10">
            <a:extLst>
              <a:ext uri="{FF2B5EF4-FFF2-40B4-BE49-F238E27FC236}">
                <a16:creationId xmlns:a16="http://schemas.microsoft.com/office/drawing/2014/main" id="{288728D8-9F10-CE82-3BE5-588A786A10C7}"/>
              </a:ext>
            </a:extLst>
          </p:cNvPr>
          <p:cNvSpPr/>
          <p:nvPr/>
        </p:nvSpPr>
        <p:spPr>
          <a:xfrm>
            <a:off x="623392" y="2636912"/>
            <a:ext cx="5293314" cy="1976464"/>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Graphic 1" descr="User with solid fill">
            <a:extLst>
              <a:ext uri="{FF2B5EF4-FFF2-40B4-BE49-F238E27FC236}">
                <a16:creationId xmlns:a16="http://schemas.microsoft.com/office/drawing/2014/main" id="{18F40E59-9D07-4AED-EE80-D42BE6EF0E9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278150744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EF5259-187D-6681-8497-6CCA6D36C152}"/>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B661F90C-E195-029E-AFCE-A24BF5C5506B}"/>
              </a:ext>
            </a:extLst>
          </p:cNvPr>
          <p:cNvSpPr>
            <a:spLocks noGrp="1"/>
          </p:cNvSpPr>
          <p:nvPr>
            <p:ph type="sldNum" sz="quarter" idx="12"/>
          </p:nvPr>
        </p:nvSpPr>
        <p:spPr/>
        <p:txBody>
          <a:bodyPr/>
          <a:lstStyle/>
          <a:p>
            <a:fld id="{36B5EA5A-BC32-A742-B11B-8E7414D5B535}" type="slidenum">
              <a:rPr lang="en-US" smtClean="0"/>
              <a:pPr/>
              <a:t>104</a:t>
            </a:fld>
            <a:endParaRPr lang="en-US"/>
          </a:p>
        </p:txBody>
      </p:sp>
      <p:sp>
        <p:nvSpPr>
          <p:cNvPr id="7" name="Title 6">
            <a:extLst>
              <a:ext uri="{FF2B5EF4-FFF2-40B4-BE49-F238E27FC236}">
                <a16:creationId xmlns:a16="http://schemas.microsoft.com/office/drawing/2014/main" id="{B6AA12FB-EE6C-A302-8585-C392E9675217}"/>
              </a:ext>
            </a:extLst>
          </p:cNvPr>
          <p:cNvSpPr>
            <a:spLocks noGrp="1"/>
          </p:cNvSpPr>
          <p:nvPr>
            <p:ph type="title"/>
          </p:nvPr>
        </p:nvSpPr>
        <p:spPr/>
        <p:txBody>
          <a:bodyPr/>
          <a:lstStyle/>
          <a:p>
            <a:pPr>
              <a:lnSpc>
                <a:spcPct val="100000"/>
              </a:lnSpc>
            </a:pPr>
            <a:r>
              <a:rPr lang="en-US" sz="2800"/>
              <a:t>6.6.3 – </a:t>
            </a:r>
            <a:r>
              <a:rPr lang="fr-FR" sz="2800" noProof="0"/>
              <a:t>Les constituants objets de la maintenance</a:t>
            </a:r>
            <a:br>
              <a:rPr lang="en-US" sz="2800"/>
            </a:br>
            <a:r>
              <a:rPr lang="en-US" sz="2200">
                <a:solidFill>
                  <a:schemeClr val="bg2">
                    <a:lumMod val="50000"/>
                  </a:schemeClr>
                </a:solidFill>
              </a:rPr>
              <a:t>Examples of equipment where maintenance is expected to be performed</a:t>
            </a:r>
            <a:br>
              <a:rPr lang="fr-FR" sz="2800"/>
            </a:br>
            <a:endParaRPr lang="en-GB" sz="2200">
              <a:solidFill>
                <a:schemeClr val="bg2">
                  <a:lumMod val="50000"/>
                </a:schemeClr>
              </a:solidFill>
            </a:endParaRPr>
          </a:p>
        </p:txBody>
      </p:sp>
      <p:pic>
        <p:nvPicPr>
          <p:cNvPr id="8" name="Picture 7">
            <a:extLst>
              <a:ext uri="{FF2B5EF4-FFF2-40B4-BE49-F238E27FC236}">
                <a16:creationId xmlns:a16="http://schemas.microsoft.com/office/drawing/2014/main" id="{0B3EEBF6-ECC7-C7E8-571A-8CE786BEC7AF}"/>
              </a:ext>
            </a:extLst>
          </p:cNvPr>
          <p:cNvPicPr>
            <a:picLocks noChangeAspect="1"/>
          </p:cNvPicPr>
          <p:nvPr/>
        </p:nvPicPr>
        <p:blipFill>
          <a:blip r:embed="rId2"/>
          <a:stretch>
            <a:fillRect/>
          </a:stretch>
        </p:blipFill>
        <p:spPr>
          <a:xfrm>
            <a:off x="11243065" y="5660775"/>
            <a:ext cx="540000" cy="540000"/>
          </a:xfrm>
          <a:prstGeom prst="rect">
            <a:avLst/>
          </a:prstGeom>
        </p:spPr>
      </p:pic>
      <p:pic>
        <p:nvPicPr>
          <p:cNvPr id="2" name="Graphic 1" descr="User with solid fill">
            <a:extLst>
              <a:ext uri="{FF2B5EF4-FFF2-40B4-BE49-F238E27FC236}">
                <a16:creationId xmlns:a16="http://schemas.microsoft.com/office/drawing/2014/main" id="{F6A0A6E5-C72C-4720-B205-F9DAE3404C1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318444" y="6469099"/>
            <a:ext cx="194621" cy="194621"/>
          </a:xfrm>
          <a:prstGeom prst="rect">
            <a:avLst/>
          </a:prstGeom>
        </p:spPr>
      </p:pic>
      <p:pic>
        <p:nvPicPr>
          <p:cNvPr id="9" name="Picture 8">
            <a:extLst>
              <a:ext uri="{FF2B5EF4-FFF2-40B4-BE49-F238E27FC236}">
                <a16:creationId xmlns:a16="http://schemas.microsoft.com/office/drawing/2014/main" id="{6883D277-3DD6-D945-A313-BFB7EBC003BC}"/>
              </a:ext>
            </a:extLst>
          </p:cNvPr>
          <p:cNvPicPr>
            <a:picLocks noChangeAspect="1"/>
          </p:cNvPicPr>
          <p:nvPr/>
        </p:nvPicPr>
        <p:blipFill>
          <a:blip r:embed="rId5"/>
          <a:stretch>
            <a:fillRect/>
          </a:stretch>
        </p:blipFill>
        <p:spPr>
          <a:xfrm>
            <a:off x="473937" y="1592263"/>
            <a:ext cx="6068272" cy="1867161"/>
          </a:xfrm>
          <a:prstGeom prst="rect">
            <a:avLst/>
          </a:prstGeom>
        </p:spPr>
      </p:pic>
      <p:sp>
        <p:nvSpPr>
          <p:cNvPr id="10" name="Rectangle: Rounded Corners 9">
            <a:extLst>
              <a:ext uri="{FF2B5EF4-FFF2-40B4-BE49-F238E27FC236}">
                <a16:creationId xmlns:a16="http://schemas.microsoft.com/office/drawing/2014/main" id="{C0BB84D0-7F86-616B-FC5E-D0E3327B8FE4}"/>
              </a:ext>
            </a:extLst>
          </p:cNvPr>
          <p:cNvSpPr/>
          <p:nvPr/>
        </p:nvSpPr>
        <p:spPr>
          <a:xfrm>
            <a:off x="473936" y="1804047"/>
            <a:ext cx="5794979" cy="1748044"/>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7">
            <a:extLst>
              <a:ext uri="{FF2B5EF4-FFF2-40B4-BE49-F238E27FC236}">
                <a16:creationId xmlns:a16="http://schemas.microsoft.com/office/drawing/2014/main" id="{D6895F84-47D2-0EBF-463B-4680614AC714}"/>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Examples of installations and equipment that shall be subjected to maintenance:</a:t>
            </a:r>
          </a:p>
          <a:p>
            <a:pPr>
              <a:lnSpc>
                <a:spcPct val="100000"/>
              </a:lnSpc>
            </a:pPr>
            <a:r>
              <a:rPr lang="en-US" sz="1800" b="0"/>
              <a:t>safety installations</a:t>
            </a:r>
          </a:p>
          <a:p>
            <a:pPr>
              <a:lnSpc>
                <a:spcPct val="100000"/>
              </a:lnSpc>
            </a:pPr>
            <a:r>
              <a:rPr lang="en-US" sz="1800" b="0"/>
              <a:t>switchboards</a:t>
            </a:r>
          </a:p>
          <a:p>
            <a:pPr>
              <a:lnSpc>
                <a:spcPct val="100000"/>
              </a:lnSpc>
            </a:pPr>
            <a:r>
              <a:rPr lang="en-US" sz="1800" b="0"/>
              <a:t>lights</a:t>
            </a:r>
          </a:p>
          <a:p>
            <a:pPr>
              <a:lnSpc>
                <a:spcPct val="100000"/>
              </a:lnSpc>
            </a:pPr>
            <a:r>
              <a:rPr lang="en-US" sz="1800" b="0"/>
              <a:t>EV charging stations</a:t>
            </a:r>
          </a:p>
          <a:p>
            <a:pPr marL="0" indent="0">
              <a:lnSpc>
                <a:spcPct val="114000"/>
              </a:lnSpc>
              <a:buNone/>
            </a:pPr>
            <a:endParaRPr lang="fr-FR" sz="1800" b="0" i="1">
              <a:solidFill>
                <a:srgbClr val="000000"/>
              </a:solidFill>
              <a:effectLst/>
              <a:latin typeface="Arial" panose="020B0604020202020204" pitchFamily="34" charset="0"/>
            </a:endParaRPr>
          </a:p>
        </p:txBody>
      </p:sp>
    </p:spTree>
    <p:extLst>
      <p:ext uri="{BB962C8B-B14F-4D97-AF65-F5344CB8AC3E}">
        <p14:creationId xmlns:p14="http://schemas.microsoft.com/office/powerpoint/2010/main" val="253884775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276137-C862-9A3F-01CC-C7B896E90056}"/>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2190D1F-1F85-20C5-A44E-9903F8EB6786}"/>
              </a:ext>
            </a:extLst>
          </p:cNvPr>
          <p:cNvSpPr>
            <a:spLocks noGrp="1"/>
          </p:cNvSpPr>
          <p:nvPr>
            <p:ph type="sldNum" sz="quarter" idx="12"/>
          </p:nvPr>
        </p:nvSpPr>
        <p:spPr/>
        <p:txBody>
          <a:bodyPr/>
          <a:lstStyle/>
          <a:p>
            <a:fld id="{36B5EA5A-BC32-A742-B11B-8E7414D5B535}" type="slidenum">
              <a:rPr lang="en-US" smtClean="0"/>
              <a:pPr/>
              <a:t>105</a:t>
            </a:fld>
            <a:endParaRPr lang="en-US"/>
          </a:p>
        </p:txBody>
      </p:sp>
      <p:sp>
        <p:nvSpPr>
          <p:cNvPr id="7" name="Title 6">
            <a:extLst>
              <a:ext uri="{FF2B5EF4-FFF2-40B4-BE49-F238E27FC236}">
                <a16:creationId xmlns:a16="http://schemas.microsoft.com/office/drawing/2014/main" id="{563677C8-331C-8AAB-F3D6-1FAAED398A59}"/>
              </a:ext>
            </a:extLst>
          </p:cNvPr>
          <p:cNvSpPr>
            <a:spLocks noGrp="1"/>
          </p:cNvSpPr>
          <p:nvPr>
            <p:ph type="title"/>
          </p:nvPr>
        </p:nvSpPr>
        <p:spPr/>
        <p:txBody>
          <a:bodyPr/>
          <a:lstStyle/>
          <a:p>
            <a:pPr algn="ctr">
              <a:lnSpc>
                <a:spcPct val="100000"/>
              </a:lnSpc>
            </a:pPr>
            <a:r>
              <a:rPr lang="en-US" sz="6000"/>
              <a:t>Discussion Break</a:t>
            </a:r>
            <a:endParaRPr lang="en-GB" sz="4800">
              <a:solidFill>
                <a:schemeClr val="bg2">
                  <a:lumMod val="50000"/>
                </a:schemeClr>
              </a:solidFill>
            </a:endParaRPr>
          </a:p>
        </p:txBody>
      </p:sp>
      <mc:AlternateContent xmlns:mc="http://schemas.openxmlformats.org/markup-compatibility/2006">
        <mc:Choice xmlns:we="http://schemas.microsoft.com/office/webextensions/webextension/2010/11" xmlns:pca="http://schemas.microsoft.com/office/powerpoint/2013/contentapp" Requires="we pca">
          <p:graphicFrame>
            <p:nvGraphicFramePr>
              <p:cNvPr id="5" name="Add-in 4" title="Breaktime">
                <a:extLst>
                  <a:ext uri="{FF2B5EF4-FFF2-40B4-BE49-F238E27FC236}">
                    <a16:creationId xmlns:a16="http://schemas.microsoft.com/office/drawing/2014/main" id="{1CA1ADC1-40C5-F984-8CA8-FCD8CCA2C095}"/>
                  </a:ext>
                </a:extLst>
              </p:cNvPr>
              <p:cNvGraphicFramePr>
                <a:graphicFrameLocks noGrp="1"/>
              </p:cNvGraphicFramePr>
              <p:nvPr/>
            </p:nvGraphicFramePr>
            <p:xfrm>
              <a:off x="3680149" y="2122394"/>
              <a:ext cx="4831701" cy="3130924"/>
            </p:xfrm>
            <a:graphic>
              <a:graphicData uri="http://schemas.microsoft.com/office/webextensions/webextension/2010/11">
                <we:webextensionref xmlns:we="http://schemas.microsoft.com/office/webextensions/webextension/2010/11" xmlns:r="http://schemas.openxmlformats.org/officeDocument/2006/relationships" r:id="rId2"/>
              </a:graphicData>
            </a:graphic>
          </p:graphicFrame>
        </mc:Choice>
        <mc:Fallback>
          <p:pic>
            <p:nvPicPr>
              <p:cNvPr id="5" name="Add-in 4" title="Breaktime">
                <a:extLst>
                  <a:ext uri="{FF2B5EF4-FFF2-40B4-BE49-F238E27FC236}">
                    <a16:creationId xmlns:a16="http://schemas.microsoft.com/office/drawing/2014/main" id="{1CA1ADC1-40C5-F984-8CA8-FCD8CCA2C095}"/>
                  </a:ext>
                </a:extLst>
              </p:cNvPr>
              <p:cNvPicPr>
                <a:picLocks noGrp="1" noRot="1" noChangeAspect="1" noMove="1" noResize="1" noEditPoints="1" noAdjustHandles="1" noChangeArrowheads="1" noChangeShapeType="1"/>
              </p:cNvPicPr>
              <p:nvPr/>
            </p:nvPicPr>
            <p:blipFill>
              <a:blip r:embed="rId3"/>
              <a:stretch>
                <a:fillRect/>
              </a:stretch>
            </p:blipFill>
            <p:spPr>
              <a:xfrm>
                <a:off x="3680149" y="2122394"/>
                <a:ext cx="4831701" cy="3130924"/>
              </a:xfrm>
              <a:prstGeom prst="rect">
                <a:avLst/>
              </a:prstGeom>
            </p:spPr>
          </p:pic>
        </mc:Fallback>
      </mc:AlternateContent>
    </p:spTree>
    <p:extLst>
      <p:ext uri="{BB962C8B-B14F-4D97-AF65-F5344CB8AC3E}">
        <p14:creationId xmlns:p14="http://schemas.microsoft.com/office/powerpoint/2010/main" val="61457239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0A4A16-271F-2692-203E-671C54C6C379}"/>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BC5486C2-20C8-063B-1BB2-209BEA6E2587}"/>
              </a:ext>
            </a:extLst>
          </p:cNvPr>
          <p:cNvPicPr>
            <a:picLocks noChangeAspect="1"/>
          </p:cNvPicPr>
          <p:nvPr/>
        </p:nvPicPr>
        <p:blipFill>
          <a:blip r:embed="rId2"/>
          <a:stretch>
            <a:fillRect/>
          </a:stretch>
        </p:blipFill>
        <p:spPr>
          <a:xfrm>
            <a:off x="429666" y="1633010"/>
            <a:ext cx="6120000" cy="844415"/>
          </a:xfrm>
          <a:prstGeom prst="rect">
            <a:avLst/>
          </a:prstGeom>
        </p:spPr>
      </p:pic>
      <p:sp>
        <p:nvSpPr>
          <p:cNvPr id="6" name="Slide Number Placeholder 5">
            <a:extLst>
              <a:ext uri="{FF2B5EF4-FFF2-40B4-BE49-F238E27FC236}">
                <a16:creationId xmlns:a16="http://schemas.microsoft.com/office/drawing/2014/main" id="{4FD7694F-5F2C-97E5-B139-33D6B5DFA331}"/>
              </a:ext>
            </a:extLst>
          </p:cNvPr>
          <p:cNvSpPr>
            <a:spLocks noGrp="1"/>
          </p:cNvSpPr>
          <p:nvPr>
            <p:ph type="sldNum" sz="quarter" idx="12"/>
          </p:nvPr>
        </p:nvSpPr>
        <p:spPr/>
        <p:txBody>
          <a:bodyPr/>
          <a:lstStyle/>
          <a:p>
            <a:fld id="{36B5EA5A-BC32-A742-B11B-8E7414D5B535}" type="slidenum">
              <a:rPr lang="en-US" smtClean="0"/>
              <a:pPr/>
              <a:t>106</a:t>
            </a:fld>
            <a:endParaRPr lang="en-US"/>
          </a:p>
        </p:txBody>
      </p:sp>
      <p:sp>
        <p:nvSpPr>
          <p:cNvPr id="7" name="Title 6">
            <a:extLst>
              <a:ext uri="{FF2B5EF4-FFF2-40B4-BE49-F238E27FC236}">
                <a16:creationId xmlns:a16="http://schemas.microsoft.com/office/drawing/2014/main" id="{5067AED4-0548-74E3-703B-60E41639032D}"/>
              </a:ext>
            </a:extLst>
          </p:cNvPr>
          <p:cNvSpPr>
            <a:spLocks noGrp="1"/>
          </p:cNvSpPr>
          <p:nvPr>
            <p:ph type="title"/>
          </p:nvPr>
        </p:nvSpPr>
        <p:spPr/>
        <p:txBody>
          <a:bodyPr/>
          <a:lstStyle/>
          <a:p>
            <a:pPr>
              <a:lnSpc>
                <a:spcPct val="100000"/>
              </a:lnSpc>
            </a:pPr>
            <a:r>
              <a:rPr lang="en-US" sz="2800"/>
              <a:t>6.6.4.6 – </a:t>
            </a:r>
            <a:r>
              <a:rPr lang="fr-FR" sz="2800"/>
              <a:t>Prises de terre</a:t>
            </a:r>
            <a:br>
              <a:rPr lang="fr-FR" sz="2800"/>
            </a:br>
            <a:r>
              <a:rPr lang="en-US" sz="2200">
                <a:solidFill>
                  <a:schemeClr val="bg2">
                    <a:lumMod val="50000"/>
                  </a:schemeClr>
                </a:solidFill>
              </a:rPr>
              <a:t>Earth resistance values shall be controlled periodically</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3948CABA-50D0-1A1C-8658-89D364AAA207}"/>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During maintenance, the earth resistance values shall be measured and controlled.</a:t>
            </a:r>
          </a:p>
          <a:p>
            <a:pPr marL="0" indent="0">
              <a:lnSpc>
                <a:spcPct val="114000"/>
              </a:lnSpc>
              <a:buNone/>
            </a:pPr>
            <a:endParaRPr lang="en-US" sz="1800" b="0"/>
          </a:p>
          <a:p>
            <a:pPr marL="0" indent="0">
              <a:lnSpc>
                <a:spcPct val="114000"/>
              </a:lnSpc>
              <a:buNone/>
            </a:pPr>
            <a:endParaRPr lang="en-US" sz="1800" b="0"/>
          </a:p>
          <a:p>
            <a:pPr marL="0" indent="0">
              <a:lnSpc>
                <a:spcPct val="114000"/>
              </a:lnSpc>
              <a:buNone/>
            </a:pPr>
            <a:endParaRPr lang="fr-FR" sz="1800" b="0" i="1">
              <a:solidFill>
                <a:srgbClr val="000000"/>
              </a:solidFill>
              <a:effectLst/>
              <a:latin typeface="Arial" panose="020B0604020202020204" pitchFamily="34" charset="0"/>
            </a:endParaRPr>
          </a:p>
        </p:txBody>
      </p:sp>
      <p:sp>
        <p:nvSpPr>
          <p:cNvPr id="5" name="Rectangle: Rounded Corners 4">
            <a:extLst>
              <a:ext uri="{FF2B5EF4-FFF2-40B4-BE49-F238E27FC236}">
                <a16:creationId xmlns:a16="http://schemas.microsoft.com/office/drawing/2014/main" id="{102E25DE-387B-6CFA-0606-4A027DFF0D7A}"/>
              </a:ext>
            </a:extLst>
          </p:cNvPr>
          <p:cNvSpPr/>
          <p:nvPr/>
        </p:nvSpPr>
        <p:spPr>
          <a:xfrm>
            <a:off x="509332" y="1951770"/>
            <a:ext cx="2778356" cy="175102"/>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a:extLst>
              <a:ext uri="{FF2B5EF4-FFF2-40B4-BE49-F238E27FC236}">
                <a16:creationId xmlns:a16="http://schemas.microsoft.com/office/drawing/2014/main" id="{9A977316-BDB7-36F0-DB8E-D55FD244D587}"/>
              </a:ext>
            </a:extLst>
          </p:cNvPr>
          <p:cNvPicPr>
            <a:picLocks noChangeAspect="1"/>
          </p:cNvPicPr>
          <p:nvPr/>
        </p:nvPicPr>
        <p:blipFill>
          <a:blip r:embed="rId3"/>
          <a:srcRect/>
          <a:stretch/>
        </p:blipFill>
        <p:spPr>
          <a:xfrm>
            <a:off x="11243065" y="5663809"/>
            <a:ext cx="540000" cy="533932"/>
          </a:xfrm>
          <a:prstGeom prst="rect">
            <a:avLst/>
          </a:prstGeom>
        </p:spPr>
      </p:pic>
      <p:pic>
        <p:nvPicPr>
          <p:cNvPr id="2" name="Graphic 1" descr="User with solid fill">
            <a:extLst>
              <a:ext uri="{FF2B5EF4-FFF2-40B4-BE49-F238E27FC236}">
                <a16:creationId xmlns:a16="http://schemas.microsoft.com/office/drawing/2014/main" id="{5934002F-8F15-C2F6-39ED-3744036783B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139382549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43D4A6-CCF8-39F8-32BB-022EC7A2DD5C}"/>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2A4BD772-A648-8E1E-6EAB-B5C458253576}"/>
              </a:ext>
            </a:extLst>
          </p:cNvPr>
          <p:cNvSpPr>
            <a:spLocks noGrp="1"/>
          </p:cNvSpPr>
          <p:nvPr>
            <p:ph type="sldNum" sz="quarter" idx="12"/>
          </p:nvPr>
        </p:nvSpPr>
        <p:spPr/>
        <p:txBody>
          <a:bodyPr/>
          <a:lstStyle/>
          <a:p>
            <a:fld id="{36B5EA5A-BC32-A742-B11B-8E7414D5B535}" type="slidenum">
              <a:rPr lang="en-US" smtClean="0"/>
              <a:pPr/>
              <a:t>107</a:t>
            </a:fld>
            <a:endParaRPr lang="en-US"/>
          </a:p>
        </p:txBody>
      </p:sp>
      <p:sp>
        <p:nvSpPr>
          <p:cNvPr id="7" name="Title 6">
            <a:extLst>
              <a:ext uri="{FF2B5EF4-FFF2-40B4-BE49-F238E27FC236}">
                <a16:creationId xmlns:a16="http://schemas.microsoft.com/office/drawing/2014/main" id="{003DDDC3-6CED-11A5-844C-5DB8AD5C2EF6}"/>
              </a:ext>
            </a:extLst>
          </p:cNvPr>
          <p:cNvSpPr>
            <a:spLocks noGrp="1"/>
          </p:cNvSpPr>
          <p:nvPr>
            <p:ph type="title"/>
          </p:nvPr>
        </p:nvSpPr>
        <p:spPr/>
        <p:txBody>
          <a:bodyPr/>
          <a:lstStyle/>
          <a:p>
            <a:pPr>
              <a:lnSpc>
                <a:spcPct val="100000"/>
              </a:lnSpc>
            </a:pPr>
            <a:r>
              <a:rPr lang="en-US" sz="2800"/>
              <a:t>Tableau 61.3 – </a:t>
            </a:r>
            <a:r>
              <a:rPr lang="fr-FR" sz="2800"/>
              <a:t>Maintenance tableaux électriques</a:t>
            </a:r>
            <a:br>
              <a:rPr lang="fr-FR" sz="2800">
                <a:highlight>
                  <a:srgbClr val="FFFF00"/>
                </a:highlight>
              </a:rPr>
            </a:br>
            <a:r>
              <a:rPr lang="en-GB" sz="2200" noProof="0">
                <a:solidFill>
                  <a:schemeClr val="bg2">
                    <a:lumMod val="50000"/>
                  </a:schemeClr>
                </a:solidFill>
              </a:rPr>
              <a:t>Example on maintenance matrix on switchboards</a:t>
            </a:r>
            <a:br>
              <a:rPr lang="fr-FR" sz="2800"/>
            </a:br>
            <a:endParaRPr lang="en-GB" sz="2200">
              <a:solidFill>
                <a:schemeClr val="bg2">
                  <a:lumMod val="50000"/>
                </a:schemeClr>
              </a:solidFill>
            </a:endParaRPr>
          </a:p>
        </p:txBody>
      </p:sp>
      <p:pic>
        <p:nvPicPr>
          <p:cNvPr id="4" name="Picture 3">
            <a:extLst>
              <a:ext uri="{FF2B5EF4-FFF2-40B4-BE49-F238E27FC236}">
                <a16:creationId xmlns:a16="http://schemas.microsoft.com/office/drawing/2014/main" id="{F5F3E4F6-37DC-1EE3-AC96-12B84FE62C37}"/>
              </a:ext>
            </a:extLst>
          </p:cNvPr>
          <p:cNvPicPr>
            <a:picLocks noChangeAspect="1"/>
          </p:cNvPicPr>
          <p:nvPr/>
        </p:nvPicPr>
        <p:blipFill>
          <a:blip r:embed="rId3"/>
          <a:stretch>
            <a:fillRect/>
          </a:stretch>
        </p:blipFill>
        <p:spPr>
          <a:xfrm>
            <a:off x="407988" y="1592263"/>
            <a:ext cx="5280636" cy="3640267"/>
          </a:xfrm>
          <a:prstGeom prst="rect">
            <a:avLst/>
          </a:prstGeom>
        </p:spPr>
      </p:pic>
      <p:pic>
        <p:nvPicPr>
          <p:cNvPr id="10" name="Picture 9">
            <a:extLst>
              <a:ext uri="{FF2B5EF4-FFF2-40B4-BE49-F238E27FC236}">
                <a16:creationId xmlns:a16="http://schemas.microsoft.com/office/drawing/2014/main" id="{1567B9CA-723C-2D45-BA6E-47DE870B3CA2}"/>
              </a:ext>
            </a:extLst>
          </p:cNvPr>
          <p:cNvPicPr>
            <a:picLocks noChangeAspect="1"/>
          </p:cNvPicPr>
          <p:nvPr/>
        </p:nvPicPr>
        <p:blipFill>
          <a:blip r:embed="rId4"/>
          <a:stretch>
            <a:fillRect/>
          </a:stretch>
        </p:blipFill>
        <p:spPr>
          <a:xfrm>
            <a:off x="407987" y="5352315"/>
            <a:ext cx="4297142" cy="866902"/>
          </a:xfrm>
          <a:prstGeom prst="rect">
            <a:avLst/>
          </a:prstGeom>
        </p:spPr>
      </p:pic>
      <p:sp>
        <p:nvSpPr>
          <p:cNvPr id="3" name="Content Placeholder 7">
            <a:extLst>
              <a:ext uri="{FF2B5EF4-FFF2-40B4-BE49-F238E27FC236}">
                <a16:creationId xmlns:a16="http://schemas.microsoft.com/office/drawing/2014/main" id="{97C2D3AF-2D5F-964B-575E-FEAC2D1F4CFF}"/>
              </a:ext>
            </a:extLst>
          </p:cNvPr>
          <p:cNvSpPr txBox="1">
            <a:spLocks/>
          </p:cNvSpPr>
          <p:nvPr/>
        </p:nvSpPr>
        <p:spPr>
          <a:xfrm>
            <a:off x="6647917" y="1592263"/>
            <a:ext cx="5040000" cy="4540836"/>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14000"/>
              </a:lnSpc>
            </a:pPr>
            <a:r>
              <a:rPr lang="en-US" sz="1800" b="0"/>
              <a:t>Valuable example of </a:t>
            </a:r>
            <a:r>
              <a:rPr lang="en-US" sz="1800"/>
              <a:t>maintenance matrix </a:t>
            </a:r>
            <a:r>
              <a:rPr lang="en-US" sz="1800" b="0"/>
              <a:t>on switchboards.</a:t>
            </a:r>
          </a:p>
          <a:p>
            <a:pPr>
              <a:lnSpc>
                <a:spcPct val="114000"/>
              </a:lnSpc>
            </a:pPr>
            <a:r>
              <a:rPr lang="en-US" sz="1800"/>
              <a:t>Methods: </a:t>
            </a:r>
            <a:r>
              <a:rPr lang="en-US" sz="1800" b="0"/>
              <a:t>Visual inspection, measurement, functional tests</a:t>
            </a:r>
          </a:p>
          <a:p>
            <a:pPr>
              <a:lnSpc>
                <a:spcPct val="114000"/>
              </a:lnSpc>
            </a:pPr>
            <a:r>
              <a:rPr lang="en-US" sz="1800"/>
              <a:t>Type of maintenance: </a:t>
            </a:r>
            <a:r>
              <a:rPr lang="en-US" sz="1800" b="0"/>
              <a:t>During intervention, preventive, corrective</a:t>
            </a:r>
          </a:p>
          <a:p>
            <a:pPr>
              <a:lnSpc>
                <a:spcPct val="114000"/>
              </a:lnSpc>
            </a:pPr>
            <a:r>
              <a:rPr lang="en-US" sz="1800"/>
              <a:t>Actions: </a:t>
            </a:r>
            <a:r>
              <a:rPr lang="en-US" sz="1800" b="0"/>
              <a:t>Repair, replace, clean</a:t>
            </a:r>
          </a:p>
          <a:p>
            <a:pPr marL="0" indent="0">
              <a:lnSpc>
                <a:spcPct val="114000"/>
              </a:lnSpc>
              <a:buNone/>
            </a:pPr>
            <a:endParaRPr lang="en-US" sz="1800" b="0"/>
          </a:p>
          <a:p>
            <a:pPr marL="0" indent="0">
              <a:lnSpc>
                <a:spcPct val="114000"/>
              </a:lnSpc>
              <a:buNone/>
            </a:pPr>
            <a:endParaRPr lang="fr-FR" sz="1800" b="0" i="1">
              <a:solidFill>
                <a:srgbClr val="000000"/>
              </a:solidFill>
              <a:effectLst/>
              <a:latin typeface="Arial" panose="020B0604020202020204" pitchFamily="34" charset="0"/>
            </a:endParaRPr>
          </a:p>
        </p:txBody>
      </p:sp>
      <p:pic>
        <p:nvPicPr>
          <p:cNvPr id="5" name="Graphic 4" descr="User with solid fill">
            <a:extLst>
              <a:ext uri="{FF2B5EF4-FFF2-40B4-BE49-F238E27FC236}">
                <a16:creationId xmlns:a16="http://schemas.microsoft.com/office/drawing/2014/main" id="{A6A8E2AF-6243-664B-9FE8-73A95569367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318444" y="6469099"/>
            <a:ext cx="194621" cy="194621"/>
          </a:xfrm>
          <a:prstGeom prst="rect">
            <a:avLst/>
          </a:prstGeom>
        </p:spPr>
      </p:pic>
      <p:pic>
        <p:nvPicPr>
          <p:cNvPr id="9" name="Picture 8">
            <a:extLst>
              <a:ext uri="{FF2B5EF4-FFF2-40B4-BE49-F238E27FC236}">
                <a16:creationId xmlns:a16="http://schemas.microsoft.com/office/drawing/2014/main" id="{52BED2FF-3374-68CA-0F48-755998B9736E}"/>
              </a:ext>
            </a:extLst>
          </p:cNvPr>
          <p:cNvPicPr>
            <a:picLocks noChangeAspect="1"/>
          </p:cNvPicPr>
          <p:nvPr/>
        </p:nvPicPr>
        <p:blipFill>
          <a:blip r:embed="rId7"/>
          <a:stretch>
            <a:fillRect/>
          </a:stretch>
        </p:blipFill>
        <p:spPr>
          <a:xfrm>
            <a:off x="11243065" y="5660775"/>
            <a:ext cx="540000" cy="540000"/>
          </a:xfrm>
          <a:prstGeom prst="rect">
            <a:avLst/>
          </a:prstGeom>
        </p:spPr>
      </p:pic>
    </p:spTree>
    <p:extLst>
      <p:ext uri="{BB962C8B-B14F-4D97-AF65-F5344CB8AC3E}">
        <p14:creationId xmlns:p14="http://schemas.microsoft.com/office/powerpoint/2010/main" val="111613472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0D2682-0BCD-27C3-BCB0-076736EC673B}"/>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11E42B61-5457-EC37-4B32-A391DE89653B}"/>
              </a:ext>
            </a:extLst>
          </p:cNvPr>
          <p:cNvPicPr>
            <a:picLocks noChangeAspect="1"/>
          </p:cNvPicPr>
          <p:nvPr/>
        </p:nvPicPr>
        <p:blipFill>
          <a:blip r:embed="rId2"/>
          <a:stretch>
            <a:fillRect/>
          </a:stretch>
        </p:blipFill>
        <p:spPr>
          <a:xfrm>
            <a:off x="335360" y="1772816"/>
            <a:ext cx="6106377" cy="943107"/>
          </a:xfrm>
          <a:prstGeom prst="rect">
            <a:avLst/>
          </a:prstGeom>
        </p:spPr>
      </p:pic>
      <p:sp>
        <p:nvSpPr>
          <p:cNvPr id="6" name="Slide Number Placeholder 5">
            <a:extLst>
              <a:ext uri="{FF2B5EF4-FFF2-40B4-BE49-F238E27FC236}">
                <a16:creationId xmlns:a16="http://schemas.microsoft.com/office/drawing/2014/main" id="{608DBC5E-1586-8521-3D3A-4ABF90832BFF}"/>
              </a:ext>
            </a:extLst>
          </p:cNvPr>
          <p:cNvSpPr>
            <a:spLocks noGrp="1"/>
          </p:cNvSpPr>
          <p:nvPr>
            <p:ph type="sldNum" sz="quarter" idx="12"/>
          </p:nvPr>
        </p:nvSpPr>
        <p:spPr/>
        <p:txBody>
          <a:bodyPr/>
          <a:lstStyle/>
          <a:p>
            <a:fld id="{36B5EA5A-BC32-A742-B11B-8E7414D5B535}" type="slidenum">
              <a:rPr lang="en-US" smtClean="0"/>
              <a:pPr/>
              <a:t>108</a:t>
            </a:fld>
            <a:endParaRPr lang="en-US"/>
          </a:p>
        </p:txBody>
      </p:sp>
      <p:sp>
        <p:nvSpPr>
          <p:cNvPr id="7" name="Title 6">
            <a:extLst>
              <a:ext uri="{FF2B5EF4-FFF2-40B4-BE49-F238E27FC236}">
                <a16:creationId xmlns:a16="http://schemas.microsoft.com/office/drawing/2014/main" id="{97D595EE-D4F1-D5F2-855C-DC18E53A4F70}"/>
              </a:ext>
            </a:extLst>
          </p:cNvPr>
          <p:cNvSpPr>
            <a:spLocks noGrp="1"/>
          </p:cNvSpPr>
          <p:nvPr>
            <p:ph type="title"/>
          </p:nvPr>
        </p:nvSpPr>
        <p:spPr/>
        <p:txBody>
          <a:bodyPr/>
          <a:lstStyle/>
          <a:p>
            <a:pPr>
              <a:lnSpc>
                <a:spcPct val="100000"/>
              </a:lnSpc>
            </a:pPr>
            <a:r>
              <a:rPr lang="en-US" sz="2800"/>
              <a:t>704.3 – </a:t>
            </a:r>
            <a:r>
              <a:rPr lang="fr-FR" sz="2800"/>
              <a:t>Détermination des caractéristiques générales des installations (sur chantier)</a:t>
            </a:r>
            <a:br>
              <a:rPr lang="fr-FR" sz="2800"/>
            </a:br>
            <a:r>
              <a:rPr lang="en-US" sz="2200">
                <a:solidFill>
                  <a:schemeClr val="bg2">
                    <a:lumMod val="50000"/>
                  </a:schemeClr>
                </a:solidFill>
              </a:rPr>
              <a:t>Works where overhead lines exist</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B25B68CE-AE36-B0A6-64AD-98B36BA980E9}"/>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GB" sz="1800" b="0"/>
              <a:t>When a construction site is near overhead power lines, special precautions must be agreed upon with the line owner, taking into account the size of the machinery being used, such as cranes or scaffolding</a:t>
            </a:r>
            <a:endParaRPr lang="fr-FR" sz="1800" b="0" i="1">
              <a:solidFill>
                <a:srgbClr val="000000"/>
              </a:solidFill>
              <a:effectLst/>
              <a:latin typeface="Arial" panose="020B0604020202020204" pitchFamily="34" charset="0"/>
            </a:endParaRPr>
          </a:p>
        </p:txBody>
      </p:sp>
      <p:sp>
        <p:nvSpPr>
          <p:cNvPr id="5" name="Rectangle: Rounded Corners 4">
            <a:extLst>
              <a:ext uri="{FF2B5EF4-FFF2-40B4-BE49-F238E27FC236}">
                <a16:creationId xmlns:a16="http://schemas.microsoft.com/office/drawing/2014/main" id="{49C526A8-E7AB-33F8-1E6F-E96BFFE077F4}"/>
              </a:ext>
            </a:extLst>
          </p:cNvPr>
          <p:cNvSpPr/>
          <p:nvPr/>
        </p:nvSpPr>
        <p:spPr>
          <a:xfrm>
            <a:off x="407987" y="1988840"/>
            <a:ext cx="6033749" cy="576064"/>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a:extLst>
              <a:ext uri="{FF2B5EF4-FFF2-40B4-BE49-F238E27FC236}">
                <a16:creationId xmlns:a16="http://schemas.microsoft.com/office/drawing/2014/main" id="{BAB31969-EAF6-9090-B3EC-C9896E4470B5}"/>
              </a:ext>
            </a:extLst>
          </p:cNvPr>
          <p:cNvPicPr>
            <a:picLocks noChangeAspect="1"/>
          </p:cNvPicPr>
          <p:nvPr/>
        </p:nvPicPr>
        <p:blipFill>
          <a:blip r:embed="rId3"/>
          <a:stretch>
            <a:fillRect/>
          </a:stretch>
        </p:blipFill>
        <p:spPr>
          <a:xfrm>
            <a:off x="11243065" y="5660775"/>
            <a:ext cx="540000" cy="540000"/>
          </a:xfrm>
          <a:prstGeom prst="rect">
            <a:avLst/>
          </a:prstGeom>
        </p:spPr>
      </p:pic>
      <p:pic>
        <p:nvPicPr>
          <p:cNvPr id="9" name="Graphic 8" descr="User with solid fill">
            <a:extLst>
              <a:ext uri="{FF2B5EF4-FFF2-40B4-BE49-F238E27FC236}">
                <a16:creationId xmlns:a16="http://schemas.microsoft.com/office/drawing/2014/main" id="{5215B486-541C-1BEB-B1CB-AFA1FAF4FB5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289168818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0D2682-0BCD-27C3-BCB0-076736EC673B}"/>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97639EAA-ACA9-DD2D-CB44-C16BA978B2F8}"/>
              </a:ext>
            </a:extLst>
          </p:cNvPr>
          <p:cNvPicPr>
            <a:picLocks noChangeAspect="1"/>
          </p:cNvPicPr>
          <p:nvPr/>
        </p:nvPicPr>
        <p:blipFill>
          <a:blip r:embed="rId2"/>
          <a:stretch>
            <a:fillRect/>
          </a:stretch>
        </p:blipFill>
        <p:spPr>
          <a:xfrm>
            <a:off x="407988" y="1629906"/>
            <a:ext cx="6120000" cy="1202539"/>
          </a:xfrm>
          <a:prstGeom prst="rect">
            <a:avLst/>
          </a:prstGeom>
        </p:spPr>
      </p:pic>
      <p:sp>
        <p:nvSpPr>
          <p:cNvPr id="6" name="Slide Number Placeholder 5">
            <a:extLst>
              <a:ext uri="{FF2B5EF4-FFF2-40B4-BE49-F238E27FC236}">
                <a16:creationId xmlns:a16="http://schemas.microsoft.com/office/drawing/2014/main" id="{608DBC5E-1586-8521-3D3A-4ABF90832BFF}"/>
              </a:ext>
            </a:extLst>
          </p:cNvPr>
          <p:cNvSpPr>
            <a:spLocks noGrp="1"/>
          </p:cNvSpPr>
          <p:nvPr>
            <p:ph type="sldNum" sz="quarter" idx="12"/>
          </p:nvPr>
        </p:nvSpPr>
        <p:spPr/>
        <p:txBody>
          <a:bodyPr/>
          <a:lstStyle/>
          <a:p>
            <a:fld id="{36B5EA5A-BC32-A742-B11B-8E7414D5B535}" type="slidenum">
              <a:rPr lang="en-US" smtClean="0"/>
              <a:pPr/>
              <a:t>109</a:t>
            </a:fld>
            <a:endParaRPr lang="en-US"/>
          </a:p>
        </p:txBody>
      </p:sp>
      <p:sp>
        <p:nvSpPr>
          <p:cNvPr id="7" name="Title 6">
            <a:extLst>
              <a:ext uri="{FF2B5EF4-FFF2-40B4-BE49-F238E27FC236}">
                <a16:creationId xmlns:a16="http://schemas.microsoft.com/office/drawing/2014/main" id="{97D595EE-D4F1-D5F2-855C-DC18E53A4F70}"/>
              </a:ext>
            </a:extLst>
          </p:cNvPr>
          <p:cNvSpPr>
            <a:spLocks noGrp="1"/>
          </p:cNvSpPr>
          <p:nvPr>
            <p:ph type="title"/>
          </p:nvPr>
        </p:nvSpPr>
        <p:spPr/>
        <p:txBody>
          <a:bodyPr/>
          <a:lstStyle/>
          <a:p>
            <a:pPr>
              <a:lnSpc>
                <a:spcPct val="100000"/>
              </a:lnSpc>
            </a:pPr>
            <a:r>
              <a:rPr lang="en-US" sz="2800"/>
              <a:t>704.4 – </a:t>
            </a:r>
            <a:r>
              <a:rPr lang="fr-FR" sz="2800"/>
              <a:t>Protection contre les chocs électriques (sur chantier)</a:t>
            </a:r>
            <a:br>
              <a:rPr lang="fr-FR" sz="2800"/>
            </a:br>
            <a:r>
              <a:rPr lang="en-US" sz="2200">
                <a:solidFill>
                  <a:schemeClr val="bg2">
                    <a:lumMod val="50000"/>
                  </a:schemeClr>
                </a:solidFill>
              </a:rPr>
              <a:t>Barriers or obstacles not allowed on worksites</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B25B68CE-AE36-B0A6-64AD-98B36BA980E9}"/>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Protection against direct contact (e.g. accessible live parts) </a:t>
            </a:r>
            <a:r>
              <a:rPr lang="en-US" sz="1800"/>
              <a:t>shall not</a:t>
            </a:r>
            <a:r>
              <a:rPr lang="en-US" sz="1800" b="0"/>
              <a:t> be ensured by obstacle or distance on a worksite.</a:t>
            </a:r>
          </a:p>
          <a:p>
            <a:pPr marL="0" indent="0">
              <a:lnSpc>
                <a:spcPct val="114000"/>
              </a:lnSpc>
              <a:buNone/>
            </a:pPr>
            <a:r>
              <a:rPr lang="en-US" sz="1800" b="0"/>
              <a:t>This means that no live parts shall be left uncovered on a worksite.</a:t>
            </a:r>
          </a:p>
          <a:p>
            <a:pPr marL="0" indent="0">
              <a:lnSpc>
                <a:spcPct val="114000"/>
              </a:lnSpc>
              <a:buNone/>
            </a:pPr>
            <a:r>
              <a:rPr lang="en-US" sz="1800" b="0"/>
              <a:t>A “bache de protection” is not considered a protection on a worksite.</a:t>
            </a:r>
          </a:p>
          <a:p>
            <a:pPr marL="0" indent="0">
              <a:lnSpc>
                <a:spcPct val="114000"/>
              </a:lnSpc>
              <a:buNone/>
            </a:pPr>
            <a:endParaRPr lang="fr-FR" sz="1800" b="0" i="1">
              <a:solidFill>
                <a:srgbClr val="000000"/>
              </a:solidFill>
              <a:effectLst/>
              <a:latin typeface="Arial" panose="020B0604020202020204" pitchFamily="34" charset="0"/>
            </a:endParaRPr>
          </a:p>
        </p:txBody>
      </p:sp>
      <p:sp>
        <p:nvSpPr>
          <p:cNvPr id="5" name="Rectangle: Rounded Corners 4">
            <a:extLst>
              <a:ext uri="{FF2B5EF4-FFF2-40B4-BE49-F238E27FC236}">
                <a16:creationId xmlns:a16="http://schemas.microsoft.com/office/drawing/2014/main" id="{49C526A8-E7AB-33F8-1E6F-E96BFFE077F4}"/>
              </a:ext>
            </a:extLst>
          </p:cNvPr>
          <p:cNvSpPr/>
          <p:nvPr/>
        </p:nvSpPr>
        <p:spPr>
          <a:xfrm>
            <a:off x="407988" y="2420888"/>
            <a:ext cx="6120000" cy="422172"/>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a:extLst>
              <a:ext uri="{FF2B5EF4-FFF2-40B4-BE49-F238E27FC236}">
                <a16:creationId xmlns:a16="http://schemas.microsoft.com/office/drawing/2014/main" id="{F352623F-819B-462A-97BC-D2ED95D42383}"/>
              </a:ext>
            </a:extLst>
          </p:cNvPr>
          <p:cNvPicPr>
            <a:picLocks noChangeAspect="1"/>
          </p:cNvPicPr>
          <p:nvPr/>
        </p:nvPicPr>
        <p:blipFill>
          <a:blip r:embed="rId3"/>
          <a:stretch>
            <a:fillRect/>
          </a:stretch>
        </p:blipFill>
        <p:spPr>
          <a:xfrm>
            <a:off x="11248800" y="5660775"/>
            <a:ext cx="540000" cy="540000"/>
          </a:xfrm>
          <a:prstGeom prst="rect">
            <a:avLst/>
          </a:prstGeom>
        </p:spPr>
      </p:pic>
      <p:pic>
        <p:nvPicPr>
          <p:cNvPr id="3" name="Graphic 2" descr="User with solid fill">
            <a:extLst>
              <a:ext uri="{FF2B5EF4-FFF2-40B4-BE49-F238E27FC236}">
                <a16:creationId xmlns:a16="http://schemas.microsoft.com/office/drawing/2014/main" id="{86B27DBC-9FCF-FB29-42D0-8166ACA5895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150306968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E647D6-72B1-69E9-8462-A0E35A9780A2}"/>
            </a:ext>
          </a:extLst>
        </p:cNvPr>
        <p:cNvGrpSpPr/>
        <p:nvPr/>
      </p:nvGrpSpPr>
      <p:grpSpPr>
        <a:xfrm>
          <a:off x="0" y="0"/>
          <a:ext cx="0" cy="0"/>
          <a:chOff x="0" y="0"/>
          <a:chExt cx="0" cy="0"/>
        </a:xfrm>
      </p:grpSpPr>
      <p:pic>
        <p:nvPicPr>
          <p:cNvPr id="9" name="Picture 8">
            <a:extLst>
              <a:ext uri="{FF2B5EF4-FFF2-40B4-BE49-F238E27FC236}">
                <a16:creationId xmlns:a16="http://schemas.microsoft.com/office/drawing/2014/main" id="{798B5BDA-C743-4DCE-60F8-C78E3B019681}"/>
              </a:ext>
            </a:extLst>
          </p:cNvPr>
          <p:cNvPicPr>
            <a:picLocks noChangeAspect="1"/>
          </p:cNvPicPr>
          <p:nvPr/>
        </p:nvPicPr>
        <p:blipFill>
          <a:blip r:embed="rId2"/>
          <a:stretch>
            <a:fillRect/>
          </a:stretch>
        </p:blipFill>
        <p:spPr>
          <a:xfrm>
            <a:off x="95616" y="1772373"/>
            <a:ext cx="6120000" cy="1316825"/>
          </a:xfrm>
          <a:prstGeom prst="rect">
            <a:avLst/>
          </a:prstGeom>
        </p:spPr>
      </p:pic>
      <p:sp>
        <p:nvSpPr>
          <p:cNvPr id="4" name="Slide Number Placeholder 3">
            <a:extLst>
              <a:ext uri="{FF2B5EF4-FFF2-40B4-BE49-F238E27FC236}">
                <a16:creationId xmlns:a16="http://schemas.microsoft.com/office/drawing/2014/main" id="{0E29C36C-385C-FA0F-F19A-0B5E5DAF188B}"/>
              </a:ext>
            </a:extLst>
          </p:cNvPr>
          <p:cNvSpPr>
            <a:spLocks noGrp="1"/>
          </p:cNvSpPr>
          <p:nvPr>
            <p:ph type="sldNum" sz="quarter" idx="12"/>
          </p:nvPr>
        </p:nvSpPr>
        <p:spPr/>
        <p:txBody>
          <a:bodyPr/>
          <a:lstStyle/>
          <a:p>
            <a:fld id="{36B5EA5A-BC32-A742-B11B-8E7414D5B535}" type="slidenum">
              <a:rPr lang="en-GB" noProof="0" smtClean="0"/>
              <a:pPr/>
              <a:t>11</a:t>
            </a:fld>
            <a:endParaRPr lang="en-GB" noProof="0"/>
          </a:p>
        </p:txBody>
      </p:sp>
      <p:sp>
        <p:nvSpPr>
          <p:cNvPr id="5" name="Title 6">
            <a:extLst>
              <a:ext uri="{FF2B5EF4-FFF2-40B4-BE49-F238E27FC236}">
                <a16:creationId xmlns:a16="http://schemas.microsoft.com/office/drawing/2014/main" id="{3E74EDE1-A58D-8C7A-79AC-DF006D6799E8}"/>
              </a:ext>
            </a:extLst>
          </p:cNvPr>
          <p:cNvSpPr>
            <a:spLocks noGrp="1"/>
          </p:cNvSpPr>
          <p:nvPr>
            <p:ph type="title"/>
          </p:nvPr>
        </p:nvSpPr>
        <p:spPr>
          <a:xfrm>
            <a:off x="407988" y="373593"/>
            <a:ext cx="11376025" cy="1065742"/>
          </a:xfrm>
        </p:spPr>
        <p:txBody>
          <a:bodyPr/>
          <a:lstStyle/>
          <a:p>
            <a:pPr>
              <a:lnSpc>
                <a:spcPct val="100000"/>
              </a:lnSpc>
            </a:pPr>
            <a:r>
              <a:rPr lang="en-GB" sz="2800" noProof="0"/>
              <a:t>Preface</a:t>
            </a:r>
            <a:br>
              <a:rPr lang="en-GB" sz="2800" noProof="0"/>
            </a:br>
            <a:r>
              <a:rPr lang="en-GB" sz="2200" noProof="0">
                <a:solidFill>
                  <a:schemeClr val="bg2">
                    <a:lumMod val="50000"/>
                  </a:schemeClr>
                </a:solidFill>
              </a:rPr>
              <a:t>Text colour</a:t>
            </a:r>
          </a:p>
        </p:txBody>
      </p:sp>
      <p:cxnSp>
        <p:nvCxnSpPr>
          <p:cNvPr id="24" name="Straight Arrow Connector 23">
            <a:extLst>
              <a:ext uri="{FF2B5EF4-FFF2-40B4-BE49-F238E27FC236}">
                <a16:creationId xmlns:a16="http://schemas.microsoft.com/office/drawing/2014/main" id="{35E0E605-28B4-1D28-4214-794FE4841ABB}"/>
              </a:ext>
            </a:extLst>
          </p:cNvPr>
          <p:cNvCxnSpPr>
            <a:cxnSpLocks/>
          </p:cNvCxnSpPr>
          <p:nvPr/>
        </p:nvCxnSpPr>
        <p:spPr>
          <a:xfrm flipV="1">
            <a:off x="4583832" y="1292877"/>
            <a:ext cx="2372072" cy="911987"/>
          </a:xfrm>
          <a:prstGeom prst="straightConnector1">
            <a:avLst/>
          </a:prstGeom>
          <a:ln w="19050"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34" name="TextBox 33">
            <a:extLst>
              <a:ext uri="{FF2B5EF4-FFF2-40B4-BE49-F238E27FC236}">
                <a16:creationId xmlns:a16="http://schemas.microsoft.com/office/drawing/2014/main" id="{496385E4-5497-92A6-9111-CDD5D8D3F686}"/>
              </a:ext>
            </a:extLst>
          </p:cNvPr>
          <p:cNvSpPr txBox="1"/>
          <p:nvPr/>
        </p:nvSpPr>
        <p:spPr>
          <a:xfrm>
            <a:off x="5299720" y="1174550"/>
            <a:ext cx="1584176" cy="492443"/>
          </a:xfrm>
          <a:prstGeom prst="rect">
            <a:avLst/>
          </a:prstGeom>
          <a:noFill/>
        </p:spPr>
        <p:txBody>
          <a:bodyPr wrap="square" lIns="0" tIns="0" rIns="0" bIns="0" rtlCol="0">
            <a:spAutoFit/>
          </a:bodyPr>
          <a:lstStyle/>
          <a:p>
            <a:r>
              <a:rPr lang="en-GB" sz="1600">
                <a:solidFill>
                  <a:srgbClr val="00B0F0"/>
                </a:solidFill>
              </a:rPr>
              <a:t>Regulation in force</a:t>
            </a:r>
            <a:endParaRPr lang="en-GB" sz="1600" noProof="0">
              <a:solidFill>
                <a:srgbClr val="00B0F0"/>
              </a:solidFill>
            </a:endParaRPr>
          </a:p>
        </p:txBody>
      </p:sp>
      <p:pic>
        <p:nvPicPr>
          <p:cNvPr id="17" name="Picture 16">
            <a:extLst>
              <a:ext uri="{FF2B5EF4-FFF2-40B4-BE49-F238E27FC236}">
                <a16:creationId xmlns:a16="http://schemas.microsoft.com/office/drawing/2014/main" id="{497FBA0C-C21D-59E2-FBDC-CCA659FD6F3B}"/>
              </a:ext>
            </a:extLst>
          </p:cNvPr>
          <p:cNvPicPr>
            <a:picLocks noChangeAspect="1"/>
          </p:cNvPicPr>
          <p:nvPr/>
        </p:nvPicPr>
        <p:blipFill>
          <a:blip r:embed="rId3"/>
          <a:stretch>
            <a:fillRect/>
          </a:stretch>
        </p:blipFill>
        <p:spPr>
          <a:xfrm>
            <a:off x="6987168" y="852836"/>
            <a:ext cx="4821184" cy="3096344"/>
          </a:xfrm>
          <a:prstGeom prst="rect">
            <a:avLst/>
          </a:prstGeom>
        </p:spPr>
      </p:pic>
      <p:sp>
        <p:nvSpPr>
          <p:cNvPr id="26" name="TextBox 25">
            <a:extLst>
              <a:ext uri="{FF2B5EF4-FFF2-40B4-BE49-F238E27FC236}">
                <a16:creationId xmlns:a16="http://schemas.microsoft.com/office/drawing/2014/main" id="{1BF6C8EB-3222-7FE3-2654-00C2263E9F3F}"/>
              </a:ext>
            </a:extLst>
          </p:cNvPr>
          <p:cNvSpPr txBox="1"/>
          <p:nvPr/>
        </p:nvSpPr>
        <p:spPr>
          <a:xfrm>
            <a:off x="3612304" y="3570427"/>
            <a:ext cx="3312368" cy="984885"/>
          </a:xfrm>
          <a:prstGeom prst="rect">
            <a:avLst/>
          </a:prstGeom>
          <a:noFill/>
        </p:spPr>
        <p:txBody>
          <a:bodyPr wrap="square" lIns="0" tIns="0" rIns="0" bIns="0" rtlCol="0">
            <a:spAutoFit/>
          </a:bodyPr>
          <a:lstStyle/>
          <a:p>
            <a:r>
              <a:rPr lang="en-GB" sz="1600">
                <a:solidFill>
                  <a:srgbClr val="00B0F0"/>
                </a:solidFill>
              </a:rPr>
              <a:t>Recommendation based on current practices. We have observed that many of the blue paragraphs of old standard are now black</a:t>
            </a:r>
            <a:endParaRPr lang="en-GB" sz="1600" noProof="0">
              <a:solidFill>
                <a:srgbClr val="00B0F0"/>
              </a:solidFill>
            </a:endParaRPr>
          </a:p>
        </p:txBody>
      </p:sp>
      <p:pic>
        <p:nvPicPr>
          <p:cNvPr id="2" name="Graphic 1" descr="User with solid fill">
            <a:extLst>
              <a:ext uri="{FF2B5EF4-FFF2-40B4-BE49-F238E27FC236}">
                <a16:creationId xmlns:a16="http://schemas.microsoft.com/office/drawing/2014/main" id="{E7556637-AA2A-A59A-E3D1-78FBF435A00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18444" y="6469099"/>
            <a:ext cx="194621" cy="194621"/>
          </a:xfrm>
          <a:prstGeom prst="rect">
            <a:avLst/>
          </a:prstGeom>
        </p:spPr>
      </p:pic>
      <p:cxnSp>
        <p:nvCxnSpPr>
          <p:cNvPr id="13" name="Straight Arrow Connector 12">
            <a:extLst>
              <a:ext uri="{FF2B5EF4-FFF2-40B4-BE49-F238E27FC236}">
                <a16:creationId xmlns:a16="http://schemas.microsoft.com/office/drawing/2014/main" id="{1132F354-3D11-FD70-B5D4-3B61EA987D65}"/>
              </a:ext>
            </a:extLst>
          </p:cNvPr>
          <p:cNvCxnSpPr>
            <a:cxnSpLocks/>
          </p:cNvCxnSpPr>
          <p:nvPr/>
        </p:nvCxnSpPr>
        <p:spPr>
          <a:xfrm>
            <a:off x="4871864" y="2971412"/>
            <a:ext cx="2415415" cy="511684"/>
          </a:xfrm>
          <a:prstGeom prst="straightConnector1">
            <a:avLst/>
          </a:prstGeom>
          <a:ln w="19050"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215458830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6EB367-D5A4-E4E1-35B8-BF8478695CF4}"/>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D9C7ABFC-10CE-E5F7-EB8E-7EBE13552F7E}"/>
              </a:ext>
            </a:extLst>
          </p:cNvPr>
          <p:cNvPicPr>
            <a:picLocks noChangeAspect="1"/>
          </p:cNvPicPr>
          <p:nvPr/>
        </p:nvPicPr>
        <p:blipFill>
          <a:blip r:embed="rId2"/>
          <a:stretch>
            <a:fillRect/>
          </a:stretch>
        </p:blipFill>
        <p:spPr>
          <a:xfrm>
            <a:off x="407368" y="1629906"/>
            <a:ext cx="6120000" cy="1701046"/>
          </a:xfrm>
          <a:prstGeom prst="rect">
            <a:avLst/>
          </a:prstGeom>
        </p:spPr>
      </p:pic>
      <p:sp>
        <p:nvSpPr>
          <p:cNvPr id="6" name="Slide Number Placeholder 5">
            <a:extLst>
              <a:ext uri="{FF2B5EF4-FFF2-40B4-BE49-F238E27FC236}">
                <a16:creationId xmlns:a16="http://schemas.microsoft.com/office/drawing/2014/main" id="{4744E413-2D3D-B92C-4571-58032BA6ED50}"/>
              </a:ext>
            </a:extLst>
          </p:cNvPr>
          <p:cNvSpPr>
            <a:spLocks noGrp="1"/>
          </p:cNvSpPr>
          <p:nvPr>
            <p:ph type="sldNum" sz="quarter" idx="12"/>
          </p:nvPr>
        </p:nvSpPr>
        <p:spPr/>
        <p:txBody>
          <a:bodyPr/>
          <a:lstStyle/>
          <a:p>
            <a:fld id="{36B5EA5A-BC32-A742-B11B-8E7414D5B535}" type="slidenum">
              <a:rPr lang="en-US" smtClean="0"/>
              <a:pPr/>
              <a:t>110</a:t>
            </a:fld>
            <a:endParaRPr lang="en-US"/>
          </a:p>
        </p:txBody>
      </p:sp>
      <p:sp>
        <p:nvSpPr>
          <p:cNvPr id="7" name="Title 6">
            <a:extLst>
              <a:ext uri="{FF2B5EF4-FFF2-40B4-BE49-F238E27FC236}">
                <a16:creationId xmlns:a16="http://schemas.microsoft.com/office/drawing/2014/main" id="{50543CE1-332B-E632-0F44-45C20158B4B9}"/>
              </a:ext>
            </a:extLst>
          </p:cNvPr>
          <p:cNvSpPr>
            <a:spLocks noGrp="1"/>
          </p:cNvSpPr>
          <p:nvPr>
            <p:ph type="title"/>
          </p:nvPr>
        </p:nvSpPr>
        <p:spPr/>
        <p:txBody>
          <a:bodyPr/>
          <a:lstStyle/>
          <a:p>
            <a:pPr>
              <a:lnSpc>
                <a:spcPct val="100000"/>
              </a:lnSpc>
            </a:pPr>
            <a:r>
              <a:rPr lang="en-US" sz="2800"/>
              <a:t>704.410.3.101 – </a:t>
            </a:r>
            <a:r>
              <a:rPr lang="fr-FR" sz="2800"/>
              <a:t>Protection contre les chocs électriques (sur chantier)</a:t>
            </a:r>
            <a:br>
              <a:rPr lang="fr-FR" sz="2800"/>
            </a:br>
            <a:r>
              <a:rPr lang="en-US" sz="2200">
                <a:solidFill>
                  <a:schemeClr val="bg2">
                    <a:lumMod val="50000"/>
                  </a:schemeClr>
                </a:solidFill>
              </a:rPr>
              <a:t>All sockets shall be protected by 30 mA RCD, but …</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1A92B285-4B23-BB17-D9B4-978B9279780D}"/>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 </a:t>
            </a:r>
            <a:r>
              <a:rPr lang="en-GB" sz="1800" b="0"/>
              <a:t>for sockets rated more than 32A the RCD is not mandatory for fixed loads which are supplied directly. </a:t>
            </a:r>
          </a:p>
          <a:p>
            <a:pPr marL="0" indent="0">
              <a:lnSpc>
                <a:spcPct val="114000"/>
              </a:lnSpc>
              <a:buNone/>
            </a:pPr>
            <a:r>
              <a:rPr lang="en-GB" sz="1800" b="0"/>
              <a:t>In this case, the circuit must be clearly marked "</a:t>
            </a:r>
            <a:r>
              <a:rPr lang="en-GB" sz="1800" b="0" i="1"/>
              <a:t>Non protected by 30 mA RCD</a:t>
            </a:r>
            <a:r>
              <a:rPr lang="en-GB" sz="1800" b="0"/>
              <a:t>".</a:t>
            </a:r>
            <a:r>
              <a:rPr lang="en-US" sz="1800" b="0"/>
              <a:t> </a:t>
            </a:r>
            <a:endParaRPr lang="fr-FR" sz="1800" b="0" i="1">
              <a:solidFill>
                <a:srgbClr val="000000"/>
              </a:solidFill>
              <a:effectLst/>
              <a:latin typeface="Arial" panose="020B0604020202020204" pitchFamily="34" charset="0"/>
            </a:endParaRPr>
          </a:p>
        </p:txBody>
      </p:sp>
      <p:sp>
        <p:nvSpPr>
          <p:cNvPr id="5" name="Rectangle: Rounded Corners 4">
            <a:extLst>
              <a:ext uri="{FF2B5EF4-FFF2-40B4-BE49-F238E27FC236}">
                <a16:creationId xmlns:a16="http://schemas.microsoft.com/office/drawing/2014/main" id="{9E227586-5FA4-F5EE-1B02-E231AC4C0851}"/>
              </a:ext>
            </a:extLst>
          </p:cNvPr>
          <p:cNvSpPr/>
          <p:nvPr/>
        </p:nvSpPr>
        <p:spPr>
          <a:xfrm>
            <a:off x="407988" y="2209802"/>
            <a:ext cx="5760020" cy="211086"/>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a:extLst>
              <a:ext uri="{FF2B5EF4-FFF2-40B4-BE49-F238E27FC236}">
                <a16:creationId xmlns:a16="http://schemas.microsoft.com/office/drawing/2014/main" id="{773D1DE6-35C1-A312-53ED-6B1FD66723A2}"/>
              </a:ext>
            </a:extLst>
          </p:cNvPr>
          <p:cNvPicPr>
            <a:picLocks noChangeAspect="1"/>
          </p:cNvPicPr>
          <p:nvPr/>
        </p:nvPicPr>
        <p:blipFill>
          <a:blip r:embed="rId3"/>
          <a:stretch>
            <a:fillRect/>
          </a:stretch>
        </p:blipFill>
        <p:spPr>
          <a:xfrm>
            <a:off x="11248800" y="5660775"/>
            <a:ext cx="540000" cy="540000"/>
          </a:xfrm>
          <a:prstGeom prst="rect">
            <a:avLst/>
          </a:prstGeom>
        </p:spPr>
      </p:pic>
      <p:sp>
        <p:nvSpPr>
          <p:cNvPr id="8" name="Rectangle: Rounded Corners 7">
            <a:extLst>
              <a:ext uri="{FF2B5EF4-FFF2-40B4-BE49-F238E27FC236}">
                <a16:creationId xmlns:a16="http://schemas.microsoft.com/office/drawing/2014/main" id="{0B97834B-1696-C195-3C6C-B79B5F9E3DED}"/>
              </a:ext>
            </a:extLst>
          </p:cNvPr>
          <p:cNvSpPr/>
          <p:nvPr/>
        </p:nvSpPr>
        <p:spPr>
          <a:xfrm>
            <a:off x="407988" y="2664834"/>
            <a:ext cx="6048052" cy="666118"/>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Graphic 1" descr="User with solid fill">
            <a:extLst>
              <a:ext uri="{FF2B5EF4-FFF2-40B4-BE49-F238E27FC236}">
                <a16:creationId xmlns:a16="http://schemas.microsoft.com/office/drawing/2014/main" id="{8DEE528D-2A0F-F467-A2F0-0618C69EC6C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232926988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087867-7DA3-D85B-439A-6D4044EB6CC4}"/>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932771B3-87B0-275D-E770-97B88C7698C8}"/>
              </a:ext>
            </a:extLst>
          </p:cNvPr>
          <p:cNvPicPr>
            <a:picLocks noChangeAspect="1"/>
          </p:cNvPicPr>
          <p:nvPr/>
        </p:nvPicPr>
        <p:blipFill>
          <a:blip r:embed="rId2"/>
          <a:stretch>
            <a:fillRect/>
          </a:stretch>
        </p:blipFill>
        <p:spPr>
          <a:xfrm>
            <a:off x="695400" y="1340769"/>
            <a:ext cx="4943977" cy="2514946"/>
          </a:xfrm>
          <a:prstGeom prst="rect">
            <a:avLst/>
          </a:prstGeom>
        </p:spPr>
      </p:pic>
      <p:sp>
        <p:nvSpPr>
          <p:cNvPr id="6" name="Slide Number Placeholder 5">
            <a:extLst>
              <a:ext uri="{FF2B5EF4-FFF2-40B4-BE49-F238E27FC236}">
                <a16:creationId xmlns:a16="http://schemas.microsoft.com/office/drawing/2014/main" id="{52C6B642-1F5E-4E18-5415-6F19F89849BD}"/>
              </a:ext>
            </a:extLst>
          </p:cNvPr>
          <p:cNvSpPr>
            <a:spLocks noGrp="1"/>
          </p:cNvSpPr>
          <p:nvPr>
            <p:ph type="sldNum" sz="quarter" idx="12"/>
          </p:nvPr>
        </p:nvSpPr>
        <p:spPr/>
        <p:txBody>
          <a:bodyPr/>
          <a:lstStyle/>
          <a:p>
            <a:fld id="{36B5EA5A-BC32-A742-B11B-8E7414D5B535}" type="slidenum">
              <a:rPr lang="en-US" smtClean="0"/>
              <a:pPr/>
              <a:t>111</a:t>
            </a:fld>
            <a:endParaRPr lang="en-US"/>
          </a:p>
        </p:txBody>
      </p:sp>
      <p:sp>
        <p:nvSpPr>
          <p:cNvPr id="7" name="Title 6">
            <a:extLst>
              <a:ext uri="{FF2B5EF4-FFF2-40B4-BE49-F238E27FC236}">
                <a16:creationId xmlns:a16="http://schemas.microsoft.com/office/drawing/2014/main" id="{F6AF83AA-F73F-E233-3607-B3F279D0A97C}"/>
              </a:ext>
            </a:extLst>
          </p:cNvPr>
          <p:cNvSpPr>
            <a:spLocks noGrp="1"/>
          </p:cNvSpPr>
          <p:nvPr>
            <p:ph type="title"/>
          </p:nvPr>
        </p:nvSpPr>
        <p:spPr/>
        <p:txBody>
          <a:bodyPr/>
          <a:lstStyle/>
          <a:p>
            <a:pPr>
              <a:lnSpc>
                <a:spcPct val="100000"/>
              </a:lnSpc>
            </a:pPr>
            <a:r>
              <a:rPr lang="fr-FR" sz="2800"/>
              <a:t>704.5 Choix et mise en œuvre des matériels</a:t>
            </a:r>
            <a:br>
              <a:rPr lang="fr-FR" sz="2800"/>
            </a:br>
            <a:r>
              <a:rPr lang="en-US" sz="2200">
                <a:solidFill>
                  <a:schemeClr val="bg2">
                    <a:lumMod val="50000"/>
                  </a:schemeClr>
                </a:solidFill>
              </a:rPr>
              <a:t>Standards for the sockets </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011783D0-60C3-4627-5924-C87F76AA5653}"/>
              </a:ext>
            </a:extLst>
          </p:cNvPr>
          <p:cNvSpPr txBox="1">
            <a:spLocks/>
          </p:cNvSpPr>
          <p:nvPr/>
        </p:nvSpPr>
        <p:spPr>
          <a:xfrm>
            <a:off x="6175322" y="1430578"/>
            <a:ext cx="5609310" cy="4770198"/>
          </a:xfrm>
          <a:prstGeom prst="rect">
            <a:avLst/>
          </a:prstGeom>
        </p:spPr>
        <p:txBody>
          <a:bodyPr vert="horz" lIns="0" tIns="0" rIns="0" bIns="0" rtlCol="0" anchor="t">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Standards for the sockets are updated.</a:t>
            </a:r>
          </a:p>
          <a:p>
            <a:pPr marL="0" indent="0">
              <a:lnSpc>
                <a:spcPct val="114000"/>
              </a:lnSpc>
              <a:buNone/>
            </a:pPr>
            <a:endParaRPr lang="en-US" sz="1800" b="0"/>
          </a:p>
          <a:p>
            <a:pPr marL="0" indent="0">
              <a:lnSpc>
                <a:spcPct val="113999"/>
              </a:lnSpc>
              <a:buNone/>
            </a:pPr>
            <a:endParaRPr lang="en-US" sz="1800" b="0">
              <a:cs typeface="Arial"/>
            </a:endParaRPr>
          </a:p>
          <a:p>
            <a:pPr marL="0" indent="0">
              <a:lnSpc>
                <a:spcPct val="113999"/>
              </a:lnSpc>
              <a:buNone/>
            </a:pPr>
            <a:endParaRPr lang="en-US" sz="1800" b="0">
              <a:cs typeface="Arial"/>
            </a:endParaRPr>
          </a:p>
          <a:p>
            <a:pPr marL="0" indent="0">
              <a:lnSpc>
                <a:spcPct val="114000"/>
              </a:lnSpc>
              <a:buNone/>
            </a:pPr>
            <a:r>
              <a:rPr lang="en-US" sz="1600" b="0"/>
              <a:t>Two new requirements added for the material selections:</a:t>
            </a:r>
            <a:endParaRPr lang="fr-FR" sz="1600" b="0">
              <a:cs typeface="Arial"/>
            </a:endParaRPr>
          </a:p>
          <a:p>
            <a:pPr marL="0" indent="0">
              <a:lnSpc>
                <a:spcPct val="113999"/>
              </a:lnSpc>
              <a:buNone/>
            </a:pPr>
            <a:r>
              <a:rPr lang="en-GB" sz="1600" b="0" noProof="0"/>
              <a:t>AF: </a:t>
            </a:r>
            <a:r>
              <a:rPr lang="fr-FR" sz="1600" b="0" noProof="0"/>
              <a:t>présence de substance corrosive ou polluante</a:t>
            </a:r>
            <a:r>
              <a:rPr lang="en-GB" sz="1600" b="0" noProof="0"/>
              <a:t>. </a:t>
            </a:r>
            <a:br>
              <a:rPr lang="en-GB" sz="1600" b="0" noProof="0"/>
            </a:br>
            <a:r>
              <a:rPr lang="en-GB" sz="1600" b="0" noProof="0"/>
              <a:t>AF2 is corrosives or polluted areas.</a:t>
            </a:r>
            <a:endParaRPr lang="en-GB" sz="1600" b="0" noProof="0">
              <a:cs typeface="Arial"/>
            </a:endParaRPr>
          </a:p>
          <a:p>
            <a:pPr marL="0" indent="0">
              <a:lnSpc>
                <a:spcPct val="114000"/>
              </a:lnSpc>
              <a:buNone/>
            </a:pPr>
            <a:r>
              <a:rPr lang="en-GB" sz="1600" b="0" noProof="0"/>
              <a:t>CB: </a:t>
            </a:r>
            <a:r>
              <a:rPr lang="fr-FR" sz="1600" b="0" noProof="0"/>
              <a:t>structures des bâtiments</a:t>
            </a:r>
            <a:r>
              <a:rPr lang="en-GB" sz="1600" b="0" noProof="0"/>
              <a:t>, </a:t>
            </a:r>
            <a:br>
              <a:rPr lang="en-GB" sz="1600" b="0" noProof="0"/>
            </a:br>
            <a:r>
              <a:rPr lang="en-GB" sz="1600" b="0" noProof="0"/>
              <a:t>CB4 is flexible or instable installation like tents, inflatable structures etc.</a:t>
            </a:r>
            <a:endParaRPr lang="en-GB" sz="1600" b="0" noProof="0">
              <a:cs typeface="Arial"/>
            </a:endParaRPr>
          </a:p>
        </p:txBody>
      </p:sp>
      <p:sp>
        <p:nvSpPr>
          <p:cNvPr id="8" name="Rectangle: Rounded Corners 7">
            <a:extLst>
              <a:ext uri="{FF2B5EF4-FFF2-40B4-BE49-F238E27FC236}">
                <a16:creationId xmlns:a16="http://schemas.microsoft.com/office/drawing/2014/main" id="{E3D2ADEA-DD27-08A7-55A2-CAC791B4133A}"/>
              </a:ext>
            </a:extLst>
          </p:cNvPr>
          <p:cNvSpPr/>
          <p:nvPr/>
        </p:nvSpPr>
        <p:spPr>
          <a:xfrm>
            <a:off x="1880171" y="2146350"/>
            <a:ext cx="936104" cy="180554"/>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Rounded Corners 8">
            <a:extLst>
              <a:ext uri="{FF2B5EF4-FFF2-40B4-BE49-F238E27FC236}">
                <a16:creationId xmlns:a16="http://schemas.microsoft.com/office/drawing/2014/main" id="{BC6E4A87-7589-865C-2353-7D0DBA8C3E39}"/>
              </a:ext>
            </a:extLst>
          </p:cNvPr>
          <p:cNvSpPr/>
          <p:nvPr/>
        </p:nvSpPr>
        <p:spPr>
          <a:xfrm>
            <a:off x="2310540" y="2444946"/>
            <a:ext cx="936104" cy="180554"/>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Rounded Corners 10">
            <a:extLst>
              <a:ext uri="{FF2B5EF4-FFF2-40B4-BE49-F238E27FC236}">
                <a16:creationId xmlns:a16="http://schemas.microsoft.com/office/drawing/2014/main" id="{8E315EDC-0D79-A5B5-88FF-0CB47DE36814}"/>
              </a:ext>
            </a:extLst>
          </p:cNvPr>
          <p:cNvSpPr/>
          <p:nvPr/>
        </p:nvSpPr>
        <p:spPr>
          <a:xfrm>
            <a:off x="2135560" y="3645024"/>
            <a:ext cx="1188132" cy="180554"/>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Rounded Corners 12">
            <a:extLst>
              <a:ext uri="{FF2B5EF4-FFF2-40B4-BE49-F238E27FC236}">
                <a16:creationId xmlns:a16="http://schemas.microsoft.com/office/drawing/2014/main" id="{FC720B0B-C763-163E-C3FC-29D015B0B98B}"/>
              </a:ext>
            </a:extLst>
          </p:cNvPr>
          <p:cNvSpPr/>
          <p:nvPr/>
        </p:nvSpPr>
        <p:spPr>
          <a:xfrm>
            <a:off x="2310540" y="3294080"/>
            <a:ext cx="1260140" cy="180554"/>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6" name="Picture 15">
            <a:extLst>
              <a:ext uri="{FF2B5EF4-FFF2-40B4-BE49-F238E27FC236}">
                <a16:creationId xmlns:a16="http://schemas.microsoft.com/office/drawing/2014/main" id="{944D3F30-00CB-1761-12E6-EDCB5C5FDECF}"/>
              </a:ext>
            </a:extLst>
          </p:cNvPr>
          <p:cNvPicPr>
            <a:picLocks noChangeAspect="1"/>
          </p:cNvPicPr>
          <p:nvPr/>
        </p:nvPicPr>
        <p:blipFill>
          <a:blip r:embed="rId3"/>
          <a:stretch>
            <a:fillRect/>
          </a:stretch>
        </p:blipFill>
        <p:spPr>
          <a:xfrm>
            <a:off x="407368" y="4185381"/>
            <a:ext cx="5616625" cy="1935284"/>
          </a:xfrm>
          <a:prstGeom prst="rect">
            <a:avLst/>
          </a:prstGeom>
        </p:spPr>
      </p:pic>
      <p:sp>
        <p:nvSpPr>
          <p:cNvPr id="17" name="Rectangle: Rounded Corners 16">
            <a:extLst>
              <a:ext uri="{FF2B5EF4-FFF2-40B4-BE49-F238E27FC236}">
                <a16:creationId xmlns:a16="http://schemas.microsoft.com/office/drawing/2014/main" id="{D41D2565-4015-1F49-0C15-2C3B59B62F9B}"/>
              </a:ext>
            </a:extLst>
          </p:cNvPr>
          <p:cNvSpPr/>
          <p:nvPr/>
        </p:nvSpPr>
        <p:spPr>
          <a:xfrm>
            <a:off x="551384" y="5312208"/>
            <a:ext cx="4896544" cy="180554"/>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Rounded Corners 17">
            <a:extLst>
              <a:ext uri="{FF2B5EF4-FFF2-40B4-BE49-F238E27FC236}">
                <a16:creationId xmlns:a16="http://schemas.microsoft.com/office/drawing/2014/main" id="{2A083A5A-4B50-63D4-E4CB-1BC5EFA1ADD3}"/>
              </a:ext>
            </a:extLst>
          </p:cNvPr>
          <p:cNvSpPr/>
          <p:nvPr/>
        </p:nvSpPr>
        <p:spPr>
          <a:xfrm>
            <a:off x="551384" y="5733256"/>
            <a:ext cx="4896544" cy="180554"/>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Graphic 1" descr="User with solid fill">
            <a:extLst>
              <a:ext uri="{FF2B5EF4-FFF2-40B4-BE49-F238E27FC236}">
                <a16:creationId xmlns:a16="http://schemas.microsoft.com/office/drawing/2014/main" id="{EB4F31D8-D28C-0D0A-17BD-988CE614484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18444" y="6469099"/>
            <a:ext cx="194621" cy="194621"/>
          </a:xfrm>
          <a:prstGeom prst="rect">
            <a:avLst/>
          </a:prstGeom>
        </p:spPr>
      </p:pic>
      <p:pic>
        <p:nvPicPr>
          <p:cNvPr id="4" name="Picture 3">
            <a:extLst>
              <a:ext uri="{FF2B5EF4-FFF2-40B4-BE49-F238E27FC236}">
                <a16:creationId xmlns:a16="http://schemas.microsoft.com/office/drawing/2014/main" id="{1B300894-25D1-41E9-4AD3-2B278ADB681B}"/>
              </a:ext>
            </a:extLst>
          </p:cNvPr>
          <p:cNvPicPr>
            <a:picLocks noChangeAspect="1"/>
          </p:cNvPicPr>
          <p:nvPr/>
        </p:nvPicPr>
        <p:blipFill>
          <a:blip r:embed="rId6"/>
          <a:stretch>
            <a:fillRect/>
          </a:stretch>
        </p:blipFill>
        <p:spPr>
          <a:xfrm>
            <a:off x="11243065" y="5660775"/>
            <a:ext cx="540000" cy="540000"/>
          </a:xfrm>
          <a:prstGeom prst="rect">
            <a:avLst/>
          </a:prstGeom>
        </p:spPr>
      </p:pic>
    </p:spTree>
    <p:extLst>
      <p:ext uri="{BB962C8B-B14F-4D97-AF65-F5344CB8AC3E}">
        <p14:creationId xmlns:p14="http://schemas.microsoft.com/office/powerpoint/2010/main" val="323083356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087867-7DA3-D85B-439A-6D4044EB6CC4}"/>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B673555A-FA69-D0D1-D646-BD4877541686}"/>
              </a:ext>
            </a:extLst>
          </p:cNvPr>
          <p:cNvPicPr>
            <a:picLocks noChangeAspect="1"/>
          </p:cNvPicPr>
          <p:nvPr/>
        </p:nvPicPr>
        <p:blipFill>
          <a:blip r:embed="rId2"/>
          <a:stretch>
            <a:fillRect/>
          </a:stretch>
        </p:blipFill>
        <p:spPr>
          <a:xfrm>
            <a:off x="407368" y="1620046"/>
            <a:ext cx="6120000" cy="1594622"/>
          </a:xfrm>
          <a:prstGeom prst="rect">
            <a:avLst/>
          </a:prstGeom>
        </p:spPr>
      </p:pic>
      <p:sp>
        <p:nvSpPr>
          <p:cNvPr id="6" name="Slide Number Placeholder 5">
            <a:extLst>
              <a:ext uri="{FF2B5EF4-FFF2-40B4-BE49-F238E27FC236}">
                <a16:creationId xmlns:a16="http://schemas.microsoft.com/office/drawing/2014/main" id="{52C6B642-1F5E-4E18-5415-6F19F89849BD}"/>
              </a:ext>
            </a:extLst>
          </p:cNvPr>
          <p:cNvSpPr>
            <a:spLocks noGrp="1"/>
          </p:cNvSpPr>
          <p:nvPr>
            <p:ph type="sldNum" sz="quarter" idx="12"/>
          </p:nvPr>
        </p:nvSpPr>
        <p:spPr/>
        <p:txBody>
          <a:bodyPr/>
          <a:lstStyle/>
          <a:p>
            <a:fld id="{36B5EA5A-BC32-A742-B11B-8E7414D5B535}" type="slidenum">
              <a:rPr lang="en-US" smtClean="0"/>
              <a:pPr/>
              <a:t>112</a:t>
            </a:fld>
            <a:endParaRPr lang="en-US"/>
          </a:p>
        </p:txBody>
      </p:sp>
      <p:sp>
        <p:nvSpPr>
          <p:cNvPr id="7" name="Title 6">
            <a:extLst>
              <a:ext uri="{FF2B5EF4-FFF2-40B4-BE49-F238E27FC236}">
                <a16:creationId xmlns:a16="http://schemas.microsoft.com/office/drawing/2014/main" id="{F6AF83AA-F73F-E233-3607-B3F279D0A97C}"/>
              </a:ext>
            </a:extLst>
          </p:cNvPr>
          <p:cNvSpPr>
            <a:spLocks noGrp="1"/>
          </p:cNvSpPr>
          <p:nvPr>
            <p:ph type="title"/>
          </p:nvPr>
        </p:nvSpPr>
        <p:spPr/>
        <p:txBody>
          <a:bodyPr/>
          <a:lstStyle/>
          <a:p>
            <a:pPr>
              <a:lnSpc>
                <a:spcPct val="100000"/>
              </a:lnSpc>
            </a:pPr>
            <a:r>
              <a:rPr lang="en-US" sz="2800"/>
              <a:t>704.542.2 – </a:t>
            </a:r>
            <a:r>
              <a:rPr lang="fr-FR" sz="2800"/>
              <a:t>Prise de terre (sur chantier)</a:t>
            </a:r>
            <a:br>
              <a:rPr lang="fr-FR" sz="2800"/>
            </a:br>
            <a:r>
              <a:rPr lang="en-US" sz="2200">
                <a:solidFill>
                  <a:schemeClr val="bg2">
                    <a:lumMod val="50000"/>
                  </a:schemeClr>
                </a:solidFill>
              </a:rPr>
              <a:t>Temporary earthing needed before the </a:t>
            </a:r>
            <a:r>
              <a:rPr lang="en-US" sz="2200" i="1">
                <a:solidFill>
                  <a:schemeClr val="bg2">
                    <a:lumMod val="50000"/>
                  </a:schemeClr>
                </a:solidFill>
              </a:rPr>
              <a:t>fond de </a:t>
            </a:r>
            <a:r>
              <a:rPr lang="fr-FR" sz="2200" i="1" noProof="0">
                <a:solidFill>
                  <a:schemeClr val="bg2">
                    <a:lumMod val="50000"/>
                  </a:schemeClr>
                </a:solidFill>
              </a:rPr>
              <a:t>fouille</a:t>
            </a:r>
            <a:r>
              <a:rPr lang="en-US" sz="2200" i="1">
                <a:solidFill>
                  <a:schemeClr val="bg2">
                    <a:lumMod val="50000"/>
                  </a:schemeClr>
                </a:solidFill>
              </a:rPr>
              <a:t> </a:t>
            </a:r>
            <a:r>
              <a:rPr lang="en-US" sz="2200">
                <a:solidFill>
                  <a:schemeClr val="bg2">
                    <a:lumMod val="50000"/>
                  </a:schemeClr>
                </a:solidFill>
              </a:rPr>
              <a:t>is ready.</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011783D0-60C3-4627-5924-C87F76AA5653}"/>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The </a:t>
            </a:r>
            <a:r>
              <a:rPr lang="en-US" sz="1800" b="0" i="1"/>
              <a:t>boucle de fond de </a:t>
            </a:r>
            <a:r>
              <a:rPr lang="fr-FR" sz="1800" b="0" i="1" noProof="0"/>
              <a:t>fouille</a:t>
            </a:r>
            <a:r>
              <a:rPr lang="en-US" sz="1800" b="0" i="1"/>
              <a:t> </a:t>
            </a:r>
            <a:r>
              <a:rPr lang="en-US" sz="1800" b="0"/>
              <a:t>is mandatory for all work-related buildings.</a:t>
            </a:r>
          </a:p>
          <a:p>
            <a:pPr marL="0" indent="0">
              <a:lnSpc>
                <a:spcPct val="114000"/>
              </a:lnSpc>
              <a:buNone/>
            </a:pPr>
            <a:r>
              <a:rPr lang="en-US" sz="1800" b="0"/>
              <a:t>Before the </a:t>
            </a:r>
            <a:r>
              <a:rPr lang="en-US" sz="1800" b="0" i="1"/>
              <a:t>fond de </a:t>
            </a:r>
            <a:r>
              <a:rPr lang="fr-FR" sz="1800" b="0" i="1" noProof="0"/>
              <a:t>fouille</a:t>
            </a:r>
            <a:r>
              <a:rPr lang="en-US" sz="1800" b="0" i="1"/>
              <a:t> </a:t>
            </a:r>
            <a:r>
              <a:rPr lang="en-US" sz="1800" b="0"/>
              <a:t>is made, a temporary earthing shall be used!</a:t>
            </a:r>
          </a:p>
          <a:p>
            <a:pPr marL="0" indent="0">
              <a:lnSpc>
                <a:spcPct val="114000"/>
              </a:lnSpc>
              <a:buNone/>
            </a:pPr>
            <a:r>
              <a:rPr lang="en-US" sz="1800" b="0"/>
              <a:t>On a new building we should install at least a temporary earthing rod.</a:t>
            </a:r>
          </a:p>
          <a:p>
            <a:pPr marL="0" indent="0">
              <a:lnSpc>
                <a:spcPct val="114000"/>
              </a:lnSpc>
              <a:buNone/>
            </a:pPr>
            <a:endParaRPr lang="fr-FR" sz="1800" b="0" i="1">
              <a:solidFill>
                <a:srgbClr val="000000"/>
              </a:solidFill>
              <a:effectLst/>
              <a:latin typeface="Arial" panose="020B0604020202020204" pitchFamily="34" charset="0"/>
            </a:endParaRPr>
          </a:p>
        </p:txBody>
      </p:sp>
      <p:sp>
        <p:nvSpPr>
          <p:cNvPr id="5" name="Rectangle: Rounded Corners 4">
            <a:extLst>
              <a:ext uri="{FF2B5EF4-FFF2-40B4-BE49-F238E27FC236}">
                <a16:creationId xmlns:a16="http://schemas.microsoft.com/office/drawing/2014/main" id="{F89B6B1E-830E-493D-D33D-BD365B84DD1E}"/>
              </a:ext>
            </a:extLst>
          </p:cNvPr>
          <p:cNvSpPr/>
          <p:nvPr/>
        </p:nvSpPr>
        <p:spPr>
          <a:xfrm>
            <a:off x="431942" y="2792496"/>
            <a:ext cx="6024098" cy="422172"/>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a:extLst>
              <a:ext uri="{FF2B5EF4-FFF2-40B4-BE49-F238E27FC236}">
                <a16:creationId xmlns:a16="http://schemas.microsoft.com/office/drawing/2014/main" id="{7D74111B-5D29-E562-4782-5E50086CB835}"/>
              </a:ext>
            </a:extLst>
          </p:cNvPr>
          <p:cNvPicPr>
            <a:picLocks noChangeAspect="1"/>
          </p:cNvPicPr>
          <p:nvPr/>
        </p:nvPicPr>
        <p:blipFill>
          <a:blip r:embed="rId3"/>
          <a:stretch>
            <a:fillRect/>
          </a:stretch>
        </p:blipFill>
        <p:spPr>
          <a:xfrm>
            <a:off x="11244013" y="5690881"/>
            <a:ext cx="540000" cy="540000"/>
          </a:xfrm>
          <a:prstGeom prst="rect">
            <a:avLst/>
          </a:prstGeom>
        </p:spPr>
      </p:pic>
      <p:pic>
        <p:nvPicPr>
          <p:cNvPr id="2" name="Graphic 1" descr="User with solid fill">
            <a:extLst>
              <a:ext uri="{FF2B5EF4-FFF2-40B4-BE49-F238E27FC236}">
                <a16:creationId xmlns:a16="http://schemas.microsoft.com/office/drawing/2014/main" id="{CF67F1DB-E8C3-9796-CA1C-4FC4D1C292C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169825709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577179-7191-7181-DC3F-8E6F38FA2882}"/>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09655938-C365-E142-BFE1-1A602D3B8B30}"/>
              </a:ext>
            </a:extLst>
          </p:cNvPr>
          <p:cNvSpPr>
            <a:spLocks noGrp="1"/>
          </p:cNvSpPr>
          <p:nvPr>
            <p:ph type="sldNum" sz="quarter" idx="12"/>
          </p:nvPr>
        </p:nvSpPr>
        <p:spPr/>
        <p:txBody>
          <a:bodyPr/>
          <a:lstStyle/>
          <a:p>
            <a:fld id="{36B5EA5A-BC32-A742-B11B-8E7414D5B535}" type="slidenum">
              <a:rPr lang="en-US" smtClean="0"/>
              <a:pPr/>
              <a:t>113</a:t>
            </a:fld>
            <a:endParaRPr lang="en-US"/>
          </a:p>
        </p:txBody>
      </p:sp>
      <p:sp>
        <p:nvSpPr>
          <p:cNvPr id="7" name="Title 6">
            <a:extLst>
              <a:ext uri="{FF2B5EF4-FFF2-40B4-BE49-F238E27FC236}">
                <a16:creationId xmlns:a16="http://schemas.microsoft.com/office/drawing/2014/main" id="{94AC3E17-F058-4B95-636A-EB3106B58357}"/>
              </a:ext>
            </a:extLst>
          </p:cNvPr>
          <p:cNvSpPr>
            <a:spLocks noGrp="1"/>
          </p:cNvSpPr>
          <p:nvPr>
            <p:ph type="title"/>
          </p:nvPr>
        </p:nvSpPr>
        <p:spPr/>
        <p:txBody>
          <a:bodyPr/>
          <a:lstStyle/>
          <a:p>
            <a:pPr>
              <a:lnSpc>
                <a:spcPct val="100000"/>
              </a:lnSpc>
            </a:pPr>
            <a:r>
              <a:rPr lang="en-US" sz="2800"/>
              <a:t>704.56 – </a:t>
            </a:r>
            <a:r>
              <a:rPr lang="fr-FR" sz="2800"/>
              <a:t>Installations de sécurité</a:t>
            </a:r>
            <a:br>
              <a:rPr lang="fr-FR" sz="2800"/>
            </a:br>
            <a:r>
              <a:rPr lang="en-US" sz="2200">
                <a:solidFill>
                  <a:schemeClr val="bg2">
                    <a:lumMod val="50000"/>
                  </a:schemeClr>
                </a:solidFill>
              </a:rPr>
              <a:t>Very generic condition</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855388C4-58E7-CB7B-EFD9-553BE928FA61}"/>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GB" sz="1800" b="0"/>
              <a:t>Who is responsible for deciding whether safety lighting needs to be installed on a construction site?</a:t>
            </a:r>
            <a:endParaRPr lang="fr-FR" sz="1800" b="0">
              <a:solidFill>
                <a:srgbClr val="000000"/>
              </a:solidFill>
              <a:effectLst/>
              <a:latin typeface="Arial" panose="020B0604020202020204" pitchFamily="34" charset="0"/>
            </a:endParaRPr>
          </a:p>
        </p:txBody>
      </p:sp>
      <p:pic>
        <p:nvPicPr>
          <p:cNvPr id="8" name="Picture 7">
            <a:extLst>
              <a:ext uri="{FF2B5EF4-FFF2-40B4-BE49-F238E27FC236}">
                <a16:creationId xmlns:a16="http://schemas.microsoft.com/office/drawing/2014/main" id="{4B573771-AD4E-D8BB-44F4-64EC69DE4537}"/>
              </a:ext>
            </a:extLst>
          </p:cNvPr>
          <p:cNvPicPr>
            <a:picLocks noChangeAspect="1"/>
          </p:cNvPicPr>
          <p:nvPr/>
        </p:nvPicPr>
        <p:blipFill>
          <a:blip r:embed="rId2"/>
          <a:stretch>
            <a:fillRect/>
          </a:stretch>
        </p:blipFill>
        <p:spPr>
          <a:xfrm>
            <a:off x="407368" y="1736493"/>
            <a:ext cx="5475690" cy="717239"/>
          </a:xfrm>
          <a:prstGeom prst="rect">
            <a:avLst/>
          </a:prstGeom>
        </p:spPr>
      </p:pic>
      <p:sp>
        <p:nvSpPr>
          <p:cNvPr id="5" name="Rectangle: Rounded Corners 4">
            <a:extLst>
              <a:ext uri="{FF2B5EF4-FFF2-40B4-BE49-F238E27FC236}">
                <a16:creationId xmlns:a16="http://schemas.microsoft.com/office/drawing/2014/main" id="{48538FCD-5068-6AFF-0A9D-446EDCF41288}"/>
              </a:ext>
            </a:extLst>
          </p:cNvPr>
          <p:cNvSpPr/>
          <p:nvPr/>
        </p:nvSpPr>
        <p:spPr>
          <a:xfrm>
            <a:off x="479649" y="2031560"/>
            <a:ext cx="5189631" cy="422172"/>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a:extLst>
              <a:ext uri="{FF2B5EF4-FFF2-40B4-BE49-F238E27FC236}">
                <a16:creationId xmlns:a16="http://schemas.microsoft.com/office/drawing/2014/main" id="{F202FC8A-8E40-74D0-2C5A-EA0C7E641FCA}"/>
              </a:ext>
            </a:extLst>
          </p:cNvPr>
          <p:cNvPicPr>
            <a:picLocks noChangeAspect="1"/>
          </p:cNvPicPr>
          <p:nvPr/>
        </p:nvPicPr>
        <p:blipFill>
          <a:blip r:embed="rId3"/>
          <a:srcRect/>
          <a:stretch/>
        </p:blipFill>
        <p:spPr>
          <a:xfrm>
            <a:off x="11243065" y="5663809"/>
            <a:ext cx="540000" cy="533932"/>
          </a:xfrm>
          <a:prstGeom prst="rect">
            <a:avLst/>
          </a:prstGeom>
        </p:spPr>
      </p:pic>
      <p:pic>
        <p:nvPicPr>
          <p:cNvPr id="11" name="Graphic 10" descr="User with solid fill">
            <a:extLst>
              <a:ext uri="{FF2B5EF4-FFF2-40B4-BE49-F238E27FC236}">
                <a16:creationId xmlns:a16="http://schemas.microsoft.com/office/drawing/2014/main" id="{2FAFCE92-39E8-2D2B-7363-17F139F3119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22326450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11E711-556A-C275-3620-045FC3B39A68}"/>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04E3B195-D381-0FF3-1011-94A0970808D2}"/>
              </a:ext>
            </a:extLst>
          </p:cNvPr>
          <p:cNvPicPr>
            <a:picLocks noChangeAspect="1"/>
          </p:cNvPicPr>
          <p:nvPr/>
        </p:nvPicPr>
        <p:blipFill>
          <a:blip r:embed="rId2"/>
          <a:stretch>
            <a:fillRect/>
          </a:stretch>
        </p:blipFill>
        <p:spPr>
          <a:xfrm>
            <a:off x="409658" y="1625682"/>
            <a:ext cx="6120000" cy="1734428"/>
          </a:xfrm>
          <a:prstGeom prst="rect">
            <a:avLst/>
          </a:prstGeom>
        </p:spPr>
      </p:pic>
      <p:sp>
        <p:nvSpPr>
          <p:cNvPr id="6" name="Slide Number Placeholder 5">
            <a:extLst>
              <a:ext uri="{FF2B5EF4-FFF2-40B4-BE49-F238E27FC236}">
                <a16:creationId xmlns:a16="http://schemas.microsoft.com/office/drawing/2014/main" id="{71C066B1-2B43-F97D-DA3D-E58396D81C24}"/>
              </a:ext>
            </a:extLst>
          </p:cNvPr>
          <p:cNvSpPr>
            <a:spLocks noGrp="1"/>
          </p:cNvSpPr>
          <p:nvPr>
            <p:ph type="sldNum" sz="quarter" idx="12"/>
          </p:nvPr>
        </p:nvSpPr>
        <p:spPr/>
        <p:txBody>
          <a:bodyPr/>
          <a:lstStyle/>
          <a:p>
            <a:fld id="{36B5EA5A-BC32-A742-B11B-8E7414D5B535}" type="slidenum">
              <a:rPr lang="en-US" smtClean="0"/>
              <a:pPr/>
              <a:t>114</a:t>
            </a:fld>
            <a:endParaRPr lang="en-US"/>
          </a:p>
        </p:txBody>
      </p:sp>
      <p:sp>
        <p:nvSpPr>
          <p:cNvPr id="7" name="Title 6">
            <a:extLst>
              <a:ext uri="{FF2B5EF4-FFF2-40B4-BE49-F238E27FC236}">
                <a16:creationId xmlns:a16="http://schemas.microsoft.com/office/drawing/2014/main" id="{DBAE62E5-940F-9C81-E6C6-2030BFAFED9D}"/>
              </a:ext>
            </a:extLst>
          </p:cNvPr>
          <p:cNvSpPr>
            <a:spLocks noGrp="1"/>
          </p:cNvSpPr>
          <p:nvPr>
            <p:ph type="title"/>
          </p:nvPr>
        </p:nvSpPr>
        <p:spPr/>
        <p:txBody>
          <a:bodyPr/>
          <a:lstStyle/>
          <a:p>
            <a:pPr>
              <a:lnSpc>
                <a:spcPct val="100000"/>
              </a:lnSpc>
            </a:pPr>
            <a:r>
              <a:rPr lang="en-US" sz="2800"/>
              <a:t>729.351 – </a:t>
            </a:r>
            <a:r>
              <a:rPr lang="fr-FR" sz="2800"/>
              <a:t>Éclairage de sécurité (dans les soustations)</a:t>
            </a:r>
            <a:br>
              <a:rPr lang="fr-FR" sz="2800"/>
            </a:br>
            <a:r>
              <a:rPr lang="en-US" sz="2200">
                <a:solidFill>
                  <a:schemeClr val="bg2">
                    <a:lumMod val="50000"/>
                  </a:schemeClr>
                </a:solidFill>
              </a:rPr>
              <a:t>BAPI is back</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51C6E83C-8182-376F-612E-438F3BFC1499}"/>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Safety lighting is mandatory in the substations, and substations shall also be equipped with a portable intervention light, on batteries (BAPI).</a:t>
            </a:r>
          </a:p>
          <a:p>
            <a:pPr marL="0" indent="0">
              <a:lnSpc>
                <a:spcPct val="114000"/>
              </a:lnSpc>
              <a:buNone/>
            </a:pPr>
            <a:r>
              <a:rPr lang="en-US" sz="1800" b="0"/>
              <a:t>The BAPI shall have its own dedicated power socket.</a:t>
            </a:r>
            <a:endParaRPr lang="fr-FR" sz="1800" b="0" i="1">
              <a:solidFill>
                <a:srgbClr val="000000"/>
              </a:solidFill>
              <a:effectLst/>
              <a:latin typeface="Arial" panose="020B0604020202020204" pitchFamily="34" charset="0"/>
            </a:endParaRPr>
          </a:p>
        </p:txBody>
      </p:sp>
      <p:sp>
        <p:nvSpPr>
          <p:cNvPr id="5" name="Rectangle: Rounded Corners 4">
            <a:extLst>
              <a:ext uri="{FF2B5EF4-FFF2-40B4-BE49-F238E27FC236}">
                <a16:creationId xmlns:a16="http://schemas.microsoft.com/office/drawing/2014/main" id="{7BEE4F52-C59E-CEE3-2844-6C033420E761}"/>
              </a:ext>
            </a:extLst>
          </p:cNvPr>
          <p:cNvSpPr/>
          <p:nvPr/>
        </p:nvSpPr>
        <p:spPr>
          <a:xfrm>
            <a:off x="409658" y="2988157"/>
            <a:ext cx="6120000" cy="422172"/>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a:extLst>
              <a:ext uri="{FF2B5EF4-FFF2-40B4-BE49-F238E27FC236}">
                <a16:creationId xmlns:a16="http://schemas.microsoft.com/office/drawing/2014/main" id="{1FABB6C3-1715-73F1-629B-EF2CEAE90819}"/>
              </a:ext>
            </a:extLst>
          </p:cNvPr>
          <p:cNvPicPr>
            <a:picLocks noChangeAspect="1"/>
          </p:cNvPicPr>
          <p:nvPr/>
        </p:nvPicPr>
        <p:blipFill>
          <a:blip r:embed="rId3"/>
          <a:stretch>
            <a:fillRect/>
          </a:stretch>
        </p:blipFill>
        <p:spPr>
          <a:xfrm>
            <a:off x="11248800" y="5660775"/>
            <a:ext cx="540000" cy="540000"/>
          </a:xfrm>
          <a:prstGeom prst="rect">
            <a:avLst/>
          </a:prstGeom>
        </p:spPr>
      </p:pic>
      <p:pic>
        <p:nvPicPr>
          <p:cNvPr id="2" name="Graphic 1" descr="User with solid fill">
            <a:extLst>
              <a:ext uri="{FF2B5EF4-FFF2-40B4-BE49-F238E27FC236}">
                <a16:creationId xmlns:a16="http://schemas.microsoft.com/office/drawing/2014/main" id="{BD6B6906-BE4F-00D7-C8D7-023E63B5CE2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115617620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7A9E6D-CB7F-680D-8E88-05E3D962722C}"/>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93883EFA-F03C-D802-B506-22E57C4E5EEF}"/>
              </a:ext>
            </a:extLst>
          </p:cNvPr>
          <p:cNvPicPr>
            <a:picLocks noChangeAspect="1"/>
          </p:cNvPicPr>
          <p:nvPr/>
        </p:nvPicPr>
        <p:blipFill>
          <a:blip r:embed="rId2"/>
          <a:stretch>
            <a:fillRect/>
          </a:stretch>
        </p:blipFill>
        <p:spPr>
          <a:xfrm>
            <a:off x="335360" y="1628800"/>
            <a:ext cx="6120000" cy="787220"/>
          </a:xfrm>
          <a:prstGeom prst="rect">
            <a:avLst/>
          </a:prstGeom>
        </p:spPr>
      </p:pic>
      <p:sp>
        <p:nvSpPr>
          <p:cNvPr id="6" name="Slide Number Placeholder 5">
            <a:extLst>
              <a:ext uri="{FF2B5EF4-FFF2-40B4-BE49-F238E27FC236}">
                <a16:creationId xmlns:a16="http://schemas.microsoft.com/office/drawing/2014/main" id="{BE204A9F-5BA4-84C3-A630-7050A1C14D4D}"/>
              </a:ext>
            </a:extLst>
          </p:cNvPr>
          <p:cNvSpPr>
            <a:spLocks noGrp="1"/>
          </p:cNvSpPr>
          <p:nvPr>
            <p:ph type="sldNum" sz="quarter" idx="12"/>
          </p:nvPr>
        </p:nvSpPr>
        <p:spPr/>
        <p:txBody>
          <a:bodyPr/>
          <a:lstStyle/>
          <a:p>
            <a:fld id="{36B5EA5A-BC32-A742-B11B-8E7414D5B535}" type="slidenum">
              <a:rPr lang="en-US" smtClean="0"/>
              <a:pPr/>
              <a:t>115</a:t>
            </a:fld>
            <a:endParaRPr lang="en-US"/>
          </a:p>
        </p:txBody>
      </p:sp>
      <p:sp>
        <p:nvSpPr>
          <p:cNvPr id="7" name="Title 6">
            <a:extLst>
              <a:ext uri="{FF2B5EF4-FFF2-40B4-BE49-F238E27FC236}">
                <a16:creationId xmlns:a16="http://schemas.microsoft.com/office/drawing/2014/main" id="{D1B43E16-83B3-CCF9-264C-E5D78CD400B2}"/>
              </a:ext>
            </a:extLst>
          </p:cNvPr>
          <p:cNvSpPr>
            <a:spLocks noGrp="1"/>
          </p:cNvSpPr>
          <p:nvPr>
            <p:ph type="title"/>
          </p:nvPr>
        </p:nvSpPr>
        <p:spPr/>
        <p:txBody>
          <a:bodyPr/>
          <a:lstStyle/>
          <a:p>
            <a:pPr>
              <a:lnSpc>
                <a:spcPct val="100000"/>
              </a:lnSpc>
            </a:pPr>
            <a:r>
              <a:rPr lang="en-US" sz="2800"/>
              <a:t>729.103 – </a:t>
            </a:r>
            <a:r>
              <a:rPr lang="fr-FR" sz="2800"/>
              <a:t>Socles de prise de courant (dans les sous-stations)</a:t>
            </a:r>
            <a:br>
              <a:rPr lang="fr-FR" sz="2800"/>
            </a:br>
            <a:r>
              <a:rPr lang="en-US" sz="2200">
                <a:solidFill>
                  <a:schemeClr val="bg2">
                    <a:lumMod val="50000"/>
                  </a:schemeClr>
                </a:solidFill>
              </a:rPr>
              <a:t>At least one socket per room</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1ECC3998-9A97-FB6E-CA35-984D40D02F3A}"/>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In addition to the socket reserved for the BAPI, at least one 16 A 2P socket shall be present in each room.</a:t>
            </a:r>
          </a:p>
          <a:p>
            <a:pPr marL="0" indent="0">
              <a:lnSpc>
                <a:spcPct val="114000"/>
              </a:lnSpc>
              <a:buNone/>
            </a:pPr>
            <a:endParaRPr lang="fr-FR" sz="1800" b="0" i="1">
              <a:solidFill>
                <a:srgbClr val="000000"/>
              </a:solidFill>
              <a:effectLst/>
              <a:latin typeface="Arial" panose="020B0604020202020204" pitchFamily="34" charset="0"/>
            </a:endParaRPr>
          </a:p>
        </p:txBody>
      </p:sp>
      <p:sp>
        <p:nvSpPr>
          <p:cNvPr id="5" name="Rectangle: Rounded Corners 4">
            <a:extLst>
              <a:ext uri="{FF2B5EF4-FFF2-40B4-BE49-F238E27FC236}">
                <a16:creationId xmlns:a16="http://schemas.microsoft.com/office/drawing/2014/main" id="{8251E55E-9E4E-0C0A-3691-262A3B24CFC6}"/>
              </a:ext>
            </a:extLst>
          </p:cNvPr>
          <p:cNvSpPr/>
          <p:nvPr/>
        </p:nvSpPr>
        <p:spPr>
          <a:xfrm>
            <a:off x="407368" y="2060328"/>
            <a:ext cx="6047992" cy="422172"/>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a:extLst>
              <a:ext uri="{FF2B5EF4-FFF2-40B4-BE49-F238E27FC236}">
                <a16:creationId xmlns:a16="http://schemas.microsoft.com/office/drawing/2014/main" id="{CDC21E8A-89A1-C215-E978-E21D7A85E523}"/>
              </a:ext>
            </a:extLst>
          </p:cNvPr>
          <p:cNvPicPr>
            <a:picLocks noChangeAspect="1"/>
          </p:cNvPicPr>
          <p:nvPr/>
        </p:nvPicPr>
        <p:blipFill>
          <a:blip r:embed="rId3"/>
          <a:stretch>
            <a:fillRect/>
          </a:stretch>
        </p:blipFill>
        <p:spPr>
          <a:xfrm>
            <a:off x="11244013" y="5660775"/>
            <a:ext cx="540000" cy="540000"/>
          </a:xfrm>
          <a:prstGeom prst="rect">
            <a:avLst/>
          </a:prstGeom>
        </p:spPr>
      </p:pic>
      <p:pic>
        <p:nvPicPr>
          <p:cNvPr id="2" name="Graphic 1" descr="User with solid fill">
            <a:extLst>
              <a:ext uri="{FF2B5EF4-FFF2-40B4-BE49-F238E27FC236}">
                <a16:creationId xmlns:a16="http://schemas.microsoft.com/office/drawing/2014/main" id="{301DBCAA-ABA8-354E-AE27-8CC9B2C67D7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96351705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333BFB-A1FB-7B45-0AE3-6E82D9DC4560}"/>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89072A42-A0A9-2B8B-30B7-982D07C0D010}"/>
              </a:ext>
            </a:extLst>
          </p:cNvPr>
          <p:cNvPicPr>
            <a:picLocks noChangeAspect="1"/>
          </p:cNvPicPr>
          <p:nvPr/>
        </p:nvPicPr>
        <p:blipFill>
          <a:blip r:embed="rId2"/>
          <a:stretch>
            <a:fillRect/>
          </a:stretch>
        </p:blipFill>
        <p:spPr>
          <a:xfrm>
            <a:off x="405481" y="1700808"/>
            <a:ext cx="6120000" cy="1652070"/>
          </a:xfrm>
          <a:prstGeom prst="rect">
            <a:avLst/>
          </a:prstGeom>
        </p:spPr>
      </p:pic>
      <p:sp>
        <p:nvSpPr>
          <p:cNvPr id="6" name="Slide Number Placeholder 5">
            <a:extLst>
              <a:ext uri="{FF2B5EF4-FFF2-40B4-BE49-F238E27FC236}">
                <a16:creationId xmlns:a16="http://schemas.microsoft.com/office/drawing/2014/main" id="{F2B469BA-9338-BAD7-92D8-2577EAD0C94F}"/>
              </a:ext>
            </a:extLst>
          </p:cNvPr>
          <p:cNvSpPr>
            <a:spLocks noGrp="1"/>
          </p:cNvSpPr>
          <p:nvPr>
            <p:ph type="sldNum" sz="quarter" idx="12"/>
          </p:nvPr>
        </p:nvSpPr>
        <p:spPr/>
        <p:txBody>
          <a:bodyPr/>
          <a:lstStyle/>
          <a:p>
            <a:fld id="{36B5EA5A-BC32-A742-B11B-8E7414D5B535}" type="slidenum">
              <a:rPr lang="en-US" smtClean="0"/>
              <a:pPr/>
              <a:t>116</a:t>
            </a:fld>
            <a:endParaRPr lang="en-US"/>
          </a:p>
        </p:txBody>
      </p:sp>
      <p:sp>
        <p:nvSpPr>
          <p:cNvPr id="7" name="Title 6">
            <a:extLst>
              <a:ext uri="{FF2B5EF4-FFF2-40B4-BE49-F238E27FC236}">
                <a16:creationId xmlns:a16="http://schemas.microsoft.com/office/drawing/2014/main" id="{20B2E342-19B8-54F1-D31D-21830950EEC5}"/>
              </a:ext>
            </a:extLst>
          </p:cNvPr>
          <p:cNvSpPr>
            <a:spLocks noGrp="1"/>
          </p:cNvSpPr>
          <p:nvPr>
            <p:ph type="title"/>
          </p:nvPr>
        </p:nvSpPr>
        <p:spPr/>
        <p:txBody>
          <a:bodyPr/>
          <a:lstStyle/>
          <a:p>
            <a:pPr>
              <a:lnSpc>
                <a:spcPct val="100000"/>
              </a:lnSpc>
            </a:pPr>
            <a:r>
              <a:rPr lang="en-US" sz="2800"/>
              <a:t>729.30 – </a:t>
            </a:r>
            <a:r>
              <a:rPr lang="fr-FR" sz="2800"/>
              <a:t>Détermination des caractéristiques générales des installations (dans les sous-stations)</a:t>
            </a:r>
            <a:br>
              <a:rPr lang="fr-FR" sz="2800"/>
            </a:br>
            <a:r>
              <a:rPr lang="en-US" sz="2200">
                <a:solidFill>
                  <a:schemeClr val="bg2">
                    <a:lumMod val="50000"/>
                  </a:schemeClr>
                </a:solidFill>
              </a:rPr>
              <a:t>Emergency exit doors are mandatory</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61EE9C1D-E78F-8503-6FD1-E72AE7086045}"/>
              </a:ext>
            </a:extLst>
          </p:cNvPr>
          <p:cNvSpPr txBox="1">
            <a:spLocks/>
          </p:cNvSpPr>
          <p:nvPr/>
        </p:nvSpPr>
        <p:spPr>
          <a:xfrm>
            <a:off x="6744632" y="1700808"/>
            <a:ext cx="5040000" cy="4499967"/>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Emergency exit doors (“anti-panic”), are mandatory and as such their renovation shall be included in every consolidation plan to comply with the new standard.</a:t>
            </a:r>
          </a:p>
          <a:p>
            <a:pPr marL="0" indent="0">
              <a:lnSpc>
                <a:spcPct val="114000"/>
              </a:lnSpc>
              <a:buNone/>
            </a:pPr>
            <a:r>
              <a:rPr lang="en-US" sz="1800" b="0"/>
              <a:t>If the substation doesn't have them already, we shall install new ones.</a:t>
            </a:r>
          </a:p>
          <a:p>
            <a:pPr marL="0" indent="0">
              <a:lnSpc>
                <a:spcPct val="114000"/>
              </a:lnSpc>
              <a:buNone/>
            </a:pPr>
            <a:r>
              <a:rPr lang="en-US" sz="1800" b="0"/>
              <a:t>Emergency exit door shall be at least 700 mm width and 2000 mm tall.</a:t>
            </a:r>
          </a:p>
          <a:p>
            <a:pPr marL="0" indent="0">
              <a:lnSpc>
                <a:spcPct val="114000"/>
              </a:lnSpc>
              <a:buNone/>
            </a:pPr>
            <a:endParaRPr lang="fr-FR" sz="1800" b="0" i="1">
              <a:solidFill>
                <a:srgbClr val="000000"/>
              </a:solidFill>
              <a:effectLst/>
              <a:latin typeface="Arial" panose="020B0604020202020204" pitchFamily="34" charset="0"/>
            </a:endParaRPr>
          </a:p>
        </p:txBody>
      </p:sp>
      <p:sp>
        <p:nvSpPr>
          <p:cNvPr id="5" name="Rectangle: Rounded Corners 4">
            <a:extLst>
              <a:ext uri="{FF2B5EF4-FFF2-40B4-BE49-F238E27FC236}">
                <a16:creationId xmlns:a16="http://schemas.microsoft.com/office/drawing/2014/main" id="{5DCE166A-DA64-B844-4BD7-FA819054CECB}"/>
              </a:ext>
            </a:extLst>
          </p:cNvPr>
          <p:cNvSpPr/>
          <p:nvPr/>
        </p:nvSpPr>
        <p:spPr>
          <a:xfrm>
            <a:off x="623392" y="2640837"/>
            <a:ext cx="5922222" cy="712041"/>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a:extLst>
              <a:ext uri="{FF2B5EF4-FFF2-40B4-BE49-F238E27FC236}">
                <a16:creationId xmlns:a16="http://schemas.microsoft.com/office/drawing/2014/main" id="{37E43E80-B18B-DC92-223D-E2501F4F2273}"/>
              </a:ext>
            </a:extLst>
          </p:cNvPr>
          <p:cNvPicPr>
            <a:picLocks noChangeAspect="1"/>
          </p:cNvPicPr>
          <p:nvPr/>
        </p:nvPicPr>
        <p:blipFill>
          <a:blip r:embed="rId3"/>
          <a:stretch>
            <a:fillRect/>
          </a:stretch>
        </p:blipFill>
        <p:spPr>
          <a:xfrm>
            <a:off x="11244632" y="5660775"/>
            <a:ext cx="540000" cy="540000"/>
          </a:xfrm>
          <a:prstGeom prst="rect">
            <a:avLst/>
          </a:prstGeom>
        </p:spPr>
      </p:pic>
      <p:pic>
        <p:nvPicPr>
          <p:cNvPr id="13" name="Picture 12">
            <a:extLst>
              <a:ext uri="{FF2B5EF4-FFF2-40B4-BE49-F238E27FC236}">
                <a16:creationId xmlns:a16="http://schemas.microsoft.com/office/drawing/2014/main" id="{1785BC4C-BB95-FCFD-1EE6-94FC56A4A0A8}"/>
              </a:ext>
            </a:extLst>
          </p:cNvPr>
          <p:cNvPicPr>
            <a:picLocks noChangeAspect="1"/>
          </p:cNvPicPr>
          <p:nvPr/>
        </p:nvPicPr>
        <p:blipFill>
          <a:blip r:embed="rId4"/>
          <a:stretch>
            <a:fillRect/>
          </a:stretch>
        </p:blipFill>
        <p:spPr>
          <a:xfrm>
            <a:off x="404055" y="4149080"/>
            <a:ext cx="6120000" cy="867184"/>
          </a:xfrm>
          <a:prstGeom prst="rect">
            <a:avLst/>
          </a:prstGeom>
        </p:spPr>
      </p:pic>
      <p:sp>
        <p:nvSpPr>
          <p:cNvPr id="14" name="Content Placeholder 7">
            <a:extLst>
              <a:ext uri="{FF2B5EF4-FFF2-40B4-BE49-F238E27FC236}">
                <a16:creationId xmlns:a16="http://schemas.microsoft.com/office/drawing/2014/main" id="{1371F76E-CB48-3425-1D1B-368BCFF27AFF}"/>
              </a:ext>
            </a:extLst>
          </p:cNvPr>
          <p:cNvSpPr txBox="1">
            <a:spLocks/>
          </p:cNvSpPr>
          <p:nvPr/>
        </p:nvSpPr>
        <p:spPr>
          <a:xfrm>
            <a:off x="2279576" y="3611042"/>
            <a:ext cx="2474731" cy="42217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lnSpc>
                <a:spcPct val="114000"/>
              </a:lnSpc>
              <a:buNone/>
            </a:pPr>
            <a:r>
              <a:rPr lang="en-US" sz="1800" b="0"/>
              <a:t>[…]</a:t>
            </a:r>
          </a:p>
          <a:p>
            <a:pPr marL="0" indent="0" algn="ctr">
              <a:lnSpc>
                <a:spcPct val="114000"/>
              </a:lnSpc>
              <a:buNone/>
            </a:pPr>
            <a:endParaRPr lang="fr-FR" sz="1800" b="0" i="1">
              <a:solidFill>
                <a:srgbClr val="000000"/>
              </a:solidFill>
              <a:effectLst/>
              <a:latin typeface="Arial" panose="020B0604020202020204" pitchFamily="34" charset="0"/>
            </a:endParaRPr>
          </a:p>
        </p:txBody>
      </p:sp>
      <p:pic>
        <p:nvPicPr>
          <p:cNvPr id="2" name="Graphic 1" descr="User with solid fill">
            <a:extLst>
              <a:ext uri="{FF2B5EF4-FFF2-40B4-BE49-F238E27FC236}">
                <a16:creationId xmlns:a16="http://schemas.microsoft.com/office/drawing/2014/main" id="{6495472D-54AA-8671-3180-8111696A30C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384932686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9DFF43-7D47-4267-594C-091132CBD30B}"/>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A75D3EC0-8D77-C70D-357F-1D2801A3ACEE}"/>
              </a:ext>
            </a:extLst>
          </p:cNvPr>
          <p:cNvPicPr>
            <a:picLocks noChangeAspect="1"/>
          </p:cNvPicPr>
          <p:nvPr/>
        </p:nvPicPr>
        <p:blipFill>
          <a:blip r:embed="rId2"/>
          <a:stretch>
            <a:fillRect/>
          </a:stretch>
        </p:blipFill>
        <p:spPr>
          <a:xfrm>
            <a:off x="421199" y="1465775"/>
            <a:ext cx="5400000" cy="4214528"/>
          </a:xfrm>
          <a:prstGeom prst="rect">
            <a:avLst/>
          </a:prstGeom>
        </p:spPr>
      </p:pic>
      <p:sp>
        <p:nvSpPr>
          <p:cNvPr id="6" name="Slide Number Placeholder 5">
            <a:extLst>
              <a:ext uri="{FF2B5EF4-FFF2-40B4-BE49-F238E27FC236}">
                <a16:creationId xmlns:a16="http://schemas.microsoft.com/office/drawing/2014/main" id="{5E70878B-366B-240A-E20E-1FC55F43D125}"/>
              </a:ext>
            </a:extLst>
          </p:cNvPr>
          <p:cNvSpPr>
            <a:spLocks noGrp="1"/>
          </p:cNvSpPr>
          <p:nvPr>
            <p:ph type="sldNum" sz="quarter" idx="12"/>
          </p:nvPr>
        </p:nvSpPr>
        <p:spPr/>
        <p:txBody>
          <a:bodyPr/>
          <a:lstStyle/>
          <a:p>
            <a:fld id="{36B5EA5A-BC32-A742-B11B-8E7414D5B535}" type="slidenum">
              <a:rPr lang="en-US" smtClean="0"/>
              <a:pPr/>
              <a:t>117</a:t>
            </a:fld>
            <a:endParaRPr lang="en-US"/>
          </a:p>
        </p:txBody>
      </p:sp>
      <p:sp>
        <p:nvSpPr>
          <p:cNvPr id="7" name="Title 6">
            <a:extLst>
              <a:ext uri="{FF2B5EF4-FFF2-40B4-BE49-F238E27FC236}">
                <a16:creationId xmlns:a16="http://schemas.microsoft.com/office/drawing/2014/main" id="{AFC7E5A4-FAF8-5BD2-9CFE-42654D4C1726}"/>
              </a:ext>
            </a:extLst>
          </p:cNvPr>
          <p:cNvSpPr>
            <a:spLocks noGrp="1"/>
          </p:cNvSpPr>
          <p:nvPr>
            <p:ph type="title"/>
          </p:nvPr>
        </p:nvSpPr>
        <p:spPr/>
        <p:txBody>
          <a:bodyPr/>
          <a:lstStyle/>
          <a:p>
            <a:pPr>
              <a:lnSpc>
                <a:spcPct val="100000"/>
              </a:lnSpc>
            </a:pPr>
            <a:r>
              <a:rPr lang="en-US" sz="2800"/>
              <a:t>729.513 and others – </a:t>
            </a:r>
            <a:r>
              <a:rPr lang="fr-FR" sz="2800"/>
              <a:t>Accessibilité </a:t>
            </a:r>
            <a:br>
              <a:rPr lang="fr-FR" sz="2800"/>
            </a:br>
            <a:r>
              <a:rPr lang="en-US" sz="2200">
                <a:solidFill>
                  <a:schemeClr val="bg2">
                    <a:lumMod val="50000"/>
                  </a:schemeClr>
                </a:solidFill>
              </a:rPr>
              <a:t>New minimum clearances in substations 1/2</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75B5ED07-9AC9-5ACC-F374-4F019F42CBD5}"/>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New minimum clearance of 90 cm in front of the switchgear with the CB in extracted position.</a:t>
            </a:r>
          </a:p>
          <a:p>
            <a:pPr marL="0" indent="0">
              <a:lnSpc>
                <a:spcPct val="114000"/>
              </a:lnSpc>
              <a:buNone/>
            </a:pPr>
            <a:r>
              <a:rPr lang="en-US" sz="1800" b="0"/>
              <a:t>This practically will result in 100 cm for front-to-front switchboards.</a:t>
            </a:r>
          </a:p>
          <a:p>
            <a:pPr marL="0" indent="0">
              <a:lnSpc>
                <a:spcPct val="114000"/>
              </a:lnSpc>
              <a:buNone/>
            </a:pPr>
            <a:r>
              <a:rPr lang="en-US" sz="1800" b="0"/>
              <a:t>70 cm on the back part.</a:t>
            </a:r>
          </a:p>
          <a:p>
            <a:pPr marL="0" indent="0">
              <a:lnSpc>
                <a:spcPct val="114000"/>
              </a:lnSpc>
              <a:buNone/>
            </a:pPr>
            <a:endParaRPr lang="fr-FR" sz="1800" b="0" i="1">
              <a:solidFill>
                <a:srgbClr val="000000"/>
              </a:solidFill>
              <a:effectLst/>
              <a:latin typeface="Arial" panose="020B0604020202020204" pitchFamily="34" charset="0"/>
            </a:endParaRPr>
          </a:p>
        </p:txBody>
      </p:sp>
      <p:sp>
        <p:nvSpPr>
          <p:cNvPr id="5" name="Rectangle: Rounded Corners 4">
            <a:extLst>
              <a:ext uri="{FF2B5EF4-FFF2-40B4-BE49-F238E27FC236}">
                <a16:creationId xmlns:a16="http://schemas.microsoft.com/office/drawing/2014/main" id="{74584689-07DF-8167-64CE-7C08C9F3E04B}"/>
              </a:ext>
            </a:extLst>
          </p:cNvPr>
          <p:cNvSpPr/>
          <p:nvPr/>
        </p:nvSpPr>
        <p:spPr>
          <a:xfrm>
            <a:off x="3359696" y="4221088"/>
            <a:ext cx="1080120" cy="422172"/>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a:extLst>
              <a:ext uri="{FF2B5EF4-FFF2-40B4-BE49-F238E27FC236}">
                <a16:creationId xmlns:a16="http://schemas.microsoft.com/office/drawing/2014/main" id="{CC2EEDAD-E4E5-C5E2-22EE-0B472FBA30EF}"/>
              </a:ext>
            </a:extLst>
          </p:cNvPr>
          <p:cNvPicPr>
            <a:picLocks noChangeAspect="1"/>
          </p:cNvPicPr>
          <p:nvPr/>
        </p:nvPicPr>
        <p:blipFill>
          <a:blip r:embed="rId3"/>
          <a:stretch>
            <a:fillRect/>
          </a:stretch>
        </p:blipFill>
        <p:spPr>
          <a:xfrm>
            <a:off x="11244632" y="5660775"/>
            <a:ext cx="540000" cy="540000"/>
          </a:xfrm>
          <a:prstGeom prst="rect">
            <a:avLst/>
          </a:prstGeom>
        </p:spPr>
      </p:pic>
      <p:sp>
        <p:nvSpPr>
          <p:cNvPr id="11" name="Rectangle: Rounded Corners 10">
            <a:extLst>
              <a:ext uri="{FF2B5EF4-FFF2-40B4-BE49-F238E27FC236}">
                <a16:creationId xmlns:a16="http://schemas.microsoft.com/office/drawing/2014/main" id="{A1ED4E49-5CD5-707D-EA0D-E117F8E30EED}"/>
              </a:ext>
            </a:extLst>
          </p:cNvPr>
          <p:cNvSpPr/>
          <p:nvPr/>
        </p:nvSpPr>
        <p:spPr>
          <a:xfrm>
            <a:off x="623392" y="5454847"/>
            <a:ext cx="2376264" cy="252551"/>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Graphic 1" descr="User with solid fill">
            <a:extLst>
              <a:ext uri="{FF2B5EF4-FFF2-40B4-BE49-F238E27FC236}">
                <a16:creationId xmlns:a16="http://schemas.microsoft.com/office/drawing/2014/main" id="{7A2892AC-1216-076E-251F-B3D2F201B2A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256723173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FBB039-8BF5-1C29-EB09-2D9E84410488}"/>
            </a:ext>
          </a:extLst>
        </p:cNvPr>
        <p:cNvGrpSpPr/>
        <p:nvPr/>
      </p:nvGrpSpPr>
      <p:grpSpPr>
        <a:xfrm>
          <a:off x="0" y="0"/>
          <a:ext cx="0" cy="0"/>
          <a:chOff x="0" y="0"/>
          <a:chExt cx="0" cy="0"/>
        </a:xfrm>
      </p:grpSpPr>
      <p:pic>
        <p:nvPicPr>
          <p:cNvPr id="16" name="Picture 15">
            <a:extLst>
              <a:ext uri="{FF2B5EF4-FFF2-40B4-BE49-F238E27FC236}">
                <a16:creationId xmlns:a16="http://schemas.microsoft.com/office/drawing/2014/main" id="{BBC0C415-E795-FC03-D7B9-F8F795AF4079}"/>
              </a:ext>
            </a:extLst>
          </p:cNvPr>
          <p:cNvPicPr>
            <a:picLocks noChangeAspect="1"/>
          </p:cNvPicPr>
          <p:nvPr/>
        </p:nvPicPr>
        <p:blipFill>
          <a:blip r:embed="rId2"/>
          <a:stretch>
            <a:fillRect/>
          </a:stretch>
        </p:blipFill>
        <p:spPr>
          <a:xfrm>
            <a:off x="407368" y="1572231"/>
            <a:ext cx="5400000" cy="2396519"/>
          </a:xfrm>
          <a:prstGeom prst="rect">
            <a:avLst/>
          </a:prstGeom>
        </p:spPr>
      </p:pic>
      <p:sp>
        <p:nvSpPr>
          <p:cNvPr id="6" name="Slide Number Placeholder 5">
            <a:extLst>
              <a:ext uri="{FF2B5EF4-FFF2-40B4-BE49-F238E27FC236}">
                <a16:creationId xmlns:a16="http://schemas.microsoft.com/office/drawing/2014/main" id="{6D92B40A-F0D4-FA4D-E14C-1A541BD811FD}"/>
              </a:ext>
            </a:extLst>
          </p:cNvPr>
          <p:cNvSpPr>
            <a:spLocks noGrp="1"/>
          </p:cNvSpPr>
          <p:nvPr>
            <p:ph type="sldNum" sz="quarter" idx="12"/>
          </p:nvPr>
        </p:nvSpPr>
        <p:spPr/>
        <p:txBody>
          <a:bodyPr/>
          <a:lstStyle/>
          <a:p>
            <a:fld id="{36B5EA5A-BC32-A742-B11B-8E7414D5B535}" type="slidenum">
              <a:rPr lang="en-US" smtClean="0"/>
              <a:pPr/>
              <a:t>118</a:t>
            </a:fld>
            <a:endParaRPr lang="en-US"/>
          </a:p>
        </p:txBody>
      </p:sp>
      <p:sp>
        <p:nvSpPr>
          <p:cNvPr id="7" name="Title 6">
            <a:extLst>
              <a:ext uri="{FF2B5EF4-FFF2-40B4-BE49-F238E27FC236}">
                <a16:creationId xmlns:a16="http://schemas.microsoft.com/office/drawing/2014/main" id="{14E7174A-7827-BFD8-5C1D-61DB7C4EEAE5}"/>
              </a:ext>
            </a:extLst>
          </p:cNvPr>
          <p:cNvSpPr>
            <a:spLocks noGrp="1"/>
          </p:cNvSpPr>
          <p:nvPr>
            <p:ph type="title"/>
          </p:nvPr>
        </p:nvSpPr>
        <p:spPr/>
        <p:txBody>
          <a:bodyPr/>
          <a:lstStyle/>
          <a:p>
            <a:pPr>
              <a:lnSpc>
                <a:spcPct val="100000"/>
              </a:lnSpc>
            </a:pPr>
            <a:r>
              <a:rPr lang="en-US" sz="2800"/>
              <a:t>729.513 and others – </a:t>
            </a:r>
            <a:r>
              <a:rPr lang="fr-FR" sz="2800"/>
              <a:t>Accessibilité </a:t>
            </a:r>
            <a:br>
              <a:rPr lang="fr-FR" sz="2800"/>
            </a:br>
            <a:r>
              <a:rPr lang="en-US" sz="2200">
                <a:solidFill>
                  <a:schemeClr val="bg2">
                    <a:lumMod val="50000"/>
                  </a:schemeClr>
                </a:solidFill>
              </a:rPr>
              <a:t>New minimum clearances in substations 2/2</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F45E31FE-D918-5D09-DEC0-827DFCC09F4F}"/>
              </a:ext>
            </a:extLst>
          </p:cNvPr>
          <p:cNvSpPr txBox="1">
            <a:spLocks/>
          </p:cNvSpPr>
          <p:nvPr/>
        </p:nvSpPr>
        <p:spPr>
          <a:xfrm>
            <a:off x="6744632" y="1592262"/>
            <a:ext cx="4895984"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50 cm from the drawer fully extracted or a door fully opened to a wall.</a:t>
            </a:r>
          </a:p>
          <a:p>
            <a:pPr marL="0" indent="0">
              <a:lnSpc>
                <a:spcPct val="114000"/>
              </a:lnSpc>
              <a:buNone/>
            </a:pPr>
            <a:r>
              <a:rPr lang="en-US" sz="1800" b="0"/>
              <a:t>Applicable to racks? If so a 60 cm wide rack now needs a clearance of 110 cm from the wall.</a:t>
            </a:r>
          </a:p>
          <a:p>
            <a:pPr marL="0" indent="0">
              <a:lnSpc>
                <a:spcPct val="114000"/>
              </a:lnSpc>
              <a:buNone/>
            </a:pPr>
            <a:endParaRPr lang="fr-FR" sz="1800" b="0" i="1">
              <a:solidFill>
                <a:srgbClr val="000000"/>
              </a:solidFill>
              <a:effectLst/>
              <a:latin typeface="Arial" panose="020B0604020202020204" pitchFamily="34" charset="0"/>
            </a:endParaRPr>
          </a:p>
        </p:txBody>
      </p:sp>
      <p:pic>
        <p:nvPicPr>
          <p:cNvPr id="10" name="Picture 9">
            <a:extLst>
              <a:ext uri="{FF2B5EF4-FFF2-40B4-BE49-F238E27FC236}">
                <a16:creationId xmlns:a16="http://schemas.microsoft.com/office/drawing/2014/main" id="{4340D1AB-7EF9-81C9-2766-FC67066E488C}"/>
              </a:ext>
            </a:extLst>
          </p:cNvPr>
          <p:cNvPicPr>
            <a:picLocks noChangeAspect="1"/>
          </p:cNvPicPr>
          <p:nvPr/>
        </p:nvPicPr>
        <p:blipFill>
          <a:blip r:embed="rId3"/>
          <a:stretch>
            <a:fillRect/>
          </a:stretch>
        </p:blipFill>
        <p:spPr>
          <a:xfrm>
            <a:off x="11244632" y="5660775"/>
            <a:ext cx="540000" cy="540000"/>
          </a:xfrm>
          <a:prstGeom prst="rect">
            <a:avLst/>
          </a:prstGeom>
        </p:spPr>
      </p:pic>
      <p:sp>
        <p:nvSpPr>
          <p:cNvPr id="11" name="Rectangle: Rounded Corners 10">
            <a:extLst>
              <a:ext uri="{FF2B5EF4-FFF2-40B4-BE49-F238E27FC236}">
                <a16:creationId xmlns:a16="http://schemas.microsoft.com/office/drawing/2014/main" id="{5A21C805-5E14-09F7-C150-9050F3C121FF}"/>
              </a:ext>
            </a:extLst>
          </p:cNvPr>
          <p:cNvSpPr/>
          <p:nvPr/>
        </p:nvSpPr>
        <p:spPr>
          <a:xfrm>
            <a:off x="551384" y="3364002"/>
            <a:ext cx="5327992" cy="260772"/>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Picture 13">
            <a:extLst>
              <a:ext uri="{FF2B5EF4-FFF2-40B4-BE49-F238E27FC236}">
                <a16:creationId xmlns:a16="http://schemas.microsoft.com/office/drawing/2014/main" id="{D2009B4B-6E2C-670A-8B75-B6881D895AE3}"/>
              </a:ext>
            </a:extLst>
          </p:cNvPr>
          <p:cNvPicPr>
            <a:picLocks noChangeAspect="1"/>
          </p:cNvPicPr>
          <p:nvPr/>
        </p:nvPicPr>
        <p:blipFill>
          <a:blip r:embed="rId4"/>
          <a:stretch>
            <a:fillRect/>
          </a:stretch>
        </p:blipFill>
        <p:spPr>
          <a:xfrm>
            <a:off x="479376" y="3757670"/>
            <a:ext cx="5400000" cy="2491260"/>
          </a:xfrm>
          <a:prstGeom prst="rect">
            <a:avLst/>
          </a:prstGeom>
        </p:spPr>
      </p:pic>
      <p:sp>
        <p:nvSpPr>
          <p:cNvPr id="5" name="Rectangle: Rounded Corners 4">
            <a:extLst>
              <a:ext uri="{FF2B5EF4-FFF2-40B4-BE49-F238E27FC236}">
                <a16:creationId xmlns:a16="http://schemas.microsoft.com/office/drawing/2014/main" id="{25347F6D-9AB1-D051-F4A2-D0A25B0E1348}"/>
              </a:ext>
            </a:extLst>
          </p:cNvPr>
          <p:cNvSpPr/>
          <p:nvPr/>
        </p:nvSpPr>
        <p:spPr>
          <a:xfrm>
            <a:off x="695400" y="5589240"/>
            <a:ext cx="5184576" cy="216024"/>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Graphic 1" descr="User with solid fill">
            <a:extLst>
              <a:ext uri="{FF2B5EF4-FFF2-40B4-BE49-F238E27FC236}">
                <a16:creationId xmlns:a16="http://schemas.microsoft.com/office/drawing/2014/main" id="{371D3E81-72C8-5B12-B99A-B37C219D877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326595660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C25869-2C50-BD3D-5191-7B63D7D61BC5}"/>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DF75AE2-0DD7-D2F5-1126-8680A4CA9A3A}"/>
              </a:ext>
            </a:extLst>
          </p:cNvPr>
          <p:cNvSpPr>
            <a:spLocks noGrp="1"/>
          </p:cNvSpPr>
          <p:nvPr>
            <p:ph type="sldNum" sz="quarter" idx="12"/>
          </p:nvPr>
        </p:nvSpPr>
        <p:spPr/>
        <p:txBody>
          <a:bodyPr/>
          <a:lstStyle/>
          <a:p>
            <a:fld id="{36B5EA5A-BC32-A742-B11B-8E7414D5B535}" type="slidenum">
              <a:rPr lang="en-US" smtClean="0"/>
              <a:pPr/>
              <a:t>119</a:t>
            </a:fld>
            <a:endParaRPr lang="en-US"/>
          </a:p>
        </p:txBody>
      </p:sp>
      <p:sp>
        <p:nvSpPr>
          <p:cNvPr id="7" name="Title 6">
            <a:extLst>
              <a:ext uri="{FF2B5EF4-FFF2-40B4-BE49-F238E27FC236}">
                <a16:creationId xmlns:a16="http://schemas.microsoft.com/office/drawing/2014/main" id="{8CDF14F2-A0FA-66F0-9BE2-993469AFA1C3}"/>
              </a:ext>
            </a:extLst>
          </p:cNvPr>
          <p:cNvSpPr>
            <a:spLocks noGrp="1"/>
          </p:cNvSpPr>
          <p:nvPr>
            <p:ph type="title"/>
          </p:nvPr>
        </p:nvSpPr>
        <p:spPr/>
        <p:txBody>
          <a:bodyPr/>
          <a:lstStyle/>
          <a:p>
            <a:pPr>
              <a:lnSpc>
                <a:spcPct val="100000"/>
              </a:lnSpc>
            </a:pPr>
            <a:r>
              <a:rPr lang="en-US" sz="2800"/>
              <a:t>729.513.3.3 – </a:t>
            </a:r>
            <a:r>
              <a:rPr lang="fr-FR" sz="2800"/>
              <a:t>Accès des passages </a:t>
            </a:r>
            <a:br>
              <a:rPr lang="fr-FR" sz="2800"/>
            </a:br>
            <a:r>
              <a:rPr lang="en-US" sz="2200">
                <a:solidFill>
                  <a:schemeClr val="bg2">
                    <a:lumMod val="50000"/>
                  </a:schemeClr>
                </a:solidFill>
              </a:rPr>
              <a:t>Space for passage, and limits of dead ends</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52CD4591-92AE-D5E5-3757-79C49965A0CB}"/>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Maximum row length is 10 m, after which a 700 mm passage shall be provided. We normally use 800 mm so we are better than the standard.</a:t>
            </a:r>
          </a:p>
          <a:p>
            <a:pPr marL="0" indent="0">
              <a:lnSpc>
                <a:spcPct val="114000"/>
              </a:lnSpc>
              <a:buNone/>
            </a:pPr>
            <a:r>
              <a:rPr lang="en-US" sz="1800" b="0"/>
              <a:t>Zones longer than 20 meters shall have at least 2 doors at the two extremities.</a:t>
            </a:r>
          </a:p>
          <a:p>
            <a:pPr marL="0" indent="0">
              <a:lnSpc>
                <a:spcPct val="114000"/>
              </a:lnSpc>
              <a:buNone/>
            </a:pPr>
            <a:endParaRPr lang="fr-FR" sz="1800" b="0" i="1">
              <a:solidFill>
                <a:srgbClr val="000000"/>
              </a:solidFill>
              <a:effectLst/>
              <a:latin typeface="Arial" panose="020B0604020202020204" pitchFamily="34" charset="0"/>
            </a:endParaRPr>
          </a:p>
        </p:txBody>
      </p:sp>
      <p:pic>
        <p:nvPicPr>
          <p:cNvPr id="8" name="Picture 7">
            <a:extLst>
              <a:ext uri="{FF2B5EF4-FFF2-40B4-BE49-F238E27FC236}">
                <a16:creationId xmlns:a16="http://schemas.microsoft.com/office/drawing/2014/main" id="{EA441E15-2639-5036-FCB1-1B9511EC6752}"/>
              </a:ext>
            </a:extLst>
          </p:cNvPr>
          <p:cNvPicPr>
            <a:picLocks noChangeAspect="1"/>
          </p:cNvPicPr>
          <p:nvPr/>
        </p:nvPicPr>
        <p:blipFill>
          <a:blip r:embed="rId2"/>
          <a:stretch>
            <a:fillRect/>
          </a:stretch>
        </p:blipFill>
        <p:spPr>
          <a:xfrm>
            <a:off x="11243065" y="5660775"/>
            <a:ext cx="540000" cy="540000"/>
          </a:xfrm>
          <a:prstGeom prst="rect">
            <a:avLst/>
          </a:prstGeom>
        </p:spPr>
      </p:pic>
      <p:pic>
        <p:nvPicPr>
          <p:cNvPr id="4" name="Picture 3">
            <a:extLst>
              <a:ext uri="{FF2B5EF4-FFF2-40B4-BE49-F238E27FC236}">
                <a16:creationId xmlns:a16="http://schemas.microsoft.com/office/drawing/2014/main" id="{F3CC03DB-F83B-471B-71EE-04BC75C7FD95}"/>
              </a:ext>
            </a:extLst>
          </p:cNvPr>
          <p:cNvPicPr>
            <a:picLocks noChangeAspect="1"/>
          </p:cNvPicPr>
          <p:nvPr/>
        </p:nvPicPr>
        <p:blipFill>
          <a:blip r:embed="rId3"/>
          <a:stretch>
            <a:fillRect/>
          </a:stretch>
        </p:blipFill>
        <p:spPr>
          <a:xfrm>
            <a:off x="1199456" y="1626663"/>
            <a:ext cx="3553209" cy="4500000"/>
          </a:xfrm>
          <a:prstGeom prst="rect">
            <a:avLst/>
          </a:prstGeom>
        </p:spPr>
      </p:pic>
      <p:pic>
        <p:nvPicPr>
          <p:cNvPr id="2" name="Graphic 1" descr="User with solid fill">
            <a:extLst>
              <a:ext uri="{FF2B5EF4-FFF2-40B4-BE49-F238E27FC236}">
                <a16:creationId xmlns:a16="http://schemas.microsoft.com/office/drawing/2014/main" id="{6A0A56EB-C553-C39A-87AB-EDF98B4AB9B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142690057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D19491-AAFA-AF7F-966A-0F6150509EC9}"/>
            </a:ext>
          </a:extLst>
        </p:cNvPr>
        <p:cNvGrpSpPr/>
        <p:nvPr/>
      </p:nvGrpSpPr>
      <p:grpSpPr>
        <a:xfrm>
          <a:off x="0" y="0"/>
          <a:ext cx="0" cy="0"/>
          <a:chOff x="0" y="0"/>
          <a:chExt cx="0" cy="0"/>
        </a:xfrm>
      </p:grpSpPr>
      <p:pic>
        <p:nvPicPr>
          <p:cNvPr id="20" name="Picture 19">
            <a:extLst>
              <a:ext uri="{FF2B5EF4-FFF2-40B4-BE49-F238E27FC236}">
                <a16:creationId xmlns:a16="http://schemas.microsoft.com/office/drawing/2014/main" id="{2BB1AEDA-3F84-B36F-1A65-931982379C03}"/>
              </a:ext>
            </a:extLst>
          </p:cNvPr>
          <p:cNvPicPr>
            <a:picLocks noChangeAspect="1"/>
          </p:cNvPicPr>
          <p:nvPr/>
        </p:nvPicPr>
        <p:blipFill>
          <a:blip r:embed="rId3"/>
          <a:stretch>
            <a:fillRect/>
          </a:stretch>
        </p:blipFill>
        <p:spPr>
          <a:xfrm>
            <a:off x="4030779" y="5022877"/>
            <a:ext cx="4260724" cy="1007724"/>
          </a:xfrm>
          <a:prstGeom prst="rect">
            <a:avLst/>
          </a:prstGeom>
        </p:spPr>
      </p:pic>
      <p:pic>
        <p:nvPicPr>
          <p:cNvPr id="22" name="Picture 21">
            <a:extLst>
              <a:ext uri="{FF2B5EF4-FFF2-40B4-BE49-F238E27FC236}">
                <a16:creationId xmlns:a16="http://schemas.microsoft.com/office/drawing/2014/main" id="{D699ECFA-2D48-1C1E-B3F0-CFCAAC8CCB9F}"/>
              </a:ext>
            </a:extLst>
          </p:cNvPr>
          <p:cNvPicPr>
            <a:picLocks noChangeAspect="1"/>
          </p:cNvPicPr>
          <p:nvPr/>
        </p:nvPicPr>
        <p:blipFill>
          <a:blip r:embed="rId4"/>
          <a:stretch>
            <a:fillRect/>
          </a:stretch>
        </p:blipFill>
        <p:spPr>
          <a:xfrm>
            <a:off x="113809" y="5140440"/>
            <a:ext cx="3343262" cy="775816"/>
          </a:xfrm>
          <a:prstGeom prst="rect">
            <a:avLst/>
          </a:prstGeom>
        </p:spPr>
      </p:pic>
      <p:sp>
        <p:nvSpPr>
          <p:cNvPr id="6" name="Slide Number Placeholder 5">
            <a:extLst>
              <a:ext uri="{FF2B5EF4-FFF2-40B4-BE49-F238E27FC236}">
                <a16:creationId xmlns:a16="http://schemas.microsoft.com/office/drawing/2014/main" id="{488489BE-BEB3-5982-4863-F99A9CD26F04}"/>
              </a:ext>
            </a:extLst>
          </p:cNvPr>
          <p:cNvSpPr>
            <a:spLocks noGrp="1"/>
          </p:cNvSpPr>
          <p:nvPr>
            <p:ph type="sldNum" sz="quarter" idx="12"/>
          </p:nvPr>
        </p:nvSpPr>
        <p:spPr/>
        <p:txBody>
          <a:bodyPr/>
          <a:lstStyle/>
          <a:p>
            <a:fld id="{36B5EA5A-BC32-A742-B11B-8E7414D5B535}" type="slidenum">
              <a:rPr lang="en-US" smtClean="0"/>
              <a:pPr/>
              <a:t>12</a:t>
            </a:fld>
            <a:endParaRPr lang="en-US"/>
          </a:p>
        </p:txBody>
      </p:sp>
      <p:sp>
        <p:nvSpPr>
          <p:cNvPr id="7" name="Title 6">
            <a:extLst>
              <a:ext uri="{FF2B5EF4-FFF2-40B4-BE49-F238E27FC236}">
                <a16:creationId xmlns:a16="http://schemas.microsoft.com/office/drawing/2014/main" id="{956E4723-E32C-479D-8AC8-A54CCDDF0875}"/>
              </a:ext>
            </a:extLst>
          </p:cNvPr>
          <p:cNvSpPr>
            <a:spLocks noGrp="1"/>
          </p:cNvSpPr>
          <p:nvPr>
            <p:ph type="title"/>
          </p:nvPr>
        </p:nvSpPr>
        <p:spPr/>
        <p:txBody>
          <a:bodyPr/>
          <a:lstStyle/>
          <a:p>
            <a:pPr>
              <a:lnSpc>
                <a:spcPct val="100000"/>
              </a:lnSpc>
            </a:pPr>
            <a:r>
              <a:rPr lang="en-US" sz="2800"/>
              <a:t>132.8 </a:t>
            </a:r>
            <a:r>
              <a:rPr lang="fr-FR" sz="2800" noProof="0"/>
              <a:t>Dispositifs de protection</a:t>
            </a:r>
            <a:br>
              <a:rPr lang="fr-FR" sz="2800"/>
            </a:br>
            <a:r>
              <a:rPr lang="en-GB" sz="2200">
                <a:solidFill>
                  <a:schemeClr val="bg2">
                    <a:lumMod val="50000"/>
                  </a:schemeClr>
                </a:solidFill>
              </a:rPr>
              <a:t>Modification of transformer impedance calculation formula</a:t>
            </a:r>
          </a:p>
        </p:txBody>
      </p:sp>
      <p:sp>
        <p:nvSpPr>
          <p:cNvPr id="12" name="Content Placeholder 7">
            <a:extLst>
              <a:ext uri="{FF2B5EF4-FFF2-40B4-BE49-F238E27FC236}">
                <a16:creationId xmlns:a16="http://schemas.microsoft.com/office/drawing/2014/main" id="{1F7D829F-1287-149D-4597-15E2B35FD386}"/>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GB" sz="1800" b="0"/>
              <a:t>Change in the reference document regarding the calculation formulas.</a:t>
            </a:r>
          </a:p>
          <a:p>
            <a:pPr marL="0" indent="0">
              <a:lnSpc>
                <a:spcPct val="114000"/>
              </a:lnSpc>
              <a:buNone/>
            </a:pPr>
            <a:r>
              <a:rPr lang="en-GB" sz="1800" b="0"/>
              <a:t>UTE C 15-105 </a:t>
            </a:r>
            <a:r>
              <a:rPr lang="en-GB" sz="1800" b="0">
                <a:sym typeface="Wingdings" panose="05000000000000000000" pitchFamily="2" charset="2"/>
              </a:rPr>
              <a:t> FD C 15-500</a:t>
            </a:r>
          </a:p>
          <a:p>
            <a:pPr marL="0" indent="0">
              <a:lnSpc>
                <a:spcPct val="114000"/>
              </a:lnSpc>
              <a:buNone/>
            </a:pPr>
            <a:r>
              <a:rPr lang="en-GB" sz="1800" b="0">
                <a:sym typeface="Wingdings" panose="05000000000000000000" pitchFamily="2" charset="2"/>
              </a:rPr>
              <a:t>There was an error in the formula for calculating the transformer impedance.</a:t>
            </a:r>
          </a:p>
          <a:p>
            <a:pPr marL="0" indent="0">
              <a:lnSpc>
                <a:spcPct val="114000"/>
              </a:lnSpc>
              <a:buNone/>
            </a:pPr>
            <a:r>
              <a:rPr lang="en-GB" sz="1800" b="0" err="1">
                <a:sym typeface="Wingdings" panose="05000000000000000000" pitchFamily="2" charset="2"/>
              </a:rPr>
              <a:t>ElecCalc</a:t>
            </a:r>
            <a:r>
              <a:rPr lang="en-GB" sz="1800" b="0">
                <a:sym typeface="Wingdings" panose="05000000000000000000" pitchFamily="2" charset="2"/>
              </a:rPr>
              <a:t> used this incorrect formula between 2012 and 2015  non-conform switchboards.</a:t>
            </a:r>
            <a:endParaRPr lang="en-GB" sz="1800" b="0"/>
          </a:p>
          <a:p>
            <a:pPr marL="0" indent="0">
              <a:lnSpc>
                <a:spcPct val="114000"/>
              </a:lnSpc>
              <a:buNone/>
            </a:pPr>
            <a:endParaRPr lang="en-GB" sz="1800" b="0"/>
          </a:p>
          <a:p>
            <a:pPr marL="0" indent="0">
              <a:lnSpc>
                <a:spcPct val="114000"/>
              </a:lnSpc>
              <a:buNone/>
            </a:pPr>
            <a:endParaRPr lang="en-GB" sz="1800" b="0" i="1">
              <a:solidFill>
                <a:srgbClr val="000000"/>
              </a:solidFill>
              <a:effectLst/>
              <a:latin typeface="Arial" panose="020B0604020202020204" pitchFamily="34" charset="0"/>
            </a:endParaRPr>
          </a:p>
          <a:p>
            <a:pPr marL="0" indent="0">
              <a:lnSpc>
                <a:spcPct val="114000"/>
              </a:lnSpc>
              <a:buNone/>
            </a:pPr>
            <a:endParaRPr lang="fr-FR" sz="1800" b="0" i="1">
              <a:solidFill>
                <a:srgbClr val="000000"/>
              </a:solidFill>
              <a:effectLst/>
              <a:latin typeface="Arial" panose="020B0604020202020204" pitchFamily="34" charset="0"/>
            </a:endParaRPr>
          </a:p>
        </p:txBody>
      </p:sp>
      <p:pic>
        <p:nvPicPr>
          <p:cNvPr id="2" name="Graphic 1" descr="User with solid fill">
            <a:extLst>
              <a:ext uri="{FF2B5EF4-FFF2-40B4-BE49-F238E27FC236}">
                <a16:creationId xmlns:a16="http://schemas.microsoft.com/office/drawing/2014/main" id="{B9CB88C4-C135-BFE0-3348-BAD24262D1B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318444" y="6469099"/>
            <a:ext cx="194621" cy="194621"/>
          </a:xfrm>
          <a:prstGeom prst="rect">
            <a:avLst/>
          </a:prstGeom>
        </p:spPr>
      </p:pic>
      <p:pic>
        <p:nvPicPr>
          <p:cNvPr id="11" name="Picture 10">
            <a:extLst>
              <a:ext uri="{FF2B5EF4-FFF2-40B4-BE49-F238E27FC236}">
                <a16:creationId xmlns:a16="http://schemas.microsoft.com/office/drawing/2014/main" id="{D1B836BE-3152-00C8-9C18-E48006089BCA}"/>
              </a:ext>
            </a:extLst>
          </p:cNvPr>
          <p:cNvPicPr>
            <a:picLocks noChangeAspect="1"/>
          </p:cNvPicPr>
          <p:nvPr/>
        </p:nvPicPr>
        <p:blipFill>
          <a:blip r:embed="rId7"/>
          <a:stretch>
            <a:fillRect/>
          </a:stretch>
        </p:blipFill>
        <p:spPr>
          <a:xfrm>
            <a:off x="888432" y="1592262"/>
            <a:ext cx="4851465" cy="2335242"/>
          </a:xfrm>
          <a:prstGeom prst="rect">
            <a:avLst/>
          </a:prstGeom>
        </p:spPr>
      </p:pic>
      <p:sp>
        <p:nvSpPr>
          <p:cNvPr id="13" name="Rectangle: Rounded Corners 12">
            <a:extLst>
              <a:ext uri="{FF2B5EF4-FFF2-40B4-BE49-F238E27FC236}">
                <a16:creationId xmlns:a16="http://schemas.microsoft.com/office/drawing/2014/main" id="{59A26442-9D31-D0C1-FF23-A5A28ADCD7DA}"/>
              </a:ext>
            </a:extLst>
          </p:cNvPr>
          <p:cNvSpPr/>
          <p:nvPr/>
        </p:nvSpPr>
        <p:spPr>
          <a:xfrm>
            <a:off x="778559" y="3581014"/>
            <a:ext cx="4851465" cy="376615"/>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Picture 14">
            <a:extLst>
              <a:ext uri="{FF2B5EF4-FFF2-40B4-BE49-F238E27FC236}">
                <a16:creationId xmlns:a16="http://schemas.microsoft.com/office/drawing/2014/main" id="{754C3D71-07A6-8CC9-6D44-8C36FE083E6A}"/>
              </a:ext>
            </a:extLst>
          </p:cNvPr>
          <p:cNvPicPr>
            <a:picLocks noChangeAspect="1"/>
          </p:cNvPicPr>
          <p:nvPr/>
        </p:nvPicPr>
        <p:blipFill>
          <a:blip r:embed="rId8"/>
          <a:stretch>
            <a:fillRect/>
          </a:stretch>
        </p:blipFill>
        <p:spPr>
          <a:xfrm>
            <a:off x="1077160" y="4199674"/>
            <a:ext cx="4056155" cy="669128"/>
          </a:xfrm>
          <a:prstGeom prst="rect">
            <a:avLst/>
          </a:prstGeom>
        </p:spPr>
      </p:pic>
      <p:sp>
        <p:nvSpPr>
          <p:cNvPr id="18" name="Arrow: Right 17">
            <a:extLst>
              <a:ext uri="{FF2B5EF4-FFF2-40B4-BE49-F238E27FC236}">
                <a16:creationId xmlns:a16="http://schemas.microsoft.com/office/drawing/2014/main" id="{FF398ED9-4B12-AE0C-D430-131D3F6E0A46}"/>
              </a:ext>
            </a:extLst>
          </p:cNvPr>
          <p:cNvSpPr/>
          <p:nvPr/>
        </p:nvSpPr>
        <p:spPr>
          <a:xfrm>
            <a:off x="3457071" y="5527454"/>
            <a:ext cx="561315" cy="310177"/>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p>
        </p:txBody>
      </p:sp>
      <p:pic>
        <p:nvPicPr>
          <p:cNvPr id="4" name="Picture 3">
            <a:extLst>
              <a:ext uri="{FF2B5EF4-FFF2-40B4-BE49-F238E27FC236}">
                <a16:creationId xmlns:a16="http://schemas.microsoft.com/office/drawing/2014/main" id="{9312347B-46CE-76BB-D744-F4AB3FB8976D}"/>
              </a:ext>
            </a:extLst>
          </p:cNvPr>
          <p:cNvPicPr>
            <a:picLocks noChangeAspect="1"/>
          </p:cNvPicPr>
          <p:nvPr/>
        </p:nvPicPr>
        <p:blipFill>
          <a:blip r:embed="rId9"/>
          <a:stretch>
            <a:fillRect/>
          </a:stretch>
        </p:blipFill>
        <p:spPr>
          <a:xfrm>
            <a:off x="11248800" y="5660775"/>
            <a:ext cx="540000" cy="540000"/>
          </a:xfrm>
          <a:prstGeom prst="rect">
            <a:avLst/>
          </a:prstGeom>
        </p:spPr>
      </p:pic>
    </p:spTree>
    <p:extLst>
      <p:ext uri="{BB962C8B-B14F-4D97-AF65-F5344CB8AC3E}">
        <p14:creationId xmlns:p14="http://schemas.microsoft.com/office/powerpoint/2010/main" val="397800888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1263D7-9CA5-0876-4D0E-CD6CEA05D1C1}"/>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6670CD38-2B8D-68C3-00A9-D89D8E1678FB}"/>
              </a:ext>
            </a:extLst>
          </p:cNvPr>
          <p:cNvPicPr>
            <a:picLocks noChangeAspect="1"/>
          </p:cNvPicPr>
          <p:nvPr/>
        </p:nvPicPr>
        <p:blipFill>
          <a:blip r:embed="rId2"/>
          <a:stretch>
            <a:fillRect/>
          </a:stretch>
        </p:blipFill>
        <p:spPr>
          <a:xfrm>
            <a:off x="407988" y="1592263"/>
            <a:ext cx="6120000" cy="2314067"/>
          </a:xfrm>
          <a:prstGeom prst="rect">
            <a:avLst/>
          </a:prstGeom>
        </p:spPr>
      </p:pic>
      <p:sp>
        <p:nvSpPr>
          <p:cNvPr id="6" name="Slide Number Placeholder 5">
            <a:extLst>
              <a:ext uri="{FF2B5EF4-FFF2-40B4-BE49-F238E27FC236}">
                <a16:creationId xmlns:a16="http://schemas.microsoft.com/office/drawing/2014/main" id="{B2BD4FFB-3C79-5C5B-EDFF-111463871401}"/>
              </a:ext>
            </a:extLst>
          </p:cNvPr>
          <p:cNvSpPr>
            <a:spLocks noGrp="1"/>
          </p:cNvSpPr>
          <p:nvPr>
            <p:ph type="sldNum" sz="quarter" idx="12"/>
          </p:nvPr>
        </p:nvSpPr>
        <p:spPr/>
        <p:txBody>
          <a:bodyPr/>
          <a:lstStyle/>
          <a:p>
            <a:fld id="{36B5EA5A-BC32-A742-B11B-8E7414D5B535}" type="slidenum">
              <a:rPr lang="en-US" smtClean="0"/>
              <a:pPr/>
              <a:t>120</a:t>
            </a:fld>
            <a:endParaRPr lang="en-US"/>
          </a:p>
        </p:txBody>
      </p:sp>
      <p:sp>
        <p:nvSpPr>
          <p:cNvPr id="7" name="Title 6">
            <a:extLst>
              <a:ext uri="{FF2B5EF4-FFF2-40B4-BE49-F238E27FC236}">
                <a16:creationId xmlns:a16="http://schemas.microsoft.com/office/drawing/2014/main" id="{EF459C1F-64EA-4688-7A21-133C57340E9F}"/>
              </a:ext>
            </a:extLst>
          </p:cNvPr>
          <p:cNvSpPr>
            <a:spLocks noGrp="1"/>
          </p:cNvSpPr>
          <p:nvPr>
            <p:ph type="title"/>
          </p:nvPr>
        </p:nvSpPr>
        <p:spPr/>
        <p:txBody>
          <a:bodyPr/>
          <a:lstStyle/>
          <a:p>
            <a:pPr>
              <a:lnSpc>
                <a:spcPct val="100000"/>
              </a:lnSpc>
            </a:pPr>
            <a:r>
              <a:rPr lang="en-US" sz="2800"/>
              <a:t>(8-1).10.2.2.2 – </a:t>
            </a:r>
            <a:r>
              <a:rPr lang="fr-FR" sz="2800"/>
              <a:t>Transformateurs et bobines d'inductance </a:t>
            </a:r>
            <a:br>
              <a:rPr lang="fr-FR" sz="2800"/>
            </a:br>
            <a:r>
              <a:rPr lang="en-US" sz="2200">
                <a:solidFill>
                  <a:schemeClr val="bg2">
                    <a:lumMod val="50000"/>
                  </a:schemeClr>
                </a:solidFill>
              </a:rPr>
              <a:t>+2.5% tap is good!</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F5C4E8DE-E6C2-EED9-A3CD-1A721644D164}"/>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For energy efficiency, a voltage equal to the nominal or slightly higher is preferred.</a:t>
            </a:r>
          </a:p>
          <a:p>
            <a:pPr marL="0" indent="0">
              <a:lnSpc>
                <a:spcPct val="114000"/>
              </a:lnSpc>
              <a:buNone/>
            </a:pPr>
            <a:r>
              <a:rPr lang="en-US" sz="1800" b="0"/>
              <a:t>For roadmap and discussion on NLTC setpoint at + 2.5 %</a:t>
            </a:r>
          </a:p>
          <a:p>
            <a:pPr marL="0" indent="0">
              <a:lnSpc>
                <a:spcPct val="114000"/>
              </a:lnSpc>
              <a:buNone/>
            </a:pPr>
            <a:endParaRPr lang="fr-FR" sz="1800" b="0" i="1">
              <a:solidFill>
                <a:srgbClr val="000000"/>
              </a:solidFill>
              <a:effectLst/>
              <a:latin typeface="Arial" panose="020B0604020202020204" pitchFamily="34" charset="0"/>
            </a:endParaRPr>
          </a:p>
        </p:txBody>
      </p:sp>
      <p:sp>
        <p:nvSpPr>
          <p:cNvPr id="5" name="Rectangle: Rounded Corners 4">
            <a:extLst>
              <a:ext uri="{FF2B5EF4-FFF2-40B4-BE49-F238E27FC236}">
                <a16:creationId xmlns:a16="http://schemas.microsoft.com/office/drawing/2014/main" id="{F47BC32E-B07E-587F-6788-DD08F8C388CD}"/>
              </a:ext>
            </a:extLst>
          </p:cNvPr>
          <p:cNvSpPr/>
          <p:nvPr/>
        </p:nvSpPr>
        <p:spPr>
          <a:xfrm>
            <a:off x="407988" y="3402116"/>
            <a:ext cx="6166589" cy="354785"/>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a:extLst>
              <a:ext uri="{FF2B5EF4-FFF2-40B4-BE49-F238E27FC236}">
                <a16:creationId xmlns:a16="http://schemas.microsoft.com/office/drawing/2014/main" id="{94A2B3EA-338A-BB41-03B7-9121ABF18966}"/>
              </a:ext>
            </a:extLst>
          </p:cNvPr>
          <p:cNvPicPr>
            <a:picLocks noChangeAspect="1"/>
          </p:cNvPicPr>
          <p:nvPr/>
        </p:nvPicPr>
        <p:blipFill>
          <a:blip r:embed="rId3"/>
          <a:stretch>
            <a:fillRect/>
          </a:stretch>
        </p:blipFill>
        <p:spPr>
          <a:xfrm>
            <a:off x="11244013" y="5653643"/>
            <a:ext cx="540000" cy="540000"/>
          </a:xfrm>
          <a:prstGeom prst="rect">
            <a:avLst/>
          </a:prstGeom>
        </p:spPr>
      </p:pic>
      <p:pic>
        <p:nvPicPr>
          <p:cNvPr id="3" name="Graphic 2" descr="User with solid fill">
            <a:extLst>
              <a:ext uri="{FF2B5EF4-FFF2-40B4-BE49-F238E27FC236}">
                <a16:creationId xmlns:a16="http://schemas.microsoft.com/office/drawing/2014/main" id="{AA384F14-1E87-AC64-95B7-2FCD973ACC6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402538531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C19FE8-AF07-FFB6-4071-CE78F1D76C78}"/>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4E510630-154A-1FE0-81D1-76BF9FAF7219}"/>
              </a:ext>
            </a:extLst>
          </p:cNvPr>
          <p:cNvPicPr>
            <a:picLocks noChangeAspect="1"/>
          </p:cNvPicPr>
          <p:nvPr/>
        </p:nvPicPr>
        <p:blipFill>
          <a:blip r:embed="rId2"/>
          <a:srcRect/>
          <a:stretch/>
        </p:blipFill>
        <p:spPr>
          <a:xfrm>
            <a:off x="160724" y="1510221"/>
            <a:ext cx="5863839" cy="2635486"/>
          </a:xfrm>
          <a:prstGeom prst="rect">
            <a:avLst/>
          </a:prstGeom>
        </p:spPr>
      </p:pic>
      <p:sp>
        <p:nvSpPr>
          <p:cNvPr id="6" name="Slide Number Placeholder 5">
            <a:extLst>
              <a:ext uri="{FF2B5EF4-FFF2-40B4-BE49-F238E27FC236}">
                <a16:creationId xmlns:a16="http://schemas.microsoft.com/office/drawing/2014/main" id="{D6FEBC5D-308E-C022-17CB-0F392A05E5AD}"/>
              </a:ext>
            </a:extLst>
          </p:cNvPr>
          <p:cNvSpPr>
            <a:spLocks noGrp="1"/>
          </p:cNvSpPr>
          <p:nvPr>
            <p:ph type="sldNum" sz="quarter" idx="12"/>
          </p:nvPr>
        </p:nvSpPr>
        <p:spPr/>
        <p:txBody>
          <a:bodyPr/>
          <a:lstStyle/>
          <a:p>
            <a:fld id="{36B5EA5A-BC32-A742-B11B-8E7414D5B535}" type="slidenum">
              <a:rPr lang="en-US" smtClean="0"/>
              <a:pPr/>
              <a:t>121</a:t>
            </a:fld>
            <a:endParaRPr lang="en-US"/>
          </a:p>
        </p:txBody>
      </p:sp>
      <p:sp>
        <p:nvSpPr>
          <p:cNvPr id="7" name="Title 6">
            <a:extLst>
              <a:ext uri="{FF2B5EF4-FFF2-40B4-BE49-F238E27FC236}">
                <a16:creationId xmlns:a16="http://schemas.microsoft.com/office/drawing/2014/main" id="{170C6E69-2A76-E97B-8D32-884E659D447F}"/>
              </a:ext>
            </a:extLst>
          </p:cNvPr>
          <p:cNvSpPr>
            <a:spLocks noGrp="1"/>
          </p:cNvSpPr>
          <p:nvPr>
            <p:ph type="title"/>
          </p:nvPr>
        </p:nvSpPr>
        <p:spPr/>
        <p:txBody>
          <a:bodyPr/>
          <a:lstStyle/>
          <a:p>
            <a:pPr>
              <a:lnSpc>
                <a:spcPct val="100000"/>
              </a:lnSpc>
            </a:pPr>
            <a:r>
              <a:rPr lang="en-US" sz="2800"/>
              <a:t>8-1 : </a:t>
            </a:r>
            <a:r>
              <a:rPr lang="fr-FR" sz="2800" noProof="0"/>
              <a:t>Efficacité</a:t>
            </a:r>
            <a:r>
              <a:rPr lang="en-US" sz="2800"/>
              <a:t> </a:t>
            </a:r>
            <a:r>
              <a:rPr lang="fr-FR" sz="2800" noProof="0"/>
              <a:t>énergétique</a:t>
            </a:r>
            <a:r>
              <a:rPr lang="fr-FR" sz="2800"/>
              <a:t> </a:t>
            </a:r>
            <a:br>
              <a:rPr lang="fr-FR" sz="2800"/>
            </a:br>
            <a:r>
              <a:rPr lang="en-US" sz="2200">
                <a:solidFill>
                  <a:schemeClr val="bg2">
                    <a:lumMod val="50000"/>
                  </a:schemeClr>
                </a:solidFill>
              </a:rPr>
              <a:t>Preface on which recommendations to implement</a:t>
            </a:r>
            <a:endParaRPr lang="en-GB" sz="2200">
              <a:solidFill>
                <a:schemeClr val="bg2">
                  <a:lumMod val="50000"/>
                </a:schemeClr>
              </a:solidFill>
            </a:endParaRPr>
          </a:p>
        </p:txBody>
      </p:sp>
      <p:sp>
        <p:nvSpPr>
          <p:cNvPr id="5" name="Rectangle: Rounded Corners 4">
            <a:extLst>
              <a:ext uri="{FF2B5EF4-FFF2-40B4-BE49-F238E27FC236}">
                <a16:creationId xmlns:a16="http://schemas.microsoft.com/office/drawing/2014/main" id="{F41D8DCD-ECE8-CCD7-2CB3-C5DA15ECD161}"/>
              </a:ext>
            </a:extLst>
          </p:cNvPr>
          <p:cNvSpPr/>
          <p:nvPr/>
        </p:nvSpPr>
        <p:spPr>
          <a:xfrm>
            <a:off x="3434234" y="1838562"/>
            <a:ext cx="1095885" cy="354785"/>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a:extLst>
              <a:ext uri="{FF2B5EF4-FFF2-40B4-BE49-F238E27FC236}">
                <a16:creationId xmlns:a16="http://schemas.microsoft.com/office/drawing/2014/main" id="{9624C17E-21D9-89BF-23B6-3EFDCE9B0821}"/>
              </a:ext>
            </a:extLst>
          </p:cNvPr>
          <p:cNvPicPr>
            <a:picLocks noChangeAspect="1"/>
          </p:cNvPicPr>
          <p:nvPr/>
        </p:nvPicPr>
        <p:blipFill>
          <a:blip r:embed="rId3"/>
          <a:stretch>
            <a:fillRect/>
          </a:stretch>
        </p:blipFill>
        <p:spPr>
          <a:xfrm>
            <a:off x="11244013" y="5653643"/>
            <a:ext cx="540000" cy="540000"/>
          </a:xfrm>
          <a:prstGeom prst="rect">
            <a:avLst/>
          </a:prstGeom>
        </p:spPr>
      </p:pic>
      <p:sp>
        <p:nvSpPr>
          <p:cNvPr id="12" name="Content Placeholder 7">
            <a:extLst>
              <a:ext uri="{FF2B5EF4-FFF2-40B4-BE49-F238E27FC236}">
                <a16:creationId xmlns:a16="http://schemas.microsoft.com/office/drawing/2014/main" id="{EB865FC1-F437-3F81-7E67-548084BB9A48}"/>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GB" sz="1800" b="0">
                <a:solidFill>
                  <a:srgbClr val="000000"/>
                </a:solidFill>
                <a:latin typeface="Arial" panose="020B0604020202020204" pitchFamily="34" charset="0"/>
              </a:rPr>
              <a:t>The chapter provides several recommendations to follow; to our understanding, none are mandatory.</a:t>
            </a:r>
          </a:p>
          <a:p>
            <a:pPr marL="0" indent="0">
              <a:buNone/>
            </a:pPr>
            <a:r>
              <a:rPr lang="en-GB" sz="1800" b="0">
                <a:solidFill>
                  <a:srgbClr val="000000"/>
                </a:solidFill>
                <a:latin typeface="Arial" panose="020B0604020202020204" pitchFamily="34" charset="0"/>
              </a:rPr>
              <a:t>Rather than allowing each electrical service to decide independently what to implement, it would be preferable to establish a global strategy. Electrical Services, HSE, and CERN’s Energy Coordinator could meet to define clear directives.</a:t>
            </a:r>
            <a:endParaRPr lang="en-US" sz="1800" b="0">
              <a:solidFill>
                <a:srgbClr val="000000"/>
              </a:solidFill>
              <a:effectLst/>
              <a:latin typeface="Arial" panose="020B0604020202020204" pitchFamily="34" charset="0"/>
            </a:endParaRPr>
          </a:p>
          <a:p>
            <a:pPr marL="0" indent="0">
              <a:lnSpc>
                <a:spcPct val="114000"/>
              </a:lnSpc>
              <a:buNone/>
            </a:pPr>
            <a:endParaRPr lang="fr-FR" sz="1800" b="0">
              <a:solidFill>
                <a:srgbClr val="000000"/>
              </a:solidFill>
              <a:effectLst/>
              <a:latin typeface="Arial" panose="020B0604020202020204" pitchFamily="34" charset="0"/>
            </a:endParaRPr>
          </a:p>
        </p:txBody>
      </p:sp>
      <p:pic>
        <p:nvPicPr>
          <p:cNvPr id="3" name="Graphic 2" descr="User with solid fill">
            <a:extLst>
              <a:ext uri="{FF2B5EF4-FFF2-40B4-BE49-F238E27FC236}">
                <a16:creationId xmlns:a16="http://schemas.microsoft.com/office/drawing/2014/main" id="{3FE7312C-B3D8-1AC8-477D-9C9E070800B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166579147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9EDD9F-CC3A-4223-E18A-4566A0437DCF}"/>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AD67EF29-9035-B808-B0E6-0D94A94C85FF}"/>
              </a:ext>
            </a:extLst>
          </p:cNvPr>
          <p:cNvPicPr>
            <a:picLocks noChangeAspect="1"/>
          </p:cNvPicPr>
          <p:nvPr/>
        </p:nvPicPr>
        <p:blipFill>
          <a:blip r:embed="rId2"/>
          <a:stretch>
            <a:fillRect/>
          </a:stretch>
        </p:blipFill>
        <p:spPr>
          <a:xfrm>
            <a:off x="407988" y="1753021"/>
            <a:ext cx="6120000" cy="2324051"/>
          </a:xfrm>
          <a:prstGeom prst="rect">
            <a:avLst/>
          </a:prstGeom>
        </p:spPr>
      </p:pic>
      <p:sp>
        <p:nvSpPr>
          <p:cNvPr id="6" name="Slide Number Placeholder 5">
            <a:extLst>
              <a:ext uri="{FF2B5EF4-FFF2-40B4-BE49-F238E27FC236}">
                <a16:creationId xmlns:a16="http://schemas.microsoft.com/office/drawing/2014/main" id="{C2D9AF6B-70D7-948C-3CCD-E1DA33C49F96}"/>
              </a:ext>
            </a:extLst>
          </p:cNvPr>
          <p:cNvSpPr>
            <a:spLocks noGrp="1"/>
          </p:cNvSpPr>
          <p:nvPr>
            <p:ph type="sldNum" sz="quarter" idx="12"/>
          </p:nvPr>
        </p:nvSpPr>
        <p:spPr/>
        <p:txBody>
          <a:bodyPr/>
          <a:lstStyle/>
          <a:p>
            <a:fld id="{36B5EA5A-BC32-A742-B11B-8E7414D5B535}" type="slidenum">
              <a:rPr lang="en-US" smtClean="0"/>
              <a:pPr/>
              <a:t>122</a:t>
            </a:fld>
            <a:endParaRPr lang="en-US"/>
          </a:p>
        </p:txBody>
      </p:sp>
      <p:sp>
        <p:nvSpPr>
          <p:cNvPr id="7" name="Title 6">
            <a:extLst>
              <a:ext uri="{FF2B5EF4-FFF2-40B4-BE49-F238E27FC236}">
                <a16:creationId xmlns:a16="http://schemas.microsoft.com/office/drawing/2014/main" id="{1B1AC518-0E70-6720-6D6B-2E1797867AA7}"/>
              </a:ext>
            </a:extLst>
          </p:cNvPr>
          <p:cNvSpPr>
            <a:spLocks noGrp="1"/>
          </p:cNvSpPr>
          <p:nvPr>
            <p:ph type="title"/>
          </p:nvPr>
        </p:nvSpPr>
        <p:spPr/>
        <p:txBody>
          <a:bodyPr/>
          <a:lstStyle/>
          <a:p>
            <a:pPr>
              <a:lnSpc>
                <a:spcPct val="100000"/>
              </a:lnSpc>
            </a:pPr>
            <a:r>
              <a:rPr lang="en-US" sz="2800"/>
              <a:t>(8-1).6.3 – </a:t>
            </a:r>
            <a:r>
              <a:rPr lang="fr-FR" sz="2800"/>
              <a:t>Détermination de l'emplacement du transformateur et du TGBT par la méthode du barycentre</a:t>
            </a:r>
            <a:br>
              <a:rPr lang="fr-FR" sz="2800"/>
            </a:br>
            <a:r>
              <a:rPr lang="en-US" sz="2200">
                <a:solidFill>
                  <a:schemeClr val="bg2">
                    <a:lumMod val="50000"/>
                  </a:schemeClr>
                </a:solidFill>
              </a:rPr>
              <a:t>A.k.a. sci-fi power system design at CERN</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C70F856A-9A13-AD75-FDE7-085B9C71C486}"/>
              </a:ext>
            </a:extLst>
          </p:cNvPr>
          <p:cNvSpPr txBox="1">
            <a:spLocks/>
          </p:cNvSpPr>
          <p:nvPr/>
        </p:nvSpPr>
        <p:spPr>
          <a:xfrm>
            <a:off x="6744632" y="1753021"/>
            <a:ext cx="5040000" cy="4447754"/>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GB" sz="1800" b="0" noProof="0"/>
              <a:t>Transformer and TGBT should be placed in a way to minimise losses (cables lengths), by using the barycentric method.</a:t>
            </a:r>
          </a:p>
          <a:p>
            <a:pPr marL="0" indent="0">
              <a:lnSpc>
                <a:spcPct val="114000"/>
              </a:lnSpc>
              <a:buNone/>
            </a:pPr>
            <a:r>
              <a:rPr lang="en-GB" sz="1800" b="0" noProof="0"/>
              <a:t>We should do that for new installations, but we already struggle to get normal load lists from users, imagine energy consumption forecasts.</a:t>
            </a:r>
          </a:p>
          <a:p>
            <a:pPr marL="0" indent="0">
              <a:lnSpc>
                <a:spcPct val="114000"/>
              </a:lnSpc>
              <a:buNone/>
            </a:pPr>
            <a:endParaRPr lang="en-GB" sz="1800" b="0" i="1" noProof="0">
              <a:solidFill>
                <a:srgbClr val="000000"/>
              </a:solidFill>
              <a:effectLst/>
              <a:latin typeface="Arial" panose="020B0604020202020204" pitchFamily="34" charset="0"/>
            </a:endParaRPr>
          </a:p>
        </p:txBody>
      </p:sp>
      <p:sp>
        <p:nvSpPr>
          <p:cNvPr id="5" name="Rectangle: Rounded Corners 4">
            <a:extLst>
              <a:ext uri="{FF2B5EF4-FFF2-40B4-BE49-F238E27FC236}">
                <a16:creationId xmlns:a16="http://schemas.microsoft.com/office/drawing/2014/main" id="{D6E54FA9-D64C-D27E-6CA4-4FFCC8D65133}"/>
              </a:ext>
            </a:extLst>
          </p:cNvPr>
          <p:cNvSpPr/>
          <p:nvPr/>
        </p:nvSpPr>
        <p:spPr>
          <a:xfrm>
            <a:off x="435453" y="3008451"/>
            <a:ext cx="6106024" cy="506974"/>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a:extLst>
              <a:ext uri="{FF2B5EF4-FFF2-40B4-BE49-F238E27FC236}">
                <a16:creationId xmlns:a16="http://schemas.microsoft.com/office/drawing/2014/main" id="{907E74DD-1872-5FD5-B94B-D4D6F0E09121}"/>
              </a:ext>
            </a:extLst>
          </p:cNvPr>
          <p:cNvPicPr>
            <a:picLocks noChangeAspect="1"/>
          </p:cNvPicPr>
          <p:nvPr/>
        </p:nvPicPr>
        <p:blipFill>
          <a:blip r:embed="rId3"/>
          <a:stretch>
            <a:fillRect/>
          </a:stretch>
        </p:blipFill>
        <p:spPr>
          <a:xfrm>
            <a:off x="11244013" y="5660775"/>
            <a:ext cx="540000" cy="540000"/>
          </a:xfrm>
          <a:prstGeom prst="rect">
            <a:avLst/>
          </a:prstGeom>
        </p:spPr>
      </p:pic>
      <p:sp>
        <p:nvSpPr>
          <p:cNvPr id="8" name="TextBox 7">
            <a:extLst>
              <a:ext uri="{FF2B5EF4-FFF2-40B4-BE49-F238E27FC236}">
                <a16:creationId xmlns:a16="http://schemas.microsoft.com/office/drawing/2014/main" id="{3766DBA1-4AA5-52EA-7E32-9E6860112524}"/>
              </a:ext>
            </a:extLst>
          </p:cNvPr>
          <p:cNvSpPr txBox="1"/>
          <p:nvPr/>
        </p:nvSpPr>
        <p:spPr>
          <a:xfrm>
            <a:off x="2363176" y="4593838"/>
            <a:ext cx="7465648" cy="1200329"/>
          </a:xfrm>
          <a:prstGeom prst="rect">
            <a:avLst/>
          </a:prstGeom>
          <a:noFill/>
        </p:spPr>
        <p:txBody>
          <a:bodyPr wrap="square">
            <a:spAutoFit/>
          </a:bodyPr>
          <a:lstStyle/>
          <a:p>
            <a:pPr algn="ctr"/>
            <a:r>
              <a:rPr lang="en-GB">
                <a:solidFill>
                  <a:srgbClr val="2F2F2F"/>
                </a:solidFill>
              </a:rPr>
              <a:t>To use this method, the estimated annual load consumption and operating mode of each load must be provided (in kWh)…. </a:t>
            </a:r>
            <a:br>
              <a:rPr lang="en-GB">
                <a:solidFill>
                  <a:srgbClr val="2F2F2F"/>
                </a:solidFill>
              </a:rPr>
            </a:br>
            <a:br>
              <a:rPr lang="en-GB">
                <a:solidFill>
                  <a:srgbClr val="2F2F2F"/>
                </a:solidFill>
              </a:rPr>
            </a:br>
            <a:r>
              <a:rPr lang="en-GB">
                <a:solidFill>
                  <a:srgbClr val="2F2F2F"/>
                </a:solidFill>
              </a:rPr>
              <a:t>This is much more information than what is provided currently</a:t>
            </a:r>
          </a:p>
        </p:txBody>
      </p:sp>
      <p:pic>
        <p:nvPicPr>
          <p:cNvPr id="3" name="Graphic 2" descr="User with solid fill">
            <a:extLst>
              <a:ext uri="{FF2B5EF4-FFF2-40B4-BE49-F238E27FC236}">
                <a16:creationId xmlns:a16="http://schemas.microsoft.com/office/drawing/2014/main" id="{D1D26A92-D9CA-07BC-928D-3A8F4DE3226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135788124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F9A73E-C27D-69DB-E214-005C9B725BF6}"/>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732E205B-C16E-7F93-D395-2001A9D388F7}"/>
              </a:ext>
            </a:extLst>
          </p:cNvPr>
          <p:cNvPicPr>
            <a:picLocks noChangeAspect="1"/>
          </p:cNvPicPr>
          <p:nvPr/>
        </p:nvPicPr>
        <p:blipFill>
          <a:blip r:embed="rId2"/>
          <a:stretch>
            <a:fillRect/>
          </a:stretch>
        </p:blipFill>
        <p:spPr>
          <a:xfrm>
            <a:off x="431613" y="1615527"/>
            <a:ext cx="6120000" cy="980084"/>
          </a:xfrm>
          <a:prstGeom prst="rect">
            <a:avLst/>
          </a:prstGeom>
        </p:spPr>
      </p:pic>
      <p:sp>
        <p:nvSpPr>
          <p:cNvPr id="6" name="Slide Number Placeholder 5">
            <a:extLst>
              <a:ext uri="{FF2B5EF4-FFF2-40B4-BE49-F238E27FC236}">
                <a16:creationId xmlns:a16="http://schemas.microsoft.com/office/drawing/2014/main" id="{909D0927-5B70-AA30-4A8B-2F030484FFE3}"/>
              </a:ext>
            </a:extLst>
          </p:cNvPr>
          <p:cNvSpPr>
            <a:spLocks noGrp="1"/>
          </p:cNvSpPr>
          <p:nvPr>
            <p:ph type="sldNum" sz="quarter" idx="12"/>
          </p:nvPr>
        </p:nvSpPr>
        <p:spPr/>
        <p:txBody>
          <a:bodyPr/>
          <a:lstStyle/>
          <a:p>
            <a:fld id="{36B5EA5A-BC32-A742-B11B-8E7414D5B535}" type="slidenum">
              <a:rPr lang="en-US" smtClean="0"/>
              <a:pPr/>
              <a:t>123</a:t>
            </a:fld>
            <a:endParaRPr lang="en-US"/>
          </a:p>
        </p:txBody>
      </p:sp>
      <p:sp>
        <p:nvSpPr>
          <p:cNvPr id="7" name="Title 6">
            <a:extLst>
              <a:ext uri="{FF2B5EF4-FFF2-40B4-BE49-F238E27FC236}">
                <a16:creationId xmlns:a16="http://schemas.microsoft.com/office/drawing/2014/main" id="{5252D0FB-A642-F406-CD7B-221ECAFE2641}"/>
              </a:ext>
            </a:extLst>
          </p:cNvPr>
          <p:cNvSpPr>
            <a:spLocks noGrp="1"/>
          </p:cNvSpPr>
          <p:nvPr>
            <p:ph type="title"/>
          </p:nvPr>
        </p:nvSpPr>
        <p:spPr/>
        <p:txBody>
          <a:bodyPr/>
          <a:lstStyle/>
          <a:p>
            <a:pPr>
              <a:lnSpc>
                <a:spcPct val="100000"/>
              </a:lnSpc>
            </a:pPr>
            <a:r>
              <a:rPr lang="en-US" sz="2800"/>
              <a:t>(8-1).6.4.3 – </a:t>
            </a:r>
            <a:r>
              <a:rPr lang="fr-FR" sz="2800"/>
              <a:t> Point de fonctionnement du transformateur</a:t>
            </a:r>
            <a:br>
              <a:rPr lang="fr-FR" sz="2800"/>
            </a:br>
            <a:r>
              <a:rPr lang="en-US" sz="2200">
                <a:solidFill>
                  <a:schemeClr val="bg2">
                    <a:lumMod val="50000"/>
                  </a:schemeClr>
                </a:solidFill>
              </a:rPr>
              <a:t>And we are even lower than that!</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6CA72DB6-C0E5-7C8F-4EC6-6CE1BFF7529B}"/>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For energy efficiency the optimal loading of a power transformer is around 50 %.</a:t>
            </a:r>
          </a:p>
          <a:p>
            <a:pPr marL="0" indent="0">
              <a:lnSpc>
                <a:spcPct val="114000"/>
              </a:lnSpc>
              <a:buNone/>
            </a:pPr>
            <a:r>
              <a:rPr lang="en-US" sz="1800" b="0"/>
              <a:t>We still are far lower than that, too</a:t>
            </a:r>
            <a:r>
              <a:rPr lang="it-IT" sz="1800" b="0"/>
              <a:t>.</a:t>
            </a:r>
            <a:endParaRPr lang="en-US" sz="1800" b="0"/>
          </a:p>
          <a:p>
            <a:pPr marL="0" indent="0">
              <a:lnSpc>
                <a:spcPct val="114000"/>
              </a:lnSpc>
              <a:buNone/>
            </a:pPr>
            <a:endParaRPr lang="fr-FR" sz="1800" b="0" i="1">
              <a:solidFill>
                <a:srgbClr val="000000"/>
              </a:solidFill>
              <a:effectLst/>
              <a:latin typeface="Arial" panose="020B0604020202020204" pitchFamily="34" charset="0"/>
            </a:endParaRPr>
          </a:p>
        </p:txBody>
      </p:sp>
      <p:sp>
        <p:nvSpPr>
          <p:cNvPr id="5" name="Rectangle: Rounded Corners 4">
            <a:extLst>
              <a:ext uri="{FF2B5EF4-FFF2-40B4-BE49-F238E27FC236}">
                <a16:creationId xmlns:a16="http://schemas.microsoft.com/office/drawing/2014/main" id="{EE5452BC-D6FF-BE0B-6F5A-B46E7172F11E}"/>
              </a:ext>
            </a:extLst>
          </p:cNvPr>
          <p:cNvSpPr/>
          <p:nvPr/>
        </p:nvSpPr>
        <p:spPr>
          <a:xfrm>
            <a:off x="414766" y="2244502"/>
            <a:ext cx="6122573" cy="422172"/>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a:extLst>
              <a:ext uri="{FF2B5EF4-FFF2-40B4-BE49-F238E27FC236}">
                <a16:creationId xmlns:a16="http://schemas.microsoft.com/office/drawing/2014/main" id="{21D63619-8A25-30AF-2B7D-CE5E10A35210}"/>
              </a:ext>
            </a:extLst>
          </p:cNvPr>
          <p:cNvPicPr>
            <a:picLocks noChangeAspect="1"/>
          </p:cNvPicPr>
          <p:nvPr/>
        </p:nvPicPr>
        <p:blipFill>
          <a:blip r:embed="rId3"/>
          <a:stretch>
            <a:fillRect/>
          </a:stretch>
        </p:blipFill>
        <p:spPr>
          <a:xfrm>
            <a:off x="11243065" y="5660775"/>
            <a:ext cx="540000" cy="540000"/>
          </a:xfrm>
          <a:prstGeom prst="rect">
            <a:avLst/>
          </a:prstGeom>
        </p:spPr>
      </p:pic>
      <p:pic>
        <p:nvPicPr>
          <p:cNvPr id="2" name="Graphic 1" descr="User with solid fill">
            <a:extLst>
              <a:ext uri="{FF2B5EF4-FFF2-40B4-BE49-F238E27FC236}">
                <a16:creationId xmlns:a16="http://schemas.microsoft.com/office/drawing/2014/main" id="{E7EDB9BB-6527-1E8E-2B87-0CBBFE5D449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112287492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BC4FA2-20D2-61FA-E2CD-93FC3A52AD6D}"/>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7ADAF048-A822-9996-6B54-8815085C519A}"/>
              </a:ext>
            </a:extLst>
          </p:cNvPr>
          <p:cNvPicPr>
            <a:picLocks noChangeAspect="1"/>
          </p:cNvPicPr>
          <p:nvPr/>
        </p:nvPicPr>
        <p:blipFill>
          <a:blip r:embed="rId2"/>
          <a:stretch>
            <a:fillRect/>
          </a:stretch>
        </p:blipFill>
        <p:spPr>
          <a:xfrm>
            <a:off x="407988" y="1575403"/>
            <a:ext cx="6120000" cy="2153060"/>
          </a:xfrm>
          <a:prstGeom prst="rect">
            <a:avLst/>
          </a:prstGeom>
        </p:spPr>
      </p:pic>
      <p:sp>
        <p:nvSpPr>
          <p:cNvPr id="6" name="Slide Number Placeholder 5">
            <a:extLst>
              <a:ext uri="{FF2B5EF4-FFF2-40B4-BE49-F238E27FC236}">
                <a16:creationId xmlns:a16="http://schemas.microsoft.com/office/drawing/2014/main" id="{332D0E47-43C1-8B8A-B9FF-3FE89C67E691}"/>
              </a:ext>
            </a:extLst>
          </p:cNvPr>
          <p:cNvSpPr>
            <a:spLocks noGrp="1"/>
          </p:cNvSpPr>
          <p:nvPr>
            <p:ph type="sldNum" sz="quarter" idx="12"/>
          </p:nvPr>
        </p:nvSpPr>
        <p:spPr/>
        <p:txBody>
          <a:bodyPr/>
          <a:lstStyle/>
          <a:p>
            <a:fld id="{36B5EA5A-BC32-A742-B11B-8E7414D5B535}" type="slidenum">
              <a:rPr lang="en-US" smtClean="0"/>
              <a:pPr/>
              <a:t>124</a:t>
            </a:fld>
            <a:endParaRPr lang="en-US"/>
          </a:p>
        </p:txBody>
      </p:sp>
      <p:sp>
        <p:nvSpPr>
          <p:cNvPr id="7" name="Title 6">
            <a:extLst>
              <a:ext uri="{FF2B5EF4-FFF2-40B4-BE49-F238E27FC236}">
                <a16:creationId xmlns:a16="http://schemas.microsoft.com/office/drawing/2014/main" id="{0E5C4E59-7121-0D1E-C65A-DFA6D0C4F346}"/>
              </a:ext>
            </a:extLst>
          </p:cNvPr>
          <p:cNvSpPr>
            <a:spLocks noGrp="1"/>
          </p:cNvSpPr>
          <p:nvPr>
            <p:ph type="title"/>
          </p:nvPr>
        </p:nvSpPr>
        <p:spPr/>
        <p:txBody>
          <a:bodyPr/>
          <a:lstStyle/>
          <a:p>
            <a:pPr>
              <a:lnSpc>
                <a:spcPct val="100000"/>
              </a:lnSpc>
            </a:pPr>
            <a:r>
              <a:rPr lang="en-US" sz="2800"/>
              <a:t>(8-1).6.4.3 – </a:t>
            </a:r>
            <a:r>
              <a:rPr lang="fr-FR" sz="2800"/>
              <a:t>Efficacité du transformateur </a:t>
            </a:r>
            <a:br>
              <a:rPr lang="fr-FR" sz="2800"/>
            </a:br>
            <a:r>
              <a:rPr lang="en-US" sz="2200">
                <a:solidFill>
                  <a:schemeClr val="bg2">
                    <a:lumMod val="50000"/>
                  </a:schemeClr>
                </a:solidFill>
              </a:rPr>
              <a:t>Are we good on that?</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E0FE85DD-3FB4-A4B0-ED05-6F136983F761}"/>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Are our 18 kV transformer specified with energy efficiency criteria?</a:t>
            </a:r>
          </a:p>
          <a:p>
            <a:pPr marL="0" indent="0">
              <a:lnSpc>
                <a:spcPct val="114000"/>
              </a:lnSpc>
              <a:buNone/>
            </a:pPr>
            <a:r>
              <a:rPr lang="en-US" sz="1800" b="0"/>
              <a:t>If not already, keep in mind for next tender.</a:t>
            </a:r>
          </a:p>
          <a:p>
            <a:pPr marL="0" indent="0">
              <a:lnSpc>
                <a:spcPct val="114000"/>
              </a:lnSpc>
              <a:buNone/>
            </a:pPr>
            <a:endParaRPr lang="fr-FR" sz="1800" b="0" i="1">
              <a:solidFill>
                <a:srgbClr val="000000"/>
              </a:solidFill>
              <a:effectLst/>
              <a:latin typeface="Arial" panose="020B0604020202020204" pitchFamily="34" charset="0"/>
            </a:endParaRPr>
          </a:p>
        </p:txBody>
      </p:sp>
      <p:sp>
        <p:nvSpPr>
          <p:cNvPr id="5" name="Rectangle: Rounded Corners 4">
            <a:extLst>
              <a:ext uri="{FF2B5EF4-FFF2-40B4-BE49-F238E27FC236}">
                <a16:creationId xmlns:a16="http://schemas.microsoft.com/office/drawing/2014/main" id="{28F76850-23BC-9596-BC32-C601F0E3C27D}"/>
              </a:ext>
            </a:extLst>
          </p:cNvPr>
          <p:cNvSpPr/>
          <p:nvPr/>
        </p:nvSpPr>
        <p:spPr>
          <a:xfrm>
            <a:off x="414766" y="1844825"/>
            <a:ext cx="6113222" cy="360040"/>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a:extLst>
              <a:ext uri="{FF2B5EF4-FFF2-40B4-BE49-F238E27FC236}">
                <a16:creationId xmlns:a16="http://schemas.microsoft.com/office/drawing/2014/main" id="{04C09035-AECE-65EB-926A-F4CC5213EA4D}"/>
              </a:ext>
            </a:extLst>
          </p:cNvPr>
          <p:cNvPicPr>
            <a:picLocks noChangeAspect="1"/>
          </p:cNvPicPr>
          <p:nvPr/>
        </p:nvPicPr>
        <p:blipFill>
          <a:blip r:embed="rId3"/>
          <a:stretch>
            <a:fillRect/>
          </a:stretch>
        </p:blipFill>
        <p:spPr>
          <a:xfrm>
            <a:off x="11244632" y="5660775"/>
            <a:ext cx="540000" cy="540000"/>
          </a:xfrm>
          <a:prstGeom prst="rect">
            <a:avLst/>
          </a:prstGeom>
        </p:spPr>
      </p:pic>
      <p:pic>
        <p:nvPicPr>
          <p:cNvPr id="3" name="Graphic 2" descr="User with solid fill">
            <a:extLst>
              <a:ext uri="{FF2B5EF4-FFF2-40B4-BE49-F238E27FC236}">
                <a16:creationId xmlns:a16="http://schemas.microsoft.com/office/drawing/2014/main" id="{91FE6126-ED53-E260-BD2A-E7BFC2B4FFC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246681248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10894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A5EBC4-10CB-33DA-0217-B48CDF6B81BA}"/>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5AAD0FCF-68D9-4B97-78A2-C23C042B60AD}"/>
              </a:ext>
            </a:extLst>
          </p:cNvPr>
          <p:cNvSpPr>
            <a:spLocks noGrp="1"/>
          </p:cNvSpPr>
          <p:nvPr>
            <p:ph type="sldNum" sz="quarter" idx="12"/>
          </p:nvPr>
        </p:nvSpPr>
        <p:spPr/>
        <p:txBody>
          <a:bodyPr/>
          <a:lstStyle/>
          <a:p>
            <a:fld id="{36B5EA5A-BC32-A742-B11B-8E7414D5B535}" type="slidenum">
              <a:rPr lang="en-US" smtClean="0"/>
              <a:pPr/>
              <a:t>13</a:t>
            </a:fld>
            <a:endParaRPr lang="en-US"/>
          </a:p>
        </p:txBody>
      </p:sp>
      <p:sp>
        <p:nvSpPr>
          <p:cNvPr id="7" name="Title 6">
            <a:extLst>
              <a:ext uri="{FF2B5EF4-FFF2-40B4-BE49-F238E27FC236}">
                <a16:creationId xmlns:a16="http://schemas.microsoft.com/office/drawing/2014/main" id="{94D947D3-F73E-0F31-8A70-A4062F9C3F03}"/>
              </a:ext>
            </a:extLst>
          </p:cNvPr>
          <p:cNvSpPr>
            <a:spLocks noGrp="1"/>
          </p:cNvSpPr>
          <p:nvPr>
            <p:ph type="title"/>
          </p:nvPr>
        </p:nvSpPr>
        <p:spPr/>
        <p:txBody>
          <a:bodyPr/>
          <a:lstStyle/>
          <a:p>
            <a:pPr>
              <a:lnSpc>
                <a:spcPct val="100000"/>
              </a:lnSpc>
            </a:pPr>
            <a:r>
              <a:rPr lang="en-US" sz="2800"/>
              <a:t>134.2 - </a:t>
            </a:r>
            <a:r>
              <a:rPr lang="fr-FR" sz="2800"/>
              <a:t>Vérification préalable à la mise en service</a:t>
            </a:r>
            <a:br>
              <a:rPr lang="en-US"/>
            </a:br>
            <a:r>
              <a:rPr lang="en-US" sz="2200">
                <a:solidFill>
                  <a:schemeClr val="bg2">
                    <a:lumMod val="50000"/>
                  </a:schemeClr>
                </a:solidFill>
              </a:rPr>
              <a:t>Conformity with new standard and definition of “major modification”</a:t>
            </a:r>
            <a:endParaRPr lang="en-GB" sz="2200">
              <a:solidFill>
                <a:schemeClr val="bg2">
                  <a:lumMod val="50000"/>
                </a:schemeClr>
              </a:solidFill>
            </a:endParaRPr>
          </a:p>
        </p:txBody>
      </p:sp>
      <p:pic>
        <p:nvPicPr>
          <p:cNvPr id="3" name="Picture 2">
            <a:extLst>
              <a:ext uri="{FF2B5EF4-FFF2-40B4-BE49-F238E27FC236}">
                <a16:creationId xmlns:a16="http://schemas.microsoft.com/office/drawing/2014/main" id="{5BFE697C-20C1-1002-DF9F-9AE333F96758}"/>
              </a:ext>
            </a:extLst>
          </p:cNvPr>
          <p:cNvPicPr>
            <a:picLocks noChangeAspect="1"/>
          </p:cNvPicPr>
          <p:nvPr/>
        </p:nvPicPr>
        <p:blipFill>
          <a:blip r:embed="rId3"/>
          <a:stretch>
            <a:fillRect/>
          </a:stretch>
        </p:blipFill>
        <p:spPr>
          <a:xfrm>
            <a:off x="407988" y="1589438"/>
            <a:ext cx="6120000" cy="3057608"/>
          </a:xfrm>
          <a:prstGeom prst="rect">
            <a:avLst/>
          </a:prstGeom>
        </p:spPr>
      </p:pic>
      <p:sp>
        <p:nvSpPr>
          <p:cNvPr id="10" name="Rectangle: Rounded Corners 9">
            <a:extLst>
              <a:ext uri="{FF2B5EF4-FFF2-40B4-BE49-F238E27FC236}">
                <a16:creationId xmlns:a16="http://schemas.microsoft.com/office/drawing/2014/main" id="{98C59851-80E6-BE6D-62C3-6FFB5EBA7777}"/>
              </a:ext>
            </a:extLst>
          </p:cNvPr>
          <p:cNvSpPr/>
          <p:nvPr/>
        </p:nvSpPr>
        <p:spPr>
          <a:xfrm>
            <a:off x="447115" y="1916832"/>
            <a:ext cx="6041850" cy="327454"/>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Rounded Corners 4">
            <a:extLst>
              <a:ext uri="{FF2B5EF4-FFF2-40B4-BE49-F238E27FC236}">
                <a16:creationId xmlns:a16="http://schemas.microsoft.com/office/drawing/2014/main" id="{C8B742A8-8EB5-0920-9D8B-51A3F29F33CC}"/>
              </a:ext>
            </a:extLst>
          </p:cNvPr>
          <p:cNvSpPr/>
          <p:nvPr/>
        </p:nvSpPr>
        <p:spPr>
          <a:xfrm>
            <a:off x="669928" y="3645024"/>
            <a:ext cx="5829726" cy="801130"/>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Content Placeholder 7">
            <a:extLst>
              <a:ext uri="{FF2B5EF4-FFF2-40B4-BE49-F238E27FC236}">
                <a16:creationId xmlns:a16="http://schemas.microsoft.com/office/drawing/2014/main" id="{BAFA5BF2-F447-F6E2-6A82-4336E2676D59}"/>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Conformity to the </a:t>
            </a:r>
            <a:r>
              <a:rPr lang="en-US" sz="1800"/>
              <a:t>new standard </a:t>
            </a:r>
            <a:r>
              <a:rPr lang="en-US" sz="1800" b="0"/>
              <a:t>shall be checked </a:t>
            </a:r>
            <a:r>
              <a:rPr lang="en-US" sz="1800"/>
              <a:t>before energization </a:t>
            </a:r>
            <a:r>
              <a:rPr lang="en-US" sz="1800" b="0"/>
              <a:t>and upon any </a:t>
            </a:r>
            <a:r>
              <a:rPr lang="en-US" sz="1800"/>
              <a:t>major modification</a:t>
            </a:r>
            <a:r>
              <a:rPr lang="en-US" sz="1800" b="0"/>
              <a:t>, including, in particular:</a:t>
            </a:r>
          </a:p>
          <a:p>
            <a:pPr marL="444500">
              <a:lnSpc>
                <a:spcPct val="114000"/>
              </a:lnSpc>
            </a:pPr>
            <a:r>
              <a:rPr lang="en-US" sz="1800" b="0"/>
              <a:t>Modification of the short circuit current or modification of the settings of the main incomer of the TGBT (= </a:t>
            </a:r>
            <a:r>
              <a:rPr lang="en-US" sz="1800"/>
              <a:t>replacement of a transformer with different size</a:t>
            </a:r>
            <a:r>
              <a:rPr lang="en-US" sz="1800" b="0"/>
              <a:t>)</a:t>
            </a:r>
          </a:p>
          <a:p>
            <a:pPr marL="444500">
              <a:lnSpc>
                <a:spcPct val="114000"/>
              </a:lnSpc>
            </a:pPr>
            <a:r>
              <a:rPr lang="en-US" sz="1800" b="0"/>
              <a:t>Creation or modification of distribution circuits (= </a:t>
            </a:r>
            <a:r>
              <a:rPr lang="en-US" sz="1800"/>
              <a:t>extension of circuits, increase of loads, …</a:t>
            </a:r>
            <a:r>
              <a:rPr lang="en-US" sz="1800" b="0"/>
              <a:t>)</a:t>
            </a:r>
            <a:br>
              <a:rPr lang="pl-PL" sz="1800" b="0"/>
            </a:br>
            <a:br>
              <a:rPr lang="pl-PL" sz="1800" b="0"/>
            </a:br>
            <a:br>
              <a:rPr lang="pl-PL" sz="1800" b="0"/>
            </a:br>
            <a:endParaRPr lang="en-GB" sz="1800" b="0"/>
          </a:p>
        </p:txBody>
      </p:sp>
      <p:pic>
        <p:nvPicPr>
          <p:cNvPr id="4" name="Picture 3">
            <a:extLst>
              <a:ext uri="{FF2B5EF4-FFF2-40B4-BE49-F238E27FC236}">
                <a16:creationId xmlns:a16="http://schemas.microsoft.com/office/drawing/2014/main" id="{FA041DF5-8739-EB84-F537-B20A151EB194}"/>
              </a:ext>
            </a:extLst>
          </p:cNvPr>
          <p:cNvPicPr>
            <a:picLocks noChangeAspect="1"/>
          </p:cNvPicPr>
          <p:nvPr/>
        </p:nvPicPr>
        <p:blipFill>
          <a:blip r:embed="rId4"/>
          <a:stretch>
            <a:fillRect/>
          </a:stretch>
        </p:blipFill>
        <p:spPr>
          <a:xfrm>
            <a:off x="11244012" y="5660775"/>
            <a:ext cx="540000" cy="540000"/>
          </a:xfrm>
          <a:prstGeom prst="rect">
            <a:avLst/>
          </a:prstGeom>
        </p:spPr>
      </p:pic>
      <p:pic>
        <p:nvPicPr>
          <p:cNvPr id="11" name="Picture 10">
            <a:extLst>
              <a:ext uri="{FF2B5EF4-FFF2-40B4-BE49-F238E27FC236}">
                <a16:creationId xmlns:a16="http://schemas.microsoft.com/office/drawing/2014/main" id="{BEE5FFA2-D2F1-7607-8F0D-240C8EC6EC55}"/>
              </a:ext>
            </a:extLst>
          </p:cNvPr>
          <p:cNvPicPr>
            <a:picLocks noChangeAspect="1"/>
          </p:cNvPicPr>
          <p:nvPr/>
        </p:nvPicPr>
        <p:blipFill>
          <a:blip r:embed="rId5"/>
          <a:stretch>
            <a:fillRect/>
          </a:stretch>
        </p:blipFill>
        <p:spPr>
          <a:xfrm>
            <a:off x="407988" y="5387443"/>
            <a:ext cx="6120000" cy="459449"/>
          </a:xfrm>
          <a:prstGeom prst="rect">
            <a:avLst/>
          </a:prstGeom>
        </p:spPr>
      </p:pic>
      <p:sp>
        <p:nvSpPr>
          <p:cNvPr id="13" name="Rectangle: Rounded Corners 12">
            <a:extLst>
              <a:ext uri="{FF2B5EF4-FFF2-40B4-BE49-F238E27FC236}">
                <a16:creationId xmlns:a16="http://schemas.microsoft.com/office/drawing/2014/main" id="{B78FB926-323F-6BC9-A393-8C1315FF6103}"/>
              </a:ext>
            </a:extLst>
          </p:cNvPr>
          <p:cNvSpPr/>
          <p:nvPr/>
        </p:nvSpPr>
        <p:spPr>
          <a:xfrm>
            <a:off x="5197404" y="5537522"/>
            <a:ext cx="1323385" cy="184719"/>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Graphic 1" descr="User with solid fill">
            <a:extLst>
              <a:ext uri="{FF2B5EF4-FFF2-40B4-BE49-F238E27FC236}">
                <a16:creationId xmlns:a16="http://schemas.microsoft.com/office/drawing/2014/main" id="{CB586C52-7F10-A470-0593-FB6FF125D07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92456930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D4284A-CC6E-28C1-DB93-66997E63394A}"/>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B99F6A52-20DD-8D98-9B0D-2695CB44F30D}"/>
              </a:ext>
            </a:extLst>
          </p:cNvPr>
          <p:cNvSpPr>
            <a:spLocks noGrp="1"/>
          </p:cNvSpPr>
          <p:nvPr>
            <p:ph type="sldNum" sz="quarter" idx="12"/>
          </p:nvPr>
        </p:nvSpPr>
        <p:spPr/>
        <p:txBody>
          <a:bodyPr/>
          <a:lstStyle/>
          <a:p>
            <a:fld id="{36B5EA5A-BC32-A742-B11B-8E7414D5B535}" type="slidenum">
              <a:rPr lang="en-US" smtClean="0"/>
              <a:pPr/>
              <a:t>14</a:t>
            </a:fld>
            <a:endParaRPr lang="en-US"/>
          </a:p>
        </p:txBody>
      </p:sp>
      <p:sp>
        <p:nvSpPr>
          <p:cNvPr id="7" name="Title 6">
            <a:extLst>
              <a:ext uri="{FF2B5EF4-FFF2-40B4-BE49-F238E27FC236}">
                <a16:creationId xmlns:a16="http://schemas.microsoft.com/office/drawing/2014/main" id="{7DAE9527-9B2F-35D6-58FD-CB7DDE6D5087}"/>
              </a:ext>
            </a:extLst>
          </p:cNvPr>
          <p:cNvSpPr>
            <a:spLocks noGrp="1"/>
          </p:cNvSpPr>
          <p:nvPr>
            <p:ph type="title"/>
          </p:nvPr>
        </p:nvSpPr>
        <p:spPr/>
        <p:txBody>
          <a:bodyPr/>
          <a:lstStyle/>
          <a:p>
            <a:pPr>
              <a:lnSpc>
                <a:spcPct val="100000"/>
              </a:lnSpc>
            </a:pPr>
            <a:r>
              <a:rPr lang="en-US" sz="2800"/>
              <a:t>211.3 – </a:t>
            </a:r>
            <a:r>
              <a:rPr lang="fr-FR" sz="2800"/>
              <a:t>Couplage fugitif</a:t>
            </a:r>
            <a:br>
              <a:rPr lang="en-US"/>
            </a:br>
            <a:r>
              <a:rPr lang="en-US" sz="2200">
                <a:solidFill>
                  <a:schemeClr val="bg2">
                    <a:lumMod val="50000"/>
                  </a:schemeClr>
                </a:solidFill>
              </a:rPr>
              <a:t>Maximum coupling time</a:t>
            </a:r>
            <a:endParaRPr lang="en-GB" sz="2200">
              <a:solidFill>
                <a:schemeClr val="bg2">
                  <a:lumMod val="50000"/>
                </a:schemeClr>
              </a:solidFill>
            </a:endParaRPr>
          </a:p>
        </p:txBody>
      </p:sp>
      <p:sp>
        <p:nvSpPr>
          <p:cNvPr id="10" name="Rectangle: Rounded Corners 9">
            <a:extLst>
              <a:ext uri="{FF2B5EF4-FFF2-40B4-BE49-F238E27FC236}">
                <a16:creationId xmlns:a16="http://schemas.microsoft.com/office/drawing/2014/main" id="{D815B3E9-06C8-8C76-7181-456381570ABE}"/>
              </a:ext>
            </a:extLst>
          </p:cNvPr>
          <p:cNvSpPr/>
          <p:nvPr/>
        </p:nvSpPr>
        <p:spPr>
          <a:xfrm>
            <a:off x="445447" y="1816443"/>
            <a:ext cx="6041850" cy="327454"/>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Content Placeholder 7">
            <a:extLst>
              <a:ext uri="{FF2B5EF4-FFF2-40B4-BE49-F238E27FC236}">
                <a16:creationId xmlns:a16="http://schemas.microsoft.com/office/drawing/2014/main" id="{C3A6E193-7844-890C-95DB-810549DFD3AD}"/>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The standard now indicates </a:t>
            </a:r>
            <a:r>
              <a:rPr lang="en-US" sz="1800"/>
              <a:t>30 seconds </a:t>
            </a:r>
            <a:r>
              <a:rPr lang="en-US" sz="1800" b="0"/>
              <a:t>as maximum time two sources can be coupled during a transfer.</a:t>
            </a:r>
            <a:br>
              <a:rPr lang="pl-PL" sz="1800" b="0"/>
            </a:br>
            <a:endParaRPr lang="en-GB" sz="1800" b="0"/>
          </a:p>
        </p:txBody>
      </p:sp>
      <p:pic>
        <p:nvPicPr>
          <p:cNvPr id="4" name="Picture 3">
            <a:extLst>
              <a:ext uri="{FF2B5EF4-FFF2-40B4-BE49-F238E27FC236}">
                <a16:creationId xmlns:a16="http://schemas.microsoft.com/office/drawing/2014/main" id="{74679B60-A492-265E-33F1-C6710A43E093}"/>
              </a:ext>
            </a:extLst>
          </p:cNvPr>
          <p:cNvPicPr>
            <a:picLocks noChangeAspect="1"/>
          </p:cNvPicPr>
          <p:nvPr/>
        </p:nvPicPr>
        <p:blipFill>
          <a:blip r:embed="rId2"/>
          <a:stretch>
            <a:fillRect/>
          </a:stretch>
        </p:blipFill>
        <p:spPr>
          <a:xfrm>
            <a:off x="407988" y="1592263"/>
            <a:ext cx="6120000" cy="632936"/>
          </a:xfrm>
          <a:prstGeom prst="rect">
            <a:avLst/>
          </a:prstGeom>
        </p:spPr>
      </p:pic>
      <p:sp>
        <p:nvSpPr>
          <p:cNvPr id="5" name="Rectangle: Rounded Corners 4">
            <a:extLst>
              <a:ext uri="{FF2B5EF4-FFF2-40B4-BE49-F238E27FC236}">
                <a16:creationId xmlns:a16="http://schemas.microsoft.com/office/drawing/2014/main" id="{239265A3-FA11-3200-605B-B703A578458F}"/>
              </a:ext>
            </a:extLst>
          </p:cNvPr>
          <p:cNvSpPr/>
          <p:nvPr/>
        </p:nvSpPr>
        <p:spPr>
          <a:xfrm>
            <a:off x="1414849" y="1890584"/>
            <a:ext cx="2016855" cy="170264"/>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a:extLst>
              <a:ext uri="{FF2B5EF4-FFF2-40B4-BE49-F238E27FC236}">
                <a16:creationId xmlns:a16="http://schemas.microsoft.com/office/drawing/2014/main" id="{2AC9162A-7EE1-2906-6AE9-CB9F0F1681E6}"/>
              </a:ext>
            </a:extLst>
          </p:cNvPr>
          <p:cNvPicPr>
            <a:picLocks noChangeAspect="1"/>
          </p:cNvPicPr>
          <p:nvPr/>
        </p:nvPicPr>
        <p:blipFill>
          <a:blip r:embed="rId3"/>
          <a:stretch>
            <a:fillRect/>
          </a:stretch>
        </p:blipFill>
        <p:spPr>
          <a:xfrm>
            <a:off x="11248800" y="5660775"/>
            <a:ext cx="540000" cy="540000"/>
          </a:xfrm>
          <a:prstGeom prst="rect">
            <a:avLst/>
          </a:prstGeom>
        </p:spPr>
      </p:pic>
      <p:pic>
        <p:nvPicPr>
          <p:cNvPr id="3" name="Graphic 2" descr="User with solid fill">
            <a:extLst>
              <a:ext uri="{FF2B5EF4-FFF2-40B4-BE49-F238E27FC236}">
                <a16:creationId xmlns:a16="http://schemas.microsoft.com/office/drawing/2014/main" id="{4F25F085-1418-C22A-04B5-1E0E9EF6AAC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296031503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21EB75-3C65-80F9-B518-CE9E50E56BCF}"/>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76215435-9C4C-96CE-B532-50C076B713A0}"/>
              </a:ext>
            </a:extLst>
          </p:cNvPr>
          <p:cNvSpPr>
            <a:spLocks noGrp="1"/>
          </p:cNvSpPr>
          <p:nvPr>
            <p:ph type="sldNum" sz="quarter" idx="12"/>
          </p:nvPr>
        </p:nvSpPr>
        <p:spPr/>
        <p:txBody>
          <a:bodyPr/>
          <a:lstStyle/>
          <a:p>
            <a:fld id="{36B5EA5A-BC32-A742-B11B-8E7414D5B535}" type="slidenum">
              <a:rPr lang="en-US" smtClean="0"/>
              <a:pPr/>
              <a:t>15</a:t>
            </a:fld>
            <a:endParaRPr lang="en-US"/>
          </a:p>
        </p:txBody>
      </p:sp>
      <p:sp>
        <p:nvSpPr>
          <p:cNvPr id="7" name="Title 6">
            <a:extLst>
              <a:ext uri="{FF2B5EF4-FFF2-40B4-BE49-F238E27FC236}">
                <a16:creationId xmlns:a16="http://schemas.microsoft.com/office/drawing/2014/main" id="{D3221A5F-84EC-81BE-93EA-4C2C737F25D3}"/>
              </a:ext>
            </a:extLst>
          </p:cNvPr>
          <p:cNvSpPr>
            <a:spLocks noGrp="1"/>
          </p:cNvSpPr>
          <p:nvPr>
            <p:ph type="title"/>
          </p:nvPr>
        </p:nvSpPr>
        <p:spPr/>
        <p:txBody>
          <a:bodyPr/>
          <a:lstStyle/>
          <a:p>
            <a:pPr>
              <a:lnSpc>
                <a:spcPct val="100000"/>
              </a:lnSpc>
            </a:pPr>
            <a:r>
              <a:rPr lang="en-US" sz="2800"/>
              <a:t>243.2 – </a:t>
            </a:r>
            <a:r>
              <a:rPr lang="fr-FR" sz="2800"/>
              <a:t>Conducteur d’accompagnement</a:t>
            </a:r>
            <a:br>
              <a:rPr lang="en-US"/>
            </a:br>
            <a:r>
              <a:rPr lang="en-US" sz="2200">
                <a:solidFill>
                  <a:schemeClr val="bg2">
                    <a:lumMod val="50000"/>
                  </a:schemeClr>
                </a:solidFill>
              </a:rPr>
              <a:t>New definition of what we are already doing</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5A667841-7B34-1367-AB76-5A817B2C6E8B}"/>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The standard now includes provisions and a formal definition of the 120 mm² copper cable we normally route with our cableways runs.</a:t>
            </a:r>
          </a:p>
          <a:p>
            <a:pPr marL="0" indent="0">
              <a:lnSpc>
                <a:spcPct val="114000"/>
              </a:lnSpc>
              <a:buNone/>
            </a:pPr>
            <a:r>
              <a:rPr lang="en-US" sz="1800" b="0"/>
              <a:t>It calls it “parallel earthing conductor” (English text from IEC standard).</a:t>
            </a:r>
          </a:p>
          <a:p>
            <a:pPr marL="0" indent="0">
              <a:lnSpc>
                <a:spcPct val="114000"/>
              </a:lnSpc>
              <a:buNone/>
            </a:pPr>
            <a:r>
              <a:rPr lang="en-US" sz="1800" b="0" i="1"/>
              <a:t>(nota: the same was defined in other NF standards, not in the NF C 15-100)</a:t>
            </a:r>
            <a:endParaRPr lang="en-GB" sz="1800" b="0" i="1"/>
          </a:p>
        </p:txBody>
      </p:sp>
      <p:pic>
        <p:nvPicPr>
          <p:cNvPr id="9" name="Picture 8">
            <a:extLst>
              <a:ext uri="{FF2B5EF4-FFF2-40B4-BE49-F238E27FC236}">
                <a16:creationId xmlns:a16="http://schemas.microsoft.com/office/drawing/2014/main" id="{660C99B9-50BE-B7B5-DE35-1C8C6C7B29E4}"/>
              </a:ext>
            </a:extLst>
          </p:cNvPr>
          <p:cNvPicPr>
            <a:picLocks noChangeAspect="1"/>
          </p:cNvPicPr>
          <p:nvPr/>
        </p:nvPicPr>
        <p:blipFill>
          <a:blip r:embed="rId2"/>
          <a:stretch>
            <a:fillRect/>
          </a:stretch>
        </p:blipFill>
        <p:spPr>
          <a:xfrm>
            <a:off x="407368" y="3958745"/>
            <a:ext cx="6120000" cy="1403783"/>
          </a:xfrm>
          <a:prstGeom prst="rect">
            <a:avLst/>
          </a:prstGeom>
        </p:spPr>
      </p:pic>
      <p:pic>
        <p:nvPicPr>
          <p:cNvPr id="13" name="Picture 12">
            <a:extLst>
              <a:ext uri="{FF2B5EF4-FFF2-40B4-BE49-F238E27FC236}">
                <a16:creationId xmlns:a16="http://schemas.microsoft.com/office/drawing/2014/main" id="{326F417D-21FF-C369-149F-519CE91161E6}"/>
              </a:ext>
            </a:extLst>
          </p:cNvPr>
          <p:cNvPicPr>
            <a:picLocks noChangeAspect="1"/>
          </p:cNvPicPr>
          <p:nvPr/>
        </p:nvPicPr>
        <p:blipFill>
          <a:blip r:embed="rId3"/>
          <a:stretch>
            <a:fillRect/>
          </a:stretch>
        </p:blipFill>
        <p:spPr>
          <a:xfrm>
            <a:off x="431397" y="1625992"/>
            <a:ext cx="6120000" cy="1024044"/>
          </a:xfrm>
          <a:prstGeom prst="rect">
            <a:avLst/>
          </a:prstGeom>
        </p:spPr>
      </p:pic>
      <p:sp>
        <p:nvSpPr>
          <p:cNvPr id="5" name="Rectangle: Rounded Corners 4">
            <a:extLst>
              <a:ext uri="{FF2B5EF4-FFF2-40B4-BE49-F238E27FC236}">
                <a16:creationId xmlns:a16="http://schemas.microsoft.com/office/drawing/2014/main" id="{B933733C-1D79-C521-9273-6EE54C29A725}"/>
              </a:ext>
            </a:extLst>
          </p:cNvPr>
          <p:cNvSpPr/>
          <p:nvPr/>
        </p:nvSpPr>
        <p:spPr>
          <a:xfrm>
            <a:off x="455918" y="1955328"/>
            <a:ext cx="3967801" cy="170264"/>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a:extLst>
              <a:ext uri="{FF2B5EF4-FFF2-40B4-BE49-F238E27FC236}">
                <a16:creationId xmlns:a16="http://schemas.microsoft.com/office/drawing/2014/main" id="{1B530C84-37EA-19A5-BC1A-2E61AED7BDBD}"/>
              </a:ext>
            </a:extLst>
          </p:cNvPr>
          <p:cNvPicPr>
            <a:picLocks noChangeAspect="1"/>
          </p:cNvPicPr>
          <p:nvPr/>
        </p:nvPicPr>
        <p:blipFill>
          <a:blip r:embed="rId4"/>
          <a:stretch>
            <a:fillRect/>
          </a:stretch>
        </p:blipFill>
        <p:spPr>
          <a:xfrm>
            <a:off x="11244013" y="5660775"/>
            <a:ext cx="540000" cy="540000"/>
          </a:xfrm>
          <a:prstGeom prst="rect">
            <a:avLst/>
          </a:prstGeom>
        </p:spPr>
      </p:pic>
      <p:pic>
        <p:nvPicPr>
          <p:cNvPr id="3" name="Graphic 2" descr="User with solid fill">
            <a:extLst>
              <a:ext uri="{FF2B5EF4-FFF2-40B4-BE49-F238E27FC236}">
                <a16:creationId xmlns:a16="http://schemas.microsoft.com/office/drawing/2014/main" id="{2AFB94A7-C3F9-B0D3-F235-E1BB2FE2A32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275963074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9829CB-DDC8-B511-F552-1A7B0E30DABD}"/>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E7CA4DDF-ACE4-FC4A-7BCC-57D5F6A36F97}"/>
              </a:ext>
            </a:extLst>
          </p:cNvPr>
          <p:cNvSpPr>
            <a:spLocks noGrp="1"/>
          </p:cNvSpPr>
          <p:nvPr>
            <p:ph type="sldNum" sz="quarter" idx="12"/>
          </p:nvPr>
        </p:nvSpPr>
        <p:spPr/>
        <p:txBody>
          <a:bodyPr/>
          <a:lstStyle/>
          <a:p>
            <a:fld id="{36B5EA5A-BC32-A742-B11B-8E7414D5B535}" type="slidenum">
              <a:rPr lang="en-US" smtClean="0"/>
              <a:pPr/>
              <a:t>16</a:t>
            </a:fld>
            <a:endParaRPr lang="en-US"/>
          </a:p>
        </p:txBody>
      </p:sp>
      <p:sp>
        <p:nvSpPr>
          <p:cNvPr id="7" name="Title 6">
            <a:extLst>
              <a:ext uri="{FF2B5EF4-FFF2-40B4-BE49-F238E27FC236}">
                <a16:creationId xmlns:a16="http://schemas.microsoft.com/office/drawing/2014/main" id="{E7CDB7A9-413D-62FD-ECB2-AAF75C3390AD}"/>
              </a:ext>
            </a:extLst>
          </p:cNvPr>
          <p:cNvSpPr>
            <a:spLocks noGrp="1"/>
          </p:cNvSpPr>
          <p:nvPr>
            <p:ph type="title"/>
          </p:nvPr>
        </p:nvSpPr>
        <p:spPr/>
        <p:txBody>
          <a:bodyPr/>
          <a:lstStyle/>
          <a:p>
            <a:pPr>
              <a:lnSpc>
                <a:spcPct val="100000"/>
              </a:lnSpc>
            </a:pPr>
            <a:r>
              <a:rPr lang="en-US" sz="2800"/>
              <a:t>251.1 – </a:t>
            </a:r>
            <a:r>
              <a:rPr lang="fr-FR" sz="2800"/>
              <a:t>Circuit (électrique) (d'installation électrique)</a:t>
            </a:r>
            <a:br>
              <a:rPr lang="en-US" sz="2800"/>
            </a:br>
            <a:r>
              <a:rPr lang="en-US" sz="2200">
                <a:solidFill>
                  <a:schemeClr val="bg2">
                    <a:lumMod val="50000"/>
                  </a:schemeClr>
                </a:solidFill>
              </a:rPr>
              <a:t>Small but important modification and precisions on common PE wires</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A021CE6E-8E78-2CEF-6483-C6322B1C258E}"/>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The old text said:</a:t>
            </a:r>
          </a:p>
          <a:p>
            <a:pPr marL="0" indent="0">
              <a:lnSpc>
                <a:spcPct val="114000"/>
              </a:lnSpc>
              <a:buNone/>
            </a:pPr>
            <a:r>
              <a:rPr lang="en-US" sz="1400" b="0" i="1"/>
              <a:t>Ensemble</a:t>
            </a:r>
            <a:r>
              <a:rPr lang="fr-FR" sz="1400" b="0" i="1">
                <a:solidFill>
                  <a:srgbClr val="000000"/>
                </a:solidFill>
                <a:effectLst/>
                <a:latin typeface="Arial" panose="020B0604020202020204" pitchFamily="34" charset="0"/>
              </a:rPr>
              <a:t> des matériels électriques de l'installation électrique </a:t>
            </a:r>
            <a:r>
              <a:rPr lang="fr-FR" sz="1400" b="1" i="1">
                <a:solidFill>
                  <a:srgbClr val="000000"/>
                </a:solidFill>
                <a:effectLst/>
                <a:latin typeface="Arial" panose="020B0604020202020204" pitchFamily="34" charset="0"/>
              </a:rPr>
              <a:t>alimentés à partir de la même origine</a:t>
            </a:r>
            <a:r>
              <a:rPr lang="fr-FR" sz="1400" b="0" i="1">
                <a:solidFill>
                  <a:srgbClr val="000000"/>
                </a:solidFill>
                <a:effectLst/>
                <a:latin typeface="Arial" panose="020B0604020202020204" pitchFamily="34" charset="0"/>
              </a:rPr>
              <a:t> et protégés contre les surintensités par le ou les mêmes dispositifs de protection.</a:t>
            </a:r>
          </a:p>
          <a:p>
            <a:pPr marL="0" indent="0">
              <a:lnSpc>
                <a:spcPct val="114000"/>
              </a:lnSpc>
              <a:buNone/>
            </a:pPr>
            <a:r>
              <a:rPr lang="en-GB" sz="1800" b="0" noProof="0">
                <a:solidFill>
                  <a:srgbClr val="000000"/>
                </a:solidFill>
                <a:effectLst/>
                <a:latin typeface="Arial" panose="020B0604020202020204" pitchFamily="34" charset="0"/>
              </a:rPr>
              <a:t>The new standard removes the bold part: a circuit can have multiple origins.</a:t>
            </a:r>
          </a:p>
          <a:p>
            <a:pPr marL="0" indent="0">
              <a:lnSpc>
                <a:spcPct val="114000"/>
              </a:lnSpc>
              <a:buNone/>
            </a:pPr>
            <a:r>
              <a:rPr lang="en-GB" sz="1800" b="0" noProof="0">
                <a:solidFill>
                  <a:srgbClr val="000000"/>
                </a:solidFill>
                <a:latin typeface="Arial" panose="020B0604020202020204" pitchFamily="34" charset="0"/>
              </a:rPr>
              <a:t>Moreover, a </a:t>
            </a:r>
            <a:r>
              <a:rPr lang="en-GB" sz="1800" noProof="0">
                <a:solidFill>
                  <a:srgbClr val="000000"/>
                </a:solidFill>
                <a:latin typeface="Arial" panose="020B0604020202020204" pitchFamily="34" charset="0"/>
              </a:rPr>
              <a:t>PE can be common between more circuits</a:t>
            </a:r>
            <a:r>
              <a:rPr lang="en-GB" sz="1800" b="0" noProof="0">
                <a:solidFill>
                  <a:srgbClr val="000000"/>
                </a:solidFill>
                <a:latin typeface="Arial" panose="020B0604020202020204" pitchFamily="34" charset="0"/>
              </a:rPr>
              <a:t>, which validates our approach of using existing PE between buildings for different circuits issued from the same switchboard.</a:t>
            </a:r>
            <a:r>
              <a:rPr lang="en-GB" sz="1800" b="0" noProof="0">
                <a:solidFill>
                  <a:srgbClr val="000000"/>
                </a:solidFill>
                <a:effectLst/>
                <a:latin typeface="Arial" panose="020B0604020202020204" pitchFamily="34" charset="0"/>
              </a:rPr>
              <a:t> </a:t>
            </a:r>
            <a:endParaRPr lang="en-GB" sz="1800" b="0" i="1" noProof="0">
              <a:solidFill>
                <a:srgbClr val="000000"/>
              </a:solidFill>
              <a:effectLst/>
              <a:latin typeface="Arial" panose="020B0604020202020204" pitchFamily="34" charset="0"/>
            </a:endParaRPr>
          </a:p>
        </p:txBody>
      </p:sp>
      <p:pic>
        <p:nvPicPr>
          <p:cNvPr id="8" name="Picture 7">
            <a:extLst>
              <a:ext uri="{FF2B5EF4-FFF2-40B4-BE49-F238E27FC236}">
                <a16:creationId xmlns:a16="http://schemas.microsoft.com/office/drawing/2014/main" id="{84764922-EE6C-D6BC-D858-C5967FDA7190}"/>
              </a:ext>
            </a:extLst>
          </p:cNvPr>
          <p:cNvPicPr>
            <a:picLocks noChangeAspect="1"/>
          </p:cNvPicPr>
          <p:nvPr/>
        </p:nvPicPr>
        <p:blipFill>
          <a:blip r:embed="rId2"/>
          <a:stretch>
            <a:fillRect/>
          </a:stretch>
        </p:blipFill>
        <p:spPr>
          <a:xfrm>
            <a:off x="407368" y="1615940"/>
            <a:ext cx="6120000" cy="1708358"/>
          </a:xfrm>
          <a:prstGeom prst="rect">
            <a:avLst/>
          </a:prstGeom>
        </p:spPr>
      </p:pic>
      <p:sp>
        <p:nvSpPr>
          <p:cNvPr id="5" name="Rectangle: Rounded Corners 4">
            <a:extLst>
              <a:ext uri="{FF2B5EF4-FFF2-40B4-BE49-F238E27FC236}">
                <a16:creationId xmlns:a16="http://schemas.microsoft.com/office/drawing/2014/main" id="{9E64EB5A-6E81-37DC-43CF-0C410C8FD5D3}"/>
              </a:ext>
            </a:extLst>
          </p:cNvPr>
          <p:cNvSpPr/>
          <p:nvPr/>
        </p:nvSpPr>
        <p:spPr>
          <a:xfrm>
            <a:off x="406491" y="2826528"/>
            <a:ext cx="4227293" cy="182342"/>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a:extLst>
              <a:ext uri="{FF2B5EF4-FFF2-40B4-BE49-F238E27FC236}">
                <a16:creationId xmlns:a16="http://schemas.microsoft.com/office/drawing/2014/main" id="{CAA3DB02-48F5-59AE-479A-8065F5758C2E}"/>
              </a:ext>
            </a:extLst>
          </p:cNvPr>
          <p:cNvPicPr>
            <a:picLocks noChangeAspect="1"/>
          </p:cNvPicPr>
          <p:nvPr/>
        </p:nvPicPr>
        <p:blipFill>
          <a:blip r:embed="rId3"/>
          <a:stretch>
            <a:fillRect/>
          </a:stretch>
        </p:blipFill>
        <p:spPr>
          <a:xfrm>
            <a:off x="11248800" y="5667435"/>
            <a:ext cx="540000" cy="540000"/>
          </a:xfrm>
          <a:prstGeom prst="rect">
            <a:avLst/>
          </a:prstGeom>
        </p:spPr>
      </p:pic>
      <p:pic>
        <p:nvPicPr>
          <p:cNvPr id="3" name="Graphic 2" descr="User with solid fill">
            <a:extLst>
              <a:ext uri="{FF2B5EF4-FFF2-40B4-BE49-F238E27FC236}">
                <a16:creationId xmlns:a16="http://schemas.microsoft.com/office/drawing/2014/main" id="{A763A214-E26D-BA90-CAA5-0A9F0D1C9EC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268477735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C1C513-3725-A36C-32D3-5167A244B011}"/>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C19AD1DF-3833-639E-8454-20EFE3C9C326}"/>
              </a:ext>
            </a:extLst>
          </p:cNvPr>
          <p:cNvSpPr>
            <a:spLocks noGrp="1"/>
          </p:cNvSpPr>
          <p:nvPr>
            <p:ph type="sldNum" sz="quarter" idx="12"/>
          </p:nvPr>
        </p:nvSpPr>
        <p:spPr/>
        <p:txBody>
          <a:bodyPr/>
          <a:lstStyle/>
          <a:p>
            <a:fld id="{36B5EA5A-BC32-A742-B11B-8E7414D5B535}" type="slidenum">
              <a:rPr lang="en-US" smtClean="0"/>
              <a:pPr/>
              <a:t>17</a:t>
            </a:fld>
            <a:endParaRPr lang="en-US"/>
          </a:p>
        </p:txBody>
      </p:sp>
      <p:pic>
        <p:nvPicPr>
          <p:cNvPr id="3" name="Picture 2">
            <a:extLst>
              <a:ext uri="{FF2B5EF4-FFF2-40B4-BE49-F238E27FC236}">
                <a16:creationId xmlns:a16="http://schemas.microsoft.com/office/drawing/2014/main" id="{D665F562-A6AE-6C97-C9D8-BC949DEE010E}"/>
              </a:ext>
            </a:extLst>
          </p:cNvPr>
          <p:cNvPicPr>
            <a:picLocks noChangeAspect="1"/>
          </p:cNvPicPr>
          <p:nvPr/>
        </p:nvPicPr>
        <p:blipFill>
          <a:blip r:embed="rId2"/>
          <a:stretch>
            <a:fillRect/>
          </a:stretch>
        </p:blipFill>
        <p:spPr>
          <a:xfrm>
            <a:off x="414957" y="1620644"/>
            <a:ext cx="6120000" cy="2059291"/>
          </a:xfrm>
          <a:prstGeom prst="rect">
            <a:avLst/>
          </a:prstGeom>
        </p:spPr>
      </p:pic>
      <p:sp>
        <p:nvSpPr>
          <p:cNvPr id="7" name="Title 6">
            <a:extLst>
              <a:ext uri="{FF2B5EF4-FFF2-40B4-BE49-F238E27FC236}">
                <a16:creationId xmlns:a16="http://schemas.microsoft.com/office/drawing/2014/main" id="{8242ED22-DCA3-3BAE-12D1-CA2A94A88BDC}"/>
              </a:ext>
            </a:extLst>
          </p:cNvPr>
          <p:cNvSpPr>
            <a:spLocks noGrp="1"/>
          </p:cNvSpPr>
          <p:nvPr>
            <p:ph type="title"/>
          </p:nvPr>
        </p:nvSpPr>
        <p:spPr/>
        <p:txBody>
          <a:bodyPr/>
          <a:lstStyle/>
          <a:p>
            <a:pPr>
              <a:lnSpc>
                <a:spcPct val="100000"/>
              </a:lnSpc>
            </a:pPr>
            <a:r>
              <a:rPr lang="en-US" sz="2800"/>
              <a:t>292.1 – </a:t>
            </a:r>
            <a:r>
              <a:rPr lang="fr-FR" sz="2800"/>
              <a:t>Local ou emplacement d’accès réservé aux électriciens</a:t>
            </a:r>
            <a:br>
              <a:rPr lang="fr-FR" sz="2800"/>
            </a:br>
            <a:r>
              <a:rPr lang="en-US" sz="2200">
                <a:solidFill>
                  <a:schemeClr val="bg2">
                    <a:lumMod val="50000"/>
                  </a:schemeClr>
                </a:solidFill>
              </a:rPr>
              <a:t>Substations without live parts exposed are not reserved for electricians</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47DB99DC-BC67-CE2E-9B91-ECB5126D6D8E}"/>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Our typical substations do not fall into the definition of “location reserved for electricians”, (except the old ME10), because in normal conditions we never have live exposed parts.</a:t>
            </a:r>
          </a:p>
          <a:p>
            <a:pPr marL="0" indent="0">
              <a:lnSpc>
                <a:spcPct val="114000"/>
              </a:lnSpc>
              <a:buNone/>
            </a:pPr>
            <a:endParaRPr lang="fr-FR" sz="1800" b="0" i="1">
              <a:solidFill>
                <a:srgbClr val="000000"/>
              </a:solidFill>
              <a:effectLst/>
              <a:latin typeface="Arial" panose="020B0604020202020204" pitchFamily="34" charset="0"/>
            </a:endParaRPr>
          </a:p>
        </p:txBody>
      </p:sp>
      <p:sp>
        <p:nvSpPr>
          <p:cNvPr id="5" name="Rectangle: Rounded Corners 4">
            <a:extLst>
              <a:ext uri="{FF2B5EF4-FFF2-40B4-BE49-F238E27FC236}">
                <a16:creationId xmlns:a16="http://schemas.microsoft.com/office/drawing/2014/main" id="{49973245-7C18-5CFB-19ED-E77729AF5A08}"/>
              </a:ext>
            </a:extLst>
          </p:cNvPr>
          <p:cNvSpPr/>
          <p:nvPr/>
        </p:nvSpPr>
        <p:spPr>
          <a:xfrm>
            <a:off x="406491" y="2066586"/>
            <a:ext cx="6062271" cy="299733"/>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a:extLst>
              <a:ext uri="{FF2B5EF4-FFF2-40B4-BE49-F238E27FC236}">
                <a16:creationId xmlns:a16="http://schemas.microsoft.com/office/drawing/2014/main" id="{D131474C-42C4-D12F-5ABC-4C6885E343AA}"/>
              </a:ext>
            </a:extLst>
          </p:cNvPr>
          <p:cNvPicPr>
            <a:picLocks noChangeAspect="1"/>
          </p:cNvPicPr>
          <p:nvPr/>
        </p:nvPicPr>
        <p:blipFill>
          <a:blip r:embed="rId3"/>
          <a:stretch>
            <a:fillRect/>
          </a:stretch>
        </p:blipFill>
        <p:spPr>
          <a:xfrm>
            <a:off x="11248800" y="5675710"/>
            <a:ext cx="540000" cy="540000"/>
          </a:xfrm>
          <a:prstGeom prst="rect">
            <a:avLst/>
          </a:prstGeom>
        </p:spPr>
      </p:pic>
      <p:pic>
        <p:nvPicPr>
          <p:cNvPr id="4" name="Graphic 3" descr="User with solid fill">
            <a:extLst>
              <a:ext uri="{FF2B5EF4-FFF2-40B4-BE49-F238E27FC236}">
                <a16:creationId xmlns:a16="http://schemas.microsoft.com/office/drawing/2014/main" id="{E0FCCCD3-B0D3-F3A2-C5B0-5E21BCFF83C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37324858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AADFFA-552C-69B8-E81F-3541400C5C9C}"/>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136024E6-58EB-97C9-40A9-1C9549BA437F}"/>
              </a:ext>
            </a:extLst>
          </p:cNvPr>
          <p:cNvSpPr>
            <a:spLocks noGrp="1"/>
          </p:cNvSpPr>
          <p:nvPr>
            <p:ph type="sldNum" sz="quarter" idx="12"/>
          </p:nvPr>
        </p:nvSpPr>
        <p:spPr/>
        <p:txBody>
          <a:bodyPr/>
          <a:lstStyle/>
          <a:p>
            <a:fld id="{36B5EA5A-BC32-A742-B11B-8E7414D5B535}" type="slidenum">
              <a:rPr lang="en-US" smtClean="0"/>
              <a:pPr/>
              <a:t>18</a:t>
            </a:fld>
            <a:endParaRPr lang="en-US"/>
          </a:p>
        </p:txBody>
      </p:sp>
      <p:sp>
        <p:nvSpPr>
          <p:cNvPr id="7" name="Title 6">
            <a:extLst>
              <a:ext uri="{FF2B5EF4-FFF2-40B4-BE49-F238E27FC236}">
                <a16:creationId xmlns:a16="http://schemas.microsoft.com/office/drawing/2014/main" id="{CA974AD5-9419-5D91-59EF-EDE7C2AEDCDA}"/>
              </a:ext>
            </a:extLst>
          </p:cNvPr>
          <p:cNvSpPr>
            <a:spLocks noGrp="1"/>
          </p:cNvSpPr>
          <p:nvPr>
            <p:ph type="title"/>
          </p:nvPr>
        </p:nvSpPr>
        <p:spPr/>
        <p:txBody>
          <a:bodyPr/>
          <a:lstStyle/>
          <a:p>
            <a:pPr>
              <a:lnSpc>
                <a:spcPct val="100000"/>
              </a:lnSpc>
            </a:pPr>
            <a:r>
              <a:rPr lang="en-US" sz="2800"/>
              <a:t>292.3 – </a:t>
            </a:r>
            <a:r>
              <a:rPr lang="fr-FR" sz="2800"/>
              <a:t>Passage de service</a:t>
            </a:r>
            <a:br>
              <a:rPr lang="fr-FR" sz="2800"/>
            </a:br>
            <a:r>
              <a:rPr lang="en-US" sz="2200">
                <a:solidFill>
                  <a:schemeClr val="bg2">
                    <a:lumMod val="50000"/>
                  </a:schemeClr>
                </a:solidFill>
              </a:rPr>
              <a:t>Useful definition for non-MO EL member when defining roles for habilitation</a:t>
            </a:r>
            <a:endParaRPr lang="en-GB" sz="2200">
              <a:solidFill>
                <a:schemeClr val="bg2">
                  <a:lumMod val="50000"/>
                </a:schemeClr>
              </a:solidFill>
            </a:endParaRPr>
          </a:p>
        </p:txBody>
      </p:sp>
      <p:pic>
        <p:nvPicPr>
          <p:cNvPr id="4" name="Picture 3">
            <a:extLst>
              <a:ext uri="{FF2B5EF4-FFF2-40B4-BE49-F238E27FC236}">
                <a16:creationId xmlns:a16="http://schemas.microsoft.com/office/drawing/2014/main" id="{C4966FE8-B1D6-D20E-8FAC-DDC39F2CC653}"/>
              </a:ext>
            </a:extLst>
          </p:cNvPr>
          <p:cNvPicPr>
            <a:picLocks noChangeAspect="1"/>
          </p:cNvPicPr>
          <p:nvPr/>
        </p:nvPicPr>
        <p:blipFill>
          <a:blip r:embed="rId2"/>
          <a:stretch>
            <a:fillRect/>
          </a:stretch>
        </p:blipFill>
        <p:spPr>
          <a:xfrm>
            <a:off x="407988" y="1598342"/>
            <a:ext cx="6120000" cy="991307"/>
          </a:xfrm>
          <a:prstGeom prst="rect">
            <a:avLst/>
          </a:prstGeom>
        </p:spPr>
      </p:pic>
      <p:sp>
        <p:nvSpPr>
          <p:cNvPr id="12" name="Content Placeholder 7">
            <a:extLst>
              <a:ext uri="{FF2B5EF4-FFF2-40B4-BE49-F238E27FC236}">
                <a16:creationId xmlns:a16="http://schemas.microsoft.com/office/drawing/2014/main" id="{3E926779-4A4E-BC7F-A5E6-733A7DDFED48}"/>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New definition of “service access”.</a:t>
            </a:r>
          </a:p>
          <a:p>
            <a:pPr marL="0" indent="0">
              <a:lnSpc>
                <a:spcPct val="114000"/>
              </a:lnSpc>
              <a:buNone/>
            </a:pPr>
            <a:endParaRPr lang="fr-FR" sz="1800" b="0" i="1">
              <a:solidFill>
                <a:srgbClr val="000000"/>
              </a:solidFill>
              <a:effectLst/>
              <a:latin typeface="Arial" panose="020B0604020202020204" pitchFamily="34" charset="0"/>
            </a:endParaRPr>
          </a:p>
        </p:txBody>
      </p:sp>
      <p:sp>
        <p:nvSpPr>
          <p:cNvPr id="5" name="Rectangle: Rounded Corners 4">
            <a:extLst>
              <a:ext uri="{FF2B5EF4-FFF2-40B4-BE49-F238E27FC236}">
                <a16:creationId xmlns:a16="http://schemas.microsoft.com/office/drawing/2014/main" id="{C4C8A3C0-6FB9-EB8F-CAAA-44DF7F715C92}"/>
              </a:ext>
            </a:extLst>
          </p:cNvPr>
          <p:cNvSpPr/>
          <p:nvPr/>
        </p:nvSpPr>
        <p:spPr>
          <a:xfrm>
            <a:off x="1151251" y="2070724"/>
            <a:ext cx="2373947" cy="180107"/>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a:extLst>
              <a:ext uri="{FF2B5EF4-FFF2-40B4-BE49-F238E27FC236}">
                <a16:creationId xmlns:a16="http://schemas.microsoft.com/office/drawing/2014/main" id="{8603DE69-7266-0FDE-E3D5-756F85A91061}"/>
              </a:ext>
            </a:extLst>
          </p:cNvPr>
          <p:cNvPicPr>
            <a:picLocks noChangeAspect="1"/>
          </p:cNvPicPr>
          <p:nvPr/>
        </p:nvPicPr>
        <p:blipFill>
          <a:blip r:embed="rId3"/>
          <a:stretch>
            <a:fillRect/>
          </a:stretch>
        </p:blipFill>
        <p:spPr>
          <a:xfrm>
            <a:off x="11243065" y="5660775"/>
            <a:ext cx="540000" cy="540000"/>
          </a:xfrm>
          <a:prstGeom prst="rect">
            <a:avLst/>
          </a:prstGeom>
        </p:spPr>
      </p:pic>
      <p:pic>
        <p:nvPicPr>
          <p:cNvPr id="2" name="Graphic 1" descr="User with solid fill">
            <a:extLst>
              <a:ext uri="{FF2B5EF4-FFF2-40B4-BE49-F238E27FC236}">
                <a16:creationId xmlns:a16="http://schemas.microsoft.com/office/drawing/2014/main" id="{785F7D40-E8E4-C5B9-1365-702389258A0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158863760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37306D-F30F-E42D-99FF-5C399E3EF566}"/>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DCA186AE-9904-EBB9-8C63-AC623527EF9A}"/>
              </a:ext>
            </a:extLst>
          </p:cNvPr>
          <p:cNvSpPr>
            <a:spLocks noGrp="1"/>
          </p:cNvSpPr>
          <p:nvPr>
            <p:ph type="sldNum" sz="quarter" idx="12"/>
          </p:nvPr>
        </p:nvSpPr>
        <p:spPr/>
        <p:txBody>
          <a:bodyPr/>
          <a:lstStyle/>
          <a:p>
            <a:fld id="{36B5EA5A-BC32-A742-B11B-8E7414D5B535}" type="slidenum">
              <a:rPr lang="en-US" smtClean="0"/>
              <a:pPr/>
              <a:t>19</a:t>
            </a:fld>
            <a:endParaRPr lang="en-US"/>
          </a:p>
        </p:txBody>
      </p:sp>
      <p:sp>
        <p:nvSpPr>
          <p:cNvPr id="7" name="Title 6">
            <a:extLst>
              <a:ext uri="{FF2B5EF4-FFF2-40B4-BE49-F238E27FC236}">
                <a16:creationId xmlns:a16="http://schemas.microsoft.com/office/drawing/2014/main" id="{AAEDE13E-FEDB-1D28-7509-302096996DC0}"/>
              </a:ext>
            </a:extLst>
          </p:cNvPr>
          <p:cNvSpPr>
            <a:spLocks noGrp="1"/>
          </p:cNvSpPr>
          <p:nvPr>
            <p:ph type="title"/>
          </p:nvPr>
        </p:nvSpPr>
        <p:spPr/>
        <p:txBody>
          <a:bodyPr/>
          <a:lstStyle/>
          <a:p>
            <a:pPr>
              <a:lnSpc>
                <a:spcPct val="100000"/>
              </a:lnSpc>
            </a:pPr>
            <a:r>
              <a:rPr lang="en-US" sz="2800"/>
              <a:t>312.1.1 – </a:t>
            </a:r>
            <a:r>
              <a:rPr lang="fr-FR" sz="2800"/>
              <a:t>Conducteurs actifs dans des circuits à courant alternatif</a:t>
            </a:r>
            <a:br>
              <a:rPr lang="fr-FR" sz="2800"/>
            </a:br>
            <a:r>
              <a:rPr lang="en-GB" sz="2200" noProof="0">
                <a:solidFill>
                  <a:schemeClr val="bg2">
                    <a:lumMod val="50000"/>
                  </a:schemeClr>
                </a:solidFill>
              </a:rPr>
              <a:t>Standardise phase naming and align with IEC naming</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00A5925A-9C42-0999-C991-A424C379BF1F}"/>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Not directly related with the new standard, but in EL we should adopt the IEC nomenclature with reference to the naming of the phases, specifically </a:t>
            </a:r>
            <a:r>
              <a:rPr lang="en-US" sz="1800" b="0" i="1"/>
              <a:t>L1, L2, L3 </a:t>
            </a:r>
            <a:r>
              <a:rPr lang="en-US" sz="1800" b="0"/>
              <a:t>and </a:t>
            </a:r>
            <a:r>
              <a:rPr lang="en-US" sz="1800" b="0" i="1"/>
              <a:t>N</a:t>
            </a:r>
            <a:r>
              <a:rPr lang="en-US" sz="1800" b="0"/>
              <a:t> for conductors. </a:t>
            </a:r>
            <a:br>
              <a:rPr lang="en-US" sz="1800" b="0"/>
            </a:br>
            <a:r>
              <a:rPr lang="en-US" sz="1800" b="0"/>
              <a:t>This means dropping the common “</a:t>
            </a:r>
            <a:r>
              <a:rPr lang="en-US" sz="1800" b="0" i="1"/>
              <a:t>R, S, T, N</a:t>
            </a:r>
            <a:r>
              <a:rPr lang="en-US" sz="1800" b="0"/>
              <a:t>” naming.</a:t>
            </a:r>
          </a:p>
          <a:p>
            <a:pPr marL="0" indent="0">
              <a:lnSpc>
                <a:spcPct val="114000"/>
              </a:lnSpc>
              <a:buNone/>
            </a:pPr>
            <a:endParaRPr lang="fr-FR" sz="1800" b="0" i="1">
              <a:solidFill>
                <a:srgbClr val="000000"/>
              </a:solidFill>
              <a:effectLst/>
              <a:latin typeface="Arial" panose="020B0604020202020204" pitchFamily="34" charset="0"/>
            </a:endParaRPr>
          </a:p>
        </p:txBody>
      </p:sp>
      <p:pic>
        <p:nvPicPr>
          <p:cNvPr id="13" name="Picture 12">
            <a:extLst>
              <a:ext uri="{FF2B5EF4-FFF2-40B4-BE49-F238E27FC236}">
                <a16:creationId xmlns:a16="http://schemas.microsoft.com/office/drawing/2014/main" id="{ACAEB763-EB3D-04C3-E09E-7F1D45963D0F}"/>
              </a:ext>
            </a:extLst>
          </p:cNvPr>
          <p:cNvPicPr>
            <a:picLocks noChangeAspect="1"/>
          </p:cNvPicPr>
          <p:nvPr/>
        </p:nvPicPr>
        <p:blipFill>
          <a:blip r:embed="rId2"/>
          <a:stretch>
            <a:fillRect/>
          </a:stretch>
        </p:blipFill>
        <p:spPr>
          <a:xfrm>
            <a:off x="455349" y="1592263"/>
            <a:ext cx="6120000" cy="3267749"/>
          </a:xfrm>
          <a:prstGeom prst="rect">
            <a:avLst/>
          </a:prstGeom>
        </p:spPr>
      </p:pic>
      <p:sp>
        <p:nvSpPr>
          <p:cNvPr id="5" name="Rectangle: Rounded Corners 4">
            <a:extLst>
              <a:ext uri="{FF2B5EF4-FFF2-40B4-BE49-F238E27FC236}">
                <a16:creationId xmlns:a16="http://schemas.microsoft.com/office/drawing/2014/main" id="{8950DE33-E53D-BAC0-A5F2-53AB0171A131}"/>
              </a:ext>
            </a:extLst>
          </p:cNvPr>
          <p:cNvSpPr/>
          <p:nvPr/>
        </p:nvSpPr>
        <p:spPr>
          <a:xfrm>
            <a:off x="4079777" y="3497050"/>
            <a:ext cx="648072" cy="1084078"/>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a:extLst>
              <a:ext uri="{FF2B5EF4-FFF2-40B4-BE49-F238E27FC236}">
                <a16:creationId xmlns:a16="http://schemas.microsoft.com/office/drawing/2014/main" id="{EC89E441-D46A-7005-DF28-4A7297474F01}"/>
              </a:ext>
            </a:extLst>
          </p:cNvPr>
          <p:cNvPicPr>
            <a:picLocks noChangeAspect="1"/>
          </p:cNvPicPr>
          <p:nvPr/>
        </p:nvPicPr>
        <p:blipFill>
          <a:blip r:embed="rId3"/>
          <a:stretch>
            <a:fillRect/>
          </a:stretch>
        </p:blipFill>
        <p:spPr>
          <a:xfrm>
            <a:off x="11233270" y="5647836"/>
            <a:ext cx="540000" cy="540000"/>
          </a:xfrm>
          <a:prstGeom prst="rect">
            <a:avLst/>
          </a:prstGeom>
        </p:spPr>
      </p:pic>
      <p:pic>
        <p:nvPicPr>
          <p:cNvPr id="2" name="Graphic 1" descr="User with solid fill">
            <a:extLst>
              <a:ext uri="{FF2B5EF4-FFF2-40B4-BE49-F238E27FC236}">
                <a16:creationId xmlns:a16="http://schemas.microsoft.com/office/drawing/2014/main" id="{AB1198F4-5576-36E5-2C96-60E12FD6A68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171015694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E11DF28-91D0-12FE-D5C5-173821A2DF52}"/>
              </a:ext>
            </a:extLst>
          </p:cNvPr>
          <p:cNvSpPr>
            <a:spLocks noGrp="1"/>
          </p:cNvSpPr>
          <p:nvPr>
            <p:ph idx="1"/>
          </p:nvPr>
        </p:nvSpPr>
        <p:spPr/>
        <p:txBody>
          <a:bodyPr vert="horz" lIns="0" tIns="0" rIns="0" bIns="0" rtlCol="0" anchor="t">
            <a:noAutofit/>
          </a:bodyPr>
          <a:lstStyle/>
          <a:p>
            <a:r>
              <a:rPr lang="en-GB"/>
              <a:t>The review consisted of a strong collaboration between EN-EL-DDO and HSE-OHS      </a:t>
            </a:r>
            <a:br>
              <a:rPr lang="en-GB"/>
            </a:br>
            <a:r>
              <a:rPr lang="en-GB"/>
              <a:t>(6 staff members)</a:t>
            </a:r>
            <a:endParaRPr lang="en-GB">
              <a:cs typeface="Arial"/>
            </a:endParaRPr>
          </a:p>
          <a:p>
            <a:r>
              <a:rPr lang="en-GB"/>
              <a:t>650+ hours dedicated to the review, ≈ 800 pages compared</a:t>
            </a:r>
            <a:endParaRPr lang="en-GB">
              <a:cs typeface="Arial"/>
            </a:endParaRPr>
          </a:p>
          <a:p>
            <a:r>
              <a:rPr lang="en-GB"/>
              <a:t>Objectives:</a:t>
            </a:r>
            <a:endParaRPr lang="en-GB">
              <a:cs typeface="Arial"/>
            </a:endParaRPr>
          </a:p>
          <a:p>
            <a:pPr marL="666750" lvl="1" indent="-342900">
              <a:lnSpc>
                <a:spcPct val="150000"/>
              </a:lnSpc>
              <a:buFont typeface="Wingdings" panose="05000000000000000000" pitchFamily="2" charset="2"/>
              <a:buChar char="Ø"/>
            </a:pPr>
            <a:r>
              <a:rPr lang="en-GB"/>
              <a:t>Inform the general community</a:t>
            </a:r>
            <a:endParaRPr lang="en-GB">
              <a:cs typeface="Arial"/>
            </a:endParaRPr>
          </a:p>
          <a:p>
            <a:pPr marL="666750" lvl="1" indent="-342900">
              <a:lnSpc>
                <a:spcPct val="150000"/>
              </a:lnSpc>
              <a:buFont typeface="Wingdings" panose="05000000000000000000" pitchFamily="2" charset="2"/>
              <a:buChar char="Ø"/>
            </a:pPr>
            <a:r>
              <a:rPr lang="en-GB"/>
              <a:t>Identify potential differences from EL or CERN usual practices*</a:t>
            </a:r>
            <a:endParaRPr lang="en-GB">
              <a:cs typeface="Arial"/>
            </a:endParaRPr>
          </a:p>
          <a:p>
            <a:pPr marL="666750" lvl="1" indent="-342900">
              <a:lnSpc>
                <a:spcPct val="150000"/>
              </a:lnSpc>
              <a:buFont typeface="Wingdings" panose="05000000000000000000" pitchFamily="2" charset="2"/>
              <a:buChar char="Ø"/>
            </a:pPr>
            <a:r>
              <a:rPr lang="en-GB"/>
              <a:t>Highlight new impacts</a:t>
            </a:r>
            <a:endParaRPr lang="en-GB">
              <a:cs typeface="Arial"/>
            </a:endParaRPr>
          </a:p>
          <a:p>
            <a:pPr marL="666750" lvl="1" indent="-342900">
              <a:lnSpc>
                <a:spcPct val="150000"/>
              </a:lnSpc>
              <a:buFont typeface="Wingdings" panose="05000000000000000000" pitchFamily="2" charset="2"/>
              <a:buChar char="Ø"/>
            </a:pPr>
            <a:r>
              <a:rPr lang="en-GB"/>
              <a:t>Flag points requiring action or reflection</a:t>
            </a:r>
            <a:endParaRPr lang="en-US">
              <a:cs typeface="Arial"/>
            </a:endParaRPr>
          </a:p>
        </p:txBody>
      </p:sp>
      <p:sp>
        <p:nvSpPr>
          <p:cNvPr id="4" name="Slide Number Placeholder 3">
            <a:extLst>
              <a:ext uri="{FF2B5EF4-FFF2-40B4-BE49-F238E27FC236}">
                <a16:creationId xmlns:a16="http://schemas.microsoft.com/office/drawing/2014/main" id="{A2A6BF73-59C3-47B1-C315-543B59BAF218}"/>
              </a:ext>
            </a:extLst>
          </p:cNvPr>
          <p:cNvSpPr>
            <a:spLocks noGrp="1"/>
          </p:cNvSpPr>
          <p:nvPr>
            <p:ph type="sldNum" sz="quarter" idx="12"/>
          </p:nvPr>
        </p:nvSpPr>
        <p:spPr/>
        <p:txBody>
          <a:bodyPr/>
          <a:lstStyle/>
          <a:p>
            <a:fld id="{36B5EA5A-BC32-A742-B11B-8E7414D5B535}" type="slidenum">
              <a:rPr lang="en-US" smtClean="0"/>
              <a:pPr/>
              <a:t>2</a:t>
            </a:fld>
            <a:endParaRPr lang="en-US"/>
          </a:p>
        </p:txBody>
      </p:sp>
      <p:sp>
        <p:nvSpPr>
          <p:cNvPr id="5" name="Title 6">
            <a:extLst>
              <a:ext uri="{FF2B5EF4-FFF2-40B4-BE49-F238E27FC236}">
                <a16:creationId xmlns:a16="http://schemas.microsoft.com/office/drawing/2014/main" id="{28AF465B-A3E9-DF58-362F-78BB78748457}"/>
              </a:ext>
            </a:extLst>
          </p:cNvPr>
          <p:cNvSpPr>
            <a:spLocks noGrp="1"/>
          </p:cNvSpPr>
          <p:nvPr>
            <p:ph type="title"/>
          </p:nvPr>
        </p:nvSpPr>
        <p:spPr>
          <a:xfrm>
            <a:off x="407988" y="373593"/>
            <a:ext cx="11376025" cy="1065742"/>
          </a:xfrm>
        </p:spPr>
        <p:txBody>
          <a:bodyPr/>
          <a:lstStyle/>
          <a:p>
            <a:pPr>
              <a:lnSpc>
                <a:spcPct val="100000"/>
              </a:lnSpc>
            </a:pPr>
            <a:r>
              <a:rPr lang="en-US" sz="2800"/>
              <a:t>Introduction</a:t>
            </a:r>
            <a:br>
              <a:rPr lang="fr-FR" sz="2800"/>
            </a:br>
            <a:r>
              <a:rPr lang="en-US" sz="2200">
                <a:solidFill>
                  <a:schemeClr val="bg2">
                    <a:lumMod val="50000"/>
                  </a:schemeClr>
                </a:solidFill>
              </a:rPr>
              <a:t>NF C 15-100 Change review – Collaborative effort </a:t>
            </a:r>
            <a:endParaRPr lang="en-GB" sz="2200">
              <a:solidFill>
                <a:schemeClr val="bg2">
                  <a:lumMod val="50000"/>
                </a:schemeClr>
              </a:solidFill>
            </a:endParaRPr>
          </a:p>
        </p:txBody>
      </p:sp>
      <p:pic>
        <p:nvPicPr>
          <p:cNvPr id="7" name="Picture 6">
            <a:extLst>
              <a:ext uri="{FF2B5EF4-FFF2-40B4-BE49-F238E27FC236}">
                <a16:creationId xmlns:a16="http://schemas.microsoft.com/office/drawing/2014/main" id="{A980CC0B-ACC4-779C-5220-A87D645F945F}"/>
              </a:ext>
            </a:extLst>
          </p:cNvPr>
          <p:cNvPicPr>
            <a:picLocks noChangeAspect="1"/>
          </p:cNvPicPr>
          <p:nvPr/>
        </p:nvPicPr>
        <p:blipFill>
          <a:blip r:embed="rId2"/>
          <a:stretch>
            <a:fillRect/>
          </a:stretch>
        </p:blipFill>
        <p:spPr>
          <a:xfrm>
            <a:off x="7569656" y="3370357"/>
            <a:ext cx="450494" cy="450494"/>
          </a:xfrm>
          <a:prstGeom prst="rect">
            <a:avLst/>
          </a:prstGeom>
        </p:spPr>
      </p:pic>
      <p:pic>
        <p:nvPicPr>
          <p:cNvPr id="8" name="Picture 7">
            <a:extLst>
              <a:ext uri="{FF2B5EF4-FFF2-40B4-BE49-F238E27FC236}">
                <a16:creationId xmlns:a16="http://schemas.microsoft.com/office/drawing/2014/main" id="{DCCA2F5E-84BE-EF70-1F97-22B33053B549}"/>
              </a:ext>
            </a:extLst>
          </p:cNvPr>
          <p:cNvPicPr>
            <a:picLocks noChangeAspect="1"/>
          </p:cNvPicPr>
          <p:nvPr/>
        </p:nvPicPr>
        <p:blipFill>
          <a:blip r:embed="rId3"/>
          <a:stretch>
            <a:fillRect/>
          </a:stretch>
        </p:blipFill>
        <p:spPr>
          <a:xfrm>
            <a:off x="7569656" y="3914650"/>
            <a:ext cx="450494" cy="450494"/>
          </a:xfrm>
          <a:prstGeom prst="rect">
            <a:avLst/>
          </a:prstGeom>
        </p:spPr>
      </p:pic>
      <p:pic>
        <p:nvPicPr>
          <p:cNvPr id="9" name="Picture 8">
            <a:extLst>
              <a:ext uri="{FF2B5EF4-FFF2-40B4-BE49-F238E27FC236}">
                <a16:creationId xmlns:a16="http://schemas.microsoft.com/office/drawing/2014/main" id="{4213724D-B0FA-3CB7-08BA-418A989324C9}"/>
              </a:ext>
            </a:extLst>
          </p:cNvPr>
          <p:cNvPicPr>
            <a:picLocks noChangeAspect="1"/>
          </p:cNvPicPr>
          <p:nvPr/>
        </p:nvPicPr>
        <p:blipFill>
          <a:blip r:embed="rId4"/>
          <a:stretch>
            <a:fillRect/>
          </a:stretch>
        </p:blipFill>
        <p:spPr>
          <a:xfrm>
            <a:off x="7585725" y="4490674"/>
            <a:ext cx="450494" cy="450494"/>
          </a:xfrm>
          <a:prstGeom prst="rect">
            <a:avLst/>
          </a:prstGeom>
        </p:spPr>
      </p:pic>
      <p:pic>
        <p:nvPicPr>
          <p:cNvPr id="10" name="Picture 9">
            <a:extLst>
              <a:ext uri="{FF2B5EF4-FFF2-40B4-BE49-F238E27FC236}">
                <a16:creationId xmlns:a16="http://schemas.microsoft.com/office/drawing/2014/main" id="{B99EB155-31C3-C311-7DB7-7C54EE1A93CD}"/>
              </a:ext>
            </a:extLst>
          </p:cNvPr>
          <p:cNvPicPr>
            <a:picLocks noChangeAspect="1"/>
          </p:cNvPicPr>
          <p:nvPr/>
        </p:nvPicPr>
        <p:blipFill>
          <a:blip r:embed="rId5"/>
          <a:stretch>
            <a:fillRect/>
          </a:stretch>
        </p:blipFill>
        <p:spPr>
          <a:xfrm>
            <a:off x="7589722" y="5085184"/>
            <a:ext cx="450494" cy="450494"/>
          </a:xfrm>
          <a:prstGeom prst="rect">
            <a:avLst/>
          </a:prstGeom>
        </p:spPr>
      </p:pic>
      <p:sp>
        <p:nvSpPr>
          <p:cNvPr id="3" name="TextBox 2">
            <a:extLst>
              <a:ext uri="{FF2B5EF4-FFF2-40B4-BE49-F238E27FC236}">
                <a16:creationId xmlns:a16="http://schemas.microsoft.com/office/drawing/2014/main" id="{E00EA2AD-48B4-52CC-55BD-75A89C0C65EE}"/>
              </a:ext>
            </a:extLst>
          </p:cNvPr>
          <p:cNvSpPr txBox="1"/>
          <p:nvPr/>
        </p:nvSpPr>
        <p:spPr>
          <a:xfrm>
            <a:off x="2401420" y="6516577"/>
            <a:ext cx="7773811" cy="215444"/>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r>
              <a:rPr lang="en-GB" sz="1400">
                <a:solidFill>
                  <a:srgbClr val="2F2F2F"/>
                </a:solidFill>
              </a:rPr>
              <a:t>*From the authors perspective – respective experts/sections to reverify this with the standard</a:t>
            </a:r>
            <a:endParaRPr lang="en-US" sz="1400"/>
          </a:p>
        </p:txBody>
      </p:sp>
      <p:pic>
        <p:nvPicPr>
          <p:cNvPr id="6" name="Graphic 5" descr="User with solid fill">
            <a:extLst>
              <a:ext uri="{FF2B5EF4-FFF2-40B4-BE49-F238E27FC236}">
                <a16:creationId xmlns:a16="http://schemas.microsoft.com/office/drawing/2014/main" id="{48A14366-C6FC-F4AE-22C3-D74791A63619}"/>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116363019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73E3BE-5080-DF13-3CC1-6B7C1107BA09}"/>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5C68891B-1FEF-3708-C92D-9EB5E6B7833C}"/>
              </a:ext>
            </a:extLst>
          </p:cNvPr>
          <p:cNvPicPr>
            <a:picLocks noChangeAspect="1"/>
          </p:cNvPicPr>
          <p:nvPr/>
        </p:nvPicPr>
        <p:blipFill>
          <a:blip r:embed="rId2"/>
          <a:stretch>
            <a:fillRect/>
          </a:stretch>
        </p:blipFill>
        <p:spPr>
          <a:xfrm>
            <a:off x="407988" y="1592263"/>
            <a:ext cx="6120000" cy="3100800"/>
          </a:xfrm>
          <a:prstGeom prst="rect">
            <a:avLst/>
          </a:prstGeom>
        </p:spPr>
      </p:pic>
      <p:sp>
        <p:nvSpPr>
          <p:cNvPr id="6" name="Slide Number Placeholder 5">
            <a:extLst>
              <a:ext uri="{FF2B5EF4-FFF2-40B4-BE49-F238E27FC236}">
                <a16:creationId xmlns:a16="http://schemas.microsoft.com/office/drawing/2014/main" id="{EC405D38-9ED3-E2C4-E349-41B4E369CDD7}"/>
              </a:ext>
            </a:extLst>
          </p:cNvPr>
          <p:cNvSpPr>
            <a:spLocks noGrp="1"/>
          </p:cNvSpPr>
          <p:nvPr>
            <p:ph type="sldNum" sz="quarter" idx="12"/>
          </p:nvPr>
        </p:nvSpPr>
        <p:spPr/>
        <p:txBody>
          <a:bodyPr/>
          <a:lstStyle/>
          <a:p>
            <a:fld id="{36B5EA5A-BC32-A742-B11B-8E7414D5B535}" type="slidenum">
              <a:rPr lang="en-US" smtClean="0"/>
              <a:pPr/>
              <a:t>20</a:t>
            </a:fld>
            <a:endParaRPr lang="en-US"/>
          </a:p>
        </p:txBody>
      </p:sp>
      <p:sp>
        <p:nvSpPr>
          <p:cNvPr id="7" name="Title 6">
            <a:extLst>
              <a:ext uri="{FF2B5EF4-FFF2-40B4-BE49-F238E27FC236}">
                <a16:creationId xmlns:a16="http://schemas.microsoft.com/office/drawing/2014/main" id="{07F638AE-3724-6B51-7D56-5B7BF6031700}"/>
              </a:ext>
            </a:extLst>
          </p:cNvPr>
          <p:cNvSpPr>
            <a:spLocks noGrp="1"/>
          </p:cNvSpPr>
          <p:nvPr>
            <p:ph type="title"/>
          </p:nvPr>
        </p:nvSpPr>
        <p:spPr/>
        <p:txBody>
          <a:bodyPr/>
          <a:lstStyle/>
          <a:p>
            <a:pPr>
              <a:lnSpc>
                <a:spcPct val="100000"/>
              </a:lnSpc>
            </a:pPr>
            <a:r>
              <a:rPr lang="en-US" sz="2800"/>
              <a:t>313.1.1.4 – </a:t>
            </a:r>
            <a:r>
              <a:rPr lang="fr-FR" sz="2800"/>
              <a:t>Tensions</a:t>
            </a:r>
            <a:br>
              <a:rPr lang="fr-FR" sz="2800"/>
            </a:br>
            <a:r>
              <a:rPr lang="en-US" sz="2200">
                <a:solidFill>
                  <a:schemeClr val="bg2">
                    <a:lumMod val="50000"/>
                  </a:schemeClr>
                </a:solidFill>
              </a:rPr>
              <a:t>NF aligns with IEC on voltage tolerance</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C5E31EA0-F4B1-6FF9-7106-E7A1D268AE50}"/>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The NF now aligns with the IEC tolerance of</a:t>
            </a:r>
            <a:br>
              <a:rPr lang="en-US" sz="1800" b="0"/>
            </a:br>
            <a:r>
              <a:rPr lang="en-US" sz="1800" b="0"/>
              <a:t>+/- 10 % of </a:t>
            </a:r>
            <a:r>
              <a:rPr lang="en-US" sz="1800" b="0" err="1"/>
              <a:t>V</a:t>
            </a:r>
            <a:r>
              <a:rPr lang="en-US" sz="1800" b="0" baseline="-25000" err="1"/>
              <a:t>n</a:t>
            </a:r>
            <a:r>
              <a:rPr lang="en-US" sz="1800" b="0"/>
              <a:t> (previously it was +6/-10 %)</a:t>
            </a:r>
          </a:p>
          <a:p>
            <a:pPr marL="0" indent="0">
              <a:lnSpc>
                <a:spcPct val="114000"/>
              </a:lnSpc>
              <a:buNone/>
            </a:pPr>
            <a:endParaRPr lang="fr-FR" sz="1800" b="0" i="1">
              <a:solidFill>
                <a:srgbClr val="000000"/>
              </a:solidFill>
              <a:effectLst/>
              <a:latin typeface="Arial" panose="020B0604020202020204" pitchFamily="34" charset="0"/>
            </a:endParaRPr>
          </a:p>
        </p:txBody>
      </p:sp>
      <p:sp>
        <p:nvSpPr>
          <p:cNvPr id="5" name="Rectangle: Rounded Corners 4">
            <a:extLst>
              <a:ext uri="{FF2B5EF4-FFF2-40B4-BE49-F238E27FC236}">
                <a16:creationId xmlns:a16="http://schemas.microsoft.com/office/drawing/2014/main" id="{B32F09C2-878C-3A3D-DE24-206EE8BD9499}"/>
              </a:ext>
            </a:extLst>
          </p:cNvPr>
          <p:cNvSpPr/>
          <p:nvPr/>
        </p:nvSpPr>
        <p:spPr>
          <a:xfrm>
            <a:off x="3248992" y="3990550"/>
            <a:ext cx="3197321" cy="184245"/>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a:extLst>
              <a:ext uri="{FF2B5EF4-FFF2-40B4-BE49-F238E27FC236}">
                <a16:creationId xmlns:a16="http://schemas.microsoft.com/office/drawing/2014/main" id="{32F8749E-3E56-8048-9E8C-F01896D90FE8}"/>
              </a:ext>
            </a:extLst>
          </p:cNvPr>
          <p:cNvPicPr>
            <a:picLocks noChangeAspect="1"/>
          </p:cNvPicPr>
          <p:nvPr/>
        </p:nvPicPr>
        <p:blipFill>
          <a:blip r:embed="rId3"/>
          <a:stretch>
            <a:fillRect/>
          </a:stretch>
        </p:blipFill>
        <p:spPr>
          <a:xfrm>
            <a:off x="11243065" y="5660775"/>
            <a:ext cx="540000" cy="540000"/>
          </a:xfrm>
          <a:prstGeom prst="rect">
            <a:avLst/>
          </a:prstGeom>
        </p:spPr>
      </p:pic>
      <p:pic>
        <p:nvPicPr>
          <p:cNvPr id="2" name="Graphic 1" descr="User with solid fill">
            <a:extLst>
              <a:ext uri="{FF2B5EF4-FFF2-40B4-BE49-F238E27FC236}">
                <a16:creationId xmlns:a16="http://schemas.microsoft.com/office/drawing/2014/main" id="{D30BC937-2E62-5F95-664C-FC3BB796DF2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131370883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F91838-FA94-F48D-6A65-8DD094AE8D08}"/>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83833EF-D163-8445-6D3C-10647610F13E}"/>
              </a:ext>
            </a:extLst>
          </p:cNvPr>
          <p:cNvSpPr>
            <a:spLocks noGrp="1"/>
          </p:cNvSpPr>
          <p:nvPr>
            <p:ph type="sldNum" sz="quarter" idx="12"/>
          </p:nvPr>
        </p:nvSpPr>
        <p:spPr/>
        <p:txBody>
          <a:bodyPr/>
          <a:lstStyle/>
          <a:p>
            <a:fld id="{36B5EA5A-BC32-A742-B11B-8E7414D5B535}" type="slidenum">
              <a:rPr lang="en-US" smtClean="0"/>
              <a:pPr/>
              <a:t>21</a:t>
            </a:fld>
            <a:endParaRPr lang="en-US"/>
          </a:p>
        </p:txBody>
      </p:sp>
      <p:sp>
        <p:nvSpPr>
          <p:cNvPr id="7" name="Title 6">
            <a:extLst>
              <a:ext uri="{FF2B5EF4-FFF2-40B4-BE49-F238E27FC236}">
                <a16:creationId xmlns:a16="http://schemas.microsoft.com/office/drawing/2014/main" id="{7338C0EF-A0E8-EC83-F403-382E1D074723}"/>
              </a:ext>
            </a:extLst>
          </p:cNvPr>
          <p:cNvSpPr>
            <a:spLocks noGrp="1"/>
          </p:cNvSpPr>
          <p:nvPr>
            <p:ph type="title"/>
          </p:nvPr>
        </p:nvSpPr>
        <p:spPr/>
        <p:txBody>
          <a:bodyPr/>
          <a:lstStyle/>
          <a:p>
            <a:pPr>
              <a:lnSpc>
                <a:spcPct val="100000"/>
              </a:lnSpc>
            </a:pPr>
            <a:r>
              <a:rPr lang="en-US" sz="2800"/>
              <a:t>411.6.3.1 – </a:t>
            </a:r>
            <a:r>
              <a:rPr lang="fr-FR" sz="2800" noProof="0"/>
              <a:t>Premier défaut schéma IT </a:t>
            </a:r>
            <a:br>
              <a:rPr lang="fr-FR" sz="2800"/>
            </a:br>
            <a:r>
              <a:rPr lang="en-GB" sz="2200">
                <a:solidFill>
                  <a:schemeClr val="bg2">
                    <a:lumMod val="50000"/>
                  </a:schemeClr>
                </a:solidFill>
              </a:rPr>
              <a:t>Clearing the first electrical fault</a:t>
            </a:r>
          </a:p>
        </p:txBody>
      </p:sp>
      <p:sp>
        <p:nvSpPr>
          <p:cNvPr id="12" name="Content Placeholder 7">
            <a:extLst>
              <a:ext uri="{FF2B5EF4-FFF2-40B4-BE49-F238E27FC236}">
                <a16:creationId xmlns:a16="http://schemas.microsoft.com/office/drawing/2014/main" id="{15048760-3AB1-B987-828D-D9FB4E7FB836}"/>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GB" sz="1800" b="0"/>
              <a:t>In the previous version, there was less emphasis on this because continuity of supply was valued more highly. </a:t>
            </a:r>
          </a:p>
          <a:p>
            <a:pPr marL="0" indent="0">
              <a:lnSpc>
                <a:spcPct val="114000"/>
              </a:lnSpc>
              <a:buNone/>
            </a:pPr>
            <a:r>
              <a:rPr lang="en-GB" sz="1800" b="0"/>
              <a:t>In the 2025 version, for safety reasons, it is recommended to </a:t>
            </a:r>
            <a:r>
              <a:rPr lang="en-GB" sz="1800"/>
              <a:t>clear</a:t>
            </a:r>
            <a:r>
              <a:rPr lang="en-GB" sz="1800" b="0"/>
              <a:t> the fault as quickly as possible.</a:t>
            </a:r>
            <a:endParaRPr lang="fr-FR" sz="1800" b="0" i="1">
              <a:solidFill>
                <a:srgbClr val="000000"/>
              </a:solidFill>
              <a:effectLst/>
              <a:latin typeface="Arial" panose="020B0604020202020204" pitchFamily="34" charset="0"/>
            </a:endParaRPr>
          </a:p>
        </p:txBody>
      </p:sp>
      <p:pic>
        <p:nvPicPr>
          <p:cNvPr id="8" name="Picture 7">
            <a:extLst>
              <a:ext uri="{FF2B5EF4-FFF2-40B4-BE49-F238E27FC236}">
                <a16:creationId xmlns:a16="http://schemas.microsoft.com/office/drawing/2014/main" id="{B590CCEC-E87D-BB41-F8EF-1422D1CF0B86}"/>
              </a:ext>
            </a:extLst>
          </p:cNvPr>
          <p:cNvPicPr>
            <a:picLocks noChangeAspect="1"/>
          </p:cNvPicPr>
          <p:nvPr/>
        </p:nvPicPr>
        <p:blipFill>
          <a:blip r:embed="rId2"/>
          <a:stretch>
            <a:fillRect/>
          </a:stretch>
        </p:blipFill>
        <p:spPr>
          <a:xfrm>
            <a:off x="11243065" y="5660775"/>
            <a:ext cx="540000" cy="540000"/>
          </a:xfrm>
          <a:prstGeom prst="rect">
            <a:avLst/>
          </a:prstGeom>
        </p:spPr>
      </p:pic>
      <p:pic>
        <p:nvPicPr>
          <p:cNvPr id="2" name="Graphic 1" descr="User with solid fill">
            <a:extLst>
              <a:ext uri="{FF2B5EF4-FFF2-40B4-BE49-F238E27FC236}">
                <a16:creationId xmlns:a16="http://schemas.microsoft.com/office/drawing/2014/main" id="{C30F05DA-656B-E0FD-E080-A3F372C9742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318444" y="6469099"/>
            <a:ext cx="194621" cy="194621"/>
          </a:xfrm>
          <a:prstGeom prst="rect">
            <a:avLst/>
          </a:prstGeom>
        </p:spPr>
      </p:pic>
      <p:pic>
        <p:nvPicPr>
          <p:cNvPr id="10" name="Picture 9">
            <a:extLst>
              <a:ext uri="{FF2B5EF4-FFF2-40B4-BE49-F238E27FC236}">
                <a16:creationId xmlns:a16="http://schemas.microsoft.com/office/drawing/2014/main" id="{AEEDC483-F710-CD30-B5A2-64E38EA43F0B}"/>
              </a:ext>
            </a:extLst>
          </p:cNvPr>
          <p:cNvPicPr>
            <a:picLocks noChangeAspect="1"/>
          </p:cNvPicPr>
          <p:nvPr/>
        </p:nvPicPr>
        <p:blipFill>
          <a:blip r:embed="rId5"/>
          <a:stretch>
            <a:fillRect/>
          </a:stretch>
        </p:blipFill>
        <p:spPr>
          <a:xfrm>
            <a:off x="407368" y="1592262"/>
            <a:ext cx="6120000" cy="3612026"/>
          </a:xfrm>
          <a:prstGeom prst="rect">
            <a:avLst/>
          </a:prstGeom>
        </p:spPr>
      </p:pic>
      <p:sp>
        <p:nvSpPr>
          <p:cNvPr id="4" name="Rectangle: Rounded Corners 3">
            <a:extLst>
              <a:ext uri="{FF2B5EF4-FFF2-40B4-BE49-F238E27FC236}">
                <a16:creationId xmlns:a16="http://schemas.microsoft.com/office/drawing/2014/main" id="{D6133621-43CF-C8A6-5EAC-294AC16B7F93}"/>
              </a:ext>
            </a:extLst>
          </p:cNvPr>
          <p:cNvSpPr/>
          <p:nvPr/>
        </p:nvSpPr>
        <p:spPr>
          <a:xfrm>
            <a:off x="626154" y="4418777"/>
            <a:ext cx="5165045" cy="357969"/>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28451123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BFFF59-E8FC-04FE-A290-5189ABDEFB73}"/>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9EB1CE66-E3BC-A4C8-1694-38CD037C5339}"/>
              </a:ext>
            </a:extLst>
          </p:cNvPr>
          <p:cNvSpPr>
            <a:spLocks noGrp="1"/>
          </p:cNvSpPr>
          <p:nvPr>
            <p:ph type="sldNum" sz="quarter" idx="12"/>
          </p:nvPr>
        </p:nvSpPr>
        <p:spPr/>
        <p:txBody>
          <a:bodyPr/>
          <a:lstStyle/>
          <a:p>
            <a:fld id="{36B5EA5A-BC32-A742-B11B-8E7414D5B535}" type="slidenum">
              <a:rPr lang="en-US" smtClean="0"/>
              <a:pPr/>
              <a:t>22</a:t>
            </a:fld>
            <a:endParaRPr lang="en-US"/>
          </a:p>
        </p:txBody>
      </p:sp>
      <p:pic>
        <p:nvPicPr>
          <p:cNvPr id="3" name="Picture 2">
            <a:extLst>
              <a:ext uri="{FF2B5EF4-FFF2-40B4-BE49-F238E27FC236}">
                <a16:creationId xmlns:a16="http://schemas.microsoft.com/office/drawing/2014/main" id="{FE024179-9519-6FD0-F9C0-696169243606}"/>
              </a:ext>
            </a:extLst>
          </p:cNvPr>
          <p:cNvPicPr>
            <a:picLocks noChangeAspect="1"/>
          </p:cNvPicPr>
          <p:nvPr/>
        </p:nvPicPr>
        <p:blipFill>
          <a:blip r:embed="rId2"/>
          <a:stretch>
            <a:fillRect/>
          </a:stretch>
        </p:blipFill>
        <p:spPr>
          <a:xfrm>
            <a:off x="407988" y="1592262"/>
            <a:ext cx="6120000" cy="3916089"/>
          </a:xfrm>
          <a:prstGeom prst="rect">
            <a:avLst/>
          </a:prstGeom>
        </p:spPr>
      </p:pic>
      <p:sp>
        <p:nvSpPr>
          <p:cNvPr id="7" name="Title 6">
            <a:extLst>
              <a:ext uri="{FF2B5EF4-FFF2-40B4-BE49-F238E27FC236}">
                <a16:creationId xmlns:a16="http://schemas.microsoft.com/office/drawing/2014/main" id="{115E013D-B2D3-CCED-376D-D450B54982B8}"/>
              </a:ext>
            </a:extLst>
          </p:cNvPr>
          <p:cNvSpPr>
            <a:spLocks noGrp="1"/>
          </p:cNvSpPr>
          <p:nvPr>
            <p:ph type="title"/>
          </p:nvPr>
        </p:nvSpPr>
        <p:spPr/>
        <p:txBody>
          <a:bodyPr/>
          <a:lstStyle/>
          <a:p>
            <a:pPr>
              <a:lnSpc>
                <a:spcPct val="100000"/>
              </a:lnSpc>
            </a:pPr>
            <a:r>
              <a:rPr lang="en-US" sz="2800"/>
              <a:t>41A.2.1 – </a:t>
            </a:r>
            <a:r>
              <a:rPr lang="fr-FR" sz="2800"/>
              <a:t>Barrières ou enveloppes</a:t>
            </a:r>
            <a:br>
              <a:rPr lang="fr-FR" sz="2800"/>
            </a:br>
            <a:r>
              <a:rPr lang="en-US" sz="2200">
                <a:solidFill>
                  <a:schemeClr val="bg2">
                    <a:lumMod val="50000"/>
                  </a:schemeClr>
                </a:solidFill>
              </a:rPr>
              <a:t>Symbol on last barrier before active parts</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34DF3759-CD6F-515B-3E40-2F516E4BCA3C}"/>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It is suggested to apply the “lightning” symbol on the last barrier before active parts. </a:t>
            </a:r>
          </a:p>
          <a:p>
            <a:pPr marL="0" indent="0">
              <a:lnSpc>
                <a:spcPct val="114000"/>
              </a:lnSpc>
              <a:buNone/>
            </a:pPr>
            <a:r>
              <a:rPr lang="en-GB" sz="1800" b="0" noProof="0">
                <a:solidFill>
                  <a:srgbClr val="000000"/>
                </a:solidFill>
                <a:latin typeface="Arial" panose="020B0604020202020204" pitchFamily="34" charset="0"/>
              </a:rPr>
              <a:t>E.g. cover of LV cables compartments?</a:t>
            </a:r>
          </a:p>
        </p:txBody>
      </p:sp>
      <p:sp>
        <p:nvSpPr>
          <p:cNvPr id="5" name="Rectangle: Rounded Corners 4">
            <a:extLst>
              <a:ext uri="{FF2B5EF4-FFF2-40B4-BE49-F238E27FC236}">
                <a16:creationId xmlns:a16="http://schemas.microsoft.com/office/drawing/2014/main" id="{8E23E531-AF8A-6985-FE56-C1D6EB4DEAD3}"/>
              </a:ext>
            </a:extLst>
          </p:cNvPr>
          <p:cNvSpPr/>
          <p:nvPr/>
        </p:nvSpPr>
        <p:spPr>
          <a:xfrm>
            <a:off x="691982" y="3676096"/>
            <a:ext cx="5845357" cy="672476"/>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a:extLst>
              <a:ext uri="{FF2B5EF4-FFF2-40B4-BE49-F238E27FC236}">
                <a16:creationId xmlns:a16="http://schemas.microsoft.com/office/drawing/2014/main" id="{84AEC504-C9E4-9A57-6209-B132A8A5C9BF}"/>
              </a:ext>
            </a:extLst>
          </p:cNvPr>
          <p:cNvPicPr>
            <a:picLocks noChangeAspect="1"/>
          </p:cNvPicPr>
          <p:nvPr/>
        </p:nvPicPr>
        <p:blipFill>
          <a:blip r:embed="rId3"/>
          <a:stretch>
            <a:fillRect/>
          </a:stretch>
        </p:blipFill>
        <p:spPr>
          <a:xfrm>
            <a:off x="11244013" y="5634625"/>
            <a:ext cx="540000" cy="540000"/>
          </a:xfrm>
          <a:prstGeom prst="rect">
            <a:avLst/>
          </a:prstGeom>
        </p:spPr>
      </p:pic>
      <p:pic>
        <p:nvPicPr>
          <p:cNvPr id="2" name="Graphic 1" descr="User with solid fill">
            <a:extLst>
              <a:ext uri="{FF2B5EF4-FFF2-40B4-BE49-F238E27FC236}">
                <a16:creationId xmlns:a16="http://schemas.microsoft.com/office/drawing/2014/main" id="{FB5E236F-9AA5-B41A-B444-AAB4BA64602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424058990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6F70F6-B857-0DE4-1538-FA398C8B1C17}"/>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09B8F7DD-1936-696F-D008-8080731F3D7F}"/>
              </a:ext>
            </a:extLst>
          </p:cNvPr>
          <p:cNvPicPr>
            <a:picLocks noChangeAspect="1"/>
          </p:cNvPicPr>
          <p:nvPr/>
        </p:nvPicPr>
        <p:blipFill>
          <a:blip r:embed="rId3"/>
          <a:stretch>
            <a:fillRect/>
          </a:stretch>
        </p:blipFill>
        <p:spPr>
          <a:xfrm>
            <a:off x="407368" y="1592262"/>
            <a:ext cx="6120000" cy="3317444"/>
          </a:xfrm>
          <a:prstGeom prst="rect">
            <a:avLst/>
          </a:prstGeom>
        </p:spPr>
      </p:pic>
      <p:sp>
        <p:nvSpPr>
          <p:cNvPr id="6" name="Slide Number Placeholder 5">
            <a:extLst>
              <a:ext uri="{FF2B5EF4-FFF2-40B4-BE49-F238E27FC236}">
                <a16:creationId xmlns:a16="http://schemas.microsoft.com/office/drawing/2014/main" id="{8B06EA3A-7FFA-54F8-DE21-7413DE80F275}"/>
              </a:ext>
            </a:extLst>
          </p:cNvPr>
          <p:cNvSpPr>
            <a:spLocks noGrp="1"/>
          </p:cNvSpPr>
          <p:nvPr>
            <p:ph type="sldNum" sz="quarter" idx="12"/>
          </p:nvPr>
        </p:nvSpPr>
        <p:spPr/>
        <p:txBody>
          <a:bodyPr/>
          <a:lstStyle/>
          <a:p>
            <a:fld id="{36B5EA5A-BC32-A742-B11B-8E7414D5B535}" type="slidenum">
              <a:rPr lang="en-US" smtClean="0"/>
              <a:pPr/>
              <a:t>23</a:t>
            </a:fld>
            <a:endParaRPr lang="en-US"/>
          </a:p>
        </p:txBody>
      </p:sp>
      <p:sp>
        <p:nvSpPr>
          <p:cNvPr id="7" name="Title 6">
            <a:extLst>
              <a:ext uri="{FF2B5EF4-FFF2-40B4-BE49-F238E27FC236}">
                <a16:creationId xmlns:a16="http://schemas.microsoft.com/office/drawing/2014/main" id="{FB915A1E-1385-D967-665B-6FC8A502E985}"/>
              </a:ext>
            </a:extLst>
          </p:cNvPr>
          <p:cNvSpPr>
            <a:spLocks noGrp="1"/>
          </p:cNvSpPr>
          <p:nvPr>
            <p:ph type="title"/>
          </p:nvPr>
        </p:nvSpPr>
        <p:spPr/>
        <p:txBody>
          <a:bodyPr/>
          <a:lstStyle/>
          <a:p>
            <a:pPr>
              <a:lnSpc>
                <a:spcPct val="100000"/>
              </a:lnSpc>
            </a:pPr>
            <a:r>
              <a:rPr lang="en-US" sz="2800"/>
              <a:t>415.1 – </a:t>
            </a:r>
            <a:r>
              <a:rPr lang="fr-FR" sz="2800"/>
              <a:t>Protection complémentaire par dispositifs à courant différentiel-résiduel</a:t>
            </a:r>
            <a:br>
              <a:rPr lang="fr-FR" sz="2800"/>
            </a:br>
            <a:r>
              <a:rPr lang="en-GB" sz="2200">
                <a:solidFill>
                  <a:schemeClr val="bg2">
                    <a:lumMod val="50000"/>
                  </a:schemeClr>
                </a:solidFill>
              </a:rPr>
              <a:t>As a complementary protection, the RCD 30 mA can be used</a:t>
            </a:r>
          </a:p>
        </p:txBody>
      </p:sp>
      <p:sp>
        <p:nvSpPr>
          <p:cNvPr id="12" name="Content Placeholder 7">
            <a:extLst>
              <a:ext uri="{FF2B5EF4-FFF2-40B4-BE49-F238E27FC236}">
                <a16:creationId xmlns:a16="http://schemas.microsoft.com/office/drawing/2014/main" id="{99AE9DB6-E0DF-0105-9048-224D35553E41}"/>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The differential 30 mA protection can be used as a complementary protection in case of circuit breaker trip failure.</a:t>
            </a:r>
          </a:p>
          <a:p>
            <a:pPr marL="0" indent="0">
              <a:lnSpc>
                <a:spcPct val="114000"/>
              </a:lnSpc>
              <a:buNone/>
            </a:pPr>
            <a:r>
              <a:rPr lang="en-US" sz="1800" b="0"/>
              <a:t>As an example, unknown distribution of lighting circuit can be complementary protected by RCD to guarantee the protection again direct or indirect contact.</a:t>
            </a:r>
          </a:p>
          <a:p>
            <a:pPr marL="0" indent="0">
              <a:lnSpc>
                <a:spcPct val="114000"/>
              </a:lnSpc>
              <a:buNone/>
            </a:pPr>
            <a:r>
              <a:rPr lang="en-US" sz="1800" b="0" noProof="0">
                <a:solidFill>
                  <a:srgbClr val="000000"/>
                </a:solidFill>
                <a:latin typeface="Arial" panose="020B0604020202020204" pitchFamily="34" charset="0"/>
              </a:rPr>
              <a:t>Lack of calculation note implies the use of 30 mA RCD protection.</a:t>
            </a:r>
            <a:endParaRPr lang="en-US" sz="1800" b="0" noProof="0">
              <a:solidFill>
                <a:srgbClr val="000000"/>
              </a:solidFill>
              <a:effectLst/>
              <a:latin typeface="Arial" panose="020B0604020202020204" pitchFamily="34" charset="0"/>
            </a:endParaRPr>
          </a:p>
        </p:txBody>
      </p:sp>
      <p:sp>
        <p:nvSpPr>
          <p:cNvPr id="20" name="Rectangle: Rounded Corners 19">
            <a:extLst>
              <a:ext uri="{FF2B5EF4-FFF2-40B4-BE49-F238E27FC236}">
                <a16:creationId xmlns:a16="http://schemas.microsoft.com/office/drawing/2014/main" id="{0BBB4EEE-A916-3F09-07E9-2955D9F2EF14}"/>
              </a:ext>
            </a:extLst>
          </p:cNvPr>
          <p:cNvSpPr/>
          <p:nvPr/>
        </p:nvSpPr>
        <p:spPr>
          <a:xfrm>
            <a:off x="350316" y="1844824"/>
            <a:ext cx="6177052" cy="864096"/>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Graphic 1" descr="User with solid fill">
            <a:extLst>
              <a:ext uri="{FF2B5EF4-FFF2-40B4-BE49-F238E27FC236}">
                <a16:creationId xmlns:a16="http://schemas.microsoft.com/office/drawing/2014/main" id="{7DCFF50D-E758-37B6-8791-EC000350F62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18444" y="6469099"/>
            <a:ext cx="194621" cy="194621"/>
          </a:xfrm>
          <a:prstGeom prst="rect">
            <a:avLst/>
          </a:prstGeom>
        </p:spPr>
      </p:pic>
      <p:pic>
        <p:nvPicPr>
          <p:cNvPr id="4" name="Picture 3">
            <a:extLst>
              <a:ext uri="{FF2B5EF4-FFF2-40B4-BE49-F238E27FC236}">
                <a16:creationId xmlns:a16="http://schemas.microsoft.com/office/drawing/2014/main" id="{1173E7EE-AE98-9C82-FD91-AE01C2F156C1}"/>
              </a:ext>
            </a:extLst>
          </p:cNvPr>
          <p:cNvPicPr>
            <a:picLocks noChangeAspect="1"/>
          </p:cNvPicPr>
          <p:nvPr/>
        </p:nvPicPr>
        <p:blipFill>
          <a:blip r:embed="rId6"/>
          <a:stretch>
            <a:fillRect/>
          </a:stretch>
        </p:blipFill>
        <p:spPr>
          <a:xfrm>
            <a:off x="11248800" y="5650304"/>
            <a:ext cx="540000" cy="540000"/>
          </a:xfrm>
          <a:prstGeom prst="rect">
            <a:avLst/>
          </a:prstGeom>
        </p:spPr>
      </p:pic>
    </p:spTree>
    <p:extLst>
      <p:ext uri="{BB962C8B-B14F-4D97-AF65-F5344CB8AC3E}">
        <p14:creationId xmlns:p14="http://schemas.microsoft.com/office/powerpoint/2010/main" val="194365970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360C07-2200-9F66-324E-B1391AEEF2F0}"/>
            </a:ext>
          </a:extLst>
        </p:cNvPr>
        <p:cNvGrpSpPr/>
        <p:nvPr/>
      </p:nvGrpSpPr>
      <p:grpSpPr>
        <a:xfrm>
          <a:off x="0" y="0"/>
          <a:ext cx="0" cy="0"/>
          <a:chOff x="0" y="0"/>
          <a:chExt cx="0" cy="0"/>
        </a:xfrm>
      </p:grpSpPr>
      <p:pic>
        <p:nvPicPr>
          <p:cNvPr id="16" name="Picture 15">
            <a:extLst>
              <a:ext uri="{FF2B5EF4-FFF2-40B4-BE49-F238E27FC236}">
                <a16:creationId xmlns:a16="http://schemas.microsoft.com/office/drawing/2014/main" id="{F6EA9C36-795C-3708-F66D-51B3205988B0}"/>
              </a:ext>
            </a:extLst>
          </p:cNvPr>
          <p:cNvPicPr>
            <a:picLocks noChangeAspect="1"/>
          </p:cNvPicPr>
          <p:nvPr/>
        </p:nvPicPr>
        <p:blipFill>
          <a:blip r:embed="rId2"/>
          <a:srcRect t="21518"/>
          <a:stretch>
            <a:fillRect/>
          </a:stretch>
        </p:blipFill>
        <p:spPr>
          <a:xfrm>
            <a:off x="413940" y="2708920"/>
            <a:ext cx="6120000" cy="769896"/>
          </a:xfrm>
          <a:prstGeom prst="rect">
            <a:avLst/>
          </a:prstGeom>
        </p:spPr>
      </p:pic>
      <p:pic>
        <p:nvPicPr>
          <p:cNvPr id="4" name="Picture 3">
            <a:extLst>
              <a:ext uri="{FF2B5EF4-FFF2-40B4-BE49-F238E27FC236}">
                <a16:creationId xmlns:a16="http://schemas.microsoft.com/office/drawing/2014/main" id="{119EE02C-F792-DC92-27ED-29419BB2155B}"/>
              </a:ext>
            </a:extLst>
          </p:cNvPr>
          <p:cNvPicPr>
            <a:picLocks noChangeAspect="1"/>
          </p:cNvPicPr>
          <p:nvPr/>
        </p:nvPicPr>
        <p:blipFill>
          <a:blip r:embed="rId3"/>
          <a:stretch>
            <a:fillRect/>
          </a:stretch>
        </p:blipFill>
        <p:spPr>
          <a:xfrm>
            <a:off x="479376" y="1596092"/>
            <a:ext cx="6120000" cy="847934"/>
          </a:xfrm>
          <a:prstGeom prst="rect">
            <a:avLst/>
          </a:prstGeom>
        </p:spPr>
      </p:pic>
      <p:sp>
        <p:nvSpPr>
          <p:cNvPr id="6" name="Slide Number Placeholder 5">
            <a:extLst>
              <a:ext uri="{FF2B5EF4-FFF2-40B4-BE49-F238E27FC236}">
                <a16:creationId xmlns:a16="http://schemas.microsoft.com/office/drawing/2014/main" id="{5E2C5218-D4B7-EDE5-DE66-A95C9068BB1F}"/>
              </a:ext>
            </a:extLst>
          </p:cNvPr>
          <p:cNvSpPr>
            <a:spLocks noGrp="1"/>
          </p:cNvSpPr>
          <p:nvPr>
            <p:ph type="sldNum" sz="quarter" idx="12"/>
          </p:nvPr>
        </p:nvSpPr>
        <p:spPr/>
        <p:txBody>
          <a:bodyPr/>
          <a:lstStyle/>
          <a:p>
            <a:fld id="{36B5EA5A-BC32-A742-B11B-8E7414D5B535}" type="slidenum">
              <a:rPr lang="en-US" smtClean="0"/>
              <a:pPr/>
              <a:t>24</a:t>
            </a:fld>
            <a:endParaRPr lang="en-US"/>
          </a:p>
        </p:txBody>
      </p:sp>
      <p:sp>
        <p:nvSpPr>
          <p:cNvPr id="7" name="Title 6">
            <a:extLst>
              <a:ext uri="{FF2B5EF4-FFF2-40B4-BE49-F238E27FC236}">
                <a16:creationId xmlns:a16="http://schemas.microsoft.com/office/drawing/2014/main" id="{544FA419-E63C-172A-505D-CD3BBD8430B5}"/>
              </a:ext>
            </a:extLst>
          </p:cNvPr>
          <p:cNvSpPr>
            <a:spLocks noGrp="1"/>
          </p:cNvSpPr>
          <p:nvPr>
            <p:ph type="title"/>
          </p:nvPr>
        </p:nvSpPr>
        <p:spPr/>
        <p:txBody>
          <a:bodyPr/>
          <a:lstStyle/>
          <a:p>
            <a:pPr>
              <a:lnSpc>
                <a:spcPct val="100000"/>
              </a:lnSpc>
            </a:pPr>
            <a:r>
              <a:rPr lang="en-US" sz="2800"/>
              <a:t>433.3.1– </a:t>
            </a:r>
            <a:r>
              <a:rPr lang="fr-FR" sz="2800"/>
              <a:t>Dispense de protection contre les surcharges</a:t>
            </a:r>
            <a:br>
              <a:rPr lang="fr-FR" sz="2800"/>
            </a:br>
            <a:r>
              <a:rPr lang="en-US" sz="2200">
                <a:solidFill>
                  <a:schemeClr val="bg2">
                    <a:lumMod val="50000"/>
                  </a:schemeClr>
                </a:solidFill>
              </a:rPr>
              <a:t>No overload protection on safety motors</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F1E1CFBF-DD15-2B22-9329-3921E01EFC37}"/>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Smoke extraction motors, or any other motors that ensure people safety should not be protected against overload, being the people safety a priority over the equipment aging or thermal damages.</a:t>
            </a:r>
          </a:p>
          <a:p>
            <a:pPr marL="0" indent="0">
              <a:lnSpc>
                <a:spcPct val="114000"/>
              </a:lnSpc>
              <a:buNone/>
            </a:pPr>
            <a:r>
              <a:rPr lang="en-US" sz="1800" b="0"/>
              <a:t>For public buildings this is mandatory.</a:t>
            </a:r>
          </a:p>
          <a:p>
            <a:pPr marL="0" indent="0">
              <a:lnSpc>
                <a:spcPct val="114000"/>
              </a:lnSpc>
              <a:buNone/>
            </a:pPr>
            <a:r>
              <a:rPr lang="en-US" sz="1800" b="0"/>
              <a:t>Moreover, the circuit of these installations, shall be sized at 150% the rated current.</a:t>
            </a:r>
          </a:p>
          <a:p>
            <a:pPr marL="0" indent="0">
              <a:lnSpc>
                <a:spcPct val="114000"/>
              </a:lnSpc>
              <a:buNone/>
            </a:pPr>
            <a:endParaRPr lang="fr-FR" sz="1800" b="0" i="1">
              <a:solidFill>
                <a:srgbClr val="000000"/>
              </a:solidFill>
              <a:effectLst/>
              <a:latin typeface="Arial" panose="020B0604020202020204" pitchFamily="34" charset="0"/>
            </a:endParaRPr>
          </a:p>
        </p:txBody>
      </p:sp>
      <p:sp>
        <p:nvSpPr>
          <p:cNvPr id="5" name="Rectangle: Rounded Corners 4">
            <a:extLst>
              <a:ext uri="{FF2B5EF4-FFF2-40B4-BE49-F238E27FC236}">
                <a16:creationId xmlns:a16="http://schemas.microsoft.com/office/drawing/2014/main" id="{3E4556F7-D944-4D00-B2F6-7FF16FBDB4E2}"/>
              </a:ext>
            </a:extLst>
          </p:cNvPr>
          <p:cNvSpPr/>
          <p:nvPr/>
        </p:nvSpPr>
        <p:spPr>
          <a:xfrm>
            <a:off x="435426" y="2708920"/>
            <a:ext cx="6145914" cy="796817"/>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a:extLst>
              <a:ext uri="{FF2B5EF4-FFF2-40B4-BE49-F238E27FC236}">
                <a16:creationId xmlns:a16="http://schemas.microsoft.com/office/drawing/2014/main" id="{DCF7FB98-EDB4-0317-27B1-7DD03CAD99FA}"/>
              </a:ext>
            </a:extLst>
          </p:cNvPr>
          <p:cNvPicPr>
            <a:picLocks noChangeAspect="1"/>
          </p:cNvPicPr>
          <p:nvPr/>
        </p:nvPicPr>
        <p:blipFill>
          <a:blip r:embed="rId4"/>
          <a:stretch>
            <a:fillRect/>
          </a:stretch>
        </p:blipFill>
        <p:spPr>
          <a:xfrm>
            <a:off x="11244632" y="5668524"/>
            <a:ext cx="540000" cy="540000"/>
          </a:xfrm>
          <a:prstGeom prst="rect">
            <a:avLst/>
          </a:prstGeom>
        </p:spPr>
      </p:pic>
      <p:sp>
        <p:nvSpPr>
          <p:cNvPr id="14" name="Content Placeholder 7">
            <a:extLst>
              <a:ext uri="{FF2B5EF4-FFF2-40B4-BE49-F238E27FC236}">
                <a16:creationId xmlns:a16="http://schemas.microsoft.com/office/drawing/2014/main" id="{DF573246-4F05-811A-C5A4-DAB3CF4764BF}"/>
              </a:ext>
            </a:extLst>
          </p:cNvPr>
          <p:cNvSpPr txBox="1">
            <a:spLocks/>
          </p:cNvSpPr>
          <p:nvPr/>
        </p:nvSpPr>
        <p:spPr>
          <a:xfrm>
            <a:off x="2302010" y="2409541"/>
            <a:ext cx="2474731" cy="42217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lnSpc>
                <a:spcPct val="114000"/>
              </a:lnSpc>
              <a:buNone/>
            </a:pPr>
            <a:r>
              <a:rPr lang="en-US" sz="1800" b="0"/>
              <a:t>[…]</a:t>
            </a:r>
          </a:p>
          <a:p>
            <a:pPr marL="0" indent="0" algn="ctr">
              <a:lnSpc>
                <a:spcPct val="114000"/>
              </a:lnSpc>
              <a:buNone/>
            </a:pPr>
            <a:endParaRPr lang="fr-FR" sz="1800" b="0" i="1">
              <a:solidFill>
                <a:srgbClr val="000000"/>
              </a:solidFill>
              <a:effectLst/>
              <a:latin typeface="Arial" panose="020B0604020202020204" pitchFamily="34" charset="0"/>
            </a:endParaRPr>
          </a:p>
        </p:txBody>
      </p:sp>
      <p:pic>
        <p:nvPicPr>
          <p:cNvPr id="19" name="Picture 18">
            <a:extLst>
              <a:ext uri="{FF2B5EF4-FFF2-40B4-BE49-F238E27FC236}">
                <a16:creationId xmlns:a16="http://schemas.microsoft.com/office/drawing/2014/main" id="{98A5EE80-1C1E-6FC3-DF31-8186DB4685CF}"/>
              </a:ext>
            </a:extLst>
          </p:cNvPr>
          <p:cNvPicPr>
            <a:picLocks noChangeAspect="1"/>
          </p:cNvPicPr>
          <p:nvPr/>
        </p:nvPicPr>
        <p:blipFill>
          <a:blip r:embed="rId5"/>
          <a:stretch>
            <a:fillRect/>
          </a:stretch>
        </p:blipFill>
        <p:spPr>
          <a:xfrm>
            <a:off x="407988" y="3596775"/>
            <a:ext cx="6120000" cy="2644747"/>
          </a:xfrm>
          <a:prstGeom prst="rect">
            <a:avLst/>
          </a:prstGeom>
        </p:spPr>
      </p:pic>
      <p:sp>
        <p:nvSpPr>
          <p:cNvPr id="20" name="Rectangle: Rounded Corners 19">
            <a:extLst>
              <a:ext uri="{FF2B5EF4-FFF2-40B4-BE49-F238E27FC236}">
                <a16:creationId xmlns:a16="http://schemas.microsoft.com/office/drawing/2014/main" id="{311292AC-35A6-ED07-A708-E5F06B3B2FE7}"/>
              </a:ext>
            </a:extLst>
          </p:cNvPr>
          <p:cNvSpPr/>
          <p:nvPr/>
        </p:nvSpPr>
        <p:spPr>
          <a:xfrm>
            <a:off x="435426" y="3769775"/>
            <a:ext cx="6145914" cy="451314"/>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Graphic 1" descr="User with solid fill">
            <a:extLst>
              <a:ext uri="{FF2B5EF4-FFF2-40B4-BE49-F238E27FC236}">
                <a16:creationId xmlns:a16="http://schemas.microsoft.com/office/drawing/2014/main" id="{22D1EE65-6FE9-BA58-9FFA-3B607DB7D40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38672190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AFED5B-3086-9EE8-566A-6569C6F890A0}"/>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76216210-5F11-768C-65F0-6B157C9B38BC}"/>
              </a:ext>
            </a:extLst>
          </p:cNvPr>
          <p:cNvSpPr>
            <a:spLocks noGrp="1"/>
          </p:cNvSpPr>
          <p:nvPr>
            <p:ph type="sldNum" sz="quarter" idx="12"/>
          </p:nvPr>
        </p:nvSpPr>
        <p:spPr/>
        <p:txBody>
          <a:bodyPr/>
          <a:lstStyle/>
          <a:p>
            <a:fld id="{36B5EA5A-BC32-A742-B11B-8E7414D5B535}" type="slidenum">
              <a:rPr lang="en-US" smtClean="0"/>
              <a:pPr/>
              <a:t>25</a:t>
            </a:fld>
            <a:endParaRPr lang="en-US"/>
          </a:p>
        </p:txBody>
      </p:sp>
      <p:sp>
        <p:nvSpPr>
          <p:cNvPr id="7" name="Title 6">
            <a:extLst>
              <a:ext uri="{FF2B5EF4-FFF2-40B4-BE49-F238E27FC236}">
                <a16:creationId xmlns:a16="http://schemas.microsoft.com/office/drawing/2014/main" id="{9BBFE1F3-C08E-62E0-823A-5E3673FD45F0}"/>
              </a:ext>
            </a:extLst>
          </p:cNvPr>
          <p:cNvSpPr>
            <a:spLocks noGrp="1"/>
          </p:cNvSpPr>
          <p:nvPr>
            <p:ph type="title"/>
          </p:nvPr>
        </p:nvSpPr>
        <p:spPr/>
        <p:txBody>
          <a:bodyPr/>
          <a:lstStyle/>
          <a:p>
            <a:pPr>
              <a:lnSpc>
                <a:spcPct val="100000"/>
              </a:lnSpc>
            </a:pPr>
            <a:r>
              <a:rPr lang="en-US" sz="2800"/>
              <a:t>Multiple – </a:t>
            </a:r>
            <a:r>
              <a:rPr lang="fr-FR" sz="2800"/>
              <a:t>Earthing </a:t>
            </a:r>
            <a:r>
              <a:rPr lang="en-GB" sz="2800" noProof="0"/>
              <a:t>resistance measurement</a:t>
            </a:r>
            <a:br>
              <a:rPr lang="fr-FR" sz="2800"/>
            </a:br>
            <a:r>
              <a:rPr lang="en-US" sz="2200">
                <a:solidFill>
                  <a:schemeClr val="bg2">
                    <a:lumMod val="50000"/>
                  </a:schemeClr>
                </a:solidFill>
              </a:rPr>
              <a:t>Lack of a solid procedure and data</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F7E246F5-354D-A2AA-C3CC-8AB3D7B10BAC}"/>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We do not systematically do earthing resistance on NEW installations (nor older ones?), we lack a database or at least a dedicated place where to store this information.</a:t>
            </a:r>
          </a:p>
          <a:p>
            <a:pPr marL="0" indent="0">
              <a:lnSpc>
                <a:spcPct val="114000"/>
              </a:lnSpc>
              <a:buNone/>
            </a:pPr>
            <a:r>
              <a:rPr lang="en-US" sz="1800" b="0"/>
              <a:t>Our current installation practices can be improved to allow an easier connection of measurements instrument (e.g. </a:t>
            </a:r>
            <a:r>
              <a:rPr lang="fr-FR" sz="1800" b="0" i="1" noProof="0"/>
              <a:t>fond de fouille </a:t>
            </a:r>
            <a:r>
              <a:rPr lang="en-US" sz="1800" b="0"/>
              <a:t>on a separate barrette).</a:t>
            </a:r>
          </a:p>
          <a:p>
            <a:pPr marL="0" indent="0">
              <a:lnSpc>
                <a:spcPct val="114000"/>
              </a:lnSpc>
              <a:buNone/>
            </a:pPr>
            <a:r>
              <a:rPr lang="en-US" sz="1800" b="0"/>
              <a:t>As an example during the working group, we could not find the earthing resistance for the Science Gateway, and the one we found for PCC was done incorrectly.</a:t>
            </a:r>
          </a:p>
          <a:p>
            <a:pPr marL="0" indent="0">
              <a:lnSpc>
                <a:spcPct val="114000"/>
              </a:lnSpc>
              <a:buNone/>
            </a:pPr>
            <a:endParaRPr lang="en-US" sz="1800" b="0"/>
          </a:p>
          <a:p>
            <a:pPr marL="0" indent="0">
              <a:lnSpc>
                <a:spcPct val="114000"/>
              </a:lnSpc>
              <a:buNone/>
            </a:pPr>
            <a:endParaRPr lang="fr-FR" sz="1800" b="0" i="1">
              <a:solidFill>
                <a:srgbClr val="000000"/>
              </a:solidFill>
              <a:effectLst/>
              <a:latin typeface="Arial" panose="020B0604020202020204" pitchFamily="34" charset="0"/>
            </a:endParaRPr>
          </a:p>
        </p:txBody>
      </p:sp>
      <p:pic>
        <p:nvPicPr>
          <p:cNvPr id="9" name="Picture 8">
            <a:extLst>
              <a:ext uri="{FF2B5EF4-FFF2-40B4-BE49-F238E27FC236}">
                <a16:creationId xmlns:a16="http://schemas.microsoft.com/office/drawing/2014/main" id="{DC682DB6-6F50-02B2-A527-138079BA0871}"/>
              </a:ext>
            </a:extLst>
          </p:cNvPr>
          <p:cNvPicPr>
            <a:picLocks noChangeAspect="1"/>
          </p:cNvPicPr>
          <p:nvPr/>
        </p:nvPicPr>
        <p:blipFill>
          <a:blip r:embed="rId2"/>
          <a:stretch>
            <a:fillRect/>
          </a:stretch>
        </p:blipFill>
        <p:spPr>
          <a:xfrm>
            <a:off x="11243065" y="5661918"/>
            <a:ext cx="540000" cy="540000"/>
          </a:xfrm>
          <a:prstGeom prst="rect">
            <a:avLst/>
          </a:prstGeom>
        </p:spPr>
      </p:pic>
      <p:pic>
        <p:nvPicPr>
          <p:cNvPr id="2" name="Graphic 1" descr="User with solid fill">
            <a:extLst>
              <a:ext uri="{FF2B5EF4-FFF2-40B4-BE49-F238E27FC236}">
                <a16:creationId xmlns:a16="http://schemas.microsoft.com/office/drawing/2014/main" id="{BCC1A688-214A-B64E-65C1-F38F66D84E2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307298392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BE9FC1-43F4-E66E-ABB0-D9E7EA0EF6DD}"/>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E0D0067B-A70C-89D7-45F5-8F33489880FB}"/>
              </a:ext>
            </a:extLst>
          </p:cNvPr>
          <p:cNvSpPr>
            <a:spLocks noGrp="1"/>
          </p:cNvSpPr>
          <p:nvPr>
            <p:ph type="sldNum" sz="quarter" idx="12"/>
          </p:nvPr>
        </p:nvSpPr>
        <p:spPr/>
        <p:txBody>
          <a:bodyPr/>
          <a:lstStyle/>
          <a:p>
            <a:fld id="{36B5EA5A-BC32-A742-B11B-8E7414D5B535}" type="slidenum">
              <a:rPr lang="en-US" smtClean="0"/>
              <a:pPr/>
              <a:t>26</a:t>
            </a:fld>
            <a:endParaRPr lang="en-US"/>
          </a:p>
        </p:txBody>
      </p:sp>
      <p:sp>
        <p:nvSpPr>
          <p:cNvPr id="7" name="Title 6">
            <a:extLst>
              <a:ext uri="{FF2B5EF4-FFF2-40B4-BE49-F238E27FC236}">
                <a16:creationId xmlns:a16="http://schemas.microsoft.com/office/drawing/2014/main" id="{10CE29C1-1D66-2010-9124-F88F9EAE8253}"/>
              </a:ext>
            </a:extLst>
          </p:cNvPr>
          <p:cNvSpPr>
            <a:spLocks noGrp="1"/>
          </p:cNvSpPr>
          <p:nvPr>
            <p:ph type="title"/>
          </p:nvPr>
        </p:nvSpPr>
        <p:spPr/>
        <p:txBody>
          <a:bodyPr/>
          <a:lstStyle/>
          <a:p>
            <a:pPr>
              <a:lnSpc>
                <a:spcPct val="100000"/>
              </a:lnSpc>
            </a:pPr>
            <a:r>
              <a:rPr lang="en-US" sz="2800"/>
              <a:t>4.42 – </a:t>
            </a:r>
            <a:r>
              <a:rPr lang="en-GB" sz="2800"/>
              <a:t>Classification of buildings environmental conditions</a:t>
            </a:r>
            <a:br>
              <a:rPr lang="fr-FR" sz="2800"/>
            </a:br>
            <a:r>
              <a:rPr lang="en-US" sz="2200">
                <a:solidFill>
                  <a:schemeClr val="bg2">
                    <a:lumMod val="50000"/>
                  </a:schemeClr>
                </a:solidFill>
              </a:rPr>
              <a:t>We have none</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6E02F10E-701D-F0E1-F357-2CCB88593D73}"/>
              </a:ext>
            </a:extLst>
          </p:cNvPr>
          <p:cNvSpPr txBox="1">
            <a:spLocks/>
          </p:cNvSpPr>
          <p:nvPr/>
        </p:nvSpPr>
        <p:spPr>
          <a:xfrm>
            <a:off x="403200" y="1592262"/>
            <a:ext cx="11381432"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lnSpc>
                <a:spcPct val="114000"/>
              </a:lnSpc>
              <a:buNone/>
            </a:pPr>
            <a:r>
              <a:rPr lang="en-US" sz="1800" b="0"/>
              <a:t>We do not have a reliable way to assess the environmental conditions of an installation, </a:t>
            </a:r>
            <a:br>
              <a:rPr lang="en-US" sz="1800" b="0"/>
            </a:br>
            <a:r>
              <a:rPr lang="en-US" sz="1800" b="0"/>
              <a:t>BE2, BE3 conditions, etc.</a:t>
            </a:r>
          </a:p>
          <a:p>
            <a:pPr marL="0" indent="0" algn="ctr">
              <a:lnSpc>
                <a:spcPct val="114000"/>
              </a:lnSpc>
              <a:buNone/>
            </a:pPr>
            <a:r>
              <a:rPr lang="en-US" sz="1800" b="0"/>
              <a:t>We also lack a database to store these information (e.g. GIS portal).</a:t>
            </a:r>
          </a:p>
          <a:p>
            <a:pPr marL="0" indent="0">
              <a:lnSpc>
                <a:spcPct val="114000"/>
              </a:lnSpc>
              <a:buNone/>
            </a:pPr>
            <a:endParaRPr lang="fr-FR" sz="1800" b="0" i="1">
              <a:solidFill>
                <a:srgbClr val="000000"/>
              </a:solidFill>
              <a:effectLst/>
              <a:latin typeface="Arial" panose="020B0604020202020204" pitchFamily="34" charset="0"/>
            </a:endParaRPr>
          </a:p>
        </p:txBody>
      </p:sp>
      <p:pic>
        <p:nvPicPr>
          <p:cNvPr id="9" name="Picture 8">
            <a:extLst>
              <a:ext uri="{FF2B5EF4-FFF2-40B4-BE49-F238E27FC236}">
                <a16:creationId xmlns:a16="http://schemas.microsoft.com/office/drawing/2014/main" id="{E3A9CFE8-79E1-CB50-E636-BD0253ECA0AD}"/>
              </a:ext>
            </a:extLst>
          </p:cNvPr>
          <p:cNvPicPr>
            <a:picLocks noChangeAspect="1"/>
          </p:cNvPicPr>
          <p:nvPr/>
        </p:nvPicPr>
        <p:blipFill>
          <a:blip r:embed="rId2"/>
          <a:stretch>
            <a:fillRect/>
          </a:stretch>
        </p:blipFill>
        <p:spPr>
          <a:xfrm>
            <a:off x="11248800" y="5650304"/>
            <a:ext cx="540000" cy="540000"/>
          </a:xfrm>
          <a:prstGeom prst="rect">
            <a:avLst/>
          </a:prstGeom>
        </p:spPr>
      </p:pic>
      <p:pic>
        <p:nvPicPr>
          <p:cNvPr id="2" name="Graphic 1" descr="User with solid fill">
            <a:extLst>
              <a:ext uri="{FF2B5EF4-FFF2-40B4-BE49-F238E27FC236}">
                <a16:creationId xmlns:a16="http://schemas.microsoft.com/office/drawing/2014/main" id="{923B7EB9-4E2B-82D1-E4FF-A6C853ABC46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246483191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A97626-F5CE-49F1-E8AD-7E3657190DAE}"/>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FC23A6C7-33A0-D65F-D061-ABBC119B8965}"/>
              </a:ext>
            </a:extLst>
          </p:cNvPr>
          <p:cNvSpPr>
            <a:spLocks noGrp="1"/>
          </p:cNvSpPr>
          <p:nvPr>
            <p:ph type="sldNum" sz="quarter" idx="12"/>
          </p:nvPr>
        </p:nvSpPr>
        <p:spPr/>
        <p:txBody>
          <a:bodyPr/>
          <a:lstStyle/>
          <a:p>
            <a:fld id="{36B5EA5A-BC32-A742-B11B-8E7414D5B535}" type="slidenum">
              <a:rPr lang="en-US" smtClean="0"/>
              <a:pPr/>
              <a:t>27</a:t>
            </a:fld>
            <a:endParaRPr lang="en-US"/>
          </a:p>
        </p:txBody>
      </p:sp>
      <p:sp>
        <p:nvSpPr>
          <p:cNvPr id="7" name="Title 6">
            <a:extLst>
              <a:ext uri="{FF2B5EF4-FFF2-40B4-BE49-F238E27FC236}">
                <a16:creationId xmlns:a16="http://schemas.microsoft.com/office/drawing/2014/main" id="{237BD716-52F1-D4AE-1B9C-082598EA908E}"/>
              </a:ext>
            </a:extLst>
          </p:cNvPr>
          <p:cNvSpPr>
            <a:spLocks noGrp="1"/>
          </p:cNvSpPr>
          <p:nvPr>
            <p:ph type="title"/>
          </p:nvPr>
        </p:nvSpPr>
        <p:spPr/>
        <p:txBody>
          <a:bodyPr/>
          <a:lstStyle/>
          <a:p>
            <a:pPr algn="ctr">
              <a:lnSpc>
                <a:spcPct val="100000"/>
              </a:lnSpc>
            </a:pPr>
            <a:r>
              <a:rPr lang="en-US" sz="6000"/>
              <a:t>Discussion Break</a:t>
            </a:r>
            <a:endParaRPr lang="en-GB" sz="4800">
              <a:solidFill>
                <a:schemeClr val="bg2">
                  <a:lumMod val="50000"/>
                </a:schemeClr>
              </a:solidFill>
            </a:endParaRPr>
          </a:p>
        </p:txBody>
      </p:sp>
      <mc:AlternateContent xmlns:mc="http://schemas.openxmlformats.org/markup-compatibility/2006">
        <mc:Choice xmlns:we="http://schemas.microsoft.com/office/webextensions/webextension/2010/11" xmlns:pca="http://schemas.microsoft.com/office/powerpoint/2013/contentapp" Requires="we pca">
          <p:graphicFrame>
            <p:nvGraphicFramePr>
              <p:cNvPr id="5" name="Add-in 4" title="Breaktime">
                <a:extLst>
                  <a:ext uri="{FF2B5EF4-FFF2-40B4-BE49-F238E27FC236}">
                    <a16:creationId xmlns:a16="http://schemas.microsoft.com/office/drawing/2014/main" id="{62E141B1-F414-D443-44C6-72B1BEFEAFAE}"/>
                  </a:ext>
                </a:extLst>
              </p:cNvPr>
              <p:cNvGraphicFramePr>
                <a:graphicFrameLocks noGrp="1"/>
              </p:cNvGraphicFramePr>
              <p:nvPr>
                <p:extLst>
                  <p:ext uri="{D42A27DB-BD31-4B8C-83A1-F6EECF244321}">
                    <p14:modId xmlns:p14="http://schemas.microsoft.com/office/powerpoint/2010/main" val="1729563918"/>
                  </p:ext>
                </p:extLst>
              </p:nvPr>
            </p:nvGraphicFramePr>
            <p:xfrm>
              <a:off x="3680149" y="2122394"/>
              <a:ext cx="4831701" cy="3130924"/>
            </p:xfrm>
            <a:graphic>
              <a:graphicData uri="http://schemas.microsoft.com/office/webextensions/webextension/2010/11">
                <we:webextensionref xmlns:we="http://schemas.microsoft.com/office/webextensions/webextension/2010/11" xmlns:r="http://schemas.openxmlformats.org/officeDocument/2006/relationships" r:id="rId2"/>
              </a:graphicData>
            </a:graphic>
          </p:graphicFrame>
        </mc:Choice>
        <mc:Fallback>
          <p:pic>
            <p:nvPicPr>
              <p:cNvPr id="5" name="Add-in 4" title="Breaktime">
                <a:extLst>
                  <a:ext uri="{FF2B5EF4-FFF2-40B4-BE49-F238E27FC236}">
                    <a16:creationId xmlns:a16="http://schemas.microsoft.com/office/drawing/2014/main" id="{62E141B1-F414-D443-44C6-72B1BEFEAFAE}"/>
                  </a:ext>
                </a:extLst>
              </p:cNvPr>
              <p:cNvPicPr>
                <a:picLocks noGrp="1" noRot="1" noChangeAspect="1" noMove="1" noResize="1" noEditPoints="1" noAdjustHandles="1" noChangeArrowheads="1" noChangeShapeType="1"/>
              </p:cNvPicPr>
              <p:nvPr/>
            </p:nvPicPr>
            <p:blipFill>
              <a:blip r:embed="rId3"/>
              <a:stretch>
                <a:fillRect/>
              </a:stretch>
            </p:blipFill>
            <p:spPr>
              <a:xfrm>
                <a:off x="3680149" y="2122394"/>
                <a:ext cx="4831701" cy="3130924"/>
              </a:xfrm>
              <a:prstGeom prst="rect">
                <a:avLst/>
              </a:prstGeom>
            </p:spPr>
          </p:pic>
        </mc:Fallback>
      </mc:AlternateContent>
    </p:spTree>
    <p:extLst>
      <p:ext uri="{BB962C8B-B14F-4D97-AF65-F5344CB8AC3E}">
        <p14:creationId xmlns:p14="http://schemas.microsoft.com/office/powerpoint/2010/main" val="67861653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952D97-9C7E-79DB-C0A5-73F688D3FA39}"/>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2BC74E27-A5C9-8C50-6DAC-4A5F6AE0D2C3}"/>
              </a:ext>
            </a:extLst>
          </p:cNvPr>
          <p:cNvSpPr>
            <a:spLocks noGrp="1"/>
          </p:cNvSpPr>
          <p:nvPr>
            <p:ph type="sldNum" sz="quarter" idx="12"/>
          </p:nvPr>
        </p:nvSpPr>
        <p:spPr/>
        <p:txBody>
          <a:bodyPr/>
          <a:lstStyle/>
          <a:p>
            <a:fld id="{36B5EA5A-BC32-A742-B11B-8E7414D5B535}" type="slidenum">
              <a:rPr lang="en-US" smtClean="0"/>
              <a:pPr/>
              <a:t>28</a:t>
            </a:fld>
            <a:endParaRPr lang="en-US"/>
          </a:p>
        </p:txBody>
      </p:sp>
      <p:sp>
        <p:nvSpPr>
          <p:cNvPr id="7" name="Title 6">
            <a:extLst>
              <a:ext uri="{FF2B5EF4-FFF2-40B4-BE49-F238E27FC236}">
                <a16:creationId xmlns:a16="http://schemas.microsoft.com/office/drawing/2014/main" id="{D0A579DA-AFA1-D8F0-52D1-5FDB695151B8}"/>
              </a:ext>
            </a:extLst>
          </p:cNvPr>
          <p:cNvSpPr>
            <a:spLocks noGrp="1"/>
          </p:cNvSpPr>
          <p:nvPr>
            <p:ph type="title"/>
          </p:nvPr>
        </p:nvSpPr>
        <p:spPr>
          <a:xfrm>
            <a:off x="407988" y="373593"/>
            <a:ext cx="11520660" cy="1065742"/>
          </a:xfrm>
        </p:spPr>
        <p:txBody>
          <a:bodyPr/>
          <a:lstStyle/>
          <a:p>
            <a:pPr>
              <a:lnSpc>
                <a:spcPct val="100000"/>
              </a:lnSpc>
            </a:pPr>
            <a:r>
              <a:rPr lang="fr-FR" sz="2800"/>
              <a:t>4-42 – Protection contre l’incendie, les brûlures et l’explosion</a:t>
            </a:r>
            <a:br>
              <a:rPr lang="fr-FR" sz="2800"/>
            </a:br>
            <a:r>
              <a:rPr lang="en-US" sz="2200">
                <a:solidFill>
                  <a:schemeClr val="bg2">
                    <a:lumMod val="50000"/>
                  </a:schemeClr>
                </a:solidFill>
              </a:rPr>
              <a:t>Revisions in </a:t>
            </a:r>
            <a:r>
              <a:rPr lang="en-GB" sz="2200">
                <a:solidFill>
                  <a:schemeClr val="bg2">
                    <a:lumMod val="50000"/>
                  </a:schemeClr>
                </a:solidFill>
              </a:rPr>
              <a:t>the NF C15-100-1 (2024) Update</a:t>
            </a:r>
          </a:p>
        </p:txBody>
      </p:sp>
      <p:sp>
        <p:nvSpPr>
          <p:cNvPr id="12" name="Content Placeholder 7">
            <a:extLst>
              <a:ext uri="{FF2B5EF4-FFF2-40B4-BE49-F238E27FC236}">
                <a16:creationId xmlns:a16="http://schemas.microsoft.com/office/drawing/2014/main" id="{F9022206-9FB5-8372-E140-25FC149782EF}"/>
              </a:ext>
            </a:extLst>
          </p:cNvPr>
          <p:cNvSpPr txBox="1">
            <a:spLocks/>
          </p:cNvSpPr>
          <p:nvPr/>
        </p:nvSpPr>
        <p:spPr>
          <a:xfrm>
            <a:off x="6528048" y="1484784"/>
            <a:ext cx="5544616" cy="4608513"/>
          </a:xfrm>
          <a:prstGeom prst="rect">
            <a:avLst/>
          </a:prstGeom>
        </p:spPr>
        <p:txBody>
          <a:bodyPr vert="horz" lIns="0" tIns="0" rIns="0" bIns="0" rtlCol="0" anchor="t">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1800"/>
              <a:t>BE2 Locations Heating &amp; Ventilation Systems: </a:t>
            </a:r>
            <a:r>
              <a:rPr lang="en-GB" sz="1800" b="0"/>
              <a:t>Enhanced fire-prevention rules for the installation of heating equipment (more detailed than before).</a:t>
            </a:r>
            <a:endParaRPr lang="en-US"/>
          </a:p>
          <a:p>
            <a:pPr marL="0" indent="0">
              <a:buNone/>
            </a:pPr>
            <a:r>
              <a:rPr lang="en-GB" sz="1800"/>
              <a:t>BE2 Locations (Fire-Risk Areas): </a:t>
            </a:r>
            <a:r>
              <a:rPr lang="en-GB" sz="1800" b="0"/>
              <a:t>Control/protection devices installed outside BE2 zones (new)</a:t>
            </a:r>
            <a:endParaRPr lang="en-GB" sz="1800" b="0">
              <a:cs typeface="Arial"/>
            </a:endParaRPr>
          </a:p>
          <a:p>
            <a:pPr marL="0" indent="0">
              <a:buNone/>
            </a:pPr>
            <a:r>
              <a:rPr lang="en-GB" sz="1800"/>
              <a:t>BE2 Locations TBTS/TBTP </a:t>
            </a:r>
            <a:r>
              <a:rPr lang="en-GB" sz="1800" b="0"/>
              <a:t>circuits require IP2X/IPXXB enclosures and insulation withstands 500 V DC for 1 min.</a:t>
            </a:r>
            <a:endParaRPr lang="en-GB" sz="1800" b="0">
              <a:cs typeface="Arial"/>
            </a:endParaRPr>
          </a:p>
          <a:p>
            <a:pPr marL="0" indent="0">
              <a:buNone/>
            </a:pPr>
            <a:r>
              <a:rPr lang="en-GB" sz="1800"/>
              <a:t>BE3 Locations (Explosion-Risk Areas): </a:t>
            </a:r>
            <a:r>
              <a:rPr lang="en-GB" sz="1800" b="0"/>
              <a:t>Current Reduction Table 42.3 with specific coefficients (0% or 15%) based on auto-ignition temperatures.</a:t>
            </a:r>
            <a:endParaRPr lang="en-GB" sz="1800" b="0">
              <a:cs typeface="Arial"/>
            </a:endParaRPr>
          </a:p>
          <a:p>
            <a:pPr marL="0" indent="0">
              <a:buNone/>
            </a:pPr>
            <a:endParaRPr lang="en-GB" sz="1800" b="0"/>
          </a:p>
        </p:txBody>
      </p:sp>
      <p:sp>
        <p:nvSpPr>
          <p:cNvPr id="11" name="Content Placeholder 7">
            <a:extLst>
              <a:ext uri="{FF2B5EF4-FFF2-40B4-BE49-F238E27FC236}">
                <a16:creationId xmlns:a16="http://schemas.microsoft.com/office/drawing/2014/main" id="{F1EEC60A-8433-47C2-46CE-35BE6607E83F}"/>
              </a:ext>
            </a:extLst>
          </p:cNvPr>
          <p:cNvSpPr txBox="1">
            <a:spLocks/>
          </p:cNvSpPr>
          <p:nvPr/>
        </p:nvSpPr>
        <p:spPr>
          <a:xfrm>
            <a:off x="6897033" y="5660775"/>
            <a:ext cx="4346980" cy="692400"/>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1800">
                <a:solidFill>
                  <a:srgbClr val="FF0000"/>
                </a:solidFill>
              </a:rPr>
              <a:t>Building hazard zones </a:t>
            </a:r>
            <a:br>
              <a:rPr lang="en-GB" sz="1800">
                <a:solidFill>
                  <a:srgbClr val="FF0000"/>
                </a:solidFill>
              </a:rPr>
            </a:br>
            <a:r>
              <a:rPr lang="en-GB" sz="1800">
                <a:solidFill>
                  <a:srgbClr val="FF0000"/>
                </a:solidFill>
              </a:rPr>
              <a:t>must be classified</a:t>
            </a:r>
          </a:p>
        </p:txBody>
      </p:sp>
      <p:pic>
        <p:nvPicPr>
          <p:cNvPr id="13" name="Picture 12">
            <a:extLst>
              <a:ext uri="{FF2B5EF4-FFF2-40B4-BE49-F238E27FC236}">
                <a16:creationId xmlns:a16="http://schemas.microsoft.com/office/drawing/2014/main" id="{AA2DE730-24F6-3A8B-9A60-6B529C6A646C}"/>
              </a:ext>
            </a:extLst>
          </p:cNvPr>
          <p:cNvPicPr>
            <a:picLocks noChangeAspect="1"/>
          </p:cNvPicPr>
          <p:nvPr/>
        </p:nvPicPr>
        <p:blipFill>
          <a:blip r:embed="rId3"/>
          <a:stretch>
            <a:fillRect/>
          </a:stretch>
        </p:blipFill>
        <p:spPr>
          <a:xfrm>
            <a:off x="11244013" y="5660775"/>
            <a:ext cx="540000" cy="540000"/>
          </a:xfrm>
          <a:prstGeom prst="rect">
            <a:avLst/>
          </a:prstGeom>
        </p:spPr>
      </p:pic>
      <p:sp>
        <p:nvSpPr>
          <p:cNvPr id="16" name="Content Placeholder 7">
            <a:extLst>
              <a:ext uri="{FF2B5EF4-FFF2-40B4-BE49-F238E27FC236}">
                <a16:creationId xmlns:a16="http://schemas.microsoft.com/office/drawing/2014/main" id="{34EDC166-82CE-D332-3D15-7DD4A1804399}"/>
              </a:ext>
            </a:extLst>
          </p:cNvPr>
          <p:cNvSpPr txBox="1">
            <a:spLocks/>
          </p:cNvSpPr>
          <p:nvPr/>
        </p:nvSpPr>
        <p:spPr>
          <a:xfrm>
            <a:off x="407987" y="1484784"/>
            <a:ext cx="6047993"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1800"/>
              <a:t>Material Classification: </a:t>
            </a:r>
            <a:r>
              <a:rPr lang="en-GB" sz="1800" b="0"/>
              <a:t>Uses Euroclass system (A to F) for flammability (previously M0 to M4).</a:t>
            </a:r>
          </a:p>
          <a:p>
            <a:pPr marL="0" indent="0">
              <a:buNone/>
            </a:pPr>
            <a:r>
              <a:rPr lang="en-GB" sz="1800"/>
              <a:t>Euroclass Cable Ratings: </a:t>
            </a:r>
            <a:r>
              <a:rPr lang="en-GB" sz="1800" b="0"/>
              <a:t>Applies Euroclass types like Cca-s1,d2,a1 (replaces older system).</a:t>
            </a:r>
          </a:p>
          <a:p>
            <a:pPr marL="0" indent="0">
              <a:buNone/>
            </a:pPr>
            <a:r>
              <a:rPr lang="en-GB" sz="1800"/>
              <a:t>Dust Accumulation and Protection: </a:t>
            </a:r>
            <a:r>
              <a:rPr lang="en-GB" sz="1800" b="0"/>
              <a:t>Extra precautions required in dusty locations (AE4) to avoid heat buildup (new). Enclosures must be IP5X in dust and IP6X in conductive dust/gaseous environments (stricter).</a:t>
            </a:r>
          </a:p>
          <a:p>
            <a:pPr marL="0" indent="0">
              <a:buNone/>
            </a:pPr>
            <a:r>
              <a:rPr lang="en-GB" sz="1800"/>
              <a:t>Non-Propagation of Flame: </a:t>
            </a:r>
            <a:r>
              <a:rPr lang="en-GB" sz="1800" b="0"/>
              <a:t>Cables not embedded in non-combustible material must be flame-retardant per relevant EN standards (new requirement).</a:t>
            </a:r>
          </a:p>
          <a:p>
            <a:pPr marL="0" indent="0">
              <a:buNone/>
            </a:pPr>
            <a:r>
              <a:rPr lang="en-GB" sz="1800"/>
              <a:t>BE2 Locations Luminaires (Lighting Fixtures): </a:t>
            </a:r>
            <a:r>
              <a:rPr lang="en-GB" sz="1800" b="0"/>
              <a:t>Minimum distances from flammable materials: 0.5 m (&lt;100 W), 0.8 m (100–300 W), 1.0 m (300–500 W).</a:t>
            </a:r>
          </a:p>
          <a:p>
            <a:pPr marL="0" indent="0">
              <a:buNone/>
            </a:pPr>
            <a:endParaRPr lang="en-GB" sz="1800" b="0"/>
          </a:p>
          <a:p>
            <a:pPr marL="0" indent="0">
              <a:buNone/>
            </a:pPr>
            <a:endParaRPr lang="en-GB" sz="1800" b="0"/>
          </a:p>
        </p:txBody>
      </p:sp>
      <p:pic>
        <p:nvPicPr>
          <p:cNvPr id="2" name="Graphic 1" descr="User with solid fill">
            <a:extLst>
              <a:ext uri="{FF2B5EF4-FFF2-40B4-BE49-F238E27FC236}">
                <a16:creationId xmlns:a16="http://schemas.microsoft.com/office/drawing/2014/main" id="{A9FF8FB4-013C-A01D-1036-9B671487D25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146855597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E109C4-CFD7-CFD5-72FB-BCEC7AF5E4AB}"/>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771E6BAF-3728-838E-D490-DA2A346E0253}"/>
              </a:ext>
            </a:extLst>
          </p:cNvPr>
          <p:cNvPicPr>
            <a:picLocks noChangeAspect="1"/>
          </p:cNvPicPr>
          <p:nvPr/>
        </p:nvPicPr>
        <p:blipFill>
          <a:blip r:embed="rId2"/>
          <a:stretch>
            <a:fillRect/>
          </a:stretch>
        </p:blipFill>
        <p:spPr>
          <a:xfrm>
            <a:off x="263352" y="1368154"/>
            <a:ext cx="6220133" cy="3936118"/>
          </a:xfrm>
          <a:prstGeom prst="rect">
            <a:avLst/>
          </a:prstGeom>
        </p:spPr>
      </p:pic>
      <p:sp>
        <p:nvSpPr>
          <p:cNvPr id="6" name="Slide Number Placeholder 5">
            <a:extLst>
              <a:ext uri="{FF2B5EF4-FFF2-40B4-BE49-F238E27FC236}">
                <a16:creationId xmlns:a16="http://schemas.microsoft.com/office/drawing/2014/main" id="{1352E08E-B272-7177-5624-7CFF47683A13}"/>
              </a:ext>
            </a:extLst>
          </p:cNvPr>
          <p:cNvSpPr>
            <a:spLocks noGrp="1"/>
          </p:cNvSpPr>
          <p:nvPr>
            <p:ph type="sldNum" sz="quarter" idx="12"/>
          </p:nvPr>
        </p:nvSpPr>
        <p:spPr/>
        <p:txBody>
          <a:bodyPr/>
          <a:lstStyle/>
          <a:p>
            <a:fld id="{36B5EA5A-BC32-A742-B11B-8E7414D5B535}" type="slidenum">
              <a:rPr lang="en-US" smtClean="0"/>
              <a:pPr/>
              <a:t>29</a:t>
            </a:fld>
            <a:endParaRPr lang="en-US"/>
          </a:p>
        </p:txBody>
      </p:sp>
      <p:sp>
        <p:nvSpPr>
          <p:cNvPr id="7" name="Title 6">
            <a:extLst>
              <a:ext uri="{FF2B5EF4-FFF2-40B4-BE49-F238E27FC236}">
                <a16:creationId xmlns:a16="http://schemas.microsoft.com/office/drawing/2014/main" id="{2D13A1C4-F4B9-6406-29BD-5E61400A416C}"/>
              </a:ext>
            </a:extLst>
          </p:cNvPr>
          <p:cNvSpPr>
            <a:spLocks noGrp="1"/>
          </p:cNvSpPr>
          <p:nvPr>
            <p:ph type="title"/>
          </p:nvPr>
        </p:nvSpPr>
        <p:spPr>
          <a:xfrm>
            <a:off x="407988" y="373593"/>
            <a:ext cx="11520660" cy="1065742"/>
          </a:xfrm>
        </p:spPr>
        <p:txBody>
          <a:bodyPr/>
          <a:lstStyle/>
          <a:p>
            <a:pPr>
              <a:lnSpc>
                <a:spcPct val="100000"/>
              </a:lnSpc>
            </a:pPr>
            <a:r>
              <a:rPr lang="fr-FR" sz="2800"/>
              <a:t>4-42 – Protection contre l’incendie, les brûlures et l’explosion</a:t>
            </a:r>
            <a:br>
              <a:rPr lang="fr-FR" sz="2800"/>
            </a:br>
            <a:r>
              <a:rPr lang="en-US" sz="2200">
                <a:solidFill>
                  <a:schemeClr val="bg2">
                    <a:lumMod val="50000"/>
                  </a:schemeClr>
                </a:solidFill>
              </a:rPr>
              <a:t>Arc Fault Detection Device (AFDD)</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9E932803-8203-8EE8-B214-40149E0E5FD9}"/>
              </a:ext>
            </a:extLst>
          </p:cNvPr>
          <p:cNvSpPr txBox="1">
            <a:spLocks/>
          </p:cNvSpPr>
          <p:nvPr/>
        </p:nvSpPr>
        <p:spPr>
          <a:xfrm>
            <a:off x="6744632" y="1412776"/>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1800" b="0"/>
              <a:t>Arc faults can cause fires from insulation damage or loose connections which aren’t detected by RCDs, fuses or breakers</a:t>
            </a:r>
          </a:p>
          <a:p>
            <a:pPr marL="0" indent="0">
              <a:buNone/>
            </a:pPr>
            <a:r>
              <a:rPr lang="en-GB" sz="1800" b="0"/>
              <a:t>AFDDs (per NF EN 62606) detect dangerous arcs early to help prevent fires.</a:t>
            </a:r>
          </a:p>
          <a:p>
            <a:pPr marL="0" indent="0">
              <a:buNone/>
            </a:pPr>
            <a:r>
              <a:rPr lang="en-GB" sz="1800" b="0"/>
              <a:t>Boosts fire safety in both new and existing installations; complements but doesn’t replace other protections.</a:t>
            </a:r>
          </a:p>
        </p:txBody>
      </p:sp>
      <p:pic>
        <p:nvPicPr>
          <p:cNvPr id="2" name="Graphic 1" descr="User with solid fill">
            <a:extLst>
              <a:ext uri="{FF2B5EF4-FFF2-40B4-BE49-F238E27FC236}">
                <a16:creationId xmlns:a16="http://schemas.microsoft.com/office/drawing/2014/main" id="{9EFBC864-0D0C-147C-3285-5BCD4F63315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318444" y="6469099"/>
            <a:ext cx="194621" cy="194621"/>
          </a:xfrm>
          <a:prstGeom prst="rect">
            <a:avLst/>
          </a:prstGeom>
        </p:spPr>
      </p:pic>
      <p:pic>
        <p:nvPicPr>
          <p:cNvPr id="5" name="Picture 4">
            <a:extLst>
              <a:ext uri="{FF2B5EF4-FFF2-40B4-BE49-F238E27FC236}">
                <a16:creationId xmlns:a16="http://schemas.microsoft.com/office/drawing/2014/main" id="{8405E160-CFA7-D1B4-7E3D-1D3429B924C0}"/>
              </a:ext>
            </a:extLst>
          </p:cNvPr>
          <p:cNvPicPr>
            <a:picLocks noChangeAspect="1"/>
          </p:cNvPicPr>
          <p:nvPr/>
        </p:nvPicPr>
        <p:blipFill>
          <a:blip r:embed="rId5"/>
          <a:stretch>
            <a:fillRect/>
          </a:stretch>
        </p:blipFill>
        <p:spPr>
          <a:xfrm>
            <a:off x="11244013" y="5634625"/>
            <a:ext cx="540000" cy="540000"/>
          </a:xfrm>
          <a:prstGeom prst="rect">
            <a:avLst/>
          </a:prstGeom>
        </p:spPr>
      </p:pic>
    </p:spTree>
    <p:extLst>
      <p:ext uri="{BB962C8B-B14F-4D97-AF65-F5344CB8AC3E}">
        <p14:creationId xmlns:p14="http://schemas.microsoft.com/office/powerpoint/2010/main" val="201035416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6BBC44-923D-9EDF-2AA8-2C855108E5DC}"/>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7D341ED-93CA-9165-B7B6-8EBF7F16481B}"/>
              </a:ext>
            </a:extLst>
          </p:cNvPr>
          <p:cNvSpPr>
            <a:spLocks noGrp="1"/>
          </p:cNvSpPr>
          <p:nvPr>
            <p:ph idx="1"/>
          </p:nvPr>
        </p:nvSpPr>
        <p:spPr/>
        <p:txBody>
          <a:bodyPr/>
          <a:lstStyle/>
          <a:p>
            <a:pPr>
              <a:lnSpc>
                <a:spcPct val="150000"/>
              </a:lnSpc>
            </a:pPr>
            <a:r>
              <a:rPr lang="en-GB" b="0"/>
              <a:t>We need to cover more than 120 topics during the workshop,</a:t>
            </a:r>
            <a:br>
              <a:rPr lang="en-GB" b="0"/>
            </a:br>
            <a:r>
              <a:rPr lang="en-GB" u="sng"/>
              <a:t>the aim is to inform, not to debate or discuss impacts in this session</a:t>
            </a:r>
            <a:endParaRPr lang="en-GB"/>
          </a:p>
          <a:p>
            <a:pPr>
              <a:lnSpc>
                <a:spcPct val="150000"/>
              </a:lnSpc>
            </a:pPr>
            <a:r>
              <a:rPr lang="en-GB" b="0"/>
              <a:t>Our preference is to keep today’s flow focused and concise so we can cover the full range </a:t>
            </a:r>
            <a:br>
              <a:rPr lang="en-GB" b="0"/>
            </a:br>
            <a:r>
              <a:rPr lang="en-GB" b="0"/>
              <a:t>of topics</a:t>
            </a:r>
          </a:p>
          <a:p>
            <a:pPr>
              <a:lnSpc>
                <a:spcPct val="150000"/>
              </a:lnSpc>
            </a:pPr>
            <a:r>
              <a:rPr lang="en-GB" b="0"/>
              <a:t>Please take note of the key points and refer to the respective services/experts for deeper engagement offline and after the workshop</a:t>
            </a:r>
          </a:p>
        </p:txBody>
      </p:sp>
      <p:sp>
        <p:nvSpPr>
          <p:cNvPr id="4" name="Slide Number Placeholder 3">
            <a:extLst>
              <a:ext uri="{FF2B5EF4-FFF2-40B4-BE49-F238E27FC236}">
                <a16:creationId xmlns:a16="http://schemas.microsoft.com/office/drawing/2014/main" id="{C0E78F02-5637-CB41-40AE-6D74F1D451D3}"/>
              </a:ext>
            </a:extLst>
          </p:cNvPr>
          <p:cNvSpPr>
            <a:spLocks noGrp="1"/>
          </p:cNvSpPr>
          <p:nvPr>
            <p:ph type="sldNum" sz="quarter" idx="12"/>
          </p:nvPr>
        </p:nvSpPr>
        <p:spPr/>
        <p:txBody>
          <a:bodyPr/>
          <a:lstStyle/>
          <a:p>
            <a:fld id="{36B5EA5A-BC32-A742-B11B-8E7414D5B535}" type="slidenum">
              <a:rPr lang="en-US" smtClean="0"/>
              <a:pPr/>
              <a:t>3</a:t>
            </a:fld>
            <a:endParaRPr lang="en-US"/>
          </a:p>
        </p:txBody>
      </p:sp>
      <p:sp>
        <p:nvSpPr>
          <p:cNvPr id="5" name="Title 6">
            <a:extLst>
              <a:ext uri="{FF2B5EF4-FFF2-40B4-BE49-F238E27FC236}">
                <a16:creationId xmlns:a16="http://schemas.microsoft.com/office/drawing/2014/main" id="{7BFE01AD-7F1B-1869-932B-C6DF45519DB0}"/>
              </a:ext>
            </a:extLst>
          </p:cNvPr>
          <p:cNvSpPr>
            <a:spLocks noGrp="1"/>
          </p:cNvSpPr>
          <p:nvPr>
            <p:ph type="title"/>
          </p:nvPr>
        </p:nvSpPr>
        <p:spPr>
          <a:xfrm>
            <a:off x="407988" y="373593"/>
            <a:ext cx="11376025" cy="1065742"/>
          </a:xfrm>
        </p:spPr>
        <p:txBody>
          <a:bodyPr/>
          <a:lstStyle/>
          <a:p>
            <a:pPr>
              <a:lnSpc>
                <a:spcPct val="100000"/>
              </a:lnSpc>
            </a:pPr>
            <a:r>
              <a:rPr lang="en-GB" sz="2800"/>
              <a:t>Guiding Principles </a:t>
            </a:r>
            <a:r>
              <a:rPr lang="en-US" sz="2800"/>
              <a:t>of the Workshop</a:t>
            </a:r>
            <a:br>
              <a:rPr lang="fr-FR" sz="2800"/>
            </a:br>
            <a:endParaRPr lang="en-GB" sz="2200">
              <a:solidFill>
                <a:schemeClr val="bg2">
                  <a:lumMod val="50000"/>
                </a:schemeClr>
              </a:solidFill>
            </a:endParaRPr>
          </a:p>
        </p:txBody>
      </p:sp>
      <p:pic>
        <p:nvPicPr>
          <p:cNvPr id="3" name="Graphic 2" descr="User with solid fill">
            <a:extLst>
              <a:ext uri="{FF2B5EF4-FFF2-40B4-BE49-F238E27FC236}">
                <a16:creationId xmlns:a16="http://schemas.microsoft.com/office/drawing/2014/main" id="{03054481-0CAC-BF2C-037D-19F3758961B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105028300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9D4704-1BB3-F99E-0B23-81555A2B7E59}"/>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338FD49A-CA6A-A71D-7D21-8D0AC5E44D44}"/>
              </a:ext>
            </a:extLst>
          </p:cNvPr>
          <p:cNvPicPr>
            <a:picLocks noChangeAspect="1"/>
          </p:cNvPicPr>
          <p:nvPr/>
        </p:nvPicPr>
        <p:blipFill>
          <a:blip r:embed="rId2"/>
          <a:stretch>
            <a:fillRect/>
          </a:stretch>
        </p:blipFill>
        <p:spPr>
          <a:xfrm>
            <a:off x="407368" y="1391625"/>
            <a:ext cx="6051534" cy="4074750"/>
          </a:xfrm>
          <a:prstGeom prst="rect">
            <a:avLst/>
          </a:prstGeom>
        </p:spPr>
      </p:pic>
      <p:sp>
        <p:nvSpPr>
          <p:cNvPr id="6" name="Slide Number Placeholder 5">
            <a:extLst>
              <a:ext uri="{FF2B5EF4-FFF2-40B4-BE49-F238E27FC236}">
                <a16:creationId xmlns:a16="http://schemas.microsoft.com/office/drawing/2014/main" id="{160F9491-71D2-57D4-AE94-D0998501F7E7}"/>
              </a:ext>
            </a:extLst>
          </p:cNvPr>
          <p:cNvSpPr>
            <a:spLocks noGrp="1"/>
          </p:cNvSpPr>
          <p:nvPr>
            <p:ph type="sldNum" sz="quarter" idx="12"/>
          </p:nvPr>
        </p:nvSpPr>
        <p:spPr/>
        <p:txBody>
          <a:bodyPr/>
          <a:lstStyle/>
          <a:p>
            <a:fld id="{36B5EA5A-BC32-A742-B11B-8E7414D5B535}" type="slidenum">
              <a:rPr lang="en-US" smtClean="0"/>
              <a:pPr/>
              <a:t>30</a:t>
            </a:fld>
            <a:endParaRPr lang="en-US"/>
          </a:p>
        </p:txBody>
      </p:sp>
      <p:sp>
        <p:nvSpPr>
          <p:cNvPr id="7" name="Title 6">
            <a:extLst>
              <a:ext uri="{FF2B5EF4-FFF2-40B4-BE49-F238E27FC236}">
                <a16:creationId xmlns:a16="http://schemas.microsoft.com/office/drawing/2014/main" id="{0998E93F-6DF3-5017-0A34-0D564EAF63CA}"/>
              </a:ext>
            </a:extLst>
          </p:cNvPr>
          <p:cNvSpPr>
            <a:spLocks noGrp="1"/>
          </p:cNvSpPr>
          <p:nvPr>
            <p:ph type="title"/>
          </p:nvPr>
        </p:nvSpPr>
        <p:spPr>
          <a:xfrm>
            <a:off x="407988" y="373593"/>
            <a:ext cx="11520660" cy="1065742"/>
          </a:xfrm>
        </p:spPr>
        <p:txBody>
          <a:bodyPr/>
          <a:lstStyle/>
          <a:p>
            <a:pPr>
              <a:lnSpc>
                <a:spcPct val="100000"/>
              </a:lnSpc>
            </a:pPr>
            <a:r>
              <a:rPr lang="fr-FR" sz="2800"/>
              <a:t>4-42 – Protection contre l’incendie, les brûlures et l’explosion</a:t>
            </a:r>
            <a:br>
              <a:rPr lang="fr-FR" sz="2800"/>
            </a:br>
            <a:r>
              <a:rPr lang="en-US" sz="2200">
                <a:solidFill>
                  <a:schemeClr val="bg2">
                    <a:lumMod val="50000"/>
                  </a:schemeClr>
                </a:solidFill>
              </a:rPr>
              <a:t>Arc Fault Detection Device (AFDD)</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7A39DAF9-5FCA-64C0-3F41-C6C06226E9D3}"/>
              </a:ext>
            </a:extLst>
          </p:cNvPr>
          <p:cNvSpPr txBox="1">
            <a:spLocks/>
          </p:cNvSpPr>
          <p:nvPr/>
        </p:nvSpPr>
        <p:spPr>
          <a:xfrm>
            <a:off x="6744632" y="1412776"/>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1800" b="0"/>
              <a:t>Recommended in:</a:t>
            </a:r>
          </a:p>
          <a:p>
            <a:pPr marL="0" indent="0">
              <a:buNone/>
            </a:pPr>
            <a:r>
              <a:rPr lang="en-GB" sz="1800" b="0"/>
              <a:t>▪️ Fire-risk areas (barns, woodshops, flammable storage – BE2)</a:t>
            </a:r>
          </a:p>
          <a:p>
            <a:pPr marL="0" indent="0">
              <a:buNone/>
            </a:pPr>
            <a:r>
              <a:rPr lang="en-GB" sz="1800" b="0"/>
              <a:t>▪️ Combustible buildings (CA2) and fire-propagating structures (CB2)</a:t>
            </a:r>
          </a:p>
          <a:p>
            <a:pPr marL="0" indent="0">
              <a:buNone/>
            </a:pPr>
            <a:r>
              <a:rPr lang="en-GB" sz="1800" b="0"/>
              <a:t>▪️ Places with irreplaceable items (e.g., museums, archives)</a:t>
            </a:r>
          </a:p>
          <a:p>
            <a:pPr marL="0" indent="0">
              <a:buNone/>
            </a:pPr>
            <a:r>
              <a:rPr lang="en-GB" sz="1800" b="0"/>
              <a:t>▪️ Sleeping areas (hotels, dorms, hospitals)</a:t>
            </a:r>
          </a:p>
          <a:p>
            <a:pPr marL="0" indent="0">
              <a:buNone/>
            </a:pPr>
            <a:r>
              <a:rPr lang="en-GB" sz="1800" b="0"/>
              <a:t>▪️ Circuits with critical/hard-to-access devices (e.g., VMC, pumps ≤ 63 A)</a:t>
            </a:r>
          </a:p>
        </p:txBody>
      </p:sp>
      <p:pic>
        <p:nvPicPr>
          <p:cNvPr id="2" name="Graphic 1" descr="User with solid fill">
            <a:extLst>
              <a:ext uri="{FF2B5EF4-FFF2-40B4-BE49-F238E27FC236}">
                <a16:creationId xmlns:a16="http://schemas.microsoft.com/office/drawing/2014/main" id="{F860530E-45B8-3157-4F21-6F16BBD0C14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318444" y="6469099"/>
            <a:ext cx="194621" cy="194621"/>
          </a:xfrm>
          <a:prstGeom prst="rect">
            <a:avLst/>
          </a:prstGeom>
        </p:spPr>
      </p:pic>
      <p:pic>
        <p:nvPicPr>
          <p:cNvPr id="3" name="Picture 2">
            <a:extLst>
              <a:ext uri="{FF2B5EF4-FFF2-40B4-BE49-F238E27FC236}">
                <a16:creationId xmlns:a16="http://schemas.microsoft.com/office/drawing/2014/main" id="{50AD73BE-0AB1-A95D-8031-60CB428A9BE6}"/>
              </a:ext>
            </a:extLst>
          </p:cNvPr>
          <p:cNvPicPr>
            <a:picLocks noChangeAspect="1"/>
          </p:cNvPicPr>
          <p:nvPr/>
        </p:nvPicPr>
        <p:blipFill>
          <a:blip r:embed="rId5"/>
          <a:stretch>
            <a:fillRect/>
          </a:stretch>
        </p:blipFill>
        <p:spPr>
          <a:xfrm>
            <a:off x="11244013" y="5634625"/>
            <a:ext cx="540000" cy="540000"/>
          </a:xfrm>
          <a:prstGeom prst="rect">
            <a:avLst/>
          </a:prstGeom>
        </p:spPr>
      </p:pic>
    </p:spTree>
    <p:extLst>
      <p:ext uri="{BB962C8B-B14F-4D97-AF65-F5344CB8AC3E}">
        <p14:creationId xmlns:p14="http://schemas.microsoft.com/office/powerpoint/2010/main" val="213048259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952D97-9C7E-79DB-C0A5-73F688D3FA39}"/>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468ABC6B-6978-E6F7-3425-40379D452D61}"/>
              </a:ext>
            </a:extLst>
          </p:cNvPr>
          <p:cNvPicPr>
            <a:picLocks noChangeAspect="1"/>
          </p:cNvPicPr>
          <p:nvPr/>
        </p:nvPicPr>
        <p:blipFill>
          <a:blip r:embed="rId3"/>
          <a:stretch>
            <a:fillRect/>
          </a:stretch>
        </p:blipFill>
        <p:spPr>
          <a:xfrm>
            <a:off x="443807" y="1592262"/>
            <a:ext cx="6120000" cy="3189114"/>
          </a:xfrm>
          <a:prstGeom prst="rect">
            <a:avLst/>
          </a:prstGeom>
        </p:spPr>
      </p:pic>
      <p:sp>
        <p:nvSpPr>
          <p:cNvPr id="6" name="Slide Number Placeholder 5">
            <a:extLst>
              <a:ext uri="{FF2B5EF4-FFF2-40B4-BE49-F238E27FC236}">
                <a16:creationId xmlns:a16="http://schemas.microsoft.com/office/drawing/2014/main" id="{2BC74E27-A5C9-8C50-6DAC-4A5F6AE0D2C3}"/>
              </a:ext>
            </a:extLst>
          </p:cNvPr>
          <p:cNvSpPr>
            <a:spLocks noGrp="1"/>
          </p:cNvSpPr>
          <p:nvPr>
            <p:ph type="sldNum" sz="quarter" idx="12"/>
          </p:nvPr>
        </p:nvSpPr>
        <p:spPr/>
        <p:txBody>
          <a:bodyPr/>
          <a:lstStyle/>
          <a:p>
            <a:fld id="{36B5EA5A-BC32-A742-B11B-8E7414D5B535}" type="slidenum">
              <a:rPr lang="en-US" smtClean="0"/>
              <a:pPr/>
              <a:t>31</a:t>
            </a:fld>
            <a:endParaRPr lang="en-US"/>
          </a:p>
        </p:txBody>
      </p:sp>
      <p:sp>
        <p:nvSpPr>
          <p:cNvPr id="7" name="Title 6">
            <a:extLst>
              <a:ext uri="{FF2B5EF4-FFF2-40B4-BE49-F238E27FC236}">
                <a16:creationId xmlns:a16="http://schemas.microsoft.com/office/drawing/2014/main" id="{D0A579DA-AFA1-D8F0-52D1-5FDB695151B8}"/>
              </a:ext>
            </a:extLst>
          </p:cNvPr>
          <p:cNvSpPr>
            <a:spLocks noGrp="1"/>
          </p:cNvSpPr>
          <p:nvPr>
            <p:ph type="title"/>
          </p:nvPr>
        </p:nvSpPr>
        <p:spPr/>
        <p:txBody>
          <a:bodyPr/>
          <a:lstStyle/>
          <a:p>
            <a:pPr>
              <a:lnSpc>
                <a:spcPct val="100000"/>
              </a:lnSpc>
            </a:pPr>
            <a:r>
              <a:rPr lang="en-US" sz="2800"/>
              <a:t>443 – </a:t>
            </a:r>
            <a:r>
              <a:rPr lang="fr-FR" sz="2800"/>
              <a:t>Protection contre les surtensions transitoires d'origine atmosphérique ou dues à des manœuvres </a:t>
            </a:r>
            <a:br>
              <a:rPr lang="fr-FR" sz="2800"/>
            </a:br>
            <a:r>
              <a:rPr lang="en-US" sz="2200">
                <a:solidFill>
                  <a:schemeClr val="bg2">
                    <a:lumMod val="50000"/>
                  </a:schemeClr>
                </a:solidFill>
              </a:rPr>
              <a:t>Surge arresters are recommended not only for electrical network</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F9022206-9FB5-8372-E140-25FC149782EF}"/>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The communication networks should be protected against overvoltage originating from lightning strikes or maneuvers.</a:t>
            </a:r>
          </a:p>
          <a:p>
            <a:pPr marL="0" indent="0">
              <a:lnSpc>
                <a:spcPct val="114000"/>
              </a:lnSpc>
              <a:buNone/>
            </a:pPr>
            <a:endParaRPr lang="en-US" sz="1800" b="0"/>
          </a:p>
          <a:p>
            <a:pPr marL="0" indent="0">
              <a:lnSpc>
                <a:spcPct val="114000"/>
              </a:lnSpc>
              <a:buNone/>
            </a:pPr>
            <a:endParaRPr lang="en-US" sz="1800" b="0"/>
          </a:p>
          <a:p>
            <a:pPr marL="0" indent="0">
              <a:lnSpc>
                <a:spcPct val="114000"/>
              </a:lnSpc>
              <a:buNone/>
            </a:pPr>
            <a:endParaRPr lang="en-US" sz="1800" b="0"/>
          </a:p>
          <a:p>
            <a:pPr marL="0" indent="0">
              <a:lnSpc>
                <a:spcPct val="114000"/>
              </a:lnSpc>
              <a:buNone/>
            </a:pPr>
            <a:endParaRPr lang="en-US" sz="1800" b="0"/>
          </a:p>
          <a:p>
            <a:pPr marL="0" indent="0">
              <a:lnSpc>
                <a:spcPct val="114000"/>
              </a:lnSpc>
              <a:buNone/>
            </a:pPr>
            <a:r>
              <a:rPr lang="en-US" sz="1800" b="0"/>
              <a:t>More in next slides …</a:t>
            </a:r>
          </a:p>
          <a:p>
            <a:pPr marL="0" indent="0">
              <a:lnSpc>
                <a:spcPct val="114000"/>
              </a:lnSpc>
              <a:buNone/>
            </a:pPr>
            <a:endParaRPr lang="en-US" sz="1800" b="0"/>
          </a:p>
          <a:p>
            <a:pPr marL="0" indent="0">
              <a:lnSpc>
                <a:spcPct val="114000"/>
              </a:lnSpc>
              <a:buNone/>
            </a:pPr>
            <a:endParaRPr lang="fr-FR" sz="1800" b="0" i="1">
              <a:solidFill>
                <a:srgbClr val="000000"/>
              </a:solidFill>
              <a:effectLst/>
              <a:latin typeface="Arial" panose="020B0604020202020204" pitchFamily="34" charset="0"/>
            </a:endParaRPr>
          </a:p>
        </p:txBody>
      </p:sp>
      <p:sp>
        <p:nvSpPr>
          <p:cNvPr id="5" name="Rectangle: Rounded Corners 4">
            <a:extLst>
              <a:ext uri="{FF2B5EF4-FFF2-40B4-BE49-F238E27FC236}">
                <a16:creationId xmlns:a16="http://schemas.microsoft.com/office/drawing/2014/main" id="{232682DD-ABAD-39C4-2021-E652AC2ADECB}"/>
              </a:ext>
            </a:extLst>
          </p:cNvPr>
          <p:cNvSpPr/>
          <p:nvPr/>
        </p:nvSpPr>
        <p:spPr>
          <a:xfrm>
            <a:off x="427833" y="2078769"/>
            <a:ext cx="6122495" cy="1134207"/>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Rounded Corners 7">
            <a:extLst>
              <a:ext uri="{FF2B5EF4-FFF2-40B4-BE49-F238E27FC236}">
                <a16:creationId xmlns:a16="http://schemas.microsoft.com/office/drawing/2014/main" id="{3CEC0F6E-F38D-7ED8-12A8-55B69BE838F3}"/>
              </a:ext>
            </a:extLst>
          </p:cNvPr>
          <p:cNvSpPr/>
          <p:nvPr/>
        </p:nvSpPr>
        <p:spPr>
          <a:xfrm>
            <a:off x="407368" y="4367199"/>
            <a:ext cx="6122495" cy="414177"/>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Graphic 1" descr="User with solid fill">
            <a:extLst>
              <a:ext uri="{FF2B5EF4-FFF2-40B4-BE49-F238E27FC236}">
                <a16:creationId xmlns:a16="http://schemas.microsoft.com/office/drawing/2014/main" id="{A4045F3D-05B6-A61D-CD87-7CDE1A56A80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18444" y="6469099"/>
            <a:ext cx="194621" cy="194621"/>
          </a:xfrm>
          <a:prstGeom prst="rect">
            <a:avLst/>
          </a:prstGeom>
        </p:spPr>
      </p:pic>
      <p:pic>
        <p:nvPicPr>
          <p:cNvPr id="4" name="Picture 3">
            <a:extLst>
              <a:ext uri="{FF2B5EF4-FFF2-40B4-BE49-F238E27FC236}">
                <a16:creationId xmlns:a16="http://schemas.microsoft.com/office/drawing/2014/main" id="{0E6AABB5-49E2-C458-7F2F-FDBA488C7BF8}"/>
              </a:ext>
            </a:extLst>
          </p:cNvPr>
          <p:cNvPicPr>
            <a:picLocks noChangeAspect="1"/>
          </p:cNvPicPr>
          <p:nvPr/>
        </p:nvPicPr>
        <p:blipFill>
          <a:blip r:embed="rId6"/>
          <a:stretch>
            <a:fillRect/>
          </a:stretch>
        </p:blipFill>
        <p:spPr>
          <a:xfrm>
            <a:off x="11244013" y="5634625"/>
            <a:ext cx="540000" cy="540000"/>
          </a:xfrm>
          <a:prstGeom prst="rect">
            <a:avLst/>
          </a:prstGeom>
        </p:spPr>
      </p:pic>
    </p:spTree>
    <p:extLst>
      <p:ext uri="{BB962C8B-B14F-4D97-AF65-F5344CB8AC3E}">
        <p14:creationId xmlns:p14="http://schemas.microsoft.com/office/powerpoint/2010/main" val="169592362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9851E2-113A-B61C-C154-9378B5658B7B}"/>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4C86348A-689D-F156-2889-59A8FAFF2070}"/>
              </a:ext>
            </a:extLst>
          </p:cNvPr>
          <p:cNvPicPr>
            <a:picLocks noChangeAspect="1"/>
          </p:cNvPicPr>
          <p:nvPr/>
        </p:nvPicPr>
        <p:blipFill>
          <a:blip r:embed="rId2"/>
          <a:srcRect b="65881"/>
          <a:stretch>
            <a:fillRect/>
          </a:stretch>
        </p:blipFill>
        <p:spPr>
          <a:xfrm>
            <a:off x="446869" y="1592262"/>
            <a:ext cx="6120000" cy="1623218"/>
          </a:xfrm>
          <a:prstGeom prst="rect">
            <a:avLst/>
          </a:prstGeom>
        </p:spPr>
      </p:pic>
      <p:pic>
        <p:nvPicPr>
          <p:cNvPr id="11" name="Picture 10">
            <a:extLst>
              <a:ext uri="{FF2B5EF4-FFF2-40B4-BE49-F238E27FC236}">
                <a16:creationId xmlns:a16="http://schemas.microsoft.com/office/drawing/2014/main" id="{91E41EB8-615C-5476-51DD-DE5FD91701CF}"/>
              </a:ext>
            </a:extLst>
          </p:cNvPr>
          <p:cNvPicPr>
            <a:picLocks noChangeAspect="1"/>
          </p:cNvPicPr>
          <p:nvPr/>
        </p:nvPicPr>
        <p:blipFill>
          <a:blip r:embed="rId2"/>
          <a:srcRect t="61988"/>
          <a:stretch>
            <a:fillRect/>
          </a:stretch>
        </p:blipFill>
        <p:spPr>
          <a:xfrm>
            <a:off x="407368" y="3787858"/>
            <a:ext cx="6120000" cy="1808410"/>
          </a:xfrm>
          <a:prstGeom prst="rect">
            <a:avLst/>
          </a:prstGeom>
        </p:spPr>
      </p:pic>
      <p:sp>
        <p:nvSpPr>
          <p:cNvPr id="6" name="Slide Number Placeholder 5">
            <a:extLst>
              <a:ext uri="{FF2B5EF4-FFF2-40B4-BE49-F238E27FC236}">
                <a16:creationId xmlns:a16="http://schemas.microsoft.com/office/drawing/2014/main" id="{42344B1E-88FF-EBDE-C20C-B3766E220C20}"/>
              </a:ext>
            </a:extLst>
          </p:cNvPr>
          <p:cNvSpPr>
            <a:spLocks noGrp="1"/>
          </p:cNvSpPr>
          <p:nvPr>
            <p:ph type="sldNum" sz="quarter" idx="12"/>
          </p:nvPr>
        </p:nvSpPr>
        <p:spPr/>
        <p:txBody>
          <a:bodyPr/>
          <a:lstStyle/>
          <a:p>
            <a:fld id="{36B5EA5A-BC32-A742-B11B-8E7414D5B535}" type="slidenum">
              <a:rPr lang="en-US" smtClean="0"/>
              <a:pPr/>
              <a:t>32</a:t>
            </a:fld>
            <a:endParaRPr lang="en-US"/>
          </a:p>
        </p:txBody>
      </p:sp>
      <p:sp>
        <p:nvSpPr>
          <p:cNvPr id="7" name="Title 6">
            <a:extLst>
              <a:ext uri="{FF2B5EF4-FFF2-40B4-BE49-F238E27FC236}">
                <a16:creationId xmlns:a16="http://schemas.microsoft.com/office/drawing/2014/main" id="{C067AF3C-3D79-4620-8477-8266553FC1D9}"/>
              </a:ext>
            </a:extLst>
          </p:cNvPr>
          <p:cNvSpPr>
            <a:spLocks noGrp="1"/>
          </p:cNvSpPr>
          <p:nvPr>
            <p:ph type="title"/>
          </p:nvPr>
        </p:nvSpPr>
        <p:spPr/>
        <p:txBody>
          <a:bodyPr/>
          <a:lstStyle/>
          <a:p>
            <a:pPr>
              <a:lnSpc>
                <a:spcPct val="100000"/>
              </a:lnSpc>
            </a:pPr>
            <a:r>
              <a:rPr lang="en-US" sz="2800"/>
              <a:t>443.3 – </a:t>
            </a:r>
            <a:r>
              <a:rPr lang="fr-FR" sz="2800"/>
              <a:t>Evaluation des risques (foudre)</a:t>
            </a:r>
            <a:br>
              <a:rPr lang="fr-FR" sz="2800"/>
            </a:br>
            <a:r>
              <a:rPr lang="en-US" sz="2200">
                <a:solidFill>
                  <a:schemeClr val="bg2">
                    <a:lumMod val="50000"/>
                  </a:schemeClr>
                </a:solidFill>
              </a:rPr>
              <a:t>Surge arresters are now de-facto mandatory at CERN</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4E03B3B8-D388-F75F-D9B2-8324FBB4C7AB}"/>
              </a:ext>
            </a:extLst>
          </p:cNvPr>
          <p:cNvSpPr txBox="1">
            <a:spLocks/>
          </p:cNvSpPr>
          <p:nvPr/>
        </p:nvSpPr>
        <p:spPr>
          <a:xfrm>
            <a:off x="6744632" y="1592262"/>
            <a:ext cx="5040000" cy="4608513"/>
          </a:xfrm>
          <a:prstGeom prst="rect">
            <a:avLst/>
          </a:prstGeom>
        </p:spPr>
        <p:txBody>
          <a:bodyPr vert="horz" lIns="0" tIns="0" rIns="0" bIns="0" rtlCol="0" anchor="t">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3999"/>
              </a:lnSpc>
              <a:buNone/>
            </a:pPr>
            <a:r>
              <a:rPr lang="en-US" sz="1500" b="0"/>
              <a:t>If the buildings has lightning rods we need surge arresters.</a:t>
            </a:r>
            <a:endParaRPr lang="en-US" sz="1500" b="0">
              <a:solidFill>
                <a:srgbClr val="0033A0"/>
              </a:solidFill>
              <a:cs typeface="Arial"/>
            </a:endParaRPr>
          </a:p>
          <a:p>
            <a:pPr marL="0" indent="0">
              <a:lnSpc>
                <a:spcPct val="113999"/>
              </a:lnSpc>
              <a:buNone/>
            </a:pPr>
            <a:r>
              <a:rPr lang="en-US" sz="1500" b="0"/>
              <a:t>If not, we need a risk analysis.</a:t>
            </a:r>
            <a:endParaRPr lang="en-US" sz="1500" b="0">
              <a:solidFill>
                <a:srgbClr val="0033A0"/>
              </a:solidFill>
              <a:cs typeface="Arial"/>
            </a:endParaRPr>
          </a:p>
          <a:p>
            <a:pPr marL="0" indent="0">
              <a:lnSpc>
                <a:spcPct val="113999"/>
              </a:lnSpc>
              <a:buNone/>
            </a:pPr>
            <a:r>
              <a:rPr lang="en-US" sz="1500" b="0"/>
              <a:t>If we do the simplified risk analysis according to the NF C 15-100, the result will very likely indicate that we need lightning rods.</a:t>
            </a:r>
            <a:endParaRPr lang="en-US" sz="1500" b="0">
              <a:solidFill>
                <a:srgbClr val="0033A0"/>
              </a:solidFill>
            </a:endParaRPr>
          </a:p>
          <a:p>
            <a:pPr marL="0" indent="0">
              <a:lnSpc>
                <a:spcPct val="113999"/>
              </a:lnSpc>
              <a:buNone/>
            </a:pPr>
            <a:r>
              <a:rPr lang="en-US" sz="1500" b="0"/>
              <a:t>Alternatively, a more detailed study could be done according to the EN 62305-2 e.g. (e.g. </a:t>
            </a:r>
            <a:r>
              <a:rPr lang="en-US" sz="1500" b="0">
                <a:solidFill>
                  <a:srgbClr val="0033A0"/>
                </a:solidFill>
                <a:hlinkClick r:id="rId3">
                  <a:extLst>
                    <a:ext uri="{A12FA001-AC4F-418D-AE19-62706E023703}">
                      <ahyp:hlinkClr xmlns:ahyp="http://schemas.microsoft.com/office/drawing/2018/hyperlinkcolor" val="tx"/>
                    </a:ext>
                  </a:extLst>
                </a:hlinkClick>
              </a:rPr>
              <a:t>EDMS 1729268</a:t>
            </a:r>
            <a:r>
              <a:rPr lang="en-US" sz="1500" b="0"/>
              <a:t>).</a:t>
            </a:r>
            <a:endParaRPr lang="en-US" sz="1500" b="0">
              <a:solidFill>
                <a:srgbClr val="0033A0"/>
              </a:solidFill>
              <a:cs typeface="Arial"/>
            </a:endParaRPr>
          </a:p>
          <a:p>
            <a:pPr marL="0" indent="0">
              <a:lnSpc>
                <a:spcPct val="113999"/>
              </a:lnSpc>
              <a:buNone/>
            </a:pPr>
            <a:r>
              <a:rPr lang="en-US" sz="1500" b="0"/>
              <a:t>HSE to direct which standard to use.</a:t>
            </a:r>
            <a:endParaRPr lang="en-US" sz="1500" b="0">
              <a:solidFill>
                <a:srgbClr val="0033A0"/>
              </a:solidFill>
            </a:endParaRPr>
          </a:p>
          <a:p>
            <a:pPr marL="0" indent="0">
              <a:lnSpc>
                <a:spcPct val="113999"/>
              </a:lnSpc>
              <a:buNone/>
            </a:pPr>
            <a:r>
              <a:rPr lang="en-US" sz="1500" b="0"/>
              <a:t>If we don’t have a risk analysis, we shall install a surge arrester.</a:t>
            </a:r>
            <a:endParaRPr lang="en-US" sz="1500" b="0">
              <a:solidFill>
                <a:srgbClr val="0033A0"/>
              </a:solidFill>
            </a:endParaRPr>
          </a:p>
          <a:p>
            <a:pPr marL="0" indent="0">
              <a:lnSpc>
                <a:spcPct val="113999"/>
              </a:lnSpc>
              <a:buNone/>
            </a:pPr>
            <a:endParaRPr lang="fr-FR" sz="1500" b="0">
              <a:solidFill>
                <a:srgbClr val="0033A0"/>
              </a:solidFill>
              <a:cs typeface="Arial"/>
            </a:endParaRPr>
          </a:p>
          <a:p>
            <a:pPr marL="0" indent="0">
              <a:lnSpc>
                <a:spcPct val="113999"/>
              </a:lnSpc>
              <a:buNone/>
            </a:pPr>
            <a:endParaRPr lang="en-US" sz="1800" b="0">
              <a:solidFill>
                <a:srgbClr val="181818"/>
              </a:solidFill>
              <a:effectLst/>
              <a:latin typeface="Arial" panose="020B0604020202020204" pitchFamily="34" charset="0"/>
              <a:cs typeface="Arial"/>
            </a:endParaRPr>
          </a:p>
        </p:txBody>
      </p:sp>
      <p:sp>
        <p:nvSpPr>
          <p:cNvPr id="5" name="Rectangle: Rounded Corners 4">
            <a:extLst>
              <a:ext uri="{FF2B5EF4-FFF2-40B4-BE49-F238E27FC236}">
                <a16:creationId xmlns:a16="http://schemas.microsoft.com/office/drawing/2014/main" id="{6388012E-C914-37CA-4213-BF62B08DDD15}"/>
              </a:ext>
            </a:extLst>
          </p:cNvPr>
          <p:cNvSpPr/>
          <p:nvPr/>
        </p:nvSpPr>
        <p:spPr>
          <a:xfrm>
            <a:off x="443807" y="3777589"/>
            <a:ext cx="6122495" cy="1382159"/>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a:extLst>
              <a:ext uri="{FF2B5EF4-FFF2-40B4-BE49-F238E27FC236}">
                <a16:creationId xmlns:a16="http://schemas.microsoft.com/office/drawing/2014/main" id="{9E77C7F5-7FBB-1125-0576-4CBE41533F55}"/>
              </a:ext>
            </a:extLst>
          </p:cNvPr>
          <p:cNvPicPr>
            <a:picLocks noChangeAspect="1"/>
          </p:cNvPicPr>
          <p:nvPr/>
        </p:nvPicPr>
        <p:blipFill>
          <a:blip r:embed="rId4"/>
          <a:stretch>
            <a:fillRect/>
          </a:stretch>
        </p:blipFill>
        <p:spPr>
          <a:xfrm>
            <a:off x="11244013" y="5660775"/>
            <a:ext cx="540000" cy="540000"/>
          </a:xfrm>
          <a:prstGeom prst="rect">
            <a:avLst/>
          </a:prstGeom>
        </p:spPr>
      </p:pic>
      <p:sp>
        <p:nvSpPr>
          <p:cNvPr id="13" name="Content Placeholder 7">
            <a:extLst>
              <a:ext uri="{FF2B5EF4-FFF2-40B4-BE49-F238E27FC236}">
                <a16:creationId xmlns:a16="http://schemas.microsoft.com/office/drawing/2014/main" id="{A414ABF7-B8BF-326F-961E-40778F00A553}"/>
              </a:ext>
            </a:extLst>
          </p:cNvPr>
          <p:cNvSpPr txBox="1">
            <a:spLocks/>
          </p:cNvSpPr>
          <p:nvPr/>
        </p:nvSpPr>
        <p:spPr>
          <a:xfrm>
            <a:off x="2302010" y="3365685"/>
            <a:ext cx="2474731" cy="42217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lnSpc>
                <a:spcPct val="114000"/>
              </a:lnSpc>
              <a:buNone/>
            </a:pPr>
            <a:r>
              <a:rPr lang="en-US" sz="1800" b="0"/>
              <a:t>[…]</a:t>
            </a:r>
          </a:p>
          <a:p>
            <a:pPr marL="0" indent="0" algn="ctr">
              <a:lnSpc>
                <a:spcPct val="114000"/>
              </a:lnSpc>
              <a:buNone/>
            </a:pPr>
            <a:endParaRPr lang="fr-FR" sz="1800" b="0" i="1">
              <a:solidFill>
                <a:srgbClr val="000000"/>
              </a:solidFill>
              <a:effectLst/>
              <a:latin typeface="Arial" panose="020B0604020202020204" pitchFamily="34" charset="0"/>
            </a:endParaRPr>
          </a:p>
        </p:txBody>
      </p:sp>
      <p:pic>
        <p:nvPicPr>
          <p:cNvPr id="3" name="Graphic 2" descr="User with solid fill">
            <a:extLst>
              <a:ext uri="{FF2B5EF4-FFF2-40B4-BE49-F238E27FC236}">
                <a16:creationId xmlns:a16="http://schemas.microsoft.com/office/drawing/2014/main" id="{4398B666-E48C-6ADA-222E-687CF1E52FF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168918745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92E579-0E1C-35AC-A697-F2815EC9C3EF}"/>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EA5AC486-6E38-858C-E7EB-3C973744FB01}"/>
              </a:ext>
            </a:extLst>
          </p:cNvPr>
          <p:cNvSpPr>
            <a:spLocks noGrp="1"/>
          </p:cNvSpPr>
          <p:nvPr>
            <p:ph type="sldNum" sz="quarter" idx="12"/>
          </p:nvPr>
        </p:nvSpPr>
        <p:spPr/>
        <p:txBody>
          <a:bodyPr/>
          <a:lstStyle/>
          <a:p>
            <a:fld id="{36B5EA5A-BC32-A742-B11B-8E7414D5B535}" type="slidenum">
              <a:rPr lang="en-US" smtClean="0"/>
              <a:pPr/>
              <a:t>33</a:t>
            </a:fld>
            <a:endParaRPr lang="en-US"/>
          </a:p>
        </p:txBody>
      </p:sp>
      <p:sp>
        <p:nvSpPr>
          <p:cNvPr id="7" name="Title 6">
            <a:extLst>
              <a:ext uri="{FF2B5EF4-FFF2-40B4-BE49-F238E27FC236}">
                <a16:creationId xmlns:a16="http://schemas.microsoft.com/office/drawing/2014/main" id="{8FD2A6F2-489A-C26E-3E59-B125AE8A92FF}"/>
              </a:ext>
            </a:extLst>
          </p:cNvPr>
          <p:cNvSpPr>
            <a:spLocks noGrp="1"/>
          </p:cNvSpPr>
          <p:nvPr>
            <p:ph type="title"/>
          </p:nvPr>
        </p:nvSpPr>
        <p:spPr/>
        <p:txBody>
          <a:bodyPr/>
          <a:lstStyle/>
          <a:p>
            <a:pPr>
              <a:lnSpc>
                <a:spcPct val="100000"/>
              </a:lnSpc>
            </a:pPr>
            <a:r>
              <a:rPr lang="en-US" sz="2800"/>
              <a:t>443.5 – </a:t>
            </a:r>
            <a:r>
              <a:rPr lang="fr-FR" sz="2800"/>
              <a:t>Méthode simplifiée d'évaluation du risque</a:t>
            </a:r>
            <a:br>
              <a:rPr lang="fr-FR" sz="2800"/>
            </a:br>
            <a:r>
              <a:rPr lang="en-US" sz="2200">
                <a:solidFill>
                  <a:schemeClr val="bg2">
                    <a:lumMod val="50000"/>
                  </a:schemeClr>
                </a:solidFill>
              </a:rPr>
              <a:t>Simplified method yields always bad results for CERN</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7FBE1CCD-3A0E-704A-225B-A3FBBE51170F}"/>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 when doing the calculations with typical CERN conditions, the result is always the same: we need to install surge arresters (NRC &lt;&lt; 1000).</a:t>
            </a:r>
          </a:p>
          <a:p>
            <a:pPr marL="0" indent="0">
              <a:lnSpc>
                <a:spcPct val="114000"/>
              </a:lnSpc>
              <a:buNone/>
            </a:pPr>
            <a:endParaRPr lang="fr-FR" sz="1800" b="0" i="1">
              <a:solidFill>
                <a:srgbClr val="000000"/>
              </a:solidFill>
              <a:effectLst/>
              <a:latin typeface="Arial" panose="020B0604020202020204" pitchFamily="34" charset="0"/>
            </a:endParaRPr>
          </a:p>
        </p:txBody>
      </p:sp>
      <p:pic>
        <p:nvPicPr>
          <p:cNvPr id="10" name="Picture 9">
            <a:extLst>
              <a:ext uri="{FF2B5EF4-FFF2-40B4-BE49-F238E27FC236}">
                <a16:creationId xmlns:a16="http://schemas.microsoft.com/office/drawing/2014/main" id="{09F1AB03-B187-7908-3A78-53EF301FCF2F}"/>
              </a:ext>
            </a:extLst>
          </p:cNvPr>
          <p:cNvPicPr>
            <a:picLocks noChangeAspect="1"/>
          </p:cNvPicPr>
          <p:nvPr/>
        </p:nvPicPr>
        <p:blipFill>
          <a:blip r:embed="rId2"/>
          <a:stretch>
            <a:fillRect/>
          </a:stretch>
        </p:blipFill>
        <p:spPr>
          <a:xfrm>
            <a:off x="11244012" y="5660775"/>
            <a:ext cx="540000" cy="540000"/>
          </a:xfrm>
          <a:prstGeom prst="rect">
            <a:avLst/>
          </a:prstGeom>
        </p:spPr>
      </p:pic>
      <p:pic>
        <p:nvPicPr>
          <p:cNvPr id="4" name="Picture 3">
            <a:extLst>
              <a:ext uri="{FF2B5EF4-FFF2-40B4-BE49-F238E27FC236}">
                <a16:creationId xmlns:a16="http://schemas.microsoft.com/office/drawing/2014/main" id="{88B5C30F-D317-67FC-D57D-A5E0A08DC894}"/>
              </a:ext>
            </a:extLst>
          </p:cNvPr>
          <p:cNvPicPr>
            <a:picLocks noChangeAspect="1"/>
          </p:cNvPicPr>
          <p:nvPr/>
        </p:nvPicPr>
        <p:blipFill>
          <a:blip r:embed="rId3"/>
          <a:stretch>
            <a:fillRect/>
          </a:stretch>
        </p:blipFill>
        <p:spPr>
          <a:xfrm>
            <a:off x="407988" y="1649326"/>
            <a:ext cx="5400600" cy="4551449"/>
          </a:xfrm>
          <a:prstGeom prst="rect">
            <a:avLst/>
          </a:prstGeom>
        </p:spPr>
      </p:pic>
      <p:pic>
        <p:nvPicPr>
          <p:cNvPr id="13" name="Picture 12">
            <a:extLst>
              <a:ext uri="{FF2B5EF4-FFF2-40B4-BE49-F238E27FC236}">
                <a16:creationId xmlns:a16="http://schemas.microsoft.com/office/drawing/2014/main" id="{632AF537-B71F-B340-56B9-4264EF27E333}"/>
              </a:ext>
            </a:extLst>
          </p:cNvPr>
          <p:cNvPicPr>
            <a:picLocks noChangeAspect="1"/>
          </p:cNvPicPr>
          <p:nvPr/>
        </p:nvPicPr>
        <p:blipFill>
          <a:blip r:embed="rId4"/>
          <a:stretch>
            <a:fillRect/>
          </a:stretch>
        </p:blipFill>
        <p:spPr>
          <a:xfrm>
            <a:off x="6528048" y="2527438"/>
            <a:ext cx="5157989" cy="2245692"/>
          </a:xfrm>
          <a:prstGeom prst="rect">
            <a:avLst/>
          </a:prstGeom>
        </p:spPr>
      </p:pic>
      <p:pic>
        <p:nvPicPr>
          <p:cNvPr id="15" name="Picture 14">
            <a:extLst>
              <a:ext uri="{FF2B5EF4-FFF2-40B4-BE49-F238E27FC236}">
                <a16:creationId xmlns:a16="http://schemas.microsoft.com/office/drawing/2014/main" id="{9234B163-2B1A-5AC7-9BA0-EE49833121BD}"/>
              </a:ext>
            </a:extLst>
          </p:cNvPr>
          <p:cNvPicPr>
            <a:picLocks noChangeAspect="1"/>
          </p:cNvPicPr>
          <p:nvPr/>
        </p:nvPicPr>
        <p:blipFill>
          <a:blip r:embed="rId5"/>
          <a:stretch>
            <a:fillRect/>
          </a:stretch>
        </p:blipFill>
        <p:spPr>
          <a:xfrm>
            <a:off x="6561392" y="4856103"/>
            <a:ext cx="4968552" cy="674229"/>
          </a:xfrm>
          <a:prstGeom prst="rect">
            <a:avLst/>
          </a:prstGeom>
        </p:spPr>
      </p:pic>
      <p:sp>
        <p:nvSpPr>
          <p:cNvPr id="16" name="Rectangle: Rounded Corners 15">
            <a:extLst>
              <a:ext uri="{FF2B5EF4-FFF2-40B4-BE49-F238E27FC236}">
                <a16:creationId xmlns:a16="http://schemas.microsoft.com/office/drawing/2014/main" id="{A7B87359-54E1-47CD-D473-CE60C2B45947}"/>
              </a:ext>
            </a:extLst>
          </p:cNvPr>
          <p:cNvSpPr/>
          <p:nvPr/>
        </p:nvSpPr>
        <p:spPr>
          <a:xfrm>
            <a:off x="6549751" y="5199117"/>
            <a:ext cx="5036227" cy="403136"/>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Graphic 1" descr="User with solid fill">
            <a:extLst>
              <a:ext uri="{FF2B5EF4-FFF2-40B4-BE49-F238E27FC236}">
                <a16:creationId xmlns:a16="http://schemas.microsoft.com/office/drawing/2014/main" id="{270D3F54-FD90-922B-B8AC-24D3ACC80A7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80717955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C8EDFA-9DB7-2471-A544-22DDA5BAD321}"/>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515EAD2-7D44-3DA5-739C-F730C10422BD}"/>
              </a:ext>
            </a:extLst>
          </p:cNvPr>
          <p:cNvSpPr>
            <a:spLocks noGrp="1"/>
          </p:cNvSpPr>
          <p:nvPr>
            <p:ph type="sldNum" sz="quarter" idx="12"/>
          </p:nvPr>
        </p:nvSpPr>
        <p:spPr/>
        <p:txBody>
          <a:bodyPr/>
          <a:lstStyle/>
          <a:p>
            <a:fld id="{36B5EA5A-BC32-A742-B11B-8E7414D5B535}" type="slidenum">
              <a:rPr lang="en-US" smtClean="0"/>
              <a:pPr/>
              <a:t>34</a:t>
            </a:fld>
            <a:endParaRPr lang="en-US"/>
          </a:p>
        </p:txBody>
      </p:sp>
      <p:sp>
        <p:nvSpPr>
          <p:cNvPr id="7" name="Title 6">
            <a:extLst>
              <a:ext uri="{FF2B5EF4-FFF2-40B4-BE49-F238E27FC236}">
                <a16:creationId xmlns:a16="http://schemas.microsoft.com/office/drawing/2014/main" id="{7410D786-EF16-7B3F-C70C-D16947C34CBF}"/>
              </a:ext>
            </a:extLst>
          </p:cNvPr>
          <p:cNvSpPr>
            <a:spLocks noGrp="1"/>
          </p:cNvSpPr>
          <p:nvPr>
            <p:ph type="title"/>
          </p:nvPr>
        </p:nvSpPr>
        <p:spPr/>
        <p:txBody>
          <a:bodyPr/>
          <a:lstStyle/>
          <a:p>
            <a:pPr>
              <a:lnSpc>
                <a:spcPct val="100000"/>
              </a:lnSpc>
            </a:pPr>
            <a:r>
              <a:rPr lang="en-US" sz="2800"/>
              <a:t>534.1.4 – </a:t>
            </a:r>
            <a:r>
              <a:rPr lang="fr-FR" sz="2800"/>
              <a:t>Choix et mise en œuvre des parafoudres </a:t>
            </a:r>
            <a:br>
              <a:rPr lang="fr-FR" sz="2800"/>
            </a:br>
            <a:r>
              <a:rPr lang="en-US" sz="2200">
                <a:solidFill>
                  <a:schemeClr val="bg2">
                    <a:lumMod val="50000"/>
                  </a:schemeClr>
                </a:solidFill>
              </a:rPr>
              <a:t>We need CERN-wide guidelines on this</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7E6A8CD1-E3B5-3CD8-C20D-AE8FDFF0673D}"/>
              </a:ext>
            </a:extLst>
          </p:cNvPr>
          <p:cNvSpPr txBox="1">
            <a:spLocks/>
          </p:cNvSpPr>
          <p:nvPr/>
        </p:nvSpPr>
        <p:spPr>
          <a:xfrm>
            <a:off x="420909" y="1592262"/>
            <a:ext cx="11363723" cy="4608513"/>
          </a:xfrm>
          <a:prstGeom prst="rect">
            <a:avLst/>
          </a:prstGeom>
        </p:spPr>
        <p:txBody>
          <a:bodyPr vert="horz" lIns="0" tIns="0" rIns="0" bIns="0" rtlCol="0" anchor="t">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As the surge arresters are becoming de-facto mandatory, HSE is asked to establish clear guidelines on how to implement them at CERN.</a:t>
            </a:r>
            <a:endParaRPr lang="en-US"/>
          </a:p>
          <a:p>
            <a:pPr marL="0" indent="0">
              <a:lnSpc>
                <a:spcPct val="113999"/>
              </a:lnSpc>
              <a:buNone/>
            </a:pPr>
            <a:r>
              <a:rPr lang="en-US" sz="1800" b="0"/>
              <a:t>There are multiple points in the new standard to be addressed, including the requirements on secondary SPD (do we need them, or one SPD on the TGBT is enough? If yes, then what about coordination?), installation (do we need an SPD for each incoming line, does the rule apply for adjacent buildings, …), SPD types, etc.</a:t>
            </a:r>
          </a:p>
          <a:p>
            <a:pPr marL="0" indent="0">
              <a:lnSpc>
                <a:spcPct val="113999"/>
              </a:lnSpc>
              <a:buNone/>
            </a:pPr>
            <a:r>
              <a:rPr lang="en-US" sz="1800" b="0"/>
              <a:t>The SRF is already sent.</a:t>
            </a:r>
          </a:p>
          <a:p>
            <a:pPr marL="0" indent="0">
              <a:lnSpc>
                <a:spcPct val="113999"/>
              </a:lnSpc>
              <a:buNone/>
            </a:pPr>
            <a:r>
              <a:rPr lang="en-US" sz="1800" b="0"/>
              <a:t>The SA18 building already requires installation of coordinated SPD – </a:t>
            </a:r>
            <a:r>
              <a:rPr lang="en-US" sz="1800"/>
              <a:t>urgent topic.</a:t>
            </a:r>
            <a:endParaRPr lang="en-US"/>
          </a:p>
          <a:p>
            <a:pPr marL="0" indent="0">
              <a:lnSpc>
                <a:spcPct val="114000"/>
              </a:lnSpc>
              <a:buNone/>
            </a:pPr>
            <a:endParaRPr lang="fr-FR" sz="1800" b="0" i="1">
              <a:solidFill>
                <a:srgbClr val="000000"/>
              </a:solidFill>
              <a:effectLst/>
              <a:latin typeface="Arial" panose="020B0604020202020204" pitchFamily="34" charset="0"/>
            </a:endParaRPr>
          </a:p>
        </p:txBody>
      </p:sp>
      <p:pic>
        <p:nvPicPr>
          <p:cNvPr id="2" name="Picture 1">
            <a:extLst>
              <a:ext uri="{FF2B5EF4-FFF2-40B4-BE49-F238E27FC236}">
                <a16:creationId xmlns:a16="http://schemas.microsoft.com/office/drawing/2014/main" id="{FE358978-DF91-BCE6-FDF1-8E3C25CD8873}"/>
              </a:ext>
            </a:extLst>
          </p:cNvPr>
          <p:cNvPicPr>
            <a:picLocks noChangeAspect="1"/>
          </p:cNvPicPr>
          <p:nvPr/>
        </p:nvPicPr>
        <p:blipFill>
          <a:blip r:embed="rId2"/>
          <a:stretch>
            <a:fillRect/>
          </a:stretch>
        </p:blipFill>
        <p:spPr>
          <a:xfrm>
            <a:off x="11231091" y="5661248"/>
            <a:ext cx="540000" cy="540000"/>
          </a:xfrm>
          <a:prstGeom prst="rect">
            <a:avLst/>
          </a:prstGeom>
        </p:spPr>
      </p:pic>
      <p:pic>
        <p:nvPicPr>
          <p:cNvPr id="3" name="Graphic 2" descr="User with solid fill">
            <a:extLst>
              <a:ext uri="{FF2B5EF4-FFF2-40B4-BE49-F238E27FC236}">
                <a16:creationId xmlns:a16="http://schemas.microsoft.com/office/drawing/2014/main" id="{F58453AB-C7C6-3E2E-4914-1282D4BFCF5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69389793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F30AFF-B370-F586-6ABF-93609396725F}"/>
            </a:ext>
          </a:extLst>
        </p:cNvPr>
        <p:cNvGrpSpPr/>
        <p:nvPr/>
      </p:nvGrpSpPr>
      <p:grpSpPr>
        <a:xfrm>
          <a:off x="0" y="0"/>
          <a:ext cx="0" cy="0"/>
          <a:chOff x="0" y="0"/>
          <a:chExt cx="0" cy="0"/>
        </a:xfrm>
      </p:grpSpPr>
      <p:pic>
        <p:nvPicPr>
          <p:cNvPr id="11" name="Picture 10">
            <a:extLst>
              <a:ext uri="{FF2B5EF4-FFF2-40B4-BE49-F238E27FC236}">
                <a16:creationId xmlns:a16="http://schemas.microsoft.com/office/drawing/2014/main" id="{9511D9C2-9A6A-E995-F16C-312D8E10FCC8}"/>
              </a:ext>
            </a:extLst>
          </p:cNvPr>
          <p:cNvPicPr>
            <a:picLocks noChangeAspect="1"/>
          </p:cNvPicPr>
          <p:nvPr/>
        </p:nvPicPr>
        <p:blipFill>
          <a:blip r:embed="rId2"/>
          <a:stretch>
            <a:fillRect/>
          </a:stretch>
        </p:blipFill>
        <p:spPr>
          <a:xfrm>
            <a:off x="437677" y="1624255"/>
            <a:ext cx="5220000" cy="1087500"/>
          </a:xfrm>
          <a:prstGeom prst="rect">
            <a:avLst/>
          </a:prstGeom>
        </p:spPr>
      </p:pic>
      <p:sp>
        <p:nvSpPr>
          <p:cNvPr id="6" name="Slide Number Placeholder 5">
            <a:extLst>
              <a:ext uri="{FF2B5EF4-FFF2-40B4-BE49-F238E27FC236}">
                <a16:creationId xmlns:a16="http://schemas.microsoft.com/office/drawing/2014/main" id="{C9055E7D-F493-EF35-02CE-0CB6150DBE9F}"/>
              </a:ext>
            </a:extLst>
          </p:cNvPr>
          <p:cNvSpPr>
            <a:spLocks noGrp="1"/>
          </p:cNvSpPr>
          <p:nvPr>
            <p:ph type="sldNum" sz="quarter" idx="12"/>
          </p:nvPr>
        </p:nvSpPr>
        <p:spPr/>
        <p:txBody>
          <a:bodyPr/>
          <a:lstStyle/>
          <a:p>
            <a:fld id="{36B5EA5A-BC32-A742-B11B-8E7414D5B535}" type="slidenum">
              <a:rPr lang="en-US" smtClean="0"/>
              <a:pPr/>
              <a:t>35</a:t>
            </a:fld>
            <a:endParaRPr lang="en-US"/>
          </a:p>
        </p:txBody>
      </p:sp>
      <p:sp>
        <p:nvSpPr>
          <p:cNvPr id="7" name="Title 6">
            <a:extLst>
              <a:ext uri="{FF2B5EF4-FFF2-40B4-BE49-F238E27FC236}">
                <a16:creationId xmlns:a16="http://schemas.microsoft.com/office/drawing/2014/main" id="{B399399F-9FBC-3352-0FE6-C22F9E54F5FD}"/>
              </a:ext>
            </a:extLst>
          </p:cNvPr>
          <p:cNvSpPr>
            <a:spLocks noGrp="1"/>
          </p:cNvSpPr>
          <p:nvPr>
            <p:ph type="title"/>
          </p:nvPr>
        </p:nvSpPr>
        <p:spPr/>
        <p:txBody>
          <a:bodyPr/>
          <a:lstStyle/>
          <a:p>
            <a:pPr>
              <a:lnSpc>
                <a:spcPct val="100000"/>
              </a:lnSpc>
            </a:pPr>
            <a:r>
              <a:rPr lang="en-US" sz="2800"/>
              <a:t>444.4.3.1 – </a:t>
            </a:r>
            <a:r>
              <a:rPr lang="fr-FR" sz="2800"/>
              <a:t>Conducteurs de protection reliés à un ceinturage d’équipotentialité </a:t>
            </a:r>
            <a:br>
              <a:rPr lang="fr-FR" sz="2800"/>
            </a:br>
            <a:r>
              <a:rPr lang="en-US" sz="2200">
                <a:solidFill>
                  <a:schemeClr val="bg2">
                    <a:lumMod val="50000"/>
                  </a:schemeClr>
                </a:solidFill>
              </a:rPr>
              <a:t>New specifications about the equipotential bonding ring</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2719FA14-D6E5-67C6-B8CB-EED7EA460985}"/>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Many new recommendations on how and when to install the equipotential bonding ring.</a:t>
            </a:r>
          </a:p>
          <a:p>
            <a:pPr marL="0" indent="0">
              <a:lnSpc>
                <a:spcPct val="114000"/>
              </a:lnSpc>
              <a:buNone/>
            </a:pPr>
            <a:r>
              <a:rPr lang="en-US" sz="1800" b="0"/>
              <a:t>To be discussed for the PGI, prescriptions are to use 200 A as nominal current of a building to define if a ring is needed, maximum resistance of the ring to 10 </a:t>
            </a:r>
            <a:r>
              <a:rPr lang="en-US" sz="1800" b="0" err="1"/>
              <a:t>mOhm</a:t>
            </a:r>
            <a:r>
              <a:rPr lang="en-US" sz="1800" b="0"/>
              <a:t> (~120 m circumference with 120 mm², above we need multiple inner rings in the same building), protection when passing through walls, supported (not laying on ground), etc.</a:t>
            </a:r>
          </a:p>
          <a:p>
            <a:pPr marL="0" indent="0">
              <a:lnSpc>
                <a:spcPct val="114000"/>
              </a:lnSpc>
              <a:buNone/>
            </a:pPr>
            <a:endParaRPr lang="fr-FR" sz="1800" b="0" i="1">
              <a:solidFill>
                <a:srgbClr val="000000"/>
              </a:solidFill>
              <a:effectLst/>
              <a:latin typeface="Arial" panose="020B0604020202020204" pitchFamily="34" charset="0"/>
            </a:endParaRPr>
          </a:p>
        </p:txBody>
      </p:sp>
      <p:sp>
        <p:nvSpPr>
          <p:cNvPr id="5" name="Rectangle: Rounded Corners 4">
            <a:extLst>
              <a:ext uri="{FF2B5EF4-FFF2-40B4-BE49-F238E27FC236}">
                <a16:creationId xmlns:a16="http://schemas.microsoft.com/office/drawing/2014/main" id="{17627C1B-E4BD-9C70-5155-46E3B2EC5A2C}"/>
              </a:ext>
            </a:extLst>
          </p:cNvPr>
          <p:cNvSpPr/>
          <p:nvPr/>
        </p:nvSpPr>
        <p:spPr>
          <a:xfrm>
            <a:off x="1487488" y="3029532"/>
            <a:ext cx="2568485" cy="422172"/>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a:extLst>
              <a:ext uri="{FF2B5EF4-FFF2-40B4-BE49-F238E27FC236}">
                <a16:creationId xmlns:a16="http://schemas.microsoft.com/office/drawing/2014/main" id="{F15AE5ED-57F4-2C63-7042-D7D8D5D0606B}"/>
              </a:ext>
            </a:extLst>
          </p:cNvPr>
          <p:cNvPicPr>
            <a:picLocks noChangeAspect="1"/>
          </p:cNvPicPr>
          <p:nvPr/>
        </p:nvPicPr>
        <p:blipFill>
          <a:blip r:embed="rId3"/>
          <a:stretch>
            <a:fillRect/>
          </a:stretch>
        </p:blipFill>
        <p:spPr>
          <a:xfrm>
            <a:off x="11244013" y="5664474"/>
            <a:ext cx="540000" cy="540000"/>
          </a:xfrm>
          <a:prstGeom prst="rect">
            <a:avLst/>
          </a:prstGeom>
        </p:spPr>
      </p:pic>
      <p:pic>
        <p:nvPicPr>
          <p:cNvPr id="14" name="Picture 13">
            <a:extLst>
              <a:ext uri="{FF2B5EF4-FFF2-40B4-BE49-F238E27FC236}">
                <a16:creationId xmlns:a16="http://schemas.microsoft.com/office/drawing/2014/main" id="{09C9B23D-A751-E9D4-DF14-2E705136F265}"/>
              </a:ext>
            </a:extLst>
          </p:cNvPr>
          <p:cNvPicPr>
            <a:picLocks noChangeAspect="1"/>
          </p:cNvPicPr>
          <p:nvPr/>
        </p:nvPicPr>
        <p:blipFill>
          <a:blip r:embed="rId4"/>
          <a:stretch>
            <a:fillRect/>
          </a:stretch>
        </p:blipFill>
        <p:spPr>
          <a:xfrm>
            <a:off x="437677" y="2721274"/>
            <a:ext cx="5220000" cy="2981503"/>
          </a:xfrm>
          <a:prstGeom prst="rect">
            <a:avLst/>
          </a:prstGeom>
        </p:spPr>
      </p:pic>
      <p:pic>
        <p:nvPicPr>
          <p:cNvPr id="16" name="Picture 15">
            <a:extLst>
              <a:ext uri="{FF2B5EF4-FFF2-40B4-BE49-F238E27FC236}">
                <a16:creationId xmlns:a16="http://schemas.microsoft.com/office/drawing/2014/main" id="{032677C0-E4BE-FECD-B2FF-A2104E49E652}"/>
              </a:ext>
            </a:extLst>
          </p:cNvPr>
          <p:cNvPicPr>
            <a:picLocks noChangeAspect="1"/>
          </p:cNvPicPr>
          <p:nvPr/>
        </p:nvPicPr>
        <p:blipFill>
          <a:blip r:embed="rId5"/>
          <a:stretch>
            <a:fillRect/>
          </a:stretch>
        </p:blipFill>
        <p:spPr>
          <a:xfrm>
            <a:off x="437677" y="4077072"/>
            <a:ext cx="5220000" cy="2169759"/>
          </a:xfrm>
          <a:prstGeom prst="rect">
            <a:avLst/>
          </a:prstGeom>
        </p:spPr>
      </p:pic>
      <p:pic>
        <p:nvPicPr>
          <p:cNvPr id="3" name="Graphic 2" descr="User with solid fill">
            <a:extLst>
              <a:ext uri="{FF2B5EF4-FFF2-40B4-BE49-F238E27FC236}">
                <a16:creationId xmlns:a16="http://schemas.microsoft.com/office/drawing/2014/main" id="{49DF562E-36FB-7A60-5F84-022674DC81A2}"/>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190010953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FB694F-35FF-9EA7-A772-6FC1E08CFDA4}"/>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59C540D5-B0F7-A835-95D4-47D23778C309}"/>
              </a:ext>
            </a:extLst>
          </p:cNvPr>
          <p:cNvPicPr>
            <a:picLocks noChangeAspect="1"/>
          </p:cNvPicPr>
          <p:nvPr/>
        </p:nvPicPr>
        <p:blipFill>
          <a:blip r:embed="rId2"/>
          <a:srcRect b="87408"/>
          <a:stretch>
            <a:fillRect/>
          </a:stretch>
        </p:blipFill>
        <p:spPr>
          <a:xfrm>
            <a:off x="427213" y="1439335"/>
            <a:ext cx="6120000" cy="909545"/>
          </a:xfrm>
          <a:prstGeom prst="rect">
            <a:avLst/>
          </a:prstGeom>
        </p:spPr>
      </p:pic>
      <p:sp>
        <p:nvSpPr>
          <p:cNvPr id="6" name="Slide Number Placeholder 5">
            <a:extLst>
              <a:ext uri="{FF2B5EF4-FFF2-40B4-BE49-F238E27FC236}">
                <a16:creationId xmlns:a16="http://schemas.microsoft.com/office/drawing/2014/main" id="{04F73F3D-4B2B-78A4-4518-DF3C2381B643}"/>
              </a:ext>
            </a:extLst>
          </p:cNvPr>
          <p:cNvSpPr>
            <a:spLocks noGrp="1"/>
          </p:cNvSpPr>
          <p:nvPr>
            <p:ph type="sldNum" sz="quarter" idx="12"/>
          </p:nvPr>
        </p:nvSpPr>
        <p:spPr/>
        <p:txBody>
          <a:bodyPr/>
          <a:lstStyle/>
          <a:p>
            <a:fld id="{36B5EA5A-BC32-A742-B11B-8E7414D5B535}" type="slidenum">
              <a:rPr lang="en-US" smtClean="0"/>
              <a:pPr/>
              <a:t>36</a:t>
            </a:fld>
            <a:endParaRPr lang="en-US"/>
          </a:p>
        </p:txBody>
      </p:sp>
      <p:sp>
        <p:nvSpPr>
          <p:cNvPr id="7" name="Title 6">
            <a:extLst>
              <a:ext uri="{FF2B5EF4-FFF2-40B4-BE49-F238E27FC236}">
                <a16:creationId xmlns:a16="http://schemas.microsoft.com/office/drawing/2014/main" id="{F9202D52-749C-F9CC-B743-948B829C8C55}"/>
              </a:ext>
            </a:extLst>
          </p:cNvPr>
          <p:cNvSpPr>
            <a:spLocks noGrp="1"/>
          </p:cNvSpPr>
          <p:nvPr>
            <p:ph type="title"/>
          </p:nvPr>
        </p:nvSpPr>
        <p:spPr/>
        <p:txBody>
          <a:bodyPr/>
          <a:lstStyle/>
          <a:p>
            <a:pPr>
              <a:lnSpc>
                <a:spcPct val="100000"/>
              </a:lnSpc>
            </a:pPr>
            <a:r>
              <a:rPr lang="en-US" sz="2800"/>
              <a:t>444.4.4 – </a:t>
            </a:r>
            <a:r>
              <a:rPr lang="fr-FR" sz="2800"/>
              <a:t>Réseau de terre dans des bâtiments à plusieurs étages </a:t>
            </a:r>
            <a:r>
              <a:rPr lang="en-US" sz="2200">
                <a:solidFill>
                  <a:schemeClr val="bg2">
                    <a:lumMod val="50000"/>
                  </a:schemeClr>
                </a:solidFill>
              </a:rPr>
              <a:t>Equipotential loop on all levels</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C2114C59-CD00-E23E-AE21-542960C298A2}"/>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The equipotential loop should be present on each level of the building.</a:t>
            </a:r>
          </a:p>
          <a:p>
            <a:pPr marL="0" indent="0">
              <a:lnSpc>
                <a:spcPct val="114000"/>
              </a:lnSpc>
              <a:buNone/>
            </a:pPr>
            <a:r>
              <a:rPr lang="en-US" sz="1800" b="0"/>
              <a:t>The interconnection of the loops should be done by using two conductors as a minimum.</a:t>
            </a:r>
          </a:p>
          <a:p>
            <a:pPr marL="0" indent="0">
              <a:lnSpc>
                <a:spcPct val="114000"/>
              </a:lnSpc>
              <a:buNone/>
            </a:pPr>
            <a:endParaRPr lang="en-US" sz="1800" b="0"/>
          </a:p>
          <a:p>
            <a:pPr marL="0" indent="0">
              <a:lnSpc>
                <a:spcPct val="114000"/>
              </a:lnSpc>
              <a:buNone/>
            </a:pPr>
            <a:endParaRPr lang="en-US" sz="1800" b="0"/>
          </a:p>
          <a:p>
            <a:pPr marL="0" indent="0">
              <a:lnSpc>
                <a:spcPct val="114000"/>
              </a:lnSpc>
              <a:buNone/>
            </a:pPr>
            <a:endParaRPr lang="en-US" sz="1800" b="0"/>
          </a:p>
          <a:p>
            <a:pPr marL="0" indent="0">
              <a:lnSpc>
                <a:spcPct val="114000"/>
              </a:lnSpc>
              <a:buNone/>
            </a:pPr>
            <a:endParaRPr lang="en-US" sz="1800" b="0"/>
          </a:p>
          <a:p>
            <a:pPr marL="0" indent="0">
              <a:lnSpc>
                <a:spcPct val="114000"/>
              </a:lnSpc>
              <a:buNone/>
            </a:pPr>
            <a:endParaRPr lang="en-US" sz="1800" b="0"/>
          </a:p>
          <a:p>
            <a:pPr marL="0" indent="0">
              <a:lnSpc>
                <a:spcPct val="114000"/>
              </a:lnSpc>
              <a:buNone/>
            </a:pPr>
            <a:endParaRPr lang="fr-FR" sz="1800" b="0" i="1">
              <a:solidFill>
                <a:srgbClr val="000000"/>
              </a:solidFill>
              <a:effectLst/>
              <a:latin typeface="Arial" panose="020B0604020202020204" pitchFamily="34" charset="0"/>
            </a:endParaRPr>
          </a:p>
        </p:txBody>
      </p:sp>
      <p:sp>
        <p:nvSpPr>
          <p:cNvPr id="5" name="Rectangle: Rounded Corners 4">
            <a:extLst>
              <a:ext uri="{FF2B5EF4-FFF2-40B4-BE49-F238E27FC236}">
                <a16:creationId xmlns:a16="http://schemas.microsoft.com/office/drawing/2014/main" id="{24F3D99F-0E05-63C7-75BE-8C88596E242A}"/>
              </a:ext>
            </a:extLst>
          </p:cNvPr>
          <p:cNvSpPr/>
          <p:nvPr/>
        </p:nvSpPr>
        <p:spPr>
          <a:xfrm>
            <a:off x="410510" y="1661433"/>
            <a:ext cx="6122495" cy="759455"/>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a:extLst>
              <a:ext uri="{FF2B5EF4-FFF2-40B4-BE49-F238E27FC236}">
                <a16:creationId xmlns:a16="http://schemas.microsoft.com/office/drawing/2014/main" id="{B27A4435-BCBF-FAE7-2F68-EA197186D6C1}"/>
              </a:ext>
            </a:extLst>
          </p:cNvPr>
          <p:cNvPicPr>
            <a:picLocks noChangeAspect="1"/>
          </p:cNvPicPr>
          <p:nvPr/>
        </p:nvPicPr>
        <p:blipFill>
          <a:blip r:embed="rId3"/>
          <a:stretch>
            <a:fillRect/>
          </a:stretch>
        </p:blipFill>
        <p:spPr>
          <a:xfrm>
            <a:off x="1487488" y="2499277"/>
            <a:ext cx="2825974" cy="3399360"/>
          </a:xfrm>
          <a:prstGeom prst="rect">
            <a:avLst/>
          </a:prstGeom>
        </p:spPr>
      </p:pic>
      <p:pic>
        <p:nvPicPr>
          <p:cNvPr id="14" name="Picture 13">
            <a:extLst>
              <a:ext uri="{FF2B5EF4-FFF2-40B4-BE49-F238E27FC236}">
                <a16:creationId xmlns:a16="http://schemas.microsoft.com/office/drawing/2014/main" id="{C05BB507-ED45-72A0-B105-6CA8290DF7BD}"/>
              </a:ext>
            </a:extLst>
          </p:cNvPr>
          <p:cNvPicPr>
            <a:picLocks noChangeAspect="1"/>
          </p:cNvPicPr>
          <p:nvPr/>
        </p:nvPicPr>
        <p:blipFill>
          <a:blip r:embed="rId4"/>
          <a:stretch>
            <a:fillRect/>
          </a:stretch>
        </p:blipFill>
        <p:spPr>
          <a:xfrm>
            <a:off x="1631504" y="5977026"/>
            <a:ext cx="2898668" cy="188413"/>
          </a:xfrm>
          <a:prstGeom prst="rect">
            <a:avLst/>
          </a:prstGeom>
        </p:spPr>
      </p:pic>
      <p:pic>
        <p:nvPicPr>
          <p:cNvPr id="15" name="Picture 14">
            <a:extLst>
              <a:ext uri="{FF2B5EF4-FFF2-40B4-BE49-F238E27FC236}">
                <a16:creationId xmlns:a16="http://schemas.microsoft.com/office/drawing/2014/main" id="{89D9711C-80B2-06F0-101D-121600279A26}"/>
              </a:ext>
            </a:extLst>
          </p:cNvPr>
          <p:cNvPicPr>
            <a:picLocks noChangeAspect="1"/>
          </p:cNvPicPr>
          <p:nvPr/>
        </p:nvPicPr>
        <p:blipFill>
          <a:blip r:embed="rId5"/>
          <a:stretch>
            <a:fillRect/>
          </a:stretch>
        </p:blipFill>
        <p:spPr>
          <a:xfrm>
            <a:off x="11231091" y="5661248"/>
            <a:ext cx="540000" cy="540000"/>
          </a:xfrm>
          <a:prstGeom prst="rect">
            <a:avLst/>
          </a:prstGeom>
        </p:spPr>
      </p:pic>
      <p:pic>
        <p:nvPicPr>
          <p:cNvPr id="2" name="Graphic 1" descr="User with solid fill">
            <a:extLst>
              <a:ext uri="{FF2B5EF4-FFF2-40B4-BE49-F238E27FC236}">
                <a16:creationId xmlns:a16="http://schemas.microsoft.com/office/drawing/2014/main" id="{BC9B2168-E309-46E5-45EA-290C28A3FAB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223718627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14EA42-1F7A-9D38-57A5-2FEE35910E28}"/>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A584E41F-9881-932F-7790-958FB5D55ADF}"/>
              </a:ext>
            </a:extLst>
          </p:cNvPr>
          <p:cNvPicPr>
            <a:picLocks noChangeAspect="1"/>
          </p:cNvPicPr>
          <p:nvPr/>
        </p:nvPicPr>
        <p:blipFill>
          <a:blip r:embed="rId2"/>
          <a:stretch>
            <a:fillRect/>
          </a:stretch>
        </p:blipFill>
        <p:spPr>
          <a:xfrm>
            <a:off x="402068" y="1439774"/>
            <a:ext cx="6120000" cy="3050265"/>
          </a:xfrm>
          <a:prstGeom prst="rect">
            <a:avLst/>
          </a:prstGeom>
        </p:spPr>
      </p:pic>
      <p:sp>
        <p:nvSpPr>
          <p:cNvPr id="6" name="Slide Number Placeholder 5">
            <a:extLst>
              <a:ext uri="{FF2B5EF4-FFF2-40B4-BE49-F238E27FC236}">
                <a16:creationId xmlns:a16="http://schemas.microsoft.com/office/drawing/2014/main" id="{8924ABDD-EFFE-2471-C7C7-7BA9232241E0}"/>
              </a:ext>
            </a:extLst>
          </p:cNvPr>
          <p:cNvSpPr>
            <a:spLocks noGrp="1"/>
          </p:cNvSpPr>
          <p:nvPr>
            <p:ph type="sldNum" sz="quarter" idx="12"/>
          </p:nvPr>
        </p:nvSpPr>
        <p:spPr/>
        <p:txBody>
          <a:bodyPr/>
          <a:lstStyle/>
          <a:p>
            <a:fld id="{36B5EA5A-BC32-A742-B11B-8E7414D5B535}" type="slidenum">
              <a:rPr lang="en-US" smtClean="0"/>
              <a:pPr/>
              <a:t>37</a:t>
            </a:fld>
            <a:endParaRPr lang="en-US"/>
          </a:p>
        </p:txBody>
      </p:sp>
      <p:sp>
        <p:nvSpPr>
          <p:cNvPr id="7" name="Title 6">
            <a:extLst>
              <a:ext uri="{FF2B5EF4-FFF2-40B4-BE49-F238E27FC236}">
                <a16:creationId xmlns:a16="http://schemas.microsoft.com/office/drawing/2014/main" id="{EDB4F6CF-E98D-BB95-B1BB-0C8E29B59A51}"/>
              </a:ext>
            </a:extLst>
          </p:cNvPr>
          <p:cNvSpPr>
            <a:spLocks noGrp="1"/>
          </p:cNvSpPr>
          <p:nvPr>
            <p:ph type="title"/>
          </p:nvPr>
        </p:nvSpPr>
        <p:spPr/>
        <p:txBody>
          <a:bodyPr/>
          <a:lstStyle/>
          <a:p>
            <a:pPr>
              <a:lnSpc>
                <a:spcPct val="100000"/>
              </a:lnSpc>
            </a:pPr>
            <a:r>
              <a:rPr lang="en-US" sz="2800"/>
              <a:t>444.4.5 – </a:t>
            </a:r>
            <a:r>
              <a:rPr lang="fr-FR" sz="2800"/>
              <a:t>Conducteurs d’équipotentialité fonctionnelle </a:t>
            </a:r>
            <a:br>
              <a:rPr lang="fr-FR" sz="2800"/>
            </a:br>
            <a:r>
              <a:rPr lang="en-US" sz="2200">
                <a:solidFill>
                  <a:schemeClr val="bg2">
                    <a:lumMod val="50000"/>
                  </a:schemeClr>
                </a:solidFill>
              </a:rPr>
              <a:t>Round cable is not the best solution for power converter earthing</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07CBE673-1483-4D14-D79B-0F1F7A71C6F1}"/>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High frequency can lead to skin effect on the round earthing cable.</a:t>
            </a:r>
          </a:p>
          <a:p>
            <a:pPr marL="0" indent="0">
              <a:lnSpc>
                <a:spcPct val="114000"/>
              </a:lnSpc>
              <a:buNone/>
            </a:pPr>
            <a:endParaRPr lang="en-US" sz="1800" b="0"/>
          </a:p>
          <a:p>
            <a:pPr marL="0" indent="0">
              <a:lnSpc>
                <a:spcPct val="114000"/>
              </a:lnSpc>
              <a:buNone/>
            </a:pPr>
            <a:endParaRPr lang="en-US" sz="1800" b="0"/>
          </a:p>
          <a:p>
            <a:pPr marL="0" indent="0">
              <a:lnSpc>
                <a:spcPct val="114000"/>
              </a:lnSpc>
              <a:buNone/>
            </a:pPr>
            <a:endParaRPr lang="en-US" sz="1800" b="0"/>
          </a:p>
          <a:p>
            <a:pPr marL="0" indent="0">
              <a:lnSpc>
                <a:spcPct val="114000"/>
              </a:lnSpc>
              <a:buNone/>
            </a:pPr>
            <a:r>
              <a:rPr lang="en-US" sz="1800" b="0"/>
              <a:t>It is recommended to use metal strips or flat braids.</a:t>
            </a:r>
          </a:p>
          <a:p>
            <a:pPr marL="0" indent="0">
              <a:lnSpc>
                <a:spcPct val="114000"/>
              </a:lnSpc>
              <a:buNone/>
            </a:pPr>
            <a:endParaRPr lang="en-US" sz="1800" b="0"/>
          </a:p>
          <a:p>
            <a:pPr marL="0" indent="0">
              <a:lnSpc>
                <a:spcPct val="114000"/>
              </a:lnSpc>
              <a:buNone/>
            </a:pPr>
            <a:endParaRPr lang="en-US" sz="1800" b="0"/>
          </a:p>
          <a:p>
            <a:pPr marL="0" indent="0">
              <a:lnSpc>
                <a:spcPct val="114000"/>
              </a:lnSpc>
              <a:buNone/>
            </a:pPr>
            <a:endParaRPr lang="en-US" sz="1800" b="0"/>
          </a:p>
          <a:p>
            <a:pPr marL="0" indent="0">
              <a:lnSpc>
                <a:spcPct val="114000"/>
              </a:lnSpc>
              <a:buNone/>
            </a:pPr>
            <a:endParaRPr lang="en-US" sz="1800" b="0"/>
          </a:p>
          <a:p>
            <a:pPr marL="0" indent="0">
              <a:lnSpc>
                <a:spcPct val="114000"/>
              </a:lnSpc>
              <a:buNone/>
            </a:pPr>
            <a:endParaRPr lang="en-US" sz="1800" b="0"/>
          </a:p>
          <a:p>
            <a:pPr marL="0" indent="0">
              <a:lnSpc>
                <a:spcPct val="114000"/>
              </a:lnSpc>
              <a:buNone/>
            </a:pPr>
            <a:endParaRPr lang="fr-FR" sz="1800" b="0" i="1">
              <a:solidFill>
                <a:srgbClr val="000000"/>
              </a:solidFill>
              <a:effectLst/>
              <a:latin typeface="Arial" panose="020B0604020202020204" pitchFamily="34" charset="0"/>
            </a:endParaRPr>
          </a:p>
        </p:txBody>
      </p:sp>
      <p:sp>
        <p:nvSpPr>
          <p:cNvPr id="5" name="Rectangle: Rounded Corners 4">
            <a:extLst>
              <a:ext uri="{FF2B5EF4-FFF2-40B4-BE49-F238E27FC236}">
                <a16:creationId xmlns:a16="http://schemas.microsoft.com/office/drawing/2014/main" id="{DA36BABB-25D0-216C-3695-5BF46C0B97D0}"/>
              </a:ext>
            </a:extLst>
          </p:cNvPr>
          <p:cNvSpPr/>
          <p:nvPr/>
        </p:nvSpPr>
        <p:spPr>
          <a:xfrm>
            <a:off x="385436" y="2852937"/>
            <a:ext cx="6122495" cy="360040"/>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Picture 14">
            <a:extLst>
              <a:ext uri="{FF2B5EF4-FFF2-40B4-BE49-F238E27FC236}">
                <a16:creationId xmlns:a16="http://schemas.microsoft.com/office/drawing/2014/main" id="{57256697-3695-7F57-1572-1F775823E460}"/>
              </a:ext>
            </a:extLst>
          </p:cNvPr>
          <p:cNvPicPr>
            <a:picLocks noChangeAspect="1"/>
          </p:cNvPicPr>
          <p:nvPr/>
        </p:nvPicPr>
        <p:blipFill>
          <a:blip r:embed="rId3"/>
          <a:stretch>
            <a:fillRect/>
          </a:stretch>
        </p:blipFill>
        <p:spPr>
          <a:xfrm>
            <a:off x="11231091" y="5661248"/>
            <a:ext cx="540000" cy="540000"/>
          </a:xfrm>
          <a:prstGeom prst="rect">
            <a:avLst/>
          </a:prstGeom>
        </p:spPr>
      </p:pic>
      <p:pic>
        <p:nvPicPr>
          <p:cNvPr id="1026" name="Picture 2" descr="Flexible Flat Braid Bonds - Kingsmill Industries">
            <a:extLst>
              <a:ext uri="{FF2B5EF4-FFF2-40B4-BE49-F238E27FC236}">
                <a16:creationId xmlns:a16="http://schemas.microsoft.com/office/drawing/2014/main" id="{634D0056-7B58-417C-99DC-72816680B53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12224" y="2312977"/>
            <a:ext cx="1800000" cy="1800000"/>
          </a:xfrm>
          <a:prstGeom prst="rect">
            <a:avLst/>
          </a:prstGeom>
          <a:noFill/>
          <a:extLst>
            <a:ext uri="{909E8E84-426E-40DD-AFC4-6F175D3DCCD1}">
              <a14:hiddenFill xmlns:a14="http://schemas.microsoft.com/office/drawing/2010/main">
                <a:solidFill>
                  <a:srgbClr val="FFFFFF"/>
                </a:solidFill>
              </a14:hiddenFill>
            </a:ext>
          </a:extLst>
        </p:spPr>
      </p:pic>
      <p:pic>
        <p:nvPicPr>
          <p:cNvPr id="2" name="Graphic 1" descr="User with solid fill">
            <a:extLst>
              <a:ext uri="{FF2B5EF4-FFF2-40B4-BE49-F238E27FC236}">
                <a16:creationId xmlns:a16="http://schemas.microsoft.com/office/drawing/2014/main" id="{C0C035A7-FE3E-634F-3C63-792EBE93E0C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218779941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6823F2-A6EE-3A13-4169-A27E63365677}"/>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8F26A60E-EEAC-F77F-6D66-6E104D58FEC7}"/>
              </a:ext>
            </a:extLst>
          </p:cNvPr>
          <p:cNvPicPr>
            <a:picLocks noChangeAspect="1"/>
          </p:cNvPicPr>
          <p:nvPr/>
        </p:nvPicPr>
        <p:blipFill>
          <a:blip r:embed="rId2"/>
          <a:stretch>
            <a:fillRect/>
          </a:stretch>
        </p:blipFill>
        <p:spPr>
          <a:xfrm>
            <a:off x="407988" y="1646566"/>
            <a:ext cx="6120000" cy="3032198"/>
          </a:xfrm>
          <a:prstGeom prst="rect">
            <a:avLst/>
          </a:prstGeom>
        </p:spPr>
      </p:pic>
      <p:sp>
        <p:nvSpPr>
          <p:cNvPr id="6" name="Slide Number Placeholder 5">
            <a:extLst>
              <a:ext uri="{FF2B5EF4-FFF2-40B4-BE49-F238E27FC236}">
                <a16:creationId xmlns:a16="http://schemas.microsoft.com/office/drawing/2014/main" id="{FECAA4E8-C9DD-99FF-3C01-11DD89832FFD}"/>
              </a:ext>
            </a:extLst>
          </p:cNvPr>
          <p:cNvSpPr>
            <a:spLocks noGrp="1"/>
          </p:cNvSpPr>
          <p:nvPr>
            <p:ph type="sldNum" sz="quarter" idx="12"/>
          </p:nvPr>
        </p:nvSpPr>
        <p:spPr/>
        <p:txBody>
          <a:bodyPr/>
          <a:lstStyle/>
          <a:p>
            <a:fld id="{36B5EA5A-BC32-A742-B11B-8E7414D5B535}" type="slidenum">
              <a:rPr lang="en-US" smtClean="0"/>
              <a:pPr/>
              <a:t>38</a:t>
            </a:fld>
            <a:endParaRPr lang="en-US"/>
          </a:p>
        </p:txBody>
      </p:sp>
      <p:sp>
        <p:nvSpPr>
          <p:cNvPr id="7" name="Title 6">
            <a:extLst>
              <a:ext uri="{FF2B5EF4-FFF2-40B4-BE49-F238E27FC236}">
                <a16:creationId xmlns:a16="http://schemas.microsoft.com/office/drawing/2014/main" id="{F4F43C1B-7D5F-93A7-AD7F-C64C50EDD538}"/>
              </a:ext>
            </a:extLst>
          </p:cNvPr>
          <p:cNvSpPr>
            <a:spLocks noGrp="1"/>
          </p:cNvSpPr>
          <p:nvPr>
            <p:ph type="title"/>
          </p:nvPr>
        </p:nvSpPr>
        <p:spPr/>
        <p:txBody>
          <a:bodyPr/>
          <a:lstStyle/>
          <a:p>
            <a:pPr>
              <a:lnSpc>
                <a:spcPct val="100000"/>
              </a:lnSpc>
            </a:pPr>
            <a:r>
              <a:rPr lang="en-US" sz="2800"/>
              <a:t>444.4.5 – </a:t>
            </a:r>
            <a:r>
              <a:rPr lang="fr-FR" sz="2800"/>
              <a:t>Conducteurs d’équipotentialité fonctionnelle</a:t>
            </a:r>
            <a:br>
              <a:rPr lang="fr-FR" sz="2800"/>
            </a:br>
            <a:r>
              <a:rPr lang="en-US" sz="2200">
                <a:solidFill>
                  <a:schemeClr val="bg2">
                    <a:lumMod val="50000"/>
                  </a:schemeClr>
                </a:solidFill>
              </a:rPr>
              <a:t>New accent on the separation between PE and functional earthing</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DCC17DCF-4E4E-7013-A0B5-18982EA27BBF}"/>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Information to be acknowledged by groups operating power converters or other equipment who may have a dedicated functional earthing not simultaneously serving as PE, in which case this earthing shall not be colored yellow/green (but pink, according to IEC 60445:2021).</a:t>
            </a:r>
          </a:p>
          <a:p>
            <a:pPr marL="0" indent="0">
              <a:lnSpc>
                <a:spcPct val="114000"/>
              </a:lnSpc>
              <a:buNone/>
            </a:pPr>
            <a:endParaRPr lang="fr-FR" sz="1800" b="0" i="1">
              <a:solidFill>
                <a:srgbClr val="000000"/>
              </a:solidFill>
              <a:effectLst/>
              <a:latin typeface="Arial" panose="020B0604020202020204" pitchFamily="34" charset="0"/>
            </a:endParaRPr>
          </a:p>
        </p:txBody>
      </p:sp>
      <p:sp>
        <p:nvSpPr>
          <p:cNvPr id="5" name="Rectangle: Rounded Corners 4">
            <a:extLst>
              <a:ext uri="{FF2B5EF4-FFF2-40B4-BE49-F238E27FC236}">
                <a16:creationId xmlns:a16="http://schemas.microsoft.com/office/drawing/2014/main" id="{C5B2773B-BD54-1188-C75E-FAEF858927DD}"/>
              </a:ext>
            </a:extLst>
          </p:cNvPr>
          <p:cNvSpPr/>
          <p:nvPr/>
        </p:nvSpPr>
        <p:spPr>
          <a:xfrm>
            <a:off x="407988" y="3546577"/>
            <a:ext cx="6150039" cy="640629"/>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a:extLst>
              <a:ext uri="{FF2B5EF4-FFF2-40B4-BE49-F238E27FC236}">
                <a16:creationId xmlns:a16="http://schemas.microsoft.com/office/drawing/2014/main" id="{9C41DE4E-64C0-7C98-5A31-5FA2FF9D1AB4}"/>
              </a:ext>
            </a:extLst>
          </p:cNvPr>
          <p:cNvPicPr>
            <a:picLocks noChangeAspect="1"/>
          </p:cNvPicPr>
          <p:nvPr/>
        </p:nvPicPr>
        <p:blipFill>
          <a:blip r:embed="rId3"/>
          <a:stretch>
            <a:fillRect/>
          </a:stretch>
        </p:blipFill>
        <p:spPr>
          <a:xfrm>
            <a:off x="11248800" y="5660775"/>
            <a:ext cx="540000" cy="540000"/>
          </a:xfrm>
          <a:prstGeom prst="rect">
            <a:avLst/>
          </a:prstGeom>
        </p:spPr>
      </p:pic>
      <p:pic>
        <p:nvPicPr>
          <p:cNvPr id="3" name="Graphic 2" descr="User with solid fill">
            <a:extLst>
              <a:ext uri="{FF2B5EF4-FFF2-40B4-BE49-F238E27FC236}">
                <a16:creationId xmlns:a16="http://schemas.microsoft.com/office/drawing/2014/main" id="{2A60E9F7-9B9F-CF7F-FC5A-75C46660823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235645078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66DDD1-0BA4-9077-4D76-DB32524D6B30}"/>
            </a:ext>
          </a:extLst>
        </p:cNvPr>
        <p:cNvGrpSpPr/>
        <p:nvPr/>
      </p:nvGrpSpPr>
      <p:grpSpPr>
        <a:xfrm>
          <a:off x="0" y="0"/>
          <a:ext cx="0" cy="0"/>
          <a:chOff x="0" y="0"/>
          <a:chExt cx="0" cy="0"/>
        </a:xfrm>
      </p:grpSpPr>
      <p:pic>
        <p:nvPicPr>
          <p:cNvPr id="9" name="Picture 8">
            <a:extLst>
              <a:ext uri="{FF2B5EF4-FFF2-40B4-BE49-F238E27FC236}">
                <a16:creationId xmlns:a16="http://schemas.microsoft.com/office/drawing/2014/main" id="{D721B20E-BE24-CFE8-AEA5-D397D8C8338F}"/>
              </a:ext>
            </a:extLst>
          </p:cNvPr>
          <p:cNvPicPr>
            <a:picLocks noChangeAspect="1"/>
          </p:cNvPicPr>
          <p:nvPr/>
        </p:nvPicPr>
        <p:blipFill>
          <a:blip r:embed="rId2"/>
          <a:stretch>
            <a:fillRect/>
          </a:stretch>
        </p:blipFill>
        <p:spPr>
          <a:xfrm>
            <a:off x="383727" y="2993791"/>
            <a:ext cx="6120000" cy="3190712"/>
          </a:xfrm>
          <a:prstGeom prst="rect">
            <a:avLst/>
          </a:prstGeom>
        </p:spPr>
      </p:pic>
      <p:sp>
        <p:nvSpPr>
          <p:cNvPr id="6" name="Slide Number Placeholder 5">
            <a:extLst>
              <a:ext uri="{FF2B5EF4-FFF2-40B4-BE49-F238E27FC236}">
                <a16:creationId xmlns:a16="http://schemas.microsoft.com/office/drawing/2014/main" id="{ED522A5F-79BE-CAE2-C326-B0E2596C8796}"/>
              </a:ext>
            </a:extLst>
          </p:cNvPr>
          <p:cNvSpPr>
            <a:spLocks noGrp="1"/>
          </p:cNvSpPr>
          <p:nvPr>
            <p:ph type="sldNum" sz="quarter" idx="12"/>
          </p:nvPr>
        </p:nvSpPr>
        <p:spPr/>
        <p:txBody>
          <a:bodyPr/>
          <a:lstStyle/>
          <a:p>
            <a:fld id="{36B5EA5A-BC32-A742-B11B-8E7414D5B535}" type="slidenum">
              <a:rPr lang="en-US" smtClean="0"/>
              <a:pPr/>
              <a:t>39</a:t>
            </a:fld>
            <a:endParaRPr lang="en-US"/>
          </a:p>
        </p:txBody>
      </p:sp>
      <p:sp>
        <p:nvSpPr>
          <p:cNvPr id="7" name="Title 6">
            <a:extLst>
              <a:ext uri="{FF2B5EF4-FFF2-40B4-BE49-F238E27FC236}">
                <a16:creationId xmlns:a16="http://schemas.microsoft.com/office/drawing/2014/main" id="{AF5E80B5-9BEF-C67E-88D5-01FF5C6E0DC9}"/>
              </a:ext>
            </a:extLst>
          </p:cNvPr>
          <p:cNvSpPr>
            <a:spLocks noGrp="1"/>
          </p:cNvSpPr>
          <p:nvPr>
            <p:ph type="title"/>
          </p:nvPr>
        </p:nvSpPr>
        <p:spPr/>
        <p:txBody>
          <a:bodyPr/>
          <a:lstStyle/>
          <a:p>
            <a:pPr>
              <a:lnSpc>
                <a:spcPct val="100000"/>
              </a:lnSpc>
            </a:pPr>
            <a:r>
              <a:rPr lang="en-US" sz="2800"/>
              <a:t>444.6 – </a:t>
            </a:r>
            <a:r>
              <a:rPr lang="fr-FR" sz="2800"/>
              <a:t>Ségrégation des circuits</a:t>
            </a:r>
            <a:br>
              <a:rPr lang="fr-FR" sz="2800"/>
            </a:br>
            <a:r>
              <a:rPr lang="en-US" sz="2200">
                <a:solidFill>
                  <a:schemeClr val="bg2">
                    <a:lumMod val="50000"/>
                  </a:schemeClr>
                </a:solidFill>
              </a:rPr>
              <a:t>If a cable ladder EB+EC is used, then a proper separator is needed</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6E78B25E-3978-2624-047B-4C4B741617B4}"/>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Mixing power and communication circuits on the same cable ladder requires 1,5 mm thick solid metal separator.</a:t>
            </a:r>
          </a:p>
          <a:p>
            <a:pPr marL="0" indent="0">
              <a:lnSpc>
                <a:spcPct val="114000"/>
              </a:lnSpc>
              <a:buNone/>
            </a:pPr>
            <a:r>
              <a:rPr lang="en-US" sz="1800" b="0"/>
              <a:t>Other type of separator implicates circuits spacing.</a:t>
            </a:r>
          </a:p>
          <a:p>
            <a:pPr marL="0" indent="0">
              <a:lnSpc>
                <a:spcPct val="114000"/>
              </a:lnSpc>
              <a:buNone/>
            </a:pPr>
            <a:endParaRPr lang="en-US" sz="1800" b="0"/>
          </a:p>
          <a:p>
            <a:pPr marL="0" indent="0">
              <a:lnSpc>
                <a:spcPct val="114000"/>
              </a:lnSpc>
              <a:buNone/>
            </a:pPr>
            <a:endParaRPr lang="en-US" sz="1800" b="0"/>
          </a:p>
          <a:p>
            <a:pPr marL="0" indent="0">
              <a:lnSpc>
                <a:spcPct val="114000"/>
              </a:lnSpc>
              <a:buNone/>
            </a:pPr>
            <a:endParaRPr lang="en-US" sz="1800" b="0"/>
          </a:p>
          <a:p>
            <a:pPr marL="0" indent="0">
              <a:lnSpc>
                <a:spcPct val="114000"/>
              </a:lnSpc>
              <a:buNone/>
            </a:pPr>
            <a:endParaRPr lang="en-US" sz="1800" b="0"/>
          </a:p>
          <a:p>
            <a:pPr marL="0" indent="0">
              <a:lnSpc>
                <a:spcPct val="114000"/>
              </a:lnSpc>
              <a:buNone/>
            </a:pPr>
            <a:endParaRPr lang="en-US" sz="1800" b="0"/>
          </a:p>
          <a:p>
            <a:pPr marL="0" indent="0">
              <a:lnSpc>
                <a:spcPct val="114000"/>
              </a:lnSpc>
              <a:buNone/>
            </a:pPr>
            <a:endParaRPr lang="fr-FR" sz="1800" b="0" i="1">
              <a:solidFill>
                <a:srgbClr val="000000"/>
              </a:solidFill>
              <a:effectLst/>
              <a:latin typeface="Arial" panose="020B0604020202020204" pitchFamily="34" charset="0"/>
            </a:endParaRPr>
          </a:p>
        </p:txBody>
      </p:sp>
      <p:sp>
        <p:nvSpPr>
          <p:cNvPr id="5" name="Rectangle: Rounded Corners 4">
            <a:extLst>
              <a:ext uri="{FF2B5EF4-FFF2-40B4-BE49-F238E27FC236}">
                <a16:creationId xmlns:a16="http://schemas.microsoft.com/office/drawing/2014/main" id="{8071A46E-9897-4768-A099-826841A6527E}"/>
              </a:ext>
            </a:extLst>
          </p:cNvPr>
          <p:cNvSpPr/>
          <p:nvPr/>
        </p:nvSpPr>
        <p:spPr>
          <a:xfrm>
            <a:off x="385436" y="2986138"/>
            <a:ext cx="6122495" cy="3215109"/>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a:extLst>
              <a:ext uri="{FF2B5EF4-FFF2-40B4-BE49-F238E27FC236}">
                <a16:creationId xmlns:a16="http://schemas.microsoft.com/office/drawing/2014/main" id="{67012707-1C52-A54A-FCF5-E56738368535}"/>
              </a:ext>
            </a:extLst>
          </p:cNvPr>
          <p:cNvPicPr>
            <a:picLocks noChangeAspect="1"/>
          </p:cNvPicPr>
          <p:nvPr/>
        </p:nvPicPr>
        <p:blipFill>
          <a:blip r:embed="rId3"/>
          <a:stretch>
            <a:fillRect/>
          </a:stretch>
        </p:blipFill>
        <p:spPr>
          <a:xfrm>
            <a:off x="385436" y="1603285"/>
            <a:ext cx="6120000" cy="1085702"/>
          </a:xfrm>
          <a:prstGeom prst="rect">
            <a:avLst/>
          </a:prstGeom>
        </p:spPr>
      </p:pic>
      <p:pic>
        <p:nvPicPr>
          <p:cNvPr id="2" name="Graphic 1" descr="User with solid fill">
            <a:extLst>
              <a:ext uri="{FF2B5EF4-FFF2-40B4-BE49-F238E27FC236}">
                <a16:creationId xmlns:a16="http://schemas.microsoft.com/office/drawing/2014/main" id="{79480190-BABD-67B8-9C8C-DCA6CFDFB68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18444" y="6469099"/>
            <a:ext cx="194621" cy="194621"/>
          </a:xfrm>
          <a:prstGeom prst="rect">
            <a:avLst/>
          </a:prstGeom>
        </p:spPr>
      </p:pic>
      <p:pic>
        <p:nvPicPr>
          <p:cNvPr id="3" name="Picture 2">
            <a:extLst>
              <a:ext uri="{FF2B5EF4-FFF2-40B4-BE49-F238E27FC236}">
                <a16:creationId xmlns:a16="http://schemas.microsoft.com/office/drawing/2014/main" id="{BDE63598-7AF9-99E2-A71E-14CD80D39D56}"/>
              </a:ext>
            </a:extLst>
          </p:cNvPr>
          <p:cNvPicPr>
            <a:picLocks noChangeAspect="1"/>
          </p:cNvPicPr>
          <p:nvPr/>
        </p:nvPicPr>
        <p:blipFill>
          <a:blip r:embed="rId6"/>
          <a:stretch>
            <a:fillRect/>
          </a:stretch>
        </p:blipFill>
        <p:spPr>
          <a:xfrm>
            <a:off x="11244012" y="5660775"/>
            <a:ext cx="540000" cy="540000"/>
          </a:xfrm>
          <a:prstGeom prst="rect">
            <a:avLst/>
          </a:prstGeom>
        </p:spPr>
      </p:pic>
    </p:spTree>
    <p:extLst>
      <p:ext uri="{BB962C8B-B14F-4D97-AF65-F5344CB8AC3E}">
        <p14:creationId xmlns:p14="http://schemas.microsoft.com/office/powerpoint/2010/main" val="274606729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4176B8-A557-6D88-C2D2-216937C825DA}"/>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D91EE51-DE8C-6F94-59F1-D7FEB1F4C2E9}"/>
              </a:ext>
            </a:extLst>
          </p:cNvPr>
          <p:cNvSpPr>
            <a:spLocks noGrp="1"/>
          </p:cNvSpPr>
          <p:nvPr>
            <p:ph idx="1"/>
          </p:nvPr>
        </p:nvSpPr>
        <p:spPr/>
        <p:txBody>
          <a:bodyPr/>
          <a:lstStyle/>
          <a:p>
            <a:pPr>
              <a:lnSpc>
                <a:spcPct val="150000"/>
              </a:lnSpc>
            </a:pPr>
            <a:r>
              <a:rPr lang="en-GB" b="0"/>
              <a:t>While every effort was made to be thorough, </a:t>
            </a:r>
            <a:r>
              <a:rPr lang="en-GB"/>
              <a:t>some points may have been missed </a:t>
            </a:r>
            <a:r>
              <a:rPr lang="en-GB" b="0"/>
              <a:t>— always verify directly with the standard</a:t>
            </a:r>
            <a:endParaRPr lang="en-US" b="0"/>
          </a:p>
          <a:p>
            <a:pPr>
              <a:lnSpc>
                <a:spcPct val="150000"/>
              </a:lnSpc>
            </a:pPr>
            <a:r>
              <a:rPr lang="en-GB" b="0"/>
              <a:t>This review </a:t>
            </a:r>
            <a:r>
              <a:rPr lang="en-GB" b="0" u="sng"/>
              <a:t>does not replace the obligation to read the full NF C 15-100 standard</a:t>
            </a:r>
          </a:p>
          <a:p>
            <a:pPr>
              <a:lnSpc>
                <a:spcPct val="150000"/>
              </a:lnSpc>
            </a:pPr>
            <a:r>
              <a:rPr lang="en-GB" b="0"/>
              <a:t>Technical experts and equipment managers must still read the specific sections related to their equipment/field of expertise (especially before ordering equipment). </a:t>
            </a:r>
            <a:br>
              <a:rPr lang="en-GB" b="0"/>
            </a:br>
            <a:r>
              <a:rPr lang="en-GB" b="0"/>
              <a:t>In the next few slides, we will explain the importance hereof</a:t>
            </a:r>
          </a:p>
          <a:p>
            <a:endParaRPr lang="en-GB" b="0"/>
          </a:p>
        </p:txBody>
      </p:sp>
      <p:sp>
        <p:nvSpPr>
          <p:cNvPr id="4" name="Slide Number Placeholder 3">
            <a:extLst>
              <a:ext uri="{FF2B5EF4-FFF2-40B4-BE49-F238E27FC236}">
                <a16:creationId xmlns:a16="http://schemas.microsoft.com/office/drawing/2014/main" id="{E1879DD1-0FB3-9951-1554-C99A5E32F0F0}"/>
              </a:ext>
            </a:extLst>
          </p:cNvPr>
          <p:cNvSpPr>
            <a:spLocks noGrp="1"/>
          </p:cNvSpPr>
          <p:nvPr>
            <p:ph type="sldNum" sz="quarter" idx="12"/>
          </p:nvPr>
        </p:nvSpPr>
        <p:spPr/>
        <p:txBody>
          <a:bodyPr/>
          <a:lstStyle/>
          <a:p>
            <a:fld id="{36B5EA5A-BC32-A742-B11B-8E7414D5B535}" type="slidenum">
              <a:rPr lang="en-US" smtClean="0"/>
              <a:pPr/>
              <a:t>4</a:t>
            </a:fld>
            <a:endParaRPr lang="en-US"/>
          </a:p>
        </p:txBody>
      </p:sp>
      <p:sp>
        <p:nvSpPr>
          <p:cNvPr id="5" name="Title 6">
            <a:extLst>
              <a:ext uri="{FF2B5EF4-FFF2-40B4-BE49-F238E27FC236}">
                <a16:creationId xmlns:a16="http://schemas.microsoft.com/office/drawing/2014/main" id="{1DEE3BF8-A3B3-0FBD-503E-740B789CD4F4}"/>
              </a:ext>
            </a:extLst>
          </p:cNvPr>
          <p:cNvSpPr>
            <a:spLocks noGrp="1"/>
          </p:cNvSpPr>
          <p:nvPr>
            <p:ph type="title"/>
          </p:nvPr>
        </p:nvSpPr>
        <p:spPr>
          <a:xfrm>
            <a:off x="407988" y="373593"/>
            <a:ext cx="11376025" cy="1065742"/>
          </a:xfrm>
        </p:spPr>
        <p:txBody>
          <a:bodyPr/>
          <a:lstStyle/>
          <a:p>
            <a:pPr>
              <a:lnSpc>
                <a:spcPct val="100000"/>
              </a:lnSpc>
            </a:pPr>
            <a:r>
              <a:rPr lang="en-US" sz="2800"/>
              <a:t>Purpose &amp; Limitations</a:t>
            </a:r>
            <a:br>
              <a:rPr lang="fr-FR" sz="2800"/>
            </a:br>
            <a:r>
              <a:rPr lang="en-GB" sz="2200">
                <a:solidFill>
                  <a:schemeClr val="bg2">
                    <a:lumMod val="50000"/>
                  </a:schemeClr>
                </a:solidFill>
              </a:rPr>
              <a:t>How to use this review</a:t>
            </a:r>
          </a:p>
        </p:txBody>
      </p:sp>
      <p:pic>
        <p:nvPicPr>
          <p:cNvPr id="3" name="Graphic 2" descr="User with solid fill">
            <a:extLst>
              <a:ext uri="{FF2B5EF4-FFF2-40B4-BE49-F238E27FC236}">
                <a16:creationId xmlns:a16="http://schemas.microsoft.com/office/drawing/2014/main" id="{D545BEBE-8D76-FD69-1674-337081418C4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350357693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346899-983B-05C4-C339-E900A201242C}"/>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E9B92B38-D52F-DBA3-525C-A5D2B7407BE2}"/>
              </a:ext>
            </a:extLst>
          </p:cNvPr>
          <p:cNvSpPr>
            <a:spLocks noGrp="1"/>
          </p:cNvSpPr>
          <p:nvPr>
            <p:ph type="sldNum" sz="quarter" idx="12"/>
          </p:nvPr>
        </p:nvSpPr>
        <p:spPr/>
        <p:txBody>
          <a:bodyPr/>
          <a:lstStyle/>
          <a:p>
            <a:fld id="{36B5EA5A-BC32-A742-B11B-8E7414D5B535}" type="slidenum">
              <a:rPr lang="en-US" smtClean="0"/>
              <a:pPr/>
              <a:t>40</a:t>
            </a:fld>
            <a:endParaRPr lang="en-US"/>
          </a:p>
        </p:txBody>
      </p:sp>
      <p:sp>
        <p:nvSpPr>
          <p:cNvPr id="7" name="Title 6">
            <a:extLst>
              <a:ext uri="{FF2B5EF4-FFF2-40B4-BE49-F238E27FC236}">
                <a16:creationId xmlns:a16="http://schemas.microsoft.com/office/drawing/2014/main" id="{275EEEED-00CA-A516-CA56-DC9E70CBC975}"/>
              </a:ext>
            </a:extLst>
          </p:cNvPr>
          <p:cNvSpPr>
            <a:spLocks noGrp="1"/>
          </p:cNvSpPr>
          <p:nvPr>
            <p:ph type="title"/>
          </p:nvPr>
        </p:nvSpPr>
        <p:spPr/>
        <p:txBody>
          <a:bodyPr/>
          <a:lstStyle/>
          <a:p>
            <a:pPr>
              <a:lnSpc>
                <a:spcPct val="100000"/>
              </a:lnSpc>
            </a:pPr>
            <a:r>
              <a:rPr lang="en-US" sz="2800"/>
              <a:t>463.1.2 – </a:t>
            </a:r>
            <a:r>
              <a:rPr lang="fr-FR" sz="2800"/>
              <a:t>Commande fonctionnelle</a:t>
            </a:r>
            <a:br>
              <a:rPr lang="fr-FR" sz="2800"/>
            </a:br>
            <a:r>
              <a:rPr lang="en-US" sz="2200">
                <a:solidFill>
                  <a:schemeClr val="bg2">
                    <a:lumMod val="50000"/>
                  </a:schemeClr>
                </a:solidFill>
              </a:rPr>
              <a:t>Single pole switching shall be on L, not on N</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654B92E6-5EBD-F440-8A85-369CCE9C3A2D}"/>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The standard allows the single-pole functional switching on neutral for lighting circuits, but it doesn’t allow it in any other case.</a:t>
            </a:r>
          </a:p>
          <a:p>
            <a:pPr marL="0" indent="0">
              <a:lnSpc>
                <a:spcPct val="114000"/>
              </a:lnSpc>
              <a:buNone/>
            </a:pPr>
            <a:r>
              <a:rPr lang="en-US" sz="1800" b="0"/>
              <a:t>For sake of simplicity, we shall make sure that we never switch the neutral as a general rule.</a:t>
            </a:r>
          </a:p>
          <a:p>
            <a:pPr marL="0" indent="0">
              <a:lnSpc>
                <a:spcPct val="114000"/>
              </a:lnSpc>
              <a:buNone/>
            </a:pPr>
            <a:endParaRPr lang="fr-FR" sz="1800" b="0" i="1">
              <a:solidFill>
                <a:srgbClr val="000000"/>
              </a:solidFill>
              <a:effectLst/>
              <a:latin typeface="Arial" panose="020B0604020202020204" pitchFamily="34" charset="0"/>
            </a:endParaRPr>
          </a:p>
        </p:txBody>
      </p:sp>
      <p:pic>
        <p:nvPicPr>
          <p:cNvPr id="4" name="Picture 3">
            <a:extLst>
              <a:ext uri="{FF2B5EF4-FFF2-40B4-BE49-F238E27FC236}">
                <a16:creationId xmlns:a16="http://schemas.microsoft.com/office/drawing/2014/main" id="{EC37EEA0-2B5B-375F-335C-0821383E5B41}"/>
              </a:ext>
            </a:extLst>
          </p:cNvPr>
          <p:cNvPicPr>
            <a:picLocks noChangeAspect="1"/>
          </p:cNvPicPr>
          <p:nvPr/>
        </p:nvPicPr>
        <p:blipFill>
          <a:blip r:embed="rId2"/>
          <a:stretch>
            <a:fillRect/>
          </a:stretch>
        </p:blipFill>
        <p:spPr>
          <a:xfrm>
            <a:off x="407988" y="1628800"/>
            <a:ext cx="6120000" cy="1939229"/>
          </a:xfrm>
          <a:prstGeom prst="rect">
            <a:avLst/>
          </a:prstGeom>
        </p:spPr>
      </p:pic>
      <p:sp>
        <p:nvSpPr>
          <p:cNvPr id="5" name="Rectangle: Rounded Corners 4">
            <a:extLst>
              <a:ext uri="{FF2B5EF4-FFF2-40B4-BE49-F238E27FC236}">
                <a16:creationId xmlns:a16="http://schemas.microsoft.com/office/drawing/2014/main" id="{F995C81A-CFC4-9C57-8172-0214CF806AA2}"/>
              </a:ext>
            </a:extLst>
          </p:cNvPr>
          <p:cNvSpPr/>
          <p:nvPr/>
        </p:nvSpPr>
        <p:spPr>
          <a:xfrm>
            <a:off x="402353" y="3171314"/>
            <a:ext cx="6143261" cy="422172"/>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a:extLst>
              <a:ext uri="{FF2B5EF4-FFF2-40B4-BE49-F238E27FC236}">
                <a16:creationId xmlns:a16="http://schemas.microsoft.com/office/drawing/2014/main" id="{C34A204B-E6B3-8417-CD90-FB680B7F95B3}"/>
              </a:ext>
            </a:extLst>
          </p:cNvPr>
          <p:cNvPicPr>
            <a:picLocks noChangeAspect="1"/>
          </p:cNvPicPr>
          <p:nvPr/>
        </p:nvPicPr>
        <p:blipFill>
          <a:blip r:embed="rId3"/>
          <a:stretch>
            <a:fillRect/>
          </a:stretch>
        </p:blipFill>
        <p:spPr>
          <a:xfrm>
            <a:off x="11231091" y="5661248"/>
            <a:ext cx="540000" cy="540000"/>
          </a:xfrm>
          <a:prstGeom prst="rect">
            <a:avLst/>
          </a:prstGeom>
        </p:spPr>
      </p:pic>
      <p:pic>
        <p:nvPicPr>
          <p:cNvPr id="3" name="Graphic 2" descr="User with solid fill">
            <a:extLst>
              <a:ext uri="{FF2B5EF4-FFF2-40B4-BE49-F238E27FC236}">
                <a16:creationId xmlns:a16="http://schemas.microsoft.com/office/drawing/2014/main" id="{784C1E64-8218-D859-E6EA-24AD83FA011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310135042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28FEC9-9265-8190-10EC-DADFD4662B8D}"/>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E7FC7DE5-8C8C-B8A4-1D00-78D91316F394}"/>
              </a:ext>
            </a:extLst>
          </p:cNvPr>
          <p:cNvPicPr>
            <a:picLocks noChangeAspect="1"/>
          </p:cNvPicPr>
          <p:nvPr/>
        </p:nvPicPr>
        <p:blipFill>
          <a:blip r:embed="rId3"/>
          <a:stretch>
            <a:fillRect/>
          </a:stretch>
        </p:blipFill>
        <p:spPr>
          <a:xfrm>
            <a:off x="407988" y="1628800"/>
            <a:ext cx="6120000" cy="3325126"/>
          </a:xfrm>
          <a:prstGeom prst="rect">
            <a:avLst/>
          </a:prstGeom>
        </p:spPr>
      </p:pic>
      <p:sp>
        <p:nvSpPr>
          <p:cNvPr id="6" name="Slide Number Placeholder 5">
            <a:extLst>
              <a:ext uri="{FF2B5EF4-FFF2-40B4-BE49-F238E27FC236}">
                <a16:creationId xmlns:a16="http://schemas.microsoft.com/office/drawing/2014/main" id="{2ACF6E9E-2CB5-3738-6E69-6586773908AD}"/>
              </a:ext>
            </a:extLst>
          </p:cNvPr>
          <p:cNvSpPr>
            <a:spLocks noGrp="1"/>
          </p:cNvSpPr>
          <p:nvPr>
            <p:ph type="sldNum" sz="quarter" idx="12"/>
          </p:nvPr>
        </p:nvSpPr>
        <p:spPr/>
        <p:txBody>
          <a:bodyPr/>
          <a:lstStyle/>
          <a:p>
            <a:fld id="{36B5EA5A-BC32-A742-B11B-8E7414D5B535}" type="slidenum">
              <a:rPr lang="en-US" smtClean="0"/>
              <a:pPr/>
              <a:t>41</a:t>
            </a:fld>
            <a:endParaRPr lang="en-US"/>
          </a:p>
        </p:txBody>
      </p:sp>
      <p:sp>
        <p:nvSpPr>
          <p:cNvPr id="7" name="Title 6">
            <a:extLst>
              <a:ext uri="{FF2B5EF4-FFF2-40B4-BE49-F238E27FC236}">
                <a16:creationId xmlns:a16="http://schemas.microsoft.com/office/drawing/2014/main" id="{D8E191E0-33E7-AE88-4BC4-756DA68864DE}"/>
              </a:ext>
            </a:extLst>
          </p:cNvPr>
          <p:cNvSpPr>
            <a:spLocks noGrp="1"/>
          </p:cNvSpPr>
          <p:nvPr>
            <p:ph type="title"/>
          </p:nvPr>
        </p:nvSpPr>
        <p:spPr/>
        <p:txBody>
          <a:bodyPr/>
          <a:lstStyle/>
          <a:p>
            <a:pPr>
              <a:lnSpc>
                <a:spcPct val="100000"/>
              </a:lnSpc>
            </a:pPr>
            <a:r>
              <a:rPr lang="en-US" sz="2800"/>
              <a:t>464.1 – </a:t>
            </a:r>
            <a:r>
              <a:rPr lang="fr-FR" sz="2800"/>
              <a:t>Coupure pour entretien mécanique</a:t>
            </a:r>
            <a:br>
              <a:rPr lang="fr-FR" sz="2800"/>
            </a:br>
            <a:r>
              <a:rPr lang="en-US" sz="2200">
                <a:solidFill>
                  <a:schemeClr val="bg2">
                    <a:lumMod val="50000"/>
                  </a:schemeClr>
                </a:solidFill>
              </a:rPr>
              <a:t>The “Inter BACO” now has an official name</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1632909A-D19E-4112-A882-172E9278780B}"/>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The always-called “Inter BACO” now got a standard name “proximity lockout switch”.</a:t>
            </a:r>
          </a:p>
          <a:p>
            <a:pPr marL="0" indent="0">
              <a:lnSpc>
                <a:spcPct val="114000"/>
              </a:lnSpc>
              <a:buNone/>
            </a:pPr>
            <a:r>
              <a:rPr lang="en-US" sz="1800" b="0"/>
              <a:t>We’ll probably keep calling it “Inter BACO”.</a:t>
            </a:r>
          </a:p>
          <a:p>
            <a:pPr marL="0" indent="0">
              <a:lnSpc>
                <a:spcPct val="114000"/>
              </a:lnSpc>
              <a:buNone/>
            </a:pPr>
            <a:endParaRPr lang="fr-FR" sz="1800" b="0" i="1">
              <a:solidFill>
                <a:srgbClr val="000000"/>
              </a:solidFill>
              <a:effectLst/>
              <a:latin typeface="Arial" panose="020B0604020202020204" pitchFamily="34" charset="0"/>
            </a:endParaRPr>
          </a:p>
        </p:txBody>
      </p:sp>
      <p:sp>
        <p:nvSpPr>
          <p:cNvPr id="5" name="Rectangle: Rounded Corners 4">
            <a:extLst>
              <a:ext uri="{FF2B5EF4-FFF2-40B4-BE49-F238E27FC236}">
                <a16:creationId xmlns:a16="http://schemas.microsoft.com/office/drawing/2014/main" id="{550DB051-D59D-7E9B-7D5D-7663676B3A14}"/>
              </a:ext>
            </a:extLst>
          </p:cNvPr>
          <p:cNvSpPr/>
          <p:nvPr/>
        </p:nvSpPr>
        <p:spPr>
          <a:xfrm>
            <a:off x="2719385" y="3800222"/>
            <a:ext cx="2296495" cy="204842"/>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a:extLst>
              <a:ext uri="{FF2B5EF4-FFF2-40B4-BE49-F238E27FC236}">
                <a16:creationId xmlns:a16="http://schemas.microsoft.com/office/drawing/2014/main" id="{21F0C2B0-5952-0C42-B3EC-86DADB495AC6}"/>
              </a:ext>
            </a:extLst>
          </p:cNvPr>
          <p:cNvPicPr>
            <a:picLocks noChangeAspect="1"/>
          </p:cNvPicPr>
          <p:nvPr/>
        </p:nvPicPr>
        <p:blipFill>
          <a:blip r:embed="rId4"/>
          <a:stretch>
            <a:fillRect/>
          </a:stretch>
        </p:blipFill>
        <p:spPr>
          <a:xfrm>
            <a:off x="11243065" y="5660775"/>
            <a:ext cx="540000" cy="540000"/>
          </a:xfrm>
          <a:prstGeom prst="rect">
            <a:avLst/>
          </a:prstGeom>
        </p:spPr>
      </p:pic>
      <p:pic>
        <p:nvPicPr>
          <p:cNvPr id="2" name="Graphic 1" descr="User with solid fill">
            <a:extLst>
              <a:ext uri="{FF2B5EF4-FFF2-40B4-BE49-F238E27FC236}">
                <a16:creationId xmlns:a16="http://schemas.microsoft.com/office/drawing/2014/main" id="{0A5ED691-7C4F-EB82-AB0D-F38A6E614A4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348364162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F54CCC-6782-3759-FA51-0C93FDA9454B}"/>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AE9552D8-2E9C-C43D-8EC2-7C2814FDF310}"/>
              </a:ext>
            </a:extLst>
          </p:cNvPr>
          <p:cNvSpPr>
            <a:spLocks noGrp="1"/>
          </p:cNvSpPr>
          <p:nvPr>
            <p:ph type="sldNum" sz="quarter" idx="12"/>
          </p:nvPr>
        </p:nvSpPr>
        <p:spPr/>
        <p:txBody>
          <a:bodyPr/>
          <a:lstStyle/>
          <a:p>
            <a:fld id="{36B5EA5A-BC32-A742-B11B-8E7414D5B535}" type="slidenum">
              <a:rPr lang="en-US" smtClean="0"/>
              <a:pPr/>
              <a:t>42</a:t>
            </a:fld>
            <a:endParaRPr lang="en-US"/>
          </a:p>
        </p:txBody>
      </p:sp>
      <p:sp>
        <p:nvSpPr>
          <p:cNvPr id="7" name="Title 6">
            <a:extLst>
              <a:ext uri="{FF2B5EF4-FFF2-40B4-BE49-F238E27FC236}">
                <a16:creationId xmlns:a16="http://schemas.microsoft.com/office/drawing/2014/main" id="{0CC6FF0E-2BD4-7AD3-7ED1-53B2B6E4C315}"/>
              </a:ext>
            </a:extLst>
          </p:cNvPr>
          <p:cNvSpPr>
            <a:spLocks noGrp="1"/>
          </p:cNvSpPr>
          <p:nvPr>
            <p:ph type="title"/>
          </p:nvPr>
        </p:nvSpPr>
        <p:spPr/>
        <p:txBody>
          <a:bodyPr/>
          <a:lstStyle/>
          <a:p>
            <a:pPr>
              <a:lnSpc>
                <a:spcPct val="100000"/>
              </a:lnSpc>
            </a:pPr>
            <a:r>
              <a:rPr lang="en-US" sz="2800"/>
              <a:t>Multiple – </a:t>
            </a:r>
            <a:r>
              <a:rPr lang="fr-FR" sz="2800"/>
              <a:t>Emergency </a:t>
            </a:r>
            <a:r>
              <a:rPr lang="fr-FR" sz="2800" err="1"/>
              <a:t>cutoff</a:t>
            </a:r>
            <a:r>
              <a:rPr lang="fr-FR" sz="2800"/>
              <a:t> vs AUG</a:t>
            </a:r>
            <a:br>
              <a:rPr lang="fr-FR" sz="2800"/>
            </a:br>
            <a:r>
              <a:rPr lang="en-US" sz="2200">
                <a:solidFill>
                  <a:schemeClr val="bg2">
                    <a:lumMod val="50000"/>
                  </a:schemeClr>
                </a:solidFill>
              </a:rPr>
              <a:t>AUG is to stop a process, emergency cutoff to remove an electric danger</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536C2025-1DF6-E902-F139-AD531CBBA9C9}"/>
              </a:ext>
            </a:extLst>
          </p:cNvPr>
          <p:cNvSpPr txBox="1">
            <a:spLocks/>
          </p:cNvSpPr>
          <p:nvPr/>
        </p:nvSpPr>
        <p:spPr>
          <a:xfrm>
            <a:off x="6744632" y="1592262"/>
            <a:ext cx="5040000" cy="4608513"/>
          </a:xfrm>
          <a:prstGeom prst="rect">
            <a:avLst/>
          </a:prstGeom>
        </p:spPr>
        <p:txBody>
          <a:bodyPr vert="horz" lIns="0" tIns="0" rIns="0" bIns="0" rtlCol="0" anchor="t">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The AUG is meant to stop a process (e.g. the beam) and an emergency power cut is to remove an electric danger.</a:t>
            </a:r>
            <a:br>
              <a:rPr lang="en-US" sz="1800" b="0"/>
            </a:br>
            <a:r>
              <a:rPr lang="en-US" sz="1800" b="0"/>
              <a:t>Importantly, the emergency power cut </a:t>
            </a:r>
            <a:r>
              <a:rPr lang="en-US" sz="1800" b="0" u="sng"/>
              <a:t>explicitly does not require undervoltage coils</a:t>
            </a:r>
            <a:r>
              <a:rPr lang="en-US" sz="1800" b="0"/>
              <a:t>.</a:t>
            </a:r>
          </a:p>
          <a:p>
            <a:pPr marL="0" indent="0">
              <a:lnSpc>
                <a:spcPct val="114000"/>
              </a:lnSpc>
              <a:buNone/>
            </a:pPr>
            <a:r>
              <a:rPr lang="en-US" sz="1800" b="0"/>
              <a:t>The IS5 should be realigned with the standard (UV coil requirement and naming).</a:t>
            </a:r>
            <a:endParaRPr lang="en-US" sz="1800" b="0">
              <a:cs typeface="Arial"/>
            </a:endParaRPr>
          </a:p>
          <a:p>
            <a:pPr marL="0" indent="0">
              <a:lnSpc>
                <a:spcPct val="114000"/>
              </a:lnSpc>
              <a:buNone/>
            </a:pPr>
            <a:endParaRPr lang="fr-FR" sz="1800" b="0" i="1">
              <a:solidFill>
                <a:srgbClr val="000000"/>
              </a:solidFill>
              <a:effectLst/>
              <a:latin typeface="Arial" panose="020B0604020202020204" pitchFamily="34" charset="0"/>
            </a:endParaRPr>
          </a:p>
        </p:txBody>
      </p:sp>
      <p:pic>
        <p:nvPicPr>
          <p:cNvPr id="3" name="Picture 2">
            <a:extLst>
              <a:ext uri="{FF2B5EF4-FFF2-40B4-BE49-F238E27FC236}">
                <a16:creationId xmlns:a16="http://schemas.microsoft.com/office/drawing/2014/main" id="{079CDD98-0618-1CA5-4464-25A2FAB48D10}"/>
              </a:ext>
            </a:extLst>
          </p:cNvPr>
          <p:cNvPicPr>
            <a:picLocks noChangeAspect="1"/>
          </p:cNvPicPr>
          <p:nvPr/>
        </p:nvPicPr>
        <p:blipFill>
          <a:blip r:embed="rId2"/>
          <a:stretch>
            <a:fillRect/>
          </a:stretch>
        </p:blipFill>
        <p:spPr>
          <a:xfrm>
            <a:off x="435209" y="4275073"/>
            <a:ext cx="6120000" cy="1362873"/>
          </a:xfrm>
          <a:prstGeom prst="rect">
            <a:avLst/>
          </a:prstGeom>
        </p:spPr>
      </p:pic>
      <p:sp>
        <p:nvSpPr>
          <p:cNvPr id="5" name="Rectangle: Rounded Corners 4">
            <a:extLst>
              <a:ext uri="{FF2B5EF4-FFF2-40B4-BE49-F238E27FC236}">
                <a16:creationId xmlns:a16="http://schemas.microsoft.com/office/drawing/2014/main" id="{69778B01-A702-3D97-69F2-78620B01A19B}"/>
              </a:ext>
            </a:extLst>
          </p:cNvPr>
          <p:cNvSpPr/>
          <p:nvPr/>
        </p:nvSpPr>
        <p:spPr>
          <a:xfrm>
            <a:off x="2969168" y="5346415"/>
            <a:ext cx="1826259" cy="185498"/>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a:extLst>
              <a:ext uri="{FF2B5EF4-FFF2-40B4-BE49-F238E27FC236}">
                <a16:creationId xmlns:a16="http://schemas.microsoft.com/office/drawing/2014/main" id="{9F6E825A-553A-CD69-AD51-4717E0CF36D4}"/>
              </a:ext>
            </a:extLst>
          </p:cNvPr>
          <p:cNvPicPr>
            <a:picLocks noChangeAspect="1"/>
          </p:cNvPicPr>
          <p:nvPr/>
        </p:nvPicPr>
        <p:blipFill>
          <a:blip r:embed="rId3"/>
          <a:stretch>
            <a:fillRect/>
          </a:stretch>
        </p:blipFill>
        <p:spPr>
          <a:xfrm>
            <a:off x="407988" y="1574682"/>
            <a:ext cx="6120000" cy="2473391"/>
          </a:xfrm>
          <a:prstGeom prst="rect">
            <a:avLst/>
          </a:prstGeom>
        </p:spPr>
      </p:pic>
      <p:sp>
        <p:nvSpPr>
          <p:cNvPr id="10" name="Rectangle: Rounded Corners 9">
            <a:extLst>
              <a:ext uri="{FF2B5EF4-FFF2-40B4-BE49-F238E27FC236}">
                <a16:creationId xmlns:a16="http://schemas.microsoft.com/office/drawing/2014/main" id="{6C540EC4-8769-94FB-4D67-6DEF9A6D9DE6}"/>
              </a:ext>
            </a:extLst>
          </p:cNvPr>
          <p:cNvSpPr/>
          <p:nvPr/>
        </p:nvSpPr>
        <p:spPr>
          <a:xfrm>
            <a:off x="2778152" y="1990167"/>
            <a:ext cx="1318030" cy="161362"/>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Rounded Corners 10">
            <a:extLst>
              <a:ext uri="{FF2B5EF4-FFF2-40B4-BE49-F238E27FC236}">
                <a16:creationId xmlns:a16="http://schemas.microsoft.com/office/drawing/2014/main" id="{8450F58B-DC6D-C749-4DB3-9B6843D470AD}"/>
              </a:ext>
            </a:extLst>
          </p:cNvPr>
          <p:cNvSpPr/>
          <p:nvPr/>
        </p:nvSpPr>
        <p:spPr>
          <a:xfrm>
            <a:off x="2761348" y="3650600"/>
            <a:ext cx="2187170" cy="155952"/>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Picture 13">
            <a:extLst>
              <a:ext uri="{FF2B5EF4-FFF2-40B4-BE49-F238E27FC236}">
                <a16:creationId xmlns:a16="http://schemas.microsoft.com/office/drawing/2014/main" id="{AC235004-7ED8-C1A8-DCB5-77D23FFB4C03}"/>
              </a:ext>
            </a:extLst>
          </p:cNvPr>
          <p:cNvPicPr>
            <a:picLocks noChangeAspect="1"/>
          </p:cNvPicPr>
          <p:nvPr/>
        </p:nvPicPr>
        <p:blipFill>
          <a:blip r:embed="rId4"/>
          <a:stretch>
            <a:fillRect/>
          </a:stretch>
        </p:blipFill>
        <p:spPr>
          <a:xfrm>
            <a:off x="6696645" y="4157712"/>
            <a:ext cx="4818545" cy="1602801"/>
          </a:xfrm>
          <a:prstGeom prst="rect">
            <a:avLst/>
          </a:prstGeom>
        </p:spPr>
      </p:pic>
      <p:sp>
        <p:nvSpPr>
          <p:cNvPr id="15" name="Rectangle: Rounded Corners 14">
            <a:extLst>
              <a:ext uri="{FF2B5EF4-FFF2-40B4-BE49-F238E27FC236}">
                <a16:creationId xmlns:a16="http://schemas.microsoft.com/office/drawing/2014/main" id="{C846F10B-80D2-6938-4A4C-BE47E374CB5F}"/>
              </a:ext>
            </a:extLst>
          </p:cNvPr>
          <p:cNvSpPr/>
          <p:nvPr/>
        </p:nvSpPr>
        <p:spPr>
          <a:xfrm>
            <a:off x="6708576" y="5475915"/>
            <a:ext cx="4793914" cy="278247"/>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Graphic 1" descr="User with solid fill">
            <a:extLst>
              <a:ext uri="{FF2B5EF4-FFF2-40B4-BE49-F238E27FC236}">
                <a16:creationId xmlns:a16="http://schemas.microsoft.com/office/drawing/2014/main" id="{BF55073F-94F9-23D8-64D5-0C9A6176927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318444" y="6469099"/>
            <a:ext cx="194621" cy="194621"/>
          </a:xfrm>
          <a:prstGeom prst="rect">
            <a:avLst/>
          </a:prstGeom>
        </p:spPr>
      </p:pic>
      <p:pic>
        <p:nvPicPr>
          <p:cNvPr id="9" name="Picture 8">
            <a:extLst>
              <a:ext uri="{FF2B5EF4-FFF2-40B4-BE49-F238E27FC236}">
                <a16:creationId xmlns:a16="http://schemas.microsoft.com/office/drawing/2014/main" id="{BF2C1B40-D746-44A8-5B39-5E45985EC7D4}"/>
              </a:ext>
            </a:extLst>
          </p:cNvPr>
          <p:cNvPicPr>
            <a:picLocks noChangeAspect="1"/>
          </p:cNvPicPr>
          <p:nvPr/>
        </p:nvPicPr>
        <p:blipFill>
          <a:blip r:embed="rId7"/>
          <a:stretch>
            <a:fillRect/>
          </a:stretch>
        </p:blipFill>
        <p:spPr>
          <a:xfrm>
            <a:off x="11243065" y="5661918"/>
            <a:ext cx="540000" cy="540000"/>
          </a:xfrm>
          <a:prstGeom prst="rect">
            <a:avLst/>
          </a:prstGeom>
        </p:spPr>
      </p:pic>
    </p:spTree>
    <p:extLst>
      <p:ext uri="{BB962C8B-B14F-4D97-AF65-F5344CB8AC3E}">
        <p14:creationId xmlns:p14="http://schemas.microsoft.com/office/powerpoint/2010/main" val="32355545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9FD570-5143-BE54-770F-30B11405286B}"/>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CF845F2C-A2E4-CE77-566D-44D896A4EA7D}"/>
              </a:ext>
            </a:extLst>
          </p:cNvPr>
          <p:cNvPicPr>
            <a:picLocks noChangeAspect="1"/>
          </p:cNvPicPr>
          <p:nvPr/>
        </p:nvPicPr>
        <p:blipFill>
          <a:blip r:embed="rId2"/>
          <a:srcRect/>
          <a:stretch/>
        </p:blipFill>
        <p:spPr>
          <a:xfrm>
            <a:off x="403308" y="1557510"/>
            <a:ext cx="5836708" cy="4109466"/>
          </a:xfrm>
          <a:prstGeom prst="rect">
            <a:avLst/>
          </a:prstGeom>
        </p:spPr>
      </p:pic>
      <p:sp>
        <p:nvSpPr>
          <p:cNvPr id="6" name="Slide Number Placeholder 5">
            <a:extLst>
              <a:ext uri="{FF2B5EF4-FFF2-40B4-BE49-F238E27FC236}">
                <a16:creationId xmlns:a16="http://schemas.microsoft.com/office/drawing/2014/main" id="{01C9179D-C086-AA3B-E052-45494297DD1C}"/>
              </a:ext>
            </a:extLst>
          </p:cNvPr>
          <p:cNvSpPr>
            <a:spLocks noGrp="1"/>
          </p:cNvSpPr>
          <p:nvPr>
            <p:ph type="sldNum" sz="quarter" idx="12"/>
          </p:nvPr>
        </p:nvSpPr>
        <p:spPr/>
        <p:txBody>
          <a:bodyPr/>
          <a:lstStyle/>
          <a:p>
            <a:fld id="{36B5EA5A-BC32-A742-B11B-8E7414D5B535}" type="slidenum">
              <a:rPr lang="en-US" smtClean="0"/>
              <a:pPr/>
              <a:t>43</a:t>
            </a:fld>
            <a:endParaRPr lang="en-US"/>
          </a:p>
        </p:txBody>
      </p:sp>
      <p:sp>
        <p:nvSpPr>
          <p:cNvPr id="7" name="Title 6">
            <a:extLst>
              <a:ext uri="{FF2B5EF4-FFF2-40B4-BE49-F238E27FC236}">
                <a16:creationId xmlns:a16="http://schemas.microsoft.com/office/drawing/2014/main" id="{3AEB12F7-6B78-8147-6E35-B10E9C70E731}"/>
              </a:ext>
            </a:extLst>
          </p:cNvPr>
          <p:cNvSpPr>
            <a:spLocks noGrp="1"/>
          </p:cNvSpPr>
          <p:nvPr>
            <p:ph type="title"/>
          </p:nvPr>
        </p:nvSpPr>
        <p:spPr/>
        <p:txBody>
          <a:bodyPr/>
          <a:lstStyle/>
          <a:p>
            <a:pPr>
              <a:lnSpc>
                <a:spcPct val="100000"/>
              </a:lnSpc>
            </a:pPr>
            <a:r>
              <a:rPr lang="en-US" sz="2800"/>
              <a:t>512.1.2 – Courant </a:t>
            </a:r>
            <a:br>
              <a:rPr lang="en-US" sz="2800"/>
            </a:br>
            <a:r>
              <a:rPr lang="en-US" sz="2200">
                <a:solidFill>
                  <a:schemeClr val="bg2">
                    <a:lumMod val="50000"/>
                  </a:schemeClr>
                </a:solidFill>
              </a:rPr>
              <a:t>New formula for the simultaneity factor of power sockets</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F72AB3C6-8AA0-1809-96EC-ACAA7E786EFF}"/>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The impact of the new recommendation is shown below:</a:t>
            </a:r>
          </a:p>
          <a:p>
            <a:pPr marL="0" indent="0">
              <a:lnSpc>
                <a:spcPct val="114000"/>
              </a:lnSpc>
              <a:buNone/>
            </a:pPr>
            <a:endParaRPr lang="fr-FR" sz="1800" b="0" i="1">
              <a:solidFill>
                <a:srgbClr val="000000"/>
              </a:solidFill>
              <a:effectLst/>
              <a:latin typeface="Arial" panose="020B0604020202020204" pitchFamily="34" charset="0"/>
            </a:endParaRPr>
          </a:p>
        </p:txBody>
      </p:sp>
      <p:pic>
        <p:nvPicPr>
          <p:cNvPr id="9" name="Picture 8">
            <a:extLst>
              <a:ext uri="{FF2B5EF4-FFF2-40B4-BE49-F238E27FC236}">
                <a16:creationId xmlns:a16="http://schemas.microsoft.com/office/drawing/2014/main" id="{22A1F3B3-5169-9C8D-4F92-A99C29A32D6C}"/>
              </a:ext>
            </a:extLst>
          </p:cNvPr>
          <p:cNvPicPr>
            <a:picLocks noChangeAspect="1"/>
          </p:cNvPicPr>
          <p:nvPr/>
        </p:nvPicPr>
        <p:blipFill>
          <a:blip r:embed="rId3"/>
          <a:srcRect/>
          <a:stretch/>
        </p:blipFill>
        <p:spPr>
          <a:xfrm>
            <a:off x="11246099" y="5661918"/>
            <a:ext cx="533932" cy="540000"/>
          </a:xfrm>
          <a:prstGeom prst="rect">
            <a:avLst/>
          </a:prstGeom>
        </p:spPr>
      </p:pic>
      <p:sp>
        <p:nvSpPr>
          <p:cNvPr id="10" name="Rectangle: Rounded Corners 9">
            <a:extLst>
              <a:ext uri="{FF2B5EF4-FFF2-40B4-BE49-F238E27FC236}">
                <a16:creationId xmlns:a16="http://schemas.microsoft.com/office/drawing/2014/main" id="{D2F9C3A4-CFC3-9313-05E1-31A66A9A01E1}"/>
              </a:ext>
            </a:extLst>
          </p:cNvPr>
          <p:cNvSpPr/>
          <p:nvPr/>
        </p:nvSpPr>
        <p:spPr>
          <a:xfrm>
            <a:off x="4511824" y="3068960"/>
            <a:ext cx="1008112" cy="260716"/>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6" name="Picture 15">
            <a:extLst>
              <a:ext uri="{FF2B5EF4-FFF2-40B4-BE49-F238E27FC236}">
                <a16:creationId xmlns:a16="http://schemas.microsoft.com/office/drawing/2014/main" id="{847519BE-92A7-F994-3BA2-25DBFB864C41}"/>
              </a:ext>
            </a:extLst>
          </p:cNvPr>
          <p:cNvPicPr>
            <a:picLocks noChangeAspect="1"/>
          </p:cNvPicPr>
          <p:nvPr/>
        </p:nvPicPr>
        <p:blipFill>
          <a:blip r:embed="rId4"/>
          <a:stretch>
            <a:fillRect/>
          </a:stretch>
        </p:blipFill>
        <p:spPr>
          <a:xfrm>
            <a:off x="7918026" y="2708920"/>
            <a:ext cx="1942532" cy="3439375"/>
          </a:xfrm>
          <a:prstGeom prst="rect">
            <a:avLst/>
          </a:prstGeom>
        </p:spPr>
      </p:pic>
      <p:pic>
        <p:nvPicPr>
          <p:cNvPr id="2" name="Graphic 1" descr="User with solid fill">
            <a:extLst>
              <a:ext uri="{FF2B5EF4-FFF2-40B4-BE49-F238E27FC236}">
                <a16:creationId xmlns:a16="http://schemas.microsoft.com/office/drawing/2014/main" id="{A496454B-180C-19DE-69C1-C244FA81AA4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148596611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194AC0-0A6A-899C-988B-92BC60020F75}"/>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B1986A7B-FECE-4E48-77CD-7EEACDC09967}"/>
              </a:ext>
            </a:extLst>
          </p:cNvPr>
          <p:cNvPicPr>
            <a:picLocks noChangeAspect="1"/>
          </p:cNvPicPr>
          <p:nvPr/>
        </p:nvPicPr>
        <p:blipFill>
          <a:blip r:embed="rId2"/>
          <a:srcRect/>
          <a:stretch/>
        </p:blipFill>
        <p:spPr>
          <a:xfrm>
            <a:off x="211113" y="1449388"/>
            <a:ext cx="5836708" cy="4068497"/>
          </a:xfrm>
          <a:prstGeom prst="rect">
            <a:avLst/>
          </a:prstGeom>
        </p:spPr>
      </p:pic>
      <p:sp>
        <p:nvSpPr>
          <p:cNvPr id="6" name="Slide Number Placeholder 5">
            <a:extLst>
              <a:ext uri="{FF2B5EF4-FFF2-40B4-BE49-F238E27FC236}">
                <a16:creationId xmlns:a16="http://schemas.microsoft.com/office/drawing/2014/main" id="{3DAC05F3-7C13-0BF3-C0A5-D6523E50E3D5}"/>
              </a:ext>
            </a:extLst>
          </p:cNvPr>
          <p:cNvSpPr>
            <a:spLocks noGrp="1"/>
          </p:cNvSpPr>
          <p:nvPr>
            <p:ph type="sldNum" sz="quarter" idx="12"/>
          </p:nvPr>
        </p:nvSpPr>
        <p:spPr/>
        <p:txBody>
          <a:bodyPr/>
          <a:lstStyle/>
          <a:p>
            <a:fld id="{36B5EA5A-BC32-A742-B11B-8E7414D5B535}" type="slidenum">
              <a:rPr lang="en-US" smtClean="0"/>
              <a:pPr/>
              <a:t>44</a:t>
            </a:fld>
            <a:endParaRPr lang="en-US"/>
          </a:p>
        </p:txBody>
      </p:sp>
      <p:sp>
        <p:nvSpPr>
          <p:cNvPr id="7" name="Title 6">
            <a:extLst>
              <a:ext uri="{FF2B5EF4-FFF2-40B4-BE49-F238E27FC236}">
                <a16:creationId xmlns:a16="http://schemas.microsoft.com/office/drawing/2014/main" id="{EB3587CE-F719-C442-582E-877EA6B93065}"/>
              </a:ext>
            </a:extLst>
          </p:cNvPr>
          <p:cNvSpPr>
            <a:spLocks noGrp="1"/>
          </p:cNvSpPr>
          <p:nvPr>
            <p:ph type="title"/>
          </p:nvPr>
        </p:nvSpPr>
        <p:spPr/>
        <p:txBody>
          <a:bodyPr/>
          <a:lstStyle/>
          <a:p>
            <a:pPr>
              <a:lnSpc>
                <a:spcPct val="100000"/>
              </a:lnSpc>
            </a:pPr>
            <a:r>
              <a:rPr lang="en-US" sz="2800"/>
              <a:t>512.2 – Influences externes  </a:t>
            </a:r>
            <a:br>
              <a:rPr lang="en-US" sz="2800"/>
            </a:br>
            <a:r>
              <a:rPr lang="en-US" sz="2200">
                <a:solidFill>
                  <a:schemeClr val="bg2">
                    <a:lumMod val="50000"/>
                  </a:schemeClr>
                </a:solidFill>
              </a:rPr>
              <a:t>External factor(s) must be communicated by the client or project </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259C5D51-D6B2-C1C5-EB31-47E32D158CB1}"/>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GB" sz="1800" b="0"/>
              <a:t>This text is new:</a:t>
            </a:r>
            <a:br>
              <a:rPr lang="en-GB" sz="1800" b="0"/>
            </a:br>
            <a:br>
              <a:rPr lang="en-GB" sz="1800" b="0"/>
            </a:br>
            <a:r>
              <a:rPr lang="en-GB" sz="1800" b="0"/>
              <a:t>The combined effect of multiple EXTERNAL INFLUENCES must be communicated in </a:t>
            </a:r>
            <a:r>
              <a:rPr lang="en-GB" sz="1800"/>
              <a:t>advance by the client or project owner</a:t>
            </a:r>
            <a:r>
              <a:rPr lang="en-GB" sz="1800" b="0"/>
              <a:t> in order to determine the corresponding equipment characteristics – </a:t>
            </a:r>
            <a:r>
              <a:rPr lang="en-GB" sz="1800"/>
              <a:t>this must be provided to those responsible for selecting, installing, and ensuring the correct functioning of the electrical equipment.</a:t>
            </a:r>
          </a:p>
          <a:p>
            <a:pPr marL="0" indent="0">
              <a:lnSpc>
                <a:spcPct val="114000"/>
              </a:lnSpc>
              <a:buNone/>
            </a:pPr>
            <a:r>
              <a:rPr lang="en-GB" sz="1800" b="0"/>
              <a:t>e.g. a Class II device must also be IPx4 rated if used outside, else the indirect protection could be nullified.</a:t>
            </a:r>
            <a:endParaRPr lang="fr-FR" sz="1800" b="0" i="1">
              <a:solidFill>
                <a:srgbClr val="000000"/>
              </a:solidFill>
              <a:effectLst/>
              <a:latin typeface="Arial" panose="020B0604020202020204" pitchFamily="34" charset="0"/>
            </a:endParaRPr>
          </a:p>
        </p:txBody>
      </p:sp>
      <p:pic>
        <p:nvPicPr>
          <p:cNvPr id="9" name="Picture 8">
            <a:extLst>
              <a:ext uri="{FF2B5EF4-FFF2-40B4-BE49-F238E27FC236}">
                <a16:creationId xmlns:a16="http://schemas.microsoft.com/office/drawing/2014/main" id="{D612EEAE-6735-546F-96F9-F1B247002456}"/>
              </a:ext>
            </a:extLst>
          </p:cNvPr>
          <p:cNvPicPr>
            <a:picLocks noChangeAspect="1"/>
          </p:cNvPicPr>
          <p:nvPr/>
        </p:nvPicPr>
        <p:blipFill>
          <a:blip r:embed="rId3"/>
          <a:srcRect/>
          <a:stretch/>
        </p:blipFill>
        <p:spPr>
          <a:xfrm>
            <a:off x="11246099" y="5664952"/>
            <a:ext cx="533932" cy="533932"/>
          </a:xfrm>
          <a:prstGeom prst="rect">
            <a:avLst/>
          </a:prstGeom>
        </p:spPr>
      </p:pic>
      <p:sp>
        <p:nvSpPr>
          <p:cNvPr id="10" name="Rectangle: Rounded Corners 9">
            <a:extLst>
              <a:ext uri="{FF2B5EF4-FFF2-40B4-BE49-F238E27FC236}">
                <a16:creationId xmlns:a16="http://schemas.microsoft.com/office/drawing/2014/main" id="{D73329E1-6C25-418E-CA7A-E71FF3D7D62D}"/>
              </a:ext>
            </a:extLst>
          </p:cNvPr>
          <p:cNvSpPr/>
          <p:nvPr/>
        </p:nvSpPr>
        <p:spPr>
          <a:xfrm>
            <a:off x="378565" y="3766160"/>
            <a:ext cx="5765616" cy="526936"/>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Rounded Corners 1">
            <a:extLst>
              <a:ext uri="{FF2B5EF4-FFF2-40B4-BE49-F238E27FC236}">
                <a16:creationId xmlns:a16="http://schemas.microsoft.com/office/drawing/2014/main" id="{51B2E110-ADD0-1731-2B49-541E3E228DD3}"/>
              </a:ext>
            </a:extLst>
          </p:cNvPr>
          <p:cNvSpPr/>
          <p:nvPr/>
        </p:nvSpPr>
        <p:spPr>
          <a:xfrm>
            <a:off x="292821" y="4881676"/>
            <a:ext cx="5765616" cy="780242"/>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Graphic 2" descr="User with solid fill">
            <a:extLst>
              <a:ext uri="{FF2B5EF4-FFF2-40B4-BE49-F238E27FC236}">
                <a16:creationId xmlns:a16="http://schemas.microsoft.com/office/drawing/2014/main" id="{3AE59EC4-D7DA-2440-1380-FEDF0F78D63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105464072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AA4D37-4936-1998-BF51-DF0E7F09430E}"/>
            </a:ext>
          </a:extLst>
        </p:cNvPr>
        <p:cNvGrpSpPr/>
        <p:nvPr/>
      </p:nvGrpSpPr>
      <p:grpSpPr>
        <a:xfrm>
          <a:off x="0" y="0"/>
          <a:ext cx="0" cy="0"/>
          <a:chOff x="0" y="0"/>
          <a:chExt cx="0" cy="0"/>
        </a:xfrm>
      </p:grpSpPr>
      <p:pic>
        <p:nvPicPr>
          <p:cNvPr id="13" name="Picture 12">
            <a:extLst>
              <a:ext uri="{FF2B5EF4-FFF2-40B4-BE49-F238E27FC236}">
                <a16:creationId xmlns:a16="http://schemas.microsoft.com/office/drawing/2014/main" id="{208DD99B-D8E1-47D4-7F35-4322F139C0F8}"/>
              </a:ext>
            </a:extLst>
          </p:cNvPr>
          <p:cNvPicPr>
            <a:picLocks noChangeAspect="1"/>
          </p:cNvPicPr>
          <p:nvPr/>
        </p:nvPicPr>
        <p:blipFill>
          <a:blip r:embed="rId2"/>
          <a:stretch>
            <a:fillRect/>
          </a:stretch>
        </p:blipFill>
        <p:spPr>
          <a:xfrm>
            <a:off x="292821" y="4355575"/>
            <a:ext cx="8343929" cy="1820325"/>
          </a:xfrm>
          <a:prstGeom prst="rect">
            <a:avLst/>
          </a:prstGeom>
        </p:spPr>
      </p:pic>
      <p:pic>
        <p:nvPicPr>
          <p:cNvPr id="4" name="Picture 3">
            <a:extLst>
              <a:ext uri="{FF2B5EF4-FFF2-40B4-BE49-F238E27FC236}">
                <a16:creationId xmlns:a16="http://schemas.microsoft.com/office/drawing/2014/main" id="{6401D80E-B48E-615A-78A9-5D91477DC023}"/>
              </a:ext>
            </a:extLst>
          </p:cNvPr>
          <p:cNvPicPr>
            <a:picLocks noChangeAspect="1"/>
          </p:cNvPicPr>
          <p:nvPr/>
        </p:nvPicPr>
        <p:blipFill>
          <a:blip r:embed="rId3"/>
          <a:srcRect r="20945" b="88462"/>
          <a:stretch>
            <a:fillRect/>
          </a:stretch>
        </p:blipFill>
        <p:spPr>
          <a:xfrm>
            <a:off x="415682" y="4160102"/>
            <a:ext cx="5797957" cy="258508"/>
          </a:xfrm>
          <a:prstGeom prst="rect">
            <a:avLst/>
          </a:prstGeom>
        </p:spPr>
      </p:pic>
      <p:sp>
        <p:nvSpPr>
          <p:cNvPr id="6" name="Slide Number Placeholder 5">
            <a:extLst>
              <a:ext uri="{FF2B5EF4-FFF2-40B4-BE49-F238E27FC236}">
                <a16:creationId xmlns:a16="http://schemas.microsoft.com/office/drawing/2014/main" id="{BFCC7DB1-A892-484E-33E9-3580E8A524A4}"/>
              </a:ext>
            </a:extLst>
          </p:cNvPr>
          <p:cNvSpPr>
            <a:spLocks noGrp="1"/>
          </p:cNvSpPr>
          <p:nvPr>
            <p:ph type="sldNum" sz="quarter" idx="12"/>
          </p:nvPr>
        </p:nvSpPr>
        <p:spPr/>
        <p:txBody>
          <a:bodyPr/>
          <a:lstStyle/>
          <a:p>
            <a:fld id="{36B5EA5A-BC32-A742-B11B-8E7414D5B535}" type="slidenum">
              <a:rPr lang="en-US" smtClean="0"/>
              <a:pPr/>
              <a:t>45</a:t>
            </a:fld>
            <a:endParaRPr lang="en-US"/>
          </a:p>
        </p:txBody>
      </p:sp>
      <p:sp>
        <p:nvSpPr>
          <p:cNvPr id="7" name="Title 6">
            <a:extLst>
              <a:ext uri="{FF2B5EF4-FFF2-40B4-BE49-F238E27FC236}">
                <a16:creationId xmlns:a16="http://schemas.microsoft.com/office/drawing/2014/main" id="{4EFD5A72-0C0F-F199-5F06-A325FB58913B}"/>
              </a:ext>
            </a:extLst>
          </p:cNvPr>
          <p:cNvSpPr>
            <a:spLocks noGrp="1"/>
          </p:cNvSpPr>
          <p:nvPr>
            <p:ph type="title"/>
          </p:nvPr>
        </p:nvSpPr>
        <p:spPr/>
        <p:txBody>
          <a:bodyPr/>
          <a:lstStyle/>
          <a:p>
            <a:pPr>
              <a:lnSpc>
                <a:spcPct val="100000"/>
              </a:lnSpc>
            </a:pPr>
            <a:r>
              <a:rPr lang="en-US" sz="2800"/>
              <a:t>514.5.1 – </a:t>
            </a:r>
            <a:r>
              <a:rPr lang="en-US" sz="2800" err="1"/>
              <a:t>Schémas</a:t>
            </a:r>
            <a:r>
              <a:rPr lang="en-US" sz="2800"/>
              <a:t> et documentation </a:t>
            </a:r>
            <a:br>
              <a:rPr lang="en-US" sz="2800"/>
            </a:br>
            <a:r>
              <a:rPr lang="en-US" sz="2200">
                <a:solidFill>
                  <a:schemeClr val="bg2">
                    <a:lumMod val="50000"/>
                  </a:schemeClr>
                </a:solidFill>
              </a:rPr>
              <a:t>Electrical documentation for buildings containing workers</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25ABF6F1-FE86-4A4D-A423-6605AE7458EC}"/>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GB" sz="1800" b="0"/>
              <a:t>A new text has been added in the recommendation from the French law:</a:t>
            </a:r>
          </a:p>
          <a:p>
            <a:pPr marL="0" indent="0">
              <a:lnSpc>
                <a:spcPct val="114000"/>
              </a:lnSpc>
              <a:buNone/>
            </a:pPr>
            <a:r>
              <a:rPr lang="en-GB" sz="1800" b="0"/>
              <a:t>Essentially for buildings receiving workers (i.e. CERNs case), a list of documents are required, similar to our safety file. It does not explicitly state that it must be on site, but it must be available. </a:t>
            </a:r>
          </a:p>
        </p:txBody>
      </p:sp>
      <p:pic>
        <p:nvPicPr>
          <p:cNvPr id="9" name="Picture 8">
            <a:extLst>
              <a:ext uri="{FF2B5EF4-FFF2-40B4-BE49-F238E27FC236}">
                <a16:creationId xmlns:a16="http://schemas.microsoft.com/office/drawing/2014/main" id="{34979C01-B5B4-8FA4-D2E5-C8350775F3E4}"/>
              </a:ext>
            </a:extLst>
          </p:cNvPr>
          <p:cNvPicPr>
            <a:picLocks noChangeAspect="1"/>
          </p:cNvPicPr>
          <p:nvPr/>
        </p:nvPicPr>
        <p:blipFill>
          <a:blip r:embed="rId4"/>
          <a:srcRect/>
          <a:stretch/>
        </p:blipFill>
        <p:spPr>
          <a:xfrm>
            <a:off x="11246099" y="5664952"/>
            <a:ext cx="533932" cy="533932"/>
          </a:xfrm>
          <a:prstGeom prst="rect">
            <a:avLst/>
          </a:prstGeom>
        </p:spPr>
      </p:pic>
      <p:sp>
        <p:nvSpPr>
          <p:cNvPr id="2" name="Rectangle: Rounded Corners 1">
            <a:extLst>
              <a:ext uri="{FF2B5EF4-FFF2-40B4-BE49-F238E27FC236}">
                <a16:creationId xmlns:a16="http://schemas.microsoft.com/office/drawing/2014/main" id="{9E31C5AF-C640-9B2D-0BA0-E9224CF66575}"/>
              </a:ext>
            </a:extLst>
          </p:cNvPr>
          <p:cNvSpPr/>
          <p:nvPr/>
        </p:nvSpPr>
        <p:spPr>
          <a:xfrm>
            <a:off x="415682" y="4388412"/>
            <a:ext cx="7984740" cy="1787488"/>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a:extLst>
              <a:ext uri="{FF2B5EF4-FFF2-40B4-BE49-F238E27FC236}">
                <a16:creationId xmlns:a16="http://schemas.microsoft.com/office/drawing/2014/main" id="{D12A814A-4351-6453-4775-EA99B06C3D65}"/>
              </a:ext>
            </a:extLst>
          </p:cNvPr>
          <p:cNvPicPr>
            <a:picLocks noChangeAspect="1"/>
          </p:cNvPicPr>
          <p:nvPr/>
        </p:nvPicPr>
        <p:blipFill>
          <a:blip r:embed="rId5"/>
          <a:srcRect/>
          <a:stretch/>
        </p:blipFill>
        <p:spPr>
          <a:xfrm>
            <a:off x="292821" y="1502370"/>
            <a:ext cx="6120000" cy="1468388"/>
          </a:xfrm>
          <a:prstGeom prst="rect">
            <a:avLst/>
          </a:prstGeom>
        </p:spPr>
      </p:pic>
      <p:sp>
        <p:nvSpPr>
          <p:cNvPr id="8" name="Rectangle: Rounded Corners 7">
            <a:extLst>
              <a:ext uri="{FF2B5EF4-FFF2-40B4-BE49-F238E27FC236}">
                <a16:creationId xmlns:a16="http://schemas.microsoft.com/office/drawing/2014/main" id="{8432EE05-9C00-7714-4017-61053E45EA7C}"/>
              </a:ext>
            </a:extLst>
          </p:cNvPr>
          <p:cNvSpPr/>
          <p:nvPr/>
        </p:nvSpPr>
        <p:spPr>
          <a:xfrm>
            <a:off x="415683" y="2347718"/>
            <a:ext cx="5478154" cy="686075"/>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Graphic 2" descr="User with solid fill">
            <a:extLst>
              <a:ext uri="{FF2B5EF4-FFF2-40B4-BE49-F238E27FC236}">
                <a16:creationId xmlns:a16="http://schemas.microsoft.com/office/drawing/2014/main" id="{5CAC13DD-3CB8-CBB4-71F7-6657BDE237F9}"/>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298265123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26F026-7583-DEE2-574C-201C3D04E5E8}"/>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7A87E48F-4BE5-B0C1-CA71-32B1E09A0F47}"/>
              </a:ext>
            </a:extLst>
          </p:cNvPr>
          <p:cNvSpPr>
            <a:spLocks noGrp="1"/>
          </p:cNvSpPr>
          <p:nvPr>
            <p:ph type="sldNum" sz="quarter" idx="12"/>
          </p:nvPr>
        </p:nvSpPr>
        <p:spPr/>
        <p:txBody>
          <a:bodyPr/>
          <a:lstStyle/>
          <a:p>
            <a:fld id="{36B5EA5A-BC32-A742-B11B-8E7414D5B535}" type="slidenum">
              <a:rPr lang="en-US" smtClean="0"/>
              <a:pPr/>
              <a:t>46</a:t>
            </a:fld>
            <a:endParaRPr lang="en-US"/>
          </a:p>
        </p:txBody>
      </p:sp>
      <p:sp>
        <p:nvSpPr>
          <p:cNvPr id="7" name="Title 6">
            <a:extLst>
              <a:ext uri="{FF2B5EF4-FFF2-40B4-BE49-F238E27FC236}">
                <a16:creationId xmlns:a16="http://schemas.microsoft.com/office/drawing/2014/main" id="{40649A34-68BA-5BD2-5DDF-BBA7BD348438}"/>
              </a:ext>
            </a:extLst>
          </p:cNvPr>
          <p:cNvSpPr>
            <a:spLocks noGrp="1"/>
          </p:cNvSpPr>
          <p:nvPr>
            <p:ph type="title"/>
          </p:nvPr>
        </p:nvSpPr>
        <p:spPr/>
        <p:txBody>
          <a:bodyPr/>
          <a:lstStyle/>
          <a:p>
            <a:pPr>
              <a:lnSpc>
                <a:spcPct val="100000"/>
              </a:lnSpc>
            </a:pPr>
            <a:r>
              <a:rPr lang="en-US" sz="2800"/>
              <a:t>522.11 – </a:t>
            </a:r>
            <a:r>
              <a:rPr lang="fr-FR" sz="2800"/>
              <a:t>Rayonnements solaires (AN) et ultraviolets  </a:t>
            </a:r>
            <a:br>
              <a:rPr lang="en-US" sz="2800"/>
            </a:br>
            <a:r>
              <a:rPr lang="en-GB" sz="2200">
                <a:solidFill>
                  <a:schemeClr val="bg2">
                    <a:lumMod val="50000"/>
                  </a:schemeClr>
                </a:solidFill>
              </a:rPr>
              <a:t>Cables in direct sunlight need screens or material resistant to UV</a:t>
            </a:r>
          </a:p>
        </p:txBody>
      </p:sp>
      <p:sp>
        <p:nvSpPr>
          <p:cNvPr id="12" name="Content Placeholder 7">
            <a:extLst>
              <a:ext uri="{FF2B5EF4-FFF2-40B4-BE49-F238E27FC236}">
                <a16:creationId xmlns:a16="http://schemas.microsoft.com/office/drawing/2014/main" id="{20FC8CDD-C0BD-C6AD-423E-0C6EAE5AA65E}"/>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GB" sz="1800" b="0"/>
              <a:t>Cables exposed to direct sunlight must reply to the AN2 or AN3 external influence conditions:</a:t>
            </a:r>
          </a:p>
          <a:p>
            <a:pPr>
              <a:lnSpc>
                <a:spcPct val="114000"/>
              </a:lnSpc>
              <a:spcBef>
                <a:spcPts val="0"/>
              </a:spcBef>
              <a:spcAft>
                <a:spcPts val="0"/>
              </a:spcAft>
            </a:pPr>
            <a:r>
              <a:rPr lang="en-GB" sz="1800" b="0"/>
              <a:t>Material resistant to UV (e.g. UV stabilisers)</a:t>
            </a:r>
          </a:p>
          <a:p>
            <a:pPr>
              <a:lnSpc>
                <a:spcPct val="114000"/>
              </a:lnSpc>
              <a:spcBef>
                <a:spcPts val="0"/>
              </a:spcBef>
              <a:spcAft>
                <a:spcPts val="0"/>
              </a:spcAft>
            </a:pPr>
            <a:r>
              <a:rPr lang="en-GB" sz="1800" b="0"/>
              <a:t>Shielded appropriately</a:t>
            </a:r>
          </a:p>
          <a:p>
            <a:pPr>
              <a:lnSpc>
                <a:spcPct val="114000"/>
              </a:lnSpc>
              <a:spcBef>
                <a:spcPts val="0"/>
              </a:spcBef>
              <a:spcAft>
                <a:spcPts val="0"/>
              </a:spcAft>
            </a:pPr>
            <a:endParaRPr lang="en-GB" sz="1800" b="0"/>
          </a:p>
          <a:p>
            <a:pPr>
              <a:lnSpc>
                <a:spcPct val="114000"/>
              </a:lnSpc>
              <a:spcBef>
                <a:spcPts val="0"/>
              </a:spcBef>
              <a:spcAft>
                <a:spcPts val="0"/>
              </a:spcAft>
            </a:pPr>
            <a:r>
              <a:rPr lang="en-GB" sz="1800" b="0"/>
              <a:t>For AN3 a derating factor of 0.85 is also required.</a:t>
            </a:r>
          </a:p>
          <a:p>
            <a:pPr marL="0" indent="0">
              <a:lnSpc>
                <a:spcPct val="114000"/>
              </a:lnSpc>
              <a:buNone/>
            </a:pPr>
            <a:endParaRPr lang="en-GB" sz="1800" b="0"/>
          </a:p>
          <a:p>
            <a:pPr>
              <a:lnSpc>
                <a:spcPct val="114000"/>
              </a:lnSpc>
              <a:buAutoNum type="arabicPeriod"/>
            </a:pPr>
            <a:endParaRPr lang="en-GB" sz="1800" b="0"/>
          </a:p>
        </p:txBody>
      </p:sp>
      <p:pic>
        <p:nvPicPr>
          <p:cNvPr id="5" name="Picture 4">
            <a:extLst>
              <a:ext uri="{FF2B5EF4-FFF2-40B4-BE49-F238E27FC236}">
                <a16:creationId xmlns:a16="http://schemas.microsoft.com/office/drawing/2014/main" id="{7C6CC2B3-EB15-425B-015A-ADD02E79BF03}"/>
              </a:ext>
            </a:extLst>
          </p:cNvPr>
          <p:cNvPicPr>
            <a:picLocks noChangeAspect="1"/>
          </p:cNvPicPr>
          <p:nvPr/>
        </p:nvPicPr>
        <p:blipFill>
          <a:blip r:embed="rId2"/>
          <a:srcRect b="60377"/>
          <a:stretch>
            <a:fillRect/>
          </a:stretch>
        </p:blipFill>
        <p:spPr>
          <a:xfrm>
            <a:off x="191344" y="1592263"/>
            <a:ext cx="6120000" cy="1666555"/>
          </a:xfrm>
          <a:prstGeom prst="rect">
            <a:avLst/>
          </a:prstGeom>
        </p:spPr>
      </p:pic>
      <p:pic>
        <p:nvPicPr>
          <p:cNvPr id="14" name="Picture 13">
            <a:extLst>
              <a:ext uri="{FF2B5EF4-FFF2-40B4-BE49-F238E27FC236}">
                <a16:creationId xmlns:a16="http://schemas.microsoft.com/office/drawing/2014/main" id="{FA096F83-DBE0-1E33-7143-738C16532F5B}"/>
              </a:ext>
            </a:extLst>
          </p:cNvPr>
          <p:cNvPicPr>
            <a:picLocks noChangeAspect="1"/>
          </p:cNvPicPr>
          <p:nvPr/>
        </p:nvPicPr>
        <p:blipFill>
          <a:blip r:embed="rId3"/>
          <a:stretch>
            <a:fillRect/>
          </a:stretch>
        </p:blipFill>
        <p:spPr>
          <a:xfrm>
            <a:off x="407064" y="3948768"/>
            <a:ext cx="5800114" cy="2216536"/>
          </a:xfrm>
          <a:prstGeom prst="rect">
            <a:avLst/>
          </a:prstGeom>
        </p:spPr>
      </p:pic>
      <p:pic>
        <p:nvPicPr>
          <p:cNvPr id="16" name="Picture 15">
            <a:extLst>
              <a:ext uri="{FF2B5EF4-FFF2-40B4-BE49-F238E27FC236}">
                <a16:creationId xmlns:a16="http://schemas.microsoft.com/office/drawing/2014/main" id="{07B2234B-9EFE-4755-20CD-2221F2C5250C}"/>
              </a:ext>
            </a:extLst>
          </p:cNvPr>
          <p:cNvPicPr>
            <a:picLocks noChangeAspect="1"/>
          </p:cNvPicPr>
          <p:nvPr/>
        </p:nvPicPr>
        <p:blipFill>
          <a:blip r:embed="rId4"/>
          <a:stretch>
            <a:fillRect/>
          </a:stretch>
        </p:blipFill>
        <p:spPr>
          <a:xfrm>
            <a:off x="359453" y="2780929"/>
            <a:ext cx="5472608" cy="1052425"/>
          </a:xfrm>
          <a:prstGeom prst="rect">
            <a:avLst/>
          </a:prstGeom>
        </p:spPr>
      </p:pic>
      <p:sp>
        <p:nvSpPr>
          <p:cNvPr id="17" name="Rectangle: Rounded Corners 16">
            <a:extLst>
              <a:ext uri="{FF2B5EF4-FFF2-40B4-BE49-F238E27FC236}">
                <a16:creationId xmlns:a16="http://schemas.microsoft.com/office/drawing/2014/main" id="{33AEC3AB-019C-F695-3BF7-60FAA909B33B}"/>
              </a:ext>
            </a:extLst>
          </p:cNvPr>
          <p:cNvSpPr/>
          <p:nvPr/>
        </p:nvSpPr>
        <p:spPr>
          <a:xfrm>
            <a:off x="911424" y="3291597"/>
            <a:ext cx="360041" cy="165269"/>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Rounded Corners 17">
            <a:extLst>
              <a:ext uri="{FF2B5EF4-FFF2-40B4-BE49-F238E27FC236}">
                <a16:creationId xmlns:a16="http://schemas.microsoft.com/office/drawing/2014/main" id="{9C97CD85-5426-ABDF-D76F-42A27DBFAB84}"/>
              </a:ext>
            </a:extLst>
          </p:cNvPr>
          <p:cNvSpPr/>
          <p:nvPr/>
        </p:nvSpPr>
        <p:spPr>
          <a:xfrm>
            <a:off x="479375" y="3896518"/>
            <a:ext cx="346453" cy="254911"/>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Rounded Corners 18">
            <a:extLst>
              <a:ext uri="{FF2B5EF4-FFF2-40B4-BE49-F238E27FC236}">
                <a16:creationId xmlns:a16="http://schemas.microsoft.com/office/drawing/2014/main" id="{2DE2A311-CF9E-2E78-8535-24839B14409E}"/>
              </a:ext>
            </a:extLst>
          </p:cNvPr>
          <p:cNvSpPr/>
          <p:nvPr/>
        </p:nvSpPr>
        <p:spPr>
          <a:xfrm>
            <a:off x="492963" y="4585380"/>
            <a:ext cx="346453" cy="254911"/>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Rounded Corners 19">
            <a:extLst>
              <a:ext uri="{FF2B5EF4-FFF2-40B4-BE49-F238E27FC236}">
                <a16:creationId xmlns:a16="http://schemas.microsoft.com/office/drawing/2014/main" id="{A49DE104-C043-C9DC-494F-D05691C04CE9}"/>
              </a:ext>
            </a:extLst>
          </p:cNvPr>
          <p:cNvSpPr/>
          <p:nvPr/>
        </p:nvSpPr>
        <p:spPr>
          <a:xfrm>
            <a:off x="4583832" y="5057036"/>
            <a:ext cx="504057" cy="254911"/>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Rounded Corners 20">
            <a:extLst>
              <a:ext uri="{FF2B5EF4-FFF2-40B4-BE49-F238E27FC236}">
                <a16:creationId xmlns:a16="http://schemas.microsoft.com/office/drawing/2014/main" id="{60E66CBD-F881-2928-2156-7EC9A0E393B0}"/>
              </a:ext>
            </a:extLst>
          </p:cNvPr>
          <p:cNvSpPr/>
          <p:nvPr/>
        </p:nvSpPr>
        <p:spPr>
          <a:xfrm>
            <a:off x="3215680" y="1995465"/>
            <a:ext cx="360041" cy="165269"/>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Graphic 1" descr="User with solid fill">
            <a:extLst>
              <a:ext uri="{FF2B5EF4-FFF2-40B4-BE49-F238E27FC236}">
                <a16:creationId xmlns:a16="http://schemas.microsoft.com/office/drawing/2014/main" id="{BA3616B0-C232-09FC-C36C-267B231C979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318444" y="6469099"/>
            <a:ext cx="194621" cy="194621"/>
          </a:xfrm>
          <a:prstGeom prst="rect">
            <a:avLst/>
          </a:prstGeom>
        </p:spPr>
      </p:pic>
      <p:pic>
        <p:nvPicPr>
          <p:cNvPr id="3" name="Picture 2">
            <a:extLst>
              <a:ext uri="{FF2B5EF4-FFF2-40B4-BE49-F238E27FC236}">
                <a16:creationId xmlns:a16="http://schemas.microsoft.com/office/drawing/2014/main" id="{49C711AB-8E9F-113A-EF5B-D470542E6EB5}"/>
              </a:ext>
            </a:extLst>
          </p:cNvPr>
          <p:cNvPicPr>
            <a:picLocks noChangeAspect="1"/>
          </p:cNvPicPr>
          <p:nvPr/>
        </p:nvPicPr>
        <p:blipFill>
          <a:blip r:embed="rId7"/>
          <a:stretch>
            <a:fillRect/>
          </a:stretch>
        </p:blipFill>
        <p:spPr>
          <a:xfrm>
            <a:off x="11243065" y="5661918"/>
            <a:ext cx="540000" cy="540000"/>
          </a:xfrm>
          <a:prstGeom prst="rect">
            <a:avLst/>
          </a:prstGeom>
        </p:spPr>
      </p:pic>
    </p:spTree>
    <p:extLst>
      <p:ext uri="{BB962C8B-B14F-4D97-AF65-F5344CB8AC3E}">
        <p14:creationId xmlns:p14="http://schemas.microsoft.com/office/powerpoint/2010/main" val="77544892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1BBB69-E210-EDC2-AC7C-C703A130385F}"/>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458A7A0C-2926-25E9-E27D-B42D79993794}"/>
              </a:ext>
            </a:extLst>
          </p:cNvPr>
          <p:cNvSpPr>
            <a:spLocks noGrp="1"/>
          </p:cNvSpPr>
          <p:nvPr>
            <p:ph type="sldNum" sz="quarter" idx="12"/>
          </p:nvPr>
        </p:nvSpPr>
        <p:spPr/>
        <p:txBody>
          <a:bodyPr/>
          <a:lstStyle/>
          <a:p>
            <a:fld id="{36B5EA5A-BC32-A742-B11B-8E7414D5B535}" type="slidenum">
              <a:rPr lang="en-US" smtClean="0"/>
              <a:pPr/>
              <a:t>47</a:t>
            </a:fld>
            <a:endParaRPr lang="en-US"/>
          </a:p>
        </p:txBody>
      </p:sp>
      <p:sp>
        <p:nvSpPr>
          <p:cNvPr id="7" name="Title 6">
            <a:extLst>
              <a:ext uri="{FF2B5EF4-FFF2-40B4-BE49-F238E27FC236}">
                <a16:creationId xmlns:a16="http://schemas.microsoft.com/office/drawing/2014/main" id="{610264D2-9872-408D-E226-26E9A584FF2A}"/>
              </a:ext>
            </a:extLst>
          </p:cNvPr>
          <p:cNvSpPr>
            <a:spLocks noGrp="1"/>
          </p:cNvSpPr>
          <p:nvPr>
            <p:ph type="title"/>
          </p:nvPr>
        </p:nvSpPr>
        <p:spPr/>
        <p:txBody>
          <a:bodyPr/>
          <a:lstStyle/>
          <a:p>
            <a:pPr>
              <a:lnSpc>
                <a:spcPct val="100000"/>
              </a:lnSpc>
            </a:pPr>
            <a:r>
              <a:rPr lang="en-US" sz="2800"/>
              <a:t>523.1 – </a:t>
            </a:r>
            <a:r>
              <a:rPr lang="fr-FR" sz="2800"/>
              <a:t>Généralités </a:t>
            </a:r>
            <a:br>
              <a:rPr lang="en-US" sz="2800"/>
            </a:br>
            <a:r>
              <a:rPr lang="en-GB" sz="2200">
                <a:solidFill>
                  <a:schemeClr val="bg2">
                    <a:lumMod val="50000"/>
                  </a:schemeClr>
                </a:solidFill>
              </a:rPr>
              <a:t>Visual improvement in laying configurations </a:t>
            </a:r>
          </a:p>
        </p:txBody>
      </p:sp>
      <p:pic>
        <p:nvPicPr>
          <p:cNvPr id="9" name="Picture 8">
            <a:extLst>
              <a:ext uri="{FF2B5EF4-FFF2-40B4-BE49-F238E27FC236}">
                <a16:creationId xmlns:a16="http://schemas.microsoft.com/office/drawing/2014/main" id="{4726F0D8-F2C4-FA1F-B81D-E79EF132396F}"/>
              </a:ext>
            </a:extLst>
          </p:cNvPr>
          <p:cNvPicPr>
            <a:picLocks noChangeAspect="1"/>
          </p:cNvPicPr>
          <p:nvPr/>
        </p:nvPicPr>
        <p:blipFill>
          <a:blip r:embed="rId2"/>
          <a:srcRect/>
          <a:stretch/>
        </p:blipFill>
        <p:spPr>
          <a:xfrm>
            <a:off x="11246099" y="5667952"/>
            <a:ext cx="533932" cy="527932"/>
          </a:xfrm>
          <a:prstGeom prst="rect">
            <a:avLst/>
          </a:prstGeom>
        </p:spPr>
      </p:pic>
      <p:sp>
        <p:nvSpPr>
          <p:cNvPr id="12" name="Content Placeholder 7">
            <a:extLst>
              <a:ext uri="{FF2B5EF4-FFF2-40B4-BE49-F238E27FC236}">
                <a16:creationId xmlns:a16="http://schemas.microsoft.com/office/drawing/2014/main" id="{5A509550-9253-F449-4089-7BED70BE76EB}"/>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GB" sz="1800" b="0"/>
              <a:t>A considerable improvement is seen on the table layout, as the ampacity and configuration images are on the same page.</a:t>
            </a:r>
          </a:p>
          <a:p>
            <a:pPr marL="0" indent="0">
              <a:lnSpc>
                <a:spcPct val="114000"/>
              </a:lnSpc>
              <a:buNone/>
            </a:pPr>
            <a:endParaRPr lang="en-GB" sz="1800" b="0"/>
          </a:p>
          <a:p>
            <a:pPr>
              <a:lnSpc>
                <a:spcPct val="114000"/>
              </a:lnSpc>
              <a:buAutoNum type="arabicPeriod"/>
            </a:pPr>
            <a:endParaRPr lang="en-GB" sz="1800" b="0"/>
          </a:p>
        </p:txBody>
      </p:sp>
      <p:pic>
        <p:nvPicPr>
          <p:cNvPr id="26" name="Picture 25">
            <a:extLst>
              <a:ext uri="{FF2B5EF4-FFF2-40B4-BE49-F238E27FC236}">
                <a16:creationId xmlns:a16="http://schemas.microsoft.com/office/drawing/2014/main" id="{08645406-2D09-DDB5-74B9-C4C67407DD18}"/>
              </a:ext>
            </a:extLst>
          </p:cNvPr>
          <p:cNvPicPr>
            <a:picLocks noChangeAspect="1"/>
          </p:cNvPicPr>
          <p:nvPr/>
        </p:nvPicPr>
        <p:blipFill>
          <a:blip r:embed="rId3"/>
          <a:srcRect b="23865"/>
          <a:stretch>
            <a:fillRect/>
          </a:stretch>
        </p:blipFill>
        <p:spPr>
          <a:xfrm>
            <a:off x="238255" y="1572468"/>
            <a:ext cx="6064473" cy="4304804"/>
          </a:xfrm>
          <a:prstGeom prst="rect">
            <a:avLst/>
          </a:prstGeom>
        </p:spPr>
      </p:pic>
      <p:pic>
        <p:nvPicPr>
          <p:cNvPr id="2" name="Graphic 1" descr="User with solid fill">
            <a:extLst>
              <a:ext uri="{FF2B5EF4-FFF2-40B4-BE49-F238E27FC236}">
                <a16:creationId xmlns:a16="http://schemas.microsoft.com/office/drawing/2014/main" id="{048DACF7-0899-8E95-C343-F87CA637FED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135356327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235026-69A2-C324-C82C-4A37A0775AEB}"/>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23D65A76-D344-C0DF-AF9E-43A93D49A602}"/>
              </a:ext>
            </a:extLst>
          </p:cNvPr>
          <p:cNvSpPr>
            <a:spLocks noGrp="1"/>
          </p:cNvSpPr>
          <p:nvPr>
            <p:ph type="sldNum" sz="quarter" idx="12"/>
          </p:nvPr>
        </p:nvSpPr>
        <p:spPr/>
        <p:txBody>
          <a:bodyPr/>
          <a:lstStyle/>
          <a:p>
            <a:fld id="{36B5EA5A-BC32-A742-B11B-8E7414D5B535}" type="slidenum">
              <a:rPr lang="en-US" smtClean="0"/>
              <a:pPr/>
              <a:t>48</a:t>
            </a:fld>
            <a:endParaRPr lang="en-US"/>
          </a:p>
        </p:txBody>
      </p:sp>
      <p:sp>
        <p:nvSpPr>
          <p:cNvPr id="7" name="Title 6">
            <a:extLst>
              <a:ext uri="{FF2B5EF4-FFF2-40B4-BE49-F238E27FC236}">
                <a16:creationId xmlns:a16="http://schemas.microsoft.com/office/drawing/2014/main" id="{06751385-1F09-AB9B-4C84-60AC5C7B2AE6}"/>
              </a:ext>
            </a:extLst>
          </p:cNvPr>
          <p:cNvSpPr>
            <a:spLocks noGrp="1"/>
          </p:cNvSpPr>
          <p:nvPr>
            <p:ph type="title"/>
          </p:nvPr>
        </p:nvSpPr>
        <p:spPr/>
        <p:txBody>
          <a:bodyPr/>
          <a:lstStyle/>
          <a:p>
            <a:pPr>
              <a:lnSpc>
                <a:spcPct val="100000"/>
              </a:lnSpc>
            </a:pPr>
            <a:r>
              <a:rPr lang="en-US" sz="2800"/>
              <a:t>523.1 – </a:t>
            </a:r>
            <a:r>
              <a:rPr lang="fr-FR" sz="2800"/>
              <a:t>Généralités </a:t>
            </a:r>
            <a:br>
              <a:rPr lang="en-US" sz="2800"/>
            </a:br>
            <a:r>
              <a:rPr lang="en-GB" sz="2200">
                <a:solidFill>
                  <a:schemeClr val="bg2">
                    <a:lumMod val="50000"/>
                  </a:schemeClr>
                </a:solidFill>
              </a:rPr>
              <a:t>Cable ampacities have reduced slightly, and the 5% tolerance is not always allowed</a:t>
            </a:r>
          </a:p>
        </p:txBody>
      </p:sp>
      <p:pic>
        <p:nvPicPr>
          <p:cNvPr id="9" name="Picture 8">
            <a:extLst>
              <a:ext uri="{FF2B5EF4-FFF2-40B4-BE49-F238E27FC236}">
                <a16:creationId xmlns:a16="http://schemas.microsoft.com/office/drawing/2014/main" id="{09BC84A5-6E0B-823F-30B7-2B8DF1979923}"/>
              </a:ext>
            </a:extLst>
          </p:cNvPr>
          <p:cNvPicPr>
            <a:picLocks noChangeAspect="1"/>
          </p:cNvPicPr>
          <p:nvPr/>
        </p:nvPicPr>
        <p:blipFill>
          <a:blip r:embed="rId2"/>
          <a:srcRect/>
          <a:stretch/>
        </p:blipFill>
        <p:spPr>
          <a:xfrm>
            <a:off x="11246099" y="5667952"/>
            <a:ext cx="533932" cy="527932"/>
          </a:xfrm>
          <a:prstGeom prst="rect">
            <a:avLst/>
          </a:prstGeom>
        </p:spPr>
      </p:pic>
      <p:sp>
        <p:nvSpPr>
          <p:cNvPr id="12" name="Content Placeholder 7">
            <a:extLst>
              <a:ext uri="{FF2B5EF4-FFF2-40B4-BE49-F238E27FC236}">
                <a16:creationId xmlns:a16="http://schemas.microsoft.com/office/drawing/2014/main" id="{A4E46F77-D108-C32C-3E2A-1C3C81A0D7C0}"/>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800" b="0"/>
              <a:t>Comparison of I</a:t>
            </a:r>
            <a:r>
              <a:rPr lang="en-GB" sz="1800" b="0" baseline="-25000"/>
              <a:t>Z</a:t>
            </a:r>
            <a:r>
              <a:rPr lang="en-GB" sz="1800" b="0"/>
              <a:t> on a 400 mm</a:t>
            </a:r>
            <a:r>
              <a:rPr lang="en-GB" sz="1800" b="0" baseline="30000"/>
              <a:t>2</a:t>
            </a:r>
            <a:r>
              <a:rPr lang="en-GB" sz="1800" b="0"/>
              <a:t> cable on a cable ladder 825 A  → 823 A</a:t>
            </a:r>
          </a:p>
          <a:p>
            <a:r>
              <a:rPr lang="en-GB" sz="1800" b="0"/>
              <a:t>The 5% tolerance is not always allowed (e.g. exclusion on </a:t>
            </a:r>
            <a:r>
              <a:rPr lang="en-GB" sz="1800" b="0" i="1"/>
              <a:t>Nappe</a:t>
            </a:r>
            <a:r>
              <a:rPr lang="en-GB" sz="1800" b="0"/>
              <a:t> and buried cables configurations)</a:t>
            </a:r>
            <a:br>
              <a:rPr lang="en-GB" sz="1800" b="0"/>
            </a:br>
            <a:endParaRPr lang="en-GB" sz="1800" b="0"/>
          </a:p>
          <a:p>
            <a:pPr>
              <a:lnSpc>
                <a:spcPct val="114000"/>
              </a:lnSpc>
              <a:buAutoNum type="arabicPeriod"/>
            </a:pPr>
            <a:endParaRPr lang="en-GB" sz="1800" b="0"/>
          </a:p>
        </p:txBody>
      </p:sp>
      <p:pic>
        <p:nvPicPr>
          <p:cNvPr id="3" name="Picture 2">
            <a:extLst>
              <a:ext uri="{FF2B5EF4-FFF2-40B4-BE49-F238E27FC236}">
                <a16:creationId xmlns:a16="http://schemas.microsoft.com/office/drawing/2014/main" id="{3600FD28-11AB-2D42-E452-A0353609D9E9}"/>
              </a:ext>
            </a:extLst>
          </p:cNvPr>
          <p:cNvPicPr>
            <a:picLocks noChangeAspect="1"/>
          </p:cNvPicPr>
          <p:nvPr/>
        </p:nvPicPr>
        <p:blipFill>
          <a:blip r:embed="rId3"/>
          <a:srcRect/>
          <a:stretch/>
        </p:blipFill>
        <p:spPr>
          <a:xfrm>
            <a:off x="407368" y="1726980"/>
            <a:ext cx="6120000" cy="3594929"/>
          </a:xfrm>
          <a:prstGeom prst="rect">
            <a:avLst/>
          </a:prstGeom>
        </p:spPr>
      </p:pic>
      <p:sp>
        <p:nvSpPr>
          <p:cNvPr id="4" name="Rectangle: Rounded Corners 3">
            <a:extLst>
              <a:ext uri="{FF2B5EF4-FFF2-40B4-BE49-F238E27FC236}">
                <a16:creationId xmlns:a16="http://schemas.microsoft.com/office/drawing/2014/main" id="{EE89DA3E-EC56-F58A-E1AF-8CE7053715C7}"/>
              </a:ext>
            </a:extLst>
          </p:cNvPr>
          <p:cNvSpPr/>
          <p:nvPr/>
        </p:nvSpPr>
        <p:spPr>
          <a:xfrm>
            <a:off x="983432" y="1726980"/>
            <a:ext cx="2808312" cy="1065742"/>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Rounded Corners 4">
            <a:extLst>
              <a:ext uri="{FF2B5EF4-FFF2-40B4-BE49-F238E27FC236}">
                <a16:creationId xmlns:a16="http://schemas.microsoft.com/office/drawing/2014/main" id="{1B4D2755-45E8-3FA9-A811-274F089A6F94}"/>
              </a:ext>
            </a:extLst>
          </p:cNvPr>
          <p:cNvSpPr/>
          <p:nvPr/>
        </p:nvSpPr>
        <p:spPr>
          <a:xfrm>
            <a:off x="767407" y="5076682"/>
            <a:ext cx="4679961" cy="245227"/>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a:extLst>
              <a:ext uri="{FF2B5EF4-FFF2-40B4-BE49-F238E27FC236}">
                <a16:creationId xmlns:a16="http://schemas.microsoft.com/office/drawing/2014/main" id="{4B743E02-341B-81F2-A53A-63929872E3CB}"/>
              </a:ext>
            </a:extLst>
          </p:cNvPr>
          <p:cNvPicPr>
            <a:picLocks noChangeAspect="1"/>
          </p:cNvPicPr>
          <p:nvPr/>
        </p:nvPicPr>
        <p:blipFill>
          <a:blip r:embed="rId4"/>
          <a:stretch>
            <a:fillRect/>
          </a:stretch>
        </p:blipFill>
        <p:spPr>
          <a:xfrm>
            <a:off x="6744632" y="3140968"/>
            <a:ext cx="4105893" cy="3015085"/>
          </a:xfrm>
          <a:prstGeom prst="rect">
            <a:avLst/>
          </a:prstGeom>
        </p:spPr>
      </p:pic>
      <p:pic>
        <p:nvPicPr>
          <p:cNvPr id="2" name="Graphic 1" descr="User with solid fill">
            <a:extLst>
              <a:ext uri="{FF2B5EF4-FFF2-40B4-BE49-F238E27FC236}">
                <a16:creationId xmlns:a16="http://schemas.microsoft.com/office/drawing/2014/main" id="{F251E9E1-1E55-E8B4-29C2-DBB221842A0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157247002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DA1601-C9CD-9910-36DE-390C7F01188C}"/>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545D7478-2863-6E00-A9CB-6258942D8F06}"/>
              </a:ext>
            </a:extLst>
          </p:cNvPr>
          <p:cNvSpPr>
            <a:spLocks noGrp="1"/>
          </p:cNvSpPr>
          <p:nvPr>
            <p:ph type="sldNum" sz="quarter" idx="12"/>
          </p:nvPr>
        </p:nvSpPr>
        <p:spPr/>
        <p:txBody>
          <a:bodyPr/>
          <a:lstStyle/>
          <a:p>
            <a:fld id="{36B5EA5A-BC32-A742-B11B-8E7414D5B535}" type="slidenum">
              <a:rPr lang="en-US" smtClean="0"/>
              <a:pPr/>
              <a:t>49</a:t>
            </a:fld>
            <a:endParaRPr lang="en-US"/>
          </a:p>
        </p:txBody>
      </p:sp>
      <p:sp>
        <p:nvSpPr>
          <p:cNvPr id="7" name="Title 6">
            <a:extLst>
              <a:ext uri="{FF2B5EF4-FFF2-40B4-BE49-F238E27FC236}">
                <a16:creationId xmlns:a16="http://schemas.microsoft.com/office/drawing/2014/main" id="{7CCF82C2-CE03-5FBA-A735-36F10E42E07E}"/>
              </a:ext>
            </a:extLst>
          </p:cNvPr>
          <p:cNvSpPr>
            <a:spLocks noGrp="1"/>
          </p:cNvSpPr>
          <p:nvPr>
            <p:ph type="title"/>
          </p:nvPr>
        </p:nvSpPr>
        <p:spPr/>
        <p:txBody>
          <a:bodyPr/>
          <a:lstStyle/>
          <a:p>
            <a:pPr>
              <a:lnSpc>
                <a:spcPct val="100000"/>
              </a:lnSpc>
            </a:pPr>
            <a:r>
              <a:rPr lang="en-US" sz="2800"/>
              <a:t>523.1 – </a:t>
            </a:r>
            <a:r>
              <a:rPr lang="fr-FR" sz="2800"/>
              <a:t>Généralités </a:t>
            </a:r>
            <a:br>
              <a:rPr lang="en-US" sz="2800"/>
            </a:br>
            <a:r>
              <a:rPr lang="en-GB" sz="2200">
                <a:solidFill>
                  <a:schemeClr val="bg2">
                    <a:lumMod val="50000"/>
                  </a:schemeClr>
                </a:solidFill>
              </a:rPr>
              <a:t>Vertical spacing of cable galleries/construction spaces</a:t>
            </a:r>
          </a:p>
        </p:txBody>
      </p:sp>
      <p:pic>
        <p:nvPicPr>
          <p:cNvPr id="9" name="Picture 8">
            <a:extLst>
              <a:ext uri="{FF2B5EF4-FFF2-40B4-BE49-F238E27FC236}">
                <a16:creationId xmlns:a16="http://schemas.microsoft.com/office/drawing/2014/main" id="{8EAC5F5E-9BDF-168D-7FF5-5C5768DB0B96}"/>
              </a:ext>
            </a:extLst>
          </p:cNvPr>
          <p:cNvPicPr>
            <a:picLocks noChangeAspect="1"/>
          </p:cNvPicPr>
          <p:nvPr/>
        </p:nvPicPr>
        <p:blipFill>
          <a:blip r:embed="rId2"/>
          <a:srcRect/>
          <a:stretch/>
        </p:blipFill>
        <p:spPr>
          <a:xfrm>
            <a:off x="11246099" y="5667952"/>
            <a:ext cx="533932" cy="527932"/>
          </a:xfrm>
          <a:prstGeom prst="rect">
            <a:avLst/>
          </a:prstGeom>
        </p:spPr>
      </p:pic>
      <p:sp>
        <p:nvSpPr>
          <p:cNvPr id="12" name="Content Placeholder 7">
            <a:extLst>
              <a:ext uri="{FF2B5EF4-FFF2-40B4-BE49-F238E27FC236}">
                <a16:creationId xmlns:a16="http://schemas.microsoft.com/office/drawing/2014/main" id="{20A5992B-452E-32F9-DC16-EC3CEA152E50}"/>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b="0"/>
              <a:t>A distance V is introduced giving the minimum height of a </a:t>
            </a:r>
            <a:r>
              <a:rPr lang="fr-FR" b="0" i="1" noProof="0"/>
              <a:t>caniveau</a:t>
            </a:r>
            <a:r>
              <a:rPr lang="en-GB" b="0"/>
              <a:t> or construction space </a:t>
            </a:r>
          </a:p>
          <a:p>
            <a:pPr marL="0" indent="0">
              <a:buNone/>
            </a:pPr>
            <a:r>
              <a:rPr lang="en-GB" b="0"/>
              <a:t>De is the external diameter of a cable, </a:t>
            </a:r>
            <a:br>
              <a:rPr lang="en-GB" b="0"/>
            </a:br>
            <a:r>
              <a:rPr lang="en-GB" b="0"/>
              <a:t>2.2 for </a:t>
            </a:r>
            <a:r>
              <a:rPr lang="fr-FR" b="0" i="1" noProof="0"/>
              <a:t>trèfle</a:t>
            </a:r>
            <a:r>
              <a:rPr lang="en-GB" b="0"/>
              <a:t> and 3 for </a:t>
            </a:r>
            <a:r>
              <a:rPr lang="fr-FR" b="0" i="1" noProof="0"/>
              <a:t>nappe</a:t>
            </a:r>
            <a:r>
              <a:rPr lang="en-GB" b="0"/>
              <a:t> configurations</a:t>
            </a:r>
          </a:p>
          <a:p>
            <a:pPr marL="0" indent="0">
              <a:lnSpc>
                <a:spcPct val="114000"/>
              </a:lnSpc>
              <a:buNone/>
            </a:pPr>
            <a:endParaRPr lang="en-GB" sz="1800" b="0"/>
          </a:p>
          <a:p>
            <a:pPr marL="0" indent="0">
              <a:lnSpc>
                <a:spcPct val="114000"/>
              </a:lnSpc>
              <a:buNone/>
            </a:pPr>
            <a:endParaRPr lang="en-GB" sz="1800" b="0"/>
          </a:p>
          <a:p>
            <a:pPr>
              <a:lnSpc>
                <a:spcPct val="114000"/>
              </a:lnSpc>
              <a:buAutoNum type="arabicPeriod"/>
            </a:pPr>
            <a:endParaRPr lang="en-GB" sz="1800" b="0"/>
          </a:p>
        </p:txBody>
      </p:sp>
      <p:pic>
        <p:nvPicPr>
          <p:cNvPr id="26" name="Picture 25">
            <a:extLst>
              <a:ext uri="{FF2B5EF4-FFF2-40B4-BE49-F238E27FC236}">
                <a16:creationId xmlns:a16="http://schemas.microsoft.com/office/drawing/2014/main" id="{0E583912-714C-E279-01C8-D4AC60024E37}"/>
              </a:ext>
            </a:extLst>
          </p:cNvPr>
          <p:cNvPicPr>
            <a:picLocks noChangeAspect="1"/>
          </p:cNvPicPr>
          <p:nvPr/>
        </p:nvPicPr>
        <p:blipFill>
          <a:blip r:embed="rId3"/>
          <a:srcRect l="3274" r="3274"/>
          <a:stretch/>
        </p:blipFill>
        <p:spPr>
          <a:xfrm>
            <a:off x="191344" y="1449388"/>
            <a:ext cx="6064473" cy="4304804"/>
          </a:xfrm>
          <a:prstGeom prst="rect">
            <a:avLst/>
          </a:prstGeom>
        </p:spPr>
      </p:pic>
      <p:pic>
        <p:nvPicPr>
          <p:cNvPr id="2" name="Graphic 1" descr="User with solid fill">
            <a:extLst>
              <a:ext uri="{FF2B5EF4-FFF2-40B4-BE49-F238E27FC236}">
                <a16:creationId xmlns:a16="http://schemas.microsoft.com/office/drawing/2014/main" id="{2FBE8284-48D6-F074-54F4-D263D24EDD6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242291555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5</a:t>
            </a:fld>
            <a:endParaRPr lang="en-US"/>
          </a:p>
        </p:txBody>
      </p:sp>
      <p:pic>
        <p:nvPicPr>
          <p:cNvPr id="3" name="Picture 2">
            <a:extLst>
              <a:ext uri="{FF2B5EF4-FFF2-40B4-BE49-F238E27FC236}">
                <a16:creationId xmlns:a16="http://schemas.microsoft.com/office/drawing/2014/main" id="{119447AE-8FAA-FD16-10F4-EAAFF8DA9642}"/>
              </a:ext>
            </a:extLst>
          </p:cNvPr>
          <p:cNvPicPr>
            <a:picLocks noChangeAspect="1"/>
          </p:cNvPicPr>
          <p:nvPr/>
        </p:nvPicPr>
        <p:blipFill>
          <a:blip r:embed="rId2"/>
          <a:stretch>
            <a:fillRect/>
          </a:stretch>
        </p:blipFill>
        <p:spPr>
          <a:xfrm>
            <a:off x="347772" y="1593903"/>
            <a:ext cx="6120000" cy="1992944"/>
          </a:xfrm>
          <a:prstGeom prst="rect">
            <a:avLst/>
          </a:prstGeom>
        </p:spPr>
      </p:pic>
      <p:sp>
        <p:nvSpPr>
          <p:cNvPr id="4" name="Rectangle: Rounded Corners 3">
            <a:extLst>
              <a:ext uri="{FF2B5EF4-FFF2-40B4-BE49-F238E27FC236}">
                <a16:creationId xmlns:a16="http://schemas.microsoft.com/office/drawing/2014/main" id="{9F8FD34F-49B1-C573-C59E-A09789B2F171}"/>
              </a:ext>
            </a:extLst>
          </p:cNvPr>
          <p:cNvSpPr/>
          <p:nvPr/>
        </p:nvSpPr>
        <p:spPr>
          <a:xfrm>
            <a:off x="408048" y="2625272"/>
            <a:ext cx="5976664" cy="432048"/>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Content Placeholder 7">
            <a:extLst>
              <a:ext uri="{FF2B5EF4-FFF2-40B4-BE49-F238E27FC236}">
                <a16:creationId xmlns:a16="http://schemas.microsoft.com/office/drawing/2014/main" id="{F39863F1-997F-7163-B639-84859927F023}"/>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1800" b="0"/>
              <a:t>Example: If luminaires comply with NF EN 60598 and carry a temperature marking, the associated cables must meet the corresponding temperature class, </a:t>
            </a:r>
          </a:p>
          <a:p>
            <a:pPr marL="0" indent="0">
              <a:buNone/>
            </a:pPr>
            <a:r>
              <a:rPr lang="en-GB" sz="1800" b="0"/>
              <a:t>have these been checked in the past?</a:t>
            </a:r>
          </a:p>
          <a:p>
            <a:pPr marL="0" indent="0">
              <a:buNone/>
            </a:pPr>
            <a:r>
              <a:rPr lang="en-GB" sz="1800" b="0"/>
              <a:t>In this review, </a:t>
            </a:r>
            <a:r>
              <a:rPr lang="en-GB" sz="1800"/>
              <a:t>we do not assess such detailed compliance</a:t>
            </a:r>
            <a:r>
              <a:rPr lang="en-GB" sz="1800" b="0"/>
              <a:t> for specific equipment or installations. </a:t>
            </a:r>
            <a:r>
              <a:rPr lang="en-GB" sz="1800"/>
              <a:t>It remains the responsibility of each equipment owner to be aware of, and ensure adherence to, these requirements</a:t>
            </a:r>
          </a:p>
        </p:txBody>
      </p:sp>
      <p:sp>
        <p:nvSpPr>
          <p:cNvPr id="12" name="Title 6">
            <a:extLst>
              <a:ext uri="{FF2B5EF4-FFF2-40B4-BE49-F238E27FC236}">
                <a16:creationId xmlns:a16="http://schemas.microsoft.com/office/drawing/2014/main" id="{5229B6EF-48EC-AC4B-180B-0A332D12D87F}"/>
              </a:ext>
            </a:extLst>
          </p:cNvPr>
          <p:cNvSpPr>
            <a:spLocks noGrp="1"/>
          </p:cNvSpPr>
          <p:nvPr>
            <p:ph type="title"/>
          </p:nvPr>
        </p:nvSpPr>
        <p:spPr>
          <a:xfrm>
            <a:off x="407988" y="373593"/>
            <a:ext cx="11376025" cy="1065742"/>
          </a:xfrm>
        </p:spPr>
        <p:txBody>
          <a:bodyPr/>
          <a:lstStyle/>
          <a:p>
            <a:pPr>
              <a:lnSpc>
                <a:spcPct val="100000"/>
              </a:lnSpc>
            </a:pPr>
            <a:r>
              <a:rPr lang="en-US" sz="2800"/>
              <a:t>Detailed Compliance – Example 1</a:t>
            </a:r>
            <a:br>
              <a:rPr lang="fr-FR" sz="2800"/>
            </a:br>
            <a:r>
              <a:rPr lang="en-US" sz="2200">
                <a:solidFill>
                  <a:schemeClr val="bg2">
                    <a:lumMod val="50000"/>
                  </a:schemeClr>
                </a:solidFill>
              </a:rPr>
              <a:t>Importance of reading the standard</a:t>
            </a:r>
            <a:endParaRPr lang="en-GB" sz="2200">
              <a:solidFill>
                <a:schemeClr val="bg2">
                  <a:lumMod val="50000"/>
                </a:schemeClr>
              </a:solidFill>
            </a:endParaRPr>
          </a:p>
        </p:txBody>
      </p:sp>
      <p:pic>
        <p:nvPicPr>
          <p:cNvPr id="2" name="Graphic 1" descr="User with solid fill">
            <a:extLst>
              <a:ext uri="{FF2B5EF4-FFF2-40B4-BE49-F238E27FC236}">
                <a16:creationId xmlns:a16="http://schemas.microsoft.com/office/drawing/2014/main" id="{CEA1B090-F141-F05D-6886-F0A2D6F60EA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326557164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354EBA-BD9C-C86B-A148-6CC4706B8F89}"/>
            </a:ext>
          </a:extLst>
        </p:cNvPr>
        <p:cNvGrpSpPr/>
        <p:nvPr/>
      </p:nvGrpSpPr>
      <p:grpSpPr>
        <a:xfrm>
          <a:off x="0" y="0"/>
          <a:ext cx="0" cy="0"/>
          <a:chOff x="0" y="0"/>
          <a:chExt cx="0" cy="0"/>
        </a:xfrm>
      </p:grpSpPr>
      <p:pic>
        <p:nvPicPr>
          <p:cNvPr id="14" name="Picture 13">
            <a:extLst>
              <a:ext uri="{FF2B5EF4-FFF2-40B4-BE49-F238E27FC236}">
                <a16:creationId xmlns:a16="http://schemas.microsoft.com/office/drawing/2014/main" id="{0156306A-C9D5-2D73-0974-D35E66E7270C}"/>
              </a:ext>
            </a:extLst>
          </p:cNvPr>
          <p:cNvPicPr>
            <a:picLocks noChangeAspect="1"/>
          </p:cNvPicPr>
          <p:nvPr/>
        </p:nvPicPr>
        <p:blipFill>
          <a:blip r:embed="rId2"/>
          <a:srcRect t="263" b="263"/>
          <a:stretch/>
        </p:blipFill>
        <p:spPr>
          <a:xfrm>
            <a:off x="191344" y="1470026"/>
            <a:ext cx="6120000" cy="2699692"/>
          </a:xfrm>
          <a:prstGeom prst="rect">
            <a:avLst/>
          </a:prstGeom>
        </p:spPr>
      </p:pic>
      <p:sp>
        <p:nvSpPr>
          <p:cNvPr id="6" name="Slide Number Placeholder 5">
            <a:extLst>
              <a:ext uri="{FF2B5EF4-FFF2-40B4-BE49-F238E27FC236}">
                <a16:creationId xmlns:a16="http://schemas.microsoft.com/office/drawing/2014/main" id="{A849FFFC-1B79-6FB4-4D62-4C45155CFF2C}"/>
              </a:ext>
            </a:extLst>
          </p:cNvPr>
          <p:cNvSpPr>
            <a:spLocks noGrp="1"/>
          </p:cNvSpPr>
          <p:nvPr>
            <p:ph type="sldNum" sz="quarter" idx="12"/>
          </p:nvPr>
        </p:nvSpPr>
        <p:spPr/>
        <p:txBody>
          <a:bodyPr/>
          <a:lstStyle/>
          <a:p>
            <a:fld id="{36B5EA5A-BC32-A742-B11B-8E7414D5B535}" type="slidenum">
              <a:rPr lang="en-US" smtClean="0"/>
              <a:pPr/>
              <a:t>50</a:t>
            </a:fld>
            <a:endParaRPr lang="en-US"/>
          </a:p>
        </p:txBody>
      </p:sp>
      <p:sp>
        <p:nvSpPr>
          <p:cNvPr id="7" name="Title 6">
            <a:extLst>
              <a:ext uri="{FF2B5EF4-FFF2-40B4-BE49-F238E27FC236}">
                <a16:creationId xmlns:a16="http://schemas.microsoft.com/office/drawing/2014/main" id="{FB2AE40E-A1E7-F32B-E10D-ECF5CE98BFF3}"/>
              </a:ext>
            </a:extLst>
          </p:cNvPr>
          <p:cNvSpPr>
            <a:spLocks noGrp="1"/>
          </p:cNvSpPr>
          <p:nvPr>
            <p:ph type="title"/>
          </p:nvPr>
        </p:nvSpPr>
        <p:spPr/>
        <p:txBody>
          <a:bodyPr/>
          <a:lstStyle/>
          <a:p>
            <a:pPr>
              <a:lnSpc>
                <a:spcPct val="100000"/>
              </a:lnSpc>
            </a:pPr>
            <a:r>
              <a:rPr lang="en-US" sz="2800"/>
              <a:t>523.5.1 – </a:t>
            </a:r>
            <a:r>
              <a:rPr lang="fr-FR" sz="2800"/>
              <a:t>Groupement de circuits dans l'air</a:t>
            </a:r>
            <a:br>
              <a:rPr lang="en-US" sz="2800"/>
            </a:br>
            <a:r>
              <a:rPr lang="en-GB" sz="2200">
                <a:solidFill>
                  <a:schemeClr val="bg2">
                    <a:lumMod val="50000"/>
                  </a:schemeClr>
                </a:solidFill>
              </a:rPr>
              <a:t>The chapter has changed and is missing some info from the previous version.</a:t>
            </a:r>
          </a:p>
        </p:txBody>
      </p:sp>
      <p:sp>
        <p:nvSpPr>
          <p:cNvPr id="8" name="Rectangle: Rounded Corners 7">
            <a:extLst>
              <a:ext uri="{FF2B5EF4-FFF2-40B4-BE49-F238E27FC236}">
                <a16:creationId xmlns:a16="http://schemas.microsoft.com/office/drawing/2014/main" id="{BE04FBF1-90FD-AD46-A7BC-16440770F9B7}"/>
              </a:ext>
            </a:extLst>
          </p:cNvPr>
          <p:cNvSpPr/>
          <p:nvPr/>
        </p:nvSpPr>
        <p:spPr>
          <a:xfrm>
            <a:off x="3719736" y="2476835"/>
            <a:ext cx="1584176" cy="686075"/>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a:extLst>
              <a:ext uri="{FF2B5EF4-FFF2-40B4-BE49-F238E27FC236}">
                <a16:creationId xmlns:a16="http://schemas.microsoft.com/office/drawing/2014/main" id="{AC806A6D-859D-8177-C4BC-AEB00366DA37}"/>
              </a:ext>
            </a:extLst>
          </p:cNvPr>
          <p:cNvPicPr>
            <a:picLocks noChangeAspect="1"/>
          </p:cNvPicPr>
          <p:nvPr/>
        </p:nvPicPr>
        <p:blipFill>
          <a:blip r:embed="rId3"/>
          <a:srcRect/>
          <a:stretch/>
        </p:blipFill>
        <p:spPr>
          <a:xfrm>
            <a:off x="11249132" y="5664952"/>
            <a:ext cx="527865" cy="533932"/>
          </a:xfrm>
          <a:prstGeom prst="rect">
            <a:avLst/>
          </a:prstGeom>
        </p:spPr>
      </p:pic>
      <p:sp>
        <p:nvSpPr>
          <p:cNvPr id="2" name="Rectangle: Rounded Corners 1">
            <a:extLst>
              <a:ext uri="{FF2B5EF4-FFF2-40B4-BE49-F238E27FC236}">
                <a16:creationId xmlns:a16="http://schemas.microsoft.com/office/drawing/2014/main" id="{BE1EA1FF-3218-74EE-10AB-60F4F0F5549D}"/>
              </a:ext>
            </a:extLst>
          </p:cNvPr>
          <p:cNvSpPr/>
          <p:nvPr/>
        </p:nvSpPr>
        <p:spPr>
          <a:xfrm>
            <a:off x="2207568" y="1793367"/>
            <a:ext cx="1584176" cy="195473"/>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6" name="Picture 15">
            <a:extLst>
              <a:ext uri="{FF2B5EF4-FFF2-40B4-BE49-F238E27FC236}">
                <a16:creationId xmlns:a16="http://schemas.microsoft.com/office/drawing/2014/main" id="{B52602AC-A5C5-2946-947B-1E1BCFB9A4ED}"/>
              </a:ext>
            </a:extLst>
          </p:cNvPr>
          <p:cNvPicPr>
            <a:picLocks noChangeAspect="1"/>
          </p:cNvPicPr>
          <p:nvPr/>
        </p:nvPicPr>
        <p:blipFill>
          <a:blip r:embed="rId4"/>
          <a:srcRect r="13979"/>
          <a:stretch>
            <a:fillRect/>
          </a:stretch>
        </p:blipFill>
        <p:spPr>
          <a:xfrm>
            <a:off x="415003" y="4255875"/>
            <a:ext cx="4024813" cy="1841303"/>
          </a:xfrm>
          <a:prstGeom prst="rect">
            <a:avLst/>
          </a:prstGeom>
        </p:spPr>
      </p:pic>
      <p:sp>
        <p:nvSpPr>
          <p:cNvPr id="17" name="Rectangle: Rounded Corners 16">
            <a:extLst>
              <a:ext uri="{FF2B5EF4-FFF2-40B4-BE49-F238E27FC236}">
                <a16:creationId xmlns:a16="http://schemas.microsoft.com/office/drawing/2014/main" id="{E275E8EF-8950-741A-10B1-D0AF0EFF3031}"/>
              </a:ext>
            </a:extLst>
          </p:cNvPr>
          <p:cNvSpPr/>
          <p:nvPr/>
        </p:nvSpPr>
        <p:spPr>
          <a:xfrm>
            <a:off x="1415480" y="4342032"/>
            <a:ext cx="1368152" cy="1841303"/>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Content Placeholder 7">
            <a:extLst>
              <a:ext uri="{FF2B5EF4-FFF2-40B4-BE49-F238E27FC236}">
                <a16:creationId xmlns:a16="http://schemas.microsoft.com/office/drawing/2014/main" id="{E97BB12E-C5C7-139C-07EA-4E7377E0DDAA}"/>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GB" sz="1800" b="0"/>
              <a:t>Essentially the chapter has been rewritten (less clear and omits important parts of the old standard).</a:t>
            </a:r>
          </a:p>
          <a:p>
            <a:pPr>
              <a:lnSpc>
                <a:spcPct val="114000"/>
              </a:lnSpc>
              <a:buFont typeface="+mj-lt"/>
              <a:buAutoNum type="arabicPeriod"/>
            </a:pPr>
            <a:r>
              <a:rPr lang="en-GB" sz="1800" b="0" noProof="0"/>
              <a:t>Single-core cable</a:t>
            </a:r>
            <a:r>
              <a:rPr lang="en-GB" sz="1800" b="0"/>
              <a:t> groups are limited to 3, major impact for our LV transformer links (4 x 400 mm</a:t>
            </a:r>
            <a:r>
              <a:rPr lang="en-GB" sz="1800" b="0" baseline="30000"/>
              <a:t>2</a:t>
            </a:r>
            <a:r>
              <a:rPr lang="en-GB" sz="1800" b="0"/>
              <a:t> in parallel) -  Even though a maximum of 4 circuits are allowed in the standard</a:t>
            </a:r>
          </a:p>
          <a:p>
            <a:pPr>
              <a:lnSpc>
                <a:spcPct val="114000"/>
              </a:lnSpc>
              <a:buFont typeface="+mj-lt"/>
              <a:buAutoNum type="arabicPeriod"/>
            </a:pPr>
            <a:r>
              <a:rPr lang="en-GB" sz="1800" b="0"/>
              <a:t>These are the only configurations provided for </a:t>
            </a:r>
            <a:r>
              <a:rPr lang="fr-FR" sz="1800" b="0" i="1" noProof="0"/>
              <a:t>Trèfle</a:t>
            </a:r>
            <a:r>
              <a:rPr lang="en-GB" sz="1800" b="0"/>
              <a:t> configured cables on cable ladders. Does not match our configuration of               4 x 400 mm</a:t>
            </a:r>
            <a:r>
              <a:rPr lang="en-GB" sz="1800" b="0" baseline="30000"/>
              <a:t>2 </a:t>
            </a:r>
            <a:r>
              <a:rPr lang="en-GB" sz="1800" b="0"/>
              <a:t> </a:t>
            </a:r>
            <a:r>
              <a:rPr lang="en-GB" sz="1800" b="0" u="sng"/>
              <a:t>touching</a:t>
            </a:r>
            <a:endParaRPr lang="en-GB" sz="1800" b="0"/>
          </a:p>
          <a:p>
            <a:pPr>
              <a:lnSpc>
                <a:spcPct val="114000"/>
              </a:lnSpc>
              <a:buAutoNum type="arabicPeriod"/>
            </a:pPr>
            <a:endParaRPr lang="en-GB" sz="1800" b="0"/>
          </a:p>
        </p:txBody>
      </p:sp>
      <p:pic>
        <p:nvPicPr>
          <p:cNvPr id="22" name="Picture 21">
            <a:extLst>
              <a:ext uri="{FF2B5EF4-FFF2-40B4-BE49-F238E27FC236}">
                <a16:creationId xmlns:a16="http://schemas.microsoft.com/office/drawing/2014/main" id="{F42385BF-5CAF-523F-C0AB-B3D3C30CB503}"/>
              </a:ext>
            </a:extLst>
          </p:cNvPr>
          <p:cNvPicPr>
            <a:picLocks noChangeAspect="1"/>
          </p:cNvPicPr>
          <p:nvPr/>
        </p:nvPicPr>
        <p:blipFill>
          <a:blip r:embed="rId5"/>
          <a:stretch>
            <a:fillRect/>
          </a:stretch>
        </p:blipFill>
        <p:spPr>
          <a:xfrm>
            <a:off x="6570047" y="2854707"/>
            <a:ext cx="414000" cy="358269"/>
          </a:xfrm>
          <a:prstGeom prst="rect">
            <a:avLst/>
          </a:prstGeom>
        </p:spPr>
      </p:pic>
      <p:pic>
        <p:nvPicPr>
          <p:cNvPr id="24" name="Picture 23">
            <a:extLst>
              <a:ext uri="{FF2B5EF4-FFF2-40B4-BE49-F238E27FC236}">
                <a16:creationId xmlns:a16="http://schemas.microsoft.com/office/drawing/2014/main" id="{1AD507AA-BB36-1777-A352-74B6A6FC4566}"/>
              </a:ext>
            </a:extLst>
          </p:cNvPr>
          <p:cNvPicPr>
            <a:picLocks noChangeAspect="1"/>
          </p:cNvPicPr>
          <p:nvPr/>
        </p:nvPicPr>
        <p:blipFill>
          <a:blip r:embed="rId6"/>
          <a:stretch>
            <a:fillRect/>
          </a:stretch>
        </p:blipFill>
        <p:spPr>
          <a:xfrm>
            <a:off x="6570047" y="4365104"/>
            <a:ext cx="414000" cy="343532"/>
          </a:xfrm>
          <a:prstGeom prst="rect">
            <a:avLst/>
          </a:prstGeom>
        </p:spPr>
      </p:pic>
      <p:pic>
        <p:nvPicPr>
          <p:cNvPr id="3" name="Graphic 2" descr="User with solid fill">
            <a:extLst>
              <a:ext uri="{FF2B5EF4-FFF2-40B4-BE49-F238E27FC236}">
                <a16:creationId xmlns:a16="http://schemas.microsoft.com/office/drawing/2014/main" id="{AADCFC34-9418-AF19-4B58-30B99026B738}"/>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160507143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2ACF5A-461E-C59D-1DA7-64370340E740}"/>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282D4E2D-0E74-5310-807E-D86202CC9F67}"/>
              </a:ext>
            </a:extLst>
          </p:cNvPr>
          <p:cNvSpPr>
            <a:spLocks noGrp="1"/>
          </p:cNvSpPr>
          <p:nvPr>
            <p:ph type="sldNum" sz="quarter" idx="12"/>
          </p:nvPr>
        </p:nvSpPr>
        <p:spPr/>
        <p:txBody>
          <a:bodyPr/>
          <a:lstStyle/>
          <a:p>
            <a:fld id="{36B5EA5A-BC32-A742-B11B-8E7414D5B535}" type="slidenum">
              <a:rPr lang="en-US" smtClean="0"/>
              <a:pPr/>
              <a:t>51</a:t>
            </a:fld>
            <a:endParaRPr lang="en-US"/>
          </a:p>
        </p:txBody>
      </p:sp>
      <p:sp>
        <p:nvSpPr>
          <p:cNvPr id="7" name="Title 6">
            <a:extLst>
              <a:ext uri="{FF2B5EF4-FFF2-40B4-BE49-F238E27FC236}">
                <a16:creationId xmlns:a16="http://schemas.microsoft.com/office/drawing/2014/main" id="{96B404C4-A8E3-2000-9981-557ACF2BFB2E}"/>
              </a:ext>
            </a:extLst>
          </p:cNvPr>
          <p:cNvSpPr>
            <a:spLocks noGrp="1"/>
          </p:cNvSpPr>
          <p:nvPr>
            <p:ph type="title"/>
          </p:nvPr>
        </p:nvSpPr>
        <p:spPr/>
        <p:txBody>
          <a:bodyPr/>
          <a:lstStyle/>
          <a:p>
            <a:pPr>
              <a:lnSpc>
                <a:spcPct val="100000"/>
              </a:lnSpc>
            </a:pPr>
            <a:r>
              <a:rPr lang="en-US" sz="2800"/>
              <a:t>523.5.1 – </a:t>
            </a:r>
            <a:r>
              <a:rPr lang="fr-FR" sz="2800"/>
              <a:t>Groupement de circuits dans l'air</a:t>
            </a:r>
            <a:br>
              <a:rPr lang="en-US" sz="2800"/>
            </a:br>
            <a:r>
              <a:rPr lang="en-GB" sz="2200">
                <a:solidFill>
                  <a:schemeClr val="bg2">
                    <a:lumMod val="50000"/>
                  </a:schemeClr>
                </a:solidFill>
              </a:rPr>
              <a:t>Temporary resolution #1</a:t>
            </a:r>
          </a:p>
        </p:txBody>
      </p:sp>
      <p:pic>
        <p:nvPicPr>
          <p:cNvPr id="9" name="Picture 8">
            <a:extLst>
              <a:ext uri="{FF2B5EF4-FFF2-40B4-BE49-F238E27FC236}">
                <a16:creationId xmlns:a16="http://schemas.microsoft.com/office/drawing/2014/main" id="{5A14A4E1-6390-791A-C5FD-C7A432B7A631}"/>
              </a:ext>
            </a:extLst>
          </p:cNvPr>
          <p:cNvPicPr>
            <a:picLocks noChangeAspect="1"/>
          </p:cNvPicPr>
          <p:nvPr/>
        </p:nvPicPr>
        <p:blipFill>
          <a:blip r:embed="rId2"/>
          <a:srcRect/>
          <a:stretch/>
        </p:blipFill>
        <p:spPr>
          <a:xfrm>
            <a:off x="11249132" y="5664952"/>
            <a:ext cx="527865" cy="533932"/>
          </a:xfrm>
          <a:prstGeom prst="rect">
            <a:avLst/>
          </a:prstGeom>
        </p:spPr>
      </p:pic>
      <p:sp>
        <p:nvSpPr>
          <p:cNvPr id="2" name="Rectangle: Rounded Corners 1">
            <a:extLst>
              <a:ext uri="{FF2B5EF4-FFF2-40B4-BE49-F238E27FC236}">
                <a16:creationId xmlns:a16="http://schemas.microsoft.com/office/drawing/2014/main" id="{C15114B7-F023-730C-4EDE-6E95F340874F}"/>
              </a:ext>
            </a:extLst>
          </p:cNvPr>
          <p:cNvSpPr/>
          <p:nvPr/>
        </p:nvSpPr>
        <p:spPr>
          <a:xfrm>
            <a:off x="7940605" y="4250627"/>
            <a:ext cx="1584176" cy="195473"/>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Rounded Corners 16">
            <a:extLst>
              <a:ext uri="{FF2B5EF4-FFF2-40B4-BE49-F238E27FC236}">
                <a16:creationId xmlns:a16="http://schemas.microsoft.com/office/drawing/2014/main" id="{911766AC-412C-FE1C-475F-BD6EE681E196}"/>
              </a:ext>
            </a:extLst>
          </p:cNvPr>
          <p:cNvSpPr/>
          <p:nvPr/>
        </p:nvSpPr>
        <p:spPr>
          <a:xfrm>
            <a:off x="6860485" y="3935097"/>
            <a:ext cx="612676" cy="365125"/>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4" name="Picture 23">
            <a:extLst>
              <a:ext uri="{FF2B5EF4-FFF2-40B4-BE49-F238E27FC236}">
                <a16:creationId xmlns:a16="http://schemas.microsoft.com/office/drawing/2014/main" id="{BDC49C73-931B-B11F-B6C8-C58045D98C0D}"/>
              </a:ext>
            </a:extLst>
          </p:cNvPr>
          <p:cNvPicPr>
            <a:picLocks noChangeAspect="1"/>
          </p:cNvPicPr>
          <p:nvPr/>
        </p:nvPicPr>
        <p:blipFill>
          <a:blip r:embed="rId3"/>
          <a:stretch>
            <a:fillRect/>
          </a:stretch>
        </p:blipFill>
        <p:spPr>
          <a:xfrm>
            <a:off x="6570047" y="4365104"/>
            <a:ext cx="414000" cy="343532"/>
          </a:xfrm>
          <a:prstGeom prst="rect">
            <a:avLst/>
          </a:prstGeom>
        </p:spPr>
      </p:pic>
      <p:pic>
        <p:nvPicPr>
          <p:cNvPr id="10" name="Picture 9">
            <a:extLst>
              <a:ext uri="{FF2B5EF4-FFF2-40B4-BE49-F238E27FC236}">
                <a16:creationId xmlns:a16="http://schemas.microsoft.com/office/drawing/2014/main" id="{1588820E-D866-8D94-9698-863C4D9EEA4D}"/>
              </a:ext>
            </a:extLst>
          </p:cNvPr>
          <p:cNvPicPr>
            <a:picLocks noChangeAspect="1"/>
          </p:cNvPicPr>
          <p:nvPr/>
        </p:nvPicPr>
        <p:blipFill>
          <a:blip r:embed="rId4"/>
          <a:stretch>
            <a:fillRect/>
          </a:stretch>
        </p:blipFill>
        <p:spPr>
          <a:xfrm>
            <a:off x="238298" y="1651154"/>
            <a:ext cx="4791888" cy="1063687"/>
          </a:xfrm>
          <a:prstGeom prst="rect">
            <a:avLst/>
          </a:prstGeom>
        </p:spPr>
      </p:pic>
      <p:pic>
        <p:nvPicPr>
          <p:cNvPr id="13" name="Picture 12">
            <a:extLst>
              <a:ext uri="{FF2B5EF4-FFF2-40B4-BE49-F238E27FC236}">
                <a16:creationId xmlns:a16="http://schemas.microsoft.com/office/drawing/2014/main" id="{04379782-1E5B-8615-C11D-F06CFB3C37F7}"/>
              </a:ext>
            </a:extLst>
          </p:cNvPr>
          <p:cNvPicPr>
            <a:picLocks noChangeAspect="1"/>
          </p:cNvPicPr>
          <p:nvPr/>
        </p:nvPicPr>
        <p:blipFill>
          <a:blip r:embed="rId5"/>
          <a:srcRect t="5360"/>
          <a:stretch>
            <a:fillRect/>
          </a:stretch>
        </p:blipFill>
        <p:spPr>
          <a:xfrm>
            <a:off x="191344" y="2708920"/>
            <a:ext cx="5112569" cy="946763"/>
          </a:xfrm>
          <a:prstGeom prst="rect">
            <a:avLst/>
          </a:prstGeom>
        </p:spPr>
      </p:pic>
      <p:sp>
        <p:nvSpPr>
          <p:cNvPr id="8" name="Rectangle: Rounded Corners 7">
            <a:extLst>
              <a:ext uri="{FF2B5EF4-FFF2-40B4-BE49-F238E27FC236}">
                <a16:creationId xmlns:a16="http://schemas.microsoft.com/office/drawing/2014/main" id="{B9B2D865-6F3D-2A9D-1FFC-C2CEF1629CA6}"/>
              </a:ext>
            </a:extLst>
          </p:cNvPr>
          <p:cNvSpPr/>
          <p:nvPr/>
        </p:nvSpPr>
        <p:spPr>
          <a:xfrm>
            <a:off x="1199456" y="1676047"/>
            <a:ext cx="612068" cy="324319"/>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9" name="Picture 18">
            <a:extLst>
              <a:ext uri="{FF2B5EF4-FFF2-40B4-BE49-F238E27FC236}">
                <a16:creationId xmlns:a16="http://schemas.microsoft.com/office/drawing/2014/main" id="{E1D64E2C-1A35-73E9-B883-2ABBEE9DE480}"/>
              </a:ext>
            </a:extLst>
          </p:cNvPr>
          <p:cNvPicPr>
            <a:picLocks noChangeAspect="1"/>
          </p:cNvPicPr>
          <p:nvPr/>
        </p:nvPicPr>
        <p:blipFill>
          <a:blip r:embed="rId6"/>
          <a:stretch>
            <a:fillRect/>
          </a:stretch>
        </p:blipFill>
        <p:spPr>
          <a:xfrm>
            <a:off x="390526" y="3787900"/>
            <a:ext cx="10790304" cy="2274736"/>
          </a:xfrm>
          <a:prstGeom prst="rect">
            <a:avLst/>
          </a:prstGeom>
        </p:spPr>
      </p:pic>
      <p:sp>
        <p:nvSpPr>
          <p:cNvPr id="12" name="Content Placeholder 7">
            <a:extLst>
              <a:ext uri="{FF2B5EF4-FFF2-40B4-BE49-F238E27FC236}">
                <a16:creationId xmlns:a16="http://schemas.microsoft.com/office/drawing/2014/main" id="{9E7DCD64-BC24-D6E4-CAE1-1CDF1D3F4A79}"/>
              </a:ext>
            </a:extLst>
          </p:cNvPr>
          <p:cNvSpPr txBox="1">
            <a:spLocks/>
          </p:cNvSpPr>
          <p:nvPr/>
        </p:nvSpPr>
        <p:spPr>
          <a:xfrm>
            <a:off x="6744632" y="1592262"/>
            <a:ext cx="5040000" cy="3751478"/>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GB" sz="1800" b="0"/>
              <a:t>CERN contacted AFNOR:</a:t>
            </a:r>
            <a:br>
              <a:rPr lang="en-GB" sz="1800" b="0"/>
            </a:br>
            <a:br>
              <a:rPr lang="en-GB" sz="1800" b="0"/>
            </a:br>
            <a:r>
              <a:rPr lang="en-GB" sz="1800" b="0"/>
              <a:t>They confirmed that the grouping factors of the multiconductor in Table 52.13 can be used and that it will be updated in the UTE C 15-105. The value of 0.8 corresponds to the old standard in table 52N</a:t>
            </a:r>
          </a:p>
          <a:p>
            <a:pPr marL="0" indent="0">
              <a:lnSpc>
                <a:spcPct val="114000"/>
              </a:lnSpc>
              <a:buNone/>
            </a:pPr>
            <a:r>
              <a:rPr lang="en-GB" sz="1600" b="0"/>
              <a:t>Temporary workaround in </a:t>
            </a:r>
            <a:r>
              <a:rPr lang="en-GB" sz="1600" b="0" err="1"/>
              <a:t>ElecCalc</a:t>
            </a:r>
            <a:r>
              <a:rPr lang="en-GB" sz="1600" b="0"/>
              <a:t>: </a:t>
            </a:r>
            <a:br>
              <a:rPr lang="en-GB" sz="1600" b="0"/>
            </a:br>
            <a:r>
              <a:rPr lang="en-GB" sz="1600" b="0"/>
              <a:t>1. Select single-core to assure the I</a:t>
            </a:r>
            <a:r>
              <a:rPr lang="en-GB" sz="1600" b="0" baseline="-25000"/>
              <a:t>Z</a:t>
            </a:r>
            <a:r>
              <a:rPr lang="en-GB" sz="1600" b="0"/>
              <a:t> value is         </a:t>
            </a:r>
            <a:br>
              <a:rPr lang="en-GB" sz="1600" b="0"/>
            </a:br>
            <a:r>
              <a:rPr lang="en-GB" sz="1600" b="0"/>
              <a:t>    correct</a:t>
            </a:r>
            <a:br>
              <a:rPr lang="en-GB" sz="1600" b="0"/>
            </a:br>
            <a:r>
              <a:rPr lang="en-GB" sz="1600" b="0"/>
              <a:t>2. Use a CCF from table 52.13 of 0.8</a:t>
            </a:r>
          </a:p>
        </p:txBody>
      </p:sp>
      <p:pic>
        <p:nvPicPr>
          <p:cNvPr id="3" name="Graphic 2" descr="User with solid fill">
            <a:extLst>
              <a:ext uri="{FF2B5EF4-FFF2-40B4-BE49-F238E27FC236}">
                <a16:creationId xmlns:a16="http://schemas.microsoft.com/office/drawing/2014/main" id="{54593417-85FB-23D6-A228-D224881884F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56182450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F49A59-84FF-2A6A-01D2-065E83928D57}"/>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1576FD6D-2A50-031B-45E1-06C4A6CBC95E}"/>
              </a:ext>
            </a:extLst>
          </p:cNvPr>
          <p:cNvSpPr>
            <a:spLocks noGrp="1"/>
          </p:cNvSpPr>
          <p:nvPr>
            <p:ph type="sldNum" sz="quarter" idx="12"/>
          </p:nvPr>
        </p:nvSpPr>
        <p:spPr/>
        <p:txBody>
          <a:bodyPr/>
          <a:lstStyle/>
          <a:p>
            <a:fld id="{36B5EA5A-BC32-A742-B11B-8E7414D5B535}" type="slidenum">
              <a:rPr lang="en-US" smtClean="0"/>
              <a:pPr/>
              <a:t>52</a:t>
            </a:fld>
            <a:endParaRPr lang="en-US"/>
          </a:p>
        </p:txBody>
      </p:sp>
      <p:sp>
        <p:nvSpPr>
          <p:cNvPr id="7" name="Title 6">
            <a:extLst>
              <a:ext uri="{FF2B5EF4-FFF2-40B4-BE49-F238E27FC236}">
                <a16:creationId xmlns:a16="http://schemas.microsoft.com/office/drawing/2014/main" id="{8B588746-CC41-A818-CC3C-BC3EB59E17A6}"/>
              </a:ext>
            </a:extLst>
          </p:cNvPr>
          <p:cNvSpPr>
            <a:spLocks noGrp="1"/>
          </p:cNvSpPr>
          <p:nvPr>
            <p:ph type="title"/>
          </p:nvPr>
        </p:nvSpPr>
        <p:spPr/>
        <p:txBody>
          <a:bodyPr/>
          <a:lstStyle/>
          <a:p>
            <a:pPr>
              <a:lnSpc>
                <a:spcPct val="100000"/>
              </a:lnSpc>
            </a:pPr>
            <a:r>
              <a:rPr lang="en-US" sz="2800"/>
              <a:t>523.5.1 – </a:t>
            </a:r>
            <a:r>
              <a:rPr lang="fr-FR" sz="2800"/>
              <a:t>Groupement de circuits dans l'air</a:t>
            </a:r>
            <a:br>
              <a:rPr lang="en-US" sz="2800"/>
            </a:br>
            <a:r>
              <a:rPr lang="en-GB" sz="2200">
                <a:solidFill>
                  <a:schemeClr val="bg2">
                    <a:lumMod val="50000"/>
                  </a:schemeClr>
                </a:solidFill>
              </a:rPr>
              <a:t>Temporary resolution #2</a:t>
            </a:r>
          </a:p>
        </p:txBody>
      </p:sp>
      <p:pic>
        <p:nvPicPr>
          <p:cNvPr id="9" name="Picture 8">
            <a:extLst>
              <a:ext uri="{FF2B5EF4-FFF2-40B4-BE49-F238E27FC236}">
                <a16:creationId xmlns:a16="http://schemas.microsoft.com/office/drawing/2014/main" id="{D3D8EB55-890F-A800-B5A2-6714E49FA870}"/>
              </a:ext>
            </a:extLst>
          </p:cNvPr>
          <p:cNvPicPr>
            <a:picLocks noChangeAspect="1"/>
          </p:cNvPicPr>
          <p:nvPr/>
        </p:nvPicPr>
        <p:blipFill>
          <a:blip r:embed="rId2"/>
          <a:srcRect/>
          <a:stretch/>
        </p:blipFill>
        <p:spPr>
          <a:xfrm>
            <a:off x="11249132" y="5664952"/>
            <a:ext cx="527865" cy="533932"/>
          </a:xfrm>
          <a:prstGeom prst="rect">
            <a:avLst/>
          </a:prstGeom>
        </p:spPr>
      </p:pic>
      <p:pic>
        <p:nvPicPr>
          <p:cNvPr id="4" name="Picture 3">
            <a:extLst>
              <a:ext uri="{FF2B5EF4-FFF2-40B4-BE49-F238E27FC236}">
                <a16:creationId xmlns:a16="http://schemas.microsoft.com/office/drawing/2014/main" id="{11AA9030-51CB-ED19-44B0-2185F59A3BFA}"/>
              </a:ext>
            </a:extLst>
          </p:cNvPr>
          <p:cNvPicPr>
            <a:picLocks noChangeAspect="1"/>
          </p:cNvPicPr>
          <p:nvPr/>
        </p:nvPicPr>
        <p:blipFill>
          <a:blip r:embed="rId3"/>
          <a:stretch>
            <a:fillRect/>
          </a:stretch>
        </p:blipFill>
        <p:spPr>
          <a:xfrm>
            <a:off x="407988" y="1700808"/>
            <a:ext cx="6385265" cy="3024335"/>
          </a:xfrm>
          <a:prstGeom prst="rect">
            <a:avLst/>
          </a:prstGeom>
        </p:spPr>
      </p:pic>
      <p:sp>
        <p:nvSpPr>
          <p:cNvPr id="12" name="Content Placeholder 7">
            <a:extLst>
              <a:ext uri="{FF2B5EF4-FFF2-40B4-BE49-F238E27FC236}">
                <a16:creationId xmlns:a16="http://schemas.microsoft.com/office/drawing/2014/main" id="{1B4C522F-14DE-D2B7-78D9-A2CAF7699E16}"/>
              </a:ext>
            </a:extLst>
          </p:cNvPr>
          <p:cNvSpPr txBox="1">
            <a:spLocks/>
          </p:cNvSpPr>
          <p:nvPr/>
        </p:nvSpPr>
        <p:spPr>
          <a:xfrm>
            <a:off x="6744632" y="1592262"/>
            <a:ext cx="5040000" cy="3276897"/>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GB" sz="1800" b="0"/>
              <a:t>CERN also requested that AFNOR include the following cases in the standard, particularly regarding the effect of adding spacing between groups (reply pending)</a:t>
            </a:r>
          </a:p>
        </p:txBody>
      </p:sp>
      <p:pic>
        <p:nvPicPr>
          <p:cNvPr id="2" name="Graphic 1" descr="User with solid fill">
            <a:extLst>
              <a:ext uri="{FF2B5EF4-FFF2-40B4-BE49-F238E27FC236}">
                <a16:creationId xmlns:a16="http://schemas.microsoft.com/office/drawing/2014/main" id="{6978EAC0-2433-00B8-F7EE-38CA3A67571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19069288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5D2381-6AC0-851A-BD10-AC243D707054}"/>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C336F898-ACAC-AE17-2F81-CC4138070D07}"/>
              </a:ext>
            </a:extLst>
          </p:cNvPr>
          <p:cNvSpPr>
            <a:spLocks noGrp="1"/>
          </p:cNvSpPr>
          <p:nvPr>
            <p:ph type="sldNum" sz="quarter" idx="12"/>
          </p:nvPr>
        </p:nvSpPr>
        <p:spPr/>
        <p:txBody>
          <a:bodyPr/>
          <a:lstStyle/>
          <a:p>
            <a:fld id="{36B5EA5A-BC32-A742-B11B-8E7414D5B535}" type="slidenum">
              <a:rPr lang="en-US" smtClean="0"/>
              <a:pPr/>
              <a:t>53</a:t>
            </a:fld>
            <a:endParaRPr lang="en-US"/>
          </a:p>
        </p:txBody>
      </p:sp>
      <p:sp>
        <p:nvSpPr>
          <p:cNvPr id="7" name="Title 6">
            <a:extLst>
              <a:ext uri="{FF2B5EF4-FFF2-40B4-BE49-F238E27FC236}">
                <a16:creationId xmlns:a16="http://schemas.microsoft.com/office/drawing/2014/main" id="{D345E5B3-7E54-64CB-4230-2E387C8E9115}"/>
              </a:ext>
            </a:extLst>
          </p:cNvPr>
          <p:cNvSpPr>
            <a:spLocks noGrp="1"/>
          </p:cNvSpPr>
          <p:nvPr>
            <p:ph type="title"/>
          </p:nvPr>
        </p:nvSpPr>
        <p:spPr/>
        <p:txBody>
          <a:bodyPr/>
          <a:lstStyle/>
          <a:p>
            <a:pPr algn="ctr">
              <a:lnSpc>
                <a:spcPct val="100000"/>
              </a:lnSpc>
            </a:pPr>
            <a:r>
              <a:rPr lang="en-US" sz="6000"/>
              <a:t>Discussion Break</a:t>
            </a:r>
            <a:endParaRPr lang="en-GB" sz="4800">
              <a:solidFill>
                <a:schemeClr val="bg2">
                  <a:lumMod val="50000"/>
                </a:schemeClr>
              </a:solidFill>
            </a:endParaRPr>
          </a:p>
        </p:txBody>
      </p:sp>
      <mc:AlternateContent xmlns:mc="http://schemas.openxmlformats.org/markup-compatibility/2006">
        <mc:Choice xmlns:we="http://schemas.microsoft.com/office/webextensions/webextension/2010/11" xmlns:pca="http://schemas.microsoft.com/office/powerpoint/2013/contentapp" Requires="we pca">
          <p:graphicFrame>
            <p:nvGraphicFramePr>
              <p:cNvPr id="5" name="Add-in 4" title="Breaktime">
                <a:extLst>
                  <a:ext uri="{FF2B5EF4-FFF2-40B4-BE49-F238E27FC236}">
                    <a16:creationId xmlns:a16="http://schemas.microsoft.com/office/drawing/2014/main" id="{A3C88734-6704-7F04-C305-F2C4D5F4F785}"/>
                  </a:ext>
                </a:extLst>
              </p:cNvPr>
              <p:cNvGraphicFramePr>
                <a:graphicFrameLocks noGrp="1"/>
              </p:cNvGraphicFramePr>
              <p:nvPr/>
            </p:nvGraphicFramePr>
            <p:xfrm>
              <a:off x="3680149" y="2122394"/>
              <a:ext cx="4831701" cy="3130924"/>
            </p:xfrm>
            <a:graphic>
              <a:graphicData uri="http://schemas.microsoft.com/office/webextensions/webextension/2010/11">
                <we:webextensionref xmlns:we="http://schemas.microsoft.com/office/webextensions/webextension/2010/11" xmlns:r="http://schemas.openxmlformats.org/officeDocument/2006/relationships" r:id="rId2"/>
              </a:graphicData>
            </a:graphic>
          </p:graphicFrame>
        </mc:Choice>
        <mc:Fallback>
          <p:pic>
            <p:nvPicPr>
              <p:cNvPr id="5" name="Add-in 4" title="Breaktime">
                <a:extLst>
                  <a:ext uri="{FF2B5EF4-FFF2-40B4-BE49-F238E27FC236}">
                    <a16:creationId xmlns:a16="http://schemas.microsoft.com/office/drawing/2014/main" id="{A3C88734-6704-7F04-C305-F2C4D5F4F785}"/>
                  </a:ext>
                </a:extLst>
              </p:cNvPr>
              <p:cNvPicPr>
                <a:picLocks noGrp="1" noRot="1" noChangeAspect="1" noMove="1" noResize="1" noEditPoints="1" noAdjustHandles="1" noChangeArrowheads="1" noChangeShapeType="1"/>
              </p:cNvPicPr>
              <p:nvPr/>
            </p:nvPicPr>
            <p:blipFill>
              <a:blip r:embed="rId3"/>
              <a:stretch>
                <a:fillRect/>
              </a:stretch>
            </p:blipFill>
            <p:spPr>
              <a:xfrm>
                <a:off x="3680149" y="2122394"/>
                <a:ext cx="4831701" cy="3130924"/>
              </a:xfrm>
              <a:prstGeom prst="rect">
                <a:avLst/>
              </a:prstGeom>
            </p:spPr>
          </p:pic>
        </mc:Fallback>
      </mc:AlternateContent>
    </p:spTree>
    <p:extLst>
      <p:ext uri="{BB962C8B-B14F-4D97-AF65-F5344CB8AC3E}">
        <p14:creationId xmlns:p14="http://schemas.microsoft.com/office/powerpoint/2010/main" val="120820405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7332B3-0E6C-E385-9DBF-7C1986F87BA1}"/>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5B64B8DC-AC27-D509-C428-B2624DB1780E}"/>
              </a:ext>
            </a:extLst>
          </p:cNvPr>
          <p:cNvSpPr>
            <a:spLocks noGrp="1"/>
          </p:cNvSpPr>
          <p:nvPr>
            <p:ph type="sldNum" sz="quarter" idx="12"/>
          </p:nvPr>
        </p:nvSpPr>
        <p:spPr/>
        <p:txBody>
          <a:bodyPr/>
          <a:lstStyle/>
          <a:p>
            <a:fld id="{36B5EA5A-BC32-A742-B11B-8E7414D5B535}" type="slidenum">
              <a:rPr lang="en-US" smtClean="0"/>
              <a:pPr/>
              <a:t>54</a:t>
            </a:fld>
            <a:endParaRPr lang="en-US"/>
          </a:p>
        </p:txBody>
      </p:sp>
      <p:pic>
        <p:nvPicPr>
          <p:cNvPr id="11" name="Picture 10">
            <a:extLst>
              <a:ext uri="{FF2B5EF4-FFF2-40B4-BE49-F238E27FC236}">
                <a16:creationId xmlns:a16="http://schemas.microsoft.com/office/drawing/2014/main" id="{A61B325A-DA30-5102-8B3A-98847FB34A10}"/>
              </a:ext>
            </a:extLst>
          </p:cNvPr>
          <p:cNvPicPr>
            <a:picLocks noChangeAspect="1"/>
          </p:cNvPicPr>
          <p:nvPr/>
        </p:nvPicPr>
        <p:blipFill>
          <a:blip r:embed="rId2"/>
          <a:stretch>
            <a:fillRect/>
          </a:stretch>
        </p:blipFill>
        <p:spPr>
          <a:xfrm>
            <a:off x="407368" y="1591082"/>
            <a:ext cx="6120000" cy="1504979"/>
          </a:xfrm>
          <a:prstGeom prst="rect">
            <a:avLst/>
          </a:prstGeom>
        </p:spPr>
      </p:pic>
      <p:sp>
        <p:nvSpPr>
          <p:cNvPr id="7" name="Title 6">
            <a:extLst>
              <a:ext uri="{FF2B5EF4-FFF2-40B4-BE49-F238E27FC236}">
                <a16:creationId xmlns:a16="http://schemas.microsoft.com/office/drawing/2014/main" id="{FFE326C1-354C-057E-2796-4B78F8ED12DA}"/>
              </a:ext>
            </a:extLst>
          </p:cNvPr>
          <p:cNvSpPr>
            <a:spLocks noGrp="1"/>
          </p:cNvSpPr>
          <p:nvPr>
            <p:ph type="title"/>
          </p:nvPr>
        </p:nvSpPr>
        <p:spPr/>
        <p:txBody>
          <a:bodyPr/>
          <a:lstStyle/>
          <a:p>
            <a:pPr>
              <a:lnSpc>
                <a:spcPct val="100000"/>
              </a:lnSpc>
            </a:pPr>
            <a:r>
              <a:rPr lang="en-US" sz="2800"/>
              <a:t>514.2 – </a:t>
            </a:r>
            <a:r>
              <a:rPr lang="fr-FR" sz="2800"/>
              <a:t>Identification et repérage des canalisations </a:t>
            </a:r>
            <a:br>
              <a:rPr lang="fr-FR" sz="2800"/>
            </a:br>
            <a:r>
              <a:rPr lang="en-US" sz="2200">
                <a:solidFill>
                  <a:schemeClr val="bg2">
                    <a:lumMod val="50000"/>
                  </a:schemeClr>
                </a:solidFill>
              </a:rPr>
              <a:t>Cables should be identified at regular distances</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ADE1D9BB-4C4C-7B97-1832-EC8DCB647CAC}"/>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Not normative but suggested to identify the cables every X meters to facilitate their tracking.</a:t>
            </a:r>
          </a:p>
        </p:txBody>
      </p:sp>
      <p:pic>
        <p:nvPicPr>
          <p:cNvPr id="2" name="Picture 1">
            <a:extLst>
              <a:ext uri="{FF2B5EF4-FFF2-40B4-BE49-F238E27FC236}">
                <a16:creationId xmlns:a16="http://schemas.microsoft.com/office/drawing/2014/main" id="{7FBB5BAC-AF1D-20F3-DD74-D9F33B2C93E6}"/>
              </a:ext>
            </a:extLst>
          </p:cNvPr>
          <p:cNvPicPr>
            <a:picLocks noChangeAspect="1"/>
          </p:cNvPicPr>
          <p:nvPr/>
        </p:nvPicPr>
        <p:blipFill>
          <a:blip r:embed="rId3"/>
          <a:stretch>
            <a:fillRect/>
          </a:stretch>
        </p:blipFill>
        <p:spPr>
          <a:xfrm>
            <a:off x="11220857" y="5660775"/>
            <a:ext cx="540000" cy="540000"/>
          </a:xfrm>
          <a:prstGeom prst="rect">
            <a:avLst/>
          </a:prstGeom>
        </p:spPr>
      </p:pic>
      <p:pic>
        <p:nvPicPr>
          <p:cNvPr id="14" name="Picture 13">
            <a:extLst>
              <a:ext uri="{FF2B5EF4-FFF2-40B4-BE49-F238E27FC236}">
                <a16:creationId xmlns:a16="http://schemas.microsoft.com/office/drawing/2014/main" id="{311CA102-E3E7-9B77-626C-6619EAE993D6}"/>
              </a:ext>
            </a:extLst>
          </p:cNvPr>
          <p:cNvPicPr>
            <a:picLocks noChangeAspect="1"/>
          </p:cNvPicPr>
          <p:nvPr/>
        </p:nvPicPr>
        <p:blipFill>
          <a:blip r:embed="rId4"/>
          <a:stretch>
            <a:fillRect/>
          </a:stretch>
        </p:blipFill>
        <p:spPr>
          <a:xfrm>
            <a:off x="404927" y="3163816"/>
            <a:ext cx="6120000" cy="1465404"/>
          </a:xfrm>
          <a:prstGeom prst="rect">
            <a:avLst/>
          </a:prstGeom>
        </p:spPr>
      </p:pic>
      <p:sp>
        <p:nvSpPr>
          <p:cNvPr id="5" name="Rectangle: Rounded Corners 4">
            <a:extLst>
              <a:ext uri="{FF2B5EF4-FFF2-40B4-BE49-F238E27FC236}">
                <a16:creationId xmlns:a16="http://schemas.microsoft.com/office/drawing/2014/main" id="{7C87E113-FAF5-68B6-E3CD-BB0E55BE037A}"/>
              </a:ext>
            </a:extLst>
          </p:cNvPr>
          <p:cNvSpPr/>
          <p:nvPr/>
        </p:nvSpPr>
        <p:spPr>
          <a:xfrm>
            <a:off x="2423593" y="3645024"/>
            <a:ext cx="3312368" cy="179264"/>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Graphic 2" descr="User with solid fill">
            <a:extLst>
              <a:ext uri="{FF2B5EF4-FFF2-40B4-BE49-F238E27FC236}">
                <a16:creationId xmlns:a16="http://schemas.microsoft.com/office/drawing/2014/main" id="{411E6BCF-0259-BF05-8EA2-477838AE0E3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267570305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C1DE55-C118-2C35-C82B-95CFF20DC277}"/>
            </a:ext>
          </a:extLst>
        </p:cNvPr>
        <p:cNvGrpSpPr/>
        <p:nvPr/>
      </p:nvGrpSpPr>
      <p:grpSpPr>
        <a:xfrm>
          <a:off x="0" y="0"/>
          <a:ext cx="0" cy="0"/>
          <a:chOff x="0" y="0"/>
          <a:chExt cx="0" cy="0"/>
        </a:xfrm>
      </p:grpSpPr>
      <p:pic>
        <p:nvPicPr>
          <p:cNvPr id="11" name="Picture 10">
            <a:extLst>
              <a:ext uri="{FF2B5EF4-FFF2-40B4-BE49-F238E27FC236}">
                <a16:creationId xmlns:a16="http://schemas.microsoft.com/office/drawing/2014/main" id="{682D8D0B-B0D0-3FB3-EE06-62BF22BD12AA}"/>
              </a:ext>
            </a:extLst>
          </p:cNvPr>
          <p:cNvPicPr>
            <a:picLocks noChangeAspect="1"/>
          </p:cNvPicPr>
          <p:nvPr/>
        </p:nvPicPr>
        <p:blipFill>
          <a:blip r:embed="rId2"/>
          <a:stretch>
            <a:fillRect/>
          </a:stretch>
        </p:blipFill>
        <p:spPr>
          <a:xfrm>
            <a:off x="484820" y="3781428"/>
            <a:ext cx="5976664" cy="2430072"/>
          </a:xfrm>
          <a:prstGeom prst="rect">
            <a:avLst/>
          </a:prstGeom>
        </p:spPr>
      </p:pic>
      <p:pic>
        <p:nvPicPr>
          <p:cNvPr id="14" name="Picture 13">
            <a:extLst>
              <a:ext uri="{FF2B5EF4-FFF2-40B4-BE49-F238E27FC236}">
                <a16:creationId xmlns:a16="http://schemas.microsoft.com/office/drawing/2014/main" id="{81D76C72-36FC-C4DF-541F-DB94154F9FAD}"/>
              </a:ext>
            </a:extLst>
          </p:cNvPr>
          <p:cNvPicPr>
            <a:picLocks noChangeAspect="1"/>
          </p:cNvPicPr>
          <p:nvPr/>
        </p:nvPicPr>
        <p:blipFill>
          <a:blip r:embed="rId3"/>
          <a:stretch>
            <a:fillRect/>
          </a:stretch>
        </p:blipFill>
        <p:spPr>
          <a:xfrm>
            <a:off x="407368" y="1592263"/>
            <a:ext cx="6120000" cy="1748050"/>
          </a:xfrm>
          <a:prstGeom prst="rect">
            <a:avLst/>
          </a:prstGeom>
        </p:spPr>
      </p:pic>
      <p:sp>
        <p:nvSpPr>
          <p:cNvPr id="6" name="Slide Number Placeholder 5">
            <a:extLst>
              <a:ext uri="{FF2B5EF4-FFF2-40B4-BE49-F238E27FC236}">
                <a16:creationId xmlns:a16="http://schemas.microsoft.com/office/drawing/2014/main" id="{81641177-7DEC-FEF9-4E51-6855AB8B75C2}"/>
              </a:ext>
            </a:extLst>
          </p:cNvPr>
          <p:cNvSpPr>
            <a:spLocks noGrp="1"/>
          </p:cNvSpPr>
          <p:nvPr>
            <p:ph type="sldNum" sz="quarter" idx="12"/>
          </p:nvPr>
        </p:nvSpPr>
        <p:spPr/>
        <p:txBody>
          <a:bodyPr/>
          <a:lstStyle/>
          <a:p>
            <a:fld id="{36B5EA5A-BC32-A742-B11B-8E7414D5B535}" type="slidenum">
              <a:rPr lang="en-US" smtClean="0"/>
              <a:pPr/>
              <a:t>55</a:t>
            </a:fld>
            <a:endParaRPr lang="en-US"/>
          </a:p>
        </p:txBody>
      </p:sp>
      <p:sp>
        <p:nvSpPr>
          <p:cNvPr id="7" name="Title 6">
            <a:extLst>
              <a:ext uri="{FF2B5EF4-FFF2-40B4-BE49-F238E27FC236}">
                <a16:creationId xmlns:a16="http://schemas.microsoft.com/office/drawing/2014/main" id="{96F9D2BB-9F6B-86C5-3F0A-CB13422E370C}"/>
              </a:ext>
            </a:extLst>
          </p:cNvPr>
          <p:cNvSpPr>
            <a:spLocks noGrp="1"/>
          </p:cNvSpPr>
          <p:nvPr>
            <p:ph type="title"/>
          </p:nvPr>
        </p:nvSpPr>
        <p:spPr/>
        <p:txBody>
          <a:bodyPr/>
          <a:lstStyle/>
          <a:p>
            <a:pPr>
              <a:lnSpc>
                <a:spcPct val="100000"/>
              </a:lnSpc>
            </a:pPr>
            <a:r>
              <a:rPr lang="en-US" sz="2800"/>
              <a:t>52.17 – </a:t>
            </a:r>
            <a:r>
              <a:rPr lang="en-GB" sz="2800" noProof="0"/>
              <a:t>Buried cables derating factor</a:t>
            </a:r>
            <a:br>
              <a:rPr lang="fr-FR" sz="2800"/>
            </a:br>
            <a:r>
              <a:rPr lang="en-US" sz="2200">
                <a:solidFill>
                  <a:schemeClr val="bg2">
                    <a:lumMod val="50000"/>
                  </a:schemeClr>
                </a:solidFill>
              </a:rPr>
              <a:t>Never install two layers of ducts underground</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2C68A825-C96A-9576-54BD-BE4EB25391ED}"/>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With the new derating factors, having two rows of underground ducts (unless they are VERY spaced), can easily and quickly derate all the cables inside to 0.4-0.5.</a:t>
            </a:r>
          </a:p>
          <a:p>
            <a:pPr marL="0" indent="0">
              <a:lnSpc>
                <a:spcPct val="114000"/>
              </a:lnSpc>
              <a:buNone/>
            </a:pPr>
            <a:r>
              <a:rPr lang="en-US" sz="1800" b="0"/>
              <a:t>$$$ tradeoff to be remember when deciding between trench width or cables sections.</a:t>
            </a:r>
          </a:p>
          <a:p>
            <a:pPr marL="0" indent="0">
              <a:lnSpc>
                <a:spcPct val="114000"/>
              </a:lnSpc>
              <a:buNone/>
            </a:pPr>
            <a:endParaRPr lang="fr-FR" sz="1800" b="0" i="1">
              <a:solidFill>
                <a:srgbClr val="000000"/>
              </a:solidFill>
              <a:effectLst/>
              <a:latin typeface="Arial" panose="020B0604020202020204" pitchFamily="34" charset="0"/>
            </a:endParaRPr>
          </a:p>
        </p:txBody>
      </p:sp>
      <p:sp>
        <p:nvSpPr>
          <p:cNvPr id="5" name="Rectangle: Rounded Corners 4">
            <a:extLst>
              <a:ext uri="{FF2B5EF4-FFF2-40B4-BE49-F238E27FC236}">
                <a16:creationId xmlns:a16="http://schemas.microsoft.com/office/drawing/2014/main" id="{F625B0CC-BE76-A64C-918F-D91588816BD2}"/>
              </a:ext>
            </a:extLst>
          </p:cNvPr>
          <p:cNvSpPr/>
          <p:nvPr/>
        </p:nvSpPr>
        <p:spPr>
          <a:xfrm>
            <a:off x="514068" y="5893826"/>
            <a:ext cx="5928108" cy="295959"/>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a:extLst>
              <a:ext uri="{FF2B5EF4-FFF2-40B4-BE49-F238E27FC236}">
                <a16:creationId xmlns:a16="http://schemas.microsoft.com/office/drawing/2014/main" id="{CF338089-8011-608A-D1BA-99A47737C611}"/>
              </a:ext>
            </a:extLst>
          </p:cNvPr>
          <p:cNvPicPr>
            <a:picLocks noChangeAspect="1"/>
          </p:cNvPicPr>
          <p:nvPr/>
        </p:nvPicPr>
        <p:blipFill>
          <a:blip r:embed="rId4"/>
          <a:stretch>
            <a:fillRect/>
          </a:stretch>
        </p:blipFill>
        <p:spPr>
          <a:xfrm>
            <a:off x="11243065" y="5660775"/>
            <a:ext cx="540000" cy="540000"/>
          </a:xfrm>
          <a:prstGeom prst="rect">
            <a:avLst/>
          </a:prstGeom>
        </p:spPr>
      </p:pic>
      <p:sp>
        <p:nvSpPr>
          <p:cNvPr id="15" name="Content Placeholder 7">
            <a:extLst>
              <a:ext uri="{FF2B5EF4-FFF2-40B4-BE49-F238E27FC236}">
                <a16:creationId xmlns:a16="http://schemas.microsoft.com/office/drawing/2014/main" id="{7A42737C-E79B-3EDC-753D-B85329981AAD}"/>
              </a:ext>
            </a:extLst>
          </p:cNvPr>
          <p:cNvSpPr txBox="1">
            <a:spLocks/>
          </p:cNvSpPr>
          <p:nvPr/>
        </p:nvSpPr>
        <p:spPr>
          <a:xfrm>
            <a:off x="2302010" y="3365685"/>
            <a:ext cx="2474731" cy="42217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lnSpc>
                <a:spcPct val="114000"/>
              </a:lnSpc>
              <a:buNone/>
            </a:pPr>
            <a:r>
              <a:rPr lang="en-US" sz="1800" b="0"/>
              <a:t>[…]</a:t>
            </a:r>
          </a:p>
          <a:p>
            <a:pPr marL="0" indent="0" algn="ctr">
              <a:lnSpc>
                <a:spcPct val="114000"/>
              </a:lnSpc>
              <a:buNone/>
            </a:pPr>
            <a:endParaRPr lang="fr-FR" sz="1800" b="0" i="1">
              <a:solidFill>
                <a:srgbClr val="000000"/>
              </a:solidFill>
              <a:effectLst/>
              <a:latin typeface="Arial" panose="020B0604020202020204" pitchFamily="34" charset="0"/>
            </a:endParaRPr>
          </a:p>
        </p:txBody>
      </p:sp>
      <p:pic>
        <p:nvPicPr>
          <p:cNvPr id="2" name="Graphic 1" descr="User with solid fill">
            <a:extLst>
              <a:ext uri="{FF2B5EF4-FFF2-40B4-BE49-F238E27FC236}">
                <a16:creationId xmlns:a16="http://schemas.microsoft.com/office/drawing/2014/main" id="{65BA657F-A4FB-723F-7548-45E116C8EFF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376213909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72F28F-4264-C688-E42E-4E7A15EE7293}"/>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7E4E1203-235F-3DE0-F8DB-3A0B5147050A}"/>
              </a:ext>
            </a:extLst>
          </p:cNvPr>
          <p:cNvSpPr>
            <a:spLocks noGrp="1"/>
          </p:cNvSpPr>
          <p:nvPr>
            <p:ph type="sldNum" sz="quarter" idx="12"/>
          </p:nvPr>
        </p:nvSpPr>
        <p:spPr/>
        <p:txBody>
          <a:bodyPr/>
          <a:lstStyle/>
          <a:p>
            <a:fld id="{36B5EA5A-BC32-A742-B11B-8E7414D5B535}" type="slidenum">
              <a:rPr lang="en-US" smtClean="0"/>
              <a:pPr/>
              <a:t>56</a:t>
            </a:fld>
            <a:endParaRPr lang="en-US"/>
          </a:p>
        </p:txBody>
      </p:sp>
      <p:pic>
        <p:nvPicPr>
          <p:cNvPr id="4" name="Picture 3">
            <a:extLst>
              <a:ext uri="{FF2B5EF4-FFF2-40B4-BE49-F238E27FC236}">
                <a16:creationId xmlns:a16="http://schemas.microsoft.com/office/drawing/2014/main" id="{EF6BBE0C-55AB-113D-24E3-F68C1F7E4F8C}"/>
              </a:ext>
            </a:extLst>
          </p:cNvPr>
          <p:cNvPicPr>
            <a:picLocks noChangeAspect="1"/>
          </p:cNvPicPr>
          <p:nvPr/>
        </p:nvPicPr>
        <p:blipFill>
          <a:blip r:embed="rId2"/>
          <a:stretch>
            <a:fillRect/>
          </a:stretch>
        </p:blipFill>
        <p:spPr>
          <a:xfrm>
            <a:off x="407988" y="1439335"/>
            <a:ext cx="5580000" cy="4788129"/>
          </a:xfrm>
          <a:prstGeom prst="rect">
            <a:avLst/>
          </a:prstGeom>
        </p:spPr>
      </p:pic>
      <p:sp>
        <p:nvSpPr>
          <p:cNvPr id="7" name="Title 6">
            <a:extLst>
              <a:ext uri="{FF2B5EF4-FFF2-40B4-BE49-F238E27FC236}">
                <a16:creationId xmlns:a16="http://schemas.microsoft.com/office/drawing/2014/main" id="{1C3D011A-9C24-26FF-66CC-51427A40B4E8}"/>
              </a:ext>
            </a:extLst>
          </p:cNvPr>
          <p:cNvSpPr>
            <a:spLocks noGrp="1"/>
          </p:cNvSpPr>
          <p:nvPr>
            <p:ph type="title"/>
          </p:nvPr>
        </p:nvSpPr>
        <p:spPr/>
        <p:txBody>
          <a:bodyPr/>
          <a:lstStyle/>
          <a:p>
            <a:pPr>
              <a:lnSpc>
                <a:spcPct val="100000"/>
              </a:lnSpc>
            </a:pPr>
            <a:r>
              <a:rPr lang="en-US" sz="2800"/>
              <a:t>524.2.4 – </a:t>
            </a:r>
            <a:r>
              <a:rPr lang="en-GB" sz="2800" noProof="0"/>
              <a:t>Harmonic content of loads and derating</a:t>
            </a:r>
            <a:br>
              <a:rPr lang="fr-FR" sz="2800"/>
            </a:br>
            <a:r>
              <a:rPr lang="en-US" sz="2200">
                <a:solidFill>
                  <a:schemeClr val="bg2">
                    <a:lumMod val="50000"/>
                  </a:schemeClr>
                </a:solidFill>
              </a:rPr>
              <a:t>THDi measurement or information from datasheet gets more critical</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A9BDA4BE-93D3-F3DE-425E-3A489011C75A}"/>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To comply with the standard, we need THDi measurements or datasheets of loads.</a:t>
            </a:r>
          </a:p>
          <a:p>
            <a:pPr marL="0" indent="0">
              <a:lnSpc>
                <a:spcPct val="114000"/>
              </a:lnSpc>
              <a:buNone/>
            </a:pPr>
            <a:r>
              <a:rPr lang="en-US" sz="1800" b="0"/>
              <a:t>Without this information, a derating factor shall be included.</a:t>
            </a:r>
          </a:p>
          <a:p>
            <a:pPr marL="0" indent="0">
              <a:lnSpc>
                <a:spcPct val="114000"/>
              </a:lnSpc>
              <a:buNone/>
            </a:pPr>
            <a:r>
              <a:rPr lang="en-US" sz="1800" b="0"/>
              <a:t>Today we consider THDi = 16 % if no information, footnote (1), but most of our loads now actually falls into footnote (2), i.e. THDi &gt; 33 % (without specifications or datasheets).</a:t>
            </a:r>
          </a:p>
          <a:p>
            <a:pPr marL="0" indent="0">
              <a:lnSpc>
                <a:spcPct val="114000"/>
              </a:lnSpc>
              <a:buNone/>
            </a:pPr>
            <a:r>
              <a:rPr lang="en-US" sz="1800" b="0"/>
              <a:t>Note: </a:t>
            </a:r>
            <a:r>
              <a:rPr lang="en-GB" sz="1800" b="0"/>
              <a:t>The TH3 value is now in the formula and the derating has changed from 0.84 to 0.86 </a:t>
            </a:r>
            <a:endParaRPr lang="en-US" sz="1800" b="0"/>
          </a:p>
          <a:p>
            <a:pPr marL="0" indent="0">
              <a:lnSpc>
                <a:spcPct val="114000"/>
              </a:lnSpc>
              <a:buNone/>
            </a:pPr>
            <a:endParaRPr lang="fr-FR" sz="1800" b="0" i="1">
              <a:solidFill>
                <a:srgbClr val="000000"/>
              </a:solidFill>
              <a:effectLst/>
              <a:latin typeface="Arial" panose="020B0604020202020204" pitchFamily="34" charset="0"/>
            </a:endParaRPr>
          </a:p>
        </p:txBody>
      </p:sp>
      <p:sp>
        <p:nvSpPr>
          <p:cNvPr id="5" name="Rectangle: Rounded Corners 4">
            <a:extLst>
              <a:ext uri="{FF2B5EF4-FFF2-40B4-BE49-F238E27FC236}">
                <a16:creationId xmlns:a16="http://schemas.microsoft.com/office/drawing/2014/main" id="{752490F6-BE6E-C2A3-F2A6-332C6A5579A8}"/>
              </a:ext>
            </a:extLst>
          </p:cNvPr>
          <p:cNvSpPr/>
          <p:nvPr/>
        </p:nvSpPr>
        <p:spPr>
          <a:xfrm>
            <a:off x="407988" y="5688485"/>
            <a:ext cx="5580000" cy="512289"/>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a:extLst>
              <a:ext uri="{FF2B5EF4-FFF2-40B4-BE49-F238E27FC236}">
                <a16:creationId xmlns:a16="http://schemas.microsoft.com/office/drawing/2014/main" id="{737D3B93-6C4F-32A7-2731-C9097BE2548F}"/>
              </a:ext>
            </a:extLst>
          </p:cNvPr>
          <p:cNvPicPr>
            <a:picLocks noChangeAspect="1"/>
          </p:cNvPicPr>
          <p:nvPr/>
        </p:nvPicPr>
        <p:blipFill>
          <a:blip r:embed="rId3"/>
          <a:stretch>
            <a:fillRect/>
          </a:stretch>
        </p:blipFill>
        <p:spPr>
          <a:xfrm>
            <a:off x="11243065" y="5660775"/>
            <a:ext cx="540000" cy="540000"/>
          </a:xfrm>
          <a:prstGeom prst="rect">
            <a:avLst/>
          </a:prstGeom>
        </p:spPr>
      </p:pic>
      <p:sp>
        <p:nvSpPr>
          <p:cNvPr id="11" name="Rectangle: Rounded Corners 10">
            <a:extLst>
              <a:ext uri="{FF2B5EF4-FFF2-40B4-BE49-F238E27FC236}">
                <a16:creationId xmlns:a16="http://schemas.microsoft.com/office/drawing/2014/main" id="{06433C19-D7FE-4E9A-FE14-115D2F2E32D8}"/>
              </a:ext>
            </a:extLst>
          </p:cNvPr>
          <p:cNvSpPr/>
          <p:nvPr/>
        </p:nvSpPr>
        <p:spPr>
          <a:xfrm>
            <a:off x="469362" y="4343090"/>
            <a:ext cx="5443206" cy="547502"/>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Rounded Corners 12">
            <a:extLst>
              <a:ext uri="{FF2B5EF4-FFF2-40B4-BE49-F238E27FC236}">
                <a16:creationId xmlns:a16="http://schemas.microsoft.com/office/drawing/2014/main" id="{8B955F57-248C-09B9-337C-DAC15E524428}"/>
              </a:ext>
            </a:extLst>
          </p:cNvPr>
          <p:cNvSpPr/>
          <p:nvPr/>
        </p:nvSpPr>
        <p:spPr>
          <a:xfrm>
            <a:off x="1494786" y="3072170"/>
            <a:ext cx="151962" cy="585429"/>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Graphic 1" descr="User with solid fill">
            <a:extLst>
              <a:ext uri="{FF2B5EF4-FFF2-40B4-BE49-F238E27FC236}">
                <a16:creationId xmlns:a16="http://schemas.microsoft.com/office/drawing/2014/main" id="{19525D08-95A2-4FC9-E2F0-1B77361DFBD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221398690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F01C98-D567-4248-9FA1-22450428EEE7}"/>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9D22A6B2-82B0-6E0C-9CCF-18A7FE774B67}"/>
              </a:ext>
            </a:extLst>
          </p:cNvPr>
          <p:cNvPicPr>
            <a:picLocks noChangeAspect="1"/>
          </p:cNvPicPr>
          <p:nvPr/>
        </p:nvPicPr>
        <p:blipFill>
          <a:blip r:embed="rId2"/>
          <a:stretch>
            <a:fillRect/>
          </a:stretch>
        </p:blipFill>
        <p:spPr>
          <a:xfrm>
            <a:off x="374783" y="3573016"/>
            <a:ext cx="5040000" cy="2507142"/>
          </a:xfrm>
          <a:prstGeom prst="rect">
            <a:avLst/>
          </a:prstGeom>
        </p:spPr>
      </p:pic>
      <p:sp>
        <p:nvSpPr>
          <p:cNvPr id="6" name="Slide Number Placeholder 5">
            <a:extLst>
              <a:ext uri="{FF2B5EF4-FFF2-40B4-BE49-F238E27FC236}">
                <a16:creationId xmlns:a16="http://schemas.microsoft.com/office/drawing/2014/main" id="{63BFC09C-A88B-ED7C-FEA5-363B0654EA90}"/>
              </a:ext>
            </a:extLst>
          </p:cNvPr>
          <p:cNvSpPr>
            <a:spLocks noGrp="1"/>
          </p:cNvSpPr>
          <p:nvPr>
            <p:ph type="sldNum" sz="quarter" idx="12"/>
          </p:nvPr>
        </p:nvSpPr>
        <p:spPr/>
        <p:txBody>
          <a:bodyPr/>
          <a:lstStyle/>
          <a:p>
            <a:fld id="{36B5EA5A-BC32-A742-B11B-8E7414D5B535}" type="slidenum">
              <a:rPr lang="en-US" smtClean="0"/>
              <a:pPr/>
              <a:t>57</a:t>
            </a:fld>
            <a:endParaRPr lang="en-US"/>
          </a:p>
        </p:txBody>
      </p:sp>
      <p:sp>
        <p:nvSpPr>
          <p:cNvPr id="7" name="Title 6">
            <a:extLst>
              <a:ext uri="{FF2B5EF4-FFF2-40B4-BE49-F238E27FC236}">
                <a16:creationId xmlns:a16="http://schemas.microsoft.com/office/drawing/2014/main" id="{A3714815-8421-11B5-1D55-5BCEA7B3D4DD}"/>
              </a:ext>
            </a:extLst>
          </p:cNvPr>
          <p:cNvSpPr>
            <a:spLocks noGrp="1"/>
          </p:cNvSpPr>
          <p:nvPr>
            <p:ph type="title"/>
          </p:nvPr>
        </p:nvSpPr>
        <p:spPr/>
        <p:txBody>
          <a:bodyPr/>
          <a:lstStyle/>
          <a:p>
            <a:pPr>
              <a:lnSpc>
                <a:spcPct val="100000"/>
              </a:lnSpc>
            </a:pPr>
            <a:r>
              <a:rPr lang="en-US" sz="2800"/>
              <a:t>52.8F – </a:t>
            </a:r>
            <a:r>
              <a:rPr lang="fr-FR" sz="2800"/>
              <a:t>Facteurs de correction de groupement</a:t>
            </a:r>
            <a:br>
              <a:rPr lang="fr-FR" sz="2800"/>
            </a:br>
            <a:r>
              <a:rPr lang="en-US" sz="2200">
                <a:solidFill>
                  <a:schemeClr val="bg2">
                    <a:lumMod val="50000"/>
                  </a:schemeClr>
                </a:solidFill>
              </a:rPr>
              <a:t>New clearances for cableways</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24E31B22-170E-5407-2871-1EF1F9D3A20B}"/>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Derating factors are now given for installation method considering cable ladders spaced by</a:t>
            </a:r>
            <a:br>
              <a:rPr lang="en-US" sz="1800" b="0"/>
            </a:br>
            <a:r>
              <a:rPr lang="en-US" sz="1800" b="0"/>
              <a:t>30 cm (not 25 cm), 2 cm from walls and 22.5 cm when mounted one next to the other. Different configurations shall be derated. </a:t>
            </a:r>
          </a:p>
          <a:p>
            <a:pPr marL="0" indent="0">
              <a:lnSpc>
                <a:spcPct val="114000"/>
              </a:lnSpc>
              <a:buNone/>
            </a:pPr>
            <a:r>
              <a:rPr lang="en-GB" sz="1400" b="0"/>
              <a:t>Possibly a linear derating ( 300 mm = 1 , 0 mm is equivalent to 2 layers of cables in the same ladder = 0.8 ?)  </a:t>
            </a:r>
            <a:br>
              <a:rPr lang="en-GB" sz="1400" b="0"/>
            </a:br>
            <a:r>
              <a:rPr lang="en-GB" sz="1400" b="0"/>
              <a:t>Question asked to AFNOR, reply pending.</a:t>
            </a:r>
          </a:p>
          <a:p>
            <a:pPr marL="0" indent="0">
              <a:lnSpc>
                <a:spcPct val="114000"/>
              </a:lnSpc>
              <a:buNone/>
            </a:pPr>
            <a:endParaRPr lang="en-US" sz="1800" b="0"/>
          </a:p>
          <a:p>
            <a:pPr marL="0" indent="0">
              <a:lnSpc>
                <a:spcPct val="114000"/>
              </a:lnSpc>
              <a:buNone/>
            </a:pPr>
            <a:endParaRPr lang="en-US" sz="1800" b="0"/>
          </a:p>
          <a:p>
            <a:pPr marL="0" indent="0">
              <a:lnSpc>
                <a:spcPct val="114000"/>
              </a:lnSpc>
              <a:buNone/>
            </a:pPr>
            <a:endParaRPr lang="fr-FR" sz="1800" b="0" i="1">
              <a:solidFill>
                <a:srgbClr val="000000"/>
              </a:solidFill>
              <a:effectLst/>
              <a:latin typeface="Arial" panose="020B0604020202020204" pitchFamily="34" charset="0"/>
            </a:endParaRPr>
          </a:p>
        </p:txBody>
      </p:sp>
      <p:pic>
        <p:nvPicPr>
          <p:cNvPr id="14" name="Picture 13">
            <a:extLst>
              <a:ext uri="{FF2B5EF4-FFF2-40B4-BE49-F238E27FC236}">
                <a16:creationId xmlns:a16="http://schemas.microsoft.com/office/drawing/2014/main" id="{AE9649E5-8C87-F644-53EF-A0F2FCC9F654}"/>
              </a:ext>
            </a:extLst>
          </p:cNvPr>
          <p:cNvPicPr>
            <a:picLocks noChangeAspect="1"/>
          </p:cNvPicPr>
          <p:nvPr/>
        </p:nvPicPr>
        <p:blipFill>
          <a:blip r:embed="rId3"/>
          <a:stretch>
            <a:fillRect/>
          </a:stretch>
        </p:blipFill>
        <p:spPr>
          <a:xfrm>
            <a:off x="407988" y="1641014"/>
            <a:ext cx="6120000" cy="865161"/>
          </a:xfrm>
          <a:prstGeom prst="rect">
            <a:avLst/>
          </a:prstGeom>
        </p:spPr>
      </p:pic>
      <p:sp>
        <p:nvSpPr>
          <p:cNvPr id="5" name="Rectangle: Rounded Corners 4">
            <a:extLst>
              <a:ext uri="{FF2B5EF4-FFF2-40B4-BE49-F238E27FC236}">
                <a16:creationId xmlns:a16="http://schemas.microsoft.com/office/drawing/2014/main" id="{EDDB4BC8-29C7-AA88-090F-8E453F12AFEF}"/>
              </a:ext>
            </a:extLst>
          </p:cNvPr>
          <p:cNvSpPr/>
          <p:nvPr/>
        </p:nvSpPr>
        <p:spPr>
          <a:xfrm>
            <a:off x="2927648" y="5607013"/>
            <a:ext cx="1358672" cy="422172"/>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a:extLst>
              <a:ext uri="{FF2B5EF4-FFF2-40B4-BE49-F238E27FC236}">
                <a16:creationId xmlns:a16="http://schemas.microsoft.com/office/drawing/2014/main" id="{1AA8F151-5C8C-5FC9-2B9A-AA42877AE05F}"/>
              </a:ext>
            </a:extLst>
          </p:cNvPr>
          <p:cNvPicPr>
            <a:picLocks noChangeAspect="1"/>
          </p:cNvPicPr>
          <p:nvPr/>
        </p:nvPicPr>
        <p:blipFill>
          <a:blip r:embed="rId4"/>
          <a:stretch>
            <a:fillRect/>
          </a:stretch>
        </p:blipFill>
        <p:spPr>
          <a:xfrm>
            <a:off x="11244013" y="5651974"/>
            <a:ext cx="540000" cy="540000"/>
          </a:xfrm>
          <a:prstGeom prst="rect">
            <a:avLst/>
          </a:prstGeom>
        </p:spPr>
      </p:pic>
      <p:sp>
        <p:nvSpPr>
          <p:cNvPr id="11" name="Rectangle: Rounded Corners 10">
            <a:extLst>
              <a:ext uri="{FF2B5EF4-FFF2-40B4-BE49-F238E27FC236}">
                <a16:creationId xmlns:a16="http://schemas.microsoft.com/office/drawing/2014/main" id="{2ED02960-EB73-1BCE-B3E0-919175D4DFB9}"/>
              </a:ext>
            </a:extLst>
          </p:cNvPr>
          <p:cNvSpPr/>
          <p:nvPr/>
        </p:nvSpPr>
        <p:spPr>
          <a:xfrm>
            <a:off x="3629632" y="4826587"/>
            <a:ext cx="1358672" cy="422172"/>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Rounded Corners 14">
            <a:extLst>
              <a:ext uri="{FF2B5EF4-FFF2-40B4-BE49-F238E27FC236}">
                <a16:creationId xmlns:a16="http://schemas.microsoft.com/office/drawing/2014/main" id="{4E7DADBF-983F-62E3-7AA3-8CD6AD447917}"/>
              </a:ext>
            </a:extLst>
          </p:cNvPr>
          <p:cNvSpPr/>
          <p:nvPr/>
        </p:nvSpPr>
        <p:spPr>
          <a:xfrm>
            <a:off x="2413705" y="2235293"/>
            <a:ext cx="2638251" cy="189315"/>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Content Placeholder 7">
            <a:extLst>
              <a:ext uri="{FF2B5EF4-FFF2-40B4-BE49-F238E27FC236}">
                <a16:creationId xmlns:a16="http://schemas.microsoft.com/office/drawing/2014/main" id="{7D0528DE-0B32-FC6F-8D8C-D3E63E7D1838}"/>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14000"/>
              </a:lnSpc>
              <a:spcBef>
                <a:spcPts val="0"/>
              </a:spcBef>
              <a:spcAft>
                <a:spcPts val="0"/>
              </a:spcAft>
            </a:pPr>
            <a:endParaRPr lang="en-GB" sz="1800" b="0"/>
          </a:p>
        </p:txBody>
      </p:sp>
      <p:pic>
        <p:nvPicPr>
          <p:cNvPr id="3" name="Picture 2">
            <a:extLst>
              <a:ext uri="{FF2B5EF4-FFF2-40B4-BE49-F238E27FC236}">
                <a16:creationId xmlns:a16="http://schemas.microsoft.com/office/drawing/2014/main" id="{CF4281CB-DC13-6FF9-53DD-CA4DB23C5727}"/>
              </a:ext>
            </a:extLst>
          </p:cNvPr>
          <p:cNvPicPr>
            <a:picLocks noChangeAspect="1"/>
          </p:cNvPicPr>
          <p:nvPr/>
        </p:nvPicPr>
        <p:blipFill>
          <a:blip r:embed="rId5"/>
          <a:stretch>
            <a:fillRect/>
          </a:stretch>
        </p:blipFill>
        <p:spPr>
          <a:xfrm>
            <a:off x="6922676" y="4310598"/>
            <a:ext cx="3726049" cy="1944216"/>
          </a:xfrm>
          <a:prstGeom prst="rect">
            <a:avLst/>
          </a:prstGeom>
        </p:spPr>
      </p:pic>
      <p:sp>
        <p:nvSpPr>
          <p:cNvPr id="8" name="Rectangle: Rounded Corners 7">
            <a:extLst>
              <a:ext uri="{FF2B5EF4-FFF2-40B4-BE49-F238E27FC236}">
                <a16:creationId xmlns:a16="http://schemas.microsoft.com/office/drawing/2014/main" id="{3AE5F955-5318-1E99-9989-02428463093C}"/>
              </a:ext>
            </a:extLst>
          </p:cNvPr>
          <p:cNvSpPr/>
          <p:nvPr/>
        </p:nvSpPr>
        <p:spPr>
          <a:xfrm>
            <a:off x="6995493" y="4773462"/>
            <a:ext cx="2160240" cy="255081"/>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Graphic 8" descr="User with solid fill">
            <a:extLst>
              <a:ext uri="{FF2B5EF4-FFF2-40B4-BE49-F238E27FC236}">
                <a16:creationId xmlns:a16="http://schemas.microsoft.com/office/drawing/2014/main" id="{12721C8F-9581-70B7-343B-C2F127982DBB}"/>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140688456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A5E5B4-5662-C486-70D4-E8E37804EF5A}"/>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41628571-2958-170D-981D-51E2483A3DC1}"/>
              </a:ext>
            </a:extLst>
          </p:cNvPr>
          <p:cNvPicPr>
            <a:picLocks noChangeAspect="1"/>
          </p:cNvPicPr>
          <p:nvPr/>
        </p:nvPicPr>
        <p:blipFill>
          <a:blip r:embed="rId2"/>
          <a:stretch>
            <a:fillRect/>
          </a:stretch>
        </p:blipFill>
        <p:spPr>
          <a:xfrm>
            <a:off x="335360" y="1628800"/>
            <a:ext cx="6120000" cy="1097709"/>
          </a:xfrm>
          <a:prstGeom prst="rect">
            <a:avLst/>
          </a:prstGeom>
        </p:spPr>
      </p:pic>
      <p:sp>
        <p:nvSpPr>
          <p:cNvPr id="6" name="Slide Number Placeholder 5">
            <a:extLst>
              <a:ext uri="{FF2B5EF4-FFF2-40B4-BE49-F238E27FC236}">
                <a16:creationId xmlns:a16="http://schemas.microsoft.com/office/drawing/2014/main" id="{65CBBBBF-D937-5F19-194B-05A915EC781D}"/>
              </a:ext>
            </a:extLst>
          </p:cNvPr>
          <p:cNvSpPr>
            <a:spLocks noGrp="1"/>
          </p:cNvSpPr>
          <p:nvPr>
            <p:ph type="sldNum" sz="quarter" idx="12"/>
          </p:nvPr>
        </p:nvSpPr>
        <p:spPr/>
        <p:txBody>
          <a:bodyPr/>
          <a:lstStyle/>
          <a:p>
            <a:fld id="{36B5EA5A-BC32-A742-B11B-8E7414D5B535}" type="slidenum">
              <a:rPr lang="en-US" smtClean="0"/>
              <a:pPr/>
              <a:t>58</a:t>
            </a:fld>
            <a:endParaRPr lang="en-US"/>
          </a:p>
        </p:txBody>
      </p:sp>
      <p:sp>
        <p:nvSpPr>
          <p:cNvPr id="7" name="Title 6">
            <a:extLst>
              <a:ext uri="{FF2B5EF4-FFF2-40B4-BE49-F238E27FC236}">
                <a16:creationId xmlns:a16="http://schemas.microsoft.com/office/drawing/2014/main" id="{AD4FB66F-01F1-D391-E229-D18E4C800261}"/>
              </a:ext>
            </a:extLst>
          </p:cNvPr>
          <p:cNvSpPr>
            <a:spLocks noGrp="1"/>
          </p:cNvSpPr>
          <p:nvPr>
            <p:ph type="title"/>
          </p:nvPr>
        </p:nvSpPr>
        <p:spPr/>
        <p:txBody>
          <a:bodyPr/>
          <a:lstStyle/>
          <a:p>
            <a:pPr>
              <a:lnSpc>
                <a:spcPct val="100000"/>
              </a:lnSpc>
            </a:pPr>
            <a:r>
              <a:rPr lang="en-US" sz="2800"/>
              <a:t>521.10.2 – </a:t>
            </a:r>
            <a:r>
              <a:rPr lang="fr-FR" sz="2800"/>
              <a:t>Mise en œuvre des canalisations</a:t>
            </a:r>
            <a:br>
              <a:rPr lang="fr-FR" sz="2800"/>
            </a:br>
            <a:r>
              <a:rPr lang="en-US" sz="2200">
                <a:solidFill>
                  <a:schemeClr val="bg2">
                    <a:lumMod val="50000"/>
                  </a:schemeClr>
                </a:solidFill>
              </a:rPr>
              <a:t>Stick with 30% max occupancy ratio in ducts</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B7B882AE-2DD1-4388-A1CA-E226F0135BE5}"/>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The standard impose 33% occupancy ratio in conduits. The NF C 13-200 impose 40% for multicore cables and 30% for single core cables.</a:t>
            </a:r>
          </a:p>
          <a:p>
            <a:pPr marL="0" indent="0">
              <a:lnSpc>
                <a:spcPct val="114000"/>
              </a:lnSpc>
              <a:buNone/>
            </a:pPr>
            <a:r>
              <a:rPr lang="en-US" sz="1800" b="0"/>
              <a:t>Proposal is to update the PGI and stick to</a:t>
            </a:r>
            <a:br>
              <a:rPr lang="en-US" sz="1800" b="0"/>
            </a:br>
            <a:r>
              <a:rPr lang="en-US" sz="1800" b="0"/>
              <a:t>30 % </a:t>
            </a:r>
            <a:r>
              <a:rPr lang="it-IT" sz="1800" b="0"/>
              <a:t>± 10 % maximum occupancy ratio for our installations, no matter the voltage level.</a:t>
            </a:r>
            <a:endParaRPr lang="en-US" sz="1800" b="0"/>
          </a:p>
          <a:p>
            <a:pPr marL="0" indent="0">
              <a:lnSpc>
                <a:spcPct val="114000"/>
              </a:lnSpc>
              <a:buNone/>
            </a:pPr>
            <a:endParaRPr lang="fr-FR" sz="1800" b="0" i="1">
              <a:solidFill>
                <a:srgbClr val="000000"/>
              </a:solidFill>
              <a:effectLst/>
              <a:latin typeface="Arial" panose="020B0604020202020204" pitchFamily="34" charset="0"/>
            </a:endParaRPr>
          </a:p>
        </p:txBody>
      </p:sp>
      <p:sp>
        <p:nvSpPr>
          <p:cNvPr id="5" name="Rectangle: Rounded Corners 4">
            <a:extLst>
              <a:ext uri="{FF2B5EF4-FFF2-40B4-BE49-F238E27FC236}">
                <a16:creationId xmlns:a16="http://schemas.microsoft.com/office/drawing/2014/main" id="{B4164277-1E44-036F-FC03-699B3AD2A577}"/>
              </a:ext>
            </a:extLst>
          </p:cNvPr>
          <p:cNvSpPr/>
          <p:nvPr/>
        </p:nvSpPr>
        <p:spPr>
          <a:xfrm>
            <a:off x="386535" y="2204863"/>
            <a:ext cx="6068825" cy="521645"/>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a:extLst>
              <a:ext uri="{FF2B5EF4-FFF2-40B4-BE49-F238E27FC236}">
                <a16:creationId xmlns:a16="http://schemas.microsoft.com/office/drawing/2014/main" id="{A9865CF3-43A5-F8D3-3289-30C618A435A7}"/>
              </a:ext>
            </a:extLst>
          </p:cNvPr>
          <p:cNvPicPr>
            <a:picLocks noChangeAspect="1"/>
          </p:cNvPicPr>
          <p:nvPr/>
        </p:nvPicPr>
        <p:blipFill>
          <a:blip r:embed="rId3"/>
          <a:stretch>
            <a:fillRect/>
          </a:stretch>
        </p:blipFill>
        <p:spPr>
          <a:xfrm>
            <a:off x="11244632" y="5660775"/>
            <a:ext cx="540000" cy="540000"/>
          </a:xfrm>
          <a:prstGeom prst="rect">
            <a:avLst/>
          </a:prstGeom>
        </p:spPr>
      </p:pic>
      <p:pic>
        <p:nvPicPr>
          <p:cNvPr id="3" name="Graphic 2" descr="User with solid fill">
            <a:extLst>
              <a:ext uri="{FF2B5EF4-FFF2-40B4-BE49-F238E27FC236}">
                <a16:creationId xmlns:a16="http://schemas.microsoft.com/office/drawing/2014/main" id="{955B3D83-5B4F-7BC4-4225-7C3F2DAFB67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216107107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82866B-9F07-9DC1-72A5-DF8278243C48}"/>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8DC34106-0C95-247D-CBC4-1A6491CCBD3B}"/>
              </a:ext>
            </a:extLst>
          </p:cNvPr>
          <p:cNvPicPr>
            <a:picLocks noChangeAspect="1"/>
          </p:cNvPicPr>
          <p:nvPr/>
        </p:nvPicPr>
        <p:blipFill>
          <a:blip r:embed="rId2"/>
          <a:stretch>
            <a:fillRect/>
          </a:stretch>
        </p:blipFill>
        <p:spPr>
          <a:xfrm>
            <a:off x="407368" y="1347832"/>
            <a:ext cx="5220000" cy="4852943"/>
          </a:xfrm>
          <a:prstGeom prst="rect">
            <a:avLst/>
          </a:prstGeom>
        </p:spPr>
      </p:pic>
      <p:sp>
        <p:nvSpPr>
          <p:cNvPr id="6" name="Slide Number Placeholder 5">
            <a:extLst>
              <a:ext uri="{FF2B5EF4-FFF2-40B4-BE49-F238E27FC236}">
                <a16:creationId xmlns:a16="http://schemas.microsoft.com/office/drawing/2014/main" id="{730B860A-45CF-6853-DBE8-D6D1B5FEEF42}"/>
              </a:ext>
            </a:extLst>
          </p:cNvPr>
          <p:cNvSpPr>
            <a:spLocks noGrp="1"/>
          </p:cNvSpPr>
          <p:nvPr>
            <p:ph type="sldNum" sz="quarter" idx="12"/>
          </p:nvPr>
        </p:nvSpPr>
        <p:spPr/>
        <p:txBody>
          <a:bodyPr/>
          <a:lstStyle/>
          <a:p>
            <a:fld id="{36B5EA5A-BC32-A742-B11B-8E7414D5B535}" type="slidenum">
              <a:rPr lang="en-US" smtClean="0"/>
              <a:pPr/>
              <a:t>59</a:t>
            </a:fld>
            <a:endParaRPr lang="en-US"/>
          </a:p>
        </p:txBody>
      </p:sp>
      <p:sp>
        <p:nvSpPr>
          <p:cNvPr id="7" name="Title 6">
            <a:extLst>
              <a:ext uri="{FF2B5EF4-FFF2-40B4-BE49-F238E27FC236}">
                <a16:creationId xmlns:a16="http://schemas.microsoft.com/office/drawing/2014/main" id="{067FA2D3-13EA-901B-793D-0F9FCF84D129}"/>
              </a:ext>
            </a:extLst>
          </p:cNvPr>
          <p:cNvSpPr>
            <a:spLocks noGrp="1"/>
          </p:cNvSpPr>
          <p:nvPr>
            <p:ph type="title"/>
          </p:nvPr>
        </p:nvSpPr>
        <p:spPr/>
        <p:txBody>
          <a:bodyPr/>
          <a:lstStyle/>
          <a:p>
            <a:pPr>
              <a:lnSpc>
                <a:spcPct val="100000"/>
              </a:lnSpc>
            </a:pPr>
            <a:r>
              <a:rPr lang="en-US" sz="2800"/>
              <a:t>521.2 – </a:t>
            </a:r>
            <a:r>
              <a:rPr lang="fr-FR" sz="2800"/>
              <a:t>Choix des canalisations </a:t>
            </a:r>
            <a:br>
              <a:rPr lang="fr-FR" sz="2800"/>
            </a:br>
            <a:r>
              <a:rPr lang="en-US" sz="2200">
                <a:solidFill>
                  <a:schemeClr val="bg2">
                    <a:lumMod val="50000"/>
                  </a:schemeClr>
                </a:solidFill>
              </a:rPr>
              <a:t>Same circuit = same cable ladder</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A6CC9A29-F5DA-97FF-4E5D-3C62E75457FE}"/>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A new note now indicates that ALL the conductors belonging to a given circuit shall be installed on the same cable ladder.</a:t>
            </a:r>
            <a:br>
              <a:rPr lang="en-US" sz="1800" b="0"/>
            </a:br>
            <a:br>
              <a:rPr lang="en-US" sz="1800" b="0"/>
            </a:br>
            <a:r>
              <a:rPr lang="en-US" sz="1800" b="0"/>
              <a:t>If we have 8 cables per phase (e.g., twisted cables), they shall lay on the same ladder!</a:t>
            </a:r>
          </a:p>
          <a:p>
            <a:pPr marL="0" indent="0">
              <a:lnSpc>
                <a:spcPct val="114000"/>
              </a:lnSpc>
              <a:buNone/>
            </a:pPr>
            <a:endParaRPr lang="fr-FR" sz="1800" b="0" i="1">
              <a:solidFill>
                <a:srgbClr val="000000"/>
              </a:solidFill>
              <a:effectLst/>
              <a:latin typeface="Arial" panose="020B0604020202020204" pitchFamily="34" charset="0"/>
            </a:endParaRPr>
          </a:p>
        </p:txBody>
      </p:sp>
      <p:sp>
        <p:nvSpPr>
          <p:cNvPr id="5" name="Rectangle: Rounded Corners 4">
            <a:extLst>
              <a:ext uri="{FF2B5EF4-FFF2-40B4-BE49-F238E27FC236}">
                <a16:creationId xmlns:a16="http://schemas.microsoft.com/office/drawing/2014/main" id="{9C6E823A-3ECA-398E-BB00-D5E74F47816D}"/>
              </a:ext>
            </a:extLst>
          </p:cNvPr>
          <p:cNvSpPr/>
          <p:nvPr/>
        </p:nvSpPr>
        <p:spPr>
          <a:xfrm>
            <a:off x="4367808" y="3685432"/>
            <a:ext cx="535197" cy="265935"/>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a:extLst>
              <a:ext uri="{FF2B5EF4-FFF2-40B4-BE49-F238E27FC236}">
                <a16:creationId xmlns:a16="http://schemas.microsoft.com/office/drawing/2014/main" id="{0A47D032-77EC-ACF5-0C55-01E43F3D94B4}"/>
              </a:ext>
            </a:extLst>
          </p:cNvPr>
          <p:cNvPicPr>
            <a:picLocks noChangeAspect="1"/>
          </p:cNvPicPr>
          <p:nvPr/>
        </p:nvPicPr>
        <p:blipFill>
          <a:blip r:embed="rId3"/>
          <a:stretch>
            <a:fillRect/>
          </a:stretch>
        </p:blipFill>
        <p:spPr>
          <a:xfrm>
            <a:off x="11235520" y="5660775"/>
            <a:ext cx="540000" cy="540000"/>
          </a:xfrm>
          <a:prstGeom prst="rect">
            <a:avLst/>
          </a:prstGeom>
        </p:spPr>
      </p:pic>
      <p:sp>
        <p:nvSpPr>
          <p:cNvPr id="11" name="Rectangle: Rounded Corners 10">
            <a:extLst>
              <a:ext uri="{FF2B5EF4-FFF2-40B4-BE49-F238E27FC236}">
                <a16:creationId xmlns:a16="http://schemas.microsoft.com/office/drawing/2014/main" id="{558D69F1-400E-4817-FBF8-8793AEA07001}"/>
              </a:ext>
            </a:extLst>
          </p:cNvPr>
          <p:cNvSpPr/>
          <p:nvPr/>
        </p:nvSpPr>
        <p:spPr>
          <a:xfrm>
            <a:off x="424027" y="4793607"/>
            <a:ext cx="5167917" cy="265935"/>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Graphic 1" descr="User with solid fill">
            <a:extLst>
              <a:ext uri="{FF2B5EF4-FFF2-40B4-BE49-F238E27FC236}">
                <a16:creationId xmlns:a16="http://schemas.microsoft.com/office/drawing/2014/main" id="{27CCB562-BE24-E019-0D7A-59609338F39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56973366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906501-73FB-D01F-4DDC-C519A7B18FEE}"/>
            </a:ext>
          </a:extLst>
        </p:cNvPr>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EA8A29C-5120-3F8C-658C-5E4C78CA3173}"/>
              </a:ext>
            </a:extLst>
          </p:cNvPr>
          <p:cNvSpPr>
            <a:spLocks noGrp="1"/>
          </p:cNvSpPr>
          <p:nvPr>
            <p:ph type="sldNum" sz="quarter" idx="12"/>
          </p:nvPr>
        </p:nvSpPr>
        <p:spPr/>
        <p:txBody>
          <a:bodyPr/>
          <a:lstStyle/>
          <a:p>
            <a:fld id="{36B5EA5A-BC32-A742-B11B-8E7414D5B535}" type="slidenum">
              <a:rPr lang="en-US" smtClean="0"/>
              <a:pPr/>
              <a:t>6</a:t>
            </a:fld>
            <a:endParaRPr lang="en-US"/>
          </a:p>
        </p:txBody>
      </p:sp>
      <p:pic>
        <p:nvPicPr>
          <p:cNvPr id="3" name="Picture 2">
            <a:extLst>
              <a:ext uri="{FF2B5EF4-FFF2-40B4-BE49-F238E27FC236}">
                <a16:creationId xmlns:a16="http://schemas.microsoft.com/office/drawing/2014/main" id="{22957321-2F47-2AE2-B462-5D3B08105177}"/>
              </a:ext>
            </a:extLst>
          </p:cNvPr>
          <p:cNvPicPr>
            <a:picLocks noChangeAspect="1"/>
          </p:cNvPicPr>
          <p:nvPr/>
        </p:nvPicPr>
        <p:blipFill>
          <a:blip r:embed="rId2"/>
          <a:srcRect/>
          <a:stretch/>
        </p:blipFill>
        <p:spPr>
          <a:xfrm>
            <a:off x="263352" y="1556792"/>
            <a:ext cx="6120000" cy="1899565"/>
          </a:xfrm>
          <a:prstGeom prst="rect">
            <a:avLst/>
          </a:prstGeom>
        </p:spPr>
      </p:pic>
      <p:sp>
        <p:nvSpPr>
          <p:cNvPr id="5" name="Content Placeholder 7">
            <a:extLst>
              <a:ext uri="{FF2B5EF4-FFF2-40B4-BE49-F238E27FC236}">
                <a16:creationId xmlns:a16="http://schemas.microsoft.com/office/drawing/2014/main" id="{6EC5A25D-482F-2473-49C1-FB552DB78C9A}"/>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1800" b="0"/>
              <a:t>Example: Are the cables we install RPC Compliant?</a:t>
            </a:r>
            <a:br>
              <a:rPr lang="en-GB" sz="1800" b="0"/>
            </a:br>
            <a:br>
              <a:rPr lang="en-GB" sz="1800" b="0"/>
            </a:br>
            <a:r>
              <a:rPr lang="en-GB" sz="1800" b="0"/>
              <a:t>In this specific case it is advised that people ordering cables at CERN read this entire chapter.</a:t>
            </a:r>
          </a:p>
          <a:p>
            <a:pPr marL="0" indent="0">
              <a:buNone/>
            </a:pPr>
            <a:r>
              <a:rPr lang="en-GB" sz="1800" b="0"/>
              <a:t>In this review, </a:t>
            </a:r>
            <a:r>
              <a:rPr lang="en-GB" sz="1800"/>
              <a:t>we do not assess such detailed compliance</a:t>
            </a:r>
            <a:r>
              <a:rPr lang="en-GB" sz="1800" b="0"/>
              <a:t> for specific equipment or installations. </a:t>
            </a:r>
            <a:r>
              <a:rPr lang="en-GB" sz="1800"/>
              <a:t>It remains the responsibility of each equipment owner to be aware of, and ensure adherence to, these requirements</a:t>
            </a:r>
          </a:p>
        </p:txBody>
      </p:sp>
      <p:sp>
        <p:nvSpPr>
          <p:cNvPr id="12" name="Title 6">
            <a:extLst>
              <a:ext uri="{FF2B5EF4-FFF2-40B4-BE49-F238E27FC236}">
                <a16:creationId xmlns:a16="http://schemas.microsoft.com/office/drawing/2014/main" id="{F9F7A432-B2CA-6D12-8BEF-E0B0361E253E}"/>
              </a:ext>
            </a:extLst>
          </p:cNvPr>
          <p:cNvSpPr>
            <a:spLocks noGrp="1"/>
          </p:cNvSpPr>
          <p:nvPr>
            <p:ph type="title"/>
          </p:nvPr>
        </p:nvSpPr>
        <p:spPr>
          <a:xfrm>
            <a:off x="407988" y="373593"/>
            <a:ext cx="11376025" cy="1065742"/>
          </a:xfrm>
        </p:spPr>
        <p:txBody>
          <a:bodyPr/>
          <a:lstStyle/>
          <a:p>
            <a:pPr>
              <a:lnSpc>
                <a:spcPct val="100000"/>
              </a:lnSpc>
            </a:pPr>
            <a:r>
              <a:rPr lang="en-US" sz="2800"/>
              <a:t>Detailed Compliance – Example 2</a:t>
            </a:r>
            <a:br>
              <a:rPr lang="fr-FR" sz="2800"/>
            </a:br>
            <a:r>
              <a:rPr lang="en-US" sz="2200">
                <a:solidFill>
                  <a:schemeClr val="bg2">
                    <a:lumMod val="50000"/>
                  </a:schemeClr>
                </a:solidFill>
              </a:rPr>
              <a:t>Importance of reading the standard</a:t>
            </a:r>
            <a:endParaRPr lang="en-GB" sz="2200">
              <a:solidFill>
                <a:schemeClr val="bg2">
                  <a:lumMod val="50000"/>
                </a:schemeClr>
              </a:solidFill>
            </a:endParaRPr>
          </a:p>
        </p:txBody>
      </p:sp>
      <p:sp>
        <p:nvSpPr>
          <p:cNvPr id="2" name="Rectangle: Rounded Corners 1">
            <a:extLst>
              <a:ext uri="{FF2B5EF4-FFF2-40B4-BE49-F238E27FC236}">
                <a16:creationId xmlns:a16="http://schemas.microsoft.com/office/drawing/2014/main" id="{42E89142-E845-5F4A-7289-7BAD3C9A8D7B}"/>
              </a:ext>
            </a:extLst>
          </p:cNvPr>
          <p:cNvSpPr/>
          <p:nvPr/>
        </p:nvSpPr>
        <p:spPr>
          <a:xfrm>
            <a:off x="335020" y="1916832"/>
            <a:ext cx="5976664" cy="432048"/>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Graphic 3" descr="User with solid fill">
            <a:extLst>
              <a:ext uri="{FF2B5EF4-FFF2-40B4-BE49-F238E27FC236}">
                <a16:creationId xmlns:a16="http://schemas.microsoft.com/office/drawing/2014/main" id="{C0496143-973B-C93E-A138-9ACADF45FE5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46945866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6A7CE6-1910-8F28-D741-5126F7B04E16}"/>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22A5927C-F406-A56E-BD6C-964A1D35E6EF}"/>
              </a:ext>
            </a:extLst>
          </p:cNvPr>
          <p:cNvPicPr>
            <a:picLocks noChangeAspect="1"/>
          </p:cNvPicPr>
          <p:nvPr/>
        </p:nvPicPr>
        <p:blipFill>
          <a:blip r:embed="rId2"/>
          <a:stretch>
            <a:fillRect/>
          </a:stretch>
        </p:blipFill>
        <p:spPr>
          <a:xfrm>
            <a:off x="407368" y="1592262"/>
            <a:ext cx="6120000" cy="3371279"/>
          </a:xfrm>
          <a:prstGeom prst="rect">
            <a:avLst/>
          </a:prstGeom>
        </p:spPr>
      </p:pic>
      <p:sp>
        <p:nvSpPr>
          <p:cNvPr id="6" name="Slide Number Placeholder 5">
            <a:extLst>
              <a:ext uri="{FF2B5EF4-FFF2-40B4-BE49-F238E27FC236}">
                <a16:creationId xmlns:a16="http://schemas.microsoft.com/office/drawing/2014/main" id="{8C4E93FC-E89B-4506-C1B0-37B38C642299}"/>
              </a:ext>
            </a:extLst>
          </p:cNvPr>
          <p:cNvSpPr>
            <a:spLocks noGrp="1"/>
          </p:cNvSpPr>
          <p:nvPr>
            <p:ph type="sldNum" sz="quarter" idx="12"/>
          </p:nvPr>
        </p:nvSpPr>
        <p:spPr/>
        <p:txBody>
          <a:bodyPr/>
          <a:lstStyle/>
          <a:p>
            <a:fld id="{36B5EA5A-BC32-A742-B11B-8E7414D5B535}" type="slidenum">
              <a:rPr lang="en-US" smtClean="0"/>
              <a:pPr/>
              <a:t>60</a:t>
            </a:fld>
            <a:endParaRPr lang="en-US"/>
          </a:p>
        </p:txBody>
      </p:sp>
      <p:sp>
        <p:nvSpPr>
          <p:cNvPr id="7" name="Title 6">
            <a:extLst>
              <a:ext uri="{FF2B5EF4-FFF2-40B4-BE49-F238E27FC236}">
                <a16:creationId xmlns:a16="http://schemas.microsoft.com/office/drawing/2014/main" id="{679CE598-AA33-AA3B-9887-20D848BC7D9D}"/>
              </a:ext>
            </a:extLst>
          </p:cNvPr>
          <p:cNvSpPr>
            <a:spLocks noGrp="1"/>
          </p:cNvSpPr>
          <p:nvPr>
            <p:ph type="title"/>
          </p:nvPr>
        </p:nvSpPr>
        <p:spPr/>
        <p:txBody>
          <a:bodyPr/>
          <a:lstStyle/>
          <a:p>
            <a:pPr>
              <a:lnSpc>
                <a:spcPct val="100000"/>
              </a:lnSpc>
            </a:pPr>
            <a:r>
              <a:rPr lang="en-US" sz="2800"/>
              <a:t>521.4.2 – </a:t>
            </a:r>
            <a:r>
              <a:rPr lang="fr-FR" sz="2800"/>
              <a:t>Coupleurs d’installation</a:t>
            </a:r>
            <a:br>
              <a:rPr lang="fr-FR" sz="2800"/>
            </a:br>
            <a:r>
              <a:rPr lang="en-US" sz="2200">
                <a:solidFill>
                  <a:schemeClr val="bg2">
                    <a:lumMod val="50000"/>
                  </a:schemeClr>
                </a:solidFill>
              </a:rPr>
              <a:t>Read “connectors without need of RCDs”</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584FF950-167E-8793-7C15-E7F56D49EE24}"/>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The standard keep RCDs mandatory on power sockets, however it doesn’t explicitly mention it for “installation couplers”. These are connectors meant to be disconnected off load.</a:t>
            </a:r>
          </a:p>
          <a:p>
            <a:pPr marL="0" indent="0">
              <a:lnSpc>
                <a:spcPct val="114000"/>
              </a:lnSpc>
              <a:buNone/>
            </a:pPr>
            <a:r>
              <a:rPr lang="en-US" sz="1800" b="0"/>
              <a:t>The “installation couplers” shall be installed in an inaccessible way, in e.g., under the false floor.</a:t>
            </a:r>
          </a:p>
          <a:p>
            <a:pPr marL="0" indent="0">
              <a:lnSpc>
                <a:spcPct val="114000"/>
              </a:lnSpc>
              <a:buNone/>
            </a:pPr>
            <a:r>
              <a:rPr lang="en-US" sz="1800" b="0"/>
              <a:t>This somehow integrates in the standard the approach already adopted for the PDU and detailed in the HSE memo for the specific application.</a:t>
            </a:r>
          </a:p>
          <a:p>
            <a:pPr marL="0" indent="0">
              <a:lnSpc>
                <a:spcPct val="114000"/>
              </a:lnSpc>
              <a:buNone/>
            </a:pPr>
            <a:endParaRPr lang="fr-FR" sz="1800" b="0" i="1">
              <a:solidFill>
                <a:srgbClr val="000000"/>
              </a:solidFill>
              <a:effectLst/>
              <a:latin typeface="Arial" panose="020B0604020202020204" pitchFamily="34" charset="0"/>
            </a:endParaRPr>
          </a:p>
        </p:txBody>
      </p:sp>
      <p:pic>
        <p:nvPicPr>
          <p:cNvPr id="8" name="Picture 7">
            <a:extLst>
              <a:ext uri="{FF2B5EF4-FFF2-40B4-BE49-F238E27FC236}">
                <a16:creationId xmlns:a16="http://schemas.microsoft.com/office/drawing/2014/main" id="{89CF1FC5-E1A8-2A29-0480-ED9539472C50}"/>
              </a:ext>
            </a:extLst>
          </p:cNvPr>
          <p:cNvPicPr>
            <a:picLocks noChangeAspect="1"/>
          </p:cNvPicPr>
          <p:nvPr/>
        </p:nvPicPr>
        <p:blipFill>
          <a:blip r:embed="rId3"/>
          <a:stretch>
            <a:fillRect/>
          </a:stretch>
        </p:blipFill>
        <p:spPr>
          <a:xfrm>
            <a:off x="11243065" y="5660775"/>
            <a:ext cx="540000" cy="540000"/>
          </a:xfrm>
          <a:prstGeom prst="rect">
            <a:avLst/>
          </a:prstGeom>
        </p:spPr>
      </p:pic>
      <p:sp>
        <p:nvSpPr>
          <p:cNvPr id="11" name="Rectangle: Rounded Corners 10">
            <a:extLst>
              <a:ext uri="{FF2B5EF4-FFF2-40B4-BE49-F238E27FC236}">
                <a16:creationId xmlns:a16="http://schemas.microsoft.com/office/drawing/2014/main" id="{143837F4-354C-CF84-01E3-181936A0CF1F}"/>
              </a:ext>
            </a:extLst>
          </p:cNvPr>
          <p:cNvSpPr/>
          <p:nvPr/>
        </p:nvSpPr>
        <p:spPr>
          <a:xfrm>
            <a:off x="983433" y="1593479"/>
            <a:ext cx="1728192" cy="251345"/>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Graphic 1" descr="User with solid fill">
            <a:extLst>
              <a:ext uri="{FF2B5EF4-FFF2-40B4-BE49-F238E27FC236}">
                <a16:creationId xmlns:a16="http://schemas.microsoft.com/office/drawing/2014/main" id="{830DC1A8-8068-7FA6-6DC5-48266A78458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370616058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BD133D-5C3D-54C7-C1B3-97B4A0F96AA3}"/>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50E9BB7D-9EA9-B4AA-9DB5-42F396A48DD5}"/>
              </a:ext>
            </a:extLst>
          </p:cNvPr>
          <p:cNvSpPr>
            <a:spLocks noGrp="1"/>
          </p:cNvSpPr>
          <p:nvPr>
            <p:ph type="sldNum" sz="quarter" idx="12"/>
          </p:nvPr>
        </p:nvSpPr>
        <p:spPr/>
        <p:txBody>
          <a:bodyPr/>
          <a:lstStyle/>
          <a:p>
            <a:fld id="{36B5EA5A-BC32-A742-B11B-8E7414D5B535}" type="slidenum">
              <a:rPr lang="en-US" smtClean="0"/>
              <a:pPr/>
              <a:t>61</a:t>
            </a:fld>
            <a:endParaRPr lang="en-US"/>
          </a:p>
        </p:txBody>
      </p:sp>
      <p:sp>
        <p:nvSpPr>
          <p:cNvPr id="7" name="Title 6">
            <a:extLst>
              <a:ext uri="{FF2B5EF4-FFF2-40B4-BE49-F238E27FC236}">
                <a16:creationId xmlns:a16="http://schemas.microsoft.com/office/drawing/2014/main" id="{5F89621E-4DF3-72CC-F449-7BA0B2124888}"/>
              </a:ext>
            </a:extLst>
          </p:cNvPr>
          <p:cNvSpPr>
            <a:spLocks noGrp="1"/>
          </p:cNvSpPr>
          <p:nvPr>
            <p:ph type="title"/>
          </p:nvPr>
        </p:nvSpPr>
        <p:spPr/>
        <p:txBody>
          <a:bodyPr/>
          <a:lstStyle/>
          <a:p>
            <a:pPr>
              <a:lnSpc>
                <a:spcPct val="100000"/>
              </a:lnSpc>
            </a:pPr>
            <a:r>
              <a:rPr lang="en-US" sz="2800"/>
              <a:t>522.8.3.2 – </a:t>
            </a:r>
            <a:r>
              <a:rPr lang="en-GB" sz="2800" noProof="0"/>
              <a:t>Minimum bending radius for ducts</a:t>
            </a:r>
            <a:br>
              <a:rPr lang="fr-FR" sz="2800"/>
            </a:br>
            <a:r>
              <a:rPr lang="en-US" sz="2200">
                <a:solidFill>
                  <a:schemeClr val="bg2">
                    <a:lumMod val="50000"/>
                  </a:schemeClr>
                </a:solidFill>
              </a:rPr>
              <a:t>New reference table to use in case no information available</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BE19BABC-E376-03EE-C2DA-B3CE008DFC84}"/>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A new table provides minimum bending radius for ducts, where no indications from the manufacturer exist. </a:t>
            </a:r>
          </a:p>
          <a:p>
            <a:pPr marL="0" indent="0">
              <a:lnSpc>
                <a:spcPct val="114000"/>
              </a:lnSpc>
              <a:buNone/>
            </a:pPr>
            <a:endParaRPr lang="fr-FR" sz="1800" b="0" i="1">
              <a:solidFill>
                <a:srgbClr val="000000"/>
              </a:solidFill>
              <a:effectLst/>
              <a:latin typeface="Arial" panose="020B0604020202020204" pitchFamily="34" charset="0"/>
            </a:endParaRPr>
          </a:p>
        </p:txBody>
      </p:sp>
      <p:sp>
        <p:nvSpPr>
          <p:cNvPr id="5" name="Rectangle: Rounded Corners 4">
            <a:extLst>
              <a:ext uri="{FF2B5EF4-FFF2-40B4-BE49-F238E27FC236}">
                <a16:creationId xmlns:a16="http://schemas.microsoft.com/office/drawing/2014/main" id="{BAF6C60D-8CAB-667E-9DF9-372A6CC760D2}"/>
              </a:ext>
            </a:extLst>
          </p:cNvPr>
          <p:cNvSpPr/>
          <p:nvPr/>
        </p:nvSpPr>
        <p:spPr>
          <a:xfrm>
            <a:off x="1151251" y="2070724"/>
            <a:ext cx="2568485" cy="422172"/>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a:extLst>
              <a:ext uri="{FF2B5EF4-FFF2-40B4-BE49-F238E27FC236}">
                <a16:creationId xmlns:a16="http://schemas.microsoft.com/office/drawing/2014/main" id="{E27A207C-27B5-4CF0-08E0-974B7EA09C2C}"/>
              </a:ext>
            </a:extLst>
          </p:cNvPr>
          <p:cNvPicPr>
            <a:picLocks noChangeAspect="1"/>
          </p:cNvPicPr>
          <p:nvPr/>
        </p:nvPicPr>
        <p:blipFill>
          <a:blip r:embed="rId2"/>
          <a:stretch>
            <a:fillRect/>
          </a:stretch>
        </p:blipFill>
        <p:spPr>
          <a:xfrm>
            <a:off x="11243065" y="5660775"/>
            <a:ext cx="540000" cy="540000"/>
          </a:xfrm>
          <a:prstGeom prst="rect">
            <a:avLst/>
          </a:prstGeom>
        </p:spPr>
      </p:pic>
      <p:pic>
        <p:nvPicPr>
          <p:cNvPr id="4" name="Picture 3">
            <a:extLst>
              <a:ext uri="{FF2B5EF4-FFF2-40B4-BE49-F238E27FC236}">
                <a16:creationId xmlns:a16="http://schemas.microsoft.com/office/drawing/2014/main" id="{6E27E796-551F-1354-80FD-5D12FF737086}"/>
              </a:ext>
            </a:extLst>
          </p:cNvPr>
          <p:cNvPicPr>
            <a:picLocks noChangeAspect="1"/>
          </p:cNvPicPr>
          <p:nvPr/>
        </p:nvPicPr>
        <p:blipFill>
          <a:blip r:embed="rId3"/>
          <a:stretch>
            <a:fillRect/>
          </a:stretch>
        </p:blipFill>
        <p:spPr>
          <a:xfrm>
            <a:off x="407368" y="1624981"/>
            <a:ext cx="6120000" cy="2844455"/>
          </a:xfrm>
          <a:prstGeom prst="rect">
            <a:avLst/>
          </a:prstGeom>
        </p:spPr>
      </p:pic>
      <p:pic>
        <p:nvPicPr>
          <p:cNvPr id="2" name="Graphic 1" descr="User with solid fill">
            <a:extLst>
              <a:ext uri="{FF2B5EF4-FFF2-40B4-BE49-F238E27FC236}">
                <a16:creationId xmlns:a16="http://schemas.microsoft.com/office/drawing/2014/main" id="{EB8019B7-E8DD-39A4-EAB8-DCE5DAC8B32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144404899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0E84FA-B55A-5383-9D5D-4EE396603E4E}"/>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0A88BD6A-AF7A-AF3D-9171-F5C6F08EA913}"/>
              </a:ext>
            </a:extLst>
          </p:cNvPr>
          <p:cNvPicPr>
            <a:picLocks noChangeAspect="1"/>
          </p:cNvPicPr>
          <p:nvPr/>
        </p:nvPicPr>
        <p:blipFill>
          <a:blip r:embed="rId2"/>
          <a:stretch>
            <a:fillRect/>
          </a:stretch>
        </p:blipFill>
        <p:spPr>
          <a:xfrm>
            <a:off x="479376" y="1654152"/>
            <a:ext cx="6120000" cy="889167"/>
          </a:xfrm>
          <a:prstGeom prst="rect">
            <a:avLst/>
          </a:prstGeom>
        </p:spPr>
      </p:pic>
      <p:sp>
        <p:nvSpPr>
          <p:cNvPr id="6" name="Slide Number Placeholder 5">
            <a:extLst>
              <a:ext uri="{FF2B5EF4-FFF2-40B4-BE49-F238E27FC236}">
                <a16:creationId xmlns:a16="http://schemas.microsoft.com/office/drawing/2014/main" id="{7307AD0E-529C-72AE-A637-34840450773A}"/>
              </a:ext>
            </a:extLst>
          </p:cNvPr>
          <p:cNvSpPr>
            <a:spLocks noGrp="1"/>
          </p:cNvSpPr>
          <p:nvPr>
            <p:ph type="sldNum" sz="quarter" idx="12"/>
          </p:nvPr>
        </p:nvSpPr>
        <p:spPr/>
        <p:txBody>
          <a:bodyPr/>
          <a:lstStyle/>
          <a:p>
            <a:fld id="{36B5EA5A-BC32-A742-B11B-8E7414D5B535}" type="slidenum">
              <a:rPr lang="en-US" smtClean="0"/>
              <a:pPr/>
              <a:t>62</a:t>
            </a:fld>
            <a:endParaRPr lang="en-US"/>
          </a:p>
        </p:txBody>
      </p:sp>
      <p:sp>
        <p:nvSpPr>
          <p:cNvPr id="7" name="Title 6">
            <a:extLst>
              <a:ext uri="{FF2B5EF4-FFF2-40B4-BE49-F238E27FC236}">
                <a16:creationId xmlns:a16="http://schemas.microsoft.com/office/drawing/2014/main" id="{5CB4B738-20CE-192E-9CAE-BFB8DFB813F2}"/>
              </a:ext>
            </a:extLst>
          </p:cNvPr>
          <p:cNvSpPr>
            <a:spLocks noGrp="1"/>
          </p:cNvSpPr>
          <p:nvPr>
            <p:ph type="title"/>
          </p:nvPr>
        </p:nvSpPr>
        <p:spPr/>
        <p:txBody>
          <a:bodyPr/>
          <a:lstStyle/>
          <a:p>
            <a:pPr>
              <a:lnSpc>
                <a:spcPct val="100000"/>
              </a:lnSpc>
            </a:pPr>
            <a:r>
              <a:rPr lang="en-US" sz="2800"/>
              <a:t>522.8.8 – </a:t>
            </a:r>
            <a:r>
              <a:rPr lang="fr-FR" sz="2800"/>
              <a:t>Parcours des canalisations</a:t>
            </a:r>
            <a:br>
              <a:rPr lang="fr-FR" sz="2800"/>
            </a:br>
            <a:r>
              <a:rPr lang="en-US" sz="2200">
                <a:solidFill>
                  <a:schemeClr val="bg2">
                    <a:lumMod val="50000"/>
                  </a:schemeClr>
                </a:solidFill>
              </a:rPr>
              <a:t>Don’t go Escher when tracing cableways</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3AAF2489-FAFF-5B7B-8CED-BEC9198BBD96}"/>
              </a:ext>
            </a:extLst>
          </p:cNvPr>
          <p:cNvSpPr txBox="1">
            <a:spLocks/>
          </p:cNvSpPr>
          <p:nvPr/>
        </p:nvSpPr>
        <p:spPr>
          <a:xfrm>
            <a:off x="6744632" y="1592262"/>
            <a:ext cx="5040000" cy="4608513"/>
          </a:xfrm>
          <a:prstGeom prst="rect">
            <a:avLst/>
          </a:prstGeom>
        </p:spPr>
        <p:txBody>
          <a:bodyPr vert="horz" lIns="0" tIns="0" rIns="0" bIns="0" rtlCol="0" anchor="t">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Cable ladders shall be vertical, horizontal or parallel to the corners of the walls.</a:t>
            </a:r>
          </a:p>
          <a:p>
            <a:pPr marL="0" indent="0">
              <a:lnSpc>
                <a:spcPct val="114000"/>
              </a:lnSpc>
              <a:buNone/>
            </a:pPr>
            <a:endParaRPr lang="en-US" sz="1800" b="0">
              <a:solidFill>
                <a:srgbClr val="000000"/>
              </a:solidFill>
              <a:effectLst/>
              <a:latin typeface="Arial" panose="020B0604020202020204" pitchFamily="34" charset="0"/>
              <a:cs typeface="Arial"/>
            </a:endParaRPr>
          </a:p>
        </p:txBody>
      </p:sp>
      <p:sp>
        <p:nvSpPr>
          <p:cNvPr id="5" name="Rectangle: Rounded Corners 4">
            <a:extLst>
              <a:ext uri="{FF2B5EF4-FFF2-40B4-BE49-F238E27FC236}">
                <a16:creationId xmlns:a16="http://schemas.microsoft.com/office/drawing/2014/main" id="{27301A41-7C7A-5940-DDE9-3A2E9F80ADAA}"/>
              </a:ext>
            </a:extLst>
          </p:cNvPr>
          <p:cNvSpPr/>
          <p:nvPr/>
        </p:nvSpPr>
        <p:spPr>
          <a:xfrm>
            <a:off x="479376" y="1654152"/>
            <a:ext cx="6120000" cy="422172"/>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a:extLst>
              <a:ext uri="{FF2B5EF4-FFF2-40B4-BE49-F238E27FC236}">
                <a16:creationId xmlns:a16="http://schemas.microsoft.com/office/drawing/2014/main" id="{2CEA9900-0864-79C2-D46A-916B37A1DA83}"/>
              </a:ext>
            </a:extLst>
          </p:cNvPr>
          <p:cNvPicPr>
            <a:picLocks noChangeAspect="1"/>
          </p:cNvPicPr>
          <p:nvPr/>
        </p:nvPicPr>
        <p:blipFill>
          <a:blip r:embed="rId3"/>
          <a:stretch>
            <a:fillRect/>
          </a:stretch>
        </p:blipFill>
        <p:spPr>
          <a:xfrm>
            <a:off x="11243065" y="5660775"/>
            <a:ext cx="540000" cy="540000"/>
          </a:xfrm>
          <a:prstGeom prst="rect">
            <a:avLst/>
          </a:prstGeom>
        </p:spPr>
      </p:pic>
      <p:pic>
        <p:nvPicPr>
          <p:cNvPr id="2" name="Graphic 1" descr="User with solid fill">
            <a:extLst>
              <a:ext uri="{FF2B5EF4-FFF2-40B4-BE49-F238E27FC236}">
                <a16:creationId xmlns:a16="http://schemas.microsoft.com/office/drawing/2014/main" id="{BE67D528-DC77-2A5C-630B-3DF8AE0AEB7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141836058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AEE1B2-337A-5EF9-6CFA-F12B7E0F7D9B}"/>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98799C16-E556-714D-D4FC-2E6C1EFF554F}"/>
              </a:ext>
            </a:extLst>
          </p:cNvPr>
          <p:cNvPicPr>
            <a:picLocks noChangeAspect="1"/>
          </p:cNvPicPr>
          <p:nvPr/>
        </p:nvPicPr>
        <p:blipFill>
          <a:blip r:embed="rId2"/>
          <a:stretch>
            <a:fillRect/>
          </a:stretch>
        </p:blipFill>
        <p:spPr>
          <a:xfrm>
            <a:off x="407368" y="1484784"/>
            <a:ext cx="6120000" cy="4773600"/>
          </a:xfrm>
          <a:prstGeom prst="rect">
            <a:avLst/>
          </a:prstGeom>
        </p:spPr>
      </p:pic>
      <p:sp>
        <p:nvSpPr>
          <p:cNvPr id="6" name="Slide Number Placeholder 5">
            <a:extLst>
              <a:ext uri="{FF2B5EF4-FFF2-40B4-BE49-F238E27FC236}">
                <a16:creationId xmlns:a16="http://schemas.microsoft.com/office/drawing/2014/main" id="{75F0894E-29C6-8FFF-64B8-BBA96BF124A3}"/>
              </a:ext>
            </a:extLst>
          </p:cNvPr>
          <p:cNvSpPr>
            <a:spLocks noGrp="1"/>
          </p:cNvSpPr>
          <p:nvPr>
            <p:ph type="sldNum" sz="quarter" idx="12"/>
          </p:nvPr>
        </p:nvSpPr>
        <p:spPr/>
        <p:txBody>
          <a:bodyPr/>
          <a:lstStyle/>
          <a:p>
            <a:fld id="{36B5EA5A-BC32-A742-B11B-8E7414D5B535}" type="slidenum">
              <a:rPr lang="en-US" smtClean="0"/>
              <a:pPr/>
              <a:t>63</a:t>
            </a:fld>
            <a:endParaRPr lang="en-US"/>
          </a:p>
        </p:txBody>
      </p:sp>
      <p:sp>
        <p:nvSpPr>
          <p:cNvPr id="7" name="Title 6">
            <a:extLst>
              <a:ext uri="{FF2B5EF4-FFF2-40B4-BE49-F238E27FC236}">
                <a16:creationId xmlns:a16="http://schemas.microsoft.com/office/drawing/2014/main" id="{42097038-F2F1-6541-3BB1-2D33ACBAAA99}"/>
              </a:ext>
            </a:extLst>
          </p:cNvPr>
          <p:cNvSpPr>
            <a:spLocks noGrp="1"/>
          </p:cNvSpPr>
          <p:nvPr>
            <p:ph type="title"/>
          </p:nvPr>
        </p:nvSpPr>
        <p:spPr/>
        <p:txBody>
          <a:bodyPr/>
          <a:lstStyle/>
          <a:p>
            <a:pPr>
              <a:lnSpc>
                <a:spcPct val="100000"/>
              </a:lnSpc>
            </a:pPr>
            <a:r>
              <a:rPr lang="en-US" sz="2800"/>
              <a:t>523.4.3 – </a:t>
            </a:r>
            <a:r>
              <a:rPr lang="fr-FR" sz="2800"/>
              <a:t>Résistivité thermique du sol </a:t>
            </a:r>
            <a:br>
              <a:rPr lang="fr-FR" sz="2800"/>
            </a:br>
            <a:r>
              <a:rPr lang="en-US" sz="2200">
                <a:solidFill>
                  <a:schemeClr val="bg2">
                    <a:lumMod val="50000"/>
                  </a:schemeClr>
                </a:solidFill>
              </a:rPr>
              <a:t>The correction factor reference value changed</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0AF9B243-1178-3C77-6B11-199C47A1373C}"/>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GB" sz="1800" b="0"/>
              <a:t>The correction factor equal to 1.0 starts from resistivity of the soil equal to 2.5 </a:t>
            </a:r>
            <a:r>
              <a:rPr lang="en-GB" sz="1800" b="0" err="1"/>
              <a:t>K.m</a:t>
            </a:r>
            <a:r>
              <a:rPr lang="en-GB" sz="1800" b="0"/>
              <a:t>/W.</a:t>
            </a:r>
          </a:p>
          <a:p>
            <a:pPr marL="0" indent="0">
              <a:lnSpc>
                <a:spcPct val="114000"/>
              </a:lnSpc>
              <a:buNone/>
            </a:pPr>
            <a:r>
              <a:rPr lang="en-GB" sz="1800" b="0"/>
              <a:t>In the old standard correction factor 1.0 was referring to 1.0 </a:t>
            </a:r>
            <a:r>
              <a:rPr lang="en-GB" sz="1800" b="0" err="1"/>
              <a:t>K.m</a:t>
            </a:r>
            <a:r>
              <a:rPr lang="en-GB" sz="1800" b="0"/>
              <a:t>/W. </a:t>
            </a:r>
          </a:p>
          <a:p>
            <a:pPr marL="0" indent="0">
              <a:lnSpc>
                <a:spcPct val="114000"/>
              </a:lnSpc>
              <a:buNone/>
            </a:pPr>
            <a:r>
              <a:rPr lang="en-GB" sz="1800" b="0"/>
              <a:t>As written in table 52.8H, in France most common thermal resistivity is 1.0 </a:t>
            </a:r>
            <a:r>
              <a:rPr lang="en-GB" sz="1800" b="0" err="1"/>
              <a:t>K.m</a:t>
            </a:r>
            <a:r>
              <a:rPr lang="en-GB" sz="1800" b="0"/>
              <a:t>/W.</a:t>
            </a:r>
          </a:p>
          <a:p>
            <a:pPr marL="0" indent="0">
              <a:lnSpc>
                <a:spcPct val="114000"/>
              </a:lnSpc>
              <a:buNone/>
            </a:pPr>
            <a:endParaRPr lang="en-GB" sz="1800" b="0"/>
          </a:p>
          <a:p>
            <a:pPr marL="0" indent="0">
              <a:lnSpc>
                <a:spcPct val="114000"/>
              </a:lnSpc>
              <a:buNone/>
            </a:pPr>
            <a:r>
              <a:rPr lang="en-GB" sz="1800" b="0"/>
              <a:t>This value of thermal resistivity has been proven by doing measurements in 2024 for MP7 ampacity study.</a:t>
            </a:r>
            <a:endParaRPr lang="en-US" sz="1800" b="0"/>
          </a:p>
          <a:p>
            <a:pPr marL="0" indent="0">
              <a:lnSpc>
                <a:spcPct val="114000"/>
              </a:lnSpc>
              <a:buNone/>
            </a:pPr>
            <a:endParaRPr lang="fr-FR" sz="1800" b="0" i="1">
              <a:solidFill>
                <a:srgbClr val="000000"/>
              </a:solidFill>
              <a:effectLst/>
              <a:latin typeface="Arial" panose="020B0604020202020204" pitchFamily="34" charset="0"/>
            </a:endParaRPr>
          </a:p>
        </p:txBody>
      </p:sp>
      <p:sp>
        <p:nvSpPr>
          <p:cNvPr id="5" name="Rectangle: Rounded Corners 4">
            <a:extLst>
              <a:ext uri="{FF2B5EF4-FFF2-40B4-BE49-F238E27FC236}">
                <a16:creationId xmlns:a16="http://schemas.microsoft.com/office/drawing/2014/main" id="{C86B2FC2-42B7-A4B5-9772-44E1B86A7C11}"/>
              </a:ext>
            </a:extLst>
          </p:cNvPr>
          <p:cNvSpPr/>
          <p:nvPr/>
        </p:nvSpPr>
        <p:spPr>
          <a:xfrm>
            <a:off x="394097" y="1772817"/>
            <a:ext cx="6133271" cy="432048"/>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a:extLst>
              <a:ext uri="{FF2B5EF4-FFF2-40B4-BE49-F238E27FC236}">
                <a16:creationId xmlns:a16="http://schemas.microsoft.com/office/drawing/2014/main" id="{BCD681C0-2D70-CC94-DB9D-08F06B65318E}"/>
              </a:ext>
            </a:extLst>
          </p:cNvPr>
          <p:cNvPicPr>
            <a:picLocks noChangeAspect="1"/>
          </p:cNvPicPr>
          <p:nvPr/>
        </p:nvPicPr>
        <p:blipFill>
          <a:blip r:embed="rId3"/>
          <a:stretch>
            <a:fillRect/>
          </a:stretch>
        </p:blipFill>
        <p:spPr>
          <a:xfrm>
            <a:off x="6744632" y="4307658"/>
            <a:ext cx="5044168" cy="281412"/>
          </a:xfrm>
          <a:prstGeom prst="rect">
            <a:avLst/>
          </a:prstGeom>
        </p:spPr>
      </p:pic>
      <p:sp>
        <p:nvSpPr>
          <p:cNvPr id="11" name="Rectangle: Rounded Corners 10">
            <a:extLst>
              <a:ext uri="{FF2B5EF4-FFF2-40B4-BE49-F238E27FC236}">
                <a16:creationId xmlns:a16="http://schemas.microsoft.com/office/drawing/2014/main" id="{B7578E03-B82E-EFE4-8435-FB4C0070E776}"/>
              </a:ext>
            </a:extLst>
          </p:cNvPr>
          <p:cNvSpPr/>
          <p:nvPr/>
        </p:nvSpPr>
        <p:spPr>
          <a:xfrm>
            <a:off x="6738490" y="4232340"/>
            <a:ext cx="5040000" cy="432048"/>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Picture 14">
            <a:extLst>
              <a:ext uri="{FF2B5EF4-FFF2-40B4-BE49-F238E27FC236}">
                <a16:creationId xmlns:a16="http://schemas.microsoft.com/office/drawing/2014/main" id="{651AA4D4-D2D4-0DAC-976A-312ACF61580B}"/>
              </a:ext>
            </a:extLst>
          </p:cNvPr>
          <p:cNvPicPr>
            <a:picLocks noChangeAspect="1"/>
          </p:cNvPicPr>
          <p:nvPr/>
        </p:nvPicPr>
        <p:blipFill>
          <a:blip r:embed="rId4"/>
          <a:stretch>
            <a:fillRect/>
          </a:stretch>
        </p:blipFill>
        <p:spPr>
          <a:xfrm>
            <a:off x="11243065" y="5660775"/>
            <a:ext cx="540000" cy="540000"/>
          </a:xfrm>
          <a:prstGeom prst="rect">
            <a:avLst/>
          </a:prstGeom>
        </p:spPr>
      </p:pic>
      <p:pic>
        <p:nvPicPr>
          <p:cNvPr id="2" name="Graphic 1" descr="User with solid fill">
            <a:extLst>
              <a:ext uri="{FF2B5EF4-FFF2-40B4-BE49-F238E27FC236}">
                <a16:creationId xmlns:a16="http://schemas.microsoft.com/office/drawing/2014/main" id="{F45E3806-8FC9-4BA1-44E9-B26A4D4C353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244875069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574249-9BA8-90F4-9831-9C68795F09C7}"/>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DD4341CA-861B-30E9-5EA3-CACA81DF3351}"/>
              </a:ext>
            </a:extLst>
          </p:cNvPr>
          <p:cNvPicPr>
            <a:picLocks noChangeAspect="1"/>
          </p:cNvPicPr>
          <p:nvPr/>
        </p:nvPicPr>
        <p:blipFill>
          <a:blip r:embed="rId2"/>
          <a:stretch>
            <a:fillRect/>
          </a:stretch>
        </p:blipFill>
        <p:spPr>
          <a:xfrm>
            <a:off x="440653" y="1628800"/>
            <a:ext cx="6120000" cy="2813793"/>
          </a:xfrm>
          <a:prstGeom prst="rect">
            <a:avLst/>
          </a:prstGeom>
        </p:spPr>
      </p:pic>
      <p:sp>
        <p:nvSpPr>
          <p:cNvPr id="6" name="Slide Number Placeholder 5">
            <a:extLst>
              <a:ext uri="{FF2B5EF4-FFF2-40B4-BE49-F238E27FC236}">
                <a16:creationId xmlns:a16="http://schemas.microsoft.com/office/drawing/2014/main" id="{C67E41CD-71C6-3326-9403-7D0878F5B2FD}"/>
              </a:ext>
            </a:extLst>
          </p:cNvPr>
          <p:cNvSpPr>
            <a:spLocks noGrp="1"/>
          </p:cNvSpPr>
          <p:nvPr>
            <p:ph type="sldNum" sz="quarter" idx="12"/>
          </p:nvPr>
        </p:nvSpPr>
        <p:spPr/>
        <p:txBody>
          <a:bodyPr/>
          <a:lstStyle/>
          <a:p>
            <a:fld id="{36B5EA5A-BC32-A742-B11B-8E7414D5B535}" type="slidenum">
              <a:rPr lang="en-US" smtClean="0"/>
              <a:pPr/>
              <a:t>64</a:t>
            </a:fld>
            <a:endParaRPr lang="en-US"/>
          </a:p>
        </p:txBody>
      </p:sp>
      <p:sp>
        <p:nvSpPr>
          <p:cNvPr id="7" name="Title 6">
            <a:extLst>
              <a:ext uri="{FF2B5EF4-FFF2-40B4-BE49-F238E27FC236}">
                <a16:creationId xmlns:a16="http://schemas.microsoft.com/office/drawing/2014/main" id="{70EDCE2E-631E-3F6B-2244-FAB74127C782}"/>
              </a:ext>
            </a:extLst>
          </p:cNvPr>
          <p:cNvSpPr>
            <a:spLocks noGrp="1"/>
          </p:cNvSpPr>
          <p:nvPr>
            <p:ph type="title"/>
          </p:nvPr>
        </p:nvSpPr>
        <p:spPr/>
        <p:txBody>
          <a:bodyPr/>
          <a:lstStyle/>
          <a:p>
            <a:pPr>
              <a:lnSpc>
                <a:spcPct val="100000"/>
              </a:lnSpc>
            </a:pPr>
            <a:r>
              <a:rPr lang="en-US" sz="2800"/>
              <a:t>523.7.2 – </a:t>
            </a:r>
            <a:r>
              <a:rPr lang="fr-FR" sz="2800"/>
              <a:t>Câbles monoconducteurs en parallèle </a:t>
            </a:r>
            <a:br>
              <a:rPr lang="fr-FR" sz="2800"/>
            </a:br>
            <a:r>
              <a:rPr lang="en-US" sz="2200">
                <a:solidFill>
                  <a:schemeClr val="bg2">
                    <a:lumMod val="50000"/>
                  </a:schemeClr>
                </a:solidFill>
              </a:rPr>
              <a:t>Not more than 4 cables per phase in // if single core cables are used</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A76DDBCE-20B4-15B3-7F96-C2BC9C187F30}"/>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The wording of the new standard clearly doesn’t allow more than 4 parallel conductors, in which case BTS shall be used instead.</a:t>
            </a:r>
          </a:p>
          <a:p>
            <a:pPr marL="0" indent="0">
              <a:lnSpc>
                <a:spcPct val="114000"/>
              </a:lnSpc>
              <a:buNone/>
            </a:pPr>
            <a:endParaRPr lang="en-US" sz="1800" b="0"/>
          </a:p>
          <a:p>
            <a:pPr marL="0" indent="0">
              <a:lnSpc>
                <a:spcPct val="114000"/>
              </a:lnSpc>
              <a:buNone/>
            </a:pPr>
            <a:r>
              <a:rPr lang="en-GB" sz="1800" i="1"/>
              <a:t>For twisted cables:</a:t>
            </a:r>
            <a:r>
              <a:rPr lang="en-GB" sz="1800" b="0"/>
              <a:t> the standard is slightly </a:t>
            </a:r>
            <a:r>
              <a:rPr lang="en-GB" sz="1800" b="0" i="1"/>
              <a:t>ambiguous</a:t>
            </a:r>
            <a:r>
              <a:rPr lang="en-GB" sz="1800" b="0"/>
              <a:t> regarding whether the number of conductors in parallel is limited to four or not. Technically it should not be limited to four. A clarification request has been sent to AFNOR (pending feedback).</a:t>
            </a:r>
            <a:endParaRPr lang="en-US" sz="1800" b="0"/>
          </a:p>
          <a:p>
            <a:pPr marL="0" indent="0">
              <a:lnSpc>
                <a:spcPct val="114000"/>
              </a:lnSpc>
              <a:buNone/>
            </a:pPr>
            <a:endParaRPr lang="fr-FR" sz="1800" b="0" i="1">
              <a:solidFill>
                <a:srgbClr val="000000"/>
              </a:solidFill>
              <a:effectLst/>
              <a:latin typeface="Arial" panose="020B0604020202020204" pitchFamily="34" charset="0"/>
            </a:endParaRPr>
          </a:p>
        </p:txBody>
      </p:sp>
      <p:sp>
        <p:nvSpPr>
          <p:cNvPr id="5" name="Rectangle: Rounded Corners 4">
            <a:extLst>
              <a:ext uri="{FF2B5EF4-FFF2-40B4-BE49-F238E27FC236}">
                <a16:creationId xmlns:a16="http://schemas.microsoft.com/office/drawing/2014/main" id="{3EC3ED91-AD03-E01E-27B0-7A740D4AFD9B}"/>
              </a:ext>
            </a:extLst>
          </p:cNvPr>
          <p:cNvSpPr/>
          <p:nvPr/>
        </p:nvSpPr>
        <p:spPr>
          <a:xfrm>
            <a:off x="441306" y="3925479"/>
            <a:ext cx="6133271" cy="514117"/>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a:extLst>
              <a:ext uri="{FF2B5EF4-FFF2-40B4-BE49-F238E27FC236}">
                <a16:creationId xmlns:a16="http://schemas.microsoft.com/office/drawing/2014/main" id="{79F1EF4D-8302-BE37-2139-B88F969F39AA}"/>
              </a:ext>
            </a:extLst>
          </p:cNvPr>
          <p:cNvPicPr>
            <a:picLocks noChangeAspect="1"/>
          </p:cNvPicPr>
          <p:nvPr/>
        </p:nvPicPr>
        <p:blipFill>
          <a:blip r:embed="rId3"/>
          <a:stretch>
            <a:fillRect/>
          </a:stretch>
        </p:blipFill>
        <p:spPr>
          <a:xfrm>
            <a:off x="11244632" y="5660775"/>
            <a:ext cx="540000" cy="540000"/>
          </a:xfrm>
          <a:prstGeom prst="rect">
            <a:avLst/>
          </a:prstGeom>
        </p:spPr>
      </p:pic>
      <p:pic>
        <p:nvPicPr>
          <p:cNvPr id="13" name="Picture 12">
            <a:extLst>
              <a:ext uri="{FF2B5EF4-FFF2-40B4-BE49-F238E27FC236}">
                <a16:creationId xmlns:a16="http://schemas.microsoft.com/office/drawing/2014/main" id="{3C501487-CD9D-640A-6590-15D3A4675BB3}"/>
              </a:ext>
            </a:extLst>
          </p:cNvPr>
          <p:cNvPicPr>
            <a:picLocks noChangeAspect="1"/>
          </p:cNvPicPr>
          <p:nvPr/>
        </p:nvPicPr>
        <p:blipFill>
          <a:blip r:embed="rId4"/>
          <a:stretch>
            <a:fillRect/>
          </a:stretch>
        </p:blipFill>
        <p:spPr>
          <a:xfrm>
            <a:off x="407368" y="5436299"/>
            <a:ext cx="6120000" cy="523203"/>
          </a:xfrm>
          <a:prstGeom prst="rect">
            <a:avLst/>
          </a:prstGeom>
        </p:spPr>
      </p:pic>
      <p:sp>
        <p:nvSpPr>
          <p:cNvPr id="14" name="Content Placeholder 7">
            <a:extLst>
              <a:ext uri="{FF2B5EF4-FFF2-40B4-BE49-F238E27FC236}">
                <a16:creationId xmlns:a16="http://schemas.microsoft.com/office/drawing/2014/main" id="{C4256FF2-859A-76FA-9509-5745D3F687BF}"/>
              </a:ext>
            </a:extLst>
          </p:cNvPr>
          <p:cNvSpPr txBox="1">
            <a:spLocks/>
          </p:cNvSpPr>
          <p:nvPr/>
        </p:nvSpPr>
        <p:spPr>
          <a:xfrm>
            <a:off x="2207568" y="4804741"/>
            <a:ext cx="2474731" cy="42217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lnSpc>
                <a:spcPct val="114000"/>
              </a:lnSpc>
              <a:buNone/>
            </a:pPr>
            <a:r>
              <a:rPr lang="en-US" sz="1800" b="0"/>
              <a:t>[…]</a:t>
            </a:r>
          </a:p>
          <a:p>
            <a:pPr marL="0" indent="0" algn="ctr">
              <a:lnSpc>
                <a:spcPct val="114000"/>
              </a:lnSpc>
              <a:buNone/>
            </a:pPr>
            <a:endParaRPr lang="fr-FR" sz="1800" b="0" i="1">
              <a:solidFill>
                <a:srgbClr val="000000"/>
              </a:solidFill>
              <a:effectLst/>
              <a:latin typeface="Arial" panose="020B0604020202020204" pitchFamily="34" charset="0"/>
            </a:endParaRPr>
          </a:p>
        </p:txBody>
      </p:sp>
      <p:pic>
        <p:nvPicPr>
          <p:cNvPr id="2" name="Graphic 1" descr="User with solid fill">
            <a:extLst>
              <a:ext uri="{FF2B5EF4-FFF2-40B4-BE49-F238E27FC236}">
                <a16:creationId xmlns:a16="http://schemas.microsoft.com/office/drawing/2014/main" id="{0229A9C5-F27C-3A52-265D-7272B2C988C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318444" y="6469099"/>
            <a:ext cx="194621" cy="194621"/>
          </a:xfrm>
          <a:prstGeom prst="rect">
            <a:avLst/>
          </a:prstGeom>
        </p:spPr>
      </p:pic>
      <p:sp>
        <p:nvSpPr>
          <p:cNvPr id="3" name="Rectangle: Rounded Corners 2">
            <a:extLst>
              <a:ext uri="{FF2B5EF4-FFF2-40B4-BE49-F238E27FC236}">
                <a16:creationId xmlns:a16="http://schemas.microsoft.com/office/drawing/2014/main" id="{676BEE68-74E1-88BE-EBD6-2E50FC4A0ABC}"/>
              </a:ext>
            </a:extLst>
          </p:cNvPr>
          <p:cNvSpPr/>
          <p:nvPr/>
        </p:nvSpPr>
        <p:spPr>
          <a:xfrm>
            <a:off x="378297" y="5332003"/>
            <a:ext cx="6133271" cy="627499"/>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92226941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35BCD0-356E-EADD-40DA-4235A3589CD5}"/>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D59E2CDB-462C-6F6D-19B7-898355E0C301}"/>
              </a:ext>
            </a:extLst>
          </p:cNvPr>
          <p:cNvPicPr>
            <a:picLocks noChangeAspect="1"/>
          </p:cNvPicPr>
          <p:nvPr/>
        </p:nvPicPr>
        <p:blipFill>
          <a:blip r:embed="rId2"/>
          <a:stretch>
            <a:fillRect/>
          </a:stretch>
        </p:blipFill>
        <p:spPr>
          <a:xfrm>
            <a:off x="436766" y="1626822"/>
            <a:ext cx="6120000" cy="1939047"/>
          </a:xfrm>
          <a:prstGeom prst="rect">
            <a:avLst/>
          </a:prstGeom>
        </p:spPr>
      </p:pic>
      <p:sp>
        <p:nvSpPr>
          <p:cNvPr id="6" name="Slide Number Placeholder 5">
            <a:extLst>
              <a:ext uri="{FF2B5EF4-FFF2-40B4-BE49-F238E27FC236}">
                <a16:creationId xmlns:a16="http://schemas.microsoft.com/office/drawing/2014/main" id="{589AC127-AA20-79D1-3A33-59E94E276814}"/>
              </a:ext>
            </a:extLst>
          </p:cNvPr>
          <p:cNvSpPr>
            <a:spLocks noGrp="1"/>
          </p:cNvSpPr>
          <p:nvPr>
            <p:ph type="sldNum" sz="quarter" idx="12"/>
          </p:nvPr>
        </p:nvSpPr>
        <p:spPr/>
        <p:txBody>
          <a:bodyPr/>
          <a:lstStyle/>
          <a:p>
            <a:fld id="{36B5EA5A-BC32-A742-B11B-8E7414D5B535}" type="slidenum">
              <a:rPr lang="en-US" smtClean="0"/>
              <a:pPr/>
              <a:t>65</a:t>
            </a:fld>
            <a:endParaRPr lang="en-US"/>
          </a:p>
        </p:txBody>
      </p:sp>
      <p:sp>
        <p:nvSpPr>
          <p:cNvPr id="7" name="Title 6">
            <a:extLst>
              <a:ext uri="{FF2B5EF4-FFF2-40B4-BE49-F238E27FC236}">
                <a16:creationId xmlns:a16="http://schemas.microsoft.com/office/drawing/2014/main" id="{476E1E10-4CF8-EBDC-1405-35001E53ABF0}"/>
              </a:ext>
            </a:extLst>
          </p:cNvPr>
          <p:cNvSpPr>
            <a:spLocks noGrp="1"/>
          </p:cNvSpPr>
          <p:nvPr>
            <p:ph type="title"/>
          </p:nvPr>
        </p:nvSpPr>
        <p:spPr/>
        <p:txBody>
          <a:bodyPr/>
          <a:lstStyle/>
          <a:p>
            <a:pPr>
              <a:lnSpc>
                <a:spcPct val="100000"/>
              </a:lnSpc>
            </a:pPr>
            <a:r>
              <a:rPr lang="en-US" sz="2800"/>
              <a:t>523.8 – </a:t>
            </a:r>
            <a:r>
              <a:rPr lang="fr-FR" sz="2800"/>
              <a:t>Variations des conditions d'installation sur un parcours</a:t>
            </a:r>
            <a:br>
              <a:rPr lang="fr-FR" sz="2800"/>
            </a:br>
            <a:r>
              <a:rPr lang="en-US" sz="2200">
                <a:solidFill>
                  <a:schemeClr val="bg2">
                    <a:lumMod val="50000"/>
                  </a:schemeClr>
                </a:solidFill>
              </a:rPr>
              <a:t>Maximum wall thickness to be neglected in thermal calculation reduced to 1/3</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4FC60CC6-3D4F-206A-0E80-A546E3B147F1}"/>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In the previous standard, a cable passing through a wall (or other variation in installation method) up to 1 m could be neglected.</a:t>
            </a:r>
          </a:p>
          <a:p>
            <a:pPr marL="0" indent="0">
              <a:lnSpc>
                <a:spcPct val="114000"/>
              </a:lnSpc>
              <a:buNone/>
            </a:pPr>
            <a:r>
              <a:rPr lang="en-US" sz="1800" b="0"/>
              <a:t>Now this limit is ~1/3, equal to 35 cm.</a:t>
            </a:r>
          </a:p>
          <a:p>
            <a:pPr marL="0" indent="0">
              <a:lnSpc>
                <a:spcPct val="114000"/>
              </a:lnSpc>
              <a:buNone/>
            </a:pPr>
            <a:r>
              <a:rPr lang="en-US" sz="1800" b="0"/>
              <a:t>This can impact especially installations with large walls (radiation shields), but also many other cases previously ignored.</a:t>
            </a:r>
          </a:p>
          <a:p>
            <a:pPr marL="0" indent="0">
              <a:lnSpc>
                <a:spcPct val="114000"/>
              </a:lnSpc>
              <a:buNone/>
            </a:pPr>
            <a:endParaRPr lang="fr-FR" sz="1800" b="0" i="1">
              <a:solidFill>
                <a:srgbClr val="000000"/>
              </a:solidFill>
              <a:effectLst/>
              <a:latin typeface="Arial" panose="020B0604020202020204" pitchFamily="34" charset="0"/>
            </a:endParaRPr>
          </a:p>
        </p:txBody>
      </p:sp>
      <p:sp>
        <p:nvSpPr>
          <p:cNvPr id="5" name="Rectangle: Rounded Corners 4">
            <a:extLst>
              <a:ext uri="{FF2B5EF4-FFF2-40B4-BE49-F238E27FC236}">
                <a16:creationId xmlns:a16="http://schemas.microsoft.com/office/drawing/2014/main" id="{EB289F6B-7501-19ED-7EAE-418969E2D354}"/>
              </a:ext>
            </a:extLst>
          </p:cNvPr>
          <p:cNvSpPr/>
          <p:nvPr/>
        </p:nvSpPr>
        <p:spPr>
          <a:xfrm>
            <a:off x="623392" y="2852936"/>
            <a:ext cx="3038346" cy="221269"/>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a:extLst>
              <a:ext uri="{FF2B5EF4-FFF2-40B4-BE49-F238E27FC236}">
                <a16:creationId xmlns:a16="http://schemas.microsoft.com/office/drawing/2014/main" id="{57BBB9A2-DDC3-325F-0C2A-5C7AD175056E}"/>
              </a:ext>
            </a:extLst>
          </p:cNvPr>
          <p:cNvPicPr>
            <a:picLocks noChangeAspect="1"/>
          </p:cNvPicPr>
          <p:nvPr/>
        </p:nvPicPr>
        <p:blipFill>
          <a:blip r:embed="rId3"/>
          <a:stretch>
            <a:fillRect/>
          </a:stretch>
        </p:blipFill>
        <p:spPr>
          <a:xfrm>
            <a:off x="11233850" y="5660775"/>
            <a:ext cx="540000" cy="540000"/>
          </a:xfrm>
          <a:prstGeom prst="rect">
            <a:avLst/>
          </a:prstGeom>
        </p:spPr>
      </p:pic>
      <p:pic>
        <p:nvPicPr>
          <p:cNvPr id="2" name="Graphic 1" descr="User with solid fill">
            <a:extLst>
              <a:ext uri="{FF2B5EF4-FFF2-40B4-BE49-F238E27FC236}">
                <a16:creationId xmlns:a16="http://schemas.microsoft.com/office/drawing/2014/main" id="{FA10337A-144E-2549-B38C-D44FA7A587A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104109694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5D35A5-58E7-AA1F-8523-454D54C3C1BC}"/>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125FDEF4-F08D-40C7-2BA0-AA5F4422148D}"/>
              </a:ext>
            </a:extLst>
          </p:cNvPr>
          <p:cNvPicPr>
            <a:picLocks noChangeAspect="1"/>
          </p:cNvPicPr>
          <p:nvPr/>
        </p:nvPicPr>
        <p:blipFill>
          <a:blip r:embed="rId2"/>
          <a:srcRect/>
          <a:stretch/>
        </p:blipFill>
        <p:spPr>
          <a:xfrm>
            <a:off x="375916" y="1592263"/>
            <a:ext cx="6120000" cy="1741034"/>
          </a:xfrm>
          <a:prstGeom prst="rect">
            <a:avLst/>
          </a:prstGeom>
        </p:spPr>
      </p:pic>
      <p:sp>
        <p:nvSpPr>
          <p:cNvPr id="6" name="Slide Number Placeholder 5">
            <a:extLst>
              <a:ext uri="{FF2B5EF4-FFF2-40B4-BE49-F238E27FC236}">
                <a16:creationId xmlns:a16="http://schemas.microsoft.com/office/drawing/2014/main" id="{8D5C2DAD-D5FB-3F93-FC1D-C8F3C3E74884}"/>
              </a:ext>
            </a:extLst>
          </p:cNvPr>
          <p:cNvSpPr>
            <a:spLocks noGrp="1"/>
          </p:cNvSpPr>
          <p:nvPr>
            <p:ph type="sldNum" sz="quarter" idx="12"/>
          </p:nvPr>
        </p:nvSpPr>
        <p:spPr/>
        <p:txBody>
          <a:bodyPr/>
          <a:lstStyle/>
          <a:p>
            <a:fld id="{36B5EA5A-BC32-A742-B11B-8E7414D5B535}" type="slidenum">
              <a:rPr lang="en-US" smtClean="0"/>
              <a:pPr/>
              <a:t>66</a:t>
            </a:fld>
            <a:endParaRPr lang="en-US"/>
          </a:p>
        </p:txBody>
      </p:sp>
      <p:sp>
        <p:nvSpPr>
          <p:cNvPr id="7" name="Title 6">
            <a:extLst>
              <a:ext uri="{FF2B5EF4-FFF2-40B4-BE49-F238E27FC236}">
                <a16:creationId xmlns:a16="http://schemas.microsoft.com/office/drawing/2014/main" id="{10BE5EE9-3C25-B97E-B685-7FF26DBBE786}"/>
              </a:ext>
            </a:extLst>
          </p:cNvPr>
          <p:cNvSpPr>
            <a:spLocks noGrp="1"/>
          </p:cNvSpPr>
          <p:nvPr>
            <p:ph type="title"/>
          </p:nvPr>
        </p:nvSpPr>
        <p:spPr/>
        <p:txBody>
          <a:bodyPr/>
          <a:lstStyle/>
          <a:p>
            <a:pPr>
              <a:lnSpc>
                <a:spcPct val="100000"/>
              </a:lnSpc>
            </a:pPr>
            <a:r>
              <a:rPr lang="en-US" sz="2800"/>
              <a:t>526.2.1 – </a:t>
            </a:r>
            <a:r>
              <a:rPr lang="fr-FR" sz="2800"/>
              <a:t>Caractéristiques des dispositifs de connexions </a:t>
            </a:r>
            <a:br>
              <a:rPr lang="fr-FR" sz="2800"/>
            </a:br>
            <a:r>
              <a:rPr lang="en-US" sz="2200">
                <a:solidFill>
                  <a:schemeClr val="bg2">
                    <a:lumMod val="50000"/>
                  </a:schemeClr>
                </a:solidFill>
              </a:rPr>
              <a:t>New chapter on rules for terminal connections</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86736BCD-6FC6-CCD6-E084-845DC477A110}"/>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00000"/>
              </a:lnSpc>
              <a:spcBef>
                <a:spcPts val="200"/>
              </a:spcBef>
              <a:spcAft>
                <a:spcPts val="200"/>
              </a:spcAft>
            </a:pPr>
            <a:r>
              <a:rPr lang="en-GB" sz="1500" b="0"/>
              <a:t>Terminals (</a:t>
            </a:r>
            <a:r>
              <a:rPr lang="en-GB" sz="1500" b="0" i="1"/>
              <a:t>BORNES</a:t>
            </a:r>
            <a:r>
              <a:rPr lang="en-GB" sz="1500" b="0"/>
              <a:t>) must respect their assigned capacity — no conductors larger or smaller than declared limits.</a:t>
            </a:r>
          </a:p>
          <a:p>
            <a:pPr>
              <a:lnSpc>
                <a:spcPct val="100000"/>
              </a:lnSpc>
              <a:spcBef>
                <a:spcPts val="200"/>
              </a:spcBef>
              <a:spcAft>
                <a:spcPts val="200"/>
              </a:spcAft>
            </a:pPr>
            <a:r>
              <a:rPr lang="en-GB" sz="1500" b="0"/>
              <a:t>Rules for connecting multiple conductors to one terminal:</a:t>
            </a:r>
          </a:p>
          <a:p>
            <a:pPr>
              <a:lnSpc>
                <a:spcPct val="100000"/>
              </a:lnSpc>
              <a:spcBef>
                <a:spcPts val="200"/>
              </a:spcBef>
              <a:spcAft>
                <a:spcPts val="200"/>
              </a:spcAft>
            </a:pPr>
            <a:r>
              <a:rPr lang="en-GB" sz="1500" b="0"/>
              <a:t>Same material</a:t>
            </a:r>
          </a:p>
          <a:p>
            <a:pPr>
              <a:lnSpc>
                <a:spcPct val="100000"/>
              </a:lnSpc>
              <a:spcBef>
                <a:spcPts val="200"/>
              </a:spcBef>
              <a:spcAft>
                <a:spcPts val="200"/>
              </a:spcAft>
            </a:pPr>
            <a:r>
              <a:rPr lang="en-GB" sz="1500" b="0"/>
              <a:t>Similar cross-sections (max 1 size difference ≤ 4 mm²)</a:t>
            </a:r>
          </a:p>
          <a:p>
            <a:pPr>
              <a:lnSpc>
                <a:spcPct val="100000"/>
              </a:lnSpc>
              <a:spcBef>
                <a:spcPts val="200"/>
              </a:spcBef>
              <a:spcAft>
                <a:spcPts val="200"/>
              </a:spcAft>
            </a:pPr>
            <a:r>
              <a:rPr lang="en-GB" sz="1500" b="0"/>
              <a:t>Connection must prevent accidental removal</a:t>
            </a:r>
          </a:p>
          <a:p>
            <a:pPr>
              <a:lnSpc>
                <a:spcPct val="100000"/>
              </a:lnSpc>
              <a:spcBef>
                <a:spcPts val="200"/>
              </a:spcBef>
              <a:spcAft>
                <a:spcPts val="200"/>
              </a:spcAft>
            </a:pPr>
            <a:r>
              <a:rPr lang="en-GB" sz="1500" b="0"/>
              <a:t>Tightening force must not damage terminal or conductor</a:t>
            </a:r>
          </a:p>
          <a:p>
            <a:pPr>
              <a:lnSpc>
                <a:spcPct val="100000"/>
              </a:lnSpc>
              <a:spcBef>
                <a:spcPts val="200"/>
              </a:spcBef>
              <a:spcAft>
                <a:spcPts val="200"/>
              </a:spcAft>
            </a:pPr>
            <a:r>
              <a:rPr lang="en-GB" sz="1500" b="0"/>
              <a:t>Clearer rules for screwless/automatic terminals</a:t>
            </a:r>
          </a:p>
          <a:p>
            <a:pPr>
              <a:lnSpc>
                <a:spcPct val="100000"/>
              </a:lnSpc>
              <a:spcBef>
                <a:spcPts val="200"/>
              </a:spcBef>
              <a:spcAft>
                <a:spcPts val="200"/>
              </a:spcAft>
            </a:pPr>
            <a:r>
              <a:rPr lang="fr-FR" sz="1500" b="0" noProof="0"/>
              <a:t>Repiquage</a:t>
            </a:r>
            <a:r>
              <a:rPr lang="en-GB" sz="1500" b="0"/>
              <a:t> (tapping conductors) detailed more precisely, with explicit conditions (same nature/section, terminals designed for it</a:t>
            </a:r>
          </a:p>
          <a:p>
            <a:pPr>
              <a:lnSpc>
                <a:spcPct val="100000"/>
              </a:lnSpc>
              <a:spcBef>
                <a:spcPts val="200"/>
              </a:spcBef>
              <a:spcAft>
                <a:spcPts val="200"/>
              </a:spcAft>
            </a:pPr>
            <a:r>
              <a:rPr lang="en-GB" sz="1600" b="0"/>
              <a:t>…</a:t>
            </a:r>
          </a:p>
          <a:p>
            <a:pPr>
              <a:lnSpc>
                <a:spcPct val="100000"/>
              </a:lnSpc>
              <a:spcBef>
                <a:spcPts val="200"/>
              </a:spcBef>
              <a:spcAft>
                <a:spcPts val="200"/>
              </a:spcAft>
            </a:pPr>
            <a:r>
              <a:rPr lang="en-US" sz="1800"/>
              <a:t>Proposal is to update the PGI (where necessary)</a:t>
            </a:r>
            <a:br>
              <a:rPr lang="en-US" sz="1800"/>
            </a:br>
            <a:endParaRPr lang="en-GB" sz="1800"/>
          </a:p>
          <a:p>
            <a:pPr>
              <a:lnSpc>
                <a:spcPct val="100000"/>
              </a:lnSpc>
              <a:spcBef>
                <a:spcPts val="200"/>
              </a:spcBef>
              <a:spcAft>
                <a:spcPts val="200"/>
              </a:spcAft>
            </a:pPr>
            <a:endParaRPr lang="en-GB" sz="1600" b="0"/>
          </a:p>
        </p:txBody>
      </p:sp>
      <p:sp>
        <p:nvSpPr>
          <p:cNvPr id="5" name="Rectangle: Rounded Corners 4">
            <a:extLst>
              <a:ext uri="{FF2B5EF4-FFF2-40B4-BE49-F238E27FC236}">
                <a16:creationId xmlns:a16="http://schemas.microsoft.com/office/drawing/2014/main" id="{A23884FB-9FEF-2471-B01F-7F2E1E209A99}"/>
              </a:ext>
            </a:extLst>
          </p:cNvPr>
          <p:cNvSpPr/>
          <p:nvPr/>
        </p:nvSpPr>
        <p:spPr>
          <a:xfrm>
            <a:off x="983432" y="1621044"/>
            <a:ext cx="3038346" cy="221269"/>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a:extLst>
              <a:ext uri="{FF2B5EF4-FFF2-40B4-BE49-F238E27FC236}">
                <a16:creationId xmlns:a16="http://schemas.microsoft.com/office/drawing/2014/main" id="{ACBA20F3-3017-479D-1F77-67F0B4DA5212}"/>
              </a:ext>
            </a:extLst>
          </p:cNvPr>
          <p:cNvPicPr>
            <a:picLocks noChangeAspect="1"/>
          </p:cNvPicPr>
          <p:nvPr/>
        </p:nvPicPr>
        <p:blipFill>
          <a:blip r:embed="rId3"/>
          <a:srcRect/>
          <a:stretch/>
        </p:blipFill>
        <p:spPr>
          <a:xfrm>
            <a:off x="11233850" y="5663809"/>
            <a:ext cx="540000" cy="533932"/>
          </a:xfrm>
          <a:prstGeom prst="rect">
            <a:avLst/>
          </a:prstGeom>
        </p:spPr>
      </p:pic>
      <p:pic>
        <p:nvPicPr>
          <p:cNvPr id="2" name="Graphic 1" descr="User with solid fill">
            <a:extLst>
              <a:ext uri="{FF2B5EF4-FFF2-40B4-BE49-F238E27FC236}">
                <a16:creationId xmlns:a16="http://schemas.microsoft.com/office/drawing/2014/main" id="{E327C747-96C6-EAD6-5381-E7D95DFD9BC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287106957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C43897-6907-327E-F7DC-35601BCCEBC1}"/>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593BFA8F-24A9-B22E-D75F-AF2176121B8D}"/>
              </a:ext>
            </a:extLst>
          </p:cNvPr>
          <p:cNvPicPr>
            <a:picLocks noChangeAspect="1"/>
          </p:cNvPicPr>
          <p:nvPr/>
        </p:nvPicPr>
        <p:blipFill>
          <a:blip r:embed="rId2"/>
          <a:srcRect/>
          <a:stretch/>
        </p:blipFill>
        <p:spPr>
          <a:xfrm>
            <a:off x="191344" y="1449388"/>
            <a:ext cx="6120000" cy="2462233"/>
          </a:xfrm>
          <a:prstGeom prst="rect">
            <a:avLst/>
          </a:prstGeom>
        </p:spPr>
      </p:pic>
      <p:sp>
        <p:nvSpPr>
          <p:cNvPr id="6" name="Slide Number Placeholder 5">
            <a:extLst>
              <a:ext uri="{FF2B5EF4-FFF2-40B4-BE49-F238E27FC236}">
                <a16:creationId xmlns:a16="http://schemas.microsoft.com/office/drawing/2014/main" id="{587ABDAB-5C09-57CE-05C4-C9A538981DAC}"/>
              </a:ext>
            </a:extLst>
          </p:cNvPr>
          <p:cNvSpPr>
            <a:spLocks noGrp="1"/>
          </p:cNvSpPr>
          <p:nvPr>
            <p:ph type="sldNum" sz="quarter" idx="12"/>
          </p:nvPr>
        </p:nvSpPr>
        <p:spPr/>
        <p:txBody>
          <a:bodyPr/>
          <a:lstStyle/>
          <a:p>
            <a:fld id="{36B5EA5A-BC32-A742-B11B-8E7414D5B535}" type="slidenum">
              <a:rPr lang="en-US" smtClean="0"/>
              <a:pPr/>
              <a:t>67</a:t>
            </a:fld>
            <a:endParaRPr lang="en-US"/>
          </a:p>
        </p:txBody>
      </p:sp>
      <p:sp>
        <p:nvSpPr>
          <p:cNvPr id="7" name="Title 6">
            <a:extLst>
              <a:ext uri="{FF2B5EF4-FFF2-40B4-BE49-F238E27FC236}">
                <a16:creationId xmlns:a16="http://schemas.microsoft.com/office/drawing/2014/main" id="{F0AE3DA3-860E-A624-8645-B167A98EF1E3}"/>
              </a:ext>
            </a:extLst>
          </p:cNvPr>
          <p:cNvSpPr>
            <a:spLocks noGrp="1"/>
          </p:cNvSpPr>
          <p:nvPr>
            <p:ph type="title"/>
          </p:nvPr>
        </p:nvSpPr>
        <p:spPr/>
        <p:txBody>
          <a:bodyPr/>
          <a:lstStyle/>
          <a:p>
            <a:pPr>
              <a:lnSpc>
                <a:spcPct val="100000"/>
              </a:lnSpc>
            </a:pPr>
            <a:r>
              <a:rPr lang="en-US" sz="2800"/>
              <a:t>526.8 – </a:t>
            </a:r>
            <a:r>
              <a:rPr lang="fr-FR" sz="2800"/>
              <a:t>Connexion de conducteurs multibrin</a:t>
            </a:r>
            <a:br>
              <a:rPr lang="fr-FR" sz="2800"/>
            </a:br>
            <a:r>
              <a:rPr lang="en-US" sz="2200">
                <a:solidFill>
                  <a:schemeClr val="bg2">
                    <a:lumMod val="50000"/>
                  </a:schemeClr>
                </a:solidFill>
              </a:rPr>
              <a:t>New chapter on rules for terminal connections of stranded cables</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F860278A-3B8B-0EB8-5403-136D16675E13}"/>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00000"/>
              </a:lnSpc>
              <a:spcBef>
                <a:spcPts val="200"/>
              </a:spcBef>
              <a:spcAft>
                <a:spcPts val="200"/>
              </a:spcAft>
            </a:pPr>
            <a:r>
              <a:rPr lang="en-GB" sz="1500" b="0"/>
              <a:t>Use appropriate connectors or treat conductor ends properly</a:t>
            </a:r>
          </a:p>
          <a:p>
            <a:pPr>
              <a:lnSpc>
                <a:spcPct val="100000"/>
              </a:lnSpc>
              <a:spcBef>
                <a:spcPts val="200"/>
              </a:spcBef>
              <a:spcAft>
                <a:spcPts val="200"/>
              </a:spcAft>
            </a:pPr>
            <a:r>
              <a:rPr lang="en-GB" sz="1500" b="0"/>
              <a:t>Tin soldering of stranded ends allowed only with appropriate connectors</a:t>
            </a:r>
          </a:p>
          <a:p>
            <a:pPr>
              <a:lnSpc>
                <a:spcPct val="100000"/>
              </a:lnSpc>
              <a:spcBef>
                <a:spcPts val="200"/>
              </a:spcBef>
              <a:spcAft>
                <a:spcPts val="200"/>
              </a:spcAft>
            </a:pPr>
            <a:r>
              <a:rPr lang="en-GB" sz="1500" b="0"/>
              <a:t>Tin soldering not allowed where subject to movement or vibration</a:t>
            </a:r>
          </a:p>
          <a:p>
            <a:pPr>
              <a:lnSpc>
                <a:spcPct val="100000"/>
              </a:lnSpc>
              <a:spcBef>
                <a:spcPts val="200"/>
              </a:spcBef>
              <a:spcAft>
                <a:spcPts val="200"/>
              </a:spcAft>
            </a:pPr>
            <a:r>
              <a:rPr lang="en-GB" sz="1500" b="0"/>
              <a:t>…</a:t>
            </a:r>
          </a:p>
          <a:p>
            <a:pPr marL="0" indent="0">
              <a:lnSpc>
                <a:spcPct val="100000"/>
              </a:lnSpc>
              <a:spcBef>
                <a:spcPts val="200"/>
              </a:spcBef>
              <a:spcAft>
                <a:spcPts val="200"/>
              </a:spcAft>
              <a:buNone/>
            </a:pPr>
            <a:endParaRPr lang="en-GB" sz="1600" b="0"/>
          </a:p>
          <a:p>
            <a:pPr>
              <a:lnSpc>
                <a:spcPct val="100000"/>
              </a:lnSpc>
              <a:spcBef>
                <a:spcPts val="200"/>
              </a:spcBef>
              <a:spcAft>
                <a:spcPts val="200"/>
              </a:spcAft>
            </a:pPr>
            <a:r>
              <a:rPr lang="en-US" sz="1800"/>
              <a:t>Proposal is to update the PGI (where necessary)</a:t>
            </a:r>
            <a:br>
              <a:rPr lang="en-US" sz="1800"/>
            </a:br>
            <a:endParaRPr lang="en-GB" sz="1800"/>
          </a:p>
          <a:p>
            <a:pPr>
              <a:lnSpc>
                <a:spcPct val="100000"/>
              </a:lnSpc>
              <a:spcBef>
                <a:spcPts val="200"/>
              </a:spcBef>
              <a:spcAft>
                <a:spcPts val="200"/>
              </a:spcAft>
            </a:pPr>
            <a:endParaRPr lang="en-GB" sz="1600" b="0"/>
          </a:p>
        </p:txBody>
      </p:sp>
      <p:sp>
        <p:nvSpPr>
          <p:cNvPr id="5" name="Rectangle: Rounded Corners 4">
            <a:extLst>
              <a:ext uri="{FF2B5EF4-FFF2-40B4-BE49-F238E27FC236}">
                <a16:creationId xmlns:a16="http://schemas.microsoft.com/office/drawing/2014/main" id="{2DFE4EA7-1477-F035-BD64-D4F1496CC024}"/>
              </a:ext>
            </a:extLst>
          </p:cNvPr>
          <p:cNvSpPr/>
          <p:nvPr/>
        </p:nvSpPr>
        <p:spPr>
          <a:xfrm>
            <a:off x="2423592" y="1621044"/>
            <a:ext cx="648072" cy="221269"/>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a:extLst>
              <a:ext uri="{FF2B5EF4-FFF2-40B4-BE49-F238E27FC236}">
                <a16:creationId xmlns:a16="http://schemas.microsoft.com/office/drawing/2014/main" id="{839D0D08-D6E5-1AC9-65E1-7B8E8A41DABC}"/>
              </a:ext>
            </a:extLst>
          </p:cNvPr>
          <p:cNvPicPr>
            <a:picLocks noChangeAspect="1"/>
          </p:cNvPicPr>
          <p:nvPr/>
        </p:nvPicPr>
        <p:blipFill>
          <a:blip r:embed="rId3"/>
          <a:srcRect/>
          <a:stretch/>
        </p:blipFill>
        <p:spPr>
          <a:xfrm>
            <a:off x="11233850" y="5663809"/>
            <a:ext cx="540000" cy="533932"/>
          </a:xfrm>
          <a:prstGeom prst="rect">
            <a:avLst/>
          </a:prstGeom>
        </p:spPr>
      </p:pic>
      <p:pic>
        <p:nvPicPr>
          <p:cNvPr id="2" name="Graphic 1" descr="User with solid fill">
            <a:extLst>
              <a:ext uri="{FF2B5EF4-FFF2-40B4-BE49-F238E27FC236}">
                <a16:creationId xmlns:a16="http://schemas.microsoft.com/office/drawing/2014/main" id="{F9F3DBC9-3E3B-74CA-1384-34D3D11DAD7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393676906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304B91-9952-DC1A-C9EE-6F14FC089A5C}"/>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D81C15AE-006B-2FA9-3754-93A74480A407}"/>
              </a:ext>
            </a:extLst>
          </p:cNvPr>
          <p:cNvPicPr>
            <a:picLocks noChangeAspect="1"/>
          </p:cNvPicPr>
          <p:nvPr/>
        </p:nvPicPr>
        <p:blipFill>
          <a:blip r:embed="rId2"/>
          <a:stretch>
            <a:fillRect/>
          </a:stretch>
        </p:blipFill>
        <p:spPr>
          <a:xfrm>
            <a:off x="412198" y="1586001"/>
            <a:ext cx="6120000" cy="3367447"/>
          </a:xfrm>
          <a:prstGeom prst="rect">
            <a:avLst/>
          </a:prstGeom>
        </p:spPr>
      </p:pic>
      <p:sp>
        <p:nvSpPr>
          <p:cNvPr id="6" name="Slide Number Placeholder 5">
            <a:extLst>
              <a:ext uri="{FF2B5EF4-FFF2-40B4-BE49-F238E27FC236}">
                <a16:creationId xmlns:a16="http://schemas.microsoft.com/office/drawing/2014/main" id="{793261E9-63E4-2828-45CE-99E22F7D371D}"/>
              </a:ext>
            </a:extLst>
          </p:cNvPr>
          <p:cNvSpPr>
            <a:spLocks noGrp="1"/>
          </p:cNvSpPr>
          <p:nvPr>
            <p:ph type="sldNum" sz="quarter" idx="12"/>
          </p:nvPr>
        </p:nvSpPr>
        <p:spPr/>
        <p:txBody>
          <a:bodyPr/>
          <a:lstStyle/>
          <a:p>
            <a:fld id="{36B5EA5A-BC32-A742-B11B-8E7414D5B535}" type="slidenum">
              <a:rPr lang="en-US" smtClean="0"/>
              <a:pPr/>
              <a:t>68</a:t>
            </a:fld>
            <a:endParaRPr lang="en-US"/>
          </a:p>
        </p:txBody>
      </p:sp>
      <p:sp>
        <p:nvSpPr>
          <p:cNvPr id="7" name="Title 6">
            <a:extLst>
              <a:ext uri="{FF2B5EF4-FFF2-40B4-BE49-F238E27FC236}">
                <a16:creationId xmlns:a16="http://schemas.microsoft.com/office/drawing/2014/main" id="{8C2CE5B2-BB69-564A-E67C-3E359E0E1244}"/>
              </a:ext>
            </a:extLst>
          </p:cNvPr>
          <p:cNvSpPr>
            <a:spLocks noGrp="1"/>
          </p:cNvSpPr>
          <p:nvPr>
            <p:ph type="title"/>
          </p:nvPr>
        </p:nvSpPr>
        <p:spPr/>
        <p:txBody>
          <a:bodyPr/>
          <a:lstStyle/>
          <a:p>
            <a:pPr>
              <a:lnSpc>
                <a:spcPct val="100000"/>
              </a:lnSpc>
            </a:pPr>
            <a:r>
              <a:rPr lang="en-US" sz="2800"/>
              <a:t>529.7 – </a:t>
            </a:r>
            <a:r>
              <a:rPr lang="fr-FR" sz="2800"/>
              <a:t>Chemins de câbles et échelles à câbles </a:t>
            </a:r>
            <a:br>
              <a:rPr lang="fr-FR" sz="2800"/>
            </a:br>
            <a:r>
              <a:rPr lang="en-US" sz="2200">
                <a:solidFill>
                  <a:schemeClr val="bg2">
                    <a:lumMod val="50000"/>
                  </a:schemeClr>
                </a:solidFill>
              </a:rPr>
              <a:t>We need MORE zip ties…</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4B1D0BFD-D42B-1FC5-C366-23D2C91FA2E6}"/>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New requirement of minimum spacing for cableways installed perpendicularly to the walls.</a:t>
            </a:r>
          </a:p>
          <a:p>
            <a:pPr marL="0" indent="0">
              <a:lnSpc>
                <a:spcPct val="114000"/>
              </a:lnSpc>
              <a:buNone/>
            </a:pPr>
            <a:r>
              <a:rPr lang="en-US" sz="1800" b="0"/>
              <a:t>For PGI update.</a:t>
            </a:r>
          </a:p>
          <a:p>
            <a:pPr marL="0" indent="0">
              <a:lnSpc>
                <a:spcPct val="114000"/>
              </a:lnSpc>
              <a:buNone/>
            </a:pPr>
            <a:endParaRPr lang="fr-FR" sz="1800" b="0" i="1">
              <a:solidFill>
                <a:srgbClr val="000000"/>
              </a:solidFill>
              <a:effectLst/>
              <a:latin typeface="Arial" panose="020B0604020202020204" pitchFamily="34" charset="0"/>
            </a:endParaRPr>
          </a:p>
        </p:txBody>
      </p:sp>
      <p:sp>
        <p:nvSpPr>
          <p:cNvPr id="5" name="Rectangle: Rounded Corners 4">
            <a:extLst>
              <a:ext uri="{FF2B5EF4-FFF2-40B4-BE49-F238E27FC236}">
                <a16:creationId xmlns:a16="http://schemas.microsoft.com/office/drawing/2014/main" id="{9A6B1429-8FC3-85D0-EDC9-B8CE2516129D}"/>
              </a:ext>
            </a:extLst>
          </p:cNvPr>
          <p:cNvSpPr/>
          <p:nvPr/>
        </p:nvSpPr>
        <p:spPr>
          <a:xfrm>
            <a:off x="667157" y="4259491"/>
            <a:ext cx="2404507" cy="225620"/>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a:extLst>
              <a:ext uri="{FF2B5EF4-FFF2-40B4-BE49-F238E27FC236}">
                <a16:creationId xmlns:a16="http://schemas.microsoft.com/office/drawing/2014/main" id="{7ADEFA2C-9254-F67F-56ED-82756993547B}"/>
              </a:ext>
            </a:extLst>
          </p:cNvPr>
          <p:cNvPicPr>
            <a:picLocks noChangeAspect="1"/>
          </p:cNvPicPr>
          <p:nvPr/>
        </p:nvPicPr>
        <p:blipFill>
          <a:blip r:embed="rId3"/>
          <a:stretch>
            <a:fillRect/>
          </a:stretch>
        </p:blipFill>
        <p:spPr>
          <a:xfrm>
            <a:off x="11244013" y="5643698"/>
            <a:ext cx="540000" cy="540000"/>
          </a:xfrm>
          <a:prstGeom prst="rect">
            <a:avLst/>
          </a:prstGeom>
        </p:spPr>
      </p:pic>
      <p:pic>
        <p:nvPicPr>
          <p:cNvPr id="3" name="Graphic 2" descr="User with solid fill">
            <a:extLst>
              <a:ext uri="{FF2B5EF4-FFF2-40B4-BE49-F238E27FC236}">
                <a16:creationId xmlns:a16="http://schemas.microsoft.com/office/drawing/2014/main" id="{424C5BF5-BCCD-6506-6286-1DB4C58B8DB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422331959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9CEFD3-7173-ECE2-52FD-F0BF9B6808CD}"/>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ED9F7025-A492-8930-BAA1-2D5D7F42D707}"/>
              </a:ext>
            </a:extLst>
          </p:cNvPr>
          <p:cNvPicPr>
            <a:picLocks noChangeAspect="1"/>
          </p:cNvPicPr>
          <p:nvPr/>
        </p:nvPicPr>
        <p:blipFill>
          <a:blip r:embed="rId2"/>
          <a:srcRect/>
          <a:stretch/>
        </p:blipFill>
        <p:spPr>
          <a:xfrm>
            <a:off x="263352" y="1439335"/>
            <a:ext cx="5891917" cy="3717857"/>
          </a:xfrm>
          <a:prstGeom prst="rect">
            <a:avLst/>
          </a:prstGeom>
        </p:spPr>
      </p:pic>
      <p:sp>
        <p:nvSpPr>
          <p:cNvPr id="6" name="Slide Number Placeholder 5">
            <a:extLst>
              <a:ext uri="{FF2B5EF4-FFF2-40B4-BE49-F238E27FC236}">
                <a16:creationId xmlns:a16="http://schemas.microsoft.com/office/drawing/2014/main" id="{1FEFDCE0-94CC-F4CA-8804-0F3FEE15960D}"/>
              </a:ext>
            </a:extLst>
          </p:cNvPr>
          <p:cNvSpPr>
            <a:spLocks noGrp="1"/>
          </p:cNvSpPr>
          <p:nvPr>
            <p:ph type="sldNum" sz="quarter" idx="12"/>
          </p:nvPr>
        </p:nvSpPr>
        <p:spPr/>
        <p:txBody>
          <a:bodyPr/>
          <a:lstStyle/>
          <a:p>
            <a:fld id="{36B5EA5A-BC32-A742-B11B-8E7414D5B535}" type="slidenum">
              <a:rPr lang="en-US" smtClean="0"/>
              <a:pPr/>
              <a:t>69</a:t>
            </a:fld>
            <a:endParaRPr lang="en-US"/>
          </a:p>
        </p:txBody>
      </p:sp>
      <p:sp>
        <p:nvSpPr>
          <p:cNvPr id="7" name="Title 6">
            <a:extLst>
              <a:ext uri="{FF2B5EF4-FFF2-40B4-BE49-F238E27FC236}">
                <a16:creationId xmlns:a16="http://schemas.microsoft.com/office/drawing/2014/main" id="{336AF55D-FDAB-D5BD-2478-60BA4FD2AD2C}"/>
              </a:ext>
            </a:extLst>
          </p:cNvPr>
          <p:cNvSpPr>
            <a:spLocks noGrp="1"/>
          </p:cNvSpPr>
          <p:nvPr>
            <p:ph type="title"/>
          </p:nvPr>
        </p:nvSpPr>
        <p:spPr/>
        <p:txBody>
          <a:bodyPr/>
          <a:lstStyle/>
          <a:p>
            <a:pPr>
              <a:lnSpc>
                <a:spcPct val="100000"/>
              </a:lnSpc>
            </a:pPr>
            <a:r>
              <a:rPr lang="en-US" sz="2800"/>
              <a:t>531.3.5.2 – </a:t>
            </a:r>
            <a:r>
              <a:rPr lang="fr-FR" sz="2800"/>
              <a:t>Schéma TN</a:t>
            </a:r>
            <a:br>
              <a:rPr lang="fr-FR" sz="2800"/>
            </a:br>
            <a:r>
              <a:rPr lang="en-US" sz="2200">
                <a:solidFill>
                  <a:schemeClr val="bg2">
                    <a:lumMod val="50000"/>
                  </a:schemeClr>
                </a:solidFill>
              </a:rPr>
              <a:t>Local earthing resistance measurement &amp; pulling of PEs</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21AE018F-7280-B776-E63F-A886C3F04528}"/>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If certain </a:t>
            </a:r>
            <a:r>
              <a:rPr lang="en-US" sz="1800" b="0" i="1"/>
              <a:t>masses</a:t>
            </a:r>
            <a:r>
              <a:rPr lang="en-US" sz="1800" b="0"/>
              <a:t> are not electrically connected to the </a:t>
            </a:r>
            <a:r>
              <a:rPr lang="en-US" sz="1800" b="0" i="1"/>
              <a:t>masse</a:t>
            </a:r>
            <a:r>
              <a:rPr lang="en-US" sz="1800" b="0"/>
              <a:t> of the TN system or have their local earthing system, they shall be considered as a TT system, requiring:</a:t>
            </a:r>
          </a:p>
          <a:p>
            <a:pPr>
              <a:lnSpc>
                <a:spcPct val="114000"/>
              </a:lnSpc>
              <a:spcBef>
                <a:spcPts val="0"/>
              </a:spcBef>
              <a:spcAft>
                <a:spcPts val="0"/>
              </a:spcAft>
            </a:pPr>
            <a:r>
              <a:rPr lang="en-US" sz="1800" b="0"/>
              <a:t>An RCD </a:t>
            </a:r>
          </a:p>
          <a:p>
            <a:pPr>
              <a:lnSpc>
                <a:spcPct val="114000"/>
              </a:lnSpc>
              <a:spcBef>
                <a:spcPts val="0"/>
              </a:spcBef>
              <a:spcAft>
                <a:spcPts val="0"/>
              </a:spcAft>
            </a:pPr>
            <a:r>
              <a:rPr lang="en-US" sz="1800" b="0"/>
              <a:t>Local earthing measurement </a:t>
            </a:r>
          </a:p>
          <a:p>
            <a:pPr marL="0" indent="0">
              <a:lnSpc>
                <a:spcPct val="114000"/>
              </a:lnSpc>
              <a:buNone/>
            </a:pPr>
            <a:endParaRPr lang="fr-FR" sz="1800" b="0">
              <a:solidFill>
                <a:srgbClr val="000000"/>
              </a:solidFill>
              <a:effectLst/>
              <a:latin typeface="Arial" panose="020B0604020202020204" pitchFamily="34" charset="0"/>
            </a:endParaRPr>
          </a:p>
          <a:p>
            <a:pPr marL="0" indent="0">
              <a:lnSpc>
                <a:spcPct val="114000"/>
              </a:lnSpc>
              <a:buNone/>
            </a:pPr>
            <a:r>
              <a:rPr lang="fr-FR" sz="1800" b="0">
                <a:solidFill>
                  <a:srgbClr val="2F2F2F"/>
                </a:solidFill>
                <a:effectLst/>
                <a:latin typeface="Arial" panose="020B0604020202020204" pitchFamily="34" charset="0"/>
              </a:rPr>
              <a:t>Alternative </a:t>
            </a:r>
            <a:r>
              <a:rPr lang="en-GB" sz="1800" b="0" noProof="0">
                <a:solidFill>
                  <a:srgbClr val="2F2F2F"/>
                </a:solidFill>
                <a:effectLst/>
                <a:latin typeface="Arial" panose="020B0604020202020204" pitchFamily="34" charset="0"/>
              </a:rPr>
              <a:t>is to connect these </a:t>
            </a:r>
            <a:r>
              <a:rPr lang="en-GB" sz="1800" b="0" i="1" noProof="0">
                <a:solidFill>
                  <a:srgbClr val="2F2F2F"/>
                </a:solidFill>
                <a:effectLst/>
                <a:latin typeface="Arial" panose="020B0604020202020204" pitchFamily="34" charset="0"/>
              </a:rPr>
              <a:t>masses</a:t>
            </a:r>
            <a:r>
              <a:rPr lang="en-GB" sz="1800" b="0" noProof="0">
                <a:solidFill>
                  <a:srgbClr val="2F2F2F"/>
                </a:solidFill>
                <a:effectLst/>
                <a:latin typeface="Arial" panose="020B0604020202020204" pitchFamily="34" charset="0"/>
              </a:rPr>
              <a:t> to the main TN system earth by pulling a PE or by pulling a grouped PE conducto</a:t>
            </a:r>
            <a:r>
              <a:rPr lang="en-GB" sz="1800" b="0" noProof="0">
                <a:solidFill>
                  <a:srgbClr val="2F2F2F"/>
                </a:solidFill>
                <a:latin typeface="Arial" panose="020B0604020202020204" pitchFamily="34" charset="0"/>
              </a:rPr>
              <a:t>r (see </a:t>
            </a:r>
            <a:r>
              <a:rPr lang="fr-FR" sz="1800" b="0">
                <a:solidFill>
                  <a:srgbClr val="2F2F2F"/>
                </a:solidFill>
                <a:latin typeface="Arial" panose="020B0604020202020204" pitchFamily="34" charset="0"/>
              </a:rPr>
              <a:t>section </a:t>
            </a:r>
            <a:r>
              <a:rPr lang="en-US" sz="1800" b="0">
                <a:solidFill>
                  <a:srgbClr val="2F2F2F"/>
                </a:solidFill>
              </a:rPr>
              <a:t>251.1</a:t>
            </a:r>
            <a:r>
              <a:rPr lang="fr-FR" sz="1800" b="0">
                <a:solidFill>
                  <a:srgbClr val="2F2F2F"/>
                </a:solidFill>
                <a:latin typeface="Arial" panose="020B0604020202020204" pitchFamily="34" charset="0"/>
              </a:rPr>
              <a:t>)</a:t>
            </a:r>
            <a:endParaRPr lang="fr-FR" sz="1800" b="0">
              <a:solidFill>
                <a:srgbClr val="2F2F2F"/>
              </a:solidFill>
              <a:effectLst/>
              <a:latin typeface="Arial" panose="020B0604020202020204" pitchFamily="34" charset="0"/>
            </a:endParaRPr>
          </a:p>
        </p:txBody>
      </p:sp>
      <p:sp>
        <p:nvSpPr>
          <p:cNvPr id="5" name="Rectangle: Rounded Corners 4">
            <a:extLst>
              <a:ext uri="{FF2B5EF4-FFF2-40B4-BE49-F238E27FC236}">
                <a16:creationId xmlns:a16="http://schemas.microsoft.com/office/drawing/2014/main" id="{77499628-9B44-F853-CA79-E7A5E0174014}"/>
              </a:ext>
            </a:extLst>
          </p:cNvPr>
          <p:cNvSpPr/>
          <p:nvPr/>
        </p:nvSpPr>
        <p:spPr>
          <a:xfrm>
            <a:off x="286881" y="3968750"/>
            <a:ext cx="5809119" cy="1271450"/>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a:extLst>
              <a:ext uri="{FF2B5EF4-FFF2-40B4-BE49-F238E27FC236}">
                <a16:creationId xmlns:a16="http://schemas.microsoft.com/office/drawing/2014/main" id="{E081FB4E-3AA8-C6BC-9A8B-18309E341D2E}"/>
              </a:ext>
            </a:extLst>
          </p:cNvPr>
          <p:cNvPicPr>
            <a:picLocks noChangeAspect="1"/>
          </p:cNvPicPr>
          <p:nvPr/>
        </p:nvPicPr>
        <p:blipFill>
          <a:blip r:embed="rId3"/>
          <a:srcRect/>
          <a:stretch/>
        </p:blipFill>
        <p:spPr>
          <a:xfrm>
            <a:off x="11244013" y="5646732"/>
            <a:ext cx="540000" cy="533932"/>
          </a:xfrm>
          <a:prstGeom prst="rect">
            <a:avLst/>
          </a:prstGeom>
        </p:spPr>
      </p:pic>
      <p:pic>
        <p:nvPicPr>
          <p:cNvPr id="8" name="Picture 7">
            <a:extLst>
              <a:ext uri="{FF2B5EF4-FFF2-40B4-BE49-F238E27FC236}">
                <a16:creationId xmlns:a16="http://schemas.microsoft.com/office/drawing/2014/main" id="{A2A61CE1-27E8-55B3-CBEF-E03AE694FDBE}"/>
              </a:ext>
            </a:extLst>
          </p:cNvPr>
          <p:cNvPicPr>
            <a:picLocks noChangeAspect="1"/>
          </p:cNvPicPr>
          <p:nvPr/>
        </p:nvPicPr>
        <p:blipFill>
          <a:blip r:embed="rId4"/>
          <a:stretch>
            <a:fillRect/>
          </a:stretch>
        </p:blipFill>
        <p:spPr>
          <a:xfrm>
            <a:off x="10020300" y="3097204"/>
            <a:ext cx="1857375" cy="542925"/>
          </a:xfrm>
          <a:prstGeom prst="rect">
            <a:avLst/>
          </a:prstGeom>
        </p:spPr>
      </p:pic>
      <p:pic>
        <p:nvPicPr>
          <p:cNvPr id="3" name="Graphic 2" descr="User with solid fill">
            <a:extLst>
              <a:ext uri="{FF2B5EF4-FFF2-40B4-BE49-F238E27FC236}">
                <a16:creationId xmlns:a16="http://schemas.microsoft.com/office/drawing/2014/main" id="{206748CC-5DC9-6DDB-F7EB-38215A3CA45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47302144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E06572-5CC7-7C2E-A8D3-D723E4B8B180}"/>
            </a:ext>
          </a:extLst>
        </p:cNvPr>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8C9E437D-DE11-1A2E-EF27-38DE550D5937}"/>
              </a:ext>
            </a:extLst>
          </p:cNvPr>
          <p:cNvSpPr>
            <a:spLocks noGrp="1"/>
          </p:cNvSpPr>
          <p:nvPr>
            <p:ph type="sldNum" sz="quarter" idx="12"/>
          </p:nvPr>
        </p:nvSpPr>
        <p:spPr/>
        <p:txBody>
          <a:bodyPr/>
          <a:lstStyle/>
          <a:p>
            <a:fld id="{36B5EA5A-BC32-A742-B11B-8E7414D5B535}" type="slidenum">
              <a:rPr lang="en-US" smtClean="0"/>
              <a:pPr/>
              <a:t>7</a:t>
            </a:fld>
            <a:endParaRPr lang="en-US"/>
          </a:p>
        </p:txBody>
      </p:sp>
      <p:sp>
        <p:nvSpPr>
          <p:cNvPr id="5" name="Content Placeholder 7">
            <a:extLst>
              <a:ext uri="{FF2B5EF4-FFF2-40B4-BE49-F238E27FC236}">
                <a16:creationId xmlns:a16="http://schemas.microsoft.com/office/drawing/2014/main" id="{15A7B679-130B-9F38-D11D-725C4B5D7F8A}"/>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1800" b="0"/>
              <a:t>Example: Are the sockets we install compliant with these regulations?</a:t>
            </a:r>
            <a:br>
              <a:rPr lang="en-GB" sz="1800" b="0"/>
            </a:br>
            <a:br>
              <a:rPr lang="en-GB" sz="1800" b="0"/>
            </a:br>
            <a:endParaRPr lang="en-GB" sz="1800" b="0"/>
          </a:p>
          <a:p>
            <a:pPr marL="0" indent="0">
              <a:buNone/>
            </a:pPr>
            <a:r>
              <a:rPr lang="en-GB" sz="1800" b="0"/>
              <a:t>In this review, </a:t>
            </a:r>
            <a:r>
              <a:rPr lang="en-GB" sz="1800"/>
              <a:t>we do not assess such detailed compliance</a:t>
            </a:r>
            <a:r>
              <a:rPr lang="en-GB" sz="1800" b="0"/>
              <a:t> for specific equipment or installations. </a:t>
            </a:r>
            <a:r>
              <a:rPr lang="en-GB" sz="1800"/>
              <a:t>It remains the responsibility of each equipment owner to be aware of, and ensure adherence to, these requirements</a:t>
            </a:r>
          </a:p>
        </p:txBody>
      </p:sp>
      <p:sp>
        <p:nvSpPr>
          <p:cNvPr id="12" name="Title 6">
            <a:extLst>
              <a:ext uri="{FF2B5EF4-FFF2-40B4-BE49-F238E27FC236}">
                <a16:creationId xmlns:a16="http://schemas.microsoft.com/office/drawing/2014/main" id="{22DB32FC-88B5-CB1D-30D4-9D165660D663}"/>
              </a:ext>
            </a:extLst>
          </p:cNvPr>
          <p:cNvSpPr>
            <a:spLocks noGrp="1"/>
          </p:cNvSpPr>
          <p:nvPr>
            <p:ph type="title"/>
          </p:nvPr>
        </p:nvSpPr>
        <p:spPr>
          <a:xfrm>
            <a:off x="407988" y="373593"/>
            <a:ext cx="11376025" cy="1065742"/>
          </a:xfrm>
        </p:spPr>
        <p:txBody>
          <a:bodyPr/>
          <a:lstStyle/>
          <a:p>
            <a:pPr>
              <a:lnSpc>
                <a:spcPct val="100000"/>
              </a:lnSpc>
            </a:pPr>
            <a:r>
              <a:rPr lang="en-US" sz="2800"/>
              <a:t>Detailed Compliance – Example 3</a:t>
            </a:r>
            <a:br>
              <a:rPr lang="fr-FR" sz="2800"/>
            </a:br>
            <a:r>
              <a:rPr lang="en-US" sz="2200">
                <a:solidFill>
                  <a:schemeClr val="bg2">
                    <a:lumMod val="50000"/>
                  </a:schemeClr>
                </a:solidFill>
              </a:rPr>
              <a:t>Importance of reading the standard</a:t>
            </a:r>
            <a:endParaRPr lang="en-GB" sz="2200">
              <a:solidFill>
                <a:schemeClr val="bg2">
                  <a:lumMod val="50000"/>
                </a:schemeClr>
              </a:solidFill>
            </a:endParaRPr>
          </a:p>
        </p:txBody>
      </p:sp>
      <p:pic>
        <p:nvPicPr>
          <p:cNvPr id="9" name="Picture 8">
            <a:extLst>
              <a:ext uri="{FF2B5EF4-FFF2-40B4-BE49-F238E27FC236}">
                <a16:creationId xmlns:a16="http://schemas.microsoft.com/office/drawing/2014/main" id="{12B4EB66-18DC-868C-AA13-5CFEEEFB4B84}"/>
              </a:ext>
            </a:extLst>
          </p:cNvPr>
          <p:cNvPicPr>
            <a:picLocks noChangeAspect="1"/>
          </p:cNvPicPr>
          <p:nvPr/>
        </p:nvPicPr>
        <p:blipFill>
          <a:blip r:embed="rId2"/>
          <a:stretch>
            <a:fillRect/>
          </a:stretch>
        </p:blipFill>
        <p:spPr>
          <a:xfrm>
            <a:off x="264032" y="1592263"/>
            <a:ext cx="6120000" cy="3485588"/>
          </a:xfrm>
          <a:prstGeom prst="rect">
            <a:avLst/>
          </a:prstGeom>
        </p:spPr>
      </p:pic>
      <p:sp>
        <p:nvSpPr>
          <p:cNvPr id="2" name="Rectangle: Rounded Corners 1">
            <a:extLst>
              <a:ext uri="{FF2B5EF4-FFF2-40B4-BE49-F238E27FC236}">
                <a16:creationId xmlns:a16="http://schemas.microsoft.com/office/drawing/2014/main" id="{E3E499F5-CB84-615D-40C6-21CD9402B854}"/>
              </a:ext>
            </a:extLst>
          </p:cNvPr>
          <p:cNvSpPr/>
          <p:nvPr/>
        </p:nvSpPr>
        <p:spPr>
          <a:xfrm>
            <a:off x="209878" y="3523957"/>
            <a:ext cx="5976664" cy="1553893"/>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Graphic 2" descr="User with solid fill">
            <a:extLst>
              <a:ext uri="{FF2B5EF4-FFF2-40B4-BE49-F238E27FC236}">
                <a16:creationId xmlns:a16="http://schemas.microsoft.com/office/drawing/2014/main" id="{8E53EEE4-41EF-CB29-E3BD-8D958241EEC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80069441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2735BE-9A55-CABD-9BC8-93BE6FE7C62F}"/>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F151D890-AFFF-4F1C-9CC1-5613345A1983}"/>
              </a:ext>
            </a:extLst>
          </p:cNvPr>
          <p:cNvPicPr>
            <a:picLocks noChangeAspect="1"/>
          </p:cNvPicPr>
          <p:nvPr/>
        </p:nvPicPr>
        <p:blipFill>
          <a:blip r:embed="rId2"/>
          <a:stretch>
            <a:fillRect/>
          </a:stretch>
        </p:blipFill>
        <p:spPr>
          <a:xfrm>
            <a:off x="407988" y="1613441"/>
            <a:ext cx="6120000" cy="1765879"/>
          </a:xfrm>
          <a:prstGeom prst="rect">
            <a:avLst/>
          </a:prstGeom>
        </p:spPr>
      </p:pic>
      <p:sp>
        <p:nvSpPr>
          <p:cNvPr id="6" name="Slide Number Placeholder 5">
            <a:extLst>
              <a:ext uri="{FF2B5EF4-FFF2-40B4-BE49-F238E27FC236}">
                <a16:creationId xmlns:a16="http://schemas.microsoft.com/office/drawing/2014/main" id="{497E56BA-FC92-E47C-5959-CC90BFF6CA23}"/>
              </a:ext>
            </a:extLst>
          </p:cNvPr>
          <p:cNvSpPr>
            <a:spLocks noGrp="1"/>
          </p:cNvSpPr>
          <p:nvPr>
            <p:ph type="sldNum" sz="quarter" idx="12"/>
          </p:nvPr>
        </p:nvSpPr>
        <p:spPr/>
        <p:txBody>
          <a:bodyPr/>
          <a:lstStyle/>
          <a:p>
            <a:fld id="{36B5EA5A-BC32-A742-B11B-8E7414D5B535}" type="slidenum">
              <a:rPr lang="en-US" smtClean="0"/>
              <a:pPr/>
              <a:t>70</a:t>
            </a:fld>
            <a:endParaRPr lang="en-US"/>
          </a:p>
        </p:txBody>
      </p:sp>
      <p:sp>
        <p:nvSpPr>
          <p:cNvPr id="7" name="Title 6">
            <a:extLst>
              <a:ext uri="{FF2B5EF4-FFF2-40B4-BE49-F238E27FC236}">
                <a16:creationId xmlns:a16="http://schemas.microsoft.com/office/drawing/2014/main" id="{5442BA39-A24F-384B-C139-D56DDF2D3500}"/>
              </a:ext>
            </a:extLst>
          </p:cNvPr>
          <p:cNvSpPr>
            <a:spLocks noGrp="1"/>
          </p:cNvSpPr>
          <p:nvPr>
            <p:ph type="title"/>
          </p:nvPr>
        </p:nvSpPr>
        <p:spPr/>
        <p:txBody>
          <a:bodyPr/>
          <a:lstStyle/>
          <a:p>
            <a:pPr>
              <a:lnSpc>
                <a:spcPct val="100000"/>
              </a:lnSpc>
            </a:pPr>
            <a:r>
              <a:rPr lang="en-US" sz="2800"/>
              <a:t>533.1.3 – </a:t>
            </a:r>
            <a:r>
              <a:rPr lang="fr-FR" sz="2800"/>
              <a:t>Exigences générales relatives aux disjoncteurs</a:t>
            </a:r>
            <a:br>
              <a:rPr lang="fr-FR" sz="2800"/>
            </a:br>
            <a:r>
              <a:rPr lang="en-US" sz="2200">
                <a:solidFill>
                  <a:schemeClr val="bg2">
                    <a:lumMod val="50000"/>
                  </a:schemeClr>
                </a:solidFill>
              </a:rPr>
              <a:t>CB settings shall be visible</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D6B48095-975D-D91B-4CE0-E6068C51F7C2}"/>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Today our Type 1 switchboards do not have visible settings for circuit breakers (unless the drawer is extracted).</a:t>
            </a:r>
          </a:p>
          <a:p>
            <a:pPr marL="0" indent="0">
              <a:lnSpc>
                <a:spcPct val="114000"/>
              </a:lnSpc>
              <a:buNone/>
            </a:pPr>
            <a:r>
              <a:rPr lang="en-US" sz="1800" b="0"/>
              <a:t>Future tenders shall impose this requirement (e.g. little window to allow inspection when the CB is in service).</a:t>
            </a:r>
          </a:p>
          <a:p>
            <a:pPr marL="0" indent="0">
              <a:lnSpc>
                <a:spcPct val="114000"/>
              </a:lnSpc>
              <a:buNone/>
            </a:pPr>
            <a:endParaRPr lang="fr-FR" sz="1800" b="0" i="1">
              <a:solidFill>
                <a:srgbClr val="000000"/>
              </a:solidFill>
              <a:effectLst/>
              <a:latin typeface="Arial" panose="020B0604020202020204" pitchFamily="34" charset="0"/>
            </a:endParaRPr>
          </a:p>
        </p:txBody>
      </p:sp>
      <p:sp>
        <p:nvSpPr>
          <p:cNvPr id="5" name="Rectangle: Rounded Corners 4">
            <a:extLst>
              <a:ext uri="{FF2B5EF4-FFF2-40B4-BE49-F238E27FC236}">
                <a16:creationId xmlns:a16="http://schemas.microsoft.com/office/drawing/2014/main" id="{46FC5CD6-888D-BBAD-FA3D-7169C84C05E7}"/>
              </a:ext>
            </a:extLst>
          </p:cNvPr>
          <p:cNvSpPr/>
          <p:nvPr/>
        </p:nvSpPr>
        <p:spPr>
          <a:xfrm>
            <a:off x="418904" y="2670670"/>
            <a:ext cx="3652452" cy="266995"/>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a:extLst>
              <a:ext uri="{FF2B5EF4-FFF2-40B4-BE49-F238E27FC236}">
                <a16:creationId xmlns:a16="http://schemas.microsoft.com/office/drawing/2014/main" id="{FEEA1AA7-3150-E1A5-4CE0-4376C8AFA6DF}"/>
              </a:ext>
            </a:extLst>
          </p:cNvPr>
          <p:cNvPicPr>
            <a:picLocks noChangeAspect="1"/>
          </p:cNvPicPr>
          <p:nvPr/>
        </p:nvPicPr>
        <p:blipFill>
          <a:blip r:embed="rId3"/>
          <a:stretch>
            <a:fillRect/>
          </a:stretch>
        </p:blipFill>
        <p:spPr>
          <a:xfrm>
            <a:off x="11244013" y="5660775"/>
            <a:ext cx="540000" cy="540000"/>
          </a:xfrm>
          <a:prstGeom prst="rect">
            <a:avLst/>
          </a:prstGeom>
        </p:spPr>
      </p:pic>
      <p:pic>
        <p:nvPicPr>
          <p:cNvPr id="3" name="Graphic 2" descr="User with solid fill">
            <a:extLst>
              <a:ext uri="{FF2B5EF4-FFF2-40B4-BE49-F238E27FC236}">
                <a16:creationId xmlns:a16="http://schemas.microsoft.com/office/drawing/2014/main" id="{36A56E32-FC68-68D4-740C-2F829B7BB8C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156332359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CBC7CC-9953-B30C-A7A3-AE47A9E6AB6D}"/>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8DB2B111-78B1-1EFE-0FB0-E45115AFC8F9}"/>
              </a:ext>
            </a:extLst>
          </p:cNvPr>
          <p:cNvPicPr>
            <a:picLocks noChangeAspect="1"/>
          </p:cNvPicPr>
          <p:nvPr/>
        </p:nvPicPr>
        <p:blipFill>
          <a:blip r:embed="rId2"/>
          <a:stretch>
            <a:fillRect/>
          </a:stretch>
        </p:blipFill>
        <p:spPr>
          <a:xfrm>
            <a:off x="407988" y="1592263"/>
            <a:ext cx="6120000" cy="2812690"/>
          </a:xfrm>
          <a:prstGeom prst="rect">
            <a:avLst/>
          </a:prstGeom>
        </p:spPr>
      </p:pic>
      <p:sp>
        <p:nvSpPr>
          <p:cNvPr id="6" name="Slide Number Placeholder 5">
            <a:extLst>
              <a:ext uri="{FF2B5EF4-FFF2-40B4-BE49-F238E27FC236}">
                <a16:creationId xmlns:a16="http://schemas.microsoft.com/office/drawing/2014/main" id="{098CEDBE-94BB-605D-84B3-15CF9F9B4E6E}"/>
              </a:ext>
            </a:extLst>
          </p:cNvPr>
          <p:cNvSpPr>
            <a:spLocks noGrp="1"/>
          </p:cNvSpPr>
          <p:nvPr>
            <p:ph type="sldNum" sz="quarter" idx="12"/>
          </p:nvPr>
        </p:nvSpPr>
        <p:spPr/>
        <p:txBody>
          <a:bodyPr/>
          <a:lstStyle/>
          <a:p>
            <a:fld id="{36B5EA5A-BC32-A742-B11B-8E7414D5B535}" type="slidenum">
              <a:rPr lang="en-US" smtClean="0"/>
              <a:pPr/>
              <a:t>71</a:t>
            </a:fld>
            <a:endParaRPr lang="en-US"/>
          </a:p>
        </p:txBody>
      </p:sp>
      <p:sp>
        <p:nvSpPr>
          <p:cNvPr id="7" name="Title 6">
            <a:extLst>
              <a:ext uri="{FF2B5EF4-FFF2-40B4-BE49-F238E27FC236}">
                <a16:creationId xmlns:a16="http://schemas.microsoft.com/office/drawing/2014/main" id="{9DD40A3C-11E7-BF9A-80F8-9B58F6777ED9}"/>
              </a:ext>
            </a:extLst>
          </p:cNvPr>
          <p:cNvSpPr>
            <a:spLocks noGrp="1"/>
          </p:cNvSpPr>
          <p:nvPr>
            <p:ph type="title"/>
          </p:nvPr>
        </p:nvSpPr>
        <p:spPr/>
        <p:txBody>
          <a:bodyPr/>
          <a:lstStyle/>
          <a:p>
            <a:pPr>
              <a:lnSpc>
                <a:spcPct val="100000"/>
              </a:lnSpc>
            </a:pPr>
            <a:r>
              <a:rPr lang="en-US" sz="2800"/>
              <a:t>533.3.1.2 – </a:t>
            </a:r>
            <a:r>
              <a:rPr lang="fr-FR" sz="2800"/>
              <a:t>Schéma TN (pouvoir de coupure sous un pole)</a:t>
            </a:r>
            <a:br>
              <a:rPr lang="fr-FR" sz="2800"/>
            </a:br>
            <a:r>
              <a:rPr lang="en-US" sz="2200">
                <a:solidFill>
                  <a:schemeClr val="bg2">
                    <a:lumMod val="50000"/>
                  </a:schemeClr>
                </a:solidFill>
              </a:rPr>
              <a:t>The single pole breaking capacity issue is still unsolved</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AD281E24-8645-937B-DE93-C9C11B4C9E68}"/>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The long-standing issue of lack of information about the single pole breaking capacity for ABB breakers (and some for SE) is still unsolved.</a:t>
            </a:r>
          </a:p>
          <a:p>
            <a:pPr marL="0" indent="0">
              <a:lnSpc>
                <a:spcPct val="114000"/>
              </a:lnSpc>
              <a:buNone/>
            </a:pPr>
            <a:r>
              <a:rPr lang="en-US" sz="1800" b="0"/>
              <a:t>The standard is now much clearer and gives solutions for domestic CB, but for industrial CB it bounces back the responsibility to the manufacturers.</a:t>
            </a:r>
          </a:p>
          <a:p>
            <a:pPr marL="0" indent="0">
              <a:lnSpc>
                <a:spcPct val="114000"/>
              </a:lnSpc>
              <a:buNone/>
            </a:pPr>
            <a:r>
              <a:rPr lang="en-US" sz="1800" b="0"/>
              <a:t>To be remembered in future tenders, we need to know these values to comply with the standard.</a:t>
            </a:r>
            <a:br>
              <a:rPr lang="en-US" sz="1800" b="0"/>
            </a:br>
            <a:r>
              <a:rPr lang="en-US" sz="1800"/>
              <a:t>Equipment responsible to please get this value from the manufacturer and to add the requirement to have this data for the future tender</a:t>
            </a:r>
          </a:p>
          <a:p>
            <a:pPr marL="0" indent="0">
              <a:lnSpc>
                <a:spcPct val="114000"/>
              </a:lnSpc>
              <a:buNone/>
            </a:pPr>
            <a:endParaRPr lang="fr-FR" sz="1800" b="0" i="1">
              <a:solidFill>
                <a:srgbClr val="000000"/>
              </a:solidFill>
              <a:effectLst/>
              <a:latin typeface="Arial" panose="020B0604020202020204" pitchFamily="34" charset="0"/>
            </a:endParaRPr>
          </a:p>
        </p:txBody>
      </p:sp>
      <p:sp>
        <p:nvSpPr>
          <p:cNvPr id="5" name="Rectangle: Rounded Corners 4">
            <a:extLst>
              <a:ext uri="{FF2B5EF4-FFF2-40B4-BE49-F238E27FC236}">
                <a16:creationId xmlns:a16="http://schemas.microsoft.com/office/drawing/2014/main" id="{2C356F6C-5780-B858-14FC-58244AFB15AD}"/>
              </a:ext>
            </a:extLst>
          </p:cNvPr>
          <p:cNvSpPr/>
          <p:nvPr/>
        </p:nvSpPr>
        <p:spPr>
          <a:xfrm>
            <a:off x="428854" y="3850329"/>
            <a:ext cx="6120000" cy="554624"/>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a:extLst>
              <a:ext uri="{FF2B5EF4-FFF2-40B4-BE49-F238E27FC236}">
                <a16:creationId xmlns:a16="http://schemas.microsoft.com/office/drawing/2014/main" id="{D998E45A-131F-5F09-D0F9-27DEC79A2F63}"/>
              </a:ext>
            </a:extLst>
          </p:cNvPr>
          <p:cNvPicPr>
            <a:picLocks noChangeAspect="1"/>
          </p:cNvPicPr>
          <p:nvPr/>
        </p:nvPicPr>
        <p:blipFill>
          <a:blip r:embed="rId3"/>
          <a:stretch>
            <a:fillRect/>
          </a:stretch>
        </p:blipFill>
        <p:spPr>
          <a:xfrm>
            <a:off x="11244013" y="5660775"/>
            <a:ext cx="540000" cy="540000"/>
          </a:xfrm>
          <a:prstGeom prst="rect">
            <a:avLst/>
          </a:prstGeom>
        </p:spPr>
      </p:pic>
      <p:pic>
        <p:nvPicPr>
          <p:cNvPr id="3" name="Graphic 2" descr="User with solid fill">
            <a:extLst>
              <a:ext uri="{FF2B5EF4-FFF2-40B4-BE49-F238E27FC236}">
                <a16:creationId xmlns:a16="http://schemas.microsoft.com/office/drawing/2014/main" id="{FB45BE91-FC5F-6908-D8C9-5FE24B17C80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50484469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E8C490-4736-562F-1F65-85EFB3403DAF}"/>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21589B6-E9EC-4952-78C4-53392E71FB6F}"/>
              </a:ext>
            </a:extLst>
          </p:cNvPr>
          <p:cNvSpPr>
            <a:spLocks noGrp="1"/>
          </p:cNvSpPr>
          <p:nvPr>
            <p:ph type="sldNum" sz="quarter" idx="12"/>
          </p:nvPr>
        </p:nvSpPr>
        <p:spPr/>
        <p:txBody>
          <a:bodyPr/>
          <a:lstStyle/>
          <a:p>
            <a:fld id="{36B5EA5A-BC32-A742-B11B-8E7414D5B535}" type="slidenum">
              <a:rPr lang="en-US" smtClean="0"/>
              <a:pPr/>
              <a:t>72</a:t>
            </a:fld>
            <a:endParaRPr lang="en-US"/>
          </a:p>
        </p:txBody>
      </p:sp>
      <p:sp>
        <p:nvSpPr>
          <p:cNvPr id="7" name="Title 6">
            <a:extLst>
              <a:ext uri="{FF2B5EF4-FFF2-40B4-BE49-F238E27FC236}">
                <a16:creationId xmlns:a16="http://schemas.microsoft.com/office/drawing/2014/main" id="{08600F44-A97A-3C00-1E47-D4AB305A4F50}"/>
              </a:ext>
            </a:extLst>
          </p:cNvPr>
          <p:cNvSpPr>
            <a:spLocks noGrp="1"/>
          </p:cNvSpPr>
          <p:nvPr>
            <p:ph type="title"/>
          </p:nvPr>
        </p:nvSpPr>
        <p:spPr/>
        <p:txBody>
          <a:bodyPr/>
          <a:lstStyle/>
          <a:p>
            <a:pPr>
              <a:lnSpc>
                <a:spcPct val="100000"/>
              </a:lnSpc>
            </a:pPr>
            <a:r>
              <a:rPr lang="en-US" sz="2800"/>
              <a:t>537.1.2 – </a:t>
            </a:r>
            <a:r>
              <a:rPr lang="fr-FR" sz="2800"/>
              <a:t>Dispositifs pour sectionnement et coupure</a:t>
            </a:r>
            <a:br>
              <a:rPr lang="fr-FR" sz="2800"/>
            </a:br>
            <a:r>
              <a:rPr lang="en-US" sz="2200">
                <a:solidFill>
                  <a:schemeClr val="bg2">
                    <a:lumMod val="50000"/>
                  </a:schemeClr>
                </a:solidFill>
              </a:rPr>
              <a:t>Indicate all incoming supply of the equipment</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8B226469-3FC8-5103-C910-CF51BFBD3BA0}"/>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Equipment shall have an indication mentioning all the supply origins.</a:t>
            </a:r>
          </a:p>
          <a:p>
            <a:pPr marL="0" indent="0">
              <a:lnSpc>
                <a:spcPct val="114000"/>
              </a:lnSpc>
              <a:buNone/>
            </a:pPr>
            <a:r>
              <a:rPr lang="en-US" sz="1800" b="0"/>
              <a:t>Not new and already present in the older standard, just a reminder to make sure we do this consistently on all equipment.</a:t>
            </a:r>
          </a:p>
          <a:p>
            <a:pPr marL="0" indent="0">
              <a:lnSpc>
                <a:spcPct val="114000"/>
              </a:lnSpc>
              <a:buNone/>
            </a:pPr>
            <a:endParaRPr lang="fr-FR" sz="1800" b="0" i="1">
              <a:solidFill>
                <a:srgbClr val="000000"/>
              </a:solidFill>
              <a:effectLst/>
              <a:latin typeface="Arial" panose="020B0604020202020204" pitchFamily="34" charset="0"/>
            </a:endParaRPr>
          </a:p>
        </p:txBody>
      </p:sp>
      <p:pic>
        <p:nvPicPr>
          <p:cNvPr id="8" name="Picture 7">
            <a:extLst>
              <a:ext uri="{FF2B5EF4-FFF2-40B4-BE49-F238E27FC236}">
                <a16:creationId xmlns:a16="http://schemas.microsoft.com/office/drawing/2014/main" id="{7BD2F3AD-9095-986D-22B6-C3488D6CDD6C}"/>
              </a:ext>
            </a:extLst>
          </p:cNvPr>
          <p:cNvPicPr>
            <a:picLocks noChangeAspect="1"/>
          </p:cNvPicPr>
          <p:nvPr/>
        </p:nvPicPr>
        <p:blipFill>
          <a:blip r:embed="rId2"/>
          <a:stretch>
            <a:fillRect/>
          </a:stretch>
        </p:blipFill>
        <p:spPr>
          <a:xfrm>
            <a:off x="11243065" y="5660775"/>
            <a:ext cx="540000" cy="540000"/>
          </a:xfrm>
          <a:prstGeom prst="rect">
            <a:avLst/>
          </a:prstGeom>
        </p:spPr>
      </p:pic>
      <p:pic>
        <p:nvPicPr>
          <p:cNvPr id="4" name="Picture 3">
            <a:extLst>
              <a:ext uri="{FF2B5EF4-FFF2-40B4-BE49-F238E27FC236}">
                <a16:creationId xmlns:a16="http://schemas.microsoft.com/office/drawing/2014/main" id="{9CA3C39A-8451-FB02-6268-AB85D212EAC8}"/>
              </a:ext>
            </a:extLst>
          </p:cNvPr>
          <p:cNvPicPr>
            <a:picLocks noChangeAspect="1"/>
          </p:cNvPicPr>
          <p:nvPr/>
        </p:nvPicPr>
        <p:blipFill>
          <a:blip r:embed="rId3"/>
          <a:stretch>
            <a:fillRect/>
          </a:stretch>
        </p:blipFill>
        <p:spPr>
          <a:xfrm>
            <a:off x="407988" y="1592263"/>
            <a:ext cx="6120000" cy="823703"/>
          </a:xfrm>
          <a:prstGeom prst="rect">
            <a:avLst/>
          </a:prstGeom>
        </p:spPr>
      </p:pic>
      <p:sp>
        <p:nvSpPr>
          <p:cNvPr id="5" name="Rectangle: Rounded Corners 4">
            <a:extLst>
              <a:ext uri="{FF2B5EF4-FFF2-40B4-BE49-F238E27FC236}">
                <a16:creationId xmlns:a16="http://schemas.microsoft.com/office/drawing/2014/main" id="{431EA081-469E-4FFD-1DE3-D1A304306997}"/>
              </a:ext>
            </a:extLst>
          </p:cNvPr>
          <p:cNvSpPr/>
          <p:nvPr/>
        </p:nvSpPr>
        <p:spPr>
          <a:xfrm flipV="1">
            <a:off x="407368" y="1772816"/>
            <a:ext cx="6120620" cy="504056"/>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Graphic 1" descr="User with solid fill">
            <a:extLst>
              <a:ext uri="{FF2B5EF4-FFF2-40B4-BE49-F238E27FC236}">
                <a16:creationId xmlns:a16="http://schemas.microsoft.com/office/drawing/2014/main" id="{880CCCC2-20BA-6282-F312-72D9E10274C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301659423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3E9059-F146-7834-FDE5-ECAF1645EEF4}"/>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25DDE9BD-82B1-C912-5DB3-8B380DEEA529}"/>
              </a:ext>
            </a:extLst>
          </p:cNvPr>
          <p:cNvPicPr>
            <a:picLocks noChangeAspect="1"/>
          </p:cNvPicPr>
          <p:nvPr/>
        </p:nvPicPr>
        <p:blipFill>
          <a:blip r:embed="rId2"/>
          <a:stretch>
            <a:fillRect/>
          </a:stretch>
        </p:blipFill>
        <p:spPr>
          <a:xfrm>
            <a:off x="479376" y="1587671"/>
            <a:ext cx="6120000" cy="3250211"/>
          </a:xfrm>
          <a:prstGeom prst="rect">
            <a:avLst/>
          </a:prstGeom>
        </p:spPr>
      </p:pic>
      <p:sp>
        <p:nvSpPr>
          <p:cNvPr id="6" name="Slide Number Placeholder 5">
            <a:extLst>
              <a:ext uri="{FF2B5EF4-FFF2-40B4-BE49-F238E27FC236}">
                <a16:creationId xmlns:a16="http://schemas.microsoft.com/office/drawing/2014/main" id="{2443C2D2-A0A8-72FC-FFD6-02AB8217DD3A}"/>
              </a:ext>
            </a:extLst>
          </p:cNvPr>
          <p:cNvSpPr>
            <a:spLocks noGrp="1"/>
          </p:cNvSpPr>
          <p:nvPr>
            <p:ph type="sldNum" sz="quarter" idx="12"/>
          </p:nvPr>
        </p:nvSpPr>
        <p:spPr/>
        <p:txBody>
          <a:bodyPr/>
          <a:lstStyle/>
          <a:p>
            <a:fld id="{36B5EA5A-BC32-A742-B11B-8E7414D5B535}" type="slidenum">
              <a:rPr lang="en-US" smtClean="0"/>
              <a:pPr/>
              <a:t>73</a:t>
            </a:fld>
            <a:endParaRPr lang="en-US"/>
          </a:p>
        </p:txBody>
      </p:sp>
      <p:sp>
        <p:nvSpPr>
          <p:cNvPr id="7" name="Title 6">
            <a:extLst>
              <a:ext uri="{FF2B5EF4-FFF2-40B4-BE49-F238E27FC236}">
                <a16:creationId xmlns:a16="http://schemas.microsoft.com/office/drawing/2014/main" id="{324D07EA-A4DC-9849-C5E6-1E19DFBB485C}"/>
              </a:ext>
            </a:extLst>
          </p:cNvPr>
          <p:cNvSpPr>
            <a:spLocks noGrp="1"/>
          </p:cNvSpPr>
          <p:nvPr>
            <p:ph type="title"/>
          </p:nvPr>
        </p:nvSpPr>
        <p:spPr/>
        <p:txBody>
          <a:bodyPr/>
          <a:lstStyle/>
          <a:p>
            <a:pPr>
              <a:lnSpc>
                <a:spcPct val="100000"/>
              </a:lnSpc>
            </a:pPr>
            <a:r>
              <a:rPr lang="en-US" sz="2800"/>
              <a:t>538.1.3 – </a:t>
            </a:r>
            <a:r>
              <a:rPr lang="fr-FR" sz="2800"/>
              <a:t>Réglage des contrôleurs permanents d'isolement </a:t>
            </a:r>
            <a:br>
              <a:rPr lang="fr-FR" sz="2800"/>
            </a:br>
            <a:r>
              <a:rPr lang="en-US" sz="2200">
                <a:solidFill>
                  <a:schemeClr val="bg2">
                    <a:lumMod val="50000"/>
                  </a:schemeClr>
                </a:solidFill>
              </a:rPr>
              <a:t>Suggested CPI settings</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5C42B974-0373-B86A-B9D3-CC5E7108688D}"/>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The standard now suggests alarm settings for CPIs, to be checked what are our standard settings and reflect whether or not adopt the suggested ones / make sure they are consistent across the network as well.</a:t>
            </a:r>
          </a:p>
          <a:p>
            <a:pPr marL="0" indent="0">
              <a:lnSpc>
                <a:spcPct val="114000"/>
              </a:lnSpc>
              <a:buNone/>
            </a:pPr>
            <a:endParaRPr lang="fr-FR" sz="1800" b="0" i="1">
              <a:solidFill>
                <a:srgbClr val="000000"/>
              </a:solidFill>
              <a:effectLst/>
              <a:latin typeface="Arial" panose="020B0604020202020204" pitchFamily="34" charset="0"/>
            </a:endParaRPr>
          </a:p>
        </p:txBody>
      </p:sp>
      <p:sp>
        <p:nvSpPr>
          <p:cNvPr id="5" name="Rectangle: Rounded Corners 4">
            <a:extLst>
              <a:ext uri="{FF2B5EF4-FFF2-40B4-BE49-F238E27FC236}">
                <a16:creationId xmlns:a16="http://schemas.microsoft.com/office/drawing/2014/main" id="{4D4E19B3-A46F-9D83-EEAE-9097953E560F}"/>
              </a:ext>
            </a:extLst>
          </p:cNvPr>
          <p:cNvSpPr/>
          <p:nvPr/>
        </p:nvSpPr>
        <p:spPr>
          <a:xfrm>
            <a:off x="497517" y="3270615"/>
            <a:ext cx="6130849" cy="1086231"/>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a:extLst>
              <a:ext uri="{FF2B5EF4-FFF2-40B4-BE49-F238E27FC236}">
                <a16:creationId xmlns:a16="http://schemas.microsoft.com/office/drawing/2014/main" id="{0F8E9958-0F27-AC15-229A-D822F85D067C}"/>
              </a:ext>
            </a:extLst>
          </p:cNvPr>
          <p:cNvPicPr>
            <a:picLocks noChangeAspect="1"/>
          </p:cNvPicPr>
          <p:nvPr/>
        </p:nvPicPr>
        <p:blipFill>
          <a:blip r:embed="rId3"/>
          <a:stretch>
            <a:fillRect/>
          </a:stretch>
        </p:blipFill>
        <p:spPr>
          <a:xfrm>
            <a:off x="11233705" y="5660775"/>
            <a:ext cx="540000" cy="540000"/>
          </a:xfrm>
          <a:prstGeom prst="rect">
            <a:avLst/>
          </a:prstGeom>
        </p:spPr>
      </p:pic>
      <p:pic>
        <p:nvPicPr>
          <p:cNvPr id="3" name="Graphic 2" descr="User with solid fill">
            <a:extLst>
              <a:ext uri="{FF2B5EF4-FFF2-40B4-BE49-F238E27FC236}">
                <a16:creationId xmlns:a16="http://schemas.microsoft.com/office/drawing/2014/main" id="{F2821A66-AC99-8F47-C852-9D82BA376C2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239207389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80E86E-0C1D-3C23-C91A-CF4E8CEE2AF4}"/>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5DBB5E39-F840-FDA8-C88D-9569014075F1}"/>
              </a:ext>
            </a:extLst>
          </p:cNvPr>
          <p:cNvPicPr>
            <a:picLocks noChangeAspect="1"/>
          </p:cNvPicPr>
          <p:nvPr/>
        </p:nvPicPr>
        <p:blipFill>
          <a:blip r:embed="rId2"/>
          <a:srcRect/>
          <a:stretch/>
        </p:blipFill>
        <p:spPr>
          <a:xfrm>
            <a:off x="411571" y="1682435"/>
            <a:ext cx="6120000" cy="2480679"/>
          </a:xfrm>
          <a:prstGeom prst="rect">
            <a:avLst/>
          </a:prstGeom>
        </p:spPr>
      </p:pic>
      <p:sp>
        <p:nvSpPr>
          <p:cNvPr id="6" name="Slide Number Placeholder 5">
            <a:extLst>
              <a:ext uri="{FF2B5EF4-FFF2-40B4-BE49-F238E27FC236}">
                <a16:creationId xmlns:a16="http://schemas.microsoft.com/office/drawing/2014/main" id="{9675DC3D-19AB-5E92-C5FC-FCFBE5EF50FB}"/>
              </a:ext>
            </a:extLst>
          </p:cNvPr>
          <p:cNvSpPr>
            <a:spLocks noGrp="1"/>
          </p:cNvSpPr>
          <p:nvPr>
            <p:ph type="sldNum" sz="quarter" idx="12"/>
          </p:nvPr>
        </p:nvSpPr>
        <p:spPr/>
        <p:txBody>
          <a:bodyPr/>
          <a:lstStyle/>
          <a:p>
            <a:fld id="{36B5EA5A-BC32-A742-B11B-8E7414D5B535}" type="slidenum">
              <a:rPr lang="en-US" smtClean="0"/>
              <a:pPr/>
              <a:t>74</a:t>
            </a:fld>
            <a:endParaRPr lang="en-US"/>
          </a:p>
        </p:txBody>
      </p:sp>
      <p:sp>
        <p:nvSpPr>
          <p:cNvPr id="7" name="Title 6">
            <a:extLst>
              <a:ext uri="{FF2B5EF4-FFF2-40B4-BE49-F238E27FC236}">
                <a16:creationId xmlns:a16="http://schemas.microsoft.com/office/drawing/2014/main" id="{AF819089-311D-AB21-1BAB-F522B90DF998}"/>
              </a:ext>
            </a:extLst>
          </p:cNvPr>
          <p:cNvSpPr>
            <a:spLocks noGrp="1"/>
          </p:cNvSpPr>
          <p:nvPr>
            <p:ph type="title"/>
          </p:nvPr>
        </p:nvSpPr>
        <p:spPr/>
        <p:txBody>
          <a:bodyPr/>
          <a:lstStyle/>
          <a:p>
            <a:pPr>
              <a:lnSpc>
                <a:spcPct val="100000"/>
              </a:lnSpc>
            </a:pPr>
            <a:r>
              <a:rPr lang="en-US" sz="2800"/>
              <a:t>538.3 – </a:t>
            </a:r>
            <a:r>
              <a:rPr lang="fr-FR" sz="2800"/>
              <a:t>Contrôleurs permanents d’isolement pour la surveillance des matériels hors tension</a:t>
            </a:r>
            <a:br>
              <a:rPr lang="fr-FR" sz="1900"/>
            </a:br>
            <a:r>
              <a:rPr lang="en-US" sz="2200">
                <a:solidFill>
                  <a:schemeClr val="bg2">
                    <a:lumMod val="50000"/>
                  </a:schemeClr>
                </a:solidFill>
              </a:rPr>
              <a:t>Safety equipment deenergized by default require CPIs</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C325C579-ED53-B6C3-B572-E93156BC9315}"/>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All safety related equipment which are OFF by default and only turn ON during an emergency must have CPIs installed.</a:t>
            </a:r>
          </a:p>
          <a:p>
            <a:pPr marL="0" indent="0">
              <a:lnSpc>
                <a:spcPct val="114000"/>
              </a:lnSpc>
              <a:buNone/>
            </a:pPr>
            <a:r>
              <a:rPr lang="en-US" sz="1800" b="0"/>
              <a:t>Major cost and implementation impact expected!</a:t>
            </a:r>
          </a:p>
          <a:p>
            <a:pPr marL="0" indent="0">
              <a:lnSpc>
                <a:spcPct val="114000"/>
              </a:lnSpc>
              <a:buNone/>
            </a:pPr>
            <a:r>
              <a:rPr lang="en-GB" sz="1800">
                <a:solidFill>
                  <a:srgbClr val="000000"/>
                </a:solidFill>
                <a:latin typeface="Arial" panose="020B0604020202020204" pitchFamily="34" charset="0"/>
              </a:rPr>
              <a:t>Example: </a:t>
            </a:r>
            <a:r>
              <a:rPr lang="en-GB" sz="1800" b="0">
                <a:solidFill>
                  <a:srgbClr val="000000"/>
                </a:solidFill>
                <a:latin typeface="Arial" panose="020B0604020202020204" pitchFamily="34" charset="0"/>
              </a:rPr>
              <a:t>If t</a:t>
            </a:r>
            <a:r>
              <a:rPr lang="en-GB" sz="1800" b="0">
                <a:solidFill>
                  <a:srgbClr val="000000"/>
                </a:solidFill>
                <a:effectLst/>
                <a:latin typeface="Arial" panose="020B0604020202020204" pitchFamily="34" charset="0"/>
              </a:rPr>
              <a:t>he supplying contactor of a smoke extraction system is normally open, a CPI shall be installed downstream.</a:t>
            </a:r>
            <a:endParaRPr lang="fr-FR" sz="1800" b="0">
              <a:solidFill>
                <a:srgbClr val="000000"/>
              </a:solidFill>
              <a:effectLst/>
              <a:latin typeface="Arial" panose="020B0604020202020204" pitchFamily="34" charset="0"/>
            </a:endParaRPr>
          </a:p>
        </p:txBody>
      </p:sp>
      <p:sp>
        <p:nvSpPr>
          <p:cNvPr id="5" name="Rectangle: Rounded Corners 4">
            <a:extLst>
              <a:ext uri="{FF2B5EF4-FFF2-40B4-BE49-F238E27FC236}">
                <a16:creationId xmlns:a16="http://schemas.microsoft.com/office/drawing/2014/main" id="{056BE884-13CD-6A6E-9918-90CC0F3DC6EA}"/>
              </a:ext>
            </a:extLst>
          </p:cNvPr>
          <p:cNvSpPr/>
          <p:nvPr/>
        </p:nvSpPr>
        <p:spPr>
          <a:xfrm>
            <a:off x="411571" y="2061208"/>
            <a:ext cx="6130849" cy="720080"/>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a:extLst>
              <a:ext uri="{FF2B5EF4-FFF2-40B4-BE49-F238E27FC236}">
                <a16:creationId xmlns:a16="http://schemas.microsoft.com/office/drawing/2014/main" id="{06C3B18A-3710-B17C-E5D4-948D9EAAFA66}"/>
              </a:ext>
            </a:extLst>
          </p:cNvPr>
          <p:cNvPicPr>
            <a:picLocks noChangeAspect="1"/>
          </p:cNvPicPr>
          <p:nvPr/>
        </p:nvPicPr>
        <p:blipFill>
          <a:blip r:embed="rId3"/>
          <a:srcRect/>
          <a:stretch/>
        </p:blipFill>
        <p:spPr>
          <a:xfrm>
            <a:off x="11233705" y="5663809"/>
            <a:ext cx="540000" cy="533932"/>
          </a:xfrm>
          <a:prstGeom prst="rect">
            <a:avLst/>
          </a:prstGeom>
        </p:spPr>
      </p:pic>
      <p:pic>
        <p:nvPicPr>
          <p:cNvPr id="3" name="Graphic 2" descr="User with solid fill">
            <a:extLst>
              <a:ext uri="{FF2B5EF4-FFF2-40B4-BE49-F238E27FC236}">
                <a16:creationId xmlns:a16="http://schemas.microsoft.com/office/drawing/2014/main" id="{28C82E2C-FD51-45CC-4459-099A87EFE3E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217237083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76BA38-3596-3D12-29B1-738160498A02}"/>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378D86BA-52D8-10F9-5D55-588C6BA5EB34}"/>
              </a:ext>
            </a:extLst>
          </p:cNvPr>
          <p:cNvPicPr>
            <a:picLocks noChangeAspect="1"/>
          </p:cNvPicPr>
          <p:nvPr/>
        </p:nvPicPr>
        <p:blipFill>
          <a:blip r:embed="rId2"/>
          <a:stretch>
            <a:fillRect/>
          </a:stretch>
        </p:blipFill>
        <p:spPr>
          <a:xfrm>
            <a:off x="388243" y="1699796"/>
            <a:ext cx="5040000" cy="4500979"/>
          </a:xfrm>
          <a:prstGeom prst="rect">
            <a:avLst/>
          </a:prstGeom>
        </p:spPr>
      </p:pic>
      <p:sp>
        <p:nvSpPr>
          <p:cNvPr id="6" name="Slide Number Placeholder 5">
            <a:extLst>
              <a:ext uri="{FF2B5EF4-FFF2-40B4-BE49-F238E27FC236}">
                <a16:creationId xmlns:a16="http://schemas.microsoft.com/office/drawing/2014/main" id="{9F915D54-F173-5BDF-E5C8-AD39FAC46F29}"/>
              </a:ext>
            </a:extLst>
          </p:cNvPr>
          <p:cNvSpPr>
            <a:spLocks noGrp="1"/>
          </p:cNvSpPr>
          <p:nvPr>
            <p:ph type="sldNum" sz="quarter" idx="12"/>
          </p:nvPr>
        </p:nvSpPr>
        <p:spPr/>
        <p:txBody>
          <a:bodyPr/>
          <a:lstStyle/>
          <a:p>
            <a:fld id="{36B5EA5A-BC32-A742-B11B-8E7414D5B535}" type="slidenum">
              <a:rPr lang="en-US" smtClean="0"/>
              <a:pPr/>
              <a:t>75</a:t>
            </a:fld>
            <a:endParaRPr lang="en-US"/>
          </a:p>
        </p:txBody>
      </p:sp>
      <p:sp>
        <p:nvSpPr>
          <p:cNvPr id="7" name="Title 6">
            <a:extLst>
              <a:ext uri="{FF2B5EF4-FFF2-40B4-BE49-F238E27FC236}">
                <a16:creationId xmlns:a16="http://schemas.microsoft.com/office/drawing/2014/main" id="{9668D554-7B2E-2AEB-05B5-1CDBEBE2FAA5}"/>
              </a:ext>
            </a:extLst>
          </p:cNvPr>
          <p:cNvSpPr>
            <a:spLocks noGrp="1"/>
          </p:cNvSpPr>
          <p:nvPr>
            <p:ph type="title"/>
          </p:nvPr>
        </p:nvSpPr>
        <p:spPr/>
        <p:txBody>
          <a:bodyPr/>
          <a:lstStyle/>
          <a:p>
            <a:pPr>
              <a:lnSpc>
                <a:spcPct val="100000"/>
              </a:lnSpc>
            </a:pPr>
            <a:r>
              <a:rPr lang="en-US" sz="2800"/>
              <a:t>551.4.3.3.1 – </a:t>
            </a:r>
            <a:r>
              <a:rPr lang="fr-FR" sz="2800"/>
              <a:t>Exigences supplémentaires pour les installations comprenant des convertisseurs statiques</a:t>
            </a:r>
            <a:br>
              <a:rPr lang="fr-FR" sz="2800"/>
            </a:br>
            <a:r>
              <a:rPr lang="en-US" sz="2200">
                <a:solidFill>
                  <a:schemeClr val="bg2">
                    <a:lumMod val="50000"/>
                  </a:schemeClr>
                </a:solidFill>
              </a:rPr>
              <a:t>A solution to the small earth fault downstream of UPS</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85FE7CCC-8212-FD99-E4B6-1D51DB3BFD49}"/>
              </a:ext>
            </a:extLst>
          </p:cNvPr>
          <p:cNvSpPr txBox="1">
            <a:spLocks/>
          </p:cNvSpPr>
          <p:nvPr/>
        </p:nvSpPr>
        <p:spPr>
          <a:xfrm>
            <a:off x="6420100" y="1700269"/>
            <a:ext cx="5112568" cy="4500979"/>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The standard </a:t>
            </a:r>
            <a:r>
              <a:rPr lang="en-US" sz="1800"/>
              <a:t>finally</a:t>
            </a:r>
            <a:r>
              <a:rPr lang="en-US" sz="1800" b="0"/>
              <a:t> recognize the UPS current limitation function as a safety measure enough to provide a formula to size the supplementary equipotential bonding to be used when earth fault downstream of UPS and limited by the electronic cannot be cleared by the CB and an RCD cannot be installed.</a:t>
            </a:r>
          </a:p>
          <a:p>
            <a:pPr marL="0" indent="0">
              <a:lnSpc>
                <a:spcPct val="114000"/>
              </a:lnSpc>
              <a:buNone/>
            </a:pPr>
            <a:r>
              <a:rPr lang="en-US" sz="1800" b="0"/>
              <a:t>The formula uses the limitation current of the UPS and allows us to justify the absence of instantaneous trip for earth faults downstream of UPS.</a:t>
            </a:r>
          </a:p>
          <a:p>
            <a:pPr marL="0" indent="0">
              <a:lnSpc>
                <a:spcPct val="114000"/>
              </a:lnSpc>
              <a:buNone/>
            </a:pPr>
            <a:r>
              <a:rPr lang="en-US" sz="1800" b="0"/>
              <a:t>Earthing installation shall follow accordingly.</a:t>
            </a:r>
          </a:p>
          <a:p>
            <a:pPr marL="0" indent="0">
              <a:lnSpc>
                <a:spcPct val="114000"/>
              </a:lnSpc>
              <a:buNone/>
            </a:pPr>
            <a:endParaRPr lang="fr-FR" sz="1800" b="0" i="1">
              <a:solidFill>
                <a:srgbClr val="000000"/>
              </a:solidFill>
              <a:effectLst/>
              <a:latin typeface="Arial" panose="020B0604020202020204" pitchFamily="34" charset="0"/>
            </a:endParaRPr>
          </a:p>
        </p:txBody>
      </p:sp>
      <p:sp>
        <p:nvSpPr>
          <p:cNvPr id="5" name="Rectangle: Rounded Corners 4">
            <a:extLst>
              <a:ext uri="{FF2B5EF4-FFF2-40B4-BE49-F238E27FC236}">
                <a16:creationId xmlns:a16="http://schemas.microsoft.com/office/drawing/2014/main" id="{8C78E446-8870-ACDF-D1BD-4B35B9ACD7E8}"/>
              </a:ext>
            </a:extLst>
          </p:cNvPr>
          <p:cNvSpPr/>
          <p:nvPr/>
        </p:nvSpPr>
        <p:spPr>
          <a:xfrm>
            <a:off x="407988" y="3847861"/>
            <a:ext cx="5090825" cy="2035744"/>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a:extLst>
              <a:ext uri="{FF2B5EF4-FFF2-40B4-BE49-F238E27FC236}">
                <a16:creationId xmlns:a16="http://schemas.microsoft.com/office/drawing/2014/main" id="{60ABB7B3-8C4E-1016-4887-FB1CDD35584C}"/>
              </a:ext>
            </a:extLst>
          </p:cNvPr>
          <p:cNvPicPr>
            <a:picLocks noChangeAspect="1"/>
          </p:cNvPicPr>
          <p:nvPr/>
        </p:nvPicPr>
        <p:blipFill>
          <a:blip r:embed="rId3"/>
          <a:stretch>
            <a:fillRect/>
          </a:stretch>
        </p:blipFill>
        <p:spPr>
          <a:xfrm>
            <a:off x="11235520" y="5661248"/>
            <a:ext cx="540000" cy="540000"/>
          </a:xfrm>
          <a:prstGeom prst="rect">
            <a:avLst/>
          </a:prstGeom>
        </p:spPr>
      </p:pic>
      <p:pic>
        <p:nvPicPr>
          <p:cNvPr id="2" name="Graphic 1" descr="User with solid fill">
            <a:extLst>
              <a:ext uri="{FF2B5EF4-FFF2-40B4-BE49-F238E27FC236}">
                <a16:creationId xmlns:a16="http://schemas.microsoft.com/office/drawing/2014/main" id="{4BD4008B-174F-AE7D-5C44-74267C6A1B3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164225071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CF1EC4-68D5-2978-69B0-D2435B9E96F9}"/>
            </a:ext>
          </a:extLst>
        </p:cNvPr>
        <p:cNvGrpSpPr/>
        <p:nvPr/>
      </p:nvGrpSpPr>
      <p:grpSpPr>
        <a:xfrm>
          <a:off x="0" y="0"/>
          <a:ext cx="0" cy="0"/>
          <a:chOff x="0" y="0"/>
          <a:chExt cx="0" cy="0"/>
        </a:xfrm>
      </p:grpSpPr>
      <p:pic>
        <p:nvPicPr>
          <p:cNvPr id="13" name="Picture 12">
            <a:extLst>
              <a:ext uri="{FF2B5EF4-FFF2-40B4-BE49-F238E27FC236}">
                <a16:creationId xmlns:a16="http://schemas.microsoft.com/office/drawing/2014/main" id="{9F8606C0-54AB-35F8-8628-19A190272467}"/>
              </a:ext>
            </a:extLst>
          </p:cNvPr>
          <p:cNvPicPr>
            <a:picLocks noChangeAspect="1"/>
          </p:cNvPicPr>
          <p:nvPr/>
        </p:nvPicPr>
        <p:blipFill>
          <a:blip r:embed="rId2"/>
          <a:stretch>
            <a:fillRect/>
          </a:stretch>
        </p:blipFill>
        <p:spPr>
          <a:xfrm>
            <a:off x="407367" y="1670059"/>
            <a:ext cx="5818504" cy="1848108"/>
          </a:xfrm>
          <a:prstGeom prst="rect">
            <a:avLst/>
          </a:prstGeom>
        </p:spPr>
      </p:pic>
      <p:sp>
        <p:nvSpPr>
          <p:cNvPr id="6" name="Slide Number Placeholder 5">
            <a:extLst>
              <a:ext uri="{FF2B5EF4-FFF2-40B4-BE49-F238E27FC236}">
                <a16:creationId xmlns:a16="http://schemas.microsoft.com/office/drawing/2014/main" id="{45926A05-150C-241C-94FF-D42041F153BC}"/>
              </a:ext>
            </a:extLst>
          </p:cNvPr>
          <p:cNvSpPr>
            <a:spLocks noGrp="1"/>
          </p:cNvSpPr>
          <p:nvPr>
            <p:ph type="sldNum" sz="quarter" idx="12"/>
          </p:nvPr>
        </p:nvSpPr>
        <p:spPr/>
        <p:txBody>
          <a:bodyPr/>
          <a:lstStyle/>
          <a:p>
            <a:fld id="{36B5EA5A-BC32-A742-B11B-8E7414D5B535}" type="slidenum">
              <a:rPr lang="en-US" smtClean="0"/>
              <a:pPr/>
              <a:t>76</a:t>
            </a:fld>
            <a:endParaRPr lang="en-US"/>
          </a:p>
        </p:txBody>
      </p:sp>
      <p:sp>
        <p:nvSpPr>
          <p:cNvPr id="7" name="Title 6">
            <a:extLst>
              <a:ext uri="{FF2B5EF4-FFF2-40B4-BE49-F238E27FC236}">
                <a16:creationId xmlns:a16="http://schemas.microsoft.com/office/drawing/2014/main" id="{84428177-8808-BEBE-1D8F-527E68CC6698}"/>
              </a:ext>
            </a:extLst>
          </p:cNvPr>
          <p:cNvSpPr>
            <a:spLocks noGrp="1"/>
          </p:cNvSpPr>
          <p:nvPr>
            <p:ph type="title"/>
          </p:nvPr>
        </p:nvSpPr>
        <p:spPr/>
        <p:txBody>
          <a:bodyPr/>
          <a:lstStyle/>
          <a:p>
            <a:pPr>
              <a:lnSpc>
                <a:spcPct val="100000"/>
              </a:lnSpc>
            </a:pPr>
            <a:r>
              <a:rPr lang="en-US" sz="2800"/>
              <a:t>551.7.1 – </a:t>
            </a:r>
            <a:r>
              <a:rPr lang="fr-CH" sz="2800"/>
              <a:t>Générateur en parallèle avec d’autres sources</a:t>
            </a:r>
            <a:br>
              <a:rPr lang="fr-FR" sz="2800"/>
            </a:br>
            <a:r>
              <a:rPr lang="en-GB" sz="2200">
                <a:solidFill>
                  <a:schemeClr val="bg2">
                    <a:lumMod val="50000"/>
                  </a:schemeClr>
                </a:solidFill>
              </a:rPr>
              <a:t>Protection against thermal effects and overcurrent</a:t>
            </a:r>
          </a:p>
        </p:txBody>
      </p:sp>
      <p:sp>
        <p:nvSpPr>
          <p:cNvPr id="12" name="Content Placeholder 7">
            <a:extLst>
              <a:ext uri="{FF2B5EF4-FFF2-40B4-BE49-F238E27FC236}">
                <a16:creationId xmlns:a16="http://schemas.microsoft.com/office/drawing/2014/main" id="{C3674CC6-FDFE-8A26-FB1B-64EDCC60A379}"/>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GB" sz="1800" b="0"/>
              <a:t>The previous version was limited to describe the synchronisation between different sources and the coupling protections.</a:t>
            </a:r>
          </a:p>
          <a:p>
            <a:pPr marL="0" indent="0">
              <a:lnSpc>
                <a:spcPct val="114000"/>
              </a:lnSpc>
              <a:buNone/>
            </a:pPr>
            <a:r>
              <a:rPr lang="en-GB" sz="1800" b="0"/>
              <a:t>New important consideration that may give rise to non-conformities.</a:t>
            </a:r>
          </a:p>
          <a:p>
            <a:pPr marL="0" indent="0">
              <a:lnSpc>
                <a:spcPct val="114000"/>
              </a:lnSpc>
              <a:buNone/>
            </a:pPr>
            <a:r>
              <a:rPr lang="en-GB" sz="1800" b="0"/>
              <a:t>With parallel sources, protections must have sufficient breaking capacity to protect downstream equipment and conductors.</a:t>
            </a:r>
          </a:p>
          <a:p>
            <a:pPr marL="0" indent="0">
              <a:lnSpc>
                <a:spcPct val="114000"/>
              </a:lnSpc>
              <a:buNone/>
            </a:pPr>
            <a:r>
              <a:rPr lang="en-GB" sz="1800" b="0">
                <a:solidFill>
                  <a:srgbClr val="000000"/>
                </a:solidFill>
                <a:latin typeface="Arial" panose="020B0604020202020204" pitchFamily="34" charset="0"/>
              </a:rPr>
              <a:t>Since our diesels can be paralleled on load while testing, the switchboards shall be sized accordingly (the </a:t>
            </a:r>
            <a:r>
              <a:rPr lang="en-GB" sz="1800" b="0" err="1">
                <a:solidFill>
                  <a:srgbClr val="000000"/>
                </a:solidFill>
                <a:latin typeface="Arial" panose="020B0604020202020204" pitchFamily="34" charset="0"/>
              </a:rPr>
              <a:t>Icc</a:t>
            </a:r>
            <a:r>
              <a:rPr lang="en-GB" sz="1800" b="0">
                <a:solidFill>
                  <a:srgbClr val="000000"/>
                </a:solidFill>
                <a:latin typeface="Arial" panose="020B0604020202020204" pitchFamily="34" charset="0"/>
              </a:rPr>
              <a:t> may be greater than </a:t>
            </a:r>
            <a:br>
              <a:rPr lang="en-GB" sz="1800" b="0">
                <a:solidFill>
                  <a:srgbClr val="000000"/>
                </a:solidFill>
                <a:latin typeface="Arial" panose="020B0604020202020204" pitchFamily="34" charset="0"/>
              </a:rPr>
            </a:br>
            <a:r>
              <a:rPr lang="en-GB" sz="1800" b="0">
                <a:solidFill>
                  <a:srgbClr val="000000"/>
                </a:solidFill>
                <a:latin typeface="Arial" panose="020B0604020202020204" pitchFamily="34" charset="0"/>
              </a:rPr>
              <a:t>70 kA).</a:t>
            </a:r>
            <a:endParaRPr lang="fr-FR" sz="1800" b="0">
              <a:solidFill>
                <a:srgbClr val="000000"/>
              </a:solidFill>
              <a:effectLst/>
              <a:latin typeface="Arial" panose="020B0604020202020204" pitchFamily="34" charset="0"/>
            </a:endParaRPr>
          </a:p>
        </p:txBody>
      </p:sp>
      <p:pic>
        <p:nvPicPr>
          <p:cNvPr id="2" name="Graphic 1" descr="User with solid fill">
            <a:extLst>
              <a:ext uri="{FF2B5EF4-FFF2-40B4-BE49-F238E27FC236}">
                <a16:creationId xmlns:a16="http://schemas.microsoft.com/office/drawing/2014/main" id="{EA8C4622-988C-2E00-5A5A-FE0527E2812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318444" y="6469099"/>
            <a:ext cx="194621" cy="194621"/>
          </a:xfrm>
          <a:prstGeom prst="rect">
            <a:avLst/>
          </a:prstGeom>
        </p:spPr>
      </p:pic>
      <p:sp>
        <p:nvSpPr>
          <p:cNvPr id="4" name="Rectangle: Rounded Corners 3">
            <a:extLst>
              <a:ext uri="{FF2B5EF4-FFF2-40B4-BE49-F238E27FC236}">
                <a16:creationId xmlns:a16="http://schemas.microsoft.com/office/drawing/2014/main" id="{41D351D4-628B-05C8-3A55-3A2D51FD6B60}"/>
              </a:ext>
            </a:extLst>
          </p:cNvPr>
          <p:cNvSpPr/>
          <p:nvPr/>
        </p:nvSpPr>
        <p:spPr>
          <a:xfrm>
            <a:off x="407367" y="2773031"/>
            <a:ext cx="5688633" cy="745136"/>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Picture 13">
            <a:extLst>
              <a:ext uri="{FF2B5EF4-FFF2-40B4-BE49-F238E27FC236}">
                <a16:creationId xmlns:a16="http://schemas.microsoft.com/office/drawing/2014/main" id="{84014BC8-794A-69B8-EF36-5C19ED5AE28A}"/>
              </a:ext>
            </a:extLst>
          </p:cNvPr>
          <p:cNvPicPr>
            <a:picLocks noChangeAspect="1"/>
          </p:cNvPicPr>
          <p:nvPr/>
        </p:nvPicPr>
        <p:blipFill>
          <a:blip r:embed="rId5"/>
          <a:stretch>
            <a:fillRect/>
          </a:stretch>
        </p:blipFill>
        <p:spPr>
          <a:xfrm>
            <a:off x="11235520" y="5661248"/>
            <a:ext cx="540000" cy="540000"/>
          </a:xfrm>
          <a:prstGeom prst="rect">
            <a:avLst/>
          </a:prstGeom>
        </p:spPr>
      </p:pic>
    </p:spTree>
    <p:extLst>
      <p:ext uri="{BB962C8B-B14F-4D97-AF65-F5344CB8AC3E}">
        <p14:creationId xmlns:p14="http://schemas.microsoft.com/office/powerpoint/2010/main" val="302402678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20A49F-5BE2-C74F-2B78-9330E9486AF2}"/>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AEEB1EFD-D6D5-63D0-1F65-FA054FFA8E6E}"/>
              </a:ext>
            </a:extLst>
          </p:cNvPr>
          <p:cNvPicPr>
            <a:picLocks noChangeAspect="1"/>
          </p:cNvPicPr>
          <p:nvPr/>
        </p:nvPicPr>
        <p:blipFill>
          <a:blip r:embed="rId2"/>
          <a:srcRect/>
          <a:stretch/>
        </p:blipFill>
        <p:spPr>
          <a:xfrm>
            <a:off x="369551" y="1625013"/>
            <a:ext cx="6120000" cy="2388470"/>
          </a:xfrm>
          <a:prstGeom prst="rect">
            <a:avLst/>
          </a:prstGeom>
        </p:spPr>
      </p:pic>
      <p:sp>
        <p:nvSpPr>
          <p:cNvPr id="6" name="Slide Number Placeholder 5">
            <a:extLst>
              <a:ext uri="{FF2B5EF4-FFF2-40B4-BE49-F238E27FC236}">
                <a16:creationId xmlns:a16="http://schemas.microsoft.com/office/drawing/2014/main" id="{EA23F669-722B-0030-556C-EE1B2D71EC1B}"/>
              </a:ext>
            </a:extLst>
          </p:cNvPr>
          <p:cNvSpPr>
            <a:spLocks noGrp="1"/>
          </p:cNvSpPr>
          <p:nvPr>
            <p:ph type="sldNum" sz="quarter" idx="12"/>
          </p:nvPr>
        </p:nvSpPr>
        <p:spPr/>
        <p:txBody>
          <a:bodyPr/>
          <a:lstStyle/>
          <a:p>
            <a:fld id="{36B5EA5A-BC32-A742-B11B-8E7414D5B535}" type="slidenum">
              <a:rPr lang="en-US" smtClean="0"/>
              <a:pPr/>
              <a:t>77</a:t>
            </a:fld>
            <a:endParaRPr lang="en-US"/>
          </a:p>
        </p:txBody>
      </p:sp>
      <p:sp>
        <p:nvSpPr>
          <p:cNvPr id="7" name="Title 6">
            <a:extLst>
              <a:ext uri="{FF2B5EF4-FFF2-40B4-BE49-F238E27FC236}">
                <a16:creationId xmlns:a16="http://schemas.microsoft.com/office/drawing/2014/main" id="{114917D3-B7CC-33A2-A2BC-D45228ECA6F9}"/>
              </a:ext>
            </a:extLst>
          </p:cNvPr>
          <p:cNvSpPr>
            <a:spLocks noGrp="1"/>
          </p:cNvSpPr>
          <p:nvPr>
            <p:ph type="title"/>
          </p:nvPr>
        </p:nvSpPr>
        <p:spPr/>
        <p:txBody>
          <a:bodyPr/>
          <a:lstStyle/>
          <a:p>
            <a:pPr>
              <a:lnSpc>
                <a:spcPct val="100000"/>
              </a:lnSpc>
            </a:pPr>
            <a:r>
              <a:rPr lang="en-US" sz="2800"/>
              <a:t>553.3.4.1 – </a:t>
            </a:r>
            <a:r>
              <a:rPr lang="fr-FR" sz="2800"/>
              <a:t>Emplacement des ASI</a:t>
            </a:r>
            <a:br>
              <a:rPr lang="fr-FR" sz="2800"/>
            </a:br>
            <a:r>
              <a:rPr lang="en-GB" sz="2200">
                <a:solidFill>
                  <a:schemeClr val="bg2">
                    <a:lumMod val="50000"/>
                  </a:schemeClr>
                </a:solidFill>
              </a:rPr>
              <a:t>New requirements for the positioning of UPS units</a:t>
            </a:r>
          </a:p>
        </p:txBody>
      </p:sp>
      <p:sp>
        <p:nvSpPr>
          <p:cNvPr id="12" name="Content Placeholder 7">
            <a:extLst>
              <a:ext uri="{FF2B5EF4-FFF2-40B4-BE49-F238E27FC236}">
                <a16:creationId xmlns:a16="http://schemas.microsoft.com/office/drawing/2014/main" id="{0B0CE06C-7E09-B3F6-5A70-E8EB82B8A4A4}"/>
              </a:ext>
            </a:extLst>
          </p:cNvPr>
          <p:cNvSpPr txBox="1">
            <a:spLocks/>
          </p:cNvSpPr>
          <p:nvPr/>
        </p:nvSpPr>
        <p:spPr>
          <a:xfrm>
            <a:off x="6744632" y="1772816"/>
            <a:ext cx="5040000" cy="4427959"/>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GB" sz="1800" b="0"/>
              <a:t>New requirements for the positioning of UPS units</a:t>
            </a:r>
            <a:endParaRPr lang="fr-FR" sz="1800" b="0" i="1">
              <a:solidFill>
                <a:srgbClr val="000000"/>
              </a:solidFill>
              <a:effectLst/>
              <a:latin typeface="Arial" panose="020B0604020202020204" pitchFamily="34" charset="0"/>
            </a:endParaRPr>
          </a:p>
        </p:txBody>
      </p:sp>
      <p:sp>
        <p:nvSpPr>
          <p:cNvPr id="5" name="Rectangle: Rounded Corners 4">
            <a:extLst>
              <a:ext uri="{FF2B5EF4-FFF2-40B4-BE49-F238E27FC236}">
                <a16:creationId xmlns:a16="http://schemas.microsoft.com/office/drawing/2014/main" id="{051E0FBA-87DF-0D74-EA9F-FE681805E0FE}"/>
              </a:ext>
            </a:extLst>
          </p:cNvPr>
          <p:cNvSpPr/>
          <p:nvPr/>
        </p:nvSpPr>
        <p:spPr>
          <a:xfrm>
            <a:off x="443372" y="2996952"/>
            <a:ext cx="5796644" cy="516458"/>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a:extLst>
              <a:ext uri="{FF2B5EF4-FFF2-40B4-BE49-F238E27FC236}">
                <a16:creationId xmlns:a16="http://schemas.microsoft.com/office/drawing/2014/main" id="{95C332CD-6093-54C8-7029-822AABCC7277}"/>
              </a:ext>
            </a:extLst>
          </p:cNvPr>
          <p:cNvPicPr>
            <a:picLocks noChangeAspect="1"/>
          </p:cNvPicPr>
          <p:nvPr/>
        </p:nvPicPr>
        <p:blipFill>
          <a:blip r:embed="rId3"/>
          <a:stretch>
            <a:fillRect/>
          </a:stretch>
        </p:blipFill>
        <p:spPr>
          <a:xfrm>
            <a:off x="11240383" y="5660775"/>
            <a:ext cx="540000" cy="540000"/>
          </a:xfrm>
          <a:prstGeom prst="rect">
            <a:avLst/>
          </a:prstGeom>
        </p:spPr>
      </p:pic>
      <p:pic>
        <p:nvPicPr>
          <p:cNvPr id="3" name="Graphic 2" descr="User with solid fill">
            <a:extLst>
              <a:ext uri="{FF2B5EF4-FFF2-40B4-BE49-F238E27FC236}">
                <a16:creationId xmlns:a16="http://schemas.microsoft.com/office/drawing/2014/main" id="{E6EE0EBA-BE89-8C29-23B0-526B951BCA7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337079494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A802A6-1D52-2ECB-8E7A-015E5091E285}"/>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A905EE7E-263D-5157-09B1-BFF8FCA8510D}"/>
              </a:ext>
            </a:extLst>
          </p:cNvPr>
          <p:cNvPicPr>
            <a:picLocks noChangeAspect="1"/>
          </p:cNvPicPr>
          <p:nvPr/>
        </p:nvPicPr>
        <p:blipFill>
          <a:blip r:embed="rId2"/>
          <a:stretch>
            <a:fillRect/>
          </a:stretch>
        </p:blipFill>
        <p:spPr>
          <a:xfrm>
            <a:off x="335360" y="1700808"/>
            <a:ext cx="6120000" cy="2361782"/>
          </a:xfrm>
          <a:prstGeom prst="rect">
            <a:avLst/>
          </a:prstGeom>
        </p:spPr>
      </p:pic>
      <p:sp>
        <p:nvSpPr>
          <p:cNvPr id="6" name="Slide Number Placeholder 5">
            <a:extLst>
              <a:ext uri="{FF2B5EF4-FFF2-40B4-BE49-F238E27FC236}">
                <a16:creationId xmlns:a16="http://schemas.microsoft.com/office/drawing/2014/main" id="{05977A67-24FE-046E-FDC8-65AE1D34E7B2}"/>
              </a:ext>
            </a:extLst>
          </p:cNvPr>
          <p:cNvSpPr>
            <a:spLocks noGrp="1"/>
          </p:cNvSpPr>
          <p:nvPr>
            <p:ph type="sldNum" sz="quarter" idx="12"/>
          </p:nvPr>
        </p:nvSpPr>
        <p:spPr/>
        <p:txBody>
          <a:bodyPr/>
          <a:lstStyle/>
          <a:p>
            <a:fld id="{36B5EA5A-BC32-A742-B11B-8E7414D5B535}" type="slidenum">
              <a:rPr lang="en-US" smtClean="0"/>
              <a:pPr/>
              <a:t>78</a:t>
            </a:fld>
            <a:endParaRPr lang="en-US"/>
          </a:p>
        </p:txBody>
      </p:sp>
      <p:sp>
        <p:nvSpPr>
          <p:cNvPr id="7" name="Title 6">
            <a:extLst>
              <a:ext uri="{FF2B5EF4-FFF2-40B4-BE49-F238E27FC236}">
                <a16:creationId xmlns:a16="http://schemas.microsoft.com/office/drawing/2014/main" id="{72DE83BA-BF6A-A5DA-71B5-6B1477C03B52}"/>
              </a:ext>
            </a:extLst>
          </p:cNvPr>
          <p:cNvSpPr>
            <a:spLocks noGrp="1"/>
          </p:cNvSpPr>
          <p:nvPr>
            <p:ph type="title"/>
          </p:nvPr>
        </p:nvSpPr>
        <p:spPr/>
        <p:txBody>
          <a:bodyPr/>
          <a:lstStyle/>
          <a:p>
            <a:pPr>
              <a:lnSpc>
                <a:spcPct val="100000"/>
              </a:lnSpc>
            </a:pPr>
            <a:r>
              <a:rPr lang="en-US" sz="2800"/>
              <a:t>553.3.2.2 – </a:t>
            </a:r>
            <a:r>
              <a:rPr lang="fr-FR" sz="2800"/>
              <a:t>Application de la mesure de protection par coupure automatique de l'alimentation </a:t>
            </a:r>
            <a:br>
              <a:rPr lang="fr-FR" sz="2800"/>
            </a:br>
            <a:r>
              <a:rPr lang="en-US" sz="2200">
                <a:solidFill>
                  <a:schemeClr val="bg2">
                    <a:lumMod val="50000"/>
                  </a:schemeClr>
                </a:solidFill>
              </a:rPr>
              <a:t>Suggestions for next tender</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ACF53423-DCF4-1D96-C197-49F1EC1D4A6E}"/>
              </a:ext>
            </a:extLst>
          </p:cNvPr>
          <p:cNvSpPr txBox="1">
            <a:spLocks/>
          </p:cNvSpPr>
          <p:nvPr/>
        </p:nvSpPr>
        <p:spPr>
          <a:xfrm>
            <a:off x="6744632" y="1772816"/>
            <a:ext cx="5040000" cy="4427959"/>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Suggestion to integrate in the next UPS tender an “inverse” requirement for manufacturers: we specify the maximum breaker (e.g., C10) that we want to install downstream the breaker, and the UPS shall comply with this requirement.</a:t>
            </a:r>
          </a:p>
          <a:p>
            <a:pPr marL="0" indent="0">
              <a:lnSpc>
                <a:spcPct val="114000"/>
              </a:lnSpc>
              <a:buNone/>
            </a:pPr>
            <a:endParaRPr lang="fr-FR" sz="1800" b="0" i="1">
              <a:solidFill>
                <a:srgbClr val="000000"/>
              </a:solidFill>
              <a:effectLst/>
              <a:latin typeface="Arial" panose="020B0604020202020204" pitchFamily="34" charset="0"/>
            </a:endParaRPr>
          </a:p>
        </p:txBody>
      </p:sp>
      <p:sp>
        <p:nvSpPr>
          <p:cNvPr id="5" name="Rectangle: Rounded Corners 4">
            <a:extLst>
              <a:ext uri="{FF2B5EF4-FFF2-40B4-BE49-F238E27FC236}">
                <a16:creationId xmlns:a16="http://schemas.microsoft.com/office/drawing/2014/main" id="{A9AC07FF-D2C6-DF1B-F15F-CF9F82250EA0}"/>
              </a:ext>
            </a:extLst>
          </p:cNvPr>
          <p:cNvSpPr/>
          <p:nvPr/>
        </p:nvSpPr>
        <p:spPr>
          <a:xfrm>
            <a:off x="551384" y="3402116"/>
            <a:ext cx="5903976" cy="660474"/>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a:extLst>
              <a:ext uri="{FF2B5EF4-FFF2-40B4-BE49-F238E27FC236}">
                <a16:creationId xmlns:a16="http://schemas.microsoft.com/office/drawing/2014/main" id="{86E87A42-4CF4-EA3E-5E8D-9B149815AC9F}"/>
              </a:ext>
            </a:extLst>
          </p:cNvPr>
          <p:cNvPicPr>
            <a:picLocks noChangeAspect="1"/>
          </p:cNvPicPr>
          <p:nvPr/>
        </p:nvPicPr>
        <p:blipFill>
          <a:blip r:embed="rId3"/>
          <a:stretch>
            <a:fillRect/>
          </a:stretch>
        </p:blipFill>
        <p:spPr>
          <a:xfrm>
            <a:off x="11240383" y="5660775"/>
            <a:ext cx="540000" cy="540000"/>
          </a:xfrm>
          <a:prstGeom prst="rect">
            <a:avLst/>
          </a:prstGeom>
        </p:spPr>
      </p:pic>
      <p:pic>
        <p:nvPicPr>
          <p:cNvPr id="3" name="Graphic 2" descr="User with solid fill">
            <a:extLst>
              <a:ext uri="{FF2B5EF4-FFF2-40B4-BE49-F238E27FC236}">
                <a16:creationId xmlns:a16="http://schemas.microsoft.com/office/drawing/2014/main" id="{B076B202-D5BA-E6F7-F09F-A7FCACB9437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122777675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80F4BF-CDBE-7D0C-921E-895A2926A6C4}"/>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EB00657E-E05E-2C1B-7D40-CE5E32AC0002}"/>
              </a:ext>
            </a:extLst>
          </p:cNvPr>
          <p:cNvSpPr>
            <a:spLocks noGrp="1"/>
          </p:cNvSpPr>
          <p:nvPr>
            <p:ph type="sldNum" sz="quarter" idx="12"/>
          </p:nvPr>
        </p:nvSpPr>
        <p:spPr/>
        <p:txBody>
          <a:bodyPr/>
          <a:lstStyle/>
          <a:p>
            <a:fld id="{36B5EA5A-BC32-A742-B11B-8E7414D5B535}" type="slidenum">
              <a:rPr lang="en-US" smtClean="0"/>
              <a:pPr/>
              <a:t>79</a:t>
            </a:fld>
            <a:endParaRPr lang="en-US"/>
          </a:p>
        </p:txBody>
      </p:sp>
      <p:sp>
        <p:nvSpPr>
          <p:cNvPr id="7" name="Title 6">
            <a:extLst>
              <a:ext uri="{FF2B5EF4-FFF2-40B4-BE49-F238E27FC236}">
                <a16:creationId xmlns:a16="http://schemas.microsoft.com/office/drawing/2014/main" id="{C9396200-8C82-96B9-90DA-A7B9C301FD48}"/>
              </a:ext>
            </a:extLst>
          </p:cNvPr>
          <p:cNvSpPr>
            <a:spLocks noGrp="1"/>
          </p:cNvSpPr>
          <p:nvPr>
            <p:ph type="title"/>
          </p:nvPr>
        </p:nvSpPr>
        <p:spPr/>
        <p:txBody>
          <a:bodyPr/>
          <a:lstStyle/>
          <a:p>
            <a:pPr algn="ctr">
              <a:lnSpc>
                <a:spcPct val="100000"/>
              </a:lnSpc>
            </a:pPr>
            <a:r>
              <a:rPr lang="en-US" sz="6000"/>
              <a:t>Discussion Break</a:t>
            </a:r>
            <a:endParaRPr lang="en-GB" sz="4800">
              <a:solidFill>
                <a:schemeClr val="bg2">
                  <a:lumMod val="50000"/>
                </a:schemeClr>
              </a:solidFill>
            </a:endParaRPr>
          </a:p>
        </p:txBody>
      </p:sp>
      <mc:AlternateContent xmlns:mc="http://schemas.openxmlformats.org/markup-compatibility/2006">
        <mc:Choice xmlns:we="http://schemas.microsoft.com/office/webextensions/webextension/2010/11" xmlns:pca="http://schemas.microsoft.com/office/powerpoint/2013/contentapp" Requires="we pca">
          <p:graphicFrame>
            <p:nvGraphicFramePr>
              <p:cNvPr id="5" name="Add-in 4" title="Breaktime">
                <a:extLst>
                  <a:ext uri="{FF2B5EF4-FFF2-40B4-BE49-F238E27FC236}">
                    <a16:creationId xmlns:a16="http://schemas.microsoft.com/office/drawing/2014/main" id="{4A364D4C-B035-A535-710A-4DE22D257B90}"/>
                  </a:ext>
                </a:extLst>
              </p:cNvPr>
              <p:cNvGraphicFramePr>
                <a:graphicFrameLocks noGrp="1"/>
              </p:cNvGraphicFramePr>
              <p:nvPr/>
            </p:nvGraphicFramePr>
            <p:xfrm>
              <a:off x="3680149" y="2122394"/>
              <a:ext cx="4831701" cy="3130924"/>
            </p:xfrm>
            <a:graphic>
              <a:graphicData uri="http://schemas.microsoft.com/office/webextensions/webextension/2010/11">
                <we:webextensionref xmlns:we="http://schemas.microsoft.com/office/webextensions/webextension/2010/11" xmlns:r="http://schemas.openxmlformats.org/officeDocument/2006/relationships" r:id="rId2"/>
              </a:graphicData>
            </a:graphic>
          </p:graphicFrame>
        </mc:Choice>
        <mc:Fallback>
          <p:pic>
            <p:nvPicPr>
              <p:cNvPr id="5" name="Add-in 4" title="Breaktime">
                <a:extLst>
                  <a:ext uri="{FF2B5EF4-FFF2-40B4-BE49-F238E27FC236}">
                    <a16:creationId xmlns:a16="http://schemas.microsoft.com/office/drawing/2014/main" id="{4A364D4C-B035-A535-710A-4DE22D257B90}"/>
                  </a:ext>
                </a:extLst>
              </p:cNvPr>
              <p:cNvPicPr>
                <a:picLocks noGrp="1" noRot="1" noChangeAspect="1" noMove="1" noResize="1" noEditPoints="1" noAdjustHandles="1" noChangeArrowheads="1" noChangeShapeType="1"/>
              </p:cNvPicPr>
              <p:nvPr/>
            </p:nvPicPr>
            <p:blipFill>
              <a:blip r:embed="rId3"/>
              <a:stretch>
                <a:fillRect/>
              </a:stretch>
            </p:blipFill>
            <p:spPr>
              <a:xfrm>
                <a:off x="3680149" y="2122394"/>
                <a:ext cx="4831701" cy="3130924"/>
              </a:xfrm>
              <a:prstGeom prst="rect">
                <a:avLst/>
              </a:prstGeom>
            </p:spPr>
          </p:pic>
        </mc:Fallback>
      </mc:AlternateContent>
    </p:spTree>
    <p:extLst>
      <p:ext uri="{BB962C8B-B14F-4D97-AF65-F5344CB8AC3E}">
        <p14:creationId xmlns:p14="http://schemas.microsoft.com/office/powerpoint/2010/main" val="259083219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C4A298-8E50-1AF4-AC14-6F8EAA76DA1A}"/>
            </a:ext>
          </a:extLst>
        </p:cNvPr>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DE1C20D-EDFA-8E3A-EAF4-DF70EE0097E5}"/>
              </a:ext>
            </a:extLst>
          </p:cNvPr>
          <p:cNvSpPr>
            <a:spLocks noGrp="1"/>
          </p:cNvSpPr>
          <p:nvPr>
            <p:ph type="sldNum" sz="quarter" idx="12"/>
          </p:nvPr>
        </p:nvSpPr>
        <p:spPr/>
        <p:txBody>
          <a:bodyPr/>
          <a:lstStyle/>
          <a:p>
            <a:fld id="{36B5EA5A-BC32-A742-B11B-8E7414D5B535}" type="slidenum">
              <a:rPr lang="en-US" smtClean="0"/>
              <a:pPr/>
              <a:t>8</a:t>
            </a:fld>
            <a:endParaRPr lang="en-US"/>
          </a:p>
        </p:txBody>
      </p:sp>
      <p:sp>
        <p:nvSpPr>
          <p:cNvPr id="5" name="Content Placeholder 7">
            <a:extLst>
              <a:ext uri="{FF2B5EF4-FFF2-40B4-BE49-F238E27FC236}">
                <a16:creationId xmlns:a16="http://schemas.microsoft.com/office/drawing/2014/main" id="{CB8C07E9-DDE8-20B5-381A-3FCEC03DD492}"/>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1800" b="0"/>
              <a:t>Example: Are our </a:t>
            </a:r>
            <a:r>
              <a:rPr lang="en-GB" sz="1800"/>
              <a:t>UPS units</a:t>
            </a:r>
            <a:r>
              <a:rPr lang="en-GB" sz="1800" b="0"/>
              <a:t> used in this configuration and if so, are they conform to the NF EN 50171?</a:t>
            </a:r>
            <a:br>
              <a:rPr lang="en-GB" sz="1800" b="0"/>
            </a:br>
            <a:br>
              <a:rPr lang="en-GB" sz="1800" b="0"/>
            </a:br>
            <a:endParaRPr lang="en-GB" sz="1800" b="0"/>
          </a:p>
          <a:p>
            <a:pPr marL="0" indent="0">
              <a:buNone/>
            </a:pPr>
            <a:r>
              <a:rPr lang="en-GB" sz="1800" b="0"/>
              <a:t>In this review, </a:t>
            </a:r>
            <a:r>
              <a:rPr lang="en-GB" sz="1800"/>
              <a:t>we do not assess such detailed compliance</a:t>
            </a:r>
            <a:r>
              <a:rPr lang="en-GB" sz="1800" b="0"/>
              <a:t> for specific equipment or installations. </a:t>
            </a:r>
            <a:r>
              <a:rPr lang="en-GB" sz="1800"/>
              <a:t>It remains the responsibility of each equipment owner to be aware of, and ensure adherence to, these requirements</a:t>
            </a:r>
          </a:p>
        </p:txBody>
      </p:sp>
      <p:sp>
        <p:nvSpPr>
          <p:cNvPr id="12" name="Title 6">
            <a:extLst>
              <a:ext uri="{FF2B5EF4-FFF2-40B4-BE49-F238E27FC236}">
                <a16:creationId xmlns:a16="http://schemas.microsoft.com/office/drawing/2014/main" id="{94BD7B92-C9FB-D658-964C-1F772BFEC456}"/>
              </a:ext>
            </a:extLst>
          </p:cNvPr>
          <p:cNvSpPr>
            <a:spLocks noGrp="1"/>
          </p:cNvSpPr>
          <p:nvPr>
            <p:ph type="title"/>
          </p:nvPr>
        </p:nvSpPr>
        <p:spPr>
          <a:xfrm>
            <a:off x="407988" y="373593"/>
            <a:ext cx="11376025" cy="1065742"/>
          </a:xfrm>
        </p:spPr>
        <p:txBody>
          <a:bodyPr/>
          <a:lstStyle/>
          <a:p>
            <a:pPr>
              <a:lnSpc>
                <a:spcPct val="100000"/>
              </a:lnSpc>
            </a:pPr>
            <a:r>
              <a:rPr lang="en-US" sz="2800"/>
              <a:t>Detailed Compliance – Example 4</a:t>
            </a:r>
            <a:br>
              <a:rPr lang="fr-FR" sz="2800"/>
            </a:br>
            <a:r>
              <a:rPr lang="en-US" sz="2200">
                <a:solidFill>
                  <a:schemeClr val="bg2">
                    <a:lumMod val="50000"/>
                  </a:schemeClr>
                </a:solidFill>
              </a:rPr>
              <a:t>Importance of reading the standard</a:t>
            </a:r>
            <a:endParaRPr lang="en-GB" sz="2200">
              <a:solidFill>
                <a:schemeClr val="bg2">
                  <a:lumMod val="50000"/>
                </a:schemeClr>
              </a:solidFill>
            </a:endParaRPr>
          </a:p>
        </p:txBody>
      </p:sp>
      <p:pic>
        <p:nvPicPr>
          <p:cNvPr id="9" name="Picture 8">
            <a:extLst>
              <a:ext uri="{FF2B5EF4-FFF2-40B4-BE49-F238E27FC236}">
                <a16:creationId xmlns:a16="http://schemas.microsoft.com/office/drawing/2014/main" id="{E05C91F7-4D83-8190-1829-144BC19B703A}"/>
              </a:ext>
            </a:extLst>
          </p:cNvPr>
          <p:cNvPicPr>
            <a:picLocks noChangeAspect="1"/>
          </p:cNvPicPr>
          <p:nvPr/>
        </p:nvPicPr>
        <p:blipFill>
          <a:blip r:embed="rId2"/>
          <a:srcRect/>
          <a:stretch/>
        </p:blipFill>
        <p:spPr>
          <a:xfrm>
            <a:off x="264032" y="1556792"/>
            <a:ext cx="6120000" cy="1376129"/>
          </a:xfrm>
          <a:prstGeom prst="rect">
            <a:avLst/>
          </a:prstGeom>
        </p:spPr>
      </p:pic>
      <p:pic>
        <p:nvPicPr>
          <p:cNvPr id="2" name="Graphic 1" descr="User with solid fill">
            <a:extLst>
              <a:ext uri="{FF2B5EF4-FFF2-40B4-BE49-F238E27FC236}">
                <a16:creationId xmlns:a16="http://schemas.microsoft.com/office/drawing/2014/main" id="{1ACFCE86-95F3-0793-D27F-7BDE1F9A6DF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318444" y="6469099"/>
            <a:ext cx="194621" cy="194621"/>
          </a:xfrm>
          <a:prstGeom prst="rect">
            <a:avLst/>
          </a:prstGeom>
        </p:spPr>
      </p:pic>
      <p:sp>
        <p:nvSpPr>
          <p:cNvPr id="3" name="Rectangle: Rounded Corners 2">
            <a:extLst>
              <a:ext uri="{FF2B5EF4-FFF2-40B4-BE49-F238E27FC236}">
                <a16:creationId xmlns:a16="http://schemas.microsoft.com/office/drawing/2014/main" id="{281DA638-BFCF-5A0F-AC18-5E6E62CDF78A}"/>
              </a:ext>
            </a:extLst>
          </p:cNvPr>
          <p:cNvSpPr/>
          <p:nvPr/>
        </p:nvSpPr>
        <p:spPr>
          <a:xfrm>
            <a:off x="1208040" y="2066125"/>
            <a:ext cx="1165212" cy="216385"/>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4966222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38EE4F-E27A-B5D4-3217-06B1AB685BE2}"/>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299D9177-44C4-82ED-0FE9-FE12EBB62051}"/>
              </a:ext>
            </a:extLst>
          </p:cNvPr>
          <p:cNvSpPr>
            <a:spLocks noGrp="1"/>
          </p:cNvSpPr>
          <p:nvPr>
            <p:ph type="sldNum" sz="quarter" idx="12"/>
          </p:nvPr>
        </p:nvSpPr>
        <p:spPr/>
        <p:txBody>
          <a:bodyPr/>
          <a:lstStyle/>
          <a:p>
            <a:fld id="{36B5EA5A-BC32-A742-B11B-8E7414D5B535}" type="slidenum">
              <a:rPr lang="en-US" smtClean="0"/>
              <a:pPr/>
              <a:t>80</a:t>
            </a:fld>
            <a:endParaRPr lang="en-US"/>
          </a:p>
        </p:txBody>
      </p:sp>
      <p:sp>
        <p:nvSpPr>
          <p:cNvPr id="7" name="Title 6">
            <a:extLst>
              <a:ext uri="{FF2B5EF4-FFF2-40B4-BE49-F238E27FC236}">
                <a16:creationId xmlns:a16="http://schemas.microsoft.com/office/drawing/2014/main" id="{03DF9508-42D8-37E6-6A07-F183D792A96E}"/>
              </a:ext>
            </a:extLst>
          </p:cNvPr>
          <p:cNvSpPr>
            <a:spLocks noGrp="1"/>
          </p:cNvSpPr>
          <p:nvPr>
            <p:ph type="title"/>
          </p:nvPr>
        </p:nvSpPr>
        <p:spPr/>
        <p:txBody>
          <a:bodyPr/>
          <a:lstStyle/>
          <a:p>
            <a:pPr>
              <a:lnSpc>
                <a:spcPct val="100000"/>
              </a:lnSpc>
            </a:pPr>
            <a:r>
              <a:rPr lang="en-US" sz="2800"/>
              <a:t>555.1.4 – </a:t>
            </a:r>
            <a:r>
              <a:rPr lang="fr-FR" sz="2800"/>
              <a:t>Socles de prise de courant</a:t>
            </a:r>
            <a:br>
              <a:rPr lang="fr-FR" sz="2800"/>
            </a:br>
            <a:r>
              <a:rPr lang="en-US" sz="2200">
                <a:solidFill>
                  <a:schemeClr val="bg2">
                    <a:lumMod val="50000"/>
                  </a:schemeClr>
                </a:solidFill>
              </a:rPr>
              <a:t>Automatic trip in case of disconnection of plugs &gt; 32 A</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7F3CD353-B919-13EB-DBD9-3B8D8A132AED}"/>
              </a:ext>
            </a:extLst>
          </p:cNvPr>
          <p:cNvSpPr txBox="1">
            <a:spLocks/>
          </p:cNvSpPr>
          <p:nvPr/>
        </p:nvSpPr>
        <p:spPr>
          <a:xfrm>
            <a:off x="6744632" y="1592263"/>
            <a:ext cx="5040000" cy="1188666"/>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Only sockets equipped with mechanical or electrical interlocks preventing the disconnection onload can be installed.</a:t>
            </a:r>
          </a:p>
          <a:p>
            <a:pPr marL="0" indent="0">
              <a:lnSpc>
                <a:spcPct val="114000"/>
              </a:lnSpc>
              <a:buNone/>
            </a:pPr>
            <a:endParaRPr lang="fr-FR" sz="1800" b="0" i="1">
              <a:solidFill>
                <a:srgbClr val="000000"/>
              </a:solidFill>
              <a:effectLst/>
              <a:latin typeface="Arial" panose="020B0604020202020204" pitchFamily="34" charset="0"/>
            </a:endParaRPr>
          </a:p>
        </p:txBody>
      </p:sp>
      <p:pic>
        <p:nvPicPr>
          <p:cNvPr id="4" name="Picture 3">
            <a:extLst>
              <a:ext uri="{FF2B5EF4-FFF2-40B4-BE49-F238E27FC236}">
                <a16:creationId xmlns:a16="http://schemas.microsoft.com/office/drawing/2014/main" id="{092D480F-A725-516B-949C-6326B0E188F3}"/>
              </a:ext>
            </a:extLst>
          </p:cNvPr>
          <p:cNvPicPr>
            <a:picLocks noChangeAspect="1"/>
          </p:cNvPicPr>
          <p:nvPr/>
        </p:nvPicPr>
        <p:blipFill>
          <a:blip r:embed="rId2"/>
          <a:stretch>
            <a:fillRect/>
          </a:stretch>
        </p:blipFill>
        <p:spPr>
          <a:xfrm>
            <a:off x="407988" y="1628800"/>
            <a:ext cx="6120000" cy="481803"/>
          </a:xfrm>
          <a:prstGeom prst="rect">
            <a:avLst/>
          </a:prstGeom>
        </p:spPr>
      </p:pic>
      <p:sp>
        <p:nvSpPr>
          <p:cNvPr id="5" name="Rectangle: Rounded Corners 4">
            <a:extLst>
              <a:ext uri="{FF2B5EF4-FFF2-40B4-BE49-F238E27FC236}">
                <a16:creationId xmlns:a16="http://schemas.microsoft.com/office/drawing/2014/main" id="{F16863A8-C3F0-5402-ED16-A75E005AB59B}"/>
              </a:ext>
            </a:extLst>
          </p:cNvPr>
          <p:cNvSpPr/>
          <p:nvPr/>
        </p:nvSpPr>
        <p:spPr>
          <a:xfrm>
            <a:off x="407989" y="1621922"/>
            <a:ext cx="6120000" cy="488681"/>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a:extLst>
              <a:ext uri="{FF2B5EF4-FFF2-40B4-BE49-F238E27FC236}">
                <a16:creationId xmlns:a16="http://schemas.microsoft.com/office/drawing/2014/main" id="{8664A3C5-C9D5-3DA4-6864-D679D0645A66}"/>
              </a:ext>
            </a:extLst>
          </p:cNvPr>
          <p:cNvPicPr>
            <a:picLocks noChangeAspect="1"/>
          </p:cNvPicPr>
          <p:nvPr/>
        </p:nvPicPr>
        <p:blipFill>
          <a:blip r:embed="rId3"/>
          <a:stretch>
            <a:fillRect/>
          </a:stretch>
        </p:blipFill>
        <p:spPr>
          <a:xfrm>
            <a:off x="11244013" y="5660775"/>
            <a:ext cx="540000" cy="540000"/>
          </a:xfrm>
          <a:prstGeom prst="rect">
            <a:avLst/>
          </a:prstGeom>
        </p:spPr>
      </p:pic>
      <p:pic>
        <p:nvPicPr>
          <p:cNvPr id="13" name="Picture 12">
            <a:extLst>
              <a:ext uri="{FF2B5EF4-FFF2-40B4-BE49-F238E27FC236}">
                <a16:creationId xmlns:a16="http://schemas.microsoft.com/office/drawing/2014/main" id="{AB7BD7FF-A0B3-E2ED-4102-C0A277DEA303}"/>
              </a:ext>
            </a:extLst>
          </p:cNvPr>
          <p:cNvPicPr>
            <a:picLocks noChangeAspect="1"/>
          </p:cNvPicPr>
          <p:nvPr/>
        </p:nvPicPr>
        <p:blipFill>
          <a:blip r:embed="rId4"/>
          <a:stretch>
            <a:fillRect/>
          </a:stretch>
        </p:blipFill>
        <p:spPr>
          <a:xfrm>
            <a:off x="2570866" y="3068960"/>
            <a:ext cx="6660157" cy="2550271"/>
          </a:xfrm>
          <a:prstGeom prst="rect">
            <a:avLst/>
          </a:prstGeom>
        </p:spPr>
      </p:pic>
      <p:sp>
        <p:nvSpPr>
          <p:cNvPr id="14" name="Content Placeholder 7">
            <a:extLst>
              <a:ext uri="{FF2B5EF4-FFF2-40B4-BE49-F238E27FC236}">
                <a16:creationId xmlns:a16="http://schemas.microsoft.com/office/drawing/2014/main" id="{14851F23-244D-9D14-AD1F-C6A7854E76CD}"/>
              </a:ext>
            </a:extLst>
          </p:cNvPr>
          <p:cNvSpPr txBox="1">
            <a:spLocks/>
          </p:cNvSpPr>
          <p:nvPr/>
        </p:nvSpPr>
        <p:spPr>
          <a:xfrm>
            <a:off x="3791744" y="5763246"/>
            <a:ext cx="4536504" cy="288032"/>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lnSpc>
                <a:spcPct val="114000"/>
              </a:lnSpc>
              <a:buNone/>
            </a:pPr>
            <a:r>
              <a:rPr lang="en-US" sz="1200" b="0" i="1"/>
              <a:t>Excerpt from GENEB___0027</a:t>
            </a:r>
          </a:p>
          <a:p>
            <a:pPr marL="0" indent="0" algn="ctr">
              <a:lnSpc>
                <a:spcPct val="114000"/>
              </a:lnSpc>
              <a:buNone/>
            </a:pPr>
            <a:endParaRPr lang="fr-FR" sz="1200" b="0" i="1">
              <a:solidFill>
                <a:srgbClr val="000000"/>
              </a:solidFill>
              <a:effectLst/>
              <a:latin typeface="Arial" panose="020B0604020202020204" pitchFamily="34" charset="0"/>
            </a:endParaRPr>
          </a:p>
        </p:txBody>
      </p:sp>
      <p:cxnSp>
        <p:nvCxnSpPr>
          <p:cNvPr id="16" name="Straight Connector 15">
            <a:extLst>
              <a:ext uri="{FF2B5EF4-FFF2-40B4-BE49-F238E27FC236}">
                <a16:creationId xmlns:a16="http://schemas.microsoft.com/office/drawing/2014/main" id="{C9266D71-29BA-D0B9-6B39-3CD9C812C183}"/>
              </a:ext>
            </a:extLst>
          </p:cNvPr>
          <p:cNvCxnSpPr/>
          <p:nvPr/>
        </p:nvCxnSpPr>
        <p:spPr>
          <a:xfrm>
            <a:off x="7824192" y="4005064"/>
            <a:ext cx="1080120" cy="108012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B356B399-5227-EFAD-1472-CFDE4970792A}"/>
              </a:ext>
            </a:extLst>
          </p:cNvPr>
          <p:cNvCxnSpPr>
            <a:cxnSpLocks/>
          </p:cNvCxnSpPr>
          <p:nvPr/>
        </p:nvCxnSpPr>
        <p:spPr>
          <a:xfrm flipV="1">
            <a:off x="7824192" y="3968750"/>
            <a:ext cx="1008112" cy="104442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pic>
        <p:nvPicPr>
          <p:cNvPr id="3" name="Graphic 2" descr="User with solid fill">
            <a:extLst>
              <a:ext uri="{FF2B5EF4-FFF2-40B4-BE49-F238E27FC236}">
                <a16:creationId xmlns:a16="http://schemas.microsoft.com/office/drawing/2014/main" id="{9E39BB22-AB8C-8D91-7737-EB37B32C52B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316454792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D20585-062C-2B58-D215-0526D0B87393}"/>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1EB01195-CD1A-14C6-B98E-700C64D431D3}"/>
              </a:ext>
            </a:extLst>
          </p:cNvPr>
          <p:cNvSpPr>
            <a:spLocks noGrp="1"/>
          </p:cNvSpPr>
          <p:nvPr>
            <p:ph type="sldNum" sz="quarter" idx="12"/>
          </p:nvPr>
        </p:nvSpPr>
        <p:spPr/>
        <p:txBody>
          <a:bodyPr/>
          <a:lstStyle/>
          <a:p>
            <a:fld id="{36B5EA5A-BC32-A742-B11B-8E7414D5B535}" type="slidenum">
              <a:rPr lang="en-US" smtClean="0"/>
              <a:pPr/>
              <a:t>81</a:t>
            </a:fld>
            <a:endParaRPr lang="en-US"/>
          </a:p>
        </p:txBody>
      </p:sp>
      <p:pic>
        <p:nvPicPr>
          <p:cNvPr id="9" name="Picture 8">
            <a:extLst>
              <a:ext uri="{FF2B5EF4-FFF2-40B4-BE49-F238E27FC236}">
                <a16:creationId xmlns:a16="http://schemas.microsoft.com/office/drawing/2014/main" id="{763959B8-B4F1-7BB8-F59E-44DA6EF4CF2A}"/>
              </a:ext>
            </a:extLst>
          </p:cNvPr>
          <p:cNvPicPr>
            <a:picLocks noChangeAspect="1"/>
          </p:cNvPicPr>
          <p:nvPr/>
        </p:nvPicPr>
        <p:blipFill>
          <a:blip r:embed="rId2"/>
          <a:stretch>
            <a:fillRect/>
          </a:stretch>
        </p:blipFill>
        <p:spPr>
          <a:xfrm>
            <a:off x="407368" y="1628800"/>
            <a:ext cx="6120000" cy="1384898"/>
          </a:xfrm>
          <a:prstGeom prst="rect">
            <a:avLst/>
          </a:prstGeom>
        </p:spPr>
      </p:pic>
      <p:sp>
        <p:nvSpPr>
          <p:cNvPr id="7" name="Title 6">
            <a:extLst>
              <a:ext uri="{FF2B5EF4-FFF2-40B4-BE49-F238E27FC236}">
                <a16:creationId xmlns:a16="http://schemas.microsoft.com/office/drawing/2014/main" id="{91848E6A-0027-42F1-AAF1-8968D985155E}"/>
              </a:ext>
            </a:extLst>
          </p:cNvPr>
          <p:cNvSpPr>
            <a:spLocks noGrp="1"/>
          </p:cNvSpPr>
          <p:nvPr>
            <p:ph type="title"/>
          </p:nvPr>
        </p:nvSpPr>
        <p:spPr/>
        <p:txBody>
          <a:bodyPr/>
          <a:lstStyle/>
          <a:p>
            <a:pPr>
              <a:lnSpc>
                <a:spcPct val="100000"/>
              </a:lnSpc>
            </a:pPr>
            <a:r>
              <a:rPr lang="en-US" sz="2800"/>
              <a:t>555.1.4 – </a:t>
            </a:r>
            <a:r>
              <a:rPr lang="fr-FR" sz="2800"/>
              <a:t>Socles de prise de courant</a:t>
            </a:r>
            <a:br>
              <a:rPr lang="fr-FR" sz="2800"/>
            </a:br>
            <a:r>
              <a:rPr lang="en-US" sz="2200">
                <a:solidFill>
                  <a:schemeClr val="bg2">
                    <a:lumMod val="50000"/>
                  </a:schemeClr>
                </a:solidFill>
              </a:rPr>
              <a:t>Need shutters on T13 sockets</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839D2B04-8562-7457-6321-271C4A3B6EF8}"/>
              </a:ext>
            </a:extLst>
          </p:cNvPr>
          <p:cNvSpPr txBox="1">
            <a:spLocks/>
          </p:cNvSpPr>
          <p:nvPr/>
        </p:nvSpPr>
        <p:spPr>
          <a:xfrm>
            <a:off x="6744632" y="1592263"/>
            <a:ext cx="5040000" cy="1476697"/>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The nonindustrial sockets (e.g. T13) shall now have shutters to prevent accidental ingress.</a:t>
            </a:r>
          </a:p>
          <a:p>
            <a:pPr marL="0" indent="0">
              <a:lnSpc>
                <a:spcPct val="114000"/>
              </a:lnSpc>
              <a:buNone/>
            </a:pPr>
            <a:r>
              <a:rPr lang="en-US" sz="1800" b="0"/>
              <a:t>This impact all CERN sockets.</a:t>
            </a:r>
          </a:p>
          <a:p>
            <a:pPr marL="0" indent="0">
              <a:lnSpc>
                <a:spcPct val="114000"/>
              </a:lnSpc>
              <a:buNone/>
            </a:pPr>
            <a:endParaRPr lang="fr-FR" sz="1800" b="0" i="1">
              <a:solidFill>
                <a:srgbClr val="000000"/>
              </a:solidFill>
              <a:effectLst/>
              <a:latin typeface="Arial" panose="020B0604020202020204" pitchFamily="34" charset="0"/>
            </a:endParaRPr>
          </a:p>
        </p:txBody>
      </p:sp>
      <p:sp>
        <p:nvSpPr>
          <p:cNvPr id="5" name="Rectangle: Rounded Corners 4">
            <a:extLst>
              <a:ext uri="{FF2B5EF4-FFF2-40B4-BE49-F238E27FC236}">
                <a16:creationId xmlns:a16="http://schemas.microsoft.com/office/drawing/2014/main" id="{E2D6A24A-4D0D-08DC-4A25-3C9A63646515}"/>
              </a:ext>
            </a:extLst>
          </p:cNvPr>
          <p:cNvSpPr/>
          <p:nvPr/>
        </p:nvSpPr>
        <p:spPr>
          <a:xfrm>
            <a:off x="407988" y="1593479"/>
            <a:ext cx="6120000" cy="488681"/>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a:extLst>
              <a:ext uri="{FF2B5EF4-FFF2-40B4-BE49-F238E27FC236}">
                <a16:creationId xmlns:a16="http://schemas.microsoft.com/office/drawing/2014/main" id="{63B0AED3-DF87-2006-05DA-A7723B47AFFB}"/>
              </a:ext>
            </a:extLst>
          </p:cNvPr>
          <p:cNvPicPr>
            <a:picLocks noChangeAspect="1"/>
          </p:cNvPicPr>
          <p:nvPr/>
        </p:nvPicPr>
        <p:blipFill>
          <a:blip r:embed="rId3"/>
          <a:stretch>
            <a:fillRect/>
          </a:stretch>
        </p:blipFill>
        <p:spPr>
          <a:xfrm>
            <a:off x="11231382" y="5660775"/>
            <a:ext cx="540000" cy="540000"/>
          </a:xfrm>
          <a:prstGeom prst="rect">
            <a:avLst/>
          </a:prstGeom>
        </p:spPr>
      </p:pic>
      <p:pic>
        <p:nvPicPr>
          <p:cNvPr id="3074" name="Picture 2">
            <a:extLst>
              <a:ext uri="{FF2B5EF4-FFF2-40B4-BE49-F238E27FC236}">
                <a16:creationId xmlns:a16="http://schemas.microsoft.com/office/drawing/2014/main" id="{3A487FB9-91E0-135C-3729-632174058F4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4211" t="29028" r="4054" b="18291"/>
          <a:stretch>
            <a:fillRect/>
          </a:stretch>
        </p:blipFill>
        <p:spPr bwMode="auto">
          <a:xfrm>
            <a:off x="1278078" y="3697474"/>
            <a:ext cx="2792649" cy="1800000"/>
          </a:xfrm>
          <a:prstGeom prst="rect">
            <a:avLst/>
          </a:prstGeom>
          <a:noFill/>
          <a:extLst>
            <a:ext uri="{909E8E84-426E-40DD-AFC4-6F175D3DCCD1}">
              <a14:hiddenFill xmlns:a14="http://schemas.microsoft.com/office/drawing/2010/main">
                <a:solidFill>
                  <a:srgbClr val="FFFFFF"/>
                </a:solidFill>
              </a14:hiddenFill>
            </a:ext>
          </a:extLst>
        </p:spPr>
      </p:pic>
      <p:sp>
        <p:nvSpPr>
          <p:cNvPr id="10" name="Content Placeholder 7">
            <a:extLst>
              <a:ext uri="{FF2B5EF4-FFF2-40B4-BE49-F238E27FC236}">
                <a16:creationId xmlns:a16="http://schemas.microsoft.com/office/drawing/2014/main" id="{733C5F13-A248-BE31-7BC3-ACF9E6FD75F4}"/>
              </a:ext>
            </a:extLst>
          </p:cNvPr>
          <p:cNvSpPr txBox="1">
            <a:spLocks/>
          </p:cNvSpPr>
          <p:nvPr/>
        </p:nvSpPr>
        <p:spPr>
          <a:xfrm>
            <a:off x="2103082" y="5623408"/>
            <a:ext cx="936104" cy="359817"/>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lnSpc>
                <a:spcPct val="114000"/>
              </a:lnSpc>
              <a:buNone/>
            </a:pPr>
            <a:r>
              <a:rPr lang="en-US" sz="1800">
                <a:solidFill>
                  <a:srgbClr val="FF0000"/>
                </a:solidFill>
              </a:rPr>
              <a:t>NOT OK</a:t>
            </a:r>
          </a:p>
          <a:p>
            <a:pPr marL="0" indent="0" algn="ctr">
              <a:lnSpc>
                <a:spcPct val="114000"/>
              </a:lnSpc>
              <a:buNone/>
            </a:pPr>
            <a:endParaRPr lang="fr-FR" sz="1800" i="1">
              <a:solidFill>
                <a:srgbClr val="FF0000"/>
              </a:solidFill>
              <a:effectLst/>
              <a:latin typeface="Arial" panose="020B0604020202020204" pitchFamily="34" charset="0"/>
            </a:endParaRPr>
          </a:p>
        </p:txBody>
      </p:sp>
      <p:pic>
        <p:nvPicPr>
          <p:cNvPr id="19" name="Picture 18">
            <a:extLst>
              <a:ext uri="{FF2B5EF4-FFF2-40B4-BE49-F238E27FC236}">
                <a16:creationId xmlns:a16="http://schemas.microsoft.com/office/drawing/2014/main" id="{9D3A9226-3797-1FC6-CA3E-36579380B253}"/>
              </a:ext>
            </a:extLst>
          </p:cNvPr>
          <p:cNvPicPr>
            <a:picLocks noChangeAspect="1"/>
          </p:cNvPicPr>
          <p:nvPr/>
        </p:nvPicPr>
        <p:blipFill>
          <a:blip r:embed="rId5"/>
          <a:srcRect l="2277" r="7162" b="9731"/>
          <a:stretch>
            <a:fillRect/>
          </a:stretch>
        </p:blipFill>
        <p:spPr>
          <a:xfrm>
            <a:off x="4727848" y="3697474"/>
            <a:ext cx="3182846" cy="1800000"/>
          </a:xfrm>
          <a:prstGeom prst="rect">
            <a:avLst/>
          </a:prstGeom>
        </p:spPr>
      </p:pic>
      <p:sp>
        <p:nvSpPr>
          <p:cNvPr id="20" name="Content Placeholder 7">
            <a:extLst>
              <a:ext uri="{FF2B5EF4-FFF2-40B4-BE49-F238E27FC236}">
                <a16:creationId xmlns:a16="http://schemas.microsoft.com/office/drawing/2014/main" id="{43E6A8F2-1624-5326-0304-1FB9E6EE8AC8}"/>
              </a:ext>
            </a:extLst>
          </p:cNvPr>
          <p:cNvSpPr txBox="1">
            <a:spLocks/>
          </p:cNvSpPr>
          <p:nvPr/>
        </p:nvSpPr>
        <p:spPr>
          <a:xfrm>
            <a:off x="5800794" y="5623407"/>
            <a:ext cx="936104" cy="359817"/>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lnSpc>
                <a:spcPct val="114000"/>
              </a:lnSpc>
              <a:buNone/>
            </a:pPr>
            <a:r>
              <a:rPr lang="en-US" sz="1800">
                <a:solidFill>
                  <a:srgbClr val="00B050"/>
                </a:solidFill>
              </a:rPr>
              <a:t>OK</a:t>
            </a:r>
          </a:p>
          <a:p>
            <a:pPr marL="0" indent="0" algn="ctr">
              <a:lnSpc>
                <a:spcPct val="114000"/>
              </a:lnSpc>
              <a:buNone/>
            </a:pPr>
            <a:endParaRPr lang="fr-FR" sz="1800" i="1">
              <a:solidFill>
                <a:srgbClr val="00B050"/>
              </a:solidFill>
              <a:effectLst/>
              <a:latin typeface="Arial" panose="020B0604020202020204" pitchFamily="34" charset="0"/>
            </a:endParaRPr>
          </a:p>
        </p:txBody>
      </p:sp>
      <p:pic>
        <p:nvPicPr>
          <p:cNvPr id="22" name="Picture 21">
            <a:extLst>
              <a:ext uri="{FF2B5EF4-FFF2-40B4-BE49-F238E27FC236}">
                <a16:creationId xmlns:a16="http://schemas.microsoft.com/office/drawing/2014/main" id="{8C73693C-C25E-248E-C53D-AFEC3C792B5C}"/>
              </a:ext>
            </a:extLst>
          </p:cNvPr>
          <p:cNvPicPr>
            <a:picLocks noChangeAspect="1"/>
          </p:cNvPicPr>
          <p:nvPr/>
        </p:nvPicPr>
        <p:blipFill>
          <a:blip r:embed="rId6"/>
          <a:stretch>
            <a:fillRect/>
          </a:stretch>
        </p:blipFill>
        <p:spPr>
          <a:xfrm>
            <a:off x="8904312" y="3476568"/>
            <a:ext cx="1187077" cy="2101395"/>
          </a:xfrm>
          <a:prstGeom prst="rect">
            <a:avLst/>
          </a:prstGeom>
        </p:spPr>
      </p:pic>
      <p:sp>
        <p:nvSpPr>
          <p:cNvPr id="23" name="Content Placeholder 7">
            <a:extLst>
              <a:ext uri="{FF2B5EF4-FFF2-40B4-BE49-F238E27FC236}">
                <a16:creationId xmlns:a16="http://schemas.microsoft.com/office/drawing/2014/main" id="{A4A8EFEF-C054-7062-69F6-AC93325367D5}"/>
              </a:ext>
            </a:extLst>
          </p:cNvPr>
          <p:cNvSpPr txBox="1">
            <a:spLocks/>
          </p:cNvSpPr>
          <p:nvPr/>
        </p:nvSpPr>
        <p:spPr>
          <a:xfrm>
            <a:off x="8616280" y="5651175"/>
            <a:ext cx="1728192" cy="359817"/>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lnSpc>
                <a:spcPct val="114000"/>
              </a:lnSpc>
              <a:buNone/>
            </a:pPr>
            <a:r>
              <a:rPr lang="en-US" sz="1800">
                <a:solidFill>
                  <a:schemeClr val="tx2">
                    <a:lumMod val="50000"/>
                    <a:lumOff val="50000"/>
                  </a:schemeClr>
                </a:solidFill>
              </a:rPr>
              <a:t>(not impacted)</a:t>
            </a:r>
          </a:p>
          <a:p>
            <a:pPr marL="0" indent="0" algn="ctr">
              <a:lnSpc>
                <a:spcPct val="114000"/>
              </a:lnSpc>
              <a:buNone/>
            </a:pPr>
            <a:endParaRPr lang="fr-FR" sz="1800" i="1">
              <a:solidFill>
                <a:schemeClr val="tx2">
                  <a:lumMod val="50000"/>
                  <a:lumOff val="50000"/>
                </a:schemeClr>
              </a:solidFill>
              <a:effectLst/>
              <a:latin typeface="Arial" panose="020B0604020202020204" pitchFamily="34" charset="0"/>
            </a:endParaRPr>
          </a:p>
        </p:txBody>
      </p:sp>
      <p:pic>
        <p:nvPicPr>
          <p:cNvPr id="2" name="Graphic 1" descr="User with solid fill">
            <a:extLst>
              <a:ext uri="{FF2B5EF4-FFF2-40B4-BE49-F238E27FC236}">
                <a16:creationId xmlns:a16="http://schemas.microsoft.com/office/drawing/2014/main" id="{B0C00107-5B97-7279-FF0B-D0D816B807C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25777414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D526E2-F4A0-63A3-ECCC-7CE326D6E977}"/>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7F7715F9-A5B5-5244-D95C-376D941D49AF}"/>
              </a:ext>
            </a:extLst>
          </p:cNvPr>
          <p:cNvSpPr>
            <a:spLocks noGrp="1"/>
          </p:cNvSpPr>
          <p:nvPr>
            <p:ph type="sldNum" sz="quarter" idx="12"/>
          </p:nvPr>
        </p:nvSpPr>
        <p:spPr/>
        <p:txBody>
          <a:bodyPr/>
          <a:lstStyle/>
          <a:p>
            <a:fld id="{36B5EA5A-BC32-A742-B11B-8E7414D5B535}" type="slidenum">
              <a:rPr lang="en-US" smtClean="0"/>
              <a:pPr/>
              <a:t>82</a:t>
            </a:fld>
            <a:endParaRPr lang="en-US"/>
          </a:p>
        </p:txBody>
      </p:sp>
      <p:sp>
        <p:nvSpPr>
          <p:cNvPr id="7" name="Title 6">
            <a:extLst>
              <a:ext uri="{FF2B5EF4-FFF2-40B4-BE49-F238E27FC236}">
                <a16:creationId xmlns:a16="http://schemas.microsoft.com/office/drawing/2014/main" id="{B29F3984-BADB-089F-9232-CE2B0CA751E4}"/>
              </a:ext>
            </a:extLst>
          </p:cNvPr>
          <p:cNvSpPr>
            <a:spLocks noGrp="1"/>
          </p:cNvSpPr>
          <p:nvPr>
            <p:ph type="title"/>
          </p:nvPr>
        </p:nvSpPr>
        <p:spPr/>
        <p:txBody>
          <a:bodyPr/>
          <a:lstStyle/>
          <a:p>
            <a:pPr>
              <a:lnSpc>
                <a:spcPct val="100000"/>
              </a:lnSpc>
            </a:pPr>
            <a:r>
              <a:rPr lang="en-US" sz="2800"/>
              <a:t>559.4.1 – </a:t>
            </a:r>
            <a:r>
              <a:rPr lang="fr-CH" sz="2800"/>
              <a:t> Luminaires et installations d'éclairage - Généralités</a:t>
            </a:r>
            <a:br>
              <a:rPr lang="fr-FR" sz="2800"/>
            </a:br>
            <a:r>
              <a:rPr lang="en-GB" sz="2200">
                <a:solidFill>
                  <a:schemeClr val="bg2">
                    <a:lumMod val="50000"/>
                  </a:schemeClr>
                </a:solidFill>
              </a:rPr>
              <a:t>New symbols for lighting installation</a:t>
            </a:r>
          </a:p>
        </p:txBody>
      </p:sp>
      <p:sp>
        <p:nvSpPr>
          <p:cNvPr id="12" name="Content Placeholder 7">
            <a:extLst>
              <a:ext uri="{FF2B5EF4-FFF2-40B4-BE49-F238E27FC236}">
                <a16:creationId xmlns:a16="http://schemas.microsoft.com/office/drawing/2014/main" id="{5D10CD3C-BE75-0EC7-D148-617FF40CA9E7}"/>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GB" sz="1800" b="0"/>
              <a:t>LIGHTINGS must be installed in line with the indications provided by the symbols in accordance with the NF EN 60598 series.</a:t>
            </a:r>
            <a:endParaRPr lang="fr-FR" sz="1800" b="0" i="1">
              <a:solidFill>
                <a:srgbClr val="000000"/>
              </a:solidFill>
              <a:effectLst/>
              <a:latin typeface="Arial" panose="020B0604020202020204" pitchFamily="34" charset="0"/>
            </a:endParaRPr>
          </a:p>
        </p:txBody>
      </p:sp>
      <p:pic>
        <p:nvPicPr>
          <p:cNvPr id="2" name="Graphic 1" descr="User with solid fill">
            <a:extLst>
              <a:ext uri="{FF2B5EF4-FFF2-40B4-BE49-F238E27FC236}">
                <a16:creationId xmlns:a16="http://schemas.microsoft.com/office/drawing/2014/main" id="{4F6917BB-C2C6-A169-7C32-9AEC604348C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318444" y="6469099"/>
            <a:ext cx="194621" cy="194621"/>
          </a:xfrm>
          <a:prstGeom prst="rect">
            <a:avLst/>
          </a:prstGeom>
        </p:spPr>
      </p:pic>
      <p:pic>
        <p:nvPicPr>
          <p:cNvPr id="5" name="Picture 4">
            <a:extLst>
              <a:ext uri="{FF2B5EF4-FFF2-40B4-BE49-F238E27FC236}">
                <a16:creationId xmlns:a16="http://schemas.microsoft.com/office/drawing/2014/main" id="{85C88CF8-3DDA-E59A-22FA-62344796D0E5}"/>
              </a:ext>
            </a:extLst>
          </p:cNvPr>
          <p:cNvPicPr>
            <a:picLocks noChangeAspect="1"/>
          </p:cNvPicPr>
          <p:nvPr/>
        </p:nvPicPr>
        <p:blipFill>
          <a:blip r:embed="rId4"/>
          <a:stretch>
            <a:fillRect/>
          </a:stretch>
        </p:blipFill>
        <p:spPr>
          <a:xfrm>
            <a:off x="11243065" y="5660775"/>
            <a:ext cx="540000" cy="540000"/>
          </a:xfrm>
          <a:prstGeom prst="rect">
            <a:avLst/>
          </a:prstGeom>
        </p:spPr>
      </p:pic>
      <p:pic>
        <p:nvPicPr>
          <p:cNvPr id="8" name="Picture 7">
            <a:extLst>
              <a:ext uri="{FF2B5EF4-FFF2-40B4-BE49-F238E27FC236}">
                <a16:creationId xmlns:a16="http://schemas.microsoft.com/office/drawing/2014/main" id="{02BBB508-AFEA-99BD-08ED-4F8C0E82D016}"/>
              </a:ext>
            </a:extLst>
          </p:cNvPr>
          <p:cNvPicPr>
            <a:picLocks noChangeAspect="1"/>
          </p:cNvPicPr>
          <p:nvPr/>
        </p:nvPicPr>
        <p:blipFill>
          <a:blip r:embed="rId5"/>
          <a:srcRect t="2736" b="8172"/>
          <a:stretch>
            <a:fillRect/>
          </a:stretch>
        </p:blipFill>
        <p:spPr>
          <a:xfrm>
            <a:off x="1095668" y="1399992"/>
            <a:ext cx="4351701" cy="4800783"/>
          </a:xfrm>
          <a:prstGeom prst="rect">
            <a:avLst/>
          </a:prstGeom>
        </p:spPr>
      </p:pic>
    </p:spTree>
    <p:extLst>
      <p:ext uri="{BB962C8B-B14F-4D97-AF65-F5344CB8AC3E}">
        <p14:creationId xmlns:p14="http://schemas.microsoft.com/office/powerpoint/2010/main" val="86147390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E4C6B5-D7A5-2768-C106-1E7472630716}"/>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64E7D9B9-B714-57E8-E74A-017D7EDC4AE5}"/>
              </a:ext>
            </a:extLst>
          </p:cNvPr>
          <p:cNvPicPr>
            <a:picLocks noChangeAspect="1"/>
          </p:cNvPicPr>
          <p:nvPr/>
        </p:nvPicPr>
        <p:blipFill>
          <a:blip r:embed="rId2"/>
          <a:stretch>
            <a:fillRect/>
          </a:stretch>
        </p:blipFill>
        <p:spPr>
          <a:xfrm>
            <a:off x="407368" y="1628800"/>
            <a:ext cx="6120000" cy="1650090"/>
          </a:xfrm>
          <a:prstGeom prst="rect">
            <a:avLst/>
          </a:prstGeom>
        </p:spPr>
      </p:pic>
      <p:sp>
        <p:nvSpPr>
          <p:cNvPr id="6" name="Slide Number Placeholder 5">
            <a:extLst>
              <a:ext uri="{FF2B5EF4-FFF2-40B4-BE49-F238E27FC236}">
                <a16:creationId xmlns:a16="http://schemas.microsoft.com/office/drawing/2014/main" id="{E7BEC4D2-7EF0-95AE-65E6-7B8A99CD6D5B}"/>
              </a:ext>
            </a:extLst>
          </p:cNvPr>
          <p:cNvSpPr>
            <a:spLocks noGrp="1"/>
          </p:cNvSpPr>
          <p:nvPr>
            <p:ph type="sldNum" sz="quarter" idx="12"/>
          </p:nvPr>
        </p:nvSpPr>
        <p:spPr/>
        <p:txBody>
          <a:bodyPr/>
          <a:lstStyle/>
          <a:p>
            <a:fld id="{36B5EA5A-BC32-A742-B11B-8E7414D5B535}" type="slidenum">
              <a:rPr lang="en-US" smtClean="0"/>
              <a:pPr/>
              <a:t>83</a:t>
            </a:fld>
            <a:endParaRPr lang="en-US"/>
          </a:p>
        </p:txBody>
      </p:sp>
      <p:sp>
        <p:nvSpPr>
          <p:cNvPr id="7" name="Title 6">
            <a:extLst>
              <a:ext uri="{FF2B5EF4-FFF2-40B4-BE49-F238E27FC236}">
                <a16:creationId xmlns:a16="http://schemas.microsoft.com/office/drawing/2014/main" id="{B9CDB2C5-B770-A0C9-B202-A49EC8BE3B12}"/>
              </a:ext>
            </a:extLst>
          </p:cNvPr>
          <p:cNvSpPr>
            <a:spLocks noGrp="1"/>
          </p:cNvSpPr>
          <p:nvPr>
            <p:ph type="title"/>
          </p:nvPr>
        </p:nvSpPr>
        <p:spPr/>
        <p:txBody>
          <a:bodyPr/>
          <a:lstStyle/>
          <a:p>
            <a:pPr>
              <a:lnSpc>
                <a:spcPct val="100000"/>
              </a:lnSpc>
            </a:pPr>
            <a:r>
              <a:rPr lang="en-US" sz="2800"/>
              <a:t>561.1 – </a:t>
            </a:r>
            <a:r>
              <a:rPr lang="fr-FR" sz="2800"/>
              <a:t>Installations de sécurité</a:t>
            </a:r>
            <a:br>
              <a:rPr lang="fr-FR" sz="2800"/>
            </a:br>
            <a:r>
              <a:rPr lang="en-US" sz="2200">
                <a:solidFill>
                  <a:schemeClr val="bg2">
                    <a:lumMod val="50000"/>
                  </a:schemeClr>
                </a:solidFill>
              </a:rPr>
              <a:t>Diesels should start after AT</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F6337FBC-2067-EF7D-BE86-4DBBB1DCD537}"/>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In CERN terms the “replacement source” is the auto transfer and the “safety source” are the diesels.</a:t>
            </a:r>
          </a:p>
          <a:p>
            <a:pPr marL="0" indent="0">
              <a:lnSpc>
                <a:spcPct val="114000"/>
              </a:lnSpc>
              <a:buNone/>
            </a:pPr>
            <a:r>
              <a:rPr lang="en-US" sz="1800" b="0"/>
              <a:t>Since the safety source shall act in case of failure of the normal or replacement source, this suggests that the AT should act faster than the diesels.</a:t>
            </a:r>
          </a:p>
          <a:p>
            <a:pPr marL="0" indent="0">
              <a:lnSpc>
                <a:spcPct val="114000"/>
              </a:lnSpc>
              <a:buNone/>
            </a:pPr>
            <a:r>
              <a:rPr lang="en-US" sz="1800" b="0"/>
              <a:t>For discussion in roadmap WG.</a:t>
            </a:r>
          </a:p>
          <a:p>
            <a:pPr marL="0" indent="0">
              <a:lnSpc>
                <a:spcPct val="114000"/>
              </a:lnSpc>
              <a:buNone/>
            </a:pPr>
            <a:endParaRPr lang="fr-FR" sz="1800" b="0" i="1">
              <a:solidFill>
                <a:srgbClr val="000000"/>
              </a:solidFill>
              <a:effectLst/>
              <a:latin typeface="Arial" panose="020B0604020202020204" pitchFamily="34" charset="0"/>
            </a:endParaRPr>
          </a:p>
        </p:txBody>
      </p:sp>
      <p:sp>
        <p:nvSpPr>
          <p:cNvPr id="5" name="Rectangle: Rounded Corners 4">
            <a:extLst>
              <a:ext uri="{FF2B5EF4-FFF2-40B4-BE49-F238E27FC236}">
                <a16:creationId xmlns:a16="http://schemas.microsoft.com/office/drawing/2014/main" id="{B7D226C6-8913-62FA-D6A4-EC06692CAA12}"/>
              </a:ext>
            </a:extLst>
          </p:cNvPr>
          <p:cNvSpPr/>
          <p:nvPr/>
        </p:nvSpPr>
        <p:spPr>
          <a:xfrm>
            <a:off x="623392" y="1988840"/>
            <a:ext cx="3493477" cy="154414"/>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a:extLst>
              <a:ext uri="{FF2B5EF4-FFF2-40B4-BE49-F238E27FC236}">
                <a16:creationId xmlns:a16="http://schemas.microsoft.com/office/drawing/2014/main" id="{99CF3C74-F7A1-5C48-0AF9-CBF2C004AE03}"/>
              </a:ext>
            </a:extLst>
          </p:cNvPr>
          <p:cNvPicPr>
            <a:picLocks noChangeAspect="1"/>
          </p:cNvPicPr>
          <p:nvPr/>
        </p:nvPicPr>
        <p:blipFill>
          <a:blip r:embed="rId3"/>
          <a:stretch>
            <a:fillRect/>
          </a:stretch>
        </p:blipFill>
        <p:spPr>
          <a:xfrm>
            <a:off x="11248800" y="5655313"/>
            <a:ext cx="540000" cy="540000"/>
          </a:xfrm>
          <a:prstGeom prst="rect">
            <a:avLst/>
          </a:prstGeom>
        </p:spPr>
      </p:pic>
      <p:pic>
        <p:nvPicPr>
          <p:cNvPr id="3" name="Graphic 2" descr="User with solid fill">
            <a:extLst>
              <a:ext uri="{FF2B5EF4-FFF2-40B4-BE49-F238E27FC236}">
                <a16:creationId xmlns:a16="http://schemas.microsoft.com/office/drawing/2014/main" id="{FE027CB5-B923-A4D3-F383-7120D01DEF3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141370062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E24C32-FEA7-E0E5-CD07-02A1625971E0}"/>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1FA0922E-82DF-EF56-B930-5014DFE0CED1}"/>
              </a:ext>
            </a:extLst>
          </p:cNvPr>
          <p:cNvPicPr>
            <a:picLocks noChangeAspect="1"/>
          </p:cNvPicPr>
          <p:nvPr/>
        </p:nvPicPr>
        <p:blipFill>
          <a:blip r:embed="rId2"/>
          <a:srcRect/>
          <a:stretch/>
        </p:blipFill>
        <p:spPr>
          <a:xfrm>
            <a:off x="191344" y="1647523"/>
            <a:ext cx="6120000" cy="1284622"/>
          </a:xfrm>
          <a:prstGeom prst="rect">
            <a:avLst/>
          </a:prstGeom>
        </p:spPr>
      </p:pic>
      <p:sp>
        <p:nvSpPr>
          <p:cNvPr id="6" name="Slide Number Placeholder 5">
            <a:extLst>
              <a:ext uri="{FF2B5EF4-FFF2-40B4-BE49-F238E27FC236}">
                <a16:creationId xmlns:a16="http://schemas.microsoft.com/office/drawing/2014/main" id="{12CC86C9-D4F8-E1D2-04DE-2C51D47013C2}"/>
              </a:ext>
            </a:extLst>
          </p:cNvPr>
          <p:cNvSpPr>
            <a:spLocks noGrp="1"/>
          </p:cNvSpPr>
          <p:nvPr>
            <p:ph type="sldNum" sz="quarter" idx="12"/>
          </p:nvPr>
        </p:nvSpPr>
        <p:spPr/>
        <p:txBody>
          <a:bodyPr/>
          <a:lstStyle/>
          <a:p>
            <a:fld id="{36B5EA5A-BC32-A742-B11B-8E7414D5B535}" type="slidenum">
              <a:rPr lang="en-US" smtClean="0"/>
              <a:pPr/>
              <a:t>84</a:t>
            </a:fld>
            <a:endParaRPr lang="en-US"/>
          </a:p>
        </p:txBody>
      </p:sp>
      <p:sp>
        <p:nvSpPr>
          <p:cNvPr id="7" name="Title 6">
            <a:extLst>
              <a:ext uri="{FF2B5EF4-FFF2-40B4-BE49-F238E27FC236}">
                <a16:creationId xmlns:a16="http://schemas.microsoft.com/office/drawing/2014/main" id="{62510375-D55F-F3D4-9A73-689332688B80}"/>
              </a:ext>
            </a:extLst>
          </p:cNvPr>
          <p:cNvSpPr>
            <a:spLocks noGrp="1"/>
          </p:cNvSpPr>
          <p:nvPr>
            <p:ph type="title"/>
          </p:nvPr>
        </p:nvSpPr>
        <p:spPr/>
        <p:txBody>
          <a:bodyPr/>
          <a:lstStyle/>
          <a:p>
            <a:pPr>
              <a:lnSpc>
                <a:spcPct val="100000"/>
              </a:lnSpc>
            </a:pPr>
            <a:r>
              <a:rPr lang="en-US" sz="2800"/>
              <a:t>561.3 – </a:t>
            </a:r>
            <a:r>
              <a:rPr lang="fr-FR" sz="2800"/>
              <a:t>Choix et mise en œuvre des matériels électriques – Installations de sécurité</a:t>
            </a:r>
            <a:br>
              <a:rPr lang="fr-FR" sz="2800"/>
            </a:br>
            <a:r>
              <a:rPr lang="en-US" sz="2200">
                <a:solidFill>
                  <a:schemeClr val="bg2">
                    <a:lumMod val="50000"/>
                  </a:schemeClr>
                </a:solidFill>
              </a:rPr>
              <a:t>CPIs need a signal and audible alarm</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CD90EB21-77BA-9321-FA8B-91B12470D42B}"/>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We have PSEN, nevertheless added for clarity if other users are not aware.</a:t>
            </a:r>
          </a:p>
          <a:p>
            <a:pPr marL="0" indent="0">
              <a:lnSpc>
                <a:spcPct val="114000"/>
              </a:lnSpc>
              <a:buNone/>
            </a:pPr>
            <a:endParaRPr lang="fr-FR" sz="1800" b="0" i="1">
              <a:solidFill>
                <a:srgbClr val="000000"/>
              </a:solidFill>
              <a:effectLst/>
              <a:latin typeface="Arial" panose="020B0604020202020204" pitchFamily="34" charset="0"/>
            </a:endParaRPr>
          </a:p>
        </p:txBody>
      </p:sp>
      <p:sp>
        <p:nvSpPr>
          <p:cNvPr id="5" name="Rectangle: Rounded Corners 4">
            <a:extLst>
              <a:ext uri="{FF2B5EF4-FFF2-40B4-BE49-F238E27FC236}">
                <a16:creationId xmlns:a16="http://schemas.microsoft.com/office/drawing/2014/main" id="{D9DCEC6A-B4DF-4817-ACFE-96433E0C7151}"/>
              </a:ext>
            </a:extLst>
          </p:cNvPr>
          <p:cNvSpPr/>
          <p:nvPr/>
        </p:nvSpPr>
        <p:spPr>
          <a:xfrm>
            <a:off x="224451" y="1738842"/>
            <a:ext cx="5942987" cy="468585"/>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a:extLst>
              <a:ext uri="{FF2B5EF4-FFF2-40B4-BE49-F238E27FC236}">
                <a16:creationId xmlns:a16="http://schemas.microsoft.com/office/drawing/2014/main" id="{70CF431B-23CB-BC17-76A2-12271F0DDCE4}"/>
              </a:ext>
            </a:extLst>
          </p:cNvPr>
          <p:cNvPicPr>
            <a:picLocks noChangeAspect="1"/>
          </p:cNvPicPr>
          <p:nvPr/>
        </p:nvPicPr>
        <p:blipFill>
          <a:blip r:embed="rId3"/>
          <a:stretch>
            <a:fillRect/>
          </a:stretch>
        </p:blipFill>
        <p:spPr>
          <a:xfrm>
            <a:off x="11248800" y="5655313"/>
            <a:ext cx="540000" cy="540000"/>
          </a:xfrm>
          <a:prstGeom prst="rect">
            <a:avLst/>
          </a:prstGeom>
        </p:spPr>
      </p:pic>
      <p:pic>
        <p:nvPicPr>
          <p:cNvPr id="3" name="Graphic 2" descr="User with solid fill">
            <a:extLst>
              <a:ext uri="{FF2B5EF4-FFF2-40B4-BE49-F238E27FC236}">
                <a16:creationId xmlns:a16="http://schemas.microsoft.com/office/drawing/2014/main" id="{1BE506ED-B622-EB9E-73B3-AC8E42CF4CF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136360770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DCCB85-FCDF-25FA-FC3A-BB63EC2F5CA6}"/>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08F0BBF1-C1DE-0622-88D9-55F76D0772E4}"/>
              </a:ext>
            </a:extLst>
          </p:cNvPr>
          <p:cNvPicPr>
            <a:picLocks noChangeAspect="1"/>
          </p:cNvPicPr>
          <p:nvPr/>
        </p:nvPicPr>
        <p:blipFill>
          <a:blip r:embed="rId2"/>
          <a:srcRect/>
          <a:stretch/>
        </p:blipFill>
        <p:spPr>
          <a:xfrm>
            <a:off x="191344" y="1449771"/>
            <a:ext cx="6120000" cy="700262"/>
          </a:xfrm>
          <a:prstGeom prst="rect">
            <a:avLst/>
          </a:prstGeom>
        </p:spPr>
      </p:pic>
      <p:sp>
        <p:nvSpPr>
          <p:cNvPr id="6" name="Slide Number Placeholder 5">
            <a:extLst>
              <a:ext uri="{FF2B5EF4-FFF2-40B4-BE49-F238E27FC236}">
                <a16:creationId xmlns:a16="http://schemas.microsoft.com/office/drawing/2014/main" id="{E44D4B4E-9D5A-C0E6-CE04-1402BAD5F5E0}"/>
              </a:ext>
            </a:extLst>
          </p:cNvPr>
          <p:cNvSpPr>
            <a:spLocks noGrp="1"/>
          </p:cNvSpPr>
          <p:nvPr>
            <p:ph type="sldNum" sz="quarter" idx="12"/>
          </p:nvPr>
        </p:nvSpPr>
        <p:spPr/>
        <p:txBody>
          <a:bodyPr/>
          <a:lstStyle/>
          <a:p>
            <a:fld id="{36B5EA5A-BC32-A742-B11B-8E7414D5B535}" type="slidenum">
              <a:rPr lang="en-US" smtClean="0"/>
              <a:pPr/>
              <a:t>85</a:t>
            </a:fld>
            <a:endParaRPr lang="en-US"/>
          </a:p>
        </p:txBody>
      </p:sp>
      <p:sp>
        <p:nvSpPr>
          <p:cNvPr id="7" name="Title 6">
            <a:extLst>
              <a:ext uri="{FF2B5EF4-FFF2-40B4-BE49-F238E27FC236}">
                <a16:creationId xmlns:a16="http://schemas.microsoft.com/office/drawing/2014/main" id="{C1548882-F7C2-EDBE-F878-B294C0F88DDF}"/>
              </a:ext>
            </a:extLst>
          </p:cNvPr>
          <p:cNvSpPr>
            <a:spLocks noGrp="1"/>
          </p:cNvSpPr>
          <p:nvPr>
            <p:ph type="title"/>
          </p:nvPr>
        </p:nvSpPr>
        <p:spPr/>
        <p:txBody>
          <a:bodyPr/>
          <a:lstStyle/>
          <a:p>
            <a:pPr>
              <a:lnSpc>
                <a:spcPct val="100000"/>
              </a:lnSpc>
            </a:pPr>
            <a:r>
              <a:rPr lang="en-US" sz="2800"/>
              <a:t>562.3 – </a:t>
            </a:r>
            <a:r>
              <a:rPr lang="fr-FR" sz="2800"/>
              <a:t>Alimentation électrique des installations de sécurité</a:t>
            </a:r>
            <a:br>
              <a:rPr lang="fr-FR" sz="2800"/>
            </a:br>
            <a:r>
              <a:rPr lang="en-US" sz="2200">
                <a:solidFill>
                  <a:schemeClr val="bg2">
                    <a:lumMod val="50000"/>
                  </a:schemeClr>
                </a:solidFill>
              </a:rPr>
              <a:t>Access should be more restrained for safety sources</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00ED1D0C-6B24-D999-DC44-652D436ED1EE}"/>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GB" sz="1800" b="0"/>
              <a:t>Safety power sources must be located in a suitable place accessible only to authorized maintenance and monitoring personnel. </a:t>
            </a:r>
          </a:p>
          <a:p>
            <a:pPr marL="0" indent="0">
              <a:lnSpc>
                <a:spcPct val="114000"/>
              </a:lnSpc>
              <a:buNone/>
            </a:pPr>
            <a:endParaRPr lang="en-GB" sz="1800" b="0" i="1">
              <a:solidFill>
                <a:srgbClr val="000000"/>
              </a:solidFill>
              <a:effectLst/>
              <a:latin typeface="Arial" panose="020B0604020202020204" pitchFamily="34" charset="0"/>
            </a:endParaRPr>
          </a:p>
          <a:p>
            <a:pPr marL="0" indent="0">
              <a:lnSpc>
                <a:spcPct val="114000"/>
              </a:lnSpc>
              <a:buNone/>
            </a:pPr>
            <a:r>
              <a:rPr lang="en-GB" sz="1800" b="0">
                <a:solidFill>
                  <a:srgbClr val="000000"/>
                </a:solidFill>
                <a:effectLst/>
                <a:latin typeface="Arial" panose="020B0604020202020204" pitchFamily="34" charset="0"/>
              </a:rPr>
              <a:t>Zone managers to </a:t>
            </a:r>
            <a:r>
              <a:rPr lang="en-GB" sz="1800" b="0">
                <a:solidFill>
                  <a:srgbClr val="000000"/>
                </a:solidFill>
                <a:latin typeface="Arial" panose="020B0604020202020204" pitchFamily="34" charset="0"/>
              </a:rPr>
              <a:t>verify this point (e.g. do cleaning staff have access to our diesel generators and AES?)</a:t>
            </a:r>
            <a:endParaRPr lang="fr-FR" sz="1800" b="0">
              <a:solidFill>
                <a:srgbClr val="000000"/>
              </a:solidFill>
              <a:effectLst/>
              <a:latin typeface="Arial" panose="020B0604020202020204" pitchFamily="34" charset="0"/>
            </a:endParaRPr>
          </a:p>
        </p:txBody>
      </p:sp>
      <p:pic>
        <p:nvPicPr>
          <p:cNvPr id="2" name="Picture 1">
            <a:extLst>
              <a:ext uri="{FF2B5EF4-FFF2-40B4-BE49-F238E27FC236}">
                <a16:creationId xmlns:a16="http://schemas.microsoft.com/office/drawing/2014/main" id="{C8755A26-77F4-E89B-203C-AC07142409F2}"/>
              </a:ext>
            </a:extLst>
          </p:cNvPr>
          <p:cNvPicPr>
            <a:picLocks noChangeAspect="1"/>
          </p:cNvPicPr>
          <p:nvPr/>
        </p:nvPicPr>
        <p:blipFill>
          <a:blip r:embed="rId3"/>
          <a:stretch>
            <a:fillRect/>
          </a:stretch>
        </p:blipFill>
        <p:spPr>
          <a:xfrm>
            <a:off x="11248800" y="5655313"/>
            <a:ext cx="540000" cy="540000"/>
          </a:xfrm>
          <a:prstGeom prst="rect">
            <a:avLst/>
          </a:prstGeom>
        </p:spPr>
      </p:pic>
      <p:pic>
        <p:nvPicPr>
          <p:cNvPr id="3" name="Graphic 2" descr="User with solid fill">
            <a:extLst>
              <a:ext uri="{FF2B5EF4-FFF2-40B4-BE49-F238E27FC236}">
                <a16:creationId xmlns:a16="http://schemas.microsoft.com/office/drawing/2014/main" id="{EFD2D612-A408-D746-D06E-6A192920FD8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21256990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404CCC-6762-59D0-3E4B-BDC1FB35EB4B}"/>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19A087BE-57F0-468A-B8F8-E78C2B6616EC}"/>
              </a:ext>
            </a:extLst>
          </p:cNvPr>
          <p:cNvPicPr>
            <a:picLocks noChangeAspect="1"/>
          </p:cNvPicPr>
          <p:nvPr/>
        </p:nvPicPr>
        <p:blipFill>
          <a:blip r:embed="rId2"/>
          <a:stretch>
            <a:fillRect/>
          </a:stretch>
        </p:blipFill>
        <p:spPr>
          <a:xfrm>
            <a:off x="415135" y="1628800"/>
            <a:ext cx="6120000" cy="1011939"/>
          </a:xfrm>
          <a:prstGeom prst="rect">
            <a:avLst/>
          </a:prstGeom>
        </p:spPr>
      </p:pic>
      <p:sp>
        <p:nvSpPr>
          <p:cNvPr id="6" name="Slide Number Placeholder 5">
            <a:extLst>
              <a:ext uri="{FF2B5EF4-FFF2-40B4-BE49-F238E27FC236}">
                <a16:creationId xmlns:a16="http://schemas.microsoft.com/office/drawing/2014/main" id="{E21CBBEE-EB4A-A357-07C6-FEB1392635C7}"/>
              </a:ext>
            </a:extLst>
          </p:cNvPr>
          <p:cNvSpPr>
            <a:spLocks noGrp="1"/>
          </p:cNvSpPr>
          <p:nvPr>
            <p:ph type="sldNum" sz="quarter" idx="12"/>
          </p:nvPr>
        </p:nvSpPr>
        <p:spPr/>
        <p:txBody>
          <a:bodyPr/>
          <a:lstStyle/>
          <a:p>
            <a:fld id="{36B5EA5A-BC32-A742-B11B-8E7414D5B535}" type="slidenum">
              <a:rPr lang="en-US" smtClean="0"/>
              <a:pPr/>
              <a:t>86</a:t>
            </a:fld>
            <a:endParaRPr lang="en-US"/>
          </a:p>
        </p:txBody>
      </p:sp>
      <p:sp>
        <p:nvSpPr>
          <p:cNvPr id="7" name="Title 6">
            <a:extLst>
              <a:ext uri="{FF2B5EF4-FFF2-40B4-BE49-F238E27FC236}">
                <a16:creationId xmlns:a16="http://schemas.microsoft.com/office/drawing/2014/main" id="{06370CE7-8788-DC1D-0E84-F8ABF2ED149F}"/>
              </a:ext>
            </a:extLst>
          </p:cNvPr>
          <p:cNvSpPr>
            <a:spLocks noGrp="1"/>
          </p:cNvSpPr>
          <p:nvPr>
            <p:ph type="title"/>
          </p:nvPr>
        </p:nvSpPr>
        <p:spPr/>
        <p:txBody>
          <a:bodyPr/>
          <a:lstStyle/>
          <a:p>
            <a:pPr>
              <a:lnSpc>
                <a:spcPct val="100000"/>
              </a:lnSpc>
            </a:pPr>
            <a:r>
              <a:rPr lang="en-US" sz="2800"/>
              <a:t>562.6 – </a:t>
            </a:r>
            <a:r>
              <a:rPr lang="fr-FR" sz="2800"/>
              <a:t>Alimentation électrique des installations de sécurité</a:t>
            </a:r>
            <a:br>
              <a:rPr lang="fr-FR" sz="2800"/>
            </a:br>
            <a:r>
              <a:rPr lang="en-US" sz="2200">
                <a:solidFill>
                  <a:schemeClr val="bg2">
                    <a:lumMod val="50000"/>
                  </a:schemeClr>
                </a:solidFill>
              </a:rPr>
              <a:t>Safety network shall be sized with simultaneity factor = 1</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1309D614-EFDD-167A-645C-C6006FE21C47}"/>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The power of safety installations shall be such to allow ALL safety installation to run in the most unfavorable conditions.</a:t>
            </a:r>
          </a:p>
          <a:p>
            <a:pPr marL="0" indent="0">
              <a:lnSpc>
                <a:spcPct val="114000"/>
              </a:lnSpc>
              <a:buNone/>
            </a:pPr>
            <a:r>
              <a:rPr lang="en-US" sz="1800" b="0"/>
              <a:t>I.e., simultaneity factor = 1.</a:t>
            </a:r>
          </a:p>
          <a:p>
            <a:pPr marL="0" indent="0">
              <a:lnSpc>
                <a:spcPct val="114000"/>
              </a:lnSpc>
              <a:buNone/>
            </a:pPr>
            <a:r>
              <a:rPr lang="en-US" sz="1800" b="0">
                <a:solidFill>
                  <a:srgbClr val="000000"/>
                </a:solidFill>
                <a:effectLst/>
                <a:latin typeface="Arial" panose="020B0604020202020204" pitchFamily="34" charset="0"/>
              </a:rPr>
              <a:t>Today we do not do that, and we apply a simultaneity factor in ESD networks.</a:t>
            </a:r>
          </a:p>
          <a:p>
            <a:pPr marL="0" indent="0">
              <a:lnSpc>
                <a:spcPct val="114000"/>
              </a:lnSpc>
              <a:buNone/>
            </a:pPr>
            <a:r>
              <a:rPr lang="en-US" sz="1800" b="0">
                <a:solidFill>
                  <a:srgbClr val="000000"/>
                </a:solidFill>
                <a:effectLst/>
                <a:latin typeface="Arial" panose="020B0604020202020204" pitchFamily="34" charset="0"/>
              </a:rPr>
              <a:t>Accurate and realistic load lists are extremely important not to oversize safety networks.</a:t>
            </a:r>
            <a:endParaRPr lang="fr-FR" sz="1800" b="0">
              <a:solidFill>
                <a:srgbClr val="000000"/>
              </a:solidFill>
              <a:effectLst/>
              <a:latin typeface="Arial" panose="020B0604020202020204" pitchFamily="34" charset="0"/>
            </a:endParaRPr>
          </a:p>
        </p:txBody>
      </p:sp>
      <p:pic>
        <p:nvPicPr>
          <p:cNvPr id="9" name="Picture 8">
            <a:extLst>
              <a:ext uri="{FF2B5EF4-FFF2-40B4-BE49-F238E27FC236}">
                <a16:creationId xmlns:a16="http://schemas.microsoft.com/office/drawing/2014/main" id="{456098CB-A5C6-5665-29D0-6FC70D7C5169}"/>
              </a:ext>
            </a:extLst>
          </p:cNvPr>
          <p:cNvPicPr>
            <a:picLocks noChangeAspect="1"/>
          </p:cNvPicPr>
          <p:nvPr/>
        </p:nvPicPr>
        <p:blipFill>
          <a:blip r:embed="rId3"/>
          <a:stretch>
            <a:fillRect/>
          </a:stretch>
        </p:blipFill>
        <p:spPr>
          <a:xfrm>
            <a:off x="11244632" y="5661248"/>
            <a:ext cx="540000" cy="540000"/>
          </a:xfrm>
          <a:prstGeom prst="rect">
            <a:avLst/>
          </a:prstGeom>
        </p:spPr>
      </p:pic>
      <p:sp>
        <p:nvSpPr>
          <p:cNvPr id="11" name="Rectangle: Rounded Corners 10">
            <a:extLst>
              <a:ext uri="{FF2B5EF4-FFF2-40B4-BE49-F238E27FC236}">
                <a16:creationId xmlns:a16="http://schemas.microsoft.com/office/drawing/2014/main" id="{1EF6EBE1-4D78-BED5-F612-E82CB918F24D}"/>
              </a:ext>
            </a:extLst>
          </p:cNvPr>
          <p:cNvSpPr/>
          <p:nvPr/>
        </p:nvSpPr>
        <p:spPr>
          <a:xfrm>
            <a:off x="415135" y="2276872"/>
            <a:ext cx="6126342" cy="422172"/>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Graphic 1" descr="User with solid fill">
            <a:extLst>
              <a:ext uri="{FF2B5EF4-FFF2-40B4-BE49-F238E27FC236}">
                <a16:creationId xmlns:a16="http://schemas.microsoft.com/office/drawing/2014/main" id="{187F7A3F-CA01-93C4-4DAB-7CCF1FD4E63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419677361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35CE0C-9098-6F8E-10B8-58723996B0DB}"/>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945E1A64-89BA-CCD8-C6E8-8D0A9B2D4C09}"/>
              </a:ext>
            </a:extLst>
          </p:cNvPr>
          <p:cNvSpPr>
            <a:spLocks noGrp="1"/>
          </p:cNvSpPr>
          <p:nvPr>
            <p:ph type="sldNum" sz="quarter" idx="12"/>
          </p:nvPr>
        </p:nvSpPr>
        <p:spPr/>
        <p:txBody>
          <a:bodyPr/>
          <a:lstStyle/>
          <a:p>
            <a:fld id="{36B5EA5A-BC32-A742-B11B-8E7414D5B535}" type="slidenum">
              <a:rPr lang="en-US" smtClean="0"/>
              <a:pPr/>
              <a:t>87</a:t>
            </a:fld>
            <a:endParaRPr lang="en-US"/>
          </a:p>
        </p:txBody>
      </p:sp>
      <p:sp>
        <p:nvSpPr>
          <p:cNvPr id="7" name="Title 6">
            <a:extLst>
              <a:ext uri="{FF2B5EF4-FFF2-40B4-BE49-F238E27FC236}">
                <a16:creationId xmlns:a16="http://schemas.microsoft.com/office/drawing/2014/main" id="{4DEDF2F9-C9AA-17FA-046F-A0C764339469}"/>
              </a:ext>
            </a:extLst>
          </p:cNvPr>
          <p:cNvSpPr>
            <a:spLocks noGrp="1"/>
          </p:cNvSpPr>
          <p:nvPr>
            <p:ph type="title"/>
          </p:nvPr>
        </p:nvSpPr>
        <p:spPr/>
        <p:txBody>
          <a:bodyPr/>
          <a:lstStyle/>
          <a:p>
            <a:pPr>
              <a:lnSpc>
                <a:spcPct val="100000"/>
              </a:lnSpc>
            </a:pPr>
            <a:r>
              <a:rPr lang="en-US" sz="2800"/>
              <a:t>563 – </a:t>
            </a:r>
            <a:r>
              <a:rPr lang="fr-CH" sz="2800"/>
              <a:t> Canalisations des installations de sécurité</a:t>
            </a:r>
            <a:br>
              <a:rPr lang="fr-FR" sz="2800"/>
            </a:br>
            <a:r>
              <a:rPr lang="en-GB" sz="2200">
                <a:solidFill>
                  <a:schemeClr val="bg2">
                    <a:lumMod val="50000"/>
                  </a:schemeClr>
                </a:solidFill>
              </a:rPr>
              <a:t>New cabling classification</a:t>
            </a:r>
          </a:p>
        </p:txBody>
      </p:sp>
      <p:sp>
        <p:nvSpPr>
          <p:cNvPr id="12" name="Content Placeholder 7">
            <a:extLst>
              <a:ext uri="{FF2B5EF4-FFF2-40B4-BE49-F238E27FC236}">
                <a16:creationId xmlns:a16="http://schemas.microsoft.com/office/drawing/2014/main" id="{D7F23310-5E34-3BA5-9A2D-895370D8FA47}"/>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GB" sz="1800" b="0"/>
              <a:t>New cabling classification in accordance with the new European classification system Euroclass.</a:t>
            </a:r>
          </a:p>
          <a:p>
            <a:pPr marL="0" indent="0">
              <a:lnSpc>
                <a:spcPct val="114000"/>
              </a:lnSpc>
              <a:buNone/>
            </a:pPr>
            <a:r>
              <a:rPr lang="en-GB" sz="1800" b="0">
                <a:solidFill>
                  <a:srgbClr val="000000"/>
                </a:solidFill>
                <a:latin typeface="Arial" panose="020B0604020202020204" pitchFamily="34" charset="0"/>
              </a:rPr>
              <a:t>In 2015, use category C2 cables. With the new version, cables must meet the requirements for fire resistance and smoke emission, according to Euroclasses (B2ca, </a:t>
            </a:r>
            <a:r>
              <a:rPr lang="en-GB" sz="1800" b="0" err="1">
                <a:solidFill>
                  <a:srgbClr val="000000"/>
                </a:solidFill>
                <a:latin typeface="Arial" panose="020B0604020202020204" pitchFamily="34" charset="0"/>
              </a:rPr>
              <a:t>Cca</a:t>
            </a:r>
            <a:r>
              <a:rPr lang="en-GB" sz="1800" b="0">
                <a:solidFill>
                  <a:srgbClr val="000000"/>
                </a:solidFill>
                <a:latin typeface="Arial" panose="020B0604020202020204" pitchFamily="34" charset="0"/>
              </a:rPr>
              <a:t>, etc.).</a:t>
            </a:r>
            <a:endParaRPr lang="fr-FR" sz="1800" b="0">
              <a:solidFill>
                <a:srgbClr val="000000"/>
              </a:solidFill>
              <a:effectLst/>
              <a:latin typeface="Arial" panose="020B0604020202020204" pitchFamily="34" charset="0"/>
            </a:endParaRPr>
          </a:p>
        </p:txBody>
      </p:sp>
      <p:pic>
        <p:nvPicPr>
          <p:cNvPr id="2" name="Graphic 1" descr="User with solid fill">
            <a:extLst>
              <a:ext uri="{FF2B5EF4-FFF2-40B4-BE49-F238E27FC236}">
                <a16:creationId xmlns:a16="http://schemas.microsoft.com/office/drawing/2014/main" id="{C6FD2709-7450-39F7-8A2A-EFB421B5464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318444" y="6469099"/>
            <a:ext cx="194621" cy="194621"/>
          </a:xfrm>
          <a:prstGeom prst="rect">
            <a:avLst/>
          </a:prstGeom>
        </p:spPr>
      </p:pic>
      <p:pic>
        <p:nvPicPr>
          <p:cNvPr id="4" name="Picture 3">
            <a:extLst>
              <a:ext uri="{FF2B5EF4-FFF2-40B4-BE49-F238E27FC236}">
                <a16:creationId xmlns:a16="http://schemas.microsoft.com/office/drawing/2014/main" id="{64CBB899-3A3F-2CA5-51CE-C8253C049D6D}"/>
              </a:ext>
            </a:extLst>
          </p:cNvPr>
          <p:cNvPicPr>
            <a:picLocks noChangeAspect="1"/>
          </p:cNvPicPr>
          <p:nvPr/>
        </p:nvPicPr>
        <p:blipFill>
          <a:blip r:embed="rId4"/>
          <a:stretch>
            <a:fillRect/>
          </a:stretch>
        </p:blipFill>
        <p:spPr>
          <a:xfrm>
            <a:off x="1114099" y="1548226"/>
            <a:ext cx="4486601" cy="4678790"/>
          </a:xfrm>
          <a:prstGeom prst="rect">
            <a:avLst/>
          </a:prstGeom>
        </p:spPr>
      </p:pic>
      <p:pic>
        <p:nvPicPr>
          <p:cNvPr id="3" name="Picture 2">
            <a:extLst>
              <a:ext uri="{FF2B5EF4-FFF2-40B4-BE49-F238E27FC236}">
                <a16:creationId xmlns:a16="http://schemas.microsoft.com/office/drawing/2014/main" id="{19EFD929-1899-E5A3-2F54-6B603676DB84}"/>
              </a:ext>
            </a:extLst>
          </p:cNvPr>
          <p:cNvPicPr>
            <a:picLocks noChangeAspect="1"/>
          </p:cNvPicPr>
          <p:nvPr/>
        </p:nvPicPr>
        <p:blipFill>
          <a:blip r:embed="rId5"/>
          <a:stretch>
            <a:fillRect/>
          </a:stretch>
        </p:blipFill>
        <p:spPr>
          <a:xfrm>
            <a:off x="11248800" y="5655313"/>
            <a:ext cx="540000" cy="540000"/>
          </a:xfrm>
          <a:prstGeom prst="rect">
            <a:avLst/>
          </a:prstGeom>
        </p:spPr>
      </p:pic>
    </p:spTree>
    <p:extLst>
      <p:ext uri="{BB962C8B-B14F-4D97-AF65-F5344CB8AC3E}">
        <p14:creationId xmlns:p14="http://schemas.microsoft.com/office/powerpoint/2010/main" val="90549121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91F4B7-535F-B691-653B-D45299D96E28}"/>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B7A7CB74-F275-46C8-C90B-61F5A38B0233}"/>
              </a:ext>
            </a:extLst>
          </p:cNvPr>
          <p:cNvSpPr>
            <a:spLocks noGrp="1"/>
          </p:cNvSpPr>
          <p:nvPr>
            <p:ph type="sldNum" sz="quarter" idx="12"/>
          </p:nvPr>
        </p:nvSpPr>
        <p:spPr/>
        <p:txBody>
          <a:bodyPr/>
          <a:lstStyle/>
          <a:p>
            <a:fld id="{36B5EA5A-BC32-A742-B11B-8E7414D5B535}" type="slidenum">
              <a:rPr lang="en-US" smtClean="0"/>
              <a:pPr/>
              <a:t>88</a:t>
            </a:fld>
            <a:endParaRPr lang="en-US"/>
          </a:p>
        </p:txBody>
      </p:sp>
      <p:sp>
        <p:nvSpPr>
          <p:cNvPr id="7" name="Title 6">
            <a:extLst>
              <a:ext uri="{FF2B5EF4-FFF2-40B4-BE49-F238E27FC236}">
                <a16:creationId xmlns:a16="http://schemas.microsoft.com/office/drawing/2014/main" id="{AF52AB15-3EA6-06F3-C6F4-7CA6E2A7296E}"/>
              </a:ext>
            </a:extLst>
          </p:cNvPr>
          <p:cNvSpPr>
            <a:spLocks noGrp="1"/>
          </p:cNvSpPr>
          <p:nvPr>
            <p:ph type="title"/>
          </p:nvPr>
        </p:nvSpPr>
        <p:spPr/>
        <p:txBody>
          <a:bodyPr/>
          <a:lstStyle/>
          <a:p>
            <a:pPr>
              <a:lnSpc>
                <a:spcPct val="100000"/>
              </a:lnSpc>
            </a:pPr>
            <a:r>
              <a:rPr lang="en-US" sz="2800"/>
              <a:t>563 – </a:t>
            </a:r>
            <a:r>
              <a:rPr lang="fr-FR" sz="2800"/>
              <a:t>Canalisations des installations de sécurité</a:t>
            </a:r>
            <a:br>
              <a:rPr lang="fr-FR" sz="2800"/>
            </a:br>
            <a:r>
              <a:rPr lang="en-US" sz="2200">
                <a:solidFill>
                  <a:schemeClr val="bg2">
                    <a:lumMod val="50000"/>
                  </a:schemeClr>
                </a:solidFill>
              </a:rPr>
              <a:t>Safety cables through walls shall pass in ducts</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133521B9-1417-2A32-CD1B-AF0231CA2335}"/>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When a safety cable passes through a wall an additional mechanical  protection (duct) shall be added.</a:t>
            </a:r>
          </a:p>
          <a:p>
            <a:pPr marL="0" indent="0">
              <a:lnSpc>
                <a:spcPct val="114000"/>
              </a:lnSpc>
              <a:buNone/>
            </a:pPr>
            <a:r>
              <a:rPr lang="en-US" sz="1800" b="0"/>
              <a:t>For PGI.</a:t>
            </a:r>
          </a:p>
          <a:p>
            <a:pPr marL="0" indent="0">
              <a:lnSpc>
                <a:spcPct val="114000"/>
              </a:lnSpc>
              <a:buNone/>
            </a:pPr>
            <a:endParaRPr lang="fr-FR" sz="1800" b="0" i="1">
              <a:solidFill>
                <a:srgbClr val="000000"/>
              </a:solidFill>
              <a:effectLst/>
              <a:latin typeface="Arial" panose="020B0604020202020204" pitchFamily="34" charset="0"/>
            </a:endParaRPr>
          </a:p>
        </p:txBody>
      </p:sp>
      <p:pic>
        <p:nvPicPr>
          <p:cNvPr id="2" name="Picture 1">
            <a:extLst>
              <a:ext uri="{FF2B5EF4-FFF2-40B4-BE49-F238E27FC236}">
                <a16:creationId xmlns:a16="http://schemas.microsoft.com/office/drawing/2014/main" id="{72C36277-F5E1-B1A9-0AE1-4A6AED224704}"/>
              </a:ext>
            </a:extLst>
          </p:cNvPr>
          <p:cNvPicPr>
            <a:picLocks noChangeAspect="1"/>
          </p:cNvPicPr>
          <p:nvPr/>
        </p:nvPicPr>
        <p:blipFill>
          <a:blip r:embed="rId2"/>
          <a:stretch>
            <a:fillRect/>
          </a:stretch>
        </p:blipFill>
        <p:spPr>
          <a:xfrm>
            <a:off x="11244013" y="5660775"/>
            <a:ext cx="540000" cy="540000"/>
          </a:xfrm>
          <a:prstGeom prst="rect">
            <a:avLst/>
          </a:prstGeom>
        </p:spPr>
      </p:pic>
      <p:pic>
        <p:nvPicPr>
          <p:cNvPr id="4" name="Picture 3">
            <a:extLst>
              <a:ext uri="{FF2B5EF4-FFF2-40B4-BE49-F238E27FC236}">
                <a16:creationId xmlns:a16="http://schemas.microsoft.com/office/drawing/2014/main" id="{57398511-29CB-9CAE-C02D-73D8A9342072}"/>
              </a:ext>
            </a:extLst>
          </p:cNvPr>
          <p:cNvPicPr>
            <a:picLocks noChangeAspect="1"/>
          </p:cNvPicPr>
          <p:nvPr/>
        </p:nvPicPr>
        <p:blipFill>
          <a:blip r:embed="rId3"/>
          <a:stretch>
            <a:fillRect/>
          </a:stretch>
        </p:blipFill>
        <p:spPr>
          <a:xfrm>
            <a:off x="423047" y="1624229"/>
            <a:ext cx="6120000" cy="261601"/>
          </a:xfrm>
          <a:prstGeom prst="rect">
            <a:avLst/>
          </a:prstGeom>
        </p:spPr>
      </p:pic>
      <p:sp>
        <p:nvSpPr>
          <p:cNvPr id="11" name="Content Placeholder 7">
            <a:extLst>
              <a:ext uri="{FF2B5EF4-FFF2-40B4-BE49-F238E27FC236}">
                <a16:creationId xmlns:a16="http://schemas.microsoft.com/office/drawing/2014/main" id="{38BE3206-4CA5-3185-FFCF-057EF47A636F}"/>
              </a:ext>
            </a:extLst>
          </p:cNvPr>
          <p:cNvSpPr txBox="1">
            <a:spLocks/>
          </p:cNvSpPr>
          <p:nvPr/>
        </p:nvSpPr>
        <p:spPr>
          <a:xfrm>
            <a:off x="1641657" y="1916517"/>
            <a:ext cx="2474731" cy="42217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lnSpc>
                <a:spcPct val="114000"/>
              </a:lnSpc>
              <a:buNone/>
            </a:pPr>
            <a:r>
              <a:rPr lang="en-US" sz="1800" b="0"/>
              <a:t>[…]</a:t>
            </a:r>
          </a:p>
          <a:p>
            <a:pPr marL="0" indent="0" algn="ctr">
              <a:lnSpc>
                <a:spcPct val="114000"/>
              </a:lnSpc>
              <a:buNone/>
            </a:pPr>
            <a:endParaRPr lang="fr-FR" sz="1800" b="0" i="1">
              <a:solidFill>
                <a:srgbClr val="000000"/>
              </a:solidFill>
              <a:effectLst/>
              <a:latin typeface="Arial" panose="020B0604020202020204" pitchFamily="34" charset="0"/>
            </a:endParaRPr>
          </a:p>
        </p:txBody>
      </p:sp>
      <p:pic>
        <p:nvPicPr>
          <p:cNvPr id="14" name="Picture 13">
            <a:extLst>
              <a:ext uri="{FF2B5EF4-FFF2-40B4-BE49-F238E27FC236}">
                <a16:creationId xmlns:a16="http://schemas.microsoft.com/office/drawing/2014/main" id="{DB58A085-4FCF-9E9B-4357-712C390ABE1D}"/>
              </a:ext>
            </a:extLst>
          </p:cNvPr>
          <p:cNvPicPr>
            <a:picLocks noChangeAspect="1"/>
          </p:cNvPicPr>
          <p:nvPr/>
        </p:nvPicPr>
        <p:blipFill>
          <a:blip r:embed="rId4"/>
          <a:stretch>
            <a:fillRect/>
          </a:stretch>
        </p:blipFill>
        <p:spPr>
          <a:xfrm>
            <a:off x="407988" y="2317894"/>
            <a:ext cx="6120000" cy="533140"/>
          </a:xfrm>
          <a:prstGeom prst="rect">
            <a:avLst/>
          </a:prstGeom>
        </p:spPr>
      </p:pic>
      <p:sp>
        <p:nvSpPr>
          <p:cNvPr id="5" name="Rectangle: Rounded Corners 4">
            <a:extLst>
              <a:ext uri="{FF2B5EF4-FFF2-40B4-BE49-F238E27FC236}">
                <a16:creationId xmlns:a16="http://schemas.microsoft.com/office/drawing/2014/main" id="{FA063389-A4E5-60B8-57FA-0DFC900FD8D2}"/>
              </a:ext>
            </a:extLst>
          </p:cNvPr>
          <p:cNvSpPr/>
          <p:nvPr/>
        </p:nvSpPr>
        <p:spPr>
          <a:xfrm>
            <a:off x="411379" y="2346180"/>
            <a:ext cx="6131668" cy="504853"/>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Graphic 2" descr="User with solid fill">
            <a:extLst>
              <a:ext uri="{FF2B5EF4-FFF2-40B4-BE49-F238E27FC236}">
                <a16:creationId xmlns:a16="http://schemas.microsoft.com/office/drawing/2014/main" id="{068D828E-4FC9-374E-CD13-0AF0E516395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232437891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1D19AA-0785-59BC-D199-39C9F3B92456}"/>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4EE703DC-1EB1-75B1-57D7-087A93A7D6EF}"/>
              </a:ext>
            </a:extLst>
          </p:cNvPr>
          <p:cNvSpPr>
            <a:spLocks noGrp="1"/>
          </p:cNvSpPr>
          <p:nvPr>
            <p:ph type="sldNum" sz="quarter" idx="12"/>
          </p:nvPr>
        </p:nvSpPr>
        <p:spPr/>
        <p:txBody>
          <a:bodyPr/>
          <a:lstStyle/>
          <a:p>
            <a:fld id="{36B5EA5A-BC32-A742-B11B-8E7414D5B535}" type="slidenum">
              <a:rPr lang="en-US" smtClean="0"/>
              <a:pPr/>
              <a:t>89</a:t>
            </a:fld>
            <a:endParaRPr lang="en-US"/>
          </a:p>
        </p:txBody>
      </p:sp>
      <p:sp>
        <p:nvSpPr>
          <p:cNvPr id="7" name="Title 6">
            <a:extLst>
              <a:ext uri="{FF2B5EF4-FFF2-40B4-BE49-F238E27FC236}">
                <a16:creationId xmlns:a16="http://schemas.microsoft.com/office/drawing/2014/main" id="{7C67CAA1-79E1-F615-5E43-997F87541C43}"/>
              </a:ext>
            </a:extLst>
          </p:cNvPr>
          <p:cNvSpPr>
            <a:spLocks noGrp="1"/>
          </p:cNvSpPr>
          <p:nvPr>
            <p:ph type="title"/>
          </p:nvPr>
        </p:nvSpPr>
        <p:spPr/>
        <p:txBody>
          <a:bodyPr/>
          <a:lstStyle/>
          <a:p>
            <a:pPr>
              <a:lnSpc>
                <a:spcPct val="100000"/>
              </a:lnSpc>
            </a:pPr>
            <a:r>
              <a:rPr lang="en-US" sz="2800"/>
              <a:t>563 – </a:t>
            </a:r>
            <a:r>
              <a:rPr lang="fr-FR" sz="2800"/>
              <a:t>Canalisations des installations de sécurité</a:t>
            </a:r>
            <a:br>
              <a:rPr lang="fr-FR" sz="2800"/>
            </a:br>
            <a:r>
              <a:rPr lang="en-US" sz="2200">
                <a:solidFill>
                  <a:schemeClr val="bg2">
                    <a:lumMod val="50000"/>
                  </a:schemeClr>
                </a:solidFill>
              </a:rPr>
              <a:t>No plastic zip-ties for fire rated cables</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1FB37DB4-CB3C-0584-8AEC-0B567B84CD78}"/>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Fire rated cables and cable paths must remain securely in place during a fire.</a:t>
            </a:r>
            <a:br>
              <a:rPr lang="en-US" sz="1800" b="0"/>
            </a:br>
            <a:endParaRPr lang="en-US" sz="1800" b="0"/>
          </a:p>
          <a:p>
            <a:pPr marL="0" indent="0">
              <a:lnSpc>
                <a:spcPct val="114000"/>
              </a:lnSpc>
              <a:buNone/>
            </a:pPr>
            <a:r>
              <a:rPr lang="en-US" sz="1800" b="0"/>
              <a:t>For PGI.</a:t>
            </a:r>
          </a:p>
          <a:p>
            <a:pPr marL="0" indent="0">
              <a:lnSpc>
                <a:spcPct val="114000"/>
              </a:lnSpc>
              <a:buNone/>
            </a:pPr>
            <a:endParaRPr lang="fr-FR" sz="1800" b="0" i="1">
              <a:solidFill>
                <a:srgbClr val="000000"/>
              </a:solidFill>
              <a:effectLst/>
              <a:latin typeface="Arial" panose="020B0604020202020204" pitchFamily="34" charset="0"/>
            </a:endParaRPr>
          </a:p>
        </p:txBody>
      </p:sp>
      <p:pic>
        <p:nvPicPr>
          <p:cNvPr id="2" name="Picture 1">
            <a:extLst>
              <a:ext uri="{FF2B5EF4-FFF2-40B4-BE49-F238E27FC236}">
                <a16:creationId xmlns:a16="http://schemas.microsoft.com/office/drawing/2014/main" id="{0FF797D8-800D-1E2B-C55C-3CEF4F508CBE}"/>
              </a:ext>
            </a:extLst>
          </p:cNvPr>
          <p:cNvPicPr>
            <a:picLocks noChangeAspect="1"/>
          </p:cNvPicPr>
          <p:nvPr/>
        </p:nvPicPr>
        <p:blipFill>
          <a:blip r:embed="rId2"/>
          <a:stretch>
            <a:fillRect/>
          </a:stretch>
        </p:blipFill>
        <p:spPr>
          <a:xfrm>
            <a:off x="11244013" y="5660775"/>
            <a:ext cx="540000" cy="540000"/>
          </a:xfrm>
          <a:prstGeom prst="rect">
            <a:avLst/>
          </a:prstGeom>
        </p:spPr>
      </p:pic>
      <p:pic>
        <p:nvPicPr>
          <p:cNvPr id="4" name="Picture 3">
            <a:extLst>
              <a:ext uri="{FF2B5EF4-FFF2-40B4-BE49-F238E27FC236}">
                <a16:creationId xmlns:a16="http://schemas.microsoft.com/office/drawing/2014/main" id="{07FB9355-259F-02CF-6EBD-98B74D68EC7B}"/>
              </a:ext>
            </a:extLst>
          </p:cNvPr>
          <p:cNvPicPr>
            <a:picLocks noChangeAspect="1"/>
          </p:cNvPicPr>
          <p:nvPr/>
        </p:nvPicPr>
        <p:blipFill>
          <a:blip r:embed="rId3"/>
          <a:stretch>
            <a:fillRect/>
          </a:stretch>
        </p:blipFill>
        <p:spPr>
          <a:xfrm>
            <a:off x="423047" y="1624229"/>
            <a:ext cx="6120000" cy="261601"/>
          </a:xfrm>
          <a:prstGeom prst="rect">
            <a:avLst/>
          </a:prstGeom>
        </p:spPr>
      </p:pic>
      <p:sp>
        <p:nvSpPr>
          <p:cNvPr id="11" name="Content Placeholder 7">
            <a:extLst>
              <a:ext uri="{FF2B5EF4-FFF2-40B4-BE49-F238E27FC236}">
                <a16:creationId xmlns:a16="http://schemas.microsoft.com/office/drawing/2014/main" id="{18040640-66C0-B4FD-CBBF-508D619B528E}"/>
              </a:ext>
            </a:extLst>
          </p:cNvPr>
          <p:cNvSpPr txBox="1">
            <a:spLocks/>
          </p:cNvSpPr>
          <p:nvPr/>
        </p:nvSpPr>
        <p:spPr>
          <a:xfrm>
            <a:off x="1641657" y="1916517"/>
            <a:ext cx="2474731" cy="42217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lnSpc>
                <a:spcPct val="114000"/>
              </a:lnSpc>
              <a:buNone/>
            </a:pPr>
            <a:r>
              <a:rPr lang="en-US" sz="1800" b="0"/>
              <a:t>[…]</a:t>
            </a:r>
          </a:p>
          <a:p>
            <a:pPr marL="0" indent="0" algn="ctr">
              <a:lnSpc>
                <a:spcPct val="114000"/>
              </a:lnSpc>
              <a:buNone/>
            </a:pPr>
            <a:endParaRPr lang="fr-FR" sz="1800" b="0" i="1">
              <a:solidFill>
                <a:srgbClr val="000000"/>
              </a:solidFill>
              <a:effectLst/>
              <a:latin typeface="Arial" panose="020B0604020202020204" pitchFamily="34" charset="0"/>
            </a:endParaRPr>
          </a:p>
        </p:txBody>
      </p:sp>
      <p:pic>
        <p:nvPicPr>
          <p:cNvPr id="14" name="Picture 13">
            <a:extLst>
              <a:ext uri="{FF2B5EF4-FFF2-40B4-BE49-F238E27FC236}">
                <a16:creationId xmlns:a16="http://schemas.microsoft.com/office/drawing/2014/main" id="{E4B5178C-634A-B451-1780-B6D89E69E675}"/>
              </a:ext>
            </a:extLst>
          </p:cNvPr>
          <p:cNvPicPr>
            <a:picLocks noChangeAspect="1"/>
          </p:cNvPicPr>
          <p:nvPr/>
        </p:nvPicPr>
        <p:blipFill>
          <a:blip r:embed="rId4"/>
          <a:srcRect/>
          <a:stretch/>
        </p:blipFill>
        <p:spPr>
          <a:xfrm>
            <a:off x="407988" y="2400634"/>
            <a:ext cx="6120000" cy="367659"/>
          </a:xfrm>
          <a:prstGeom prst="rect">
            <a:avLst/>
          </a:prstGeom>
        </p:spPr>
      </p:pic>
      <p:sp>
        <p:nvSpPr>
          <p:cNvPr id="5" name="Rectangle: Rounded Corners 4">
            <a:extLst>
              <a:ext uri="{FF2B5EF4-FFF2-40B4-BE49-F238E27FC236}">
                <a16:creationId xmlns:a16="http://schemas.microsoft.com/office/drawing/2014/main" id="{9B60EA7E-A11A-D9C5-889A-D67FE0509161}"/>
              </a:ext>
            </a:extLst>
          </p:cNvPr>
          <p:cNvSpPr/>
          <p:nvPr/>
        </p:nvSpPr>
        <p:spPr>
          <a:xfrm>
            <a:off x="411379" y="2348880"/>
            <a:ext cx="6131668" cy="504853"/>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Graphic 2" descr="User with solid fill">
            <a:extLst>
              <a:ext uri="{FF2B5EF4-FFF2-40B4-BE49-F238E27FC236}">
                <a16:creationId xmlns:a16="http://schemas.microsoft.com/office/drawing/2014/main" id="{E87E5DEA-2D38-AA35-9883-D4438DE50E2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181485486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867220-1CEB-91AD-6DE2-98D5A4286D7C}"/>
            </a:ext>
          </a:extLst>
        </p:cNvPr>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EF60B0DF-2EB3-9DF6-D5D7-5FC5C366D063}"/>
              </a:ext>
            </a:extLst>
          </p:cNvPr>
          <p:cNvSpPr>
            <a:spLocks noGrp="1"/>
          </p:cNvSpPr>
          <p:nvPr>
            <p:ph type="sldNum" sz="quarter" idx="12"/>
          </p:nvPr>
        </p:nvSpPr>
        <p:spPr/>
        <p:txBody>
          <a:bodyPr/>
          <a:lstStyle/>
          <a:p>
            <a:fld id="{36B5EA5A-BC32-A742-B11B-8E7414D5B535}" type="slidenum">
              <a:rPr lang="en-US" smtClean="0"/>
              <a:pPr/>
              <a:t>9</a:t>
            </a:fld>
            <a:endParaRPr lang="en-US"/>
          </a:p>
        </p:txBody>
      </p:sp>
      <p:sp>
        <p:nvSpPr>
          <p:cNvPr id="5" name="Content Placeholder 7">
            <a:extLst>
              <a:ext uri="{FF2B5EF4-FFF2-40B4-BE49-F238E27FC236}">
                <a16:creationId xmlns:a16="http://schemas.microsoft.com/office/drawing/2014/main" id="{E968FAAE-893C-BAAF-44F6-2AC4EB192BA4}"/>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1800" b="0"/>
              <a:t>Example: common requirements for all equipment - ≈45 pages to be studied by the equipment managers.</a:t>
            </a:r>
            <a:br>
              <a:rPr lang="en-GB" sz="1800" b="0"/>
            </a:br>
            <a:br>
              <a:rPr lang="en-GB" sz="1800" b="0"/>
            </a:br>
            <a:endParaRPr lang="en-GB" sz="1800" b="0"/>
          </a:p>
          <a:p>
            <a:pPr marL="0" indent="0">
              <a:buNone/>
            </a:pPr>
            <a:r>
              <a:rPr lang="en-GB" sz="1800" b="0"/>
              <a:t>In this review, </a:t>
            </a:r>
            <a:r>
              <a:rPr lang="en-GB" sz="1800"/>
              <a:t>we do not assess such detailed compliance</a:t>
            </a:r>
            <a:r>
              <a:rPr lang="en-GB" sz="1800" b="0"/>
              <a:t> for specific equipment or installations. </a:t>
            </a:r>
            <a:r>
              <a:rPr lang="en-GB" sz="1800"/>
              <a:t>It remains the responsibility of each equipment owner to be aware of, and ensure adherence to, these requirements</a:t>
            </a:r>
          </a:p>
        </p:txBody>
      </p:sp>
      <p:sp>
        <p:nvSpPr>
          <p:cNvPr id="12" name="Title 6">
            <a:extLst>
              <a:ext uri="{FF2B5EF4-FFF2-40B4-BE49-F238E27FC236}">
                <a16:creationId xmlns:a16="http://schemas.microsoft.com/office/drawing/2014/main" id="{7E0C2481-ED29-D2E3-B630-94A19534FD30}"/>
              </a:ext>
            </a:extLst>
          </p:cNvPr>
          <p:cNvSpPr>
            <a:spLocks noGrp="1"/>
          </p:cNvSpPr>
          <p:nvPr>
            <p:ph type="title"/>
          </p:nvPr>
        </p:nvSpPr>
        <p:spPr>
          <a:xfrm>
            <a:off x="407988" y="373593"/>
            <a:ext cx="11376025" cy="1065742"/>
          </a:xfrm>
        </p:spPr>
        <p:txBody>
          <a:bodyPr/>
          <a:lstStyle/>
          <a:p>
            <a:pPr>
              <a:lnSpc>
                <a:spcPct val="100000"/>
              </a:lnSpc>
            </a:pPr>
            <a:r>
              <a:rPr lang="en-US" sz="2800"/>
              <a:t>Detailed Compliance – Example 5</a:t>
            </a:r>
            <a:br>
              <a:rPr lang="fr-FR" sz="2800"/>
            </a:br>
            <a:r>
              <a:rPr lang="en-US" sz="2200">
                <a:solidFill>
                  <a:schemeClr val="bg2">
                    <a:lumMod val="50000"/>
                  </a:schemeClr>
                </a:solidFill>
              </a:rPr>
              <a:t>Importance of reading the standard</a:t>
            </a:r>
            <a:endParaRPr lang="en-GB" sz="2200">
              <a:solidFill>
                <a:schemeClr val="bg2">
                  <a:lumMod val="50000"/>
                </a:schemeClr>
              </a:solidFill>
            </a:endParaRPr>
          </a:p>
        </p:txBody>
      </p:sp>
      <p:pic>
        <p:nvPicPr>
          <p:cNvPr id="9" name="Picture 8">
            <a:extLst>
              <a:ext uri="{FF2B5EF4-FFF2-40B4-BE49-F238E27FC236}">
                <a16:creationId xmlns:a16="http://schemas.microsoft.com/office/drawing/2014/main" id="{EEBD41BF-6DC9-5F58-F61E-9A27D08924CB}"/>
              </a:ext>
            </a:extLst>
          </p:cNvPr>
          <p:cNvPicPr>
            <a:picLocks noChangeAspect="1"/>
          </p:cNvPicPr>
          <p:nvPr/>
        </p:nvPicPr>
        <p:blipFill>
          <a:blip r:embed="rId3"/>
          <a:srcRect/>
          <a:stretch/>
        </p:blipFill>
        <p:spPr>
          <a:xfrm>
            <a:off x="264032" y="1556792"/>
            <a:ext cx="6120000" cy="1714494"/>
          </a:xfrm>
          <a:prstGeom prst="rect">
            <a:avLst/>
          </a:prstGeom>
        </p:spPr>
      </p:pic>
      <p:sp>
        <p:nvSpPr>
          <p:cNvPr id="2" name="Rectangle: Rounded Corners 1">
            <a:extLst>
              <a:ext uri="{FF2B5EF4-FFF2-40B4-BE49-F238E27FC236}">
                <a16:creationId xmlns:a16="http://schemas.microsoft.com/office/drawing/2014/main" id="{5CFDB6EC-935C-28E2-DDE6-D4C38890C2C8}"/>
              </a:ext>
            </a:extLst>
          </p:cNvPr>
          <p:cNvSpPr/>
          <p:nvPr/>
        </p:nvSpPr>
        <p:spPr>
          <a:xfrm>
            <a:off x="5620025" y="1449388"/>
            <a:ext cx="629538" cy="1821898"/>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a:extLst>
              <a:ext uri="{FF2B5EF4-FFF2-40B4-BE49-F238E27FC236}">
                <a16:creationId xmlns:a16="http://schemas.microsoft.com/office/drawing/2014/main" id="{5EA03CBC-E19C-C683-6871-50918F5E1A90}"/>
              </a:ext>
            </a:extLst>
          </p:cNvPr>
          <p:cNvPicPr>
            <a:picLocks noChangeAspect="1"/>
          </p:cNvPicPr>
          <p:nvPr/>
        </p:nvPicPr>
        <p:blipFill>
          <a:blip r:embed="rId4"/>
          <a:stretch>
            <a:fillRect/>
          </a:stretch>
        </p:blipFill>
        <p:spPr>
          <a:xfrm>
            <a:off x="1566680" y="3481372"/>
            <a:ext cx="2273301" cy="786618"/>
          </a:xfrm>
          <a:prstGeom prst="rect">
            <a:avLst/>
          </a:prstGeom>
        </p:spPr>
      </p:pic>
      <p:pic>
        <p:nvPicPr>
          <p:cNvPr id="8" name="Picture 7">
            <a:extLst>
              <a:ext uri="{FF2B5EF4-FFF2-40B4-BE49-F238E27FC236}">
                <a16:creationId xmlns:a16="http://schemas.microsoft.com/office/drawing/2014/main" id="{AECB113F-F103-EDE0-BB31-240542842390}"/>
              </a:ext>
            </a:extLst>
          </p:cNvPr>
          <p:cNvPicPr>
            <a:picLocks noChangeAspect="1"/>
          </p:cNvPicPr>
          <p:nvPr/>
        </p:nvPicPr>
        <p:blipFill>
          <a:blip r:embed="rId5"/>
          <a:stretch>
            <a:fillRect/>
          </a:stretch>
        </p:blipFill>
        <p:spPr>
          <a:xfrm>
            <a:off x="1155033" y="4429164"/>
            <a:ext cx="3096593" cy="956872"/>
          </a:xfrm>
          <a:prstGeom prst="rect">
            <a:avLst/>
          </a:prstGeom>
        </p:spPr>
      </p:pic>
      <p:pic>
        <p:nvPicPr>
          <p:cNvPr id="11" name="Picture 10">
            <a:extLst>
              <a:ext uri="{FF2B5EF4-FFF2-40B4-BE49-F238E27FC236}">
                <a16:creationId xmlns:a16="http://schemas.microsoft.com/office/drawing/2014/main" id="{28D0742C-DEFB-733E-0670-155222375F86}"/>
              </a:ext>
            </a:extLst>
          </p:cNvPr>
          <p:cNvPicPr>
            <a:picLocks noChangeAspect="1"/>
          </p:cNvPicPr>
          <p:nvPr/>
        </p:nvPicPr>
        <p:blipFill>
          <a:blip r:embed="rId6"/>
          <a:stretch>
            <a:fillRect/>
          </a:stretch>
        </p:blipFill>
        <p:spPr>
          <a:xfrm>
            <a:off x="4942839" y="4614129"/>
            <a:ext cx="2431828" cy="1530300"/>
          </a:xfrm>
          <a:prstGeom prst="rect">
            <a:avLst/>
          </a:prstGeom>
        </p:spPr>
      </p:pic>
      <p:pic>
        <p:nvPicPr>
          <p:cNvPr id="14" name="Picture 13">
            <a:extLst>
              <a:ext uri="{FF2B5EF4-FFF2-40B4-BE49-F238E27FC236}">
                <a16:creationId xmlns:a16="http://schemas.microsoft.com/office/drawing/2014/main" id="{9136DFD9-631D-9DF1-348A-1B649ED7F245}"/>
              </a:ext>
            </a:extLst>
          </p:cNvPr>
          <p:cNvPicPr>
            <a:picLocks noChangeAspect="1"/>
          </p:cNvPicPr>
          <p:nvPr/>
        </p:nvPicPr>
        <p:blipFill>
          <a:blip r:embed="rId7"/>
          <a:stretch>
            <a:fillRect/>
          </a:stretch>
        </p:blipFill>
        <p:spPr>
          <a:xfrm>
            <a:off x="8337673" y="4533864"/>
            <a:ext cx="3388178" cy="1702169"/>
          </a:xfrm>
          <a:prstGeom prst="rect">
            <a:avLst/>
          </a:prstGeom>
        </p:spPr>
      </p:pic>
      <p:sp>
        <p:nvSpPr>
          <p:cNvPr id="15" name="TextBox 14">
            <a:extLst>
              <a:ext uri="{FF2B5EF4-FFF2-40B4-BE49-F238E27FC236}">
                <a16:creationId xmlns:a16="http://schemas.microsoft.com/office/drawing/2014/main" id="{41DD35AA-D831-B849-8548-94D195B0A9FD}"/>
              </a:ext>
            </a:extLst>
          </p:cNvPr>
          <p:cNvSpPr txBox="1"/>
          <p:nvPr/>
        </p:nvSpPr>
        <p:spPr>
          <a:xfrm>
            <a:off x="407368" y="3628460"/>
            <a:ext cx="1584176" cy="246221"/>
          </a:xfrm>
          <a:prstGeom prst="rect">
            <a:avLst/>
          </a:prstGeom>
          <a:noFill/>
        </p:spPr>
        <p:txBody>
          <a:bodyPr wrap="square" lIns="0" tIns="0" rIns="0" bIns="0" rtlCol="0">
            <a:spAutoFit/>
          </a:bodyPr>
          <a:lstStyle/>
          <a:p>
            <a:pPr algn="l"/>
            <a:r>
              <a:rPr lang="en-GB" sz="1600" noProof="0">
                <a:solidFill>
                  <a:srgbClr val="00B0F0"/>
                </a:solidFill>
              </a:rPr>
              <a:t>Compliance</a:t>
            </a:r>
          </a:p>
        </p:txBody>
      </p:sp>
      <p:sp>
        <p:nvSpPr>
          <p:cNvPr id="16" name="TextBox 15">
            <a:extLst>
              <a:ext uri="{FF2B5EF4-FFF2-40B4-BE49-F238E27FC236}">
                <a16:creationId xmlns:a16="http://schemas.microsoft.com/office/drawing/2014/main" id="{09730F76-EA8B-DE03-DA05-10A666B00939}"/>
              </a:ext>
            </a:extLst>
          </p:cNvPr>
          <p:cNvSpPr txBox="1"/>
          <p:nvPr/>
        </p:nvSpPr>
        <p:spPr>
          <a:xfrm>
            <a:off x="407368" y="4830996"/>
            <a:ext cx="844212" cy="492443"/>
          </a:xfrm>
          <a:prstGeom prst="rect">
            <a:avLst/>
          </a:prstGeom>
          <a:noFill/>
        </p:spPr>
        <p:txBody>
          <a:bodyPr wrap="square" lIns="0" tIns="0" rIns="0" bIns="0" rtlCol="0">
            <a:spAutoFit/>
          </a:bodyPr>
          <a:lstStyle/>
          <a:p>
            <a:pPr algn="l"/>
            <a:r>
              <a:rPr lang="en-GB" sz="1600" noProof="0">
                <a:solidFill>
                  <a:srgbClr val="00B0F0"/>
                </a:solidFill>
              </a:rPr>
              <a:t>External </a:t>
            </a:r>
          </a:p>
          <a:p>
            <a:pPr algn="l"/>
            <a:r>
              <a:rPr lang="en-GB" sz="1600" noProof="0">
                <a:solidFill>
                  <a:srgbClr val="00B0F0"/>
                </a:solidFill>
              </a:rPr>
              <a:t>factors</a:t>
            </a:r>
          </a:p>
        </p:txBody>
      </p:sp>
      <p:sp>
        <p:nvSpPr>
          <p:cNvPr id="17" name="TextBox 16">
            <a:extLst>
              <a:ext uri="{FF2B5EF4-FFF2-40B4-BE49-F238E27FC236}">
                <a16:creationId xmlns:a16="http://schemas.microsoft.com/office/drawing/2014/main" id="{F7B2204F-DC11-CB32-D9CB-2EFFAC0F096C}"/>
              </a:ext>
            </a:extLst>
          </p:cNvPr>
          <p:cNvSpPr txBox="1"/>
          <p:nvPr/>
        </p:nvSpPr>
        <p:spPr>
          <a:xfrm>
            <a:off x="5025263" y="3953660"/>
            <a:ext cx="844212" cy="492443"/>
          </a:xfrm>
          <a:prstGeom prst="rect">
            <a:avLst/>
          </a:prstGeom>
          <a:noFill/>
        </p:spPr>
        <p:txBody>
          <a:bodyPr wrap="square" lIns="0" tIns="0" rIns="0" bIns="0" rtlCol="0">
            <a:spAutoFit/>
          </a:bodyPr>
          <a:lstStyle/>
          <a:p>
            <a:pPr algn="l"/>
            <a:r>
              <a:rPr lang="en-GB" sz="1600" noProof="0">
                <a:solidFill>
                  <a:srgbClr val="00B0F0"/>
                </a:solidFill>
              </a:rPr>
              <a:t>IP ratings</a:t>
            </a:r>
          </a:p>
        </p:txBody>
      </p:sp>
      <p:sp>
        <p:nvSpPr>
          <p:cNvPr id="18" name="TextBox 17">
            <a:extLst>
              <a:ext uri="{FF2B5EF4-FFF2-40B4-BE49-F238E27FC236}">
                <a16:creationId xmlns:a16="http://schemas.microsoft.com/office/drawing/2014/main" id="{C84134A6-0FA3-BFBB-4360-A18FBCF648E3}"/>
              </a:ext>
            </a:extLst>
          </p:cNvPr>
          <p:cNvSpPr txBox="1"/>
          <p:nvPr/>
        </p:nvSpPr>
        <p:spPr>
          <a:xfrm>
            <a:off x="7493461" y="4541685"/>
            <a:ext cx="844212" cy="492443"/>
          </a:xfrm>
          <a:prstGeom prst="rect">
            <a:avLst/>
          </a:prstGeom>
          <a:noFill/>
        </p:spPr>
        <p:txBody>
          <a:bodyPr wrap="square" lIns="0" tIns="0" rIns="0" bIns="0" rtlCol="0">
            <a:spAutoFit/>
          </a:bodyPr>
          <a:lstStyle/>
          <a:p>
            <a:pPr algn="l"/>
            <a:r>
              <a:rPr lang="en-GB" sz="1600" noProof="0">
                <a:solidFill>
                  <a:srgbClr val="00B0F0"/>
                </a:solidFill>
              </a:rPr>
              <a:t>Solar radiation</a:t>
            </a:r>
          </a:p>
        </p:txBody>
      </p:sp>
      <p:pic>
        <p:nvPicPr>
          <p:cNvPr id="3" name="Graphic 2" descr="User with solid fill">
            <a:extLst>
              <a:ext uri="{FF2B5EF4-FFF2-40B4-BE49-F238E27FC236}">
                <a16:creationId xmlns:a16="http://schemas.microsoft.com/office/drawing/2014/main" id="{A2BBFCF7-2793-331E-F8A0-7CE944DB44C1}"/>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295477873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5D9EC1-ED44-0610-B4D5-45881BE3124B}"/>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2A8503D0-5396-8D93-D2BA-DE37306C38ED}"/>
              </a:ext>
            </a:extLst>
          </p:cNvPr>
          <p:cNvPicPr>
            <a:picLocks noChangeAspect="1"/>
          </p:cNvPicPr>
          <p:nvPr/>
        </p:nvPicPr>
        <p:blipFill>
          <a:blip r:embed="rId2"/>
          <a:stretch>
            <a:fillRect/>
          </a:stretch>
        </p:blipFill>
        <p:spPr>
          <a:xfrm>
            <a:off x="407368" y="1628800"/>
            <a:ext cx="6120000" cy="1452578"/>
          </a:xfrm>
          <a:prstGeom prst="rect">
            <a:avLst/>
          </a:prstGeom>
        </p:spPr>
      </p:pic>
      <p:sp>
        <p:nvSpPr>
          <p:cNvPr id="6" name="Slide Number Placeholder 5">
            <a:extLst>
              <a:ext uri="{FF2B5EF4-FFF2-40B4-BE49-F238E27FC236}">
                <a16:creationId xmlns:a16="http://schemas.microsoft.com/office/drawing/2014/main" id="{EC438E43-AD56-7BC6-395A-06A9572CE011}"/>
              </a:ext>
            </a:extLst>
          </p:cNvPr>
          <p:cNvSpPr>
            <a:spLocks noGrp="1"/>
          </p:cNvSpPr>
          <p:nvPr>
            <p:ph type="sldNum" sz="quarter" idx="12"/>
          </p:nvPr>
        </p:nvSpPr>
        <p:spPr/>
        <p:txBody>
          <a:bodyPr/>
          <a:lstStyle/>
          <a:p>
            <a:fld id="{36B5EA5A-BC32-A742-B11B-8E7414D5B535}" type="slidenum">
              <a:rPr lang="en-US" smtClean="0"/>
              <a:pPr/>
              <a:t>90</a:t>
            </a:fld>
            <a:endParaRPr lang="en-US"/>
          </a:p>
        </p:txBody>
      </p:sp>
      <p:sp>
        <p:nvSpPr>
          <p:cNvPr id="7" name="Title 6">
            <a:extLst>
              <a:ext uri="{FF2B5EF4-FFF2-40B4-BE49-F238E27FC236}">
                <a16:creationId xmlns:a16="http://schemas.microsoft.com/office/drawing/2014/main" id="{A6DE8700-12A8-25B8-F8B0-E4EFE7938DCA}"/>
              </a:ext>
            </a:extLst>
          </p:cNvPr>
          <p:cNvSpPr>
            <a:spLocks noGrp="1"/>
          </p:cNvSpPr>
          <p:nvPr>
            <p:ph type="title"/>
          </p:nvPr>
        </p:nvSpPr>
        <p:spPr/>
        <p:txBody>
          <a:bodyPr/>
          <a:lstStyle/>
          <a:p>
            <a:pPr>
              <a:lnSpc>
                <a:spcPct val="100000"/>
              </a:lnSpc>
            </a:pPr>
            <a:r>
              <a:rPr lang="en-US" sz="2800"/>
              <a:t>564.1 – </a:t>
            </a:r>
            <a:r>
              <a:rPr lang="fr-FR" sz="2800"/>
              <a:t>Tableaux de distribution de sécurité</a:t>
            </a:r>
            <a:br>
              <a:rPr lang="fr-FR" sz="2800"/>
            </a:br>
            <a:r>
              <a:rPr lang="en-US" sz="2200">
                <a:solidFill>
                  <a:schemeClr val="bg2">
                    <a:lumMod val="50000"/>
                  </a:schemeClr>
                </a:solidFill>
              </a:rPr>
              <a:t>TGS and TGBT can be in the same room</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841F5576-2CFC-5F02-8D77-A512BD668C7C}"/>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TGS and TGBT shall be two separate switchboards. However, they can be installed in the same room, the standard does not require separation of the TGS as we typically try to do.</a:t>
            </a:r>
          </a:p>
        </p:txBody>
      </p:sp>
      <p:sp>
        <p:nvSpPr>
          <p:cNvPr id="5" name="Rectangle: Rounded Corners 4">
            <a:extLst>
              <a:ext uri="{FF2B5EF4-FFF2-40B4-BE49-F238E27FC236}">
                <a16:creationId xmlns:a16="http://schemas.microsoft.com/office/drawing/2014/main" id="{F0E4D539-BBA6-6533-31E6-277AD4E5D33D}"/>
              </a:ext>
            </a:extLst>
          </p:cNvPr>
          <p:cNvSpPr/>
          <p:nvPr/>
        </p:nvSpPr>
        <p:spPr>
          <a:xfrm>
            <a:off x="407988" y="2677773"/>
            <a:ext cx="6119380" cy="422172"/>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a:extLst>
              <a:ext uri="{FF2B5EF4-FFF2-40B4-BE49-F238E27FC236}">
                <a16:creationId xmlns:a16="http://schemas.microsoft.com/office/drawing/2014/main" id="{6D715AF0-D662-0A1C-3E0B-2AAAA82B74C9}"/>
              </a:ext>
            </a:extLst>
          </p:cNvPr>
          <p:cNvPicPr>
            <a:picLocks noChangeAspect="1"/>
          </p:cNvPicPr>
          <p:nvPr/>
        </p:nvPicPr>
        <p:blipFill>
          <a:blip r:embed="rId3"/>
          <a:stretch>
            <a:fillRect/>
          </a:stretch>
        </p:blipFill>
        <p:spPr>
          <a:xfrm>
            <a:off x="11248800" y="5660775"/>
            <a:ext cx="540000" cy="540000"/>
          </a:xfrm>
          <a:prstGeom prst="rect">
            <a:avLst/>
          </a:prstGeom>
        </p:spPr>
      </p:pic>
      <p:pic>
        <p:nvPicPr>
          <p:cNvPr id="3" name="Graphic 2" descr="User with solid fill">
            <a:extLst>
              <a:ext uri="{FF2B5EF4-FFF2-40B4-BE49-F238E27FC236}">
                <a16:creationId xmlns:a16="http://schemas.microsoft.com/office/drawing/2014/main" id="{14CACD2D-A170-396E-B65D-B58C5451AFE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325850123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33C3F6-51A0-8127-B1A0-330144CA95A8}"/>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B416D71D-0C8B-44A0-99C7-C2C6B5C59269}"/>
              </a:ext>
            </a:extLst>
          </p:cNvPr>
          <p:cNvPicPr>
            <a:picLocks noChangeAspect="1"/>
          </p:cNvPicPr>
          <p:nvPr/>
        </p:nvPicPr>
        <p:blipFill>
          <a:blip r:embed="rId2"/>
          <a:srcRect/>
          <a:stretch/>
        </p:blipFill>
        <p:spPr>
          <a:xfrm>
            <a:off x="263352" y="1483050"/>
            <a:ext cx="6120000" cy="798760"/>
          </a:xfrm>
          <a:prstGeom prst="rect">
            <a:avLst/>
          </a:prstGeom>
        </p:spPr>
      </p:pic>
      <p:sp>
        <p:nvSpPr>
          <p:cNvPr id="6" name="Slide Number Placeholder 5">
            <a:extLst>
              <a:ext uri="{FF2B5EF4-FFF2-40B4-BE49-F238E27FC236}">
                <a16:creationId xmlns:a16="http://schemas.microsoft.com/office/drawing/2014/main" id="{EDB45BAA-A794-DD10-D168-AB3BD3406EB1}"/>
              </a:ext>
            </a:extLst>
          </p:cNvPr>
          <p:cNvSpPr>
            <a:spLocks noGrp="1"/>
          </p:cNvSpPr>
          <p:nvPr>
            <p:ph type="sldNum" sz="quarter" idx="12"/>
          </p:nvPr>
        </p:nvSpPr>
        <p:spPr/>
        <p:txBody>
          <a:bodyPr/>
          <a:lstStyle/>
          <a:p>
            <a:fld id="{36B5EA5A-BC32-A742-B11B-8E7414D5B535}" type="slidenum">
              <a:rPr lang="en-US" smtClean="0"/>
              <a:pPr/>
              <a:t>91</a:t>
            </a:fld>
            <a:endParaRPr lang="en-US"/>
          </a:p>
        </p:txBody>
      </p:sp>
      <p:sp>
        <p:nvSpPr>
          <p:cNvPr id="7" name="Title 6">
            <a:extLst>
              <a:ext uri="{FF2B5EF4-FFF2-40B4-BE49-F238E27FC236}">
                <a16:creationId xmlns:a16="http://schemas.microsoft.com/office/drawing/2014/main" id="{FD128ACA-98EC-E3BB-CA79-E05820333308}"/>
              </a:ext>
            </a:extLst>
          </p:cNvPr>
          <p:cNvSpPr>
            <a:spLocks noGrp="1"/>
          </p:cNvSpPr>
          <p:nvPr>
            <p:ph type="title"/>
          </p:nvPr>
        </p:nvSpPr>
        <p:spPr/>
        <p:txBody>
          <a:bodyPr/>
          <a:lstStyle/>
          <a:p>
            <a:pPr>
              <a:lnSpc>
                <a:spcPct val="100000"/>
              </a:lnSpc>
            </a:pPr>
            <a:r>
              <a:rPr lang="en-US" sz="2800"/>
              <a:t>570.2.2 – </a:t>
            </a:r>
            <a:r>
              <a:rPr lang="fr-FR" sz="2800"/>
              <a:t>Batteries fixes </a:t>
            </a:r>
            <a:br>
              <a:rPr lang="fr-FR" sz="2800"/>
            </a:br>
            <a:r>
              <a:rPr lang="en-US" sz="2200">
                <a:solidFill>
                  <a:schemeClr val="bg2">
                    <a:lumMod val="50000"/>
                  </a:schemeClr>
                </a:solidFill>
              </a:rPr>
              <a:t>Non-slip service floor required around batteries &gt; 120 VDC</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30328441-7079-C825-EE20-229C62F3D10D}"/>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GB" sz="1800" b="0"/>
              <a:t>For batteries above 120 V, a 1 m wide non-slip, insulated floor must be installed around them to prevent simultaneous contact with the ground and a battery element.</a:t>
            </a:r>
          </a:p>
          <a:p>
            <a:pPr marL="0" indent="0">
              <a:lnSpc>
                <a:spcPct val="114000"/>
              </a:lnSpc>
              <a:buNone/>
            </a:pPr>
            <a:endParaRPr lang="en-GB" sz="1800" b="0" i="1">
              <a:solidFill>
                <a:srgbClr val="000000"/>
              </a:solidFill>
              <a:effectLst/>
              <a:latin typeface="Arial" panose="020B0604020202020204" pitchFamily="34" charset="0"/>
            </a:endParaRPr>
          </a:p>
          <a:p>
            <a:pPr marL="0" indent="0">
              <a:lnSpc>
                <a:spcPct val="114000"/>
              </a:lnSpc>
              <a:buNone/>
            </a:pPr>
            <a:r>
              <a:rPr lang="en-GB" sz="1800" b="0" i="1">
                <a:solidFill>
                  <a:srgbClr val="000000"/>
                </a:solidFill>
                <a:latin typeface="Arial" panose="020B0604020202020204" pitchFamily="34" charset="0"/>
              </a:rPr>
              <a:t>Note: Concrete is not considered as insulating.</a:t>
            </a:r>
            <a:endParaRPr lang="fr-FR" sz="1800" b="0" i="1">
              <a:solidFill>
                <a:srgbClr val="000000"/>
              </a:solidFill>
              <a:effectLst/>
              <a:latin typeface="Arial" panose="020B0604020202020204" pitchFamily="34" charset="0"/>
            </a:endParaRPr>
          </a:p>
        </p:txBody>
      </p:sp>
      <p:pic>
        <p:nvPicPr>
          <p:cNvPr id="8" name="Picture 7">
            <a:extLst>
              <a:ext uri="{FF2B5EF4-FFF2-40B4-BE49-F238E27FC236}">
                <a16:creationId xmlns:a16="http://schemas.microsoft.com/office/drawing/2014/main" id="{7D11CDE6-F5C0-EFE3-8260-3AA8D7F49C7B}"/>
              </a:ext>
            </a:extLst>
          </p:cNvPr>
          <p:cNvPicPr>
            <a:picLocks noChangeAspect="1"/>
          </p:cNvPicPr>
          <p:nvPr/>
        </p:nvPicPr>
        <p:blipFill>
          <a:blip r:embed="rId3"/>
          <a:srcRect/>
          <a:stretch/>
        </p:blipFill>
        <p:spPr>
          <a:xfrm>
            <a:off x="11243065" y="5663809"/>
            <a:ext cx="540000" cy="533932"/>
          </a:xfrm>
          <a:prstGeom prst="rect">
            <a:avLst/>
          </a:prstGeom>
        </p:spPr>
      </p:pic>
      <p:pic>
        <p:nvPicPr>
          <p:cNvPr id="3" name="Picture 2">
            <a:extLst>
              <a:ext uri="{FF2B5EF4-FFF2-40B4-BE49-F238E27FC236}">
                <a16:creationId xmlns:a16="http://schemas.microsoft.com/office/drawing/2014/main" id="{32040AE8-10B0-8132-307D-C0D730552FF8}"/>
              </a:ext>
            </a:extLst>
          </p:cNvPr>
          <p:cNvPicPr>
            <a:picLocks noChangeAspect="1"/>
          </p:cNvPicPr>
          <p:nvPr/>
        </p:nvPicPr>
        <p:blipFill>
          <a:blip r:embed="rId4"/>
          <a:stretch>
            <a:fillRect/>
          </a:stretch>
        </p:blipFill>
        <p:spPr>
          <a:xfrm>
            <a:off x="391783" y="3429001"/>
            <a:ext cx="6120000" cy="2614539"/>
          </a:xfrm>
          <a:prstGeom prst="rect">
            <a:avLst/>
          </a:prstGeom>
        </p:spPr>
      </p:pic>
      <p:sp>
        <p:nvSpPr>
          <p:cNvPr id="9" name="Rectangle: Rounded Corners 8">
            <a:extLst>
              <a:ext uri="{FF2B5EF4-FFF2-40B4-BE49-F238E27FC236}">
                <a16:creationId xmlns:a16="http://schemas.microsoft.com/office/drawing/2014/main" id="{FED93422-3454-42AC-44AA-E740A226E89B}"/>
              </a:ext>
            </a:extLst>
          </p:cNvPr>
          <p:cNvSpPr/>
          <p:nvPr/>
        </p:nvSpPr>
        <p:spPr>
          <a:xfrm>
            <a:off x="239033" y="4952778"/>
            <a:ext cx="6119380" cy="422172"/>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Graphic 1" descr="User with solid fill">
            <a:extLst>
              <a:ext uri="{FF2B5EF4-FFF2-40B4-BE49-F238E27FC236}">
                <a16:creationId xmlns:a16="http://schemas.microsoft.com/office/drawing/2014/main" id="{99D5CE1F-81B4-BB19-F522-99DB6E03C0E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61908223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720375-7B14-C7AC-83F2-658139F021D6}"/>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A2FC4FAC-268E-E1EC-B400-43655902D96A}"/>
              </a:ext>
            </a:extLst>
          </p:cNvPr>
          <p:cNvPicPr>
            <a:picLocks noChangeAspect="1"/>
          </p:cNvPicPr>
          <p:nvPr/>
        </p:nvPicPr>
        <p:blipFill>
          <a:blip r:embed="rId2"/>
          <a:stretch>
            <a:fillRect/>
          </a:stretch>
        </p:blipFill>
        <p:spPr>
          <a:xfrm>
            <a:off x="386865" y="1622587"/>
            <a:ext cx="6120000" cy="1464816"/>
          </a:xfrm>
          <a:prstGeom prst="rect">
            <a:avLst/>
          </a:prstGeom>
        </p:spPr>
      </p:pic>
      <p:sp>
        <p:nvSpPr>
          <p:cNvPr id="6" name="Slide Number Placeholder 5">
            <a:extLst>
              <a:ext uri="{FF2B5EF4-FFF2-40B4-BE49-F238E27FC236}">
                <a16:creationId xmlns:a16="http://schemas.microsoft.com/office/drawing/2014/main" id="{73EE0DD1-2E00-6CB9-6C00-D9A5B560CD9D}"/>
              </a:ext>
            </a:extLst>
          </p:cNvPr>
          <p:cNvSpPr>
            <a:spLocks noGrp="1"/>
          </p:cNvSpPr>
          <p:nvPr>
            <p:ph type="sldNum" sz="quarter" idx="12"/>
          </p:nvPr>
        </p:nvSpPr>
        <p:spPr/>
        <p:txBody>
          <a:bodyPr/>
          <a:lstStyle/>
          <a:p>
            <a:fld id="{36B5EA5A-BC32-A742-B11B-8E7414D5B535}" type="slidenum">
              <a:rPr lang="en-US" smtClean="0"/>
              <a:pPr/>
              <a:t>92</a:t>
            </a:fld>
            <a:endParaRPr lang="en-US"/>
          </a:p>
        </p:txBody>
      </p:sp>
      <p:sp>
        <p:nvSpPr>
          <p:cNvPr id="7" name="Title 6">
            <a:extLst>
              <a:ext uri="{FF2B5EF4-FFF2-40B4-BE49-F238E27FC236}">
                <a16:creationId xmlns:a16="http://schemas.microsoft.com/office/drawing/2014/main" id="{2458972B-8D46-2C6D-08E3-E7C55B94B951}"/>
              </a:ext>
            </a:extLst>
          </p:cNvPr>
          <p:cNvSpPr>
            <a:spLocks noGrp="1"/>
          </p:cNvSpPr>
          <p:nvPr>
            <p:ph type="title"/>
          </p:nvPr>
        </p:nvSpPr>
        <p:spPr/>
        <p:txBody>
          <a:bodyPr/>
          <a:lstStyle/>
          <a:p>
            <a:pPr>
              <a:lnSpc>
                <a:spcPct val="100000"/>
              </a:lnSpc>
            </a:pPr>
            <a:r>
              <a:rPr lang="en-US" sz="2800"/>
              <a:t>570.2.3 – </a:t>
            </a:r>
            <a:r>
              <a:rPr lang="fr-FR" sz="2800"/>
              <a:t>Batteries fixes </a:t>
            </a:r>
            <a:br>
              <a:rPr lang="fr-FR" sz="2800"/>
            </a:br>
            <a:r>
              <a:rPr lang="en-US" sz="2200">
                <a:solidFill>
                  <a:schemeClr val="bg2">
                    <a:lumMod val="50000"/>
                  </a:schemeClr>
                </a:solidFill>
              </a:rPr>
              <a:t>Do not disable the flow switch!</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7926F598-6AF6-3582-A735-815A1E334854}"/>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In case of insufficient air flow, the boost charge shall be blocked.</a:t>
            </a:r>
          </a:p>
          <a:p>
            <a:pPr marL="0" indent="0">
              <a:lnSpc>
                <a:spcPct val="114000"/>
              </a:lnSpc>
              <a:buNone/>
            </a:pPr>
            <a:r>
              <a:rPr lang="en-US" sz="1800" b="0"/>
              <a:t>We already provide for this mechanism in our installations.</a:t>
            </a:r>
          </a:p>
          <a:p>
            <a:pPr marL="0" indent="0">
              <a:lnSpc>
                <a:spcPct val="114000"/>
              </a:lnSpc>
              <a:buNone/>
            </a:pPr>
            <a:r>
              <a:rPr lang="en-US" sz="1800" b="0"/>
              <a:t>Bottom line: don’t disable the flow switch, it is mandatory to have it in working conditions.</a:t>
            </a:r>
          </a:p>
          <a:p>
            <a:pPr marL="0" indent="0">
              <a:lnSpc>
                <a:spcPct val="114000"/>
              </a:lnSpc>
              <a:buNone/>
            </a:pPr>
            <a:endParaRPr lang="fr-FR" sz="1800" b="0" i="1">
              <a:solidFill>
                <a:srgbClr val="000000"/>
              </a:solidFill>
              <a:effectLst/>
              <a:latin typeface="Arial" panose="020B0604020202020204" pitchFamily="34" charset="0"/>
            </a:endParaRPr>
          </a:p>
        </p:txBody>
      </p:sp>
      <p:sp>
        <p:nvSpPr>
          <p:cNvPr id="5" name="Rectangle: Rounded Corners 4">
            <a:extLst>
              <a:ext uri="{FF2B5EF4-FFF2-40B4-BE49-F238E27FC236}">
                <a16:creationId xmlns:a16="http://schemas.microsoft.com/office/drawing/2014/main" id="{95C4ED5C-2C96-723B-3483-ED058A717634}"/>
              </a:ext>
            </a:extLst>
          </p:cNvPr>
          <p:cNvSpPr/>
          <p:nvPr/>
        </p:nvSpPr>
        <p:spPr>
          <a:xfrm>
            <a:off x="407368" y="2070724"/>
            <a:ext cx="6099497" cy="422172"/>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a:extLst>
              <a:ext uri="{FF2B5EF4-FFF2-40B4-BE49-F238E27FC236}">
                <a16:creationId xmlns:a16="http://schemas.microsoft.com/office/drawing/2014/main" id="{CA3E389E-9391-9502-D22D-7BFCDDC46748}"/>
              </a:ext>
            </a:extLst>
          </p:cNvPr>
          <p:cNvPicPr>
            <a:picLocks noChangeAspect="1"/>
          </p:cNvPicPr>
          <p:nvPr/>
        </p:nvPicPr>
        <p:blipFill>
          <a:blip r:embed="rId3"/>
          <a:stretch>
            <a:fillRect/>
          </a:stretch>
        </p:blipFill>
        <p:spPr>
          <a:xfrm>
            <a:off x="11243065" y="5660775"/>
            <a:ext cx="540000" cy="540000"/>
          </a:xfrm>
          <a:prstGeom prst="rect">
            <a:avLst/>
          </a:prstGeom>
        </p:spPr>
      </p:pic>
      <p:pic>
        <p:nvPicPr>
          <p:cNvPr id="2" name="Graphic 1" descr="User with solid fill">
            <a:extLst>
              <a:ext uri="{FF2B5EF4-FFF2-40B4-BE49-F238E27FC236}">
                <a16:creationId xmlns:a16="http://schemas.microsoft.com/office/drawing/2014/main" id="{F77A703F-E3A4-A4A6-451E-138DEFEF802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87950592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C6C364-8962-F759-05DD-A0D36CD2561F}"/>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BFC1AC1-B293-F86C-D115-6FB15522CC60}"/>
              </a:ext>
            </a:extLst>
          </p:cNvPr>
          <p:cNvSpPr>
            <a:spLocks noGrp="1"/>
          </p:cNvSpPr>
          <p:nvPr>
            <p:ph type="sldNum" sz="quarter" idx="12"/>
          </p:nvPr>
        </p:nvSpPr>
        <p:spPr/>
        <p:txBody>
          <a:bodyPr/>
          <a:lstStyle/>
          <a:p>
            <a:fld id="{36B5EA5A-BC32-A742-B11B-8E7414D5B535}" type="slidenum">
              <a:rPr lang="en-US" smtClean="0"/>
              <a:pPr/>
              <a:t>93</a:t>
            </a:fld>
            <a:endParaRPr lang="en-US"/>
          </a:p>
        </p:txBody>
      </p:sp>
      <p:sp>
        <p:nvSpPr>
          <p:cNvPr id="7" name="Title 6">
            <a:extLst>
              <a:ext uri="{FF2B5EF4-FFF2-40B4-BE49-F238E27FC236}">
                <a16:creationId xmlns:a16="http://schemas.microsoft.com/office/drawing/2014/main" id="{9B12B5F3-0475-B35C-8C9D-B699C5B00E57}"/>
              </a:ext>
            </a:extLst>
          </p:cNvPr>
          <p:cNvSpPr>
            <a:spLocks noGrp="1"/>
          </p:cNvSpPr>
          <p:nvPr>
            <p:ph type="title"/>
          </p:nvPr>
        </p:nvSpPr>
        <p:spPr/>
        <p:txBody>
          <a:bodyPr/>
          <a:lstStyle/>
          <a:p>
            <a:pPr>
              <a:lnSpc>
                <a:spcPct val="100000"/>
              </a:lnSpc>
            </a:pPr>
            <a:r>
              <a:rPr lang="en-US" sz="2800"/>
              <a:t>Multiple – </a:t>
            </a:r>
            <a:r>
              <a:rPr lang="en-GB" sz="2800" noProof="0"/>
              <a:t>Building evacuation plan / escape paths</a:t>
            </a:r>
            <a:br>
              <a:rPr lang="fr-FR" sz="2800"/>
            </a:br>
            <a:r>
              <a:rPr lang="en-US" sz="2200">
                <a:solidFill>
                  <a:schemeClr val="bg2">
                    <a:lumMod val="50000"/>
                  </a:schemeClr>
                </a:solidFill>
              </a:rPr>
              <a:t>Lack of a solid and timely procedure</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71CCB0CD-DC24-B7BD-21D4-C89F12AA1B1C}"/>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a:t>Today we do not get evacuation paths for new buildings or existing ones in time for our safety lighting studies, so we put the lighting by our best guess.</a:t>
            </a:r>
          </a:p>
          <a:p>
            <a:pPr marL="0" indent="0">
              <a:lnSpc>
                <a:spcPct val="114000"/>
              </a:lnSpc>
              <a:buNone/>
            </a:pPr>
            <a:endParaRPr lang="fr-FR" sz="1800" b="0" i="1">
              <a:solidFill>
                <a:srgbClr val="000000"/>
              </a:solidFill>
              <a:effectLst/>
              <a:latin typeface="Arial" panose="020B0604020202020204" pitchFamily="34" charset="0"/>
            </a:endParaRPr>
          </a:p>
        </p:txBody>
      </p:sp>
      <p:pic>
        <p:nvPicPr>
          <p:cNvPr id="9" name="Picture 8">
            <a:extLst>
              <a:ext uri="{FF2B5EF4-FFF2-40B4-BE49-F238E27FC236}">
                <a16:creationId xmlns:a16="http://schemas.microsoft.com/office/drawing/2014/main" id="{4BFF55F6-8668-8BB8-CF9C-C2EBEC131E8F}"/>
              </a:ext>
            </a:extLst>
          </p:cNvPr>
          <p:cNvPicPr>
            <a:picLocks noChangeAspect="1"/>
          </p:cNvPicPr>
          <p:nvPr/>
        </p:nvPicPr>
        <p:blipFill>
          <a:blip r:embed="rId2"/>
          <a:stretch>
            <a:fillRect/>
          </a:stretch>
        </p:blipFill>
        <p:spPr>
          <a:xfrm>
            <a:off x="11243065" y="5661918"/>
            <a:ext cx="540000" cy="540000"/>
          </a:xfrm>
          <a:prstGeom prst="rect">
            <a:avLst/>
          </a:prstGeom>
        </p:spPr>
      </p:pic>
      <p:pic>
        <p:nvPicPr>
          <p:cNvPr id="2" name="Graphic 1" descr="User with solid fill">
            <a:extLst>
              <a:ext uri="{FF2B5EF4-FFF2-40B4-BE49-F238E27FC236}">
                <a16:creationId xmlns:a16="http://schemas.microsoft.com/office/drawing/2014/main" id="{CC019862-3058-F646-55E9-856D32067C8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136189362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67CA05-F834-2A33-BA2F-9FBFEEDACC1F}"/>
            </a:ext>
          </a:extLst>
        </p:cNvPr>
        <p:cNvGrpSpPr/>
        <p:nvPr/>
      </p:nvGrpSpPr>
      <p:grpSpPr>
        <a:xfrm>
          <a:off x="0" y="0"/>
          <a:ext cx="0" cy="0"/>
          <a:chOff x="0" y="0"/>
          <a:chExt cx="0" cy="0"/>
        </a:xfrm>
      </p:grpSpPr>
      <p:pic>
        <p:nvPicPr>
          <p:cNvPr id="14" name="Picture 13">
            <a:extLst>
              <a:ext uri="{FF2B5EF4-FFF2-40B4-BE49-F238E27FC236}">
                <a16:creationId xmlns:a16="http://schemas.microsoft.com/office/drawing/2014/main" id="{51D35D56-7B40-F3F3-2985-27B0F013D7EB}"/>
              </a:ext>
            </a:extLst>
          </p:cNvPr>
          <p:cNvPicPr>
            <a:picLocks noChangeAspect="1"/>
          </p:cNvPicPr>
          <p:nvPr/>
        </p:nvPicPr>
        <p:blipFill>
          <a:blip r:embed="rId2"/>
          <a:srcRect/>
          <a:stretch/>
        </p:blipFill>
        <p:spPr>
          <a:xfrm>
            <a:off x="557458" y="1592263"/>
            <a:ext cx="6120000" cy="3938087"/>
          </a:xfrm>
          <a:prstGeom prst="rect">
            <a:avLst/>
          </a:prstGeom>
        </p:spPr>
      </p:pic>
      <p:sp>
        <p:nvSpPr>
          <p:cNvPr id="6" name="Slide Number Placeholder 5">
            <a:extLst>
              <a:ext uri="{FF2B5EF4-FFF2-40B4-BE49-F238E27FC236}">
                <a16:creationId xmlns:a16="http://schemas.microsoft.com/office/drawing/2014/main" id="{E3C3779F-42B2-D286-591C-4A14BEF0149A}"/>
              </a:ext>
            </a:extLst>
          </p:cNvPr>
          <p:cNvSpPr>
            <a:spLocks noGrp="1"/>
          </p:cNvSpPr>
          <p:nvPr>
            <p:ph type="sldNum" sz="quarter" idx="12"/>
          </p:nvPr>
        </p:nvSpPr>
        <p:spPr/>
        <p:txBody>
          <a:bodyPr/>
          <a:lstStyle/>
          <a:p>
            <a:fld id="{36B5EA5A-BC32-A742-B11B-8E7414D5B535}" type="slidenum">
              <a:rPr lang="en-US" smtClean="0"/>
              <a:pPr/>
              <a:t>94</a:t>
            </a:fld>
            <a:endParaRPr lang="en-US"/>
          </a:p>
        </p:txBody>
      </p:sp>
      <p:sp>
        <p:nvSpPr>
          <p:cNvPr id="7" name="Title 6">
            <a:extLst>
              <a:ext uri="{FF2B5EF4-FFF2-40B4-BE49-F238E27FC236}">
                <a16:creationId xmlns:a16="http://schemas.microsoft.com/office/drawing/2014/main" id="{DD6D532C-F6D8-0C21-1FBC-BCDFE53BBED2}"/>
              </a:ext>
            </a:extLst>
          </p:cNvPr>
          <p:cNvSpPr>
            <a:spLocks noGrp="1"/>
          </p:cNvSpPr>
          <p:nvPr>
            <p:ph type="title"/>
          </p:nvPr>
        </p:nvSpPr>
        <p:spPr/>
        <p:txBody>
          <a:bodyPr/>
          <a:lstStyle/>
          <a:p>
            <a:pPr>
              <a:lnSpc>
                <a:spcPct val="100000"/>
              </a:lnSpc>
            </a:pPr>
            <a:r>
              <a:rPr lang="en-US" sz="2800"/>
              <a:t>6.4.1 – </a:t>
            </a:r>
            <a:r>
              <a:rPr lang="fr-FR" sz="2800"/>
              <a:t>Vérifications et mise en service </a:t>
            </a:r>
            <a:br>
              <a:rPr lang="fr-FR" sz="2800"/>
            </a:br>
            <a:r>
              <a:rPr lang="en-US" sz="2200">
                <a:solidFill>
                  <a:schemeClr val="bg2">
                    <a:lumMod val="50000"/>
                  </a:schemeClr>
                </a:solidFill>
              </a:rPr>
              <a:t>Installation verifications before handing over to the client</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EE09DE16-A28F-C3E6-ABF5-98443E1E296B}"/>
              </a:ext>
            </a:extLst>
          </p:cNvPr>
          <p:cNvSpPr txBox="1">
            <a:spLocks/>
          </p:cNvSpPr>
          <p:nvPr/>
        </p:nvSpPr>
        <p:spPr>
          <a:xfrm>
            <a:off x="6744632" y="1592262"/>
            <a:ext cx="5040000" cy="4608513"/>
          </a:xfrm>
          <a:prstGeom prst="rect">
            <a:avLst/>
          </a:prstGeom>
        </p:spPr>
        <p:txBody>
          <a:bodyPr vert="horz" lIns="0" tIns="0" rIns="0" bIns="0" rtlCol="0" anchor="t">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00000"/>
              </a:lnSpc>
              <a:buFont typeface="+mj-lt"/>
              <a:buAutoNum type="arabicPeriod"/>
            </a:pPr>
            <a:r>
              <a:rPr lang="en-GB" sz="1500" b="0"/>
              <a:t>All installations must be inspected during implementation or once it is completed, </a:t>
            </a:r>
            <a:r>
              <a:rPr lang="en-GB" sz="1500" b="0" u="sng"/>
              <a:t>and before being made available to the user</a:t>
            </a:r>
            <a:r>
              <a:rPr lang="en-GB" sz="1500" b="0"/>
              <a:t>. Temporary installations included.</a:t>
            </a:r>
            <a:endParaRPr lang="en-US"/>
          </a:p>
          <a:p>
            <a:pPr>
              <a:lnSpc>
                <a:spcPct val="100000"/>
              </a:lnSpc>
              <a:buFont typeface="+mj-lt"/>
              <a:buAutoNum type="arabicPeriod"/>
            </a:pPr>
            <a:r>
              <a:rPr lang="en-GB" sz="1500" b="0"/>
              <a:t>When extending, adding to, or modifying existing installations, it must be verified that the </a:t>
            </a:r>
            <a:r>
              <a:rPr lang="en-GB" sz="1500" b="0" u="sng"/>
              <a:t>extensions or modifications comply with the requirements</a:t>
            </a:r>
            <a:r>
              <a:rPr lang="en-GB" sz="1500" b="0"/>
              <a:t> of this standard and </a:t>
            </a:r>
            <a:r>
              <a:rPr lang="en-GB" sz="1500" b="0" u="sng"/>
              <a:t>do not compromise the safety of the existing installation</a:t>
            </a:r>
            <a:endParaRPr lang="en-GB" sz="1500" b="0" u="sng">
              <a:cs typeface="Arial"/>
            </a:endParaRPr>
          </a:p>
          <a:p>
            <a:pPr>
              <a:lnSpc>
                <a:spcPct val="100000"/>
              </a:lnSpc>
              <a:buFont typeface="+mj-lt"/>
              <a:buAutoNum type="arabicPeriod"/>
            </a:pPr>
            <a:r>
              <a:rPr lang="en-GB" sz="1500" b="0"/>
              <a:t>Inspections must be carried out by a </a:t>
            </a:r>
            <a:r>
              <a:rPr lang="en-GB" sz="1500" b="0" u="sng"/>
              <a:t>qualified</a:t>
            </a:r>
            <a:r>
              <a:rPr lang="en-GB" sz="1500" b="0"/>
              <a:t> person, </a:t>
            </a:r>
            <a:r>
              <a:rPr lang="en-GB" sz="1500" b="0" u="sng"/>
              <a:t>competent in the field of inspections</a:t>
            </a:r>
            <a:r>
              <a:rPr lang="en-GB" sz="1500" b="0"/>
              <a:t>, with thorough knowledge of the provisions of this standard and of the applicable national regulations.  </a:t>
            </a:r>
            <a:br>
              <a:rPr lang="en-GB" sz="1500" b="0"/>
            </a:br>
            <a:r>
              <a:rPr lang="en-GB" sz="1500" b="0" i="1"/>
              <a:t>Hence, an </a:t>
            </a:r>
            <a:r>
              <a:rPr lang="en-GB" sz="1500" i="1"/>
              <a:t>inspector from </a:t>
            </a:r>
            <a:r>
              <a:rPr lang="en-GB" sz="1500" i="1" err="1"/>
              <a:t>Dekra</a:t>
            </a:r>
            <a:r>
              <a:rPr lang="en-GB" sz="1500" i="1"/>
              <a:t>/Bureau Veritas </a:t>
            </a:r>
            <a:r>
              <a:rPr lang="en-GB" sz="1500" b="0" i="1"/>
              <a:t>must </a:t>
            </a:r>
            <a:r>
              <a:rPr lang="en-GB" sz="1500" i="1"/>
              <a:t>verify </a:t>
            </a:r>
            <a:r>
              <a:rPr lang="en-GB" sz="1500" b="0" i="1"/>
              <a:t>every installation </a:t>
            </a:r>
            <a:r>
              <a:rPr lang="en-GB" sz="1500" i="1"/>
              <a:t>at the right time</a:t>
            </a:r>
            <a:r>
              <a:rPr lang="en-GB" sz="1500" b="0" i="1"/>
              <a:t>. </a:t>
            </a:r>
            <a:br>
              <a:rPr lang="en-GB" sz="1500" b="0" i="1"/>
            </a:br>
            <a:r>
              <a:rPr lang="en-GB" sz="1500" b="0" i="1" u="sng"/>
              <a:t>Even for modifications</a:t>
            </a:r>
            <a:r>
              <a:rPr lang="en-GB" sz="1500" b="0" i="1"/>
              <a:t>.</a:t>
            </a:r>
            <a:endParaRPr lang="fr-FR" sz="1500" b="0" i="1">
              <a:solidFill>
                <a:srgbClr val="000000"/>
              </a:solidFill>
              <a:effectLst/>
              <a:latin typeface="Arial" panose="020B0604020202020204" pitchFamily="34" charset="0"/>
              <a:cs typeface="Arial" panose="020B0604020202020204" pitchFamily="34" charset="0"/>
            </a:endParaRPr>
          </a:p>
        </p:txBody>
      </p:sp>
      <p:pic>
        <p:nvPicPr>
          <p:cNvPr id="8" name="Picture 7">
            <a:extLst>
              <a:ext uri="{FF2B5EF4-FFF2-40B4-BE49-F238E27FC236}">
                <a16:creationId xmlns:a16="http://schemas.microsoft.com/office/drawing/2014/main" id="{473D06C7-5878-648A-1931-29DD33238323}"/>
              </a:ext>
            </a:extLst>
          </p:cNvPr>
          <p:cNvPicPr>
            <a:picLocks noChangeAspect="1"/>
          </p:cNvPicPr>
          <p:nvPr/>
        </p:nvPicPr>
        <p:blipFill>
          <a:blip r:embed="rId3"/>
          <a:srcRect/>
          <a:stretch/>
        </p:blipFill>
        <p:spPr>
          <a:xfrm>
            <a:off x="11243065" y="5663809"/>
            <a:ext cx="540000" cy="533932"/>
          </a:xfrm>
          <a:prstGeom prst="rect">
            <a:avLst/>
          </a:prstGeom>
        </p:spPr>
      </p:pic>
      <p:sp>
        <p:nvSpPr>
          <p:cNvPr id="15" name="Rectangle: Rounded Corners 14">
            <a:extLst>
              <a:ext uri="{FF2B5EF4-FFF2-40B4-BE49-F238E27FC236}">
                <a16:creationId xmlns:a16="http://schemas.microsoft.com/office/drawing/2014/main" id="{0AD7C5DE-90BA-7BA7-7717-A2473D345BA7}"/>
              </a:ext>
            </a:extLst>
          </p:cNvPr>
          <p:cNvSpPr/>
          <p:nvPr/>
        </p:nvSpPr>
        <p:spPr>
          <a:xfrm>
            <a:off x="484830" y="2149161"/>
            <a:ext cx="6192628" cy="459333"/>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Rounded Corners 15">
            <a:extLst>
              <a:ext uri="{FF2B5EF4-FFF2-40B4-BE49-F238E27FC236}">
                <a16:creationId xmlns:a16="http://schemas.microsoft.com/office/drawing/2014/main" id="{D9A82C7C-2D92-6733-F3BF-16CE8CA02870}"/>
              </a:ext>
            </a:extLst>
          </p:cNvPr>
          <p:cNvSpPr/>
          <p:nvPr/>
        </p:nvSpPr>
        <p:spPr>
          <a:xfrm>
            <a:off x="484830" y="3428723"/>
            <a:ext cx="6192628" cy="459333"/>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Rounded Corners 16">
            <a:extLst>
              <a:ext uri="{FF2B5EF4-FFF2-40B4-BE49-F238E27FC236}">
                <a16:creationId xmlns:a16="http://schemas.microsoft.com/office/drawing/2014/main" id="{67A41A36-5591-8E3B-8343-89C98D7C93A0}"/>
              </a:ext>
            </a:extLst>
          </p:cNvPr>
          <p:cNvSpPr/>
          <p:nvPr/>
        </p:nvSpPr>
        <p:spPr>
          <a:xfrm>
            <a:off x="484830" y="4467112"/>
            <a:ext cx="6192628" cy="459334"/>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Rounded Corners 17">
            <a:extLst>
              <a:ext uri="{FF2B5EF4-FFF2-40B4-BE49-F238E27FC236}">
                <a16:creationId xmlns:a16="http://schemas.microsoft.com/office/drawing/2014/main" id="{8081AEDF-E337-3465-BBD2-4872544FD33D}"/>
              </a:ext>
            </a:extLst>
          </p:cNvPr>
          <p:cNvSpPr/>
          <p:nvPr/>
        </p:nvSpPr>
        <p:spPr>
          <a:xfrm>
            <a:off x="484830" y="5031486"/>
            <a:ext cx="6192628" cy="459335"/>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Graphic 2" descr="User with solid fill">
            <a:extLst>
              <a:ext uri="{FF2B5EF4-FFF2-40B4-BE49-F238E27FC236}">
                <a16:creationId xmlns:a16="http://schemas.microsoft.com/office/drawing/2014/main" id="{7F2EC7C1-FE27-70CE-5395-0ED6157D726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108210505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609DAB-9CD1-73FE-2C7B-8C7074A9F565}"/>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DA1BE94-B7B8-984D-8D3F-058CAAD4779F}"/>
              </a:ext>
            </a:extLst>
          </p:cNvPr>
          <p:cNvSpPr>
            <a:spLocks noGrp="1"/>
          </p:cNvSpPr>
          <p:nvPr>
            <p:ph type="sldNum" sz="quarter" idx="12"/>
          </p:nvPr>
        </p:nvSpPr>
        <p:spPr/>
        <p:txBody>
          <a:bodyPr/>
          <a:lstStyle/>
          <a:p>
            <a:fld id="{36B5EA5A-BC32-A742-B11B-8E7414D5B535}" type="slidenum">
              <a:rPr lang="en-US" smtClean="0"/>
              <a:pPr/>
              <a:t>95</a:t>
            </a:fld>
            <a:endParaRPr lang="en-US"/>
          </a:p>
        </p:txBody>
      </p:sp>
      <p:sp>
        <p:nvSpPr>
          <p:cNvPr id="7" name="Title 6">
            <a:extLst>
              <a:ext uri="{FF2B5EF4-FFF2-40B4-BE49-F238E27FC236}">
                <a16:creationId xmlns:a16="http://schemas.microsoft.com/office/drawing/2014/main" id="{497D64D8-9291-C543-5E42-753563B2D60C}"/>
              </a:ext>
            </a:extLst>
          </p:cNvPr>
          <p:cNvSpPr>
            <a:spLocks noGrp="1"/>
          </p:cNvSpPr>
          <p:nvPr>
            <p:ph type="title"/>
          </p:nvPr>
        </p:nvSpPr>
        <p:spPr/>
        <p:txBody>
          <a:bodyPr/>
          <a:lstStyle/>
          <a:p>
            <a:pPr>
              <a:lnSpc>
                <a:spcPct val="100000"/>
              </a:lnSpc>
            </a:pPr>
            <a:r>
              <a:rPr lang="en-US" sz="2800"/>
              <a:t>6.4.2 – </a:t>
            </a:r>
            <a:r>
              <a:rPr lang="fr-FR" sz="2800"/>
              <a:t>Examen sur site</a:t>
            </a:r>
            <a:br>
              <a:rPr lang="fr-FR" sz="2800"/>
            </a:br>
            <a:r>
              <a:rPr lang="en-US" sz="2200">
                <a:solidFill>
                  <a:schemeClr val="bg2">
                    <a:lumMod val="50000"/>
                  </a:schemeClr>
                </a:solidFill>
              </a:rPr>
              <a:t>Site inspector roles to be clarified</a:t>
            </a:r>
            <a:endParaRPr lang="en-GB" sz="2200">
              <a:solidFill>
                <a:schemeClr val="accent5">
                  <a:lumMod val="60000"/>
                  <a:lumOff val="40000"/>
                </a:schemeClr>
              </a:solidFill>
            </a:endParaRPr>
          </a:p>
        </p:txBody>
      </p:sp>
      <p:sp>
        <p:nvSpPr>
          <p:cNvPr id="12" name="Content Placeholder 7">
            <a:extLst>
              <a:ext uri="{FF2B5EF4-FFF2-40B4-BE49-F238E27FC236}">
                <a16:creationId xmlns:a16="http://schemas.microsoft.com/office/drawing/2014/main" id="{AFBF4012-0B27-9AD0-6160-9256E99DD1EE}"/>
              </a:ext>
            </a:extLst>
          </p:cNvPr>
          <p:cNvSpPr txBox="1">
            <a:spLocks/>
          </p:cNvSpPr>
          <p:nvPr/>
        </p:nvSpPr>
        <p:spPr>
          <a:xfrm>
            <a:off x="6756005" y="1616271"/>
            <a:ext cx="5031534" cy="4584503"/>
          </a:xfrm>
          <a:prstGeom prst="rect">
            <a:avLst/>
          </a:prstGeom>
        </p:spPr>
        <p:txBody>
          <a:bodyPr vert="horz" lIns="0" tIns="0" rIns="0" bIns="0" rtlCol="0" anchor="t">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14000"/>
              </a:lnSpc>
              <a:buFont typeface="+mj-lt"/>
              <a:buAutoNum type="arabicPeriod"/>
            </a:pPr>
            <a:r>
              <a:rPr lang="en-GB" sz="1800">
                <a:solidFill>
                  <a:srgbClr val="000000"/>
                </a:solidFill>
                <a:latin typeface="Arial"/>
                <a:cs typeface="Arial"/>
              </a:rPr>
              <a:t>“</a:t>
            </a:r>
            <a:r>
              <a:rPr lang="en-GB" sz="1800" i="1" u="sng">
                <a:solidFill>
                  <a:srgbClr val="000000"/>
                </a:solidFill>
                <a:latin typeface="Arial"/>
                <a:cs typeface="Arial"/>
              </a:rPr>
              <a:t>Examen sur site</a:t>
            </a:r>
            <a:r>
              <a:rPr lang="en-GB" sz="1800">
                <a:solidFill>
                  <a:srgbClr val="000000"/>
                </a:solidFill>
                <a:latin typeface="Arial"/>
                <a:cs typeface="Arial"/>
              </a:rPr>
              <a:t>” </a:t>
            </a:r>
            <a:r>
              <a:rPr lang="en-GB" sz="1800" b="0">
                <a:solidFill>
                  <a:srgbClr val="000000"/>
                </a:solidFill>
                <a:latin typeface="Arial"/>
                <a:cs typeface="Arial"/>
              </a:rPr>
              <a:t>is required before tests (“</a:t>
            </a:r>
            <a:r>
              <a:rPr lang="fr-FR" sz="1800" b="0" i="1" noProof="0">
                <a:solidFill>
                  <a:srgbClr val="000000"/>
                </a:solidFill>
                <a:latin typeface="Arial"/>
                <a:cs typeface="Arial"/>
              </a:rPr>
              <a:t>essais</a:t>
            </a:r>
            <a:r>
              <a:rPr lang="en-GB" sz="1800" b="0">
                <a:solidFill>
                  <a:srgbClr val="000000"/>
                </a:solidFill>
                <a:latin typeface="Arial"/>
                <a:cs typeface="Arial"/>
              </a:rPr>
              <a:t>”) and measurements (“</a:t>
            </a:r>
            <a:r>
              <a:rPr lang="fr-FR" sz="1800" b="0" i="1" noProof="0">
                <a:solidFill>
                  <a:srgbClr val="000000"/>
                </a:solidFill>
                <a:latin typeface="Arial"/>
                <a:cs typeface="Arial"/>
              </a:rPr>
              <a:t>mesurages</a:t>
            </a:r>
            <a:r>
              <a:rPr lang="en-GB" sz="1800" b="0">
                <a:solidFill>
                  <a:srgbClr val="000000"/>
                </a:solidFill>
                <a:latin typeface="Arial"/>
                <a:cs typeface="Arial"/>
              </a:rPr>
              <a:t>”) and energisation.</a:t>
            </a:r>
          </a:p>
          <a:p>
            <a:pPr>
              <a:lnSpc>
                <a:spcPct val="114000"/>
              </a:lnSpc>
              <a:buFont typeface="+mj-lt"/>
              <a:buAutoNum type="arabicPeriod"/>
            </a:pPr>
            <a:r>
              <a:rPr lang="en-GB" sz="1800" b="0">
                <a:solidFill>
                  <a:srgbClr val="2F2F2F"/>
                </a:solidFill>
                <a:effectLst/>
                <a:latin typeface="Arial"/>
                <a:cs typeface="Arial"/>
              </a:rPr>
              <a:t>The “</a:t>
            </a:r>
            <a:r>
              <a:rPr lang="en-GB" sz="1800" i="1" u="sng">
                <a:solidFill>
                  <a:srgbClr val="2F2F2F"/>
                </a:solidFill>
                <a:effectLst/>
                <a:latin typeface="Arial"/>
                <a:cs typeface="Arial"/>
              </a:rPr>
              <a:t>examen sur site</a:t>
            </a:r>
            <a:r>
              <a:rPr lang="en-GB" sz="1800" b="0">
                <a:solidFill>
                  <a:srgbClr val="2F2F2F"/>
                </a:solidFill>
                <a:effectLst/>
                <a:latin typeface="Arial"/>
                <a:cs typeface="Arial"/>
              </a:rPr>
              <a:t>”</a:t>
            </a:r>
            <a:r>
              <a:rPr lang="en-GB" sz="1800" b="0">
                <a:solidFill>
                  <a:srgbClr val="2F2F2F"/>
                </a:solidFill>
                <a:latin typeface="Arial"/>
                <a:cs typeface="Arial"/>
              </a:rPr>
              <a:t> </a:t>
            </a:r>
            <a:r>
              <a:rPr lang="en-GB" sz="1800" b="0">
                <a:solidFill>
                  <a:srgbClr val="2F2F2F"/>
                </a:solidFill>
                <a:effectLst/>
                <a:latin typeface="Arial"/>
                <a:cs typeface="Arial"/>
              </a:rPr>
              <a:t>is intended to verify whether the permanently connected electrical equipment:</a:t>
            </a:r>
          </a:p>
          <a:p>
            <a:pPr lvl="1">
              <a:lnSpc>
                <a:spcPct val="114000"/>
              </a:lnSpc>
              <a:buFont typeface="+mj-lt"/>
              <a:buAutoNum type="arabicPeriod"/>
            </a:pPr>
            <a:r>
              <a:rPr lang="en-GB" sz="1500">
                <a:solidFill>
                  <a:srgbClr val="2F2F2F"/>
                </a:solidFill>
                <a:latin typeface="Arial"/>
                <a:cs typeface="Arial"/>
              </a:rPr>
              <a:t>C</a:t>
            </a:r>
            <a:r>
              <a:rPr lang="en-GB" sz="1500" b="0">
                <a:solidFill>
                  <a:srgbClr val="2F2F2F"/>
                </a:solidFill>
                <a:effectLst/>
                <a:latin typeface="Arial"/>
                <a:cs typeface="Arial"/>
              </a:rPr>
              <a:t>omplies with the safety requirements of applicable equipment standards;</a:t>
            </a:r>
          </a:p>
          <a:p>
            <a:pPr lvl="1">
              <a:lnSpc>
                <a:spcPct val="114000"/>
              </a:lnSpc>
              <a:buFont typeface="+mj-lt"/>
              <a:buAutoNum type="arabicPeriod"/>
            </a:pPr>
            <a:r>
              <a:rPr lang="en-GB" sz="1500">
                <a:solidFill>
                  <a:srgbClr val="2F2F2F"/>
                </a:solidFill>
                <a:latin typeface="Arial"/>
                <a:cs typeface="Arial"/>
              </a:rPr>
              <a:t>I</a:t>
            </a:r>
            <a:r>
              <a:rPr lang="en-GB" sz="1500" b="0">
                <a:solidFill>
                  <a:srgbClr val="2F2F2F"/>
                </a:solidFill>
                <a:effectLst/>
                <a:latin typeface="Arial"/>
                <a:cs typeface="Arial"/>
              </a:rPr>
              <a:t>s </a:t>
            </a:r>
            <a:r>
              <a:rPr lang="en-GB" sz="1500" b="1" u="sng">
                <a:solidFill>
                  <a:srgbClr val="2F2F2F"/>
                </a:solidFill>
                <a:effectLst/>
                <a:latin typeface="Arial"/>
                <a:cs typeface="Arial"/>
              </a:rPr>
              <a:t>correctly selected</a:t>
            </a:r>
            <a:r>
              <a:rPr lang="en-GB" sz="1500">
                <a:solidFill>
                  <a:srgbClr val="2F2F2F"/>
                </a:solidFill>
                <a:effectLst/>
                <a:latin typeface="Arial"/>
                <a:cs typeface="Arial"/>
              </a:rPr>
              <a:t> and installed </a:t>
            </a:r>
            <a:r>
              <a:rPr lang="en-GB" sz="1500" b="0">
                <a:solidFill>
                  <a:srgbClr val="2F2F2F"/>
                </a:solidFill>
                <a:effectLst/>
                <a:latin typeface="Arial"/>
                <a:cs typeface="Arial"/>
              </a:rPr>
              <a:t>in accordance with this standard and the manufacturer’s instructions;</a:t>
            </a:r>
          </a:p>
          <a:p>
            <a:pPr lvl="1">
              <a:lnSpc>
                <a:spcPct val="114000"/>
              </a:lnSpc>
              <a:buFont typeface="+mj-lt"/>
              <a:buAutoNum type="arabicPeriod"/>
            </a:pPr>
            <a:r>
              <a:rPr lang="en-GB" sz="1500">
                <a:solidFill>
                  <a:srgbClr val="2F2F2F"/>
                </a:solidFill>
                <a:latin typeface="Arial"/>
                <a:cs typeface="Arial"/>
              </a:rPr>
              <a:t>S</a:t>
            </a:r>
            <a:r>
              <a:rPr lang="en-GB" sz="1500" b="0">
                <a:solidFill>
                  <a:srgbClr val="2F2F2F"/>
                </a:solidFill>
                <a:effectLst/>
                <a:latin typeface="Arial"/>
                <a:cs typeface="Arial"/>
              </a:rPr>
              <a:t>hows no visible damage that could affect safety.</a:t>
            </a:r>
            <a:endParaRPr lang="en-GB" sz="1500" b="0">
              <a:solidFill>
                <a:srgbClr val="2F2F2F"/>
              </a:solidFill>
              <a:cs typeface="Arial"/>
            </a:endParaRPr>
          </a:p>
        </p:txBody>
      </p:sp>
      <p:pic>
        <p:nvPicPr>
          <p:cNvPr id="8" name="Picture 7">
            <a:extLst>
              <a:ext uri="{FF2B5EF4-FFF2-40B4-BE49-F238E27FC236}">
                <a16:creationId xmlns:a16="http://schemas.microsoft.com/office/drawing/2014/main" id="{C2202D3C-CC99-0D9D-2A19-DDF8695E8936}"/>
              </a:ext>
            </a:extLst>
          </p:cNvPr>
          <p:cNvPicPr>
            <a:picLocks noChangeAspect="1"/>
          </p:cNvPicPr>
          <p:nvPr/>
        </p:nvPicPr>
        <p:blipFill>
          <a:blip r:embed="rId2"/>
          <a:srcRect/>
          <a:stretch/>
        </p:blipFill>
        <p:spPr>
          <a:xfrm>
            <a:off x="11243065" y="5663809"/>
            <a:ext cx="540000" cy="533932"/>
          </a:xfrm>
          <a:prstGeom prst="rect">
            <a:avLst/>
          </a:prstGeom>
        </p:spPr>
      </p:pic>
      <p:pic>
        <p:nvPicPr>
          <p:cNvPr id="3" name="Picture 2">
            <a:extLst>
              <a:ext uri="{FF2B5EF4-FFF2-40B4-BE49-F238E27FC236}">
                <a16:creationId xmlns:a16="http://schemas.microsoft.com/office/drawing/2014/main" id="{B20FAE43-7A52-B565-6268-1B4EAFC56840}"/>
              </a:ext>
            </a:extLst>
          </p:cNvPr>
          <p:cNvPicPr>
            <a:picLocks noChangeAspect="1"/>
          </p:cNvPicPr>
          <p:nvPr/>
        </p:nvPicPr>
        <p:blipFill>
          <a:blip r:embed="rId3"/>
          <a:srcRect/>
          <a:stretch/>
        </p:blipFill>
        <p:spPr>
          <a:xfrm>
            <a:off x="374017" y="1616271"/>
            <a:ext cx="6120000" cy="2174057"/>
          </a:xfrm>
          <a:prstGeom prst="rect">
            <a:avLst/>
          </a:prstGeom>
        </p:spPr>
      </p:pic>
      <p:sp>
        <p:nvSpPr>
          <p:cNvPr id="4" name="Rectangle: Rounded Corners 3">
            <a:extLst>
              <a:ext uri="{FF2B5EF4-FFF2-40B4-BE49-F238E27FC236}">
                <a16:creationId xmlns:a16="http://schemas.microsoft.com/office/drawing/2014/main" id="{D1884B5C-180F-E05A-6226-E2A03A6552DC}"/>
              </a:ext>
            </a:extLst>
          </p:cNvPr>
          <p:cNvSpPr/>
          <p:nvPr/>
        </p:nvSpPr>
        <p:spPr>
          <a:xfrm>
            <a:off x="437618" y="2425394"/>
            <a:ext cx="6128467" cy="1364934"/>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a:p>
        </p:txBody>
      </p:sp>
      <p:sp>
        <p:nvSpPr>
          <p:cNvPr id="17" name="Rectangle: Rounded Corners 16">
            <a:extLst>
              <a:ext uri="{FF2B5EF4-FFF2-40B4-BE49-F238E27FC236}">
                <a16:creationId xmlns:a16="http://schemas.microsoft.com/office/drawing/2014/main" id="{A08C14BB-1313-8E91-23C1-0E22B0AC6B2D}"/>
              </a:ext>
            </a:extLst>
          </p:cNvPr>
          <p:cNvSpPr/>
          <p:nvPr/>
        </p:nvSpPr>
        <p:spPr>
          <a:xfrm>
            <a:off x="437618" y="1624422"/>
            <a:ext cx="6128467" cy="792821"/>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8EBBBE53-D7F4-4FA6-8AB7-5BBB9F36B25A}"/>
              </a:ext>
            </a:extLst>
          </p:cNvPr>
          <p:cNvSpPr txBox="1"/>
          <p:nvPr/>
        </p:nvSpPr>
        <p:spPr>
          <a:xfrm>
            <a:off x="342605" y="5500178"/>
            <a:ext cx="6097162" cy="697563"/>
          </a:xfrm>
          <a:prstGeom prst="rect">
            <a:avLst/>
          </a:prstGeom>
          <a:noFill/>
        </p:spPr>
        <p:txBody>
          <a:bodyPr wrap="square">
            <a:spAutoFit/>
          </a:bodyPr>
          <a:lstStyle/>
          <a:p>
            <a:pPr marL="0" indent="0">
              <a:lnSpc>
                <a:spcPct val="114000"/>
              </a:lnSpc>
              <a:buNone/>
            </a:pPr>
            <a:r>
              <a:rPr lang="en-GB" sz="1800" b="1">
                <a:solidFill>
                  <a:srgbClr val="FF0000"/>
                </a:solidFill>
                <a:latin typeface="Arial"/>
                <a:cs typeface="Arial"/>
              </a:rPr>
              <a:t>Today we have &gt;120 non-conform underrated T3 SB installed at CERN which went undetected for decades.</a:t>
            </a:r>
            <a:endParaRPr lang="fr-FR" sz="1800" b="1">
              <a:solidFill>
                <a:srgbClr val="FF0000"/>
              </a:solidFill>
              <a:latin typeface="Arial"/>
              <a:cs typeface="Arial"/>
            </a:endParaRPr>
          </a:p>
        </p:txBody>
      </p:sp>
      <p:pic>
        <p:nvPicPr>
          <p:cNvPr id="9" name="Graphic 8" descr="User with solid fill">
            <a:extLst>
              <a:ext uri="{FF2B5EF4-FFF2-40B4-BE49-F238E27FC236}">
                <a16:creationId xmlns:a16="http://schemas.microsoft.com/office/drawing/2014/main" id="{C56AC15C-304D-C1E3-663B-6E641B56CB4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171631583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09032D-D83A-55CD-503D-54245EC64A6B}"/>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CE0F70E2-8FAA-9315-5D79-3C20FD90A5A3}"/>
              </a:ext>
            </a:extLst>
          </p:cNvPr>
          <p:cNvSpPr>
            <a:spLocks noGrp="1"/>
          </p:cNvSpPr>
          <p:nvPr>
            <p:ph type="sldNum" sz="quarter" idx="12"/>
          </p:nvPr>
        </p:nvSpPr>
        <p:spPr/>
        <p:txBody>
          <a:bodyPr/>
          <a:lstStyle/>
          <a:p>
            <a:fld id="{36B5EA5A-BC32-A742-B11B-8E7414D5B535}" type="slidenum">
              <a:rPr lang="en-US" smtClean="0"/>
              <a:pPr/>
              <a:t>96</a:t>
            </a:fld>
            <a:endParaRPr lang="en-US"/>
          </a:p>
        </p:txBody>
      </p:sp>
      <p:sp>
        <p:nvSpPr>
          <p:cNvPr id="7" name="Title 6">
            <a:extLst>
              <a:ext uri="{FF2B5EF4-FFF2-40B4-BE49-F238E27FC236}">
                <a16:creationId xmlns:a16="http://schemas.microsoft.com/office/drawing/2014/main" id="{DF49A79D-3F65-794C-4AC1-F08F40015821}"/>
              </a:ext>
            </a:extLst>
          </p:cNvPr>
          <p:cNvSpPr>
            <a:spLocks noGrp="1"/>
          </p:cNvSpPr>
          <p:nvPr>
            <p:ph type="title"/>
          </p:nvPr>
        </p:nvSpPr>
        <p:spPr/>
        <p:txBody>
          <a:bodyPr/>
          <a:lstStyle/>
          <a:p>
            <a:pPr>
              <a:lnSpc>
                <a:spcPct val="100000"/>
              </a:lnSpc>
            </a:pPr>
            <a:r>
              <a:rPr lang="en-US" sz="2800"/>
              <a:t>6.4.2 – </a:t>
            </a:r>
            <a:r>
              <a:rPr lang="fr-FR" sz="2800"/>
              <a:t>Examen sur site</a:t>
            </a:r>
            <a:br>
              <a:rPr lang="fr-FR" sz="2800"/>
            </a:br>
            <a:r>
              <a:rPr lang="en-US" sz="2200">
                <a:solidFill>
                  <a:schemeClr val="bg2">
                    <a:lumMod val="50000"/>
                  </a:schemeClr>
                </a:solidFill>
              </a:rPr>
              <a:t>Elements inspected</a:t>
            </a:r>
            <a:endParaRPr lang="en-GB" sz="2200">
              <a:solidFill>
                <a:schemeClr val="accent5">
                  <a:lumMod val="60000"/>
                  <a:lumOff val="40000"/>
                </a:schemeClr>
              </a:solidFill>
            </a:endParaRPr>
          </a:p>
        </p:txBody>
      </p:sp>
      <p:sp>
        <p:nvSpPr>
          <p:cNvPr id="12" name="Content Placeholder 7">
            <a:extLst>
              <a:ext uri="{FF2B5EF4-FFF2-40B4-BE49-F238E27FC236}">
                <a16:creationId xmlns:a16="http://schemas.microsoft.com/office/drawing/2014/main" id="{723032E2-4EF6-87E5-3182-14A8E17C15F3}"/>
              </a:ext>
            </a:extLst>
          </p:cNvPr>
          <p:cNvSpPr txBox="1">
            <a:spLocks/>
          </p:cNvSpPr>
          <p:nvPr/>
        </p:nvSpPr>
        <p:spPr>
          <a:xfrm>
            <a:off x="6756005" y="1616271"/>
            <a:ext cx="5031534" cy="4584503"/>
          </a:xfrm>
          <a:prstGeom prst="rect">
            <a:avLst/>
          </a:prstGeom>
        </p:spPr>
        <p:txBody>
          <a:bodyPr vert="horz" lIns="0" tIns="0" rIns="0" bIns="0" rtlCol="0" anchor="t">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14000"/>
              </a:lnSpc>
              <a:buFont typeface="+mj-lt"/>
              <a:buAutoNum type="arabicPeriod"/>
            </a:pPr>
            <a:endParaRPr lang="en-GB" sz="1500" b="0">
              <a:solidFill>
                <a:srgbClr val="2F2F2F"/>
              </a:solidFill>
              <a:cs typeface="Arial"/>
            </a:endParaRPr>
          </a:p>
        </p:txBody>
      </p:sp>
      <p:pic>
        <p:nvPicPr>
          <p:cNvPr id="9" name="Graphic 8" descr="User with solid fill">
            <a:extLst>
              <a:ext uri="{FF2B5EF4-FFF2-40B4-BE49-F238E27FC236}">
                <a16:creationId xmlns:a16="http://schemas.microsoft.com/office/drawing/2014/main" id="{5B6F19A3-4D3D-9F75-22A5-CB9EEF145ED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318444" y="6469099"/>
            <a:ext cx="194621" cy="194621"/>
          </a:xfrm>
          <a:prstGeom prst="rect">
            <a:avLst/>
          </a:prstGeom>
        </p:spPr>
      </p:pic>
      <p:pic>
        <p:nvPicPr>
          <p:cNvPr id="11" name="Picture 10">
            <a:extLst>
              <a:ext uri="{FF2B5EF4-FFF2-40B4-BE49-F238E27FC236}">
                <a16:creationId xmlns:a16="http://schemas.microsoft.com/office/drawing/2014/main" id="{12B2354B-277C-AC6B-088B-8F6FF4819858}"/>
              </a:ext>
            </a:extLst>
          </p:cNvPr>
          <p:cNvPicPr>
            <a:picLocks noChangeAspect="1"/>
          </p:cNvPicPr>
          <p:nvPr/>
        </p:nvPicPr>
        <p:blipFill>
          <a:blip r:embed="rId4"/>
          <a:stretch>
            <a:fillRect/>
          </a:stretch>
        </p:blipFill>
        <p:spPr>
          <a:xfrm>
            <a:off x="475859" y="1592263"/>
            <a:ext cx="5319332" cy="754082"/>
          </a:xfrm>
          <a:prstGeom prst="rect">
            <a:avLst/>
          </a:prstGeom>
        </p:spPr>
      </p:pic>
      <p:pic>
        <p:nvPicPr>
          <p:cNvPr id="14" name="Picture 13">
            <a:extLst>
              <a:ext uri="{FF2B5EF4-FFF2-40B4-BE49-F238E27FC236}">
                <a16:creationId xmlns:a16="http://schemas.microsoft.com/office/drawing/2014/main" id="{A4F9095F-02AC-5D9E-06C6-46F6C2D9153A}"/>
              </a:ext>
            </a:extLst>
          </p:cNvPr>
          <p:cNvPicPr>
            <a:picLocks noChangeAspect="1"/>
          </p:cNvPicPr>
          <p:nvPr/>
        </p:nvPicPr>
        <p:blipFill>
          <a:blip r:embed="rId5"/>
          <a:stretch>
            <a:fillRect/>
          </a:stretch>
        </p:blipFill>
        <p:spPr>
          <a:xfrm>
            <a:off x="475859" y="2373784"/>
            <a:ext cx="5301748" cy="432898"/>
          </a:xfrm>
          <a:prstGeom prst="rect">
            <a:avLst/>
          </a:prstGeom>
        </p:spPr>
      </p:pic>
      <p:pic>
        <p:nvPicPr>
          <p:cNvPr id="16" name="Picture 15">
            <a:extLst>
              <a:ext uri="{FF2B5EF4-FFF2-40B4-BE49-F238E27FC236}">
                <a16:creationId xmlns:a16="http://schemas.microsoft.com/office/drawing/2014/main" id="{248DF52F-DF8B-0A3F-5EA7-CA9ED7CB0CD1}"/>
              </a:ext>
            </a:extLst>
          </p:cNvPr>
          <p:cNvPicPr>
            <a:picLocks noChangeAspect="1"/>
          </p:cNvPicPr>
          <p:nvPr/>
        </p:nvPicPr>
        <p:blipFill>
          <a:blip r:embed="rId6"/>
          <a:stretch>
            <a:fillRect/>
          </a:stretch>
        </p:blipFill>
        <p:spPr>
          <a:xfrm>
            <a:off x="493443" y="2831246"/>
            <a:ext cx="5284164" cy="340095"/>
          </a:xfrm>
          <a:prstGeom prst="rect">
            <a:avLst/>
          </a:prstGeom>
        </p:spPr>
      </p:pic>
      <p:pic>
        <p:nvPicPr>
          <p:cNvPr id="18" name="Picture 17">
            <a:extLst>
              <a:ext uri="{FF2B5EF4-FFF2-40B4-BE49-F238E27FC236}">
                <a16:creationId xmlns:a16="http://schemas.microsoft.com/office/drawing/2014/main" id="{E23C976C-B3FE-EE62-C7E0-92726592996A}"/>
              </a:ext>
            </a:extLst>
          </p:cNvPr>
          <p:cNvPicPr>
            <a:picLocks noChangeAspect="1"/>
          </p:cNvPicPr>
          <p:nvPr/>
        </p:nvPicPr>
        <p:blipFill>
          <a:blip r:embed="rId7"/>
          <a:stretch>
            <a:fillRect/>
          </a:stretch>
        </p:blipFill>
        <p:spPr>
          <a:xfrm>
            <a:off x="507617" y="3275744"/>
            <a:ext cx="5269990" cy="2022619"/>
          </a:xfrm>
          <a:prstGeom prst="rect">
            <a:avLst/>
          </a:prstGeom>
        </p:spPr>
      </p:pic>
      <p:pic>
        <p:nvPicPr>
          <p:cNvPr id="20" name="Picture 19">
            <a:extLst>
              <a:ext uri="{FF2B5EF4-FFF2-40B4-BE49-F238E27FC236}">
                <a16:creationId xmlns:a16="http://schemas.microsoft.com/office/drawing/2014/main" id="{324AFF33-E8F3-5B00-CFCF-0F54682C2E9A}"/>
              </a:ext>
            </a:extLst>
          </p:cNvPr>
          <p:cNvPicPr>
            <a:picLocks noChangeAspect="1"/>
          </p:cNvPicPr>
          <p:nvPr/>
        </p:nvPicPr>
        <p:blipFill>
          <a:blip r:embed="rId8"/>
          <a:stretch>
            <a:fillRect/>
          </a:stretch>
        </p:blipFill>
        <p:spPr>
          <a:xfrm>
            <a:off x="507616" y="5371601"/>
            <a:ext cx="5269989" cy="396775"/>
          </a:xfrm>
          <a:prstGeom prst="rect">
            <a:avLst/>
          </a:prstGeom>
        </p:spPr>
      </p:pic>
      <p:pic>
        <p:nvPicPr>
          <p:cNvPr id="22" name="Picture 21">
            <a:extLst>
              <a:ext uri="{FF2B5EF4-FFF2-40B4-BE49-F238E27FC236}">
                <a16:creationId xmlns:a16="http://schemas.microsoft.com/office/drawing/2014/main" id="{D74DCBE9-59E7-F03C-449F-22AC635E2D69}"/>
              </a:ext>
            </a:extLst>
          </p:cNvPr>
          <p:cNvPicPr>
            <a:picLocks noChangeAspect="1"/>
          </p:cNvPicPr>
          <p:nvPr/>
        </p:nvPicPr>
        <p:blipFill>
          <a:blip r:embed="rId9"/>
          <a:stretch>
            <a:fillRect/>
          </a:stretch>
        </p:blipFill>
        <p:spPr>
          <a:xfrm>
            <a:off x="493443" y="5841614"/>
            <a:ext cx="5292955" cy="291215"/>
          </a:xfrm>
          <a:prstGeom prst="rect">
            <a:avLst/>
          </a:prstGeom>
        </p:spPr>
      </p:pic>
      <p:pic>
        <p:nvPicPr>
          <p:cNvPr id="23" name="Picture 22">
            <a:extLst>
              <a:ext uri="{FF2B5EF4-FFF2-40B4-BE49-F238E27FC236}">
                <a16:creationId xmlns:a16="http://schemas.microsoft.com/office/drawing/2014/main" id="{19CD0827-A846-340E-0032-BE45EF336537}"/>
              </a:ext>
            </a:extLst>
          </p:cNvPr>
          <p:cNvPicPr>
            <a:picLocks noChangeAspect="1"/>
          </p:cNvPicPr>
          <p:nvPr/>
        </p:nvPicPr>
        <p:blipFill>
          <a:blip r:embed="rId10"/>
          <a:stretch>
            <a:fillRect/>
          </a:stretch>
        </p:blipFill>
        <p:spPr>
          <a:xfrm>
            <a:off x="11243065" y="5660775"/>
            <a:ext cx="540000" cy="540000"/>
          </a:xfrm>
          <a:prstGeom prst="rect">
            <a:avLst/>
          </a:prstGeom>
        </p:spPr>
      </p:pic>
      <p:sp>
        <p:nvSpPr>
          <p:cNvPr id="26" name="Content Placeholder 7">
            <a:extLst>
              <a:ext uri="{FF2B5EF4-FFF2-40B4-BE49-F238E27FC236}">
                <a16:creationId xmlns:a16="http://schemas.microsoft.com/office/drawing/2014/main" id="{4B1FCCC4-5E92-3FED-283F-DADCEAE6FD4A}"/>
              </a:ext>
            </a:extLst>
          </p:cNvPr>
          <p:cNvSpPr txBox="1">
            <a:spLocks/>
          </p:cNvSpPr>
          <p:nvPr/>
        </p:nvSpPr>
        <p:spPr>
          <a:xfrm>
            <a:off x="6652849" y="1638955"/>
            <a:ext cx="5031534" cy="4584503"/>
          </a:xfrm>
          <a:prstGeom prst="rect">
            <a:avLst/>
          </a:prstGeom>
        </p:spPr>
        <p:txBody>
          <a:bodyPr vert="horz" lIns="0" tIns="0" rIns="0" bIns="0" rtlCol="0" anchor="t">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a:solidFill>
                  <a:srgbClr val="2F2F2F"/>
                </a:solidFill>
                <a:cs typeface="Arial"/>
              </a:rPr>
              <a:t>Different elements checked during the visual inspection</a:t>
            </a:r>
            <a:r>
              <a:rPr lang="en-US" sz="1800" i="1">
                <a:solidFill>
                  <a:srgbClr val="2F2F2F"/>
                </a:solidFill>
                <a:cs typeface="Arial"/>
              </a:rPr>
              <a:t> </a:t>
            </a:r>
            <a:r>
              <a:rPr lang="en-US" sz="1800">
                <a:solidFill>
                  <a:srgbClr val="2F2F2F"/>
                </a:solidFill>
                <a:cs typeface="Arial"/>
              </a:rPr>
              <a:t>in an Initial Inspection – for Project Leaders guideline. </a:t>
            </a:r>
            <a:r>
              <a:rPr lang="en-US" sz="1800" b="0" i="1">
                <a:solidFill>
                  <a:srgbClr val="2F2F2F"/>
                </a:solidFill>
                <a:cs typeface="Arial"/>
              </a:rPr>
              <a:t>Examples:</a:t>
            </a:r>
          </a:p>
          <a:p>
            <a:pPr>
              <a:lnSpc>
                <a:spcPct val="114000"/>
              </a:lnSpc>
            </a:pPr>
            <a:r>
              <a:rPr lang="en-US" sz="1800" b="0">
                <a:solidFill>
                  <a:schemeClr val="tx2"/>
                </a:solidFill>
                <a:cs typeface="Arial"/>
              </a:rPr>
              <a:t>Measures to avoid electrical shock</a:t>
            </a:r>
          </a:p>
          <a:p>
            <a:pPr>
              <a:lnSpc>
                <a:spcPct val="114000"/>
              </a:lnSpc>
            </a:pPr>
            <a:r>
              <a:rPr lang="en-US" sz="1800" b="0">
                <a:solidFill>
                  <a:schemeClr val="tx2"/>
                </a:solidFill>
                <a:cs typeface="Arial"/>
              </a:rPr>
              <a:t>Presence of electrical schematics</a:t>
            </a:r>
          </a:p>
          <a:p>
            <a:pPr>
              <a:lnSpc>
                <a:spcPct val="114000"/>
              </a:lnSpc>
            </a:pPr>
            <a:r>
              <a:rPr lang="en-US" sz="1800" b="0">
                <a:solidFill>
                  <a:schemeClr val="tx2"/>
                </a:solidFill>
                <a:cs typeface="Arial"/>
              </a:rPr>
              <a:t>Identification of circuits, circuit-breakers, terminal blocks</a:t>
            </a:r>
          </a:p>
          <a:p>
            <a:pPr>
              <a:lnSpc>
                <a:spcPct val="114000"/>
              </a:lnSpc>
            </a:pPr>
            <a:r>
              <a:rPr lang="en-US" sz="1800" b="0">
                <a:solidFill>
                  <a:schemeClr val="tx2"/>
                </a:solidFill>
                <a:cs typeface="Arial"/>
              </a:rPr>
              <a:t>Accessibility and identification of emergency switch-off equipment</a:t>
            </a:r>
            <a:endParaRPr lang="en-GB" sz="1800" b="0">
              <a:solidFill>
                <a:schemeClr val="tx2"/>
              </a:solidFill>
              <a:cs typeface="Arial"/>
            </a:endParaRPr>
          </a:p>
        </p:txBody>
      </p:sp>
    </p:spTree>
    <p:extLst>
      <p:ext uri="{BB962C8B-B14F-4D97-AF65-F5344CB8AC3E}">
        <p14:creationId xmlns:p14="http://schemas.microsoft.com/office/powerpoint/2010/main" val="298326951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995283-29AA-D6CC-70BF-F57710576701}"/>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DEEB2E61-70C5-C8C6-9436-9F72025B3E08}"/>
              </a:ext>
            </a:extLst>
          </p:cNvPr>
          <p:cNvSpPr>
            <a:spLocks noGrp="1"/>
          </p:cNvSpPr>
          <p:nvPr>
            <p:ph type="sldNum" sz="quarter" idx="12"/>
          </p:nvPr>
        </p:nvSpPr>
        <p:spPr/>
        <p:txBody>
          <a:bodyPr/>
          <a:lstStyle/>
          <a:p>
            <a:fld id="{36B5EA5A-BC32-A742-B11B-8E7414D5B535}" type="slidenum">
              <a:rPr lang="en-US" smtClean="0"/>
              <a:pPr/>
              <a:t>97</a:t>
            </a:fld>
            <a:endParaRPr lang="en-US"/>
          </a:p>
        </p:txBody>
      </p:sp>
      <p:sp>
        <p:nvSpPr>
          <p:cNvPr id="7" name="Title 6">
            <a:extLst>
              <a:ext uri="{FF2B5EF4-FFF2-40B4-BE49-F238E27FC236}">
                <a16:creationId xmlns:a16="http://schemas.microsoft.com/office/drawing/2014/main" id="{2803BC6F-B6A5-99E4-CD56-96A5DA7F220E}"/>
              </a:ext>
            </a:extLst>
          </p:cNvPr>
          <p:cNvSpPr>
            <a:spLocks noGrp="1"/>
          </p:cNvSpPr>
          <p:nvPr>
            <p:ph type="title"/>
          </p:nvPr>
        </p:nvSpPr>
        <p:spPr/>
        <p:txBody>
          <a:bodyPr/>
          <a:lstStyle/>
          <a:p>
            <a:pPr>
              <a:lnSpc>
                <a:spcPct val="100000"/>
              </a:lnSpc>
            </a:pPr>
            <a:r>
              <a:rPr lang="en-US" sz="2800"/>
              <a:t>6.4.3 – </a:t>
            </a:r>
            <a:r>
              <a:rPr lang="fr-FR" sz="2800"/>
              <a:t>Essais ou mesurages</a:t>
            </a:r>
            <a:br>
              <a:rPr lang="fr-FR" sz="2800"/>
            </a:br>
            <a:r>
              <a:rPr lang="en-US" sz="2200">
                <a:solidFill>
                  <a:schemeClr val="bg2">
                    <a:lumMod val="50000"/>
                  </a:schemeClr>
                </a:solidFill>
              </a:rPr>
              <a:t>Elements inspected</a:t>
            </a:r>
            <a:endParaRPr lang="en-GB" sz="2200">
              <a:solidFill>
                <a:schemeClr val="accent5">
                  <a:lumMod val="60000"/>
                  <a:lumOff val="40000"/>
                </a:schemeClr>
              </a:solidFill>
            </a:endParaRPr>
          </a:p>
        </p:txBody>
      </p:sp>
      <p:sp>
        <p:nvSpPr>
          <p:cNvPr id="12" name="Content Placeholder 7">
            <a:extLst>
              <a:ext uri="{FF2B5EF4-FFF2-40B4-BE49-F238E27FC236}">
                <a16:creationId xmlns:a16="http://schemas.microsoft.com/office/drawing/2014/main" id="{E715465F-99E1-41CC-86D1-99A58875D826}"/>
              </a:ext>
            </a:extLst>
          </p:cNvPr>
          <p:cNvSpPr txBox="1">
            <a:spLocks/>
          </p:cNvSpPr>
          <p:nvPr/>
        </p:nvSpPr>
        <p:spPr>
          <a:xfrm>
            <a:off x="6756005" y="1616271"/>
            <a:ext cx="5031534" cy="4584503"/>
          </a:xfrm>
          <a:prstGeom prst="rect">
            <a:avLst/>
          </a:prstGeom>
        </p:spPr>
        <p:txBody>
          <a:bodyPr vert="horz" lIns="0" tIns="0" rIns="0" bIns="0" rtlCol="0" anchor="t">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14000"/>
              </a:lnSpc>
              <a:buFont typeface="+mj-lt"/>
              <a:buAutoNum type="arabicPeriod"/>
            </a:pPr>
            <a:endParaRPr lang="en-GB" sz="1500" b="0">
              <a:solidFill>
                <a:srgbClr val="2F2F2F"/>
              </a:solidFill>
              <a:cs typeface="Arial"/>
            </a:endParaRPr>
          </a:p>
        </p:txBody>
      </p:sp>
      <p:pic>
        <p:nvPicPr>
          <p:cNvPr id="9" name="Graphic 8" descr="User with solid fill">
            <a:extLst>
              <a:ext uri="{FF2B5EF4-FFF2-40B4-BE49-F238E27FC236}">
                <a16:creationId xmlns:a16="http://schemas.microsoft.com/office/drawing/2014/main" id="{18253BFC-ED92-DF3B-C26F-2C0165DF6B0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318444" y="6469099"/>
            <a:ext cx="194621" cy="194621"/>
          </a:xfrm>
          <a:prstGeom prst="rect">
            <a:avLst/>
          </a:prstGeom>
        </p:spPr>
      </p:pic>
      <p:pic>
        <p:nvPicPr>
          <p:cNvPr id="23" name="Picture 22">
            <a:extLst>
              <a:ext uri="{FF2B5EF4-FFF2-40B4-BE49-F238E27FC236}">
                <a16:creationId xmlns:a16="http://schemas.microsoft.com/office/drawing/2014/main" id="{02B5969C-E493-1D54-6EAD-03D782DB85AA}"/>
              </a:ext>
            </a:extLst>
          </p:cNvPr>
          <p:cNvPicPr>
            <a:picLocks noChangeAspect="1"/>
          </p:cNvPicPr>
          <p:nvPr/>
        </p:nvPicPr>
        <p:blipFill>
          <a:blip r:embed="rId4"/>
          <a:stretch>
            <a:fillRect/>
          </a:stretch>
        </p:blipFill>
        <p:spPr>
          <a:xfrm>
            <a:off x="11243065" y="5660775"/>
            <a:ext cx="540000" cy="540000"/>
          </a:xfrm>
          <a:prstGeom prst="rect">
            <a:avLst/>
          </a:prstGeom>
        </p:spPr>
      </p:pic>
      <p:sp>
        <p:nvSpPr>
          <p:cNvPr id="24" name="Content Placeholder 7">
            <a:extLst>
              <a:ext uri="{FF2B5EF4-FFF2-40B4-BE49-F238E27FC236}">
                <a16:creationId xmlns:a16="http://schemas.microsoft.com/office/drawing/2014/main" id="{329E3722-2D88-CE38-CCAA-0E1287B46918}"/>
              </a:ext>
            </a:extLst>
          </p:cNvPr>
          <p:cNvSpPr txBox="1">
            <a:spLocks/>
          </p:cNvSpPr>
          <p:nvPr/>
        </p:nvSpPr>
        <p:spPr>
          <a:xfrm>
            <a:off x="6652849" y="1638955"/>
            <a:ext cx="5031534" cy="4584503"/>
          </a:xfrm>
          <a:prstGeom prst="rect">
            <a:avLst/>
          </a:prstGeom>
        </p:spPr>
        <p:txBody>
          <a:bodyPr vert="horz" lIns="0" tIns="0" rIns="0" bIns="0" rtlCol="0" anchor="t">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a:solidFill>
                  <a:srgbClr val="2F2F2F"/>
                </a:solidFill>
                <a:cs typeface="Arial"/>
              </a:rPr>
              <a:t>Different elements submitted to testing and measurement during the Initial Inspection – for Project Leaders guideline. </a:t>
            </a:r>
            <a:r>
              <a:rPr lang="en-US" sz="1800" b="0" i="1">
                <a:solidFill>
                  <a:srgbClr val="2F2F2F"/>
                </a:solidFill>
                <a:cs typeface="Arial"/>
              </a:rPr>
              <a:t>Examples:</a:t>
            </a:r>
          </a:p>
          <a:p>
            <a:pPr>
              <a:lnSpc>
                <a:spcPct val="114000"/>
              </a:lnSpc>
            </a:pPr>
            <a:r>
              <a:rPr lang="en-US" sz="1800" b="0">
                <a:solidFill>
                  <a:srgbClr val="2F2F2F"/>
                </a:solidFill>
                <a:cs typeface="Arial"/>
              </a:rPr>
              <a:t>Continuity of PE conductors and equipotential bonding</a:t>
            </a:r>
          </a:p>
          <a:p>
            <a:pPr>
              <a:lnSpc>
                <a:spcPct val="114000"/>
              </a:lnSpc>
            </a:pPr>
            <a:r>
              <a:rPr lang="en-US" sz="1800" b="0">
                <a:solidFill>
                  <a:srgbClr val="2F2F2F"/>
                </a:solidFill>
                <a:cs typeface="Arial"/>
              </a:rPr>
              <a:t>Differential protection</a:t>
            </a:r>
          </a:p>
          <a:p>
            <a:pPr>
              <a:lnSpc>
                <a:spcPct val="114000"/>
              </a:lnSpc>
            </a:pPr>
            <a:r>
              <a:rPr lang="en-US" sz="1800" b="0">
                <a:solidFill>
                  <a:srgbClr val="2F2F2F"/>
                </a:solidFill>
                <a:cs typeface="Arial"/>
              </a:rPr>
              <a:t>Safety lights</a:t>
            </a:r>
          </a:p>
        </p:txBody>
      </p:sp>
      <p:pic>
        <p:nvPicPr>
          <p:cNvPr id="3" name="Picture 2">
            <a:extLst>
              <a:ext uri="{FF2B5EF4-FFF2-40B4-BE49-F238E27FC236}">
                <a16:creationId xmlns:a16="http://schemas.microsoft.com/office/drawing/2014/main" id="{A0D8CDC1-B872-CEAA-9C94-62415A61CE71}"/>
              </a:ext>
            </a:extLst>
          </p:cNvPr>
          <p:cNvPicPr>
            <a:picLocks noChangeAspect="1"/>
          </p:cNvPicPr>
          <p:nvPr/>
        </p:nvPicPr>
        <p:blipFill>
          <a:blip r:embed="rId5"/>
          <a:stretch>
            <a:fillRect/>
          </a:stretch>
        </p:blipFill>
        <p:spPr>
          <a:xfrm>
            <a:off x="507618" y="1616271"/>
            <a:ext cx="5887876" cy="1148305"/>
          </a:xfrm>
          <a:prstGeom prst="rect">
            <a:avLst/>
          </a:prstGeom>
        </p:spPr>
      </p:pic>
      <p:pic>
        <p:nvPicPr>
          <p:cNvPr id="5" name="Picture 4">
            <a:extLst>
              <a:ext uri="{FF2B5EF4-FFF2-40B4-BE49-F238E27FC236}">
                <a16:creationId xmlns:a16="http://schemas.microsoft.com/office/drawing/2014/main" id="{837D1673-9EEC-84B1-38BA-2B596A9D5296}"/>
              </a:ext>
            </a:extLst>
          </p:cNvPr>
          <p:cNvPicPr>
            <a:picLocks noChangeAspect="1"/>
          </p:cNvPicPr>
          <p:nvPr/>
        </p:nvPicPr>
        <p:blipFill>
          <a:blip r:embed="rId6"/>
          <a:stretch>
            <a:fillRect/>
          </a:stretch>
        </p:blipFill>
        <p:spPr>
          <a:xfrm>
            <a:off x="507617" y="2867804"/>
            <a:ext cx="5887877" cy="2058501"/>
          </a:xfrm>
          <a:prstGeom prst="rect">
            <a:avLst/>
          </a:prstGeom>
        </p:spPr>
      </p:pic>
      <p:sp>
        <p:nvSpPr>
          <p:cNvPr id="8" name="Rectangle: Rounded Corners 7">
            <a:extLst>
              <a:ext uri="{FF2B5EF4-FFF2-40B4-BE49-F238E27FC236}">
                <a16:creationId xmlns:a16="http://schemas.microsoft.com/office/drawing/2014/main" id="{F024017A-DE23-50A4-38AC-912292BFA70A}"/>
              </a:ext>
            </a:extLst>
          </p:cNvPr>
          <p:cNvSpPr/>
          <p:nvPr/>
        </p:nvSpPr>
        <p:spPr>
          <a:xfrm>
            <a:off x="457464" y="1770192"/>
            <a:ext cx="5938030" cy="419094"/>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Rounded Corners 12">
            <a:extLst>
              <a:ext uri="{FF2B5EF4-FFF2-40B4-BE49-F238E27FC236}">
                <a16:creationId xmlns:a16="http://schemas.microsoft.com/office/drawing/2014/main" id="{5B6C686F-5A2B-69AA-457C-C6C9F4EBB768}"/>
              </a:ext>
            </a:extLst>
          </p:cNvPr>
          <p:cNvSpPr/>
          <p:nvPr/>
        </p:nvSpPr>
        <p:spPr>
          <a:xfrm>
            <a:off x="4838964" y="2782160"/>
            <a:ext cx="1061230" cy="303940"/>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49306278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23E4B0-9FAF-167D-8369-D46996EB28CD}"/>
            </a:ext>
          </a:extLst>
        </p:cNvPr>
        <p:cNvGrpSpPr/>
        <p:nvPr/>
      </p:nvGrpSpPr>
      <p:grpSpPr>
        <a:xfrm>
          <a:off x="0" y="0"/>
          <a:ext cx="0" cy="0"/>
          <a:chOff x="0" y="0"/>
          <a:chExt cx="0" cy="0"/>
        </a:xfrm>
      </p:grpSpPr>
      <p:pic>
        <p:nvPicPr>
          <p:cNvPr id="11" name="Picture 10">
            <a:extLst>
              <a:ext uri="{FF2B5EF4-FFF2-40B4-BE49-F238E27FC236}">
                <a16:creationId xmlns:a16="http://schemas.microsoft.com/office/drawing/2014/main" id="{B0D35CD9-0A7B-2A07-B1CE-1D7C206CA827}"/>
              </a:ext>
            </a:extLst>
          </p:cNvPr>
          <p:cNvPicPr>
            <a:picLocks noChangeAspect="1"/>
          </p:cNvPicPr>
          <p:nvPr/>
        </p:nvPicPr>
        <p:blipFill>
          <a:blip r:embed="rId2"/>
          <a:srcRect b="30940"/>
          <a:stretch>
            <a:fillRect/>
          </a:stretch>
        </p:blipFill>
        <p:spPr>
          <a:xfrm>
            <a:off x="408855" y="1551721"/>
            <a:ext cx="6120000" cy="2628826"/>
          </a:xfrm>
          <a:prstGeom prst="rect">
            <a:avLst/>
          </a:prstGeom>
        </p:spPr>
      </p:pic>
      <p:sp>
        <p:nvSpPr>
          <p:cNvPr id="6" name="Slide Number Placeholder 5">
            <a:extLst>
              <a:ext uri="{FF2B5EF4-FFF2-40B4-BE49-F238E27FC236}">
                <a16:creationId xmlns:a16="http://schemas.microsoft.com/office/drawing/2014/main" id="{399DC015-B488-8A88-EA0B-1D0B78F18BF7}"/>
              </a:ext>
            </a:extLst>
          </p:cNvPr>
          <p:cNvSpPr>
            <a:spLocks noGrp="1"/>
          </p:cNvSpPr>
          <p:nvPr>
            <p:ph type="sldNum" sz="quarter" idx="12"/>
          </p:nvPr>
        </p:nvSpPr>
        <p:spPr/>
        <p:txBody>
          <a:bodyPr/>
          <a:lstStyle/>
          <a:p>
            <a:fld id="{36B5EA5A-BC32-A742-B11B-8E7414D5B535}" type="slidenum">
              <a:rPr lang="en-US" smtClean="0"/>
              <a:pPr/>
              <a:t>98</a:t>
            </a:fld>
            <a:endParaRPr lang="en-US"/>
          </a:p>
        </p:txBody>
      </p:sp>
      <p:sp>
        <p:nvSpPr>
          <p:cNvPr id="7" name="Title 6">
            <a:extLst>
              <a:ext uri="{FF2B5EF4-FFF2-40B4-BE49-F238E27FC236}">
                <a16:creationId xmlns:a16="http://schemas.microsoft.com/office/drawing/2014/main" id="{5CABE2EE-8E02-75EF-C96E-D1BB2F34891D}"/>
              </a:ext>
            </a:extLst>
          </p:cNvPr>
          <p:cNvSpPr>
            <a:spLocks noGrp="1"/>
          </p:cNvSpPr>
          <p:nvPr>
            <p:ph type="title"/>
          </p:nvPr>
        </p:nvSpPr>
        <p:spPr/>
        <p:txBody>
          <a:bodyPr/>
          <a:lstStyle/>
          <a:p>
            <a:pPr>
              <a:lnSpc>
                <a:spcPct val="100000"/>
              </a:lnSpc>
            </a:pPr>
            <a:r>
              <a:rPr lang="en-US" sz="2800"/>
              <a:t>6.4.3.7.1 – </a:t>
            </a:r>
            <a:r>
              <a:rPr lang="fr-FR" sz="2800"/>
              <a:t>Vérification des conditions de protection par coupure automatique </a:t>
            </a:r>
            <a:br>
              <a:rPr lang="fr-FR" sz="1800"/>
            </a:br>
            <a:r>
              <a:rPr lang="en-US" sz="2200">
                <a:solidFill>
                  <a:schemeClr val="bg2">
                    <a:lumMod val="50000"/>
                  </a:schemeClr>
                </a:solidFill>
              </a:rPr>
              <a:t>Fault loop measurements #1</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2F2CF1B2-7AFA-D1DB-4AD7-BF301E980B44}"/>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GB" sz="1600" b="0">
                <a:solidFill>
                  <a:srgbClr val="000000"/>
                </a:solidFill>
                <a:effectLst/>
                <a:latin typeface="Arial" panose="020B0604020202020204" pitchFamily="34" charset="0"/>
              </a:rPr>
              <a:t>Essentially, the standard requires tripping devices to trip instantaneously in the event of a fault to protect against indirect contact. Therefore, the fault current must fall within the magnetic tripping range of the breaker (the basis of the TN-S system). </a:t>
            </a:r>
            <a:r>
              <a:rPr lang="en-GB" sz="1600">
                <a:solidFill>
                  <a:srgbClr val="000000"/>
                </a:solidFill>
                <a:effectLst/>
                <a:latin typeface="Arial" panose="020B0604020202020204" pitchFamily="34" charset="0"/>
              </a:rPr>
              <a:t>This, in turn, requires accurate knowledge of the fault loop</a:t>
            </a:r>
            <a:r>
              <a:rPr lang="en-GB" sz="1600" b="0">
                <a:solidFill>
                  <a:srgbClr val="000000"/>
                </a:solidFill>
                <a:effectLst/>
                <a:latin typeface="Arial" panose="020B0604020202020204" pitchFamily="34" charset="0"/>
              </a:rPr>
              <a:t>, including the protective earth (PE) conductors.</a:t>
            </a:r>
          </a:p>
          <a:p>
            <a:pPr marL="0" indent="0">
              <a:lnSpc>
                <a:spcPct val="114000"/>
              </a:lnSpc>
              <a:buNone/>
            </a:pPr>
            <a:r>
              <a:rPr lang="en-GB" sz="1600" b="0">
                <a:solidFill>
                  <a:srgbClr val="000000"/>
                </a:solidFill>
                <a:latin typeface="Arial" panose="020B0604020202020204" pitchFamily="34" charset="0"/>
              </a:rPr>
              <a:t>If this is not known, a fault loop measurement is required.</a:t>
            </a:r>
          </a:p>
        </p:txBody>
      </p:sp>
      <p:pic>
        <p:nvPicPr>
          <p:cNvPr id="8" name="Picture 7">
            <a:extLst>
              <a:ext uri="{FF2B5EF4-FFF2-40B4-BE49-F238E27FC236}">
                <a16:creationId xmlns:a16="http://schemas.microsoft.com/office/drawing/2014/main" id="{D8864480-85F3-408C-ED1A-DD0677AD9E84}"/>
              </a:ext>
            </a:extLst>
          </p:cNvPr>
          <p:cNvPicPr>
            <a:picLocks noChangeAspect="1"/>
          </p:cNvPicPr>
          <p:nvPr/>
        </p:nvPicPr>
        <p:blipFill>
          <a:blip r:embed="rId3"/>
          <a:srcRect/>
          <a:stretch/>
        </p:blipFill>
        <p:spPr>
          <a:xfrm>
            <a:off x="11243065" y="5663809"/>
            <a:ext cx="540000" cy="533932"/>
          </a:xfrm>
          <a:prstGeom prst="rect">
            <a:avLst/>
          </a:prstGeom>
        </p:spPr>
      </p:pic>
      <p:sp>
        <p:nvSpPr>
          <p:cNvPr id="4" name="Rectangle: Rounded Corners 3">
            <a:extLst>
              <a:ext uri="{FF2B5EF4-FFF2-40B4-BE49-F238E27FC236}">
                <a16:creationId xmlns:a16="http://schemas.microsoft.com/office/drawing/2014/main" id="{E25DBC96-7AB8-DCF6-377A-3E4C66CD3430}"/>
              </a:ext>
            </a:extLst>
          </p:cNvPr>
          <p:cNvSpPr/>
          <p:nvPr/>
        </p:nvSpPr>
        <p:spPr>
          <a:xfrm>
            <a:off x="407988" y="3483213"/>
            <a:ext cx="5938030" cy="697333"/>
          </a:xfrm>
          <a:prstGeom prst="roundRect">
            <a:avLst>
              <a:gd name="adj" fmla="val 7181"/>
            </a:avLst>
          </a:prstGeom>
          <a:solidFill>
            <a:srgbClr val="00B050">
              <a:alpha val="20000"/>
            </a:srgbClr>
          </a:solid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Graphic 1" descr="User with solid fill">
            <a:extLst>
              <a:ext uri="{FF2B5EF4-FFF2-40B4-BE49-F238E27FC236}">
                <a16:creationId xmlns:a16="http://schemas.microsoft.com/office/drawing/2014/main" id="{653EE78C-F181-5BF9-DDA4-F342FB6D5A1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22195186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285A0E-49C5-FCB4-E54B-76CDB9B6B8DF}"/>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EFF62B73-370D-090D-3810-9630442D3983}"/>
              </a:ext>
            </a:extLst>
          </p:cNvPr>
          <p:cNvSpPr>
            <a:spLocks noGrp="1"/>
          </p:cNvSpPr>
          <p:nvPr>
            <p:ph type="sldNum" sz="quarter" idx="12"/>
          </p:nvPr>
        </p:nvSpPr>
        <p:spPr/>
        <p:txBody>
          <a:bodyPr/>
          <a:lstStyle/>
          <a:p>
            <a:fld id="{36B5EA5A-BC32-A742-B11B-8E7414D5B535}" type="slidenum">
              <a:rPr lang="en-US" smtClean="0"/>
              <a:pPr/>
              <a:t>99</a:t>
            </a:fld>
            <a:endParaRPr lang="en-US"/>
          </a:p>
        </p:txBody>
      </p:sp>
      <p:sp>
        <p:nvSpPr>
          <p:cNvPr id="7" name="Title 6">
            <a:extLst>
              <a:ext uri="{FF2B5EF4-FFF2-40B4-BE49-F238E27FC236}">
                <a16:creationId xmlns:a16="http://schemas.microsoft.com/office/drawing/2014/main" id="{38B4C69D-3589-2706-B104-EBDF68DA281D}"/>
              </a:ext>
            </a:extLst>
          </p:cNvPr>
          <p:cNvSpPr>
            <a:spLocks noGrp="1"/>
          </p:cNvSpPr>
          <p:nvPr>
            <p:ph type="title"/>
          </p:nvPr>
        </p:nvSpPr>
        <p:spPr/>
        <p:txBody>
          <a:bodyPr/>
          <a:lstStyle/>
          <a:p>
            <a:pPr>
              <a:lnSpc>
                <a:spcPct val="100000"/>
              </a:lnSpc>
            </a:pPr>
            <a:r>
              <a:rPr lang="en-US" sz="2800"/>
              <a:t>6.4.3.7.1 – </a:t>
            </a:r>
            <a:r>
              <a:rPr lang="fr-FR" sz="2800"/>
              <a:t>Vérification des conditions de protection par coupure automatique </a:t>
            </a:r>
            <a:br>
              <a:rPr lang="fr-FR" sz="1800"/>
            </a:br>
            <a:r>
              <a:rPr lang="en-US" sz="2200">
                <a:solidFill>
                  <a:schemeClr val="bg2">
                    <a:lumMod val="50000"/>
                  </a:schemeClr>
                </a:solidFill>
              </a:rPr>
              <a:t>Fault loop measurements #2</a:t>
            </a:r>
            <a:endParaRPr lang="en-GB" sz="2200">
              <a:solidFill>
                <a:schemeClr val="bg2">
                  <a:lumMod val="50000"/>
                </a:schemeClr>
              </a:solidFill>
            </a:endParaRPr>
          </a:p>
        </p:txBody>
      </p:sp>
      <p:sp>
        <p:nvSpPr>
          <p:cNvPr id="12" name="Content Placeholder 7">
            <a:extLst>
              <a:ext uri="{FF2B5EF4-FFF2-40B4-BE49-F238E27FC236}">
                <a16:creationId xmlns:a16="http://schemas.microsoft.com/office/drawing/2014/main" id="{93EDF0C2-E6DD-49CE-792E-94ADF2F80851}"/>
              </a:ext>
            </a:extLst>
          </p:cNvPr>
          <p:cNvSpPr txBox="1">
            <a:spLocks/>
          </p:cNvSpPr>
          <p:nvPr/>
        </p:nvSpPr>
        <p:spPr>
          <a:xfrm>
            <a:off x="6744632" y="1592262"/>
            <a:ext cx="5040000" cy="46085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GB" sz="1600" b="0">
                <a:solidFill>
                  <a:srgbClr val="000000"/>
                </a:solidFill>
                <a:effectLst/>
                <a:latin typeface="Arial" panose="020B0604020202020204" pitchFamily="34" charset="0"/>
              </a:rPr>
              <a:t>It is essential to have PEs pulled for all installations that the data can be used in the calculation notes.</a:t>
            </a:r>
          </a:p>
          <a:p>
            <a:pPr marL="0" indent="0">
              <a:lnSpc>
                <a:spcPct val="114000"/>
              </a:lnSpc>
              <a:buNone/>
            </a:pPr>
            <a:r>
              <a:rPr lang="en-GB" sz="1600" b="0">
                <a:solidFill>
                  <a:srgbClr val="000000"/>
                </a:solidFill>
                <a:latin typeface="Arial" panose="020B0604020202020204" pitchFamily="34" charset="0"/>
              </a:rPr>
              <a:t>No calculation note = mandatory fault loop measurement (HSE to inform other services at CERN about this)</a:t>
            </a:r>
          </a:p>
          <a:p>
            <a:pPr marL="0" indent="0">
              <a:lnSpc>
                <a:spcPct val="114000"/>
              </a:lnSpc>
              <a:buNone/>
            </a:pPr>
            <a:r>
              <a:rPr lang="en-GB" sz="1600" b="0">
                <a:solidFill>
                  <a:srgbClr val="000000"/>
                </a:solidFill>
                <a:latin typeface="Arial" panose="020B0604020202020204" pitchFamily="34" charset="0"/>
              </a:rPr>
              <a:t>The installed cable lengths must also be controlled</a:t>
            </a:r>
          </a:p>
          <a:p>
            <a:pPr marL="0" indent="0">
              <a:lnSpc>
                <a:spcPct val="114000"/>
              </a:lnSpc>
              <a:buNone/>
            </a:pPr>
            <a:endParaRPr lang="en-GB" sz="1600" b="0">
              <a:solidFill>
                <a:srgbClr val="000000"/>
              </a:solidFill>
              <a:latin typeface="Arial" panose="020B0604020202020204" pitchFamily="34" charset="0"/>
            </a:endParaRPr>
          </a:p>
        </p:txBody>
      </p:sp>
      <p:pic>
        <p:nvPicPr>
          <p:cNvPr id="8" name="Picture 7">
            <a:extLst>
              <a:ext uri="{FF2B5EF4-FFF2-40B4-BE49-F238E27FC236}">
                <a16:creationId xmlns:a16="http://schemas.microsoft.com/office/drawing/2014/main" id="{42DFFB19-5F23-4F3B-FB5D-8CBED0FDD2DE}"/>
              </a:ext>
            </a:extLst>
          </p:cNvPr>
          <p:cNvPicPr>
            <a:picLocks noChangeAspect="1"/>
          </p:cNvPicPr>
          <p:nvPr/>
        </p:nvPicPr>
        <p:blipFill>
          <a:blip r:embed="rId2"/>
          <a:srcRect/>
          <a:stretch/>
        </p:blipFill>
        <p:spPr>
          <a:xfrm>
            <a:off x="11243065" y="5663809"/>
            <a:ext cx="540000" cy="533932"/>
          </a:xfrm>
          <a:prstGeom prst="rect">
            <a:avLst/>
          </a:prstGeom>
        </p:spPr>
      </p:pic>
      <p:pic>
        <p:nvPicPr>
          <p:cNvPr id="14" name="Picture 13">
            <a:extLst>
              <a:ext uri="{FF2B5EF4-FFF2-40B4-BE49-F238E27FC236}">
                <a16:creationId xmlns:a16="http://schemas.microsoft.com/office/drawing/2014/main" id="{80738B43-7335-5745-F5A2-442D5C306D1A}"/>
              </a:ext>
            </a:extLst>
          </p:cNvPr>
          <p:cNvPicPr>
            <a:picLocks noChangeAspect="1"/>
          </p:cNvPicPr>
          <p:nvPr/>
        </p:nvPicPr>
        <p:blipFill>
          <a:blip r:embed="rId3"/>
          <a:stretch>
            <a:fillRect/>
          </a:stretch>
        </p:blipFill>
        <p:spPr>
          <a:xfrm>
            <a:off x="407368" y="1888603"/>
            <a:ext cx="4031185" cy="2125727"/>
          </a:xfrm>
          <a:prstGeom prst="rect">
            <a:avLst/>
          </a:prstGeom>
        </p:spPr>
      </p:pic>
      <p:sp>
        <p:nvSpPr>
          <p:cNvPr id="15" name="TextBox 14">
            <a:extLst>
              <a:ext uri="{FF2B5EF4-FFF2-40B4-BE49-F238E27FC236}">
                <a16:creationId xmlns:a16="http://schemas.microsoft.com/office/drawing/2014/main" id="{46659EC6-B85D-8351-0568-02CE175BBD35}"/>
              </a:ext>
            </a:extLst>
          </p:cNvPr>
          <p:cNvSpPr txBox="1"/>
          <p:nvPr/>
        </p:nvSpPr>
        <p:spPr>
          <a:xfrm>
            <a:off x="495554" y="1589269"/>
            <a:ext cx="2664296" cy="184666"/>
          </a:xfrm>
          <a:prstGeom prst="rect">
            <a:avLst/>
          </a:prstGeom>
          <a:noFill/>
        </p:spPr>
        <p:txBody>
          <a:bodyPr wrap="square" lIns="0" tIns="0" rIns="0" bIns="0" rtlCol="0">
            <a:spAutoFit/>
          </a:bodyPr>
          <a:lstStyle/>
          <a:p>
            <a:r>
              <a:rPr lang="en-GB" sz="1200">
                <a:solidFill>
                  <a:srgbClr val="00B0F0"/>
                </a:solidFill>
              </a:rPr>
              <a:t>411.4.4 – Fault current sufficient/not</a:t>
            </a:r>
            <a:endParaRPr lang="en-GB" sz="1200" noProof="0">
              <a:solidFill>
                <a:srgbClr val="00B0F0"/>
              </a:solidFill>
            </a:endParaRPr>
          </a:p>
        </p:txBody>
      </p:sp>
      <p:cxnSp>
        <p:nvCxnSpPr>
          <p:cNvPr id="17" name="Straight Arrow Connector 16">
            <a:extLst>
              <a:ext uri="{FF2B5EF4-FFF2-40B4-BE49-F238E27FC236}">
                <a16:creationId xmlns:a16="http://schemas.microsoft.com/office/drawing/2014/main" id="{82F022CA-E219-E25F-AA06-1D006121F3B3}"/>
              </a:ext>
            </a:extLst>
          </p:cNvPr>
          <p:cNvCxnSpPr>
            <a:cxnSpLocks/>
          </p:cNvCxnSpPr>
          <p:nvPr/>
        </p:nvCxnSpPr>
        <p:spPr>
          <a:xfrm>
            <a:off x="911424" y="4077072"/>
            <a:ext cx="0" cy="332466"/>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964F4610-26CC-43F6-995A-E577071291B6}"/>
              </a:ext>
            </a:extLst>
          </p:cNvPr>
          <p:cNvSpPr txBox="1"/>
          <p:nvPr/>
        </p:nvSpPr>
        <p:spPr>
          <a:xfrm>
            <a:off x="522436" y="4593916"/>
            <a:ext cx="2477220" cy="553998"/>
          </a:xfrm>
          <a:prstGeom prst="rect">
            <a:avLst/>
          </a:prstGeom>
          <a:noFill/>
        </p:spPr>
        <p:txBody>
          <a:bodyPr wrap="square" lIns="0" tIns="0" rIns="0" bIns="0" rtlCol="0">
            <a:spAutoFit/>
          </a:bodyPr>
          <a:lstStyle/>
          <a:p>
            <a:r>
              <a:rPr lang="en-GB" sz="1200">
                <a:solidFill>
                  <a:srgbClr val="00B0F0"/>
                </a:solidFill>
              </a:rPr>
              <a:t>411.3.2.5</a:t>
            </a:r>
          </a:p>
          <a:p>
            <a:r>
              <a:rPr lang="en-GB" sz="1200">
                <a:solidFill>
                  <a:srgbClr val="00B0F0"/>
                </a:solidFill>
              </a:rPr>
              <a:t>If the trip is not guaranteed, pull supplementary bonding (SB)</a:t>
            </a:r>
            <a:endParaRPr lang="en-GB" sz="1200" noProof="0">
              <a:solidFill>
                <a:srgbClr val="00B0F0"/>
              </a:solidFill>
            </a:endParaRPr>
          </a:p>
        </p:txBody>
      </p:sp>
      <p:pic>
        <p:nvPicPr>
          <p:cNvPr id="20" name="Picture 19">
            <a:extLst>
              <a:ext uri="{FF2B5EF4-FFF2-40B4-BE49-F238E27FC236}">
                <a16:creationId xmlns:a16="http://schemas.microsoft.com/office/drawing/2014/main" id="{4C6101AA-0CD3-B837-8466-3D24D776F023}"/>
              </a:ext>
            </a:extLst>
          </p:cNvPr>
          <p:cNvPicPr>
            <a:picLocks noChangeAspect="1"/>
          </p:cNvPicPr>
          <p:nvPr/>
        </p:nvPicPr>
        <p:blipFill>
          <a:blip r:embed="rId4"/>
          <a:stretch>
            <a:fillRect/>
          </a:stretch>
        </p:blipFill>
        <p:spPr>
          <a:xfrm>
            <a:off x="274458" y="5192234"/>
            <a:ext cx="4695848" cy="630849"/>
          </a:xfrm>
          <a:prstGeom prst="rect">
            <a:avLst/>
          </a:prstGeom>
        </p:spPr>
      </p:pic>
      <p:pic>
        <p:nvPicPr>
          <p:cNvPr id="22" name="Picture 21">
            <a:extLst>
              <a:ext uri="{FF2B5EF4-FFF2-40B4-BE49-F238E27FC236}">
                <a16:creationId xmlns:a16="http://schemas.microsoft.com/office/drawing/2014/main" id="{85E215A0-9D5D-2644-79D7-B94FAE1A148D}"/>
              </a:ext>
            </a:extLst>
          </p:cNvPr>
          <p:cNvPicPr>
            <a:picLocks noChangeAspect="1"/>
          </p:cNvPicPr>
          <p:nvPr/>
        </p:nvPicPr>
        <p:blipFill>
          <a:blip r:embed="rId5">
            <a:clrChange>
              <a:clrFrom>
                <a:srgbClr val="7FB8E4"/>
              </a:clrFrom>
              <a:clrTo>
                <a:srgbClr val="7FB8E4">
                  <a:alpha val="0"/>
                </a:srgbClr>
              </a:clrTo>
            </a:clrChange>
          </a:blip>
          <a:stretch>
            <a:fillRect/>
          </a:stretch>
        </p:blipFill>
        <p:spPr>
          <a:xfrm>
            <a:off x="5720708" y="4539743"/>
            <a:ext cx="5317424" cy="1530827"/>
          </a:xfrm>
          <a:prstGeom prst="rect">
            <a:avLst/>
          </a:prstGeom>
        </p:spPr>
      </p:pic>
      <p:sp>
        <p:nvSpPr>
          <p:cNvPr id="23" name="TextBox 22">
            <a:extLst>
              <a:ext uri="{FF2B5EF4-FFF2-40B4-BE49-F238E27FC236}">
                <a16:creationId xmlns:a16="http://schemas.microsoft.com/office/drawing/2014/main" id="{1B7B753C-593A-43FE-7CF9-1793918B6B3A}"/>
              </a:ext>
            </a:extLst>
          </p:cNvPr>
          <p:cNvSpPr txBox="1"/>
          <p:nvPr/>
        </p:nvSpPr>
        <p:spPr>
          <a:xfrm>
            <a:off x="5776548" y="4264337"/>
            <a:ext cx="3163540" cy="184666"/>
          </a:xfrm>
          <a:prstGeom prst="rect">
            <a:avLst/>
          </a:prstGeom>
          <a:noFill/>
        </p:spPr>
        <p:txBody>
          <a:bodyPr wrap="square" lIns="0" tIns="0" rIns="0" bIns="0" rtlCol="0">
            <a:spAutoFit/>
          </a:bodyPr>
          <a:lstStyle/>
          <a:p>
            <a:r>
              <a:rPr lang="en-GB" sz="1200">
                <a:solidFill>
                  <a:srgbClr val="00B0F0"/>
                </a:solidFill>
              </a:rPr>
              <a:t>415.2 you still need to trip regardless of SB</a:t>
            </a:r>
            <a:endParaRPr lang="en-GB" sz="1200" noProof="0">
              <a:solidFill>
                <a:srgbClr val="00B0F0"/>
              </a:solidFill>
            </a:endParaRPr>
          </a:p>
        </p:txBody>
      </p:sp>
      <p:cxnSp>
        <p:nvCxnSpPr>
          <p:cNvPr id="24" name="Straight Arrow Connector 23">
            <a:extLst>
              <a:ext uri="{FF2B5EF4-FFF2-40B4-BE49-F238E27FC236}">
                <a16:creationId xmlns:a16="http://schemas.microsoft.com/office/drawing/2014/main" id="{AA08E696-9EFC-5B7B-580E-D42ABB98E6DD}"/>
              </a:ext>
            </a:extLst>
          </p:cNvPr>
          <p:cNvCxnSpPr/>
          <p:nvPr/>
        </p:nvCxnSpPr>
        <p:spPr>
          <a:xfrm>
            <a:off x="5304483" y="5464463"/>
            <a:ext cx="360040"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pic>
        <p:nvPicPr>
          <p:cNvPr id="2" name="Graphic 1" descr="User with solid fill">
            <a:extLst>
              <a:ext uri="{FF2B5EF4-FFF2-40B4-BE49-F238E27FC236}">
                <a16:creationId xmlns:a16="http://schemas.microsoft.com/office/drawing/2014/main" id="{679411A2-2440-1AA9-1D3F-3168812A7BA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1318444" y="6469099"/>
            <a:ext cx="194621" cy="194621"/>
          </a:xfrm>
          <a:prstGeom prst="rect">
            <a:avLst/>
          </a:prstGeom>
        </p:spPr>
      </p:pic>
    </p:spTree>
    <p:extLst>
      <p:ext uri="{BB962C8B-B14F-4D97-AF65-F5344CB8AC3E}">
        <p14:creationId xmlns:p14="http://schemas.microsoft.com/office/powerpoint/2010/main" val="280858422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1" id="{0A22DD23-9704-4E03-A13F-CF67C670CC02}" vid="{0604311A-A1EF-46B6-8E1A-47A72DCF208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webextension1.xml.rels><?xml version="1.0" encoding="UTF-8" standalone="yes"?>
<Relationships xmlns="http://schemas.openxmlformats.org/package/2006/relationships"><Relationship Id="rId1" Type="http://schemas.openxmlformats.org/officeDocument/2006/relationships/image" Target="../media/image59.png"/></Relationships>
</file>

<file path=ppt/webextensions/_rels/webextension2.xml.rels><?xml version="1.0" encoding="UTF-8" standalone="yes"?>
<Relationships xmlns="http://schemas.openxmlformats.org/package/2006/relationships"><Relationship Id="rId1" Type="http://schemas.openxmlformats.org/officeDocument/2006/relationships/image" Target="../media/image110.png"/></Relationships>
</file>

<file path=ppt/webextensions/_rels/webextension3.xml.rels><?xml version="1.0" encoding="UTF-8" standalone="yes"?>
<Relationships xmlns="http://schemas.openxmlformats.org/package/2006/relationships"><Relationship Id="rId1" Type="http://schemas.openxmlformats.org/officeDocument/2006/relationships/image" Target="../media/image110.png"/></Relationships>
</file>

<file path=ppt/webextensions/_rels/webextension4.xml.rels><?xml version="1.0" encoding="UTF-8" standalone="yes"?>
<Relationships xmlns="http://schemas.openxmlformats.org/package/2006/relationships"><Relationship Id="rId1" Type="http://schemas.openxmlformats.org/officeDocument/2006/relationships/image" Target="../media/image110.png"/></Relationships>
</file>

<file path=ppt/webextensions/webextension1.xml><?xml version="1.0" encoding="utf-8"?>
<we:webextension xmlns:we="http://schemas.microsoft.com/office/webextensions/webextension/2010/11" id="{0513325F-D7E3-48AA-97FE-CBFCB548D5EE}">
  <we:reference id="wa200001661" version="3.1.2.0" store="en-GB" storeType="OMEX"/>
  <we:alternateReferences>
    <we:reference id="WA200001661" version="3.1.2.0" store="WA200001661" storeType="OMEX"/>
  </we:alternateReferences>
  <we:properties>
    <we:property name="breaktime.flosim.com_fontColour" value="null"/>
    <we:property name="breaktime.flosim.com_time" value="600"/>
    <we:property name="breaktime.flosim.com_type" value="&quot;&quot;"/>
    <we:property name="time" value="600"/>
    <we:property name="type" value="&quot;&quot;"/>
  </we:properties>
  <we:bindings/>
  <we:snapshot xmlns:r="http://schemas.openxmlformats.org/officeDocument/2006/relationships" r:embed="rId1"/>
</we:webextension>
</file>

<file path=ppt/webextensions/webextension2.xml><?xml version="1.0" encoding="utf-8"?>
<we:webextension xmlns:we="http://schemas.microsoft.com/office/webextensions/webextension/2010/11" id="{0513325F-D7E3-48AA-97FE-CBFCB548D5EE}">
  <we:reference id="wa200001661" version="3.1.2.0" store="en-GB" storeType="OMEX"/>
  <we:alternateReferences>
    <we:reference id="WA200001661" version="3.1.2.0" store="WA200001661" storeType="OMEX"/>
  </we:alternateReferences>
  <we:properties>
    <we:property name="breaktime.flosim.com_fontColour" value="null"/>
    <we:property name="breaktime.flosim.com_time" value="600"/>
    <we:property name="breaktime.flosim.com_type" value="&quot;&quot;"/>
    <we:property name="time" value="600"/>
    <we:property name="type" value="&quot;&quot;"/>
  </we:properties>
  <we:bindings/>
  <we:snapshot xmlns:r="http://schemas.openxmlformats.org/officeDocument/2006/relationships" r:embed="rId1"/>
</we:webextension>
</file>

<file path=ppt/webextensions/webextension3.xml><?xml version="1.0" encoding="utf-8"?>
<we:webextension xmlns:we="http://schemas.microsoft.com/office/webextensions/webextension/2010/11" id="{0513325F-D7E3-48AA-97FE-CBFCB548D5EE}">
  <we:reference id="wa200001661" version="3.1.2.0" store="en-GB" storeType="OMEX"/>
  <we:alternateReferences>
    <we:reference id="WA200001661" version="3.1.2.0" store="WA200001661" storeType="OMEX"/>
  </we:alternateReferences>
  <we:properties>
    <we:property name="breaktime.flosim.com_fontColour" value="null"/>
    <we:property name="breaktime.flosim.com_time" value="600"/>
    <we:property name="breaktime.flosim.com_type" value="&quot;&quot;"/>
    <we:property name="time" value="600"/>
    <we:property name="type" value="&quot;&quot;"/>
  </we:properties>
  <we:bindings/>
  <we:snapshot xmlns:r="http://schemas.openxmlformats.org/officeDocument/2006/relationships" r:embed="rId1"/>
</we:webextension>
</file>

<file path=ppt/webextensions/webextension4.xml><?xml version="1.0" encoding="utf-8"?>
<we:webextension xmlns:we="http://schemas.microsoft.com/office/webextensions/webextension/2010/11" id="{0513325F-D7E3-48AA-97FE-CBFCB548D5EE}">
  <we:reference id="wa200001661" version="3.1.2.0" store="en-GB" storeType="OMEX"/>
  <we:alternateReferences>
    <we:reference id="WA200001661" version="3.1.2.0" store="WA200001661" storeType="OMEX"/>
  </we:alternateReferences>
  <we:properties>
    <we:property name="breaktime.flosim.com_fontColour" value="null"/>
    <we:property name="breaktime.flosim.com_time" value="600"/>
    <we:property name="breaktime.flosim.com_type" value="&quot;&quot;"/>
    <we:property name="time" value="600"/>
    <we:property name="type" value="&quot;&quot;"/>
  </we:properties>
  <we:bindings/>
  <we:snapshot xmlns:r="http://schemas.openxmlformats.org/officeDocument/2006/relationships" r:embed="rId1"/>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9E093620C2E5AA4DAE7DDEDC5251D484" ma:contentTypeVersion="8" ma:contentTypeDescription="Create a new document." ma:contentTypeScope="" ma:versionID="ba775299e916c3820edf0a76706ea60a">
  <xsd:schema xmlns:xsd="http://www.w3.org/2001/XMLSchema" xmlns:xs="http://www.w3.org/2001/XMLSchema" xmlns:p="http://schemas.microsoft.com/office/2006/metadata/properties" xmlns:ns2="5f0ae279-9ee2-4ef2-a1c6-05862befe077" xmlns:ns3="5ded6d1d-3787-4f10-9f62-def822bf1b35" targetNamespace="http://schemas.microsoft.com/office/2006/metadata/properties" ma:root="true" ma:fieldsID="f0681b48ffb6b566eff04bd5d8ff89b3" ns2:_="" ns3:_="">
    <xsd:import namespace="5f0ae279-9ee2-4ef2-a1c6-05862befe077"/>
    <xsd:import namespace="5ded6d1d-3787-4f10-9f62-def822bf1b35"/>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SearchPropertie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f0ae279-9ee2-4ef2-a1c6-05862befe07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ded6d1d-3787-4f10-9f62-def822bf1b35"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719DB00-6A04-42CA-B71C-95539F74F462}">
  <ds:schemaRefs>
    <ds:schemaRef ds:uri="http://schemas.microsoft.com/sharepoint/v3/contenttype/forms"/>
  </ds:schemaRefs>
</ds:datastoreItem>
</file>

<file path=customXml/itemProps2.xml><?xml version="1.0" encoding="utf-8"?>
<ds:datastoreItem xmlns:ds="http://schemas.openxmlformats.org/officeDocument/2006/customXml" ds:itemID="{7BB0182B-4DF4-4EFC-AFDD-DA19C1E3C770}">
  <ds:schemaRefs>
    <ds:schemaRef ds:uri="5ded6d1d-3787-4f10-9f62-def822bf1b35"/>
    <ds:schemaRef ds:uri="5f0ae279-9ee2-4ef2-a1c6-05862befe07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B236E88C-718D-406A-9E52-7F8811CC7837}">
  <ds:schemaRefs>
    <ds:schemaRef ds:uri="5ded6d1d-3787-4f10-9f62-def822bf1b35"/>
    <ds:schemaRef ds:uri="5f0ae279-9ee2-4ef2-a1c6-05862befe077"/>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Template-EN-2021</Template>
  <Application>Microsoft Office PowerPoint</Application>
  <PresentationFormat>Widescreen</PresentationFormat>
  <Slides>125</Slides>
  <Notes>8</Notes>
  <HiddenSlides>0</HiddenSlides>
  <ScaleCrop>false</ScaleCrop>
  <HeadingPairs>
    <vt:vector size="4" baseType="variant">
      <vt:variant>
        <vt:lpstr>Theme</vt:lpstr>
      </vt:variant>
      <vt:variant>
        <vt:i4>1</vt:i4>
      </vt:variant>
      <vt:variant>
        <vt:lpstr>Slide Titles</vt:lpstr>
      </vt:variant>
      <vt:variant>
        <vt:i4>125</vt:i4>
      </vt:variant>
    </vt:vector>
  </HeadingPairs>
  <TitlesOfParts>
    <vt:vector size="126" baseType="lpstr">
      <vt:lpstr>Office Theme</vt:lpstr>
      <vt:lpstr>NF C15-100:2024 Review</vt:lpstr>
      <vt:lpstr>Introduction NF C 15-100 Change review – Collaborative effort </vt:lpstr>
      <vt:lpstr>Guiding Principles of the Workshop </vt:lpstr>
      <vt:lpstr>Purpose &amp; Limitations How to use this review</vt:lpstr>
      <vt:lpstr>Detailed Compliance – Example 1 Importance of reading the standard</vt:lpstr>
      <vt:lpstr>Detailed Compliance – Example 2 Importance of reading the standard</vt:lpstr>
      <vt:lpstr>Detailed Compliance – Example 3 Importance of reading the standard</vt:lpstr>
      <vt:lpstr>Detailed Compliance – Example 4 Importance of reading the standard</vt:lpstr>
      <vt:lpstr>Detailed Compliance – Example 5 Importance of reading the standard</vt:lpstr>
      <vt:lpstr>Preface Revision bars</vt:lpstr>
      <vt:lpstr>Preface Text colour</vt:lpstr>
      <vt:lpstr>132.8 Dispositifs de protection Modification of transformer impedance calculation formula</vt:lpstr>
      <vt:lpstr>134.2 - Vérification préalable à la mise en service Conformity with new standard and definition of “major modification”</vt:lpstr>
      <vt:lpstr>211.3 – Couplage fugitif Maximum coupling time</vt:lpstr>
      <vt:lpstr>243.2 – Conducteur d’accompagnement New definition of what we are already doing</vt:lpstr>
      <vt:lpstr>251.1 – Circuit (électrique) (d'installation électrique) Small but important modification and precisions on common PE wires</vt:lpstr>
      <vt:lpstr>292.1 – Local ou emplacement d’accès réservé aux électriciens Substations without live parts exposed are not reserved for electricians</vt:lpstr>
      <vt:lpstr>292.3 – Passage de service Useful definition for non-MO EL member when defining roles for habilitation</vt:lpstr>
      <vt:lpstr>312.1.1 – Conducteurs actifs dans des circuits à courant alternatif Standardise phase naming and align with IEC naming</vt:lpstr>
      <vt:lpstr>313.1.1.4 – Tensions NF aligns with IEC on voltage tolerance</vt:lpstr>
      <vt:lpstr>411.6.3.1 – Premier défaut schéma IT  Clearing the first electrical fault</vt:lpstr>
      <vt:lpstr>41A.2.1 – Barrières ou enveloppes Symbol on last barrier before active parts</vt:lpstr>
      <vt:lpstr>415.1 – Protection complémentaire par dispositifs à courant différentiel-résiduel As a complementary protection, the RCD 30 mA can be used</vt:lpstr>
      <vt:lpstr>433.3.1– Dispense de protection contre les surcharges No overload protection on safety motors</vt:lpstr>
      <vt:lpstr>Multiple – Earthing resistance measurement Lack of a solid procedure and data</vt:lpstr>
      <vt:lpstr>4.42 – Classification of buildings environmental conditions We have none</vt:lpstr>
      <vt:lpstr>Discussion Break</vt:lpstr>
      <vt:lpstr>4-42 – Protection contre l’incendie, les brûlures et l’explosion Revisions in the NF C15-100-1 (2024) Update</vt:lpstr>
      <vt:lpstr>4-42 – Protection contre l’incendie, les brûlures et l’explosion Arc Fault Detection Device (AFDD)</vt:lpstr>
      <vt:lpstr>4-42 – Protection contre l’incendie, les brûlures et l’explosion Arc Fault Detection Device (AFDD)</vt:lpstr>
      <vt:lpstr>443 – Protection contre les surtensions transitoires d'origine atmosphérique ou dues à des manœuvres  Surge arresters are recommended not only for electrical network</vt:lpstr>
      <vt:lpstr>443.3 – Evaluation des risques (foudre) Surge arresters are now de-facto mandatory at CERN</vt:lpstr>
      <vt:lpstr>443.5 – Méthode simplifiée d'évaluation du risque Simplified method yields always bad results for CERN</vt:lpstr>
      <vt:lpstr>534.1.4 – Choix et mise en œuvre des parafoudres  We need CERN-wide guidelines on this</vt:lpstr>
      <vt:lpstr>444.4.3.1 – Conducteurs de protection reliés à un ceinturage d’équipotentialité  New specifications about the equipotential bonding ring</vt:lpstr>
      <vt:lpstr>444.4.4 – Réseau de terre dans des bâtiments à plusieurs étages Equipotential loop on all levels</vt:lpstr>
      <vt:lpstr>444.4.5 – Conducteurs d’équipotentialité fonctionnelle  Round cable is not the best solution for power converter earthing</vt:lpstr>
      <vt:lpstr>444.4.5 – Conducteurs d’équipotentialité fonctionnelle New accent on the separation between PE and functional earthing</vt:lpstr>
      <vt:lpstr>444.6 – Ségrégation des circuits If a cable ladder EB+EC is used, then a proper separator is needed</vt:lpstr>
      <vt:lpstr>463.1.2 – Commande fonctionnelle Single pole switching shall be on L, not on N</vt:lpstr>
      <vt:lpstr>464.1 – Coupure pour entretien mécanique The “Inter BACO” now has an official name</vt:lpstr>
      <vt:lpstr>Multiple – Emergency cutoff vs AUG AUG is to stop a process, emergency cutoff to remove an electric danger</vt:lpstr>
      <vt:lpstr>512.1.2 – Courant  New formula for the simultaneity factor of power sockets</vt:lpstr>
      <vt:lpstr>512.2 – Influences externes   External factor(s) must be communicated by the client or project </vt:lpstr>
      <vt:lpstr>514.5.1 – Schémas et documentation  Electrical documentation for buildings containing workers</vt:lpstr>
      <vt:lpstr>522.11 – Rayonnements solaires (AN) et ultraviolets   Cables in direct sunlight need screens or material resistant to UV</vt:lpstr>
      <vt:lpstr>523.1 – Généralités  Visual improvement in laying configurations </vt:lpstr>
      <vt:lpstr>523.1 – Généralités  Cable ampacities have reduced slightly, and the 5% tolerance is not always allowed</vt:lpstr>
      <vt:lpstr>523.1 – Généralités  Vertical spacing of cable galleries/construction spaces</vt:lpstr>
      <vt:lpstr>523.5.1 – Groupement de circuits dans l'air The chapter has changed and is missing some info from the previous version.</vt:lpstr>
      <vt:lpstr>523.5.1 – Groupement de circuits dans l'air Temporary resolution #1</vt:lpstr>
      <vt:lpstr>523.5.1 – Groupement de circuits dans l'air Temporary resolution #2</vt:lpstr>
      <vt:lpstr>Discussion Break</vt:lpstr>
      <vt:lpstr>514.2 – Identification et repérage des canalisations  Cables should be identified at regular distances</vt:lpstr>
      <vt:lpstr>52.17 – Buried cables derating factor Never install two layers of ducts underground</vt:lpstr>
      <vt:lpstr>524.2.4 – Harmonic content of loads and derating THDi measurement or information from datasheet gets more critical</vt:lpstr>
      <vt:lpstr>52.8F – Facteurs de correction de groupement New clearances for cableways</vt:lpstr>
      <vt:lpstr>521.10.2 – Mise en œuvre des canalisations Stick with 30% max occupancy ratio in ducts</vt:lpstr>
      <vt:lpstr>521.2 – Choix des canalisations  Same circuit = same cable ladder</vt:lpstr>
      <vt:lpstr>521.4.2 – Coupleurs d’installation Read “connectors without need of RCDs”</vt:lpstr>
      <vt:lpstr>522.8.3.2 – Minimum bending radius for ducts New reference table to use in case no information available</vt:lpstr>
      <vt:lpstr>522.8.8 – Parcours des canalisations Don’t go Escher when tracing cableways</vt:lpstr>
      <vt:lpstr>523.4.3 – Résistivité thermique du sol  The correction factor reference value changed</vt:lpstr>
      <vt:lpstr>523.7.2 – Câbles monoconducteurs en parallèle  Not more than 4 cables per phase in // if single core cables are used</vt:lpstr>
      <vt:lpstr>523.8 – Variations des conditions d'installation sur un parcours Maximum wall thickness to be neglected in thermal calculation reduced to 1/3</vt:lpstr>
      <vt:lpstr>526.2.1 – Caractéristiques des dispositifs de connexions  New chapter on rules for terminal connections</vt:lpstr>
      <vt:lpstr>526.8 – Connexion de conducteurs multibrin New chapter on rules for terminal connections of stranded cables</vt:lpstr>
      <vt:lpstr>529.7 – Chemins de câbles et échelles à câbles  We need MORE zip ties…</vt:lpstr>
      <vt:lpstr>531.3.5.2 – Schéma TN Local earthing resistance measurement &amp; pulling of PEs</vt:lpstr>
      <vt:lpstr>533.1.3 – Exigences générales relatives aux disjoncteurs CB settings shall be visible</vt:lpstr>
      <vt:lpstr>533.3.1.2 – Schéma TN (pouvoir de coupure sous un pole) The single pole breaking capacity issue is still unsolved</vt:lpstr>
      <vt:lpstr>537.1.2 – Dispositifs pour sectionnement et coupure Indicate all incoming supply of the equipment</vt:lpstr>
      <vt:lpstr>538.1.3 – Réglage des contrôleurs permanents d'isolement  Suggested CPI settings</vt:lpstr>
      <vt:lpstr>538.3 – Contrôleurs permanents d’isolement pour la surveillance des matériels hors tension Safety equipment deenergized by default require CPIs</vt:lpstr>
      <vt:lpstr>551.4.3.3.1 – Exigences supplémentaires pour les installations comprenant des convertisseurs statiques A solution to the small earth fault downstream of UPS</vt:lpstr>
      <vt:lpstr>551.7.1 – Générateur en parallèle avec d’autres sources Protection against thermal effects and overcurrent</vt:lpstr>
      <vt:lpstr>553.3.4.1 – Emplacement des ASI New requirements for the positioning of UPS units</vt:lpstr>
      <vt:lpstr>553.3.2.2 – Application de la mesure de protection par coupure automatique de l'alimentation  Suggestions for next tender</vt:lpstr>
      <vt:lpstr>Discussion Break</vt:lpstr>
      <vt:lpstr>555.1.4 – Socles de prise de courant Automatic trip in case of disconnection of plugs &gt; 32 A</vt:lpstr>
      <vt:lpstr>555.1.4 – Socles de prise de courant Need shutters on T13 sockets</vt:lpstr>
      <vt:lpstr>559.4.1 –  Luminaires et installations d'éclairage - Généralités New symbols for lighting installation</vt:lpstr>
      <vt:lpstr>561.1 – Installations de sécurité Diesels should start after AT</vt:lpstr>
      <vt:lpstr>561.3 – Choix et mise en œuvre des matériels électriques – Installations de sécurité CPIs need a signal and audible alarm</vt:lpstr>
      <vt:lpstr>562.3 – Alimentation électrique des installations de sécurité Access should be more restrained for safety sources</vt:lpstr>
      <vt:lpstr>562.6 – Alimentation électrique des installations de sécurité Safety network shall be sized with simultaneity factor = 1</vt:lpstr>
      <vt:lpstr>563 –  Canalisations des installations de sécurité New cabling classification</vt:lpstr>
      <vt:lpstr>563 – Canalisations des installations de sécurité Safety cables through walls shall pass in ducts</vt:lpstr>
      <vt:lpstr>563 – Canalisations des installations de sécurité No plastic zip-ties for fire rated cables</vt:lpstr>
      <vt:lpstr>564.1 – Tableaux de distribution de sécurité TGS and TGBT can be in the same room</vt:lpstr>
      <vt:lpstr>570.2.2 – Batteries fixes  Non-slip service floor required around batteries &gt; 120 VDC</vt:lpstr>
      <vt:lpstr>570.2.3 – Batteries fixes  Do not disable the flow switch!</vt:lpstr>
      <vt:lpstr>Multiple – Building evacuation plan / escape paths Lack of a solid and timely procedure</vt:lpstr>
      <vt:lpstr>6.4.1 – Vérifications et mise en service  Installation verifications before handing over to the client</vt:lpstr>
      <vt:lpstr>6.4.2 – Examen sur site Site inspector roles to be clarified</vt:lpstr>
      <vt:lpstr>6.4.2 – Examen sur site Elements inspected</vt:lpstr>
      <vt:lpstr>6.4.3 – Essais ou mesurages Elements inspected</vt:lpstr>
      <vt:lpstr>6.4.3.7.1 – Vérification des conditions de protection par coupure automatique  Fault loop measurements #1</vt:lpstr>
      <vt:lpstr>6.4.3.7.1 – Vérification des conditions de protection par coupure automatique  Fault loop measurements #2</vt:lpstr>
      <vt:lpstr>On Vérification Initiale et mise en service  Roles and responsibilities</vt:lpstr>
      <vt:lpstr>6.5 – Vérification périodique Spécificités  </vt:lpstr>
      <vt:lpstr>6.6.1 – Maintenance Objective </vt:lpstr>
      <vt:lpstr>6.6.2 – Documents pour la maintenance  Preliminary documentation to gather onsite before executing maintenance</vt:lpstr>
      <vt:lpstr>6.6.3 – Les constituants objets de la maintenance Examples of equipment where maintenance is expected to be performed </vt:lpstr>
      <vt:lpstr>Discussion Break</vt:lpstr>
      <vt:lpstr>6.6.4.6 – Prises de terre Earth resistance values shall be controlled periodically</vt:lpstr>
      <vt:lpstr>Tableau 61.3 – Maintenance tableaux électriques Example on maintenance matrix on switchboards </vt:lpstr>
      <vt:lpstr>704.3 – Détermination des caractéristiques générales des installations (sur chantier) Works where overhead lines exist</vt:lpstr>
      <vt:lpstr>704.4 – Protection contre les chocs électriques (sur chantier) Barriers or obstacles not allowed on worksites</vt:lpstr>
      <vt:lpstr>704.410.3.101 – Protection contre les chocs électriques (sur chantier) All sockets shall be protected by 30 mA RCD, but …</vt:lpstr>
      <vt:lpstr>704.5 Choix et mise en œuvre des matériels Standards for the sockets </vt:lpstr>
      <vt:lpstr>704.542.2 – Prise de terre (sur chantier) Temporary earthing needed before the fond de fouille is ready.</vt:lpstr>
      <vt:lpstr>704.56 – Installations de sécurité Very generic condition</vt:lpstr>
      <vt:lpstr>729.351 – Éclairage de sécurité (dans les soustations) BAPI is back</vt:lpstr>
      <vt:lpstr>729.103 – Socles de prise de courant (dans les sous-stations) At least one socket per room</vt:lpstr>
      <vt:lpstr>729.30 – Détermination des caractéristiques générales des installations (dans les sous-stations) Emergency exit doors are mandatory</vt:lpstr>
      <vt:lpstr>729.513 and others – Accessibilité  New minimum clearances in substations 1/2</vt:lpstr>
      <vt:lpstr>729.513 and others – Accessibilité  New minimum clearances in substations 2/2</vt:lpstr>
      <vt:lpstr>729.513.3.3 – Accès des passages  Space for passage, and limits of dead ends</vt:lpstr>
      <vt:lpstr>(8-1).10.2.2.2 – Transformateurs et bobines d'inductance  +2.5% tap is good!</vt:lpstr>
      <vt:lpstr>8-1 : Efficacité énergétique  Preface on which recommendations to implement</vt:lpstr>
      <vt:lpstr>(8-1).6.3 – Détermination de l'emplacement du transformateur et du TGBT par la méthode du barycentre A.k.a. sci-fi power system design at CERN</vt:lpstr>
      <vt:lpstr>(8-1).6.4.3 –  Point de fonctionnement du transformateur And we are even lower than that!</vt:lpstr>
      <vt:lpstr>(8-1).6.4.3 – Efficacité du transformateur  Are we good on that?</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Emanuele Freddi</dc:creator>
  <cp:revision>1</cp:revision>
  <cp:lastPrinted>2020-01-30T13:49:18Z</cp:lastPrinted>
  <dcterms:created xsi:type="dcterms:W3CDTF">2023-09-18T13:39:40Z</dcterms:created>
  <dcterms:modified xsi:type="dcterms:W3CDTF">2025-10-03T13:40:08Z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0x0101009E093620C2E5AA4DAE7DDEDC5251D484</vt:lpwstr>
  </property>
</Properties>
</file>