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</p:sldIdLst>
  <p:sldSz cx="12192000" cy="6858000"/>
  <p:notesSz cx="6858000" cy="9144000"/>
  <p:defaultTextStyle>
    <a:defPPr>
      <a:defRPr lang="en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08"/>
    <p:restoredTop sz="94668"/>
  </p:normalViewPr>
  <p:slideViewPr>
    <p:cSldViewPr snapToGrid="0">
      <p:cViewPr varScale="1">
        <p:scale>
          <a:sx n="88" d="100"/>
          <a:sy n="88" d="100"/>
        </p:scale>
        <p:origin x="200" y="7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70FA3B-2EAD-D828-7690-94D18736F6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84D16D2-BD53-D095-7522-2C616FEC82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D51DA4-35EC-A3BE-5AE5-62AB04895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7685B-3A25-114C-95CB-445EFC5D2B27}" type="datetimeFigureOut">
              <a:rPr lang="en-US" smtClean="0"/>
              <a:t>9/25/25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91E9EE-321F-628A-1B46-44AFC537A9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D15112-6ACD-F522-B836-349C6BDA56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176F1-4FEB-924D-8750-839AF30AD3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9973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7BFF42-B2A3-598A-43CF-611016AA37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5F339AF-B99C-78ED-B2CF-362369AA00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F674EB-B966-C1A4-A3B6-465B0F152B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7685B-3A25-114C-95CB-445EFC5D2B27}" type="datetimeFigureOut">
              <a:rPr lang="en-US" smtClean="0"/>
              <a:t>9/25/25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191302-7F80-9E1C-B603-F15AFA3ABB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39777E-C30C-DF8F-757A-8E1C34AA76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176F1-4FEB-924D-8750-839AF30AD3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517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CD3B0FE-9664-5713-B460-35B43D5073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CDEB192-E50D-08D0-F09C-BC450C2DF1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015E00-0D06-841E-D80E-78B7216739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7685B-3A25-114C-95CB-445EFC5D2B27}" type="datetimeFigureOut">
              <a:rPr lang="en-US" smtClean="0"/>
              <a:t>9/25/25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27BA6B-D96B-DCAF-322F-54A4AD526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834819-EDE6-2234-DF64-789855CE12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176F1-4FEB-924D-8750-839AF30AD3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8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C94E6A-24C2-02B6-927E-7641E31553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8F41C5-4EE0-EB0D-98EC-1FBE5DC732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A1F986-2508-9423-42F7-E5AD7961E1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7685B-3A25-114C-95CB-445EFC5D2B27}" type="datetimeFigureOut">
              <a:rPr lang="en-US" smtClean="0"/>
              <a:t>9/25/25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BAE1A7-DAF3-7263-CD42-96950B5E7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6B8BE3-B9C7-D579-5F4F-C8CED06CB3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176F1-4FEB-924D-8750-839AF30AD3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448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128C80-B710-A41F-AD57-1EE5134405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20788C-9BA5-46D2-73DC-772D3FAC6D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39546E-68FD-0BA8-C6A9-5D096D3512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7685B-3A25-114C-95CB-445EFC5D2B27}" type="datetimeFigureOut">
              <a:rPr lang="en-US" smtClean="0"/>
              <a:t>9/25/25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F018F1-ABC7-DB69-47F9-C58A63BA6F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9B46E3-8444-9424-403E-0FAE857947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176F1-4FEB-924D-8750-839AF30AD3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4855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4E8ECF-724A-92CE-5070-9571C2B9B1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2E8A16-71AA-20EB-9F94-6E4EA1DDA68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6D2350-C5B4-3F92-1A31-AE574F4689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BEAEA8-A031-3329-DB9E-15037AE3A1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7685B-3A25-114C-95CB-445EFC5D2B27}" type="datetimeFigureOut">
              <a:rPr lang="en-US" smtClean="0"/>
              <a:t>9/25/25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8CA137-DE3E-F17A-411D-AA2013CAA0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E64FE4-D803-5AC8-8AB9-7DC4F2892D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176F1-4FEB-924D-8750-839AF30AD3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5828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E44B0E-95F7-6A02-2FF6-7EF247DBE5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74D380-C68A-81EB-8E53-4165C8676C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E89E05-9900-17AA-13E9-1CB4864B57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ADAC4CC-6362-94E6-771D-09622F83747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8DB0302-293E-670B-94E8-045BC53E26A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F93236B-9A1C-6772-EA27-FC69B2F685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7685B-3A25-114C-95CB-445EFC5D2B27}" type="datetimeFigureOut">
              <a:rPr lang="en-US" smtClean="0"/>
              <a:t>9/25/25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788343B-08A3-D574-1C8B-5D70198F49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E42FA52-8DC7-5F7B-B06C-1B1C8F8E37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176F1-4FEB-924D-8750-839AF30AD3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9006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14DEBF-8DDA-0F0D-29E5-1E42C3D572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43E2DB0-54C7-1A50-CEC1-0DBEB088C7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7685B-3A25-114C-95CB-445EFC5D2B27}" type="datetimeFigureOut">
              <a:rPr lang="en-US" smtClean="0"/>
              <a:t>9/25/25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0D1E3E9-14DB-0EB6-CA7A-5BA7626792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DCED15-29F6-E83C-1227-61F7D8BC61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176F1-4FEB-924D-8750-839AF30AD3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2642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42D105A-B0BB-F7C4-F2B4-464835068C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7685B-3A25-114C-95CB-445EFC5D2B27}" type="datetimeFigureOut">
              <a:rPr lang="en-US" smtClean="0"/>
              <a:t>9/25/25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C0E610-4ED8-E673-9F30-6299163C2C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2D7A49-C2FD-9C74-E276-F4DAB5C941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176F1-4FEB-924D-8750-839AF30AD3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2230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8C2FF2-4096-1F75-5069-A9CB435305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B29CEF-4E17-71C8-1368-8E14A19E8C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8F4501-5B65-8918-A904-25A8AF4CFA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99EAF5-5BAF-A402-4662-FFF0268B00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7685B-3A25-114C-95CB-445EFC5D2B27}" type="datetimeFigureOut">
              <a:rPr lang="en-US" smtClean="0"/>
              <a:t>9/25/25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3C34DC-6627-5E79-0073-79E914FD77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86035F-4F32-C9AA-8E34-9478340447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176F1-4FEB-924D-8750-839AF30AD3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7411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C132E2-6736-39B2-C7DF-85D5E4638E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A304486-5CD5-2378-C327-FD303D79BBB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3ABD30-FAA4-A690-3550-0A125D756B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D3297F2-F3AD-37AF-7649-B05229EF5D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7685B-3A25-114C-95CB-445EFC5D2B27}" type="datetimeFigureOut">
              <a:rPr lang="en-US" smtClean="0"/>
              <a:t>9/25/25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980FFE-5B35-1697-C667-31D0EA6015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05F613-BD4E-C94B-9845-9BCC4EBD50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176F1-4FEB-924D-8750-839AF30AD3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1634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36E894E-9A67-5B12-5065-9E56E8592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623268-A290-EE42-6D74-09BF9F42CC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FF7666-91CC-D32F-FA6F-AAA603766E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E77685B-3A25-114C-95CB-445EFC5D2B27}" type="datetimeFigureOut">
              <a:rPr lang="en-US" smtClean="0"/>
              <a:t>9/25/25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8F5C3E-26DD-0693-3E41-AF193CAFED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CAA727-48DC-5DA9-75FB-F8A5122EE0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5D176F1-4FEB-924D-8750-839AF30AD3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897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indico.cern.ch/event/1466360/timetable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docs.google.com/document/d/1Cv6Ne4ziPqz2PS2cwKEcrVGf-CBWSc-90xA3jW9Wh6w/edit?usp=sharin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FE7779-3C1C-4AEB-C343-A7C349841CC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CERN/EFP technical handshaking meeting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E32E9E8-09B4-B5CA-8A09-F5D03B3A402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4934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885506-DA53-EB2D-C0F0-D9A65B1B18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CERN/WLCG and EFP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9E2C4E-35A8-0A51-A712-76140A0C2E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811111"/>
            <a:ext cx="6521605" cy="4351338"/>
          </a:xfrm>
        </p:spPr>
        <p:txBody>
          <a:bodyPr>
            <a:normAutofit fontScale="92500"/>
          </a:bodyPr>
          <a:lstStyle/>
          <a:p>
            <a:r>
              <a:rPr lang="en-US" dirty="0"/>
              <a:t>We already had a presentation from </a:t>
            </a:r>
            <a:r>
              <a:rPr lang="en-US" dirty="0" err="1"/>
              <a:t>EuroHPC</a:t>
            </a:r>
            <a:r>
              <a:rPr lang="en-US" dirty="0"/>
              <a:t> Federation Platform (EFP) at the </a:t>
            </a:r>
            <a:r>
              <a:rPr lang="en-US" dirty="0">
                <a:hlinkClick r:id="rId2"/>
              </a:rPr>
              <a:t>HEP/HPC Strategy Meeting </a:t>
            </a:r>
            <a:r>
              <a:rPr lang="en-US" dirty="0"/>
              <a:t>last January</a:t>
            </a:r>
          </a:p>
          <a:p>
            <a:r>
              <a:rPr lang="en-US" dirty="0">
                <a:solidFill>
                  <a:srgbClr val="0070C0"/>
                </a:solidFill>
              </a:rPr>
              <a:t>Today: going to more technical details!</a:t>
            </a:r>
          </a:p>
          <a:p>
            <a:endParaRPr lang="en-US" dirty="0"/>
          </a:p>
          <a:p>
            <a:r>
              <a:rPr lang="en-US" dirty="0"/>
              <a:t>Aims of the meeting:</a:t>
            </a:r>
          </a:p>
          <a:p>
            <a:pPr lvl="1"/>
            <a:r>
              <a:rPr lang="en-US" dirty="0">
                <a:solidFill>
                  <a:srgbClr val="0070C0"/>
                </a:solidFill>
              </a:rPr>
              <a:t>Understand better each other needs/capabilities</a:t>
            </a:r>
          </a:p>
          <a:p>
            <a:pPr lvl="1"/>
            <a:r>
              <a:rPr lang="en-US" dirty="0">
                <a:solidFill>
                  <a:srgbClr val="0070C0"/>
                </a:solidFill>
              </a:rPr>
              <a:t>Handshake on communication / work paths</a:t>
            </a:r>
          </a:p>
          <a:p>
            <a:pPr lvl="1"/>
            <a:r>
              <a:rPr lang="en-US" dirty="0">
                <a:solidFill>
                  <a:srgbClr val="0070C0"/>
                </a:solidFill>
              </a:rPr>
              <a:t>Discuss!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6099317-CE41-96C4-2DF3-9CF4B6B4DC6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-2221" t="2303" r="12434" b="-2303"/>
          <a:stretch>
            <a:fillRect/>
          </a:stretch>
        </p:blipFill>
        <p:spPr>
          <a:xfrm>
            <a:off x="6296573" y="2359761"/>
            <a:ext cx="5724131" cy="246485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0A4F76E-98FD-EA09-A851-FE83401DAA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21605" y="4888267"/>
            <a:ext cx="5499100" cy="129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0002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5EB5A4-89CD-5F2A-1143-14CA4BCA92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Today’s 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5F2779-EECC-AC43-2E92-5726CFD278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025571" cy="435133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In January, on HEP side we had experiment-specific talks</a:t>
            </a:r>
          </a:p>
          <a:p>
            <a:r>
              <a:rPr lang="en-US" dirty="0"/>
              <a:t>Today, we are moving to technical aspects</a:t>
            </a:r>
          </a:p>
          <a:p>
            <a:pPr lvl="1"/>
            <a:r>
              <a:rPr lang="en-US" dirty="0"/>
              <a:t>AAI, Data Management, Workload Management</a:t>
            </a:r>
          </a:p>
          <a:p>
            <a:r>
              <a:rPr lang="en-US" dirty="0"/>
              <a:t>+ a couple of short talks on previous integration experience (not meant to be comprehensive, there are obviously many more)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A7BFDB2-DCC7-C299-C147-9B178F1C52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3829" y="766989"/>
            <a:ext cx="6158171" cy="5725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04564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16C792-FB0B-A7F1-D034-BFAA011487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notes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46A151-3EA9-440C-5741-C34BE6DA74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(if no one objects) we will record the meeting</a:t>
            </a:r>
          </a:p>
          <a:p>
            <a:endParaRPr lang="en-US" dirty="0"/>
          </a:p>
          <a:p>
            <a:r>
              <a:rPr lang="en-US" dirty="0"/>
              <a:t>We have live notes </a:t>
            </a:r>
            <a:r>
              <a:rPr lang="en-US" dirty="0">
                <a:hlinkClick r:id="rId2"/>
              </a:rPr>
              <a:t>here</a:t>
            </a:r>
            <a:endParaRPr lang="en-US" dirty="0"/>
          </a:p>
          <a:p>
            <a:endParaRPr lang="en-US" dirty="0"/>
          </a:p>
          <a:p>
            <a:r>
              <a:rPr lang="en-US" dirty="0"/>
              <a:t>We can have questions at the end of the talks BUT we also have a discussion slot at the end. Not a formal workshop, let’s do what is best for </a:t>
            </a:r>
            <a:r>
              <a:rPr lang="en-US"/>
              <a:t>a productive </a:t>
            </a:r>
            <a:r>
              <a:rPr lang="en-US" dirty="0"/>
              <a:t>meeting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24593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BE3E7B-C5C0-4C01-CBE4-F5F1C5E48F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possible discussion points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E057B8-10A9-CE2D-ECA4-620FDC9748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Which is the best way in which we can interact?</a:t>
            </a:r>
          </a:p>
          <a:p>
            <a:r>
              <a:rPr lang="en-GB" dirty="0"/>
              <a:t>How can we open (more or less formal) channels of technical communication?</a:t>
            </a:r>
          </a:p>
          <a:p>
            <a:pPr lvl="1"/>
            <a:r>
              <a:rPr lang="en-GB" dirty="0">
                <a:solidFill>
                  <a:srgbClr val="0070C0"/>
                </a:solidFill>
              </a:rPr>
              <a:t>On data management?</a:t>
            </a:r>
          </a:p>
          <a:p>
            <a:pPr lvl="1"/>
            <a:r>
              <a:rPr lang="en-GB" dirty="0">
                <a:solidFill>
                  <a:srgbClr val="0070C0"/>
                </a:solidFill>
              </a:rPr>
              <a:t>On workload management?</a:t>
            </a:r>
          </a:p>
          <a:p>
            <a:pPr lvl="1"/>
            <a:r>
              <a:rPr lang="en-GB" dirty="0">
                <a:solidFill>
                  <a:srgbClr val="0070C0"/>
                </a:solidFill>
              </a:rPr>
              <a:t>On AAI?</a:t>
            </a:r>
          </a:p>
          <a:p>
            <a:pPr lvl="1"/>
            <a:r>
              <a:rPr lang="en-GB" dirty="0">
                <a:solidFill>
                  <a:srgbClr val="0070C0"/>
                </a:solidFill>
              </a:rPr>
              <a:t>Or are already tables opened with other user communities in which we can participate?</a:t>
            </a:r>
          </a:p>
          <a:p>
            <a:r>
              <a:rPr lang="en-GB" dirty="0"/>
              <a:t>Is there a way to beta-test EFP from HEP side?</a:t>
            </a:r>
          </a:p>
          <a:p>
            <a:pPr lvl="1"/>
            <a:r>
              <a:rPr lang="en-GB" dirty="0" err="1">
                <a:solidFill>
                  <a:srgbClr val="0070C0"/>
                </a:solidFill>
              </a:rPr>
              <a:t>E.g</a:t>
            </a:r>
            <a:r>
              <a:rPr lang="en-GB" dirty="0">
                <a:solidFill>
                  <a:srgbClr val="0070C0"/>
                </a:solidFill>
              </a:rPr>
              <a:t>, is there a beta testing forum / list?</a:t>
            </a:r>
          </a:p>
          <a:p>
            <a:r>
              <a:rPr lang="en-GB" dirty="0"/>
              <a:t>Would EFP need access to specific documentation / information to evaluate the needs of high energy physics?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32226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261</Words>
  <Application>Microsoft Macintosh PowerPoint</Application>
  <PresentationFormat>Widescreen</PresentationFormat>
  <Paragraphs>31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Aptos</vt:lpstr>
      <vt:lpstr>Aptos Display</vt:lpstr>
      <vt:lpstr>Arial</vt:lpstr>
      <vt:lpstr>Office Theme</vt:lpstr>
      <vt:lpstr>CERN/EFP technical handshaking meeting</vt:lpstr>
      <vt:lpstr>CERN/WLCG and EFP</vt:lpstr>
      <vt:lpstr>Today’s agenda</vt:lpstr>
      <vt:lpstr>Some notes</vt:lpstr>
      <vt:lpstr>Some possible discussion points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tommaso boccali</dc:creator>
  <cp:lastModifiedBy>tommaso boccali</cp:lastModifiedBy>
  <cp:revision>1</cp:revision>
  <dcterms:created xsi:type="dcterms:W3CDTF">2025-09-25T05:02:59Z</dcterms:created>
  <dcterms:modified xsi:type="dcterms:W3CDTF">2025-09-25T06:15:17Z</dcterms:modified>
</cp:coreProperties>
</file>