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05D70-319D-4BA9-BA36-16B3951FBEAA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AF376-07D8-493D-B04F-CAAD79914C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2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53FCFC-0AE3-48AE-9F5F-518D3785D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066443F-603B-43DE-AC5C-449E72AF5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676F54-A8BD-4BE6-8434-2FD369288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A874-63AE-4BD0-A8C9-ACA7665DDA75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2F7C6D-A8CC-445C-B64E-7BA031A9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61A79D-8B8C-43FA-B789-905B7C8E1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73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7939F6-1F82-4B79-A86A-5E9F98A8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41CB114-A05D-4FD2-A3DC-EEC9ADB79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85FF0F-F206-4AD0-B16D-8801435CD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89D5-3702-410F-8CDB-A5D0743CBD99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AC3106-5812-4A21-A53C-4E70DD562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304335-CB03-4164-955E-BAEE8F0B5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293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E6B939A-C980-4BE8-A27F-F9CA7816A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E83BBB4-F58C-4A9E-9B6F-FAA3B358B6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578FF3-AA20-4473-A130-88CD9AC3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2199-EA60-40C0-A6FE-B1860FE35BF2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9D0579-9BA3-4524-B3E5-C1B78EB92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C6D7E4-EFD5-4241-83E9-00333E0B1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15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26CA31-DB11-45BA-B8D1-9FEBEDD9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214ED6-FDAF-4443-B575-F6F09029B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374ECF-AAEE-4611-BA0B-8718E4145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A861-183B-49F0-93F0-184F52F2E4DC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724E7D-72B8-4264-A4A9-7C736953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D53E85-E0B5-4701-BD11-D7F94B68D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01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DDA347-6BC0-4B66-8257-737F105BA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7255FC-0139-4580-B6AF-CB95929EA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6BC488-28F9-4EAD-91A6-673D354C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C7B3-CD3E-4790-8887-07765C5BCBDE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B3AD50-D747-41DE-A00D-C4271825C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3775BC-221B-4597-87E9-B1603B4D0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82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E6AAB-9390-4E49-B752-536F97C9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FFE2EB-A505-4150-A798-D62FA51BB7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34BFFD-04C0-46D8-8DE4-8D7639FDE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F28F39-D340-428B-8C21-A5ECA08E8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0B03-5B31-4F02-9A6C-B278622A3F76}" type="datetime1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F9C1D12-C2FB-41E6-AAE5-B772CAA1A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D9DFBF7-B0EB-468D-805B-31B7E20DC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381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1A0E54-9FB4-4D08-B68F-2378D4662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64EF2A-0646-4187-9053-F43CE5C15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367259-6E1E-4A9B-A66F-B0985F1F6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D1C1A1-BF52-4799-B131-C3F5F610C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F97CCC2-3533-4698-BA7E-8290A17F99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424161-D9A5-489C-889F-DA70A908D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CE95-B5C8-4759-8947-FF6C1F6314F2}" type="datetime1">
              <a:rPr lang="fr-FR" smtClean="0"/>
              <a:t>02/09/2025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9574F3-29BE-450E-8ACF-0E11F9FB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1927472-7F09-4063-B684-8B711F5A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29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4C8E2B-D07F-4439-9BD5-31C4A6BA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0427F0-1FC9-4F81-B40C-3A3F5F3FD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2AE-E975-433B-B85B-214C8CFF4A63}" type="datetime1">
              <a:rPr lang="fr-FR" smtClean="0"/>
              <a:t>02/09/2025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4F8CFBB-5A9E-4114-A072-4B1FC2CF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559810-6DFF-4567-80D9-940AFF4EC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0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1FA923-367B-44E3-A042-C979F7065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B0DE4-557A-4E8A-8E7D-5FC22868466D}" type="datetime1">
              <a:rPr lang="fr-FR" smtClean="0"/>
              <a:t>02/09/2025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B13C64-1C58-43EB-B862-AEB7A47FE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FB0F06-AC96-4C15-BEA7-B599C2F0C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20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D0B0D0-39EC-44AE-A630-8C02AF883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D2469-698F-4E46-BB80-9DA08C1FB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A2DCC92-A418-4C1D-BF78-42729CB9F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94B926-B4E4-40B9-BE97-FC8C89D74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15C2-18C2-494E-A498-31D3C50B939D}" type="datetime1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726F46-99C3-474B-A5CC-7151D440D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107E9AA-77C0-4E4E-9B10-A7795881C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77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0711C1-66A3-487B-BBFB-E89E9588E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A5DA311-1C34-4F1E-A303-AAA964448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4BEFF26-01FD-4803-8C3F-E7F758665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BB60D3-8C81-49BD-BFFA-EB0C67600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49524-5B14-4667-A4A5-E5A9F2F96DD8}" type="datetime1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E569F3-FD5C-4C3C-8645-CD7DA772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35E76E-1A0E-4A4C-B295-536CB5E34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0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5982678-1158-4385-AD48-D681AFB8F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F7A52E-DF2B-4621-B3AC-9ADD6B15D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1AC468-0DB7-441F-9F01-BD487796B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52DB7-B41C-42A4-8140-6D93EAA9420A}" type="datetime1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B2A2F4-7A2E-408C-8C51-3EDE6C4B2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C450DE-CC6B-4BDE-ABE2-0A20CA49D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1C05C-A8A1-4547-B2BA-8AECE33C4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5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B77B8E-3AD7-4517-BCA5-50D2DC7784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Acceleration</a:t>
            </a:r>
            <a:r>
              <a:rPr lang="fr-FR" dirty="0"/>
              <a:t> – RCS Chain</a:t>
            </a:r>
            <a:br>
              <a:rPr lang="fr-FR" dirty="0"/>
            </a:br>
            <a:r>
              <a:rPr lang="fr-FR" sz="4400" dirty="0"/>
              <a:t>1st Meeting for the </a:t>
            </a:r>
            <a:r>
              <a:rPr lang="fr-FR" sz="4400" dirty="0" err="1"/>
              <a:t>Consolidated</a:t>
            </a:r>
            <a:r>
              <a:rPr lang="fr-FR" sz="4400" dirty="0"/>
              <a:t> </a:t>
            </a:r>
            <a:r>
              <a:rPr lang="fr-FR" sz="4400" dirty="0" err="1"/>
              <a:t>Parameter</a:t>
            </a:r>
            <a:r>
              <a:rPr lang="fr-FR" sz="4400" dirty="0"/>
              <a:t> Report 2025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13B2B6-99D5-4441-BBA7-E2EEF1CBB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L. Soubirou, A. Chance, E. Lamb, H. Damerau, L. Thiele</a:t>
            </a:r>
          </a:p>
          <a:p>
            <a:r>
              <a:rPr lang="fr-FR" dirty="0"/>
              <a:t>05/09/2025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17C45A-93E1-4F7A-9FA7-63C43E7B4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CF13DC3-9ED7-43FD-9D9B-0EB1D00D9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200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02897-9AF1-425C-B2DF-AFF629489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RCS acceleration chain key parameters</a:t>
            </a:r>
            <a:br>
              <a:rPr lang="en-US" dirty="0"/>
            </a:br>
            <a:r>
              <a:rPr lang="en-US" sz="3600" dirty="0"/>
              <a:t>Greenfield and CERN site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1C3FEF-F010-44D8-9309-F481A7EAC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fr-FR" sz="2400" dirty="0"/>
              <a:t>RCS </a:t>
            </a:r>
            <a:r>
              <a:rPr lang="fr-FR" sz="2400" dirty="0" err="1"/>
              <a:t>chain</a:t>
            </a:r>
            <a:r>
              <a:rPr lang="fr-FR" sz="2400" dirty="0"/>
              <a:t> configurations are </a:t>
            </a:r>
            <a:r>
              <a:rPr lang="fr-FR" sz="2400" dirty="0" err="1"/>
              <a:t>unchanged</a:t>
            </a:r>
            <a:r>
              <a:rPr lang="fr-FR" sz="2400" dirty="0"/>
              <a:t>: </a:t>
            </a:r>
            <a:r>
              <a:rPr lang="fr-FR" sz="2400" dirty="0" err="1"/>
              <a:t>most</a:t>
            </a:r>
            <a:r>
              <a:rPr lang="fr-FR" sz="2400" dirty="0"/>
              <a:t> </a:t>
            </a:r>
            <a:r>
              <a:rPr lang="fr-FR" sz="2400" dirty="0" err="1"/>
              <a:t>parameters</a:t>
            </a:r>
            <a:r>
              <a:rPr lang="fr-FR" sz="2400" dirty="0"/>
              <a:t> (</a:t>
            </a:r>
            <a:r>
              <a:rPr lang="fr-FR" sz="2400" dirty="0" err="1"/>
              <a:t>circumference</a:t>
            </a:r>
            <a:r>
              <a:rPr lang="fr-FR" sz="2400" dirty="0"/>
              <a:t>, injection and extraction </a:t>
            </a:r>
            <a:r>
              <a:rPr lang="fr-FR" sz="2400" dirty="0" err="1"/>
              <a:t>energies</a:t>
            </a:r>
            <a:r>
              <a:rPr lang="fr-FR" sz="2400" dirty="0"/>
              <a:t>, </a:t>
            </a:r>
            <a:r>
              <a:rPr lang="fr-FR" sz="2400" dirty="0" err="1"/>
              <a:t>acceleration</a:t>
            </a:r>
            <a:r>
              <a:rPr lang="fr-FR" sz="2400" dirty="0"/>
              <a:t> time…) are the </a:t>
            </a:r>
            <a:r>
              <a:rPr lang="fr-FR" sz="2400" dirty="0" err="1"/>
              <a:t>same</a:t>
            </a:r>
            <a:r>
              <a:rPr lang="fr-FR" sz="2400" dirty="0"/>
              <a:t> as in </a:t>
            </a:r>
            <a:r>
              <a:rPr lang="fr-FR" sz="2400" i="1" dirty="0" err="1"/>
              <a:t>Parameters</a:t>
            </a:r>
            <a:r>
              <a:rPr lang="fr-FR" sz="2400" i="1" dirty="0"/>
              <a:t> 2024</a:t>
            </a:r>
            <a:r>
              <a:rPr lang="fr-FR" sz="2400" dirty="0"/>
              <a:t>. </a:t>
            </a:r>
          </a:p>
          <a:p>
            <a:r>
              <a:rPr lang="fr-FR" sz="2400" dirty="0" err="1"/>
              <a:t>Some</a:t>
            </a:r>
            <a:r>
              <a:rPr lang="fr-FR" sz="2400" dirty="0"/>
              <a:t> typos </a:t>
            </a:r>
            <a:r>
              <a:rPr lang="fr-FR" sz="2400" dirty="0" err="1"/>
              <a:t>were</a:t>
            </a:r>
            <a:r>
              <a:rPr lang="fr-FR" sz="2400" dirty="0"/>
              <a:t> </a:t>
            </a:r>
            <a:r>
              <a:rPr lang="fr-FR" sz="2400" dirty="0" err="1"/>
              <a:t>corrected</a:t>
            </a:r>
            <a:r>
              <a:rPr lang="fr-FR" sz="2400" dirty="0"/>
              <a:t> for the CERN site: magnet </a:t>
            </a:r>
            <a:r>
              <a:rPr lang="fr-FR" sz="2400" dirty="0" err="1"/>
              <a:t>lengths</a:t>
            </a:r>
            <a:r>
              <a:rPr lang="fr-FR" sz="2400" dirty="0"/>
              <a:t> and </a:t>
            </a:r>
            <a:r>
              <a:rPr lang="fr-FR" sz="2400" dirty="0" err="1"/>
              <a:t>ramp</a:t>
            </a:r>
            <a:r>
              <a:rPr lang="fr-FR" sz="2400" dirty="0"/>
              <a:t> rate. </a:t>
            </a:r>
          </a:p>
          <a:p>
            <a:endParaRPr lang="fr-F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/>
              <a:t> Computation of </a:t>
            </a:r>
            <a:r>
              <a:rPr lang="fr-FR" sz="2400" dirty="0" err="1"/>
              <a:t>bunch</a:t>
            </a:r>
            <a:r>
              <a:rPr lang="fr-FR" sz="2400" dirty="0"/>
              <a:t> </a:t>
            </a:r>
            <a:r>
              <a:rPr lang="fr-FR" sz="2400" dirty="0" err="1"/>
              <a:t>length</a:t>
            </a:r>
            <a:r>
              <a:rPr lang="fr-FR" sz="2400" dirty="0"/>
              <a:t> at injection and extraction </a:t>
            </a:r>
            <a:r>
              <a:rPr lang="fr-FR" sz="2400" dirty="0" err="1"/>
              <a:t>is</a:t>
            </a:r>
            <a:r>
              <a:rPr lang="fr-FR" sz="2400" dirty="0"/>
              <a:t> a </a:t>
            </a:r>
            <a:r>
              <a:rPr lang="fr-FR" sz="2400" dirty="0" err="1"/>
              <a:t>work</a:t>
            </a:r>
            <a:r>
              <a:rPr lang="fr-FR" sz="2400" dirty="0"/>
              <a:t> in </a:t>
            </a:r>
            <a:r>
              <a:rPr lang="fr-FR" sz="2400" dirty="0" err="1"/>
              <a:t>progress</a:t>
            </a:r>
            <a:r>
              <a:rPr lang="fr-FR" sz="2400" dirty="0"/>
              <a:t> (E. Lamb). </a:t>
            </a:r>
          </a:p>
          <a:p>
            <a:endParaRPr lang="fr-FR" sz="2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B8AA56-51EF-4F5E-824A-9AC1E2ED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E8EAF2A-9696-4595-BEA9-8AA1A8EA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87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AE1FB-F942-4523-AD3C-5AEB004B6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RCS </a:t>
            </a:r>
            <a:r>
              <a:rPr lang="fr-FR" b="1" dirty="0" err="1"/>
              <a:t>acceleration</a:t>
            </a:r>
            <a:r>
              <a:rPr lang="fr-FR" b="1" dirty="0"/>
              <a:t> </a:t>
            </a:r>
            <a:r>
              <a:rPr lang="fr-FR" b="1" dirty="0" err="1"/>
              <a:t>chain</a:t>
            </a:r>
            <a:r>
              <a:rPr lang="fr-FR" b="1" dirty="0"/>
              <a:t> </a:t>
            </a:r>
            <a:r>
              <a:rPr lang="fr-FR" b="1" dirty="0" err="1"/>
              <a:t>lattice</a:t>
            </a:r>
            <a:r>
              <a:rPr lang="fr-FR" b="1" dirty="0"/>
              <a:t> </a:t>
            </a:r>
            <a:r>
              <a:rPr lang="fr-FR" b="1" dirty="0" err="1"/>
              <a:t>parameters</a:t>
            </a:r>
            <a:br>
              <a:rPr lang="fr-FR" b="1" dirty="0"/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Greenfield and CERN site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957660-C8F0-4DBC-A42D-9B38B14A6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fr-FR" sz="2400" dirty="0"/>
              <a:t>All </a:t>
            </a:r>
            <a:r>
              <a:rPr lang="fr-FR" sz="2400" dirty="0" err="1"/>
              <a:t>parameters</a:t>
            </a:r>
            <a:r>
              <a:rPr lang="fr-FR" sz="2400" dirty="0"/>
              <a:t> are </a:t>
            </a:r>
            <a:r>
              <a:rPr lang="fr-FR" sz="2400" dirty="0" err="1"/>
              <a:t>updated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i="1" dirty="0" err="1"/>
              <a:t>Parameters</a:t>
            </a:r>
            <a:r>
              <a:rPr lang="fr-FR" sz="2400" i="1" dirty="0"/>
              <a:t> 2024 </a:t>
            </a:r>
            <a:r>
              <a:rPr lang="fr-FR" sz="2400" dirty="0"/>
              <a:t>: optimisation of </a:t>
            </a:r>
            <a:r>
              <a:rPr lang="fr-FR" sz="2400" dirty="0" err="1"/>
              <a:t>cell</a:t>
            </a:r>
            <a:r>
              <a:rPr lang="fr-FR" sz="2400" dirty="0"/>
              <a:t> </a:t>
            </a:r>
            <a:r>
              <a:rPr lang="fr-FR" sz="2400" dirty="0" err="1"/>
              <a:t>length</a:t>
            </a:r>
            <a:r>
              <a:rPr lang="fr-FR" sz="2400" dirty="0"/>
              <a:t> to </a:t>
            </a:r>
            <a:r>
              <a:rPr lang="fr-FR" sz="2400" dirty="0" err="1"/>
              <a:t>minimize</a:t>
            </a:r>
            <a:r>
              <a:rPr lang="fr-FR" sz="2400" dirty="0"/>
              <a:t> the apertures and </a:t>
            </a:r>
            <a:r>
              <a:rPr lang="fr-FR" sz="2400" dirty="0" err="1"/>
              <a:t>obtain</a:t>
            </a:r>
            <a:r>
              <a:rPr lang="fr-FR" sz="2400" dirty="0"/>
              <a:t> more </a:t>
            </a:r>
            <a:r>
              <a:rPr lang="fr-FR" sz="2400" dirty="0" err="1"/>
              <a:t>realistic</a:t>
            </a:r>
            <a:r>
              <a:rPr lang="fr-FR" sz="2400" dirty="0"/>
              <a:t> </a:t>
            </a:r>
            <a:r>
              <a:rPr lang="fr-FR" sz="2400" dirty="0" err="1"/>
              <a:t>quadrupole</a:t>
            </a:r>
            <a:r>
              <a:rPr lang="fr-FR" sz="2400" dirty="0"/>
              <a:t> gradients. </a:t>
            </a:r>
          </a:p>
          <a:p>
            <a:r>
              <a:rPr lang="fr-FR" sz="2400" dirty="0"/>
              <a:t>Key </a:t>
            </a:r>
            <a:r>
              <a:rPr lang="fr-FR" sz="2400" dirty="0" err="1"/>
              <a:t>parameters</a:t>
            </a:r>
            <a:r>
              <a:rPr lang="fr-FR" sz="2400" dirty="0"/>
              <a:t> for </a:t>
            </a:r>
            <a:r>
              <a:rPr lang="fr-FR" sz="2400" dirty="0" err="1"/>
              <a:t>beam</a:t>
            </a:r>
            <a:r>
              <a:rPr lang="fr-FR" sz="2400" dirty="0"/>
              <a:t> </a:t>
            </a:r>
            <a:r>
              <a:rPr lang="fr-FR" sz="2400" dirty="0" err="1"/>
              <a:t>dynamics</a:t>
            </a:r>
            <a:r>
              <a:rPr lang="fr-FR" sz="2400" dirty="0"/>
              <a:t> and technologies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000" dirty="0"/>
              <a:t>RF / Longitudinal </a:t>
            </a:r>
            <a:r>
              <a:rPr lang="fr-FR" sz="2000" dirty="0" err="1"/>
              <a:t>dynamics</a:t>
            </a:r>
            <a:r>
              <a:rPr lang="fr-FR" sz="2000" dirty="0"/>
              <a:t> : Momentum compaction factor and </a:t>
            </a:r>
            <a:r>
              <a:rPr lang="fr-FR" sz="2000" dirty="0" err="1"/>
              <a:t>path</a:t>
            </a:r>
            <a:r>
              <a:rPr lang="fr-FR" sz="2000" dirty="0"/>
              <a:t> </a:t>
            </a:r>
            <a:r>
              <a:rPr lang="fr-FR" sz="2000" dirty="0" err="1"/>
              <a:t>length</a:t>
            </a:r>
            <a:r>
              <a:rPr lang="fr-FR" sz="2000" dirty="0"/>
              <a:t> </a:t>
            </a:r>
            <a:r>
              <a:rPr lang="fr-FR" sz="2000" dirty="0" err="1"/>
              <a:t>difference</a:t>
            </a:r>
            <a:r>
              <a:rPr lang="fr-FR" sz="2000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000" dirty="0"/>
              <a:t>Magnets : Horizontal and vertical apertures.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000" dirty="0"/>
              <a:t>Collective </a:t>
            </a:r>
            <a:r>
              <a:rPr lang="fr-FR" sz="2000" dirty="0" err="1"/>
              <a:t>effects</a:t>
            </a:r>
            <a:r>
              <a:rPr lang="fr-FR" sz="2000" dirty="0"/>
              <a:t> : tunes, </a:t>
            </a:r>
            <a:r>
              <a:rPr lang="fr-FR" sz="2000" dirty="0" err="1"/>
              <a:t>chromaticity</a:t>
            </a:r>
            <a:r>
              <a:rPr lang="fr-FR" sz="2000" dirty="0"/>
              <a:t> and </a:t>
            </a:r>
            <a:r>
              <a:rPr lang="el-GR" sz="2000" dirty="0"/>
              <a:t>β</a:t>
            </a:r>
            <a:r>
              <a:rPr lang="fr-FR" sz="2000" dirty="0"/>
              <a:t> </a:t>
            </a:r>
            <a:r>
              <a:rPr lang="fr-FR" sz="2000" dirty="0" err="1"/>
              <a:t>functions</a:t>
            </a:r>
            <a:r>
              <a:rPr lang="fr-FR" sz="2000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FR" sz="2000" dirty="0"/>
          </a:p>
          <a:p>
            <a:pPr lvl="1">
              <a:buFont typeface="Wingdings" panose="05000000000000000000" pitchFamily="2" charset="2"/>
              <a:buChar char="Ø"/>
            </a:pPr>
            <a:endParaRPr lang="fr-FR" sz="2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B382CB2-E8B4-495A-9BF2-90AE0AE67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Acceleration – RCS Chain - Consolidated Parameter Report 2025 - 05/09/2025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24F7B3-46A5-4868-84D0-0387A9985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C05C-A8A1-4547-B2BA-8AECE33C4C2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7423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211</Words>
  <Application>Microsoft Office PowerPoint</Application>
  <PresentationFormat>Grand écran</PresentationFormat>
  <Paragraphs>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Thème Office</vt:lpstr>
      <vt:lpstr>Acceleration – RCS Chain 1st Meeting for the Consolidated Parameter Report 2025</vt:lpstr>
      <vt:lpstr>RCS acceleration chain key parameters Greenfield and CERN site</vt:lpstr>
      <vt:lpstr>RCS acceleration chain lattice parameters Greenfield and CERN site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SOUBIROU Lisa</dc:creator>
  <cp:lastModifiedBy>SOUBIROU Lisa</cp:lastModifiedBy>
  <cp:revision>4</cp:revision>
  <dcterms:created xsi:type="dcterms:W3CDTF">2025-09-02T14:19:08Z</dcterms:created>
  <dcterms:modified xsi:type="dcterms:W3CDTF">2025-09-02T14:59:48Z</dcterms:modified>
</cp:coreProperties>
</file>