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5054" r:id="rId2"/>
    <p:sldMasterId id="2147485069" r:id="rId3"/>
    <p:sldMasterId id="2147485083" r:id="rId4"/>
    <p:sldMasterId id="2147485098" r:id="rId5"/>
    <p:sldMasterId id="2147485108" r:id="rId6"/>
    <p:sldMasterId id="2147485121" r:id="rId7"/>
    <p:sldMasterId id="2147485133" r:id="rId8"/>
  </p:sldMasterIdLst>
  <p:notesMasterIdLst>
    <p:notesMasterId r:id="rId64"/>
  </p:notesMasterIdLst>
  <p:handoutMasterIdLst>
    <p:handoutMasterId r:id="rId65"/>
  </p:handoutMasterIdLst>
  <p:sldIdLst>
    <p:sldId id="697" r:id="rId9"/>
    <p:sldId id="698" r:id="rId10"/>
    <p:sldId id="645" r:id="rId11"/>
    <p:sldId id="694" r:id="rId12"/>
    <p:sldId id="603" r:id="rId13"/>
    <p:sldId id="693" r:id="rId14"/>
    <p:sldId id="695" r:id="rId15"/>
    <p:sldId id="678" r:id="rId16"/>
    <p:sldId id="683" r:id="rId17"/>
    <p:sldId id="684" r:id="rId18"/>
    <p:sldId id="724" r:id="rId19"/>
    <p:sldId id="685" r:id="rId20"/>
    <p:sldId id="686" r:id="rId21"/>
    <p:sldId id="720" r:id="rId22"/>
    <p:sldId id="687" r:id="rId23"/>
    <p:sldId id="699" r:id="rId24"/>
    <p:sldId id="719" r:id="rId25"/>
    <p:sldId id="700" r:id="rId26"/>
    <p:sldId id="688" r:id="rId27"/>
    <p:sldId id="689" r:id="rId28"/>
    <p:sldId id="606" r:id="rId29"/>
    <p:sldId id="569" r:id="rId30"/>
    <p:sldId id="564" r:id="rId31"/>
    <p:sldId id="599" r:id="rId32"/>
    <p:sldId id="721" r:id="rId33"/>
    <p:sldId id="691" r:id="rId34"/>
    <p:sldId id="722" r:id="rId35"/>
    <p:sldId id="692" r:id="rId36"/>
    <p:sldId id="723" r:id="rId37"/>
    <p:sldId id="711" r:id="rId38"/>
    <p:sldId id="712" r:id="rId39"/>
    <p:sldId id="428" r:id="rId40"/>
    <p:sldId id="429" r:id="rId41"/>
    <p:sldId id="431" r:id="rId42"/>
    <p:sldId id="432" r:id="rId43"/>
    <p:sldId id="433" r:id="rId44"/>
    <p:sldId id="435" r:id="rId45"/>
    <p:sldId id="436" r:id="rId46"/>
    <p:sldId id="672" r:id="rId47"/>
    <p:sldId id="342" r:id="rId48"/>
    <p:sldId id="710" r:id="rId49"/>
    <p:sldId id="4638" r:id="rId50"/>
    <p:sldId id="2798" r:id="rId51"/>
    <p:sldId id="4651" r:id="rId52"/>
    <p:sldId id="4668" r:id="rId53"/>
    <p:sldId id="4660" r:id="rId54"/>
    <p:sldId id="4587" r:id="rId55"/>
    <p:sldId id="707" r:id="rId56"/>
    <p:sldId id="708" r:id="rId57"/>
    <p:sldId id="709" r:id="rId58"/>
    <p:sldId id="445" r:id="rId59"/>
    <p:sldId id="446" r:id="rId60"/>
    <p:sldId id="447" r:id="rId61"/>
    <p:sldId id="414" r:id="rId62"/>
    <p:sldId id="649" r:id="rId63"/>
  </p:sldIdLst>
  <p:sldSz cx="9144000" cy="6858000" type="screen4x3"/>
  <p:notesSz cx="6781800" cy="99187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88"/>
    <p:restoredTop sz="94737"/>
  </p:normalViewPr>
  <p:slideViewPr>
    <p:cSldViewPr>
      <p:cViewPr varScale="1">
        <p:scale>
          <a:sx n="109" d="100"/>
          <a:sy n="109" d="100"/>
        </p:scale>
        <p:origin x="1000" y="184"/>
      </p:cViewPr>
      <p:guideLst>
        <p:guide orient="horz" pos="2160"/>
        <p:guide pos="2880"/>
      </p:guideLst>
    </p:cSldViewPr>
  </p:slideViewPr>
  <p:outlineViewPr>
    <p:cViewPr>
      <p:scale>
        <a:sx n="33" d="100"/>
        <a:sy n="33" d="100"/>
      </p:scale>
      <p:origin x="0" y="2952"/>
    </p:cViewPr>
  </p:outlineViewPr>
  <p:notesTextViewPr>
    <p:cViewPr>
      <p:scale>
        <a:sx n="100" d="100"/>
        <a:sy n="100" d="100"/>
      </p:scale>
      <p:origin x="0" y="0"/>
    </p:cViewPr>
  </p:notesTextViewPr>
  <p:sorterViewPr>
    <p:cViewPr>
      <p:scale>
        <a:sx n="72" d="100"/>
        <a:sy n="72" d="100"/>
      </p:scale>
      <p:origin x="0" y="357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viewProps" Target="viewProp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A7574A-41BD-4C19-BD3B-62FE298A3CEE}"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4FA3A697-06C8-4253-A530-921116317605}">
      <dgm:prSet phldrT="[Testo]" custT="1"/>
      <dgm:spPr>
        <a:solidFill>
          <a:srgbClr val="00004C"/>
        </a:solidFill>
        <a:ln>
          <a:solidFill>
            <a:srgbClr val="FFFF00"/>
          </a:solidFill>
        </a:ln>
      </dgm:spPr>
      <dgm:t>
        <a:bodyPr/>
        <a:lstStyle/>
        <a:p>
          <a:pPr>
            <a:spcAft>
              <a:spcPts val="0"/>
            </a:spcAft>
          </a:pPr>
          <a:r>
            <a:rPr lang="it-IT" sz="2700" dirty="0"/>
            <a:t>Plasma</a:t>
          </a:r>
        </a:p>
        <a:p>
          <a:pPr>
            <a:spcAft>
              <a:spcPct val="35000"/>
            </a:spcAft>
          </a:pPr>
          <a:r>
            <a:rPr lang="it-IT" sz="2700" dirty="0"/>
            <a:t> </a:t>
          </a:r>
          <a:r>
            <a:rPr lang="it-IT" sz="2700" dirty="0" err="1"/>
            <a:t>accelerators</a:t>
          </a:r>
          <a:r>
            <a:rPr lang="it-IT" sz="2700" dirty="0"/>
            <a:t>:</a:t>
          </a:r>
        </a:p>
        <a:p>
          <a:pPr>
            <a:spcAft>
              <a:spcPct val="35000"/>
            </a:spcAft>
          </a:pPr>
          <a:r>
            <a:rPr lang="it-IT" sz="2000" dirty="0"/>
            <a:t>Transform transverse fields into longitudinal fields.</a:t>
          </a:r>
        </a:p>
        <a:p>
          <a:pPr>
            <a:spcAft>
              <a:spcPct val="35000"/>
            </a:spcAft>
          </a:pPr>
          <a:endParaRPr lang="it-IT" sz="2000" dirty="0"/>
        </a:p>
        <a:p>
          <a:pPr>
            <a:spcAft>
              <a:spcPct val="35000"/>
            </a:spcAft>
          </a:pPr>
          <a:r>
            <a:rPr lang="it-IT" sz="2000" dirty="0"/>
            <a:t>Significantly higher accelereating gradients than conventional RF.</a:t>
          </a:r>
          <a:endParaRPr lang="en-US" sz="2000" dirty="0"/>
        </a:p>
      </dgm:t>
    </dgm:pt>
    <dgm:pt modelId="{94BEE816-7488-4A31-A761-1B2C1D851D6C}" type="parTrans" cxnId="{F886E34A-D976-4515-9082-FB9D72FB60AE}">
      <dgm:prSet/>
      <dgm:spPr/>
      <dgm:t>
        <a:bodyPr/>
        <a:lstStyle/>
        <a:p>
          <a:endParaRPr lang="en-US"/>
        </a:p>
      </dgm:t>
    </dgm:pt>
    <dgm:pt modelId="{EA282B35-C352-429A-ACD9-EEC2C759F9EC}" type="sibTrans" cxnId="{F886E34A-D976-4515-9082-FB9D72FB60AE}">
      <dgm:prSet/>
      <dgm:spPr/>
      <dgm:t>
        <a:bodyPr/>
        <a:lstStyle/>
        <a:p>
          <a:endParaRPr lang="en-US"/>
        </a:p>
      </dgm:t>
    </dgm:pt>
    <dgm:pt modelId="{EC8C9F56-FFFB-4AE3-A62A-A150AB75C620}">
      <dgm:prSet phldrT="[Testo]" custT="1"/>
      <dgm:spPr>
        <a:solidFill>
          <a:srgbClr val="FFFFCC"/>
        </a:solidFill>
        <a:ln>
          <a:solidFill>
            <a:srgbClr val="0070C0"/>
          </a:solidFill>
        </a:ln>
      </dgm:spPr>
      <dgm:t>
        <a:bodyPr/>
        <a:lstStyle/>
        <a:p>
          <a:r>
            <a:rPr lang="it-IT" sz="2400" b="1" dirty="0">
              <a:solidFill>
                <a:srgbClr val="00004C"/>
              </a:solidFill>
            </a:rPr>
            <a:t>Laser </a:t>
          </a:r>
          <a:r>
            <a:rPr lang="it-IT" sz="2400" b="1" dirty="0" err="1">
              <a:solidFill>
                <a:srgbClr val="00004C"/>
              </a:solidFill>
            </a:rPr>
            <a:t>driven</a:t>
          </a:r>
          <a:endParaRPr lang="en-US" sz="2400" b="1" dirty="0">
            <a:solidFill>
              <a:srgbClr val="00004C"/>
            </a:solidFill>
          </a:endParaRPr>
        </a:p>
      </dgm:t>
    </dgm:pt>
    <dgm:pt modelId="{A0275444-A215-4D78-8AD2-6DFD7C07F812}" type="parTrans" cxnId="{3648A8AE-6953-46C1-8518-57375A5DCF2D}">
      <dgm:prSet/>
      <dgm:spPr>
        <a:ln>
          <a:solidFill>
            <a:srgbClr val="FFFF00"/>
          </a:solidFill>
        </a:ln>
      </dgm:spPr>
      <dgm:t>
        <a:bodyPr/>
        <a:lstStyle/>
        <a:p>
          <a:endParaRPr lang="en-US"/>
        </a:p>
      </dgm:t>
    </dgm:pt>
    <dgm:pt modelId="{95BFAEE3-C1F3-4A74-81D2-1F96215FCFE0}" type="sibTrans" cxnId="{3648A8AE-6953-46C1-8518-57375A5DCF2D}">
      <dgm:prSet/>
      <dgm:spPr/>
      <dgm:t>
        <a:bodyPr/>
        <a:lstStyle/>
        <a:p>
          <a:endParaRPr lang="en-US"/>
        </a:p>
      </dgm:t>
    </dgm:pt>
    <dgm:pt modelId="{1C3C7D9E-ED25-42C5-9762-9738FEEFBA37}">
      <dgm:prSet phldrT="[Testo]" custT="1"/>
      <dgm:spPr>
        <a:solidFill>
          <a:srgbClr val="FFFFCC"/>
        </a:solidFill>
        <a:ln>
          <a:solidFill>
            <a:srgbClr val="0070C0"/>
          </a:solidFill>
        </a:ln>
      </dgm:spPr>
      <dgm:t>
        <a:bodyPr/>
        <a:lstStyle/>
        <a:p>
          <a:r>
            <a:rPr lang="it-IT" sz="2400" b="1" dirty="0">
              <a:solidFill>
                <a:srgbClr val="00004C"/>
              </a:solidFill>
            </a:rPr>
            <a:t>e- </a:t>
          </a:r>
          <a:r>
            <a:rPr lang="it-IT" sz="2400" b="1" dirty="0" err="1">
              <a:solidFill>
                <a:srgbClr val="00004C"/>
              </a:solidFill>
            </a:rPr>
            <a:t>driven</a:t>
          </a:r>
          <a:endParaRPr lang="en-US" sz="2400" b="1" dirty="0">
            <a:solidFill>
              <a:srgbClr val="00004C"/>
            </a:solidFill>
          </a:endParaRPr>
        </a:p>
      </dgm:t>
    </dgm:pt>
    <dgm:pt modelId="{F428056A-E252-4F1B-A806-60804732650F}" type="parTrans" cxnId="{DCC78014-1247-43EB-A389-985A7CAF9D1F}">
      <dgm:prSet/>
      <dgm:spPr>
        <a:ln>
          <a:solidFill>
            <a:srgbClr val="FFFF00"/>
          </a:solidFill>
        </a:ln>
      </dgm:spPr>
      <dgm:t>
        <a:bodyPr/>
        <a:lstStyle/>
        <a:p>
          <a:endParaRPr lang="en-US"/>
        </a:p>
      </dgm:t>
    </dgm:pt>
    <dgm:pt modelId="{510D5E1F-0A78-4DC5-A65A-3A8C04E90449}" type="sibTrans" cxnId="{DCC78014-1247-43EB-A389-985A7CAF9D1F}">
      <dgm:prSet/>
      <dgm:spPr/>
      <dgm:t>
        <a:bodyPr/>
        <a:lstStyle/>
        <a:p>
          <a:endParaRPr lang="en-US"/>
        </a:p>
      </dgm:t>
    </dgm:pt>
    <dgm:pt modelId="{45338A98-9C8F-4068-AD86-8291381C6246}">
      <dgm:prSet phldrT="[Testo]" custT="1"/>
      <dgm:spPr>
        <a:solidFill>
          <a:srgbClr val="FFFFCC"/>
        </a:solidFill>
        <a:ln>
          <a:solidFill>
            <a:srgbClr val="0070C0"/>
          </a:solidFill>
        </a:ln>
      </dgm:spPr>
      <dgm:t>
        <a:bodyPr/>
        <a:lstStyle/>
        <a:p>
          <a:r>
            <a:rPr lang="it-IT" sz="2400" b="1" dirty="0">
              <a:solidFill>
                <a:srgbClr val="00004C"/>
              </a:solidFill>
            </a:rPr>
            <a:t>p </a:t>
          </a:r>
          <a:r>
            <a:rPr lang="it-IT" sz="2400" b="1" dirty="0" err="1">
              <a:solidFill>
                <a:srgbClr val="00004C"/>
              </a:solidFill>
            </a:rPr>
            <a:t>driven</a:t>
          </a:r>
          <a:endParaRPr lang="en-US" sz="2400" b="1" dirty="0">
            <a:solidFill>
              <a:srgbClr val="00004C"/>
            </a:solidFill>
          </a:endParaRPr>
        </a:p>
      </dgm:t>
    </dgm:pt>
    <dgm:pt modelId="{7F7EF47E-3BD7-4E91-B138-565FAE336436}" type="parTrans" cxnId="{C0C2F2F3-DA58-42AE-A964-2F02686A7BB5}">
      <dgm:prSet/>
      <dgm:spPr>
        <a:ln>
          <a:solidFill>
            <a:srgbClr val="FFFF00"/>
          </a:solidFill>
        </a:ln>
      </dgm:spPr>
      <dgm:t>
        <a:bodyPr/>
        <a:lstStyle/>
        <a:p>
          <a:endParaRPr lang="en-US"/>
        </a:p>
      </dgm:t>
    </dgm:pt>
    <dgm:pt modelId="{B249DA92-1F65-461A-80F5-3724AA37223A}" type="sibTrans" cxnId="{C0C2F2F3-DA58-42AE-A964-2F02686A7BB5}">
      <dgm:prSet/>
      <dgm:spPr/>
      <dgm:t>
        <a:bodyPr/>
        <a:lstStyle/>
        <a:p>
          <a:endParaRPr lang="en-US"/>
        </a:p>
      </dgm:t>
    </dgm:pt>
    <dgm:pt modelId="{1ACDAC2F-0CCB-4D8E-8692-A7D3BFAAF414}">
      <dgm:prSet custT="1"/>
      <dgm:spPr>
        <a:solidFill>
          <a:srgbClr val="FFFFCC"/>
        </a:solidFill>
        <a:ln>
          <a:solidFill>
            <a:srgbClr val="0070C0"/>
          </a:solidFill>
        </a:ln>
      </dgm:spPr>
      <dgm:t>
        <a:bodyPr/>
        <a:lstStyle/>
        <a:p>
          <a:r>
            <a:rPr lang="it-IT" sz="2400" b="1" dirty="0" err="1">
              <a:solidFill>
                <a:srgbClr val="00004C"/>
              </a:solidFill>
            </a:rPr>
            <a:t>Dielectric</a:t>
          </a:r>
          <a:r>
            <a:rPr lang="it-IT" sz="2400" b="1" dirty="0">
              <a:solidFill>
                <a:srgbClr val="00004C"/>
              </a:solidFill>
            </a:rPr>
            <a:t> </a:t>
          </a:r>
          <a:r>
            <a:rPr lang="it-IT" sz="2400" b="1" dirty="0" err="1">
              <a:solidFill>
                <a:srgbClr val="00004C"/>
              </a:solidFill>
            </a:rPr>
            <a:t>wakefields</a:t>
          </a:r>
          <a:endParaRPr lang="en-US" sz="2400" b="1" dirty="0">
            <a:solidFill>
              <a:srgbClr val="00004C"/>
            </a:solidFill>
          </a:endParaRPr>
        </a:p>
      </dgm:t>
    </dgm:pt>
    <dgm:pt modelId="{BE07FF64-11B9-433D-A83F-CD82D4F4407C}" type="parTrans" cxnId="{CB1D4589-AFE1-4AEB-869E-535A91B5AAC3}">
      <dgm:prSet/>
      <dgm:spPr>
        <a:ln>
          <a:solidFill>
            <a:srgbClr val="FFFF00"/>
          </a:solidFill>
        </a:ln>
      </dgm:spPr>
      <dgm:t>
        <a:bodyPr/>
        <a:lstStyle/>
        <a:p>
          <a:endParaRPr lang="en-US"/>
        </a:p>
      </dgm:t>
    </dgm:pt>
    <dgm:pt modelId="{9371C698-0608-4C0A-9AF0-DABEF47438F4}" type="sibTrans" cxnId="{CB1D4589-AFE1-4AEB-869E-535A91B5AAC3}">
      <dgm:prSet/>
      <dgm:spPr/>
      <dgm:t>
        <a:bodyPr/>
        <a:lstStyle/>
        <a:p>
          <a:endParaRPr lang="en-US"/>
        </a:p>
      </dgm:t>
    </dgm:pt>
    <dgm:pt modelId="{18DA212F-A1DE-4B29-AAC3-FCFF29505B52}" type="pres">
      <dgm:prSet presAssocID="{34A7574A-41BD-4C19-BD3B-62FE298A3CEE}" presName="Name0" presStyleCnt="0">
        <dgm:presLayoutVars>
          <dgm:chPref val="1"/>
          <dgm:dir/>
          <dgm:animOne val="branch"/>
          <dgm:animLvl val="lvl"/>
          <dgm:resizeHandles val="exact"/>
        </dgm:presLayoutVars>
      </dgm:prSet>
      <dgm:spPr/>
    </dgm:pt>
    <dgm:pt modelId="{CEB065E1-E33E-4652-95C8-57F2FB4A8BE2}" type="pres">
      <dgm:prSet presAssocID="{4FA3A697-06C8-4253-A530-921116317605}" presName="root1" presStyleCnt="0"/>
      <dgm:spPr/>
    </dgm:pt>
    <dgm:pt modelId="{89BF84B0-F563-4AAD-9EBA-7D5DD5A5D87B}" type="pres">
      <dgm:prSet presAssocID="{4FA3A697-06C8-4253-A530-921116317605}" presName="LevelOneTextNode" presStyleLbl="node0" presStyleIdx="0" presStyleCnt="1" custAng="5400000" custScaleX="380694" custScaleY="80623" custLinFactNeighborX="-67590" custLinFactNeighborY="5791">
        <dgm:presLayoutVars>
          <dgm:chPref val="3"/>
        </dgm:presLayoutVars>
      </dgm:prSet>
      <dgm:spPr/>
    </dgm:pt>
    <dgm:pt modelId="{CC42BE6F-2B1F-48F1-8250-16FF6DE23FF5}" type="pres">
      <dgm:prSet presAssocID="{4FA3A697-06C8-4253-A530-921116317605}" presName="level2hierChild" presStyleCnt="0"/>
      <dgm:spPr/>
    </dgm:pt>
    <dgm:pt modelId="{E65E2084-87B2-4058-A287-95C9E2D0CFF6}" type="pres">
      <dgm:prSet presAssocID="{A0275444-A215-4D78-8AD2-6DFD7C07F812}" presName="conn2-1" presStyleLbl="parChTrans1D2" presStyleIdx="0" presStyleCnt="4"/>
      <dgm:spPr/>
    </dgm:pt>
    <dgm:pt modelId="{BB0AC3FC-AD8D-4D5A-B425-34A2C66C15E3}" type="pres">
      <dgm:prSet presAssocID="{A0275444-A215-4D78-8AD2-6DFD7C07F812}" presName="connTx" presStyleLbl="parChTrans1D2" presStyleIdx="0" presStyleCnt="4"/>
      <dgm:spPr/>
    </dgm:pt>
    <dgm:pt modelId="{5A61D7E0-5D36-4810-AD25-7F5311BD92F9}" type="pres">
      <dgm:prSet presAssocID="{EC8C9F56-FFFB-4AE3-A62A-A150AB75C620}" presName="root2" presStyleCnt="0"/>
      <dgm:spPr/>
    </dgm:pt>
    <dgm:pt modelId="{0E9A14ED-7C17-4EDE-A6E6-7C6AAD46F3A3}" type="pres">
      <dgm:prSet presAssocID="{EC8C9F56-FFFB-4AE3-A62A-A150AB75C620}" presName="LevelTwoTextNode" presStyleLbl="node2" presStyleIdx="0" presStyleCnt="4" custLinFactNeighborX="48923" custLinFactNeighborY="-7007">
        <dgm:presLayoutVars>
          <dgm:chPref val="3"/>
        </dgm:presLayoutVars>
      </dgm:prSet>
      <dgm:spPr/>
    </dgm:pt>
    <dgm:pt modelId="{6D99FD14-854A-4242-9243-64BE317731CE}" type="pres">
      <dgm:prSet presAssocID="{EC8C9F56-FFFB-4AE3-A62A-A150AB75C620}" presName="level3hierChild" presStyleCnt="0"/>
      <dgm:spPr/>
    </dgm:pt>
    <dgm:pt modelId="{3C8F45D5-EA66-4EA5-A7B3-07902E9A001E}" type="pres">
      <dgm:prSet presAssocID="{F428056A-E252-4F1B-A806-60804732650F}" presName="conn2-1" presStyleLbl="parChTrans1D2" presStyleIdx="1" presStyleCnt="4"/>
      <dgm:spPr/>
    </dgm:pt>
    <dgm:pt modelId="{5C4EFB4E-21A5-44B7-8CBC-07F821814FF5}" type="pres">
      <dgm:prSet presAssocID="{F428056A-E252-4F1B-A806-60804732650F}" presName="connTx" presStyleLbl="parChTrans1D2" presStyleIdx="1" presStyleCnt="4"/>
      <dgm:spPr/>
    </dgm:pt>
    <dgm:pt modelId="{E3B866AA-48F2-4D6D-90EF-546EE66BB3B3}" type="pres">
      <dgm:prSet presAssocID="{1C3C7D9E-ED25-42C5-9762-9738FEEFBA37}" presName="root2" presStyleCnt="0"/>
      <dgm:spPr/>
    </dgm:pt>
    <dgm:pt modelId="{3530003A-BFBE-43F0-9BF6-AE848F0DBBCB}" type="pres">
      <dgm:prSet presAssocID="{1C3C7D9E-ED25-42C5-9762-9738FEEFBA37}" presName="LevelTwoTextNode" presStyleLbl="node2" presStyleIdx="1" presStyleCnt="4" custLinFactNeighborX="48923" custLinFactNeighborY="-1449">
        <dgm:presLayoutVars>
          <dgm:chPref val="3"/>
        </dgm:presLayoutVars>
      </dgm:prSet>
      <dgm:spPr/>
    </dgm:pt>
    <dgm:pt modelId="{FB65E43A-504E-4AC4-A604-8B9225F5663C}" type="pres">
      <dgm:prSet presAssocID="{1C3C7D9E-ED25-42C5-9762-9738FEEFBA37}" presName="level3hierChild" presStyleCnt="0"/>
      <dgm:spPr/>
    </dgm:pt>
    <dgm:pt modelId="{186D3E48-D4FB-4079-97B3-BFC64269ECA1}" type="pres">
      <dgm:prSet presAssocID="{7F7EF47E-3BD7-4E91-B138-565FAE336436}" presName="conn2-1" presStyleLbl="parChTrans1D2" presStyleIdx="2" presStyleCnt="4"/>
      <dgm:spPr/>
    </dgm:pt>
    <dgm:pt modelId="{65243CF2-01A0-4A56-BBD7-B9456F5D2E5D}" type="pres">
      <dgm:prSet presAssocID="{7F7EF47E-3BD7-4E91-B138-565FAE336436}" presName="connTx" presStyleLbl="parChTrans1D2" presStyleIdx="2" presStyleCnt="4"/>
      <dgm:spPr/>
    </dgm:pt>
    <dgm:pt modelId="{8CD40AF7-68CD-486F-9F0A-8BE9001CF3D5}" type="pres">
      <dgm:prSet presAssocID="{45338A98-9C8F-4068-AD86-8291381C6246}" presName="root2" presStyleCnt="0"/>
      <dgm:spPr/>
    </dgm:pt>
    <dgm:pt modelId="{71579B5E-1308-4A19-9AA3-1E713BC731B8}" type="pres">
      <dgm:prSet presAssocID="{45338A98-9C8F-4068-AD86-8291381C6246}" presName="LevelTwoTextNode" presStyleLbl="node2" presStyleIdx="2" presStyleCnt="4" custLinFactNeighborX="48923" custLinFactNeighborY="-5217">
        <dgm:presLayoutVars>
          <dgm:chPref val="3"/>
        </dgm:presLayoutVars>
      </dgm:prSet>
      <dgm:spPr/>
    </dgm:pt>
    <dgm:pt modelId="{975D9311-23B4-4CE9-BBA4-1F5DE736C66C}" type="pres">
      <dgm:prSet presAssocID="{45338A98-9C8F-4068-AD86-8291381C6246}" presName="level3hierChild" presStyleCnt="0"/>
      <dgm:spPr/>
    </dgm:pt>
    <dgm:pt modelId="{877D1AF6-F394-4EEE-B9C4-936BC6D51424}" type="pres">
      <dgm:prSet presAssocID="{BE07FF64-11B9-433D-A83F-CD82D4F4407C}" presName="conn2-1" presStyleLbl="parChTrans1D2" presStyleIdx="3" presStyleCnt="4"/>
      <dgm:spPr/>
    </dgm:pt>
    <dgm:pt modelId="{464F5B6B-F834-4996-9473-36DE8E91B093}" type="pres">
      <dgm:prSet presAssocID="{BE07FF64-11B9-433D-A83F-CD82D4F4407C}" presName="connTx" presStyleLbl="parChTrans1D2" presStyleIdx="3" presStyleCnt="4"/>
      <dgm:spPr/>
    </dgm:pt>
    <dgm:pt modelId="{FE04E57D-D5B1-4D91-BFC8-5BB187F251D5}" type="pres">
      <dgm:prSet presAssocID="{1ACDAC2F-0CCB-4D8E-8692-A7D3BFAAF414}" presName="root2" presStyleCnt="0"/>
      <dgm:spPr/>
    </dgm:pt>
    <dgm:pt modelId="{F08E5000-27FE-4CDF-ACD0-149F8A1A4CD0}" type="pres">
      <dgm:prSet presAssocID="{1ACDAC2F-0CCB-4D8E-8692-A7D3BFAAF414}" presName="LevelTwoTextNode" presStyleLbl="node2" presStyleIdx="3" presStyleCnt="4" custLinFactNeighborX="48923" custLinFactNeighborY="340">
        <dgm:presLayoutVars>
          <dgm:chPref val="3"/>
        </dgm:presLayoutVars>
      </dgm:prSet>
      <dgm:spPr/>
    </dgm:pt>
    <dgm:pt modelId="{94BFB5C9-24F7-49D0-B7B5-49F87A3F445C}" type="pres">
      <dgm:prSet presAssocID="{1ACDAC2F-0CCB-4D8E-8692-A7D3BFAAF414}" presName="level3hierChild" presStyleCnt="0"/>
      <dgm:spPr/>
    </dgm:pt>
  </dgm:ptLst>
  <dgm:cxnLst>
    <dgm:cxn modelId="{7CF89509-B766-F441-A4F0-4A2CB5F62923}" type="presOf" srcId="{BE07FF64-11B9-433D-A83F-CD82D4F4407C}" destId="{877D1AF6-F394-4EEE-B9C4-936BC6D51424}" srcOrd="0" destOrd="0" presId="urn:microsoft.com/office/officeart/2008/layout/HorizontalMultiLevelHierarchy"/>
    <dgm:cxn modelId="{DCC78014-1247-43EB-A389-985A7CAF9D1F}" srcId="{4FA3A697-06C8-4253-A530-921116317605}" destId="{1C3C7D9E-ED25-42C5-9762-9738FEEFBA37}" srcOrd="1" destOrd="0" parTransId="{F428056A-E252-4F1B-A806-60804732650F}" sibTransId="{510D5E1F-0A78-4DC5-A65A-3A8C04E90449}"/>
    <dgm:cxn modelId="{50020E15-780B-F143-8068-E12524763F22}" type="presOf" srcId="{F428056A-E252-4F1B-A806-60804732650F}" destId="{5C4EFB4E-21A5-44B7-8CBC-07F821814FF5}" srcOrd="1" destOrd="0" presId="urn:microsoft.com/office/officeart/2008/layout/HorizontalMultiLevelHierarchy"/>
    <dgm:cxn modelId="{47110116-338E-2847-8FA6-BA4C699D2315}" type="presOf" srcId="{7F7EF47E-3BD7-4E91-B138-565FAE336436}" destId="{186D3E48-D4FB-4079-97B3-BFC64269ECA1}" srcOrd="0" destOrd="0" presId="urn:microsoft.com/office/officeart/2008/layout/HorizontalMultiLevelHierarchy"/>
    <dgm:cxn modelId="{790D5325-C90D-3C4A-8785-9A8CA77CCFD8}" type="presOf" srcId="{4FA3A697-06C8-4253-A530-921116317605}" destId="{89BF84B0-F563-4AAD-9EBA-7D5DD5A5D87B}" srcOrd="0" destOrd="0" presId="urn:microsoft.com/office/officeart/2008/layout/HorizontalMultiLevelHierarchy"/>
    <dgm:cxn modelId="{FCDC022F-ACC3-164B-9DD2-4A5D7C21C611}" type="presOf" srcId="{1ACDAC2F-0CCB-4D8E-8692-A7D3BFAAF414}" destId="{F08E5000-27FE-4CDF-ACD0-149F8A1A4CD0}" srcOrd="0" destOrd="0" presId="urn:microsoft.com/office/officeart/2008/layout/HorizontalMultiLevelHierarchy"/>
    <dgm:cxn modelId="{B1CF9643-E0CC-4B4A-ABED-3702384AA2E9}" type="presOf" srcId="{A0275444-A215-4D78-8AD2-6DFD7C07F812}" destId="{BB0AC3FC-AD8D-4D5A-B425-34A2C66C15E3}" srcOrd="1" destOrd="0" presId="urn:microsoft.com/office/officeart/2008/layout/HorizontalMultiLevelHierarchy"/>
    <dgm:cxn modelId="{F886E34A-D976-4515-9082-FB9D72FB60AE}" srcId="{34A7574A-41BD-4C19-BD3B-62FE298A3CEE}" destId="{4FA3A697-06C8-4253-A530-921116317605}" srcOrd="0" destOrd="0" parTransId="{94BEE816-7488-4A31-A761-1B2C1D851D6C}" sibTransId="{EA282B35-C352-429A-ACD9-EEC2C759F9EC}"/>
    <dgm:cxn modelId="{7F55D65C-88A8-3449-B2D0-2576AD517844}" type="presOf" srcId="{A0275444-A215-4D78-8AD2-6DFD7C07F812}" destId="{E65E2084-87B2-4058-A287-95C9E2D0CFF6}" srcOrd="0" destOrd="0" presId="urn:microsoft.com/office/officeart/2008/layout/HorizontalMultiLevelHierarchy"/>
    <dgm:cxn modelId="{B4D11B71-6CC6-B845-B2F6-D97E771334F2}" type="presOf" srcId="{EC8C9F56-FFFB-4AE3-A62A-A150AB75C620}" destId="{0E9A14ED-7C17-4EDE-A6E6-7C6AAD46F3A3}" srcOrd="0" destOrd="0" presId="urn:microsoft.com/office/officeart/2008/layout/HorizontalMultiLevelHierarchy"/>
    <dgm:cxn modelId="{CB1D4589-AFE1-4AEB-869E-535A91B5AAC3}" srcId="{4FA3A697-06C8-4253-A530-921116317605}" destId="{1ACDAC2F-0CCB-4D8E-8692-A7D3BFAAF414}" srcOrd="3" destOrd="0" parTransId="{BE07FF64-11B9-433D-A83F-CD82D4F4407C}" sibTransId="{9371C698-0608-4C0A-9AF0-DABEF47438F4}"/>
    <dgm:cxn modelId="{32967195-D2FE-AA44-AE6F-9190B5AEB673}" type="presOf" srcId="{34A7574A-41BD-4C19-BD3B-62FE298A3CEE}" destId="{18DA212F-A1DE-4B29-AAC3-FCFF29505B52}" srcOrd="0" destOrd="0" presId="urn:microsoft.com/office/officeart/2008/layout/HorizontalMultiLevelHierarchy"/>
    <dgm:cxn modelId="{C5D2E6AD-B2CA-F847-8030-453176765B1E}" type="presOf" srcId="{7F7EF47E-3BD7-4E91-B138-565FAE336436}" destId="{65243CF2-01A0-4A56-BBD7-B9456F5D2E5D}" srcOrd="1" destOrd="0" presId="urn:microsoft.com/office/officeart/2008/layout/HorizontalMultiLevelHierarchy"/>
    <dgm:cxn modelId="{3648A8AE-6953-46C1-8518-57375A5DCF2D}" srcId="{4FA3A697-06C8-4253-A530-921116317605}" destId="{EC8C9F56-FFFB-4AE3-A62A-A150AB75C620}" srcOrd="0" destOrd="0" parTransId="{A0275444-A215-4D78-8AD2-6DFD7C07F812}" sibTransId="{95BFAEE3-C1F3-4A74-81D2-1F96215FCFE0}"/>
    <dgm:cxn modelId="{F6FA81E1-7598-4045-B2A2-AF3A0FD80435}" type="presOf" srcId="{BE07FF64-11B9-433D-A83F-CD82D4F4407C}" destId="{464F5B6B-F834-4996-9473-36DE8E91B093}" srcOrd="1" destOrd="0" presId="urn:microsoft.com/office/officeart/2008/layout/HorizontalMultiLevelHierarchy"/>
    <dgm:cxn modelId="{099068F1-2DAA-6148-B499-787A5E495FB6}" type="presOf" srcId="{45338A98-9C8F-4068-AD86-8291381C6246}" destId="{71579B5E-1308-4A19-9AA3-1E713BC731B8}" srcOrd="0" destOrd="0" presId="urn:microsoft.com/office/officeart/2008/layout/HorizontalMultiLevelHierarchy"/>
    <dgm:cxn modelId="{C0C2F2F3-DA58-42AE-A964-2F02686A7BB5}" srcId="{4FA3A697-06C8-4253-A530-921116317605}" destId="{45338A98-9C8F-4068-AD86-8291381C6246}" srcOrd="2" destOrd="0" parTransId="{7F7EF47E-3BD7-4E91-B138-565FAE336436}" sibTransId="{B249DA92-1F65-461A-80F5-3724AA37223A}"/>
    <dgm:cxn modelId="{CA1EBBF4-4B77-AA47-B621-C9F460AF4108}" type="presOf" srcId="{F428056A-E252-4F1B-A806-60804732650F}" destId="{3C8F45D5-EA66-4EA5-A7B3-07902E9A001E}" srcOrd="0" destOrd="0" presId="urn:microsoft.com/office/officeart/2008/layout/HorizontalMultiLevelHierarchy"/>
    <dgm:cxn modelId="{4D5EB5FE-7892-3849-BBF0-668A543BEC6D}" type="presOf" srcId="{1C3C7D9E-ED25-42C5-9762-9738FEEFBA37}" destId="{3530003A-BFBE-43F0-9BF6-AE848F0DBBCB}" srcOrd="0" destOrd="0" presId="urn:microsoft.com/office/officeart/2008/layout/HorizontalMultiLevelHierarchy"/>
    <dgm:cxn modelId="{E941D681-E1C1-5444-9AC3-EBAB24A420E7}" type="presParOf" srcId="{18DA212F-A1DE-4B29-AAC3-FCFF29505B52}" destId="{CEB065E1-E33E-4652-95C8-57F2FB4A8BE2}" srcOrd="0" destOrd="0" presId="urn:microsoft.com/office/officeart/2008/layout/HorizontalMultiLevelHierarchy"/>
    <dgm:cxn modelId="{AC1931BC-7979-D644-98C4-FA868B349500}" type="presParOf" srcId="{CEB065E1-E33E-4652-95C8-57F2FB4A8BE2}" destId="{89BF84B0-F563-4AAD-9EBA-7D5DD5A5D87B}" srcOrd="0" destOrd="0" presId="urn:microsoft.com/office/officeart/2008/layout/HorizontalMultiLevelHierarchy"/>
    <dgm:cxn modelId="{052BFF29-92D4-C94D-A5CE-27EE56E53321}" type="presParOf" srcId="{CEB065E1-E33E-4652-95C8-57F2FB4A8BE2}" destId="{CC42BE6F-2B1F-48F1-8250-16FF6DE23FF5}" srcOrd="1" destOrd="0" presId="urn:microsoft.com/office/officeart/2008/layout/HorizontalMultiLevelHierarchy"/>
    <dgm:cxn modelId="{782EFD0A-7564-7946-A9A5-7A225905BC55}" type="presParOf" srcId="{CC42BE6F-2B1F-48F1-8250-16FF6DE23FF5}" destId="{E65E2084-87B2-4058-A287-95C9E2D0CFF6}" srcOrd="0" destOrd="0" presId="urn:microsoft.com/office/officeart/2008/layout/HorizontalMultiLevelHierarchy"/>
    <dgm:cxn modelId="{2F35C836-4852-E344-AB93-2DBC16194182}" type="presParOf" srcId="{E65E2084-87B2-4058-A287-95C9E2D0CFF6}" destId="{BB0AC3FC-AD8D-4D5A-B425-34A2C66C15E3}" srcOrd="0" destOrd="0" presId="urn:microsoft.com/office/officeart/2008/layout/HorizontalMultiLevelHierarchy"/>
    <dgm:cxn modelId="{59428681-904A-D347-9E3E-B10F7653F7F9}" type="presParOf" srcId="{CC42BE6F-2B1F-48F1-8250-16FF6DE23FF5}" destId="{5A61D7E0-5D36-4810-AD25-7F5311BD92F9}" srcOrd="1" destOrd="0" presId="urn:microsoft.com/office/officeart/2008/layout/HorizontalMultiLevelHierarchy"/>
    <dgm:cxn modelId="{D1F96122-8869-E249-8CB5-1215FB4BA7B4}" type="presParOf" srcId="{5A61D7E0-5D36-4810-AD25-7F5311BD92F9}" destId="{0E9A14ED-7C17-4EDE-A6E6-7C6AAD46F3A3}" srcOrd="0" destOrd="0" presId="urn:microsoft.com/office/officeart/2008/layout/HorizontalMultiLevelHierarchy"/>
    <dgm:cxn modelId="{AC4CA5AA-38BD-6743-B919-3C30F22B3DED}" type="presParOf" srcId="{5A61D7E0-5D36-4810-AD25-7F5311BD92F9}" destId="{6D99FD14-854A-4242-9243-64BE317731CE}" srcOrd="1" destOrd="0" presId="urn:microsoft.com/office/officeart/2008/layout/HorizontalMultiLevelHierarchy"/>
    <dgm:cxn modelId="{EF6D5B2A-CA89-5D41-BCA6-3E3B12BD9A9E}" type="presParOf" srcId="{CC42BE6F-2B1F-48F1-8250-16FF6DE23FF5}" destId="{3C8F45D5-EA66-4EA5-A7B3-07902E9A001E}" srcOrd="2" destOrd="0" presId="urn:microsoft.com/office/officeart/2008/layout/HorizontalMultiLevelHierarchy"/>
    <dgm:cxn modelId="{CB5088D3-64FB-104A-A4DD-F920657D3B5C}" type="presParOf" srcId="{3C8F45D5-EA66-4EA5-A7B3-07902E9A001E}" destId="{5C4EFB4E-21A5-44B7-8CBC-07F821814FF5}" srcOrd="0" destOrd="0" presId="urn:microsoft.com/office/officeart/2008/layout/HorizontalMultiLevelHierarchy"/>
    <dgm:cxn modelId="{BC2BBC79-DBAA-E34C-80F9-2D632249BB06}" type="presParOf" srcId="{CC42BE6F-2B1F-48F1-8250-16FF6DE23FF5}" destId="{E3B866AA-48F2-4D6D-90EF-546EE66BB3B3}" srcOrd="3" destOrd="0" presId="urn:microsoft.com/office/officeart/2008/layout/HorizontalMultiLevelHierarchy"/>
    <dgm:cxn modelId="{FB6B2194-C9F6-634E-B264-46D8C6865215}" type="presParOf" srcId="{E3B866AA-48F2-4D6D-90EF-546EE66BB3B3}" destId="{3530003A-BFBE-43F0-9BF6-AE848F0DBBCB}" srcOrd="0" destOrd="0" presId="urn:microsoft.com/office/officeart/2008/layout/HorizontalMultiLevelHierarchy"/>
    <dgm:cxn modelId="{E8A3D759-6D92-2940-B5F1-CE07CA585E40}" type="presParOf" srcId="{E3B866AA-48F2-4D6D-90EF-546EE66BB3B3}" destId="{FB65E43A-504E-4AC4-A604-8B9225F5663C}" srcOrd="1" destOrd="0" presId="urn:microsoft.com/office/officeart/2008/layout/HorizontalMultiLevelHierarchy"/>
    <dgm:cxn modelId="{6AEEAA9F-4A3A-7E48-9120-0C285020CACF}" type="presParOf" srcId="{CC42BE6F-2B1F-48F1-8250-16FF6DE23FF5}" destId="{186D3E48-D4FB-4079-97B3-BFC64269ECA1}" srcOrd="4" destOrd="0" presId="urn:microsoft.com/office/officeart/2008/layout/HorizontalMultiLevelHierarchy"/>
    <dgm:cxn modelId="{BC2158C6-83EF-5B42-9077-0CF876801169}" type="presParOf" srcId="{186D3E48-D4FB-4079-97B3-BFC64269ECA1}" destId="{65243CF2-01A0-4A56-BBD7-B9456F5D2E5D}" srcOrd="0" destOrd="0" presId="urn:microsoft.com/office/officeart/2008/layout/HorizontalMultiLevelHierarchy"/>
    <dgm:cxn modelId="{267A7857-A4A3-FA48-8956-A5FFBA5E5216}" type="presParOf" srcId="{CC42BE6F-2B1F-48F1-8250-16FF6DE23FF5}" destId="{8CD40AF7-68CD-486F-9F0A-8BE9001CF3D5}" srcOrd="5" destOrd="0" presId="urn:microsoft.com/office/officeart/2008/layout/HorizontalMultiLevelHierarchy"/>
    <dgm:cxn modelId="{1EDC0610-8B72-1842-BBE9-B351480E3122}" type="presParOf" srcId="{8CD40AF7-68CD-486F-9F0A-8BE9001CF3D5}" destId="{71579B5E-1308-4A19-9AA3-1E713BC731B8}" srcOrd="0" destOrd="0" presId="urn:microsoft.com/office/officeart/2008/layout/HorizontalMultiLevelHierarchy"/>
    <dgm:cxn modelId="{6EC09E00-3DE7-7D49-80A9-E328B14A2FEC}" type="presParOf" srcId="{8CD40AF7-68CD-486F-9F0A-8BE9001CF3D5}" destId="{975D9311-23B4-4CE9-BBA4-1F5DE736C66C}" srcOrd="1" destOrd="0" presId="urn:microsoft.com/office/officeart/2008/layout/HorizontalMultiLevelHierarchy"/>
    <dgm:cxn modelId="{3C9DFB4F-7C2C-2140-A45A-B2CBA1712F55}" type="presParOf" srcId="{CC42BE6F-2B1F-48F1-8250-16FF6DE23FF5}" destId="{877D1AF6-F394-4EEE-B9C4-936BC6D51424}" srcOrd="6" destOrd="0" presId="urn:microsoft.com/office/officeart/2008/layout/HorizontalMultiLevelHierarchy"/>
    <dgm:cxn modelId="{8FEAFE2E-E7BB-3A47-BF12-85E66A7AAE0A}" type="presParOf" srcId="{877D1AF6-F394-4EEE-B9C4-936BC6D51424}" destId="{464F5B6B-F834-4996-9473-36DE8E91B093}" srcOrd="0" destOrd="0" presId="urn:microsoft.com/office/officeart/2008/layout/HorizontalMultiLevelHierarchy"/>
    <dgm:cxn modelId="{86244644-DAED-DC47-BAD7-1FB18E0D3F67}" type="presParOf" srcId="{CC42BE6F-2B1F-48F1-8250-16FF6DE23FF5}" destId="{FE04E57D-D5B1-4D91-BFC8-5BB187F251D5}" srcOrd="7" destOrd="0" presId="urn:microsoft.com/office/officeart/2008/layout/HorizontalMultiLevelHierarchy"/>
    <dgm:cxn modelId="{8F097B80-AF98-0C4B-8233-6B4E63CC2CAF}" type="presParOf" srcId="{FE04E57D-D5B1-4D91-BFC8-5BB187F251D5}" destId="{F08E5000-27FE-4CDF-ACD0-149F8A1A4CD0}" srcOrd="0" destOrd="0" presId="urn:microsoft.com/office/officeart/2008/layout/HorizontalMultiLevelHierarchy"/>
    <dgm:cxn modelId="{1B313A94-EF70-7A4D-BEC8-A8C117F9566F}" type="presParOf" srcId="{FE04E57D-D5B1-4D91-BFC8-5BB187F251D5}" destId="{94BFB5C9-24F7-49D0-B7B5-49F87A3F445C}"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D1AF6-F394-4EEE-B9C4-936BC6D51424}">
      <dsp:nvSpPr>
        <dsp:cNvPr id="0" name=""/>
        <dsp:cNvSpPr/>
      </dsp:nvSpPr>
      <dsp:spPr>
        <a:xfrm>
          <a:off x="3641853" y="2266886"/>
          <a:ext cx="2255341" cy="1212707"/>
        </a:xfrm>
        <a:custGeom>
          <a:avLst/>
          <a:gdLst/>
          <a:ahLst/>
          <a:cxnLst/>
          <a:rect l="0" t="0" r="0" b="0"/>
          <a:pathLst>
            <a:path>
              <a:moveTo>
                <a:pt x="0" y="0"/>
              </a:moveTo>
              <a:lnTo>
                <a:pt x="1127670" y="0"/>
              </a:lnTo>
              <a:lnTo>
                <a:pt x="1127670" y="1212707"/>
              </a:lnTo>
              <a:lnTo>
                <a:pt x="2255341" y="1212707"/>
              </a:lnTo>
            </a:path>
          </a:pathLst>
        </a:custGeom>
        <a:noFill/>
        <a:ln w="25400" cap="flat" cmpd="sng" algn="ctr">
          <a:solidFill>
            <a:srgbClr val="FFFF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4705506" y="2809222"/>
        <a:ext cx="128035" cy="128035"/>
      </dsp:txXfrm>
    </dsp:sp>
    <dsp:sp modelId="{186D3E48-D4FB-4079-97B3-BFC64269ECA1}">
      <dsp:nvSpPr>
        <dsp:cNvPr id="0" name=""/>
        <dsp:cNvSpPr/>
      </dsp:nvSpPr>
      <dsp:spPr>
        <a:xfrm>
          <a:off x="3641853" y="2266886"/>
          <a:ext cx="2255341" cy="206566"/>
        </a:xfrm>
        <a:custGeom>
          <a:avLst/>
          <a:gdLst/>
          <a:ahLst/>
          <a:cxnLst/>
          <a:rect l="0" t="0" r="0" b="0"/>
          <a:pathLst>
            <a:path>
              <a:moveTo>
                <a:pt x="0" y="0"/>
              </a:moveTo>
              <a:lnTo>
                <a:pt x="1127670" y="0"/>
              </a:lnTo>
              <a:lnTo>
                <a:pt x="1127670" y="206566"/>
              </a:lnTo>
              <a:lnTo>
                <a:pt x="2255341" y="206566"/>
              </a:lnTo>
            </a:path>
          </a:pathLst>
        </a:custGeom>
        <a:noFill/>
        <a:ln w="25400" cap="flat" cmpd="sng" algn="ctr">
          <a:solidFill>
            <a:srgbClr val="FFFF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4712905" y="2313550"/>
        <a:ext cx="113239" cy="113239"/>
      </dsp:txXfrm>
    </dsp:sp>
    <dsp:sp modelId="{3C8F45D5-EA66-4EA5-A7B3-07902E9A001E}">
      <dsp:nvSpPr>
        <dsp:cNvPr id="0" name=""/>
        <dsp:cNvSpPr/>
      </dsp:nvSpPr>
      <dsp:spPr>
        <a:xfrm>
          <a:off x="3641853" y="1539175"/>
          <a:ext cx="2255341" cy="727711"/>
        </a:xfrm>
        <a:custGeom>
          <a:avLst/>
          <a:gdLst/>
          <a:ahLst/>
          <a:cxnLst/>
          <a:rect l="0" t="0" r="0" b="0"/>
          <a:pathLst>
            <a:path>
              <a:moveTo>
                <a:pt x="0" y="727711"/>
              </a:moveTo>
              <a:lnTo>
                <a:pt x="1127670" y="727711"/>
              </a:lnTo>
              <a:lnTo>
                <a:pt x="1127670" y="0"/>
              </a:lnTo>
              <a:lnTo>
                <a:pt x="2255341" y="0"/>
              </a:lnTo>
            </a:path>
          </a:pathLst>
        </a:custGeom>
        <a:noFill/>
        <a:ln w="25400" cap="flat" cmpd="sng" algn="ctr">
          <a:solidFill>
            <a:srgbClr val="FFFF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4710278" y="1843785"/>
        <a:ext cx="118491" cy="118491"/>
      </dsp:txXfrm>
    </dsp:sp>
    <dsp:sp modelId="{E65E2084-87B2-4058-A287-95C9E2D0CFF6}">
      <dsp:nvSpPr>
        <dsp:cNvPr id="0" name=""/>
        <dsp:cNvSpPr/>
      </dsp:nvSpPr>
      <dsp:spPr>
        <a:xfrm>
          <a:off x="3641853" y="533026"/>
          <a:ext cx="2255341" cy="1733860"/>
        </a:xfrm>
        <a:custGeom>
          <a:avLst/>
          <a:gdLst/>
          <a:ahLst/>
          <a:cxnLst/>
          <a:rect l="0" t="0" r="0" b="0"/>
          <a:pathLst>
            <a:path>
              <a:moveTo>
                <a:pt x="0" y="1733860"/>
              </a:moveTo>
              <a:lnTo>
                <a:pt x="1127670" y="1733860"/>
              </a:lnTo>
              <a:lnTo>
                <a:pt x="1127670" y="0"/>
              </a:lnTo>
              <a:lnTo>
                <a:pt x="2255341" y="0"/>
              </a:lnTo>
            </a:path>
          </a:pathLst>
        </a:custGeom>
        <a:noFill/>
        <a:ln w="25400" cap="flat" cmpd="sng" algn="ctr">
          <a:solidFill>
            <a:srgbClr val="FFFF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4698404" y="1328836"/>
        <a:ext cx="142239" cy="142239"/>
      </dsp:txXfrm>
    </dsp:sp>
    <dsp:sp modelId="{89BF84B0-F563-4AAD-9EBA-7D5DD5A5D87B}">
      <dsp:nvSpPr>
        <dsp:cNvPr id="0" name=""/>
        <dsp:cNvSpPr/>
      </dsp:nvSpPr>
      <dsp:spPr>
        <a:xfrm>
          <a:off x="539878" y="799972"/>
          <a:ext cx="3270122" cy="2933828"/>
        </a:xfrm>
        <a:prstGeom prst="rect">
          <a:avLst/>
        </a:prstGeom>
        <a:solidFill>
          <a:srgbClr val="00004C"/>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ts val="0"/>
            </a:spcAft>
            <a:buNone/>
          </a:pPr>
          <a:r>
            <a:rPr lang="it-IT" sz="2700" kern="1200" dirty="0"/>
            <a:t>Plasma</a:t>
          </a:r>
        </a:p>
        <a:p>
          <a:pPr marL="0" lvl="0" indent="0" algn="ctr" defTabSz="1200150">
            <a:lnSpc>
              <a:spcPct val="90000"/>
            </a:lnSpc>
            <a:spcBef>
              <a:spcPct val="0"/>
            </a:spcBef>
            <a:spcAft>
              <a:spcPct val="35000"/>
            </a:spcAft>
            <a:buNone/>
          </a:pPr>
          <a:r>
            <a:rPr lang="it-IT" sz="2700" kern="1200" dirty="0"/>
            <a:t> </a:t>
          </a:r>
          <a:r>
            <a:rPr lang="it-IT" sz="2700" kern="1200" dirty="0" err="1"/>
            <a:t>accelerators</a:t>
          </a:r>
          <a:r>
            <a:rPr lang="it-IT" sz="2700" kern="1200" dirty="0"/>
            <a:t>:</a:t>
          </a:r>
        </a:p>
        <a:p>
          <a:pPr marL="0" lvl="0" indent="0" algn="ctr" defTabSz="1200150">
            <a:lnSpc>
              <a:spcPct val="90000"/>
            </a:lnSpc>
            <a:spcBef>
              <a:spcPct val="0"/>
            </a:spcBef>
            <a:spcAft>
              <a:spcPct val="35000"/>
            </a:spcAft>
            <a:buNone/>
          </a:pPr>
          <a:r>
            <a:rPr lang="it-IT" sz="2000" kern="1200" dirty="0"/>
            <a:t>Transform transverse fields into longitudinal fields.</a:t>
          </a:r>
        </a:p>
        <a:p>
          <a:pPr marL="0" lvl="0" indent="0" algn="ctr" defTabSz="1200150">
            <a:lnSpc>
              <a:spcPct val="90000"/>
            </a:lnSpc>
            <a:spcBef>
              <a:spcPct val="0"/>
            </a:spcBef>
            <a:spcAft>
              <a:spcPct val="35000"/>
            </a:spcAft>
            <a:buNone/>
          </a:pPr>
          <a:endParaRPr lang="it-IT" sz="2000" kern="1200" dirty="0"/>
        </a:p>
        <a:p>
          <a:pPr marL="0" lvl="0" indent="0" algn="ctr" defTabSz="1200150">
            <a:lnSpc>
              <a:spcPct val="90000"/>
            </a:lnSpc>
            <a:spcBef>
              <a:spcPct val="0"/>
            </a:spcBef>
            <a:spcAft>
              <a:spcPct val="35000"/>
            </a:spcAft>
            <a:buNone/>
          </a:pPr>
          <a:r>
            <a:rPr lang="it-IT" sz="2000" kern="1200" dirty="0"/>
            <a:t>Significantly higher accelereating gradients than conventional RF.</a:t>
          </a:r>
          <a:endParaRPr lang="en-US" sz="2000" kern="1200" dirty="0"/>
        </a:p>
      </dsp:txBody>
      <dsp:txXfrm>
        <a:off x="539878" y="799972"/>
        <a:ext cx="3270122" cy="2933828"/>
      </dsp:txXfrm>
    </dsp:sp>
    <dsp:sp modelId="{0E9A14ED-7C17-4EDE-A6E6-7C6AAD46F3A3}">
      <dsp:nvSpPr>
        <dsp:cNvPr id="0" name=""/>
        <dsp:cNvSpPr/>
      </dsp:nvSpPr>
      <dsp:spPr>
        <a:xfrm>
          <a:off x="5897195" y="147700"/>
          <a:ext cx="2527740" cy="770652"/>
        </a:xfrm>
        <a:prstGeom prst="rect">
          <a:avLst/>
        </a:prstGeom>
        <a:solidFill>
          <a:srgbClr val="FFFFCC"/>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a:solidFill>
                <a:srgbClr val="00004C"/>
              </a:solidFill>
            </a:rPr>
            <a:t>Laser </a:t>
          </a:r>
          <a:r>
            <a:rPr lang="it-IT" sz="2400" b="1" kern="1200" dirty="0" err="1">
              <a:solidFill>
                <a:srgbClr val="00004C"/>
              </a:solidFill>
            </a:rPr>
            <a:t>driven</a:t>
          </a:r>
          <a:endParaRPr lang="en-US" sz="2400" b="1" kern="1200" dirty="0">
            <a:solidFill>
              <a:srgbClr val="00004C"/>
            </a:solidFill>
          </a:endParaRPr>
        </a:p>
      </dsp:txBody>
      <dsp:txXfrm>
        <a:off x="5897195" y="147700"/>
        <a:ext cx="2527740" cy="770652"/>
      </dsp:txXfrm>
    </dsp:sp>
    <dsp:sp modelId="{3530003A-BFBE-43F0-9BF6-AE848F0DBBCB}">
      <dsp:nvSpPr>
        <dsp:cNvPr id="0" name=""/>
        <dsp:cNvSpPr/>
      </dsp:nvSpPr>
      <dsp:spPr>
        <a:xfrm>
          <a:off x="5897195" y="1153849"/>
          <a:ext cx="2527740" cy="770652"/>
        </a:xfrm>
        <a:prstGeom prst="rect">
          <a:avLst/>
        </a:prstGeom>
        <a:solidFill>
          <a:srgbClr val="FFFFCC"/>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a:solidFill>
                <a:srgbClr val="00004C"/>
              </a:solidFill>
            </a:rPr>
            <a:t>e- </a:t>
          </a:r>
          <a:r>
            <a:rPr lang="it-IT" sz="2400" b="1" kern="1200" dirty="0" err="1">
              <a:solidFill>
                <a:srgbClr val="00004C"/>
              </a:solidFill>
            </a:rPr>
            <a:t>driven</a:t>
          </a:r>
          <a:endParaRPr lang="en-US" sz="2400" b="1" kern="1200" dirty="0">
            <a:solidFill>
              <a:srgbClr val="00004C"/>
            </a:solidFill>
          </a:endParaRPr>
        </a:p>
      </dsp:txBody>
      <dsp:txXfrm>
        <a:off x="5897195" y="1153849"/>
        <a:ext cx="2527740" cy="770652"/>
      </dsp:txXfrm>
    </dsp:sp>
    <dsp:sp modelId="{71579B5E-1308-4A19-9AA3-1E713BC731B8}">
      <dsp:nvSpPr>
        <dsp:cNvPr id="0" name=""/>
        <dsp:cNvSpPr/>
      </dsp:nvSpPr>
      <dsp:spPr>
        <a:xfrm>
          <a:off x="5897195" y="2088126"/>
          <a:ext cx="2527740" cy="770652"/>
        </a:xfrm>
        <a:prstGeom prst="rect">
          <a:avLst/>
        </a:prstGeom>
        <a:solidFill>
          <a:srgbClr val="FFFFCC"/>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a:solidFill>
                <a:srgbClr val="00004C"/>
              </a:solidFill>
            </a:rPr>
            <a:t>p </a:t>
          </a:r>
          <a:r>
            <a:rPr lang="it-IT" sz="2400" b="1" kern="1200" dirty="0" err="1">
              <a:solidFill>
                <a:srgbClr val="00004C"/>
              </a:solidFill>
            </a:rPr>
            <a:t>driven</a:t>
          </a:r>
          <a:endParaRPr lang="en-US" sz="2400" b="1" kern="1200" dirty="0">
            <a:solidFill>
              <a:srgbClr val="00004C"/>
            </a:solidFill>
          </a:endParaRPr>
        </a:p>
      </dsp:txBody>
      <dsp:txXfrm>
        <a:off x="5897195" y="2088126"/>
        <a:ext cx="2527740" cy="770652"/>
      </dsp:txXfrm>
    </dsp:sp>
    <dsp:sp modelId="{F08E5000-27FE-4CDF-ACD0-149F8A1A4CD0}">
      <dsp:nvSpPr>
        <dsp:cNvPr id="0" name=""/>
        <dsp:cNvSpPr/>
      </dsp:nvSpPr>
      <dsp:spPr>
        <a:xfrm>
          <a:off x="5897195" y="3094267"/>
          <a:ext cx="2527740" cy="770652"/>
        </a:xfrm>
        <a:prstGeom prst="rect">
          <a:avLst/>
        </a:prstGeom>
        <a:solidFill>
          <a:srgbClr val="FFFFCC"/>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err="1">
              <a:solidFill>
                <a:srgbClr val="00004C"/>
              </a:solidFill>
            </a:rPr>
            <a:t>Dielectric</a:t>
          </a:r>
          <a:r>
            <a:rPr lang="it-IT" sz="2400" b="1" kern="1200" dirty="0">
              <a:solidFill>
                <a:srgbClr val="00004C"/>
              </a:solidFill>
            </a:rPr>
            <a:t> </a:t>
          </a:r>
          <a:r>
            <a:rPr lang="it-IT" sz="2400" b="1" kern="1200" dirty="0" err="1">
              <a:solidFill>
                <a:srgbClr val="00004C"/>
              </a:solidFill>
            </a:rPr>
            <a:t>wakefields</a:t>
          </a:r>
          <a:endParaRPr lang="en-US" sz="2400" b="1" kern="1200" dirty="0">
            <a:solidFill>
              <a:srgbClr val="00004C"/>
            </a:solidFill>
          </a:endParaRPr>
        </a:p>
      </dsp:txBody>
      <dsp:txXfrm>
        <a:off x="5897195" y="3094267"/>
        <a:ext cx="2527740" cy="77065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007963B1-A8FF-E944-8505-C6AF8541479F}"/>
              </a:ext>
            </a:extLst>
          </p:cNvPr>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mn-ea"/>
                <a:cs typeface="+mn-cs"/>
              </a:defRPr>
            </a:lvl1pPr>
          </a:lstStyle>
          <a:p>
            <a:pPr>
              <a:defRPr/>
            </a:pPr>
            <a:endParaRPr lang="en-US"/>
          </a:p>
        </p:txBody>
      </p:sp>
      <p:sp>
        <p:nvSpPr>
          <p:cNvPr id="144387" name="Rectangle 3">
            <a:extLst>
              <a:ext uri="{FF2B5EF4-FFF2-40B4-BE49-F238E27FC236}">
                <a16:creationId xmlns:a16="http://schemas.microsoft.com/office/drawing/2014/main" id="{F9E28CAA-A191-AC4A-A5E9-F777D4B2A9E7}"/>
              </a:ext>
            </a:extLst>
          </p:cNvPr>
          <p:cNvSpPr>
            <a:spLocks noGrp="1" noChangeArrowheads="1"/>
          </p:cNvSpPr>
          <p:nvPr>
            <p:ph type="dt" sz="quarter" idx="1"/>
          </p:nvPr>
        </p:nvSpPr>
        <p:spPr bwMode="auto">
          <a:xfrm>
            <a:off x="384175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charset="-128"/>
              </a:defRPr>
            </a:lvl1pPr>
          </a:lstStyle>
          <a:p>
            <a:pPr>
              <a:defRPr/>
            </a:pPr>
            <a:fld id="{40483372-7177-6344-A559-D9B7B824EEB6}" type="datetimeFigureOut">
              <a:rPr lang="en-US" altLang="en-US"/>
              <a:pPr>
                <a:defRPr/>
              </a:pPr>
              <a:t>10/14/25</a:t>
            </a:fld>
            <a:endParaRPr lang="en-US" altLang="en-US"/>
          </a:p>
        </p:txBody>
      </p:sp>
      <p:sp>
        <p:nvSpPr>
          <p:cNvPr id="144388" name="Rectangle 4">
            <a:extLst>
              <a:ext uri="{FF2B5EF4-FFF2-40B4-BE49-F238E27FC236}">
                <a16:creationId xmlns:a16="http://schemas.microsoft.com/office/drawing/2014/main" id="{7A4E71E3-90BE-D549-BBE6-7596159F4106}"/>
              </a:ext>
            </a:extLst>
          </p:cNvPr>
          <p:cNvSpPr>
            <a:spLocks noGrp="1" noChangeArrowheads="1"/>
          </p:cNvSpPr>
          <p:nvPr>
            <p:ph type="ftr" sz="quarter" idx="2"/>
          </p:nvPr>
        </p:nvSpPr>
        <p:spPr bwMode="auto">
          <a:xfrm>
            <a:off x="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mn-ea"/>
                <a:cs typeface="+mn-cs"/>
              </a:defRPr>
            </a:lvl1pPr>
          </a:lstStyle>
          <a:p>
            <a:pPr>
              <a:defRPr/>
            </a:pPr>
            <a:endParaRPr lang="en-US"/>
          </a:p>
        </p:txBody>
      </p:sp>
      <p:sp>
        <p:nvSpPr>
          <p:cNvPr id="144389" name="Rectangle 5">
            <a:extLst>
              <a:ext uri="{FF2B5EF4-FFF2-40B4-BE49-F238E27FC236}">
                <a16:creationId xmlns:a16="http://schemas.microsoft.com/office/drawing/2014/main" id="{F8ADD20B-7FE9-724C-8CE5-41928D3C14FF}"/>
              </a:ext>
            </a:extLst>
          </p:cNvPr>
          <p:cNvSpPr>
            <a:spLocks noGrp="1" noChangeArrowheads="1"/>
          </p:cNvSpPr>
          <p:nvPr>
            <p:ph type="sldNum" sz="quarter" idx="3"/>
          </p:nvPr>
        </p:nvSpPr>
        <p:spPr bwMode="auto">
          <a:xfrm>
            <a:off x="384175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BE3A8AB-429B-FF44-9EF9-D91417F5F6DC}"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63BD84-6D40-0C41-A41A-C90E7720F163}"/>
              </a:ext>
            </a:extLst>
          </p:cNvPr>
          <p:cNvSpPr>
            <a:spLocks noGrp="1"/>
          </p:cNvSpPr>
          <p:nvPr>
            <p:ph type="hdr" sz="quarter"/>
          </p:nvPr>
        </p:nvSpPr>
        <p:spPr>
          <a:xfrm>
            <a:off x="0" y="0"/>
            <a:ext cx="2938463" cy="495300"/>
          </a:xfrm>
          <a:prstGeom prst="rect">
            <a:avLst/>
          </a:prstGeom>
        </p:spPr>
        <p:txBody>
          <a:bodyPr vert="horz" lIns="91440" tIns="45720" rIns="91440" bIns="45720" rtlCol="0"/>
          <a:lstStyle>
            <a:lvl1pPr algn="l" eaLnBrk="1" hangingPunct="1">
              <a:defRPr sz="1200">
                <a:latin typeface="Arial" charset="0"/>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BF31B8F2-A6BF-884E-AC82-D76135AD9752}"/>
              </a:ext>
            </a:extLst>
          </p:cNvPr>
          <p:cNvSpPr>
            <a:spLocks noGrp="1"/>
          </p:cNvSpPr>
          <p:nvPr>
            <p:ph type="dt" idx="1"/>
          </p:nvPr>
        </p:nvSpPr>
        <p:spPr>
          <a:xfrm>
            <a:off x="3841750" y="0"/>
            <a:ext cx="2938463" cy="4953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AFA93E4C-7C47-7E4A-9ACF-9C43C916A946}" type="datetimeFigureOut">
              <a:rPr lang="en-US" altLang="en-US"/>
              <a:pPr>
                <a:defRPr/>
              </a:pPr>
              <a:t>10/14/25</a:t>
            </a:fld>
            <a:endParaRPr lang="en-GB" altLang="en-US"/>
          </a:p>
        </p:txBody>
      </p:sp>
      <p:sp>
        <p:nvSpPr>
          <p:cNvPr id="4" name="Slide Image Placeholder 3">
            <a:extLst>
              <a:ext uri="{FF2B5EF4-FFF2-40B4-BE49-F238E27FC236}">
                <a16:creationId xmlns:a16="http://schemas.microsoft.com/office/drawing/2014/main" id="{62711012-4380-264F-8DAD-0E7F02E35B77}"/>
              </a:ext>
            </a:extLst>
          </p:cNvPr>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BFBB47C2-570F-5E44-8A16-7DF8456297C6}"/>
              </a:ext>
            </a:extLst>
          </p:cNvPr>
          <p:cNvSpPr>
            <a:spLocks noGrp="1"/>
          </p:cNvSpPr>
          <p:nvPr>
            <p:ph type="body" sz="quarter" idx="3"/>
          </p:nvPr>
        </p:nvSpPr>
        <p:spPr>
          <a:xfrm>
            <a:off x="677863" y="4711700"/>
            <a:ext cx="5426075" cy="44624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54389F88-E9A0-474D-AEE9-A203D03462F9}"/>
              </a:ext>
            </a:extLst>
          </p:cNvPr>
          <p:cNvSpPr>
            <a:spLocks noGrp="1"/>
          </p:cNvSpPr>
          <p:nvPr>
            <p:ph type="ftr" sz="quarter" idx="4"/>
          </p:nvPr>
        </p:nvSpPr>
        <p:spPr>
          <a:xfrm>
            <a:off x="0" y="9421813"/>
            <a:ext cx="2938463" cy="495300"/>
          </a:xfrm>
          <a:prstGeom prst="rect">
            <a:avLst/>
          </a:prstGeom>
        </p:spPr>
        <p:txBody>
          <a:bodyPr vert="horz" lIns="91440" tIns="45720" rIns="91440" bIns="45720" rtlCol="0" anchor="b"/>
          <a:lstStyle>
            <a:lvl1pPr algn="l" eaLnBrk="1" hangingPunct="1">
              <a:defRPr sz="1200">
                <a:latin typeface="Arial" charset="0"/>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0A59D576-AA59-5542-8B03-1BD29E00373A}"/>
              </a:ext>
            </a:extLst>
          </p:cNvPr>
          <p:cNvSpPr>
            <a:spLocks noGrp="1"/>
          </p:cNvSpPr>
          <p:nvPr>
            <p:ph type="sldNum" sz="quarter" idx="5"/>
          </p:nvPr>
        </p:nvSpPr>
        <p:spPr>
          <a:xfrm>
            <a:off x="3841750" y="9421813"/>
            <a:ext cx="2938463" cy="4953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BF6F51E-C260-164A-AF6E-8C938EF847EF}"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a:extLst>
              <a:ext uri="{FF2B5EF4-FFF2-40B4-BE49-F238E27FC236}">
                <a16:creationId xmlns:a16="http://schemas.microsoft.com/office/drawing/2014/main" id="{6B3B51DE-35B5-5043-B126-E1E3BE43BEC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Notes Placeholder 2">
            <a:extLst>
              <a:ext uri="{FF2B5EF4-FFF2-40B4-BE49-F238E27FC236}">
                <a16:creationId xmlns:a16="http://schemas.microsoft.com/office/drawing/2014/main" id="{73462032-58D8-B341-B5FA-0B2D8EDD9A5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latin typeface="Arial" panose="020B0604020202020204" pitchFamily="34" charset="0"/>
              <a:ea typeface="ＭＳ Ｐゴシック" panose="020B0600070205080204" pitchFamily="34" charset="-128"/>
            </a:endParaRPr>
          </a:p>
        </p:txBody>
      </p:sp>
      <p:sp>
        <p:nvSpPr>
          <p:cNvPr id="20483" name="Slide Number Placeholder 3">
            <a:extLst>
              <a:ext uri="{FF2B5EF4-FFF2-40B4-BE49-F238E27FC236}">
                <a16:creationId xmlns:a16="http://schemas.microsoft.com/office/drawing/2014/main" id="{2EB7376C-65DD-B24C-A82D-2D2E94B4D8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1BBD514-4AA2-0641-987B-D9D991B116D3}" type="slidenum">
              <a:rPr lang="en-GB" altLang="en-US" smtClean="0"/>
              <a:pPr/>
              <a:t>1</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a:extLst>
              <a:ext uri="{FF2B5EF4-FFF2-40B4-BE49-F238E27FC236}">
                <a16:creationId xmlns:a16="http://schemas.microsoft.com/office/drawing/2014/main" id="{395B7343-7EF4-2949-8E68-6A949C9F7FF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0" name="Notes Placeholder 2">
            <a:extLst>
              <a:ext uri="{FF2B5EF4-FFF2-40B4-BE49-F238E27FC236}">
                <a16:creationId xmlns:a16="http://schemas.microsoft.com/office/drawing/2014/main" id="{E49B2322-B666-A448-8B08-EA3BD78B122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48131" name="Slide Number Placeholder 3">
            <a:extLst>
              <a:ext uri="{FF2B5EF4-FFF2-40B4-BE49-F238E27FC236}">
                <a16:creationId xmlns:a16="http://schemas.microsoft.com/office/drawing/2014/main" id="{56057A1E-70F1-8244-B7DF-D666EC9E263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2E6B3AC-5C16-4849-94A9-0D653EF4F96C}" type="slidenum">
              <a:rPr lang="en-GB" altLang="en-US" smtClean="0">
                <a:latin typeface="Arial" panose="020B0604020202020204" pitchFamily="34" charset="0"/>
              </a:rPr>
              <a:pPr>
                <a:spcBef>
                  <a:spcPct val="0"/>
                </a:spcBef>
              </a:pPr>
              <a:t>19</a:t>
            </a:fld>
            <a:endParaRPr lang="en-GB"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a:extLst>
              <a:ext uri="{FF2B5EF4-FFF2-40B4-BE49-F238E27FC236}">
                <a16:creationId xmlns:a16="http://schemas.microsoft.com/office/drawing/2014/main" id="{E79EB7C5-B1AD-1A4B-A9BC-C1BBE41E6F3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8" name="Notes Placeholder 2">
            <a:extLst>
              <a:ext uri="{FF2B5EF4-FFF2-40B4-BE49-F238E27FC236}">
                <a16:creationId xmlns:a16="http://schemas.microsoft.com/office/drawing/2014/main" id="{18295527-4690-6F42-9F7E-00B8D78C251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50179" name="Slide Number Placeholder 3">
            <a:extLst>
              <a:ext uri="{FF2B5EF4-FFF2-40B4-BE49-F238E27FC236}">
                <a16:creationId xmlns:a16="http://schemas.microsoft.com/office/drawing/2014/main" id="{0CC56866-7445-1B45-A827-6C36900B979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327D5FC-B906-E540-8CBF-0F5DC10B1436}" type="slidenum">
              <a:rPr lang="en-US" altLang="en-US" smtClean="0">
                <a:latin typeface="Arial" panose="020B0604020202020204" pitchFamily="34" charset="0"/>
              </a:rPr>
              <a:pPr>
                <a:spcBef>
                  <a:spcPct val="0"/>
                </a:spcBef>
              </a:pPr>
              <a:t>20</a:t>
            </a:fld>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a:extLst>
              <a:ext uri="{FF2B5EF4-FFF2-40B4-BE49-F238E27FC236}">
                <a16:creationId xmlns:a16="http://schemas.microsoft.com/office/drawing/2014/main" id="{872BC9E9-5694-EB42-A5A5-4B3128DBAA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6" name="Notes Placeholder 2">
            <a:extLst>
              <a:ext uri="{FF2B5EF4-FFF2-40B4-BE49-F238E27FC236}">
                <a16:creationId xmlns:a16="http://schemas.microsoft.com/office/drawing/2014/main" id="{0CF98F84-457F-0744-8333-C700C6F346A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52227" name="Slide Number Placeholder 3">
            <a:extLst>
              <a:ext uri="{FF2B5EF4-FFF2-40B4-BE49-F238E27FC236}">
                <a16:creationId xmlns:a16="http://schemas.microsoft.com/office/drawing/2014/main" id="{D862D9F0-913C-C448-BAC2-FB59CD0771A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ACB99C4-7ED9-654E-A74D-BC294DFEF2FB}" type="slidenum">
              <a:rPr lang="en-GB" altLang="en-US" smtClean="0">
                <a:latin typeface="Arial" panose="020B0604020202020204" pitchFamily="34" charset="0"/>
              </a:rPr>
              <a:pPr>
                <a:spcBef>
                  <a:spcPct val="0"/>
                </a:spcBef>
              </a:pPr>
              <a:t>21</a:t>
            </a:fld>
            <a:endParaRPr lang="en-GB"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a:extLst>
              <a:ext uri="{FF2B5EF4-FFF2-40B4-BE49-F238E27FC236}">
                <a16:creationId xmlns:a16="http://schemas.microsoft.com/office/drawing/2014/main" id="{A5110509-A15C-2B4C-9019-62738C6424D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4" name="Notes Placeholder 2">
            <a:extLst>
              <a:ext uri="{FF2B5EF4-FFF2-40B4-BE49-F238E27FC236}">
                <a16:creationId xmlns:a16="http://schemas.microsoft.com/office/drawing/2014/main" id="{DF3DE9E2-B57A-CF4C-8C92-9B2E790553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54275" name="Footer Placeholder 3">
            <a:extLst>
              <a:ext uri="{FF2B5EF4-FFF2-40B4-BE49-F238E27FC236}">
                <a16:creationId xmlns:a16="http://schemas.microsoft.com/office/drawing/2014/main" id="{DDF3B778-6DF3-EC44-9DCB-94FBB95B0556}"/>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r>
              <a:rPr lang="en-US" altLang="en-US">
                <a:latin typeface="Arial" panose="020B0604020202020204" pitchFamily="34" charset="0"/>
              </a:rPr>
              <a:t>Introduction to Accelerators</a:t>
            </a:r>
          </a:p>
        </p:txBody>
      </p:sp>
      <p:sp>
        <p:nvSpPr>
          <p:cNvPr id="54276" name="Slide Number Placeholder 4">
            <a:extLst>
              <a:ext uri="{FF2B5EF4-FFF2-40B4-BE49-F238E27FC236}">
                <a16:creationId xmlns:a16="http://schemas.microsoft.com/office/drawing/2014/main" id="{6D8EAC6E-69C4-8845-B371-E6493C6BA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69B4699-4EA2-0E42-AA94-406C439DE36F}" type="slidenum">
              <a:rPr lang="en-US" altLang="en-US" smtClean="0">
                <a:latin typeface="Arial" panose="020B0604020202020204" pitchFamily="34" charset="0"/>
              </a:rPr>
              <a:pPr>
                <a:spcBef>
                  <a:spcPct val="0"/>
                </a:spcBef>
              </a:pPr>
              <a:t>22</a:t>
            </a:fld>
            <a:endParaRPr lang="en-US"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62704AA2-10BC-AB42-B195-AA8AFF077D1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F51826BD-26E0-AA40-935D-D66BF16E72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26627" name="Footer Placeholder 3">
            <a:extLst>
              <a:ext uri="{FF2B5EF4-FFF2-40B4-BE49-F238E27FC236}">
                <a16:creationId xmlns:a16="http://schemas.microsoft.com/office/drawing/2014/main" id="{094F13E0-3037-6D47-9D5A-C7799AEA7C13}"/>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t>Introduction to Accelerators</a:t>
            </a:r>
          </a:p>
        </p:txBody>
      </p:sp>
      <p:sp>
        <p:nvSpPr>
          <p:cNvPr id="26628" name="Slide Number Placeholder 4">
            <a:extLst>
              <a:ext uri="{FF2B5EF4-FFF2-40B4-BE49-F238E27FC236}">
                <a16:creationId xmlns:a16="http://schemas.microsoft.com/office/drawing/2014/main" id="{F6FA53F5-90D8-8A4E-B6C8-D8E3DC7191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3C5589D-4F9B-C445-A357-99001594329A}"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a:extLst>
              <a:ext uri="{FF2B5EF4-FFF2-40B4-BE49-F238E27FC236}">
                <a16:creationId xmlns:a16="http://schemas.microsoft.com/office/drawing/2014/main" id="{D9124D2B-4DDA-DB44-A7A6-DEC6317EB2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2" name="Notes Placeholder 2">
            <a:extLst>
              <a:ext uri="{FF2B5EF4-FFF2-40B4-BE49-F238E27FC236}">
                <a16:creationId xmlns:a16="http://schemas.microsoft.com/office/drawing/2014/main" id="{960721A6-D3A6-EE4B-9F46-DA36F72902D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56323" name="Slide Number Placeholder 3">
            <a:extLst>
              <a:ext uri="{FF2B5EF4-FFF2-40B4-BE49-F238E27FC236}">
                <a16:creationId xmlns:a16="http://schemas.microsoft.com/office/drawing/2014/main" id="{2757DC2E-04CF-DF42-9EDF-022E58F31E5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AF38B5B-5984-D64B-B150-7B4D976E6E7D}" type="slidenum">
              <a:rPr lang="en-GB" altLang="en-US" smtClean="0">
                <a:latin typeface="Arial" panose="020B0604020202020204" pitchFamily="34" charset="0"/>
              </a:rPr>
              <a:pPr>
                <a:spcBef>
                  <a:spcPct val="0"/>
                </a:spcBef>
              </a:pPr>
              <a:t>24</a:t>
            </a:fld>
            <a:endParaRPr lang="en-GB" altLang="en-US">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E6322D47-50F9-2846-9D11-00F6D07A1F6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4" name="Notes Placeholder 2">
            <a:extLst>
              <a:ext uri="{FF2B5EF4-FFF2-40B4-BE49-F238E27FC236}">
                <a16:creationId xmlns:a16="http://schemas.microsoft.com/office/drawing/2014/main" id="{B3CE3967-896A-8144-9981-A686F719C86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59395" name="Slide Number Placeholder 3">
            <a:extLst>
              <a:ext uri="{FF2B5EF4-FFF2-40B4-BE49-F238E27FC236}">
                <a16:creationId xmlns:a16="http://schemas.microsoft.com/office/drawing/2014/main" id="{7D7C1F2A-D739-6844-A192-33D5F89DE03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88349EC-5D45-0C4C-9B86-B509EE1E563F}" type="slidenum">
              <a:rPr lang="en-US" altLang="en-US" smtClean="0">
                <a:latin typeface="Arial" panose="020B0604020202020204" pitchFamily="34" charset="0"/>
              </a:rPr>
              <a:pPr>
                <a:spcBef>
                  <a:spcPct val="0"/>
                </a:spcBef>
              </a:pPr>
              <a:t>26</a:t>
            </a:fld>
            <a:endParaRPr lang="en-US" altLang="en-US">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a:extLst>
              <a:ext uri="{FF2B5EF4-FFF2-40B4-BE49-F238E27FC236}">
                <a16:creationId xmlns:a16="http://schemas.microsoft.com/office/drawing/2014/main" id="{C1F8496F-D5C2-A44B-BD74-D15CC3B4DF8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6" name="Notes Placeholder 2">
            <a:extLst>
              <a:ext uri="{FF2B5EF4-FFF2-40B4-BE49-F238E27FC236}">
                <a16:creationId xmlns:a16="http://schemas.microsoft.com/office/drawing/2014/main" id="{2359E237-F911-2C4C-9CDC-AA2689B4107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62467" name="Slide Number Placeholder 3">
            <a:extLst>
              <a:ext uri="{FF2B5EF4-FFF2-40B4-BE49-F238E27FC236}">
                <a16:creationId xmlns:a16="http://schemas.microsoft.com/office/drawing/2014/main" id="{14C06E5F-6323-E34F-BBA9-9CB67B9080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02F4348-47BA-F54D-A09F-6EDA47240481}" type="slidenum">
              <a:rPr lang="en-US" altLang="en-US" smtClean="0">
                <a:latin typeface="Arial" panose="020B0604020202020204" pitchFamily="34" charset="0"/>
              </a:rPr>
              <a:pPr>
                <a:spcBef>
                  <a:spcPct val="0"/>
                </a:spcBef>
              </a:pPr>
              <a:t>28</a:t>
            </a:fld>
            <a:endParaRPr lang="en-US" altLang="en-US">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a:extLst>
              <a:ext uri="{FF2B5EF4-FFF2-40B4-BE49-F238E27FC236}">
                <a16:creationId xmlns:a16="http://schemas.microsoft.com/office/drawing/2014/main" id="{6A84557C-31A0-A548-8C71-F8F6F7BBEC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8" name="Notes Placeholder 2">
            <a:extLst>
              <a:ext uri="{FF2B5EF4-FFF2-40B4-BE49-F238E27FC236}">
                <a16:creationId xmlns:a16="http://schemas.microsoft.com/office/drawing/2014/main" id="{B83DBF2B-22BC-A548-B16C-9F48819E8D7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65539" name="Slide Number Placeholder 3">
            <a:extLst>
              <a:ext uri="{FF2B5EF4-FFF2-40B4-BE49-F238E27FC236}">
                <a16:creationId xmlns:a16="http://schemas.microsoft.com/office/drawing/2014/main" id="{C027FC5E-CFE9-9548-B6B1-2053D0435A8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E5C46FF-C5FA-7C4F-AAF5-EE91181EB122}" type="slidenum">
              <a:rPr lang="en-US" altLang="en-US" smtClean="0"/>
              <a:pPr/>
              <a:t>30</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a:extLst>
              <a:ext uri="{FF2B5EF4-FFF2-40B4-BE49-F238E27FC236}">
                <a16:creationId xmlns:a16="http://schemas.microsoft.com/office/drawing/2014/main" id="{13B8C984-DD3B-2242-A45D-48219B6A64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6" name="Notes Placeholder 2">
            <a:extLst>
              <a:ext uri="{FF2B5EF4-FFF2-40B4-BE49-F238E27FC236}">
                <a16:creationId xmlns:a16="http://schemas.microsoft.com/office/drawing/2014/main" id="{F0719911-B4BB-024F-80F9-662BB71EDD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67587" name="Slide Number Placeholder 3">
            <a:extLst>
              <a:ext uri="{FF2B5EF4-FFF2-40B4-BE49-F238E27FC236}">
                <a16:creationId xmlns:a16="http://schemas.microsoft.com/office/drawing/2014/main" id="{1DA17E2A-1DC0-1643-8C7F-40B74CB817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9F122B1-B2A9-E34E-9135-225FA81B7397}" type="slidenum">
              <a:rPr lang="en-US" altLang="en-US" smtClean="0"/>
              <a:pPr/>
              <a:t>31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3BB6C61-07CA-004B-878C-91EB8E4376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C3AE8932-65EA-0446-8A36-FD3169B15A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23555" name="Slide Number Placeholder 3">
            <a:extLst>
              <a:ext uri="{FF2B5EF4-FFF2-40B4-BE49-F238E27FC236}">
                <a16:creationId xmlns:a16="http://schemas.microsoft.com/office/drawing/2014/main" id="{DC1B6232-3ACD-684F-8DCE-C508981CC7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24CA0D1-BC20-7D40-9A83-8D7E0028306E}" type="slidenum">
              <a:rPr lang="en-GB" altLang="en-US" smtClean="0">
                <a:latin typeface="Arial" panose="020B0604020202020204" pitchFamily="34" charset="0"/>
              </a:rPr>
              <a:pPr>
                <a:spcBef>
                  <a:spcPct val="0"/>
                </a:spcBef>
              </a:pPr>
              <a:t>3</a:t>
            </a:fld>
            <a:endParaRPr lang="en-GB" altLang="en-US">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a:extLst>
              <a:ext uri="{FF2B5EF4-FFF2-40B4-BE49-F238E27FC236}">
                <a16:creationId xmlns:a16="http://schemas.microsoft.com/office/drawing/2014/main" id="{73E61231-018F-8F40-AF2D-26137D6CA6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4" name="Notes Placeholder 2">
            <a:extLst>
              <a:ext uri="{FF2B5EF4-FFF2-40B4-BE49-F238E27FC236}">
                <a16:creationId xmlns:a16="http://schemas.microsoft.com/office/drawing/2014/main" id="{3EA614BD-0AF2-3D4F-9FE7-BE2BCD581FF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69635" name="Slide Number Placeholder 3">
            <a:extLst>
              <a:ext uri="{FF2B5EF4-FFF2-40B4-BE49-F238E27FC236}">
                <a16:creationId xmlns:a16="http://schemas.microsoft.com/office/drawing/2014/main" id="{0BB0EAC9-2F7D-8646-8B34-6919B3F1ECA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F4A9206-ABBA-3745-8C1D-D0F0775B16AB}" type="slidenum">
              <a:rPr lang="en-US" altLang="en-CH" smtClean="0"/>
              <a:pPr/>
              <a:t>32</a:t>
            </a:fld>
            <a:endParaRPr lang="en-US" altLang="en-CH"/>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a:extLst>
              <a:ext uri="{FF2B5EF4-FFF2-40B4-BE49-F238E27FC236}">
                <a16:creationId xmlns:a16="http://schemas.microsoft.com/office/drawing/2014/main" id="{3D635B9C-C31F-0944-B2C7-A094E04C925E}"/>
              </a:ext>
            </a:extLst>
          </p:cNvPr>
          <p:cNvSpPr>
            <a:spLocks noGrp="1" noChangeArrowheads="1"/>
          </p:cNvSpPr>
          <p:nvPr>
            <p:ph type="sldNum" sz="quarter" idx="5"/>
          </p:nvPr>
        </p:nvSpPr>
        <p:spPr bwMode="auto">
          <a:xfrm>
            <a:off x="3849688" y="9377363"/>
            <a:ext cx="2946400" cy="493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25" tIns="45962" rIns="91925" bIns="45962"/>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223AD23-AD9A-D444-8D33-8C699444C042}" type="slidenum">
              <a:rPr lang="fr-FR" altLang="en-US" sz="1500" b="1" smtClean="0"/>
              <a:pPr/>
              <a:t>33</a:t>
            </a:fld>
            <a:endParaRPr lang="fr-FR" altLang="en-US" sz="1500" b="1"/>
          </a:p>
        </p:txBody>
      </p:sp>
      <p:sp>
        <p:nvSpPr>
          <p:cNvPr id="71682" name="Rectangle 2">
            <a:extLst>
              <a:ext uri="{FF2B5EF4-FFF2-40B4-BE49-F238E27FC236}">
                <a16:creationId xmlns:a16="http://schemas.microsoft.com/office/drawing/2014/main" id="{C5EBE19B-BBD8-014F-A9B4-9874C898031D}"/>
              </a:ext>
            </a:extLst>
          </p:cNvPr>
          <p:cNvSpPr>
            <a:spLocks noGrp="1" noRot="1" noChangeAspect="1" noChangeArrowheads="1" noTextEdit="1"/>
          </p:cNvSpPr>
          <p:nvPr>
            <p:ph type="sldImg"/>
          </p:nvPr>
        </p:nvSpPr>
        <p:spPr bwMode="auto">
          <a:xfrm>
            <a:off x="930275" y="739775"/>
            <a:ext cx="4937125" cy="3703638"/>
          </a:xfrm>
          <a:solidFill>
            <a:srgbClr val="FFFFFF"/>
          </a:solidFill>
          <a:ln w="9525">
            <a:noFill/>
          </a:ln>
          <a:extLst>
            <a:ext uri="{91240B29-F687-4F45-9708-019B960494DF}">
              <a14:hiddenLine xmlns:a14="http://schemas.microsoft.com/office/drawing/2010/main" w="9525">
                <a:solidFill>
                  <a:srgbClr val="000000"/>
                </a:solidFill>
                <a:miter lim="800000"/>
                <a:headEnd/>
                <a:tailEnd/>
              </a14:hiddenLine>
            </a:ext>
          </a:extLst>
        </p:spPr>
      </p:sp>
      <p:sp>
        <p:nvSpPr>
          <p:cNvPr id="71683" name="Rectangle 3">
            <a:extLst>
              <a:ext uri="{FF2B5EF4-FFF2-40B4-BE49-F238E27FC236}">
                <a16:creationId xmlns:a16="http://schemas.microsoft.com/office/drawing/2014/main" id="{FE45F7C3-FC09-5E4A-BFD2-C20C019E41A5}"/>
              </a:ext>
            </a:extLst>
          </p:cNvPr>
          <p:cNvSpPr>
            <a:spLocks noGrp="1" noChangeArrowheads="1"/>
          </p:cNvSpPr>
          <p:nvPr>
            <p:ph type="body" idx="1"/>
          </p:nvPr>
        </p:nvSpPr>
        <p:spPr bwMode="auto">
          <a:xfrm>
            <a:off x="904875" y="4687888"/>
            <a:ext cx="4987925" cy="4443412"/>
          </a:xfrm>
          <a:solidFill>
            <a:srgbClr val="FFFFFF"/>
          </a:solidFill>
          <a:ln>
            <a:solidFill>
              <a:srgbClr val="000000"/>
            </a:solidFill>
            <a:miter lim="800000"/>
            <a:headEnd/>
            <a:tailEnd/>
          </a:ln>
        </p:spPr>
        <p:txBody>
          <a:bodyPr wrap="square" lIns="91925" tIns="45962" rIns="91925" bIns="45962" numCol="1" anchor="t" anchorCtr="0" compatLnSpc="1">
            <a:prstTxWarp prst="textNoShape">
              <a:avLst/>
            </a:prstTxWarp>
          </a:bodyPr>
          <a:lstStyle/>
          <a:p>
            <a:endParaRPr lang="de-DE"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a:extLst>
              <a:ext uri="{FF2B5EF4-FFF2-40B4-BE49-F238E27FC236}">
                <a16:creationId xmlns:a16="http://schemas.microsoft.com/office/drawing/2014/main" id="{30F70694-CEDF-3141-98B2-33CE967123E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a:extLst>
              <a:ext uri="{FF2B5EF4-FFF2-40B4-BE49-F238E27FC236}">
                <a16:creationId xmlns:a16="http://schemas.microsoft.com/office/drawing/2014/main" id="{060C1153-5A02-9C4F-A47D-D34C89AB34D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73731" name="Slide Number Placeholder 3">
            <a:extLst>
              <a:ext uri="{FF2B5EF4-FFF2-40B4-BE49-F238E27FC236}">
                <a16:creationId xmlns:a16="http://schemas.microsoft.com/office/drawing/2014/main" id="{966BE7E7-DCFB-6F4D-BCC3-E29ABF83B8E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AD732F8-D9A4-3345-BB6C-E2F19ADF94DE}" type="slidenum">
              <a:rPr lang="en-US" altLang="en-CH" smtClean="0"/>
              <a:pPr/>
              <a:t>34</a:t>
            </a:fld>
            <a:endParaRPr lang="en-US" altLang="en-CH"/>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702DA9F4-E162-1846-A0E2-C11A6766210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4FECDA46-CF0A-D446-A899-D8F35C9A4EA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0FFBE073-79F5-0C44-AA53-F49326CF47E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6E9A864-1DFF-AB48-87A3-7D4A4F4CF051}" type="slidenum">
              <a:rPr lang="en-US" altLang="en-CH" smtClean="0"/>
              <a:pPr/>
              <a:t>35</a:t>
            </a:fld>
            <a:endParaRPr lang="en-US" altLang="en-CH"/>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a:extLst>
              <a:ext uri="{FF2B5EF4-FFF2-40B4-BE49-F238E27FC236}">
                <a16:creationId xmlns:a16="http://schemas.microsoft.com/office/drawing/2014/main" id="{983E0096-E1F8-F14D-961D-D113AC212C7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6" name="Notes Placeholder 2">
            <a:extLst>
              <a:ext uri="{FF2B5EF4-FFF2-40B4-BE49-F238E27FC236}">
                <a16:creationId xmlns:a16="http://schemas.microsoft.com/office/drawing/2014/main" id="{5940C111-DB02-D643-8E1D-B7FA92A3A7D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CH" altLang="en-CH">
              <a:latin typeface="Arial" panose="020B0604020202020204" pitchFamily="34" charset="0"/>
              <a:ea typeface="ＭＳ Ｐゴシック" panose="020B0600070205080204" pitchFamily="34" charset="-128"/>
            </a:endParaRPr>
          </a:p>
        </p:txBody>
      </p:sp>
      <p:sp>
        <p:nvSpPr>
          <p:cNvPr id="77827" name="Slide Number Placeholder 3">
            <a:extLst>
              <a:ext uri="{FF2B5EF4-FFF2-40B4-BE49-F238E27FC236}">
                <a16:creationId xmlns:a16="http://schemas.microsoft.com/office/drawing/2014/main" id="{7AC5A6E3-8A98-8946-8E45-399A5277E1F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27405F1-7E11-0F4F-9C12-17A74ED5A1F7}" type="slidenum">
              <a:rPr lang="en-US" altLang="en-CH" smtClean="0"/>
              <a:pPr/>
              <a:t>36</a:t>
            </a:fld>
            <a:endParaRPr lang="en-US" altLang="en-CH"/>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7">
            <a:extLst>
              <a:ext uri="{FF2B5EF4-FFF2-40B4-BE49-F238E27FC236}">
                <a16:creationId xmlns:a16="http://schemas.microsoft.com/office/drawing/2014/main" id="{06F64178-D715-6542-9786-6FFA7682204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EACD2E5-4FCA-3041-96AA-E6AA1C785291}" type="slidenum">
              <a:rPr lang="en-US" altLang="en-CH" smtClean="0">
                <a:solidFill>
                  <a:srgbClr val="BCBCBC"/>
                </a:solidFill>
                <a:latin typeface="Arial" panose="020B0604020202020204" pitchFamily="34" charset="0"/>
              </a:rPr>
              <a:pPr>
                <a:spcBef>
                  <a:spcPct val="0"/>
                </a:spcBef>
              </a:pPr>
              <a:t>37</a:t>
            </a:fld>
            <a:endParaRPr lang="en-US" altLang="en-CH">
              <a:solidFill>
                <a:srgbClr val="BCBCBC"/>
              </a:solidFill>
              <a:latin typeface="Arial" panose="020B0604020202020204" pitchFamily="34" charset="0"/>
            </a:endParaRPr>
          </a:p>
        </p:txBody>
      </p:sp>
      <p:sp>
        <p:nvSpPr>
          <p:cNvPr id="79875" name="Rectangle 1">
            <a:extLst>
              <a:ext uri="{FF2B5EF4-FFF2-40B4-BE49-F238E27FC236}">
                <a16:creationId xmlns:a16="http://schemas.microsoft.com/office/drawing/2014/main" id="{25E1128E-D43C-1049-8E25-4900EDDDE3EC}"/>
              </a:ext>
            </a:extLst>
          </p:cNvPr>
          <p:cNvSpPr>
            <a:spLocks noGrp="1" noRot="1" noChangeAspect="1" noChangeArrowheads="1" noTextEdit="1"/>
          </p:cNvSpPr>
          <p:nvPr>
            <p:ph type="sldImg"/>
          </p:nvPr>
        </p:nvSpPr>
        <p:spPr bwMode="auto">
          <a:xfrm>
            <a:off x="914400" y="744538"/>
            <a:ext cx="4954588" cy="3717925"/>
          </a:xfrm>
          <a:solidFill>
            <a:srgbClr val="FFFFFF"/>
          </a:solidFill>
          <a:ln>
            <a:solidFill>
              <a:srgbClr val="000000"/>
            </a:solidFill>
            <a:miter lim="800000"/>
            <a:headEnd/>
            <a:tailEnd/>
          </a:ln>
        </p:spPr>
      </p:sp>
      <p:sp>
        <p:nvSpPr>
          <p:cNvPr id="79876" name="Rectangle 2">
            <a:extLst>
              <a:ext uri="{FF2B5EF4-FFF2-40B4-BE49-F238E27FC236}">
                <a16:creationId xmlns:a16="http://schemas.microsoft.com/office/drawing/2014/main" id="{0E1FE9AE-36A5-834D-A90C-A9D763828CC4}"/>
              </a:ext>
            </a:extLst>
          </p:cNvPr>
          <p:cNvSpPr>
            <a:spLocks noGrp="1" noChangeArrowheads="1"/>
          </p:cNvSpPr>
          <p:nvPr>
            <p:ph type="body" idx="1"/>
          </p:nvPr>
        </p:nvSpPr>
        <p:spPr bwMode="auto">
          <a:xfrm>
            <a:off x="677863" y="4711700"/>
            <a:ext cx="5427662" cy="44624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CH" altLang="en-CH">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a:extLst>
              <a:ext uri="{FF2B5EF4-FFF2-40B4-BE49-F238E27FC236}">
                <a16:creationId xmlns:a16="http://schemas.microsoft.com/office/drawing/2014/main" id="{0911BD32-56D2-744A-B701-C64599ABC5F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2" name="Notes Placeholder 2">
            <a:extLst>
              <a:ext uri="{FF2B5EF4-FFF2-40B4-BE49-F238E27FC236}">
                <a16:creationId xmlns:a16="http://schemas.microsoft.com/office/drawing/2014/main" id="{C905472A-57F0-9649-9A35-B4A84C28396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81923" name="Slide Number Placeholder 3">
            <a:extLst>
              <a:ext uri="{FF2B5EF4-FFF2-40B4-BE49-F238E27FC236}">
                <a16:creationId xmlns:a16="http://schemas.microsoft.com/office/drawing/2014/main" id="{4715FAF9-E2CB-EF41-A488-F35FBF56630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719C053-321B-0740-9C43-5E208B8267B9}" type="slidenum">
              <a:rPr lang="en-US" altLang="en-CH" smtClean="0"/>
              <a:pPr/>
              <a:t>38</a:t>
            </a:fld>
            <a:endParaRPr lang="en-US" altLang="en-CH"/>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a:extLst>
              <a:ext uri="{FF2B5EF4-FFF2-40B4-BE49-F238E27FC236}">
                <a16:creationId xmlns:a16="http://schemas.microsoft.com/office/drawing/2014/main" id="{4476FE18-9804-784F-8BA8-3ACC1E22AF8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391CB1C-B212-EF4E-B091-FEC8BDDF8C8E}" type="slidenum">
              <a:rPr lang="en-GB" altLang="en-US" smtClean="0">
                <a:latin typeface="Arial" panose="020B0604020202020204" pitchFamily="34" charset="0"/>
              </a:rPr>
              <a:pPr>
                <a:spcBef>
                  <a:spcPct val="0"/>
                </a:spcBef>
              </a:pPr>
              <a:t>39</a:t>
            </a:fld>
            <a:endParaRPr lang="en-GB" altLang="en-US">
              <a:latin typeface="Arial" panose="020B0604020202020204" pitchFamily="34" charset="0"/>
            </a:endParaRPr>
          </a:p>
        </p:txBody>
      </p:sp>
      <p:sp>
        <p:nvSpPr>
          <p:cNvPr id="83970" name="Rectangle 7">
            <a:extLst>
              <a:ext uri="{FF2B5EF4-FFF2-40B4-BE49-F238E27FC236}">
                <a16:creationId xmlns:a16="http://schemas.microsoft.com/office/drawing/2014/main" id="{C65E8F61-F9CE-F946-B225-36707D2647F4}"/>
              </a:ext>
            </a:extLst>
          </p:cNvPr>
          <p:cNvSpPr txBox="1">
            <a:spLocks noGrp="1" noChangeArrowheads="1"/>
          </p:cNvSpPr>
          <p:nvPr/>
        </p:nvSpPr>
        <p:spPr bwMode="auto">
          <a:xfrm>
            <a:off x="3841750" y="9421813"/>
            <a:ext cx="29400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94" tIns="45647" rIns="91294" bIns="45647"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a:spcBef>
                <a:spcPct val="0"/>
              </a:spcBef>
            </a:pPr>
            <a:fld id="{85B89F83-D8CB-2C4A-9C95-85A1FAEDEA6E}" type="slidenum">
              <a:rPr lang="en-GB" altLang="en-US">
                <a:latin typeface="Arial" panose="020B0604020202020204" pitchFamily="34" charset="0"/>
              </a:rPr>
              <a:pPr algn="r">
                <a:spcBef>
                  <a:spcPct val="0"/>
                </a:spcBef>
              </a:pPr>
              <a:t>39</a:t>
            </a:fld>
            <a:endParaRPr lang="en-GB" altLang="en-US">
              <a:latin typeface="Arial" panose="020B0604020202020204" pitchFamily="34" charset="0"/>
            </a:endParaRPr>
          </a:p>
        </p:txBody>
      </p:sp>
      <p:sp>
        <p:nvSpPr>
          <p:cNvPr id="83971" name="Rectangle 2">
            <a:extLst>
              <a:ext uri="{FF2B5EF4-FFF2-40B4-BE49-F238E27FC236}">
                <a16:creationId xmlns:a16="http://schemas.microsoft.com/office/drawing/2014/main" id="{C4E5A8D8-7705-3447-9914-00DBFA1C595C}"/>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3972" name="Rectangle 3">
            <a:extLst>
              <a:ext uri="{FF2B5EF4-FFF2-40B4-BE49-F238E27FC236}">
                <a16:creationId xmlns:a16="http://schemas.microsoft.com/office/drawing/2014/main" id="{7FC5F629-E8B0-6A47-81D9-DC71DC265381}"/>
              </a:ext>
            </a:extLst>
          </p:cNvPr>
          <p:cNvSpPr>
            <a:spLocks noGrp="1" noChangeArrowheads="1"/>
          </p:cNvSpPr>
          <p:nvPr>
            <p:ph type="body" idx="1"/>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endParaRPr lang="en-US"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2091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2130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98A4EA46-CF6E-C24D-8B9F-D642FA38A5B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A0020E87-2125-684C-BF36-C34A16950F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26627" name="Slide Number Placeholder 3">
            <a:extLst>
              <a:ext uri="{FF2B5EF4-FFF2-40B4-BE49-F238E27FC236}">
                <a16:creationId xmlns:a16="http://schemas.microsoft.com/office/drawing/2014/main" id="{A88C6FAB-14D8-F843-9188-A3DCC683A59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1419DA4-4CDB-4D46-8A71-509FDC8B0829}" type="slidenum">
              <a:rPr lang="en-US" altLang="en-US" smtClean="0">
                <a:latin typeface="Arial" panose="020B0604020202020204" pitchFamily="34" charset="0"/>
              </a:rPr>
              <a:pPr>
                <a:spcBef>
                  <a:spcPct val="0"/>
                </a:spcBef>
              </a:pPr>
              <a:t>5</a:t>
            </a:fld>
            <a:endParaRPr lang="en-US" altLang="en-US">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t>43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047750" y="828675"/>
            <a:ext cx="5462588"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7" y="5185636"/>
            <a:ext cx="6046949" cy="4913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marL="0" marR="0" lvl="0" indent="0" algn="l" defTabSz="925144"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t>47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047750" y="828675"/>
            <a:ext cx="5462588"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7" y="5185636"/>
            <a:ext cx="6046949" cy="4913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marL="0" marR="0" lvl="0" indent="0" algn="l" defTabSz="925144"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8902855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a:extLst>
              <a:ext uri="{FF2B5EF4-FFF2-40B4-BE49-F238E27FC236}">
                <a16:creationId xmlns:a16="http://schemas.microsoft.com/office/drawing/2014/main" id="{3F03609C-FCCB-D843-B53E-D4CB343C83F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3CA23E7-DEDD-7943-BD3B-6E862D2D32DF}" type="slidenum">
              <a:rPr lang="en-GB" altLang="en-US" smtClean="0"/>
              <a:pPr/>
              <a:t>48</a:t>
            </a:fld>
            <a:endParaRPr lang="en-GB" altLang="en-US"/>
          </a:p>
        </p:txBody>
      </p:sp>
      <p:sp>
        <p:nvSpPr>
          <p:cNvPr id="90114" name="Rectangle 2">
            <a:extLst>
              <a:ext uri="{FF2B5EF4-FFF2-40B4-BE49-F238E27FC236}">
                <a16:creationId xmlns:a16="http://schemas.microsoft.com/office/drawing/2014/main" id="{22490D87-513B-FB4B-9FBD-ACE35BC4B20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a:extLst>
              <a:ext uri="{FF2B5EF4-FFF2-40B4-BE49-F238E27FC236}">
                <a16:creationId xmlns:a16="http://schemas.microsoft.com/office/drawing/2014/main" id="{6F373E14-B447-354E-B70F-42E40D05112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a:extLst>
              <a:ext uri="{FF2B5EF4-FFF2-40B4-BE49-F238E27FC236}">
                <a16:creationId xmlns:a16="http://schemas.microsoft.com/office/drawing/2014/main" id="{720CBB4E-AF5A-FF47-A63D-7476570470D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964DE16-7B4D-8E45-9EAF-0B76E1C64CC4}" type="slidenum">
              <a:rPr lang="en-US" altLang="en-US" smtClean="0"/>
              <a:pPr/>
              <a:t>49</a:t>
            </a:fld>
            <a:endParaRPr lang="en-US" altLang="en-US"/>
          </a:p>
        </p:txBody>
      </p:sp>
      <p:sp>
        <p:nvSpPr>
          <p:cNvPr id="92162" name="Rectangle 2">
            <a:extLst>
              <a:ext uri="{FF2B5EF4-FFF2-40B4-BE49-F238E27FC236}">
                <a16:creationId xmlns:a16="http://schemas.microsoft.com/office/drawing/2014/main" id="{A91C58A1-2EBF-6447-9F17-4EB56BBC6D0B}"/>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2163" name="Rectangle 3">
            <a:extLst>
              <a:ext uri="{FF2B5EF4-FFF2-40B4-BE49-F238E27FC236}">
                <a16:creationId xmlns:a16="http://schemas.microsoft.com/office/drawing/2014/main" id="{741065DF-4492-B74A-82F7-4F5228D917F2}"/>
              </a:ext>
            </a:extLst>
          </p:cNvPr>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a:ea typeface="ＭＳ Ｐゴシック" panose="020B0600070205080204"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a:extLst>
              <a:ext uri="{FF2B5EF4-FFF2-40B4-BE49-F238E27FC236}">
                <a16:creationId xmlns:a16="http://schemas.microsoft.com/office/drawing/2014/main" id="{88739FA7-F864-444F-9F18-957B043D8C6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4" name="Notes Placeholder 2">
            <a:extLst>
              <a:ext uri="{FF2B5EF4-FFF2-40B4-BE49-F238E27FC236}">
                <a16:creationId xmlns:a16="http://schemas.microsoft.com/office/drawing/2014/main" id="{3C0E9F47-50B1-5645-8989-57A9693553C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95235" name="Slide Number Placeholder 3">
            <a:extLst>
              <a:ext uri="{FF2B5EF4-FFF2-40B4-BE49-F238E27FC236}">
                <a16:creationId xmlns:a16="http://schemas.microsoft.com/office/drawing/2014/main" id="{B5F2C7F4-15C5-4649-A2CC-EBE81CD4178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E9AEEB9-34E3-744B-93E6-6ADED231B0C3}" type="slidenum">
              <a:rPr lang="en-US" altLang="en-CH" smtClean="0"/>
              <a:pPr/>
              <a:t>51</a:t>
            </a:fld>
            <a:endParaRPr lang="en-US" altLang="en-CH"/>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a:extLst>
              <a:ext uri="{FF2B5EF4-FFF2-40B4-BE49-F238E27FC236}">
                <a16:creationId xmlns:a16="http://schemas.microsoft.com/office/drawing/2014/main" id="{33C5A7FF-EF55-C542-BE8A-E6E3429CA72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2" name="Notes Placeholder 2">
            <a:extLst>
              <a:ext uri="{FF2B5EF4-FFF2-40B4-BE49-F238E27FC236}">
                <a16:creationId xmlns:a16="http://schemas.microsoft.com/office/drawing/2014/main" id="{A5FDFEA4-8EE1-E648-8992-4388013F65C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97283" name="Slide Number Placeholder 3">
            <a:extLst>
              <a:ext uri="{FF2B5EF4-FFF2-40B4-BE49-F238E27FC236}">
                <a16:creationId xmlns:a16="http://schemas.microsoft.com/office/drawing/2014/main" id="{1D1E8CEC-F191-9F4C-824B-84D3283B28A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D9DC82C-4D5F-BE46-9400-96765C043D14}" type="slidenum">
              <a:rPr lang="en-US" altLang="en-CH" smtClean="0"/>
              <a:pPr/>
              <a:t>52</a:t>
            </a:fld>
            <a:endParaRPr lang="en-US" altLang="en-CH"/>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a:extLst>
              <a:ext uri="{FF2B5EF4-FFF2-40B4-BE49-F238E27FC236}">
                <a16:creationId xmlns:a16="http://schemas.microsoft.com/office/drawing/2014/main" id="{B1FCC66F-C734-1D43-AADD-BC9338FC5F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4" name="Notes Placeholder 2">
            <a:extLst>
              <a:ext uri="{FF2B5EF4-FFF2-40B4-BE49-F238E27FC236}">
                <a16:creationId xmlns:a16="http://schemas.microsoft.com/office/drawing/2014/main" id="{6077FE73-A3A6-4245-9477-6C856550609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ea typeface="ＭＳ Ｐゴシック" panose="020B0600070205080204" pitchFamily="34" charset="-128"/>
            </a:endParaRPr>
          </a:p>
        </p:txBody>
      </p:sp>
      <p:sp>
        <p:nvSpPr>
          <p:cNvPr id="100355" name="Slide Number Placeholder 3">
            <a:extLst>
              <a:ext uri="{FF2B5EF4-FFF2-40B4-BE49-F238E27FC236}">
                <a16:creationId xmlns:a16="http://schemas.microsoft.com/office/drawing/2014/main" id="{BFAE0061-4F8E-E247-B24A-4AC4400E061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FE07872-9CB4-2949-AFB1-28D5F9242CF3}" type="slidenum">
              <a:rPr lang="en-US" altLang="en-CH" smtClean="0"/>
              <a:pPr/>
              <a:t>54</a:t>
            </a:fld>
            <a:endParaRPr lang="en-US" altLang="en-CH"/>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a:extLst>
              <a:ext uri="{FF2B5EF4-FFF2-40B4-BE49-F238E27FC236}">
                <a16:creationId xmlns:a16="http://schemas.microsoft.com/office/drawing/2014/main" id="{4625A9DF-2169-C943-9C5D-A2364CC5A29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2" name="Notes Placeholder 2">
            <a:extLst>
              <a:ext uri="{FF2B5EF4-FFF2-40B4-BE49-F238E27FC236}">
                <a16:creationId xmlns:a16="http://schemas.microsoft.com/office/drawing/2014/main" id="{4A757859-0FE4-EC44-BE27-3CE900916B2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102403" name="Slide Number Placeholder 3">
            <a:extLst>
              <a:ext uri="{FF2B5EF4-FFF2-40B4-BE49-F238E27FC236}">
                <a16:creationId xmlns:a16="http://schemas.microsoft.com/office/drawing/2014/main" id="{5B874DAB-78B3-FD49-8056-DC153C4CD5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ABB5D35-5ACF-9543-B17F-022BD2B04C29}" type="slidenum">
              <a:rPr lang="en-GB" altLang="en-US" smtClean="0">
                <a:latin typeface="Arial" panose="020B0604020202020204" pitchFamily="34" charset="0"/>
              </a:rPr>
              <a:pPr>
                <a:spcBef>
                  <a:spcPct val="0"/>
                </a:spcBef>
              </a:pPr>
              <a:t>55</a:t>
            </a:fld>
            <a:endParaRPr lang="en-GB"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a:extLst>
              <a:ext uri="{FF2B5EF4-FFF2-40B4-BE49-F238E27FC236}">
                <a16:creationId xmlns:a16="http://schemas.microsoft.com/office/drawing/2014/main" id="{F9EAF8C8-E698-3447-A331-B9DFACB467E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a:extLst>
              <a:ext uri="{FF2B5EF4-FFF2-40B4-BE49-F238E27FC236}">
                <a16:creationId xmlns:a16="http://schemas.microsoft.com/office/drawing/2014/main" id="{303C1D6E-A26C-934D-AADC-FE027FB0AEF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30723" name="Slide Number Placeholder 3">
            <a:extLst>
              <a:ext uri="{FF2B5EF4-FFF2-40B4-BE49-F238E27FC236}">
                <a16:creationId xmlns:a16="http://schemas.microsoft.com/office/drawing/2014/main" id="{A80CA801-CBAF-3E44-8BC5-ADBC9998252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A69C131-EBE8-9148-B922-8775167EC338}" type="slidenum">
              <a:rPr lang="en-US" altLang="en-US" smtClean="0">
                <a:latin typeface="Arial" panose="020B0604020202020204" pitchFamily="34" charset="0"/>
              </a:rPr>
              <a:pPr>
                <a:spcBef>
                  <a:spcPct val="0"/>
                </a:spcBef>
              </a:pPr>
              <a:t>8</a:t>
            </a:fld>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a:extLst>
              <a:ext uri="{FF2B5EF4-FFF2-40B4-BE49-F238E27FC236}">
                <a16:creationId xmlns:a16="http://schemas.microsoft.com/office/drawing/2014/main" id="{ABDBCE79-80AA-5C48-92C3-588F5CFDB4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a:extLst>
              <a:ext uri="{FF2B5EF4-FFF2-40B4-BE49-F238E27FC236}">
                <a16:creationId xmlns:a16="http://schemas.microsoft.com/office/drawing/2014/main" id="{D354FDC2-F55A-FC4B-9F52-C72666454C5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32771" name="Slide Number Placeholder 3">
            <a:extLst>
              <a:ext uri="{FF2B5EF4-FFF2-40B4-BE49-F238E27FC236}">
                <a16:creationId xmlns:a16="http://schemas.microsoft.com/office/drawing/2014/main" id="{860E8EE5-A626-6442-8085-FB72C95767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CF34298-DCA6-FC4E-9145-D0700AE8E43F}" type="slidenum">
              <a:rPr lang="en-US" altLang="en-US" smtClean="0">
                <a:latin typeface="Arial" panose="020B0604020202020204" pitchFamily="34" charset="0"/>
              </a:rPr>
              <a:pPr>
                <a:spcBef>
                  <a:spcPct val="0"/>
                </a:spcBef>
              </a:pPr>
              <a:t>9</a:t>
            </a:fld>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a:extLst>
              <a:ext uri="{FF2B5EF4-FFF2-40B4-BE49-F238E27FC236}">
                <a16:creationId xmlns:a16="http://schemas.microsoft.com/office/drawing/2014/main" id="{B7FCEAB2-A207-DD4E-A0C6-68FE38CCEE2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Notes Placeholder 2">
            <a:extLst>
              <a:ext uri="{FF2B5EF4-FFF2-40B4-BE49-F238E27FC236}">
                <a16:creationId xmlns:a16="http://schemas.microsoft.com/office/drawing/2014/main" id="{9CE7BACD-977D-4841-99F7-B0B5603F409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34819" name="Slide Number Placeholder 3">
            <a:extLst>
              <a:ext uri="{FF2B5EF4-FFF2-40B4-BE49-F238E27FC236}">
                <a16:creationId xmlns:a16="http://schemas.microsoft.com/office/drawing/2014/main" id="{C6F504CD-845B-684B-B076-E71CCCFEA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8358076-CC72-DA4D-AB4B-09945F34154F}" type="slidenum">
              <a:rPr lang="en-US" altLang="en-US" smtClean="0">
                <a:latin typeface="Arial" panose="020B0604020202020204" pitchFamily="34" charset="0"/>
              </a:rPr>
              <a:pPr>
                <a:spcBef>
                  <a:spcPct val="0"/>
                </a:spcBef>
              </a:pPr>
              <a:t>10</a:t>
            </a:fld>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a:extLst>
              <a:ext uri="{FF2B5EF4-FFF2-40B4-BE49-F238E27FC236}">
                <a16:creationId xmlns:a16="http://schemas.microsoft.com/office/drawing/2014/main" id="{10A9CD41-D291-2741-AC3A-F3721F87EC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0" name="Notes Placeholder 2">
            <a:extLst>
              <a:ext uri="{FF2B5EF4-FFF2-40B4-BE49-F238E27FC236}">
                <a16:creationId xmlns:a16="http://schemas.microsoft.com/office/drawing/2014/main" id="{96749241-F45F-5F40-BFCD-C14C5CB0A00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latin typeface="Arial" panose="020B0604020202020204" pitchFamily="34" charset="0"/>
              <a:ea typeface="ＭＳ Ｐゴシック" panose="020B0600070205080204" pitchFamily="34" charset="-128"/>
            </a:endParaRPr>
          </a:p>
        </p:txBody>
      </p:sp>
      <p:sp>
        <p:nvSpPr>
          <p:cNvPr id="37891" name="Slide Number Placeholder 3">
            <a:extLst>
              <a:ext uri="{FF2B5EF4-FFF2-40B4-BE49-F238E27FC236}">
                <a16:creationId xmlns:a16="http://schemas.microsoft.com/office/drawing/2014/main" id="{D42B0B7B-5D45-4B47-B5FD-B49F6C2B87A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5740885-1AE4-FD47-ADA8-657DB1C82DE1}" type="slidenum">
              <a:rPr lang="en-GB" altLang="en-US" smtClean="0">
                <a:latin typeface="Arial" panose="020B0604020202020204" pitchFamily="34" charset="0"/>
              </a:rPr>
              <a:pPr>
                <a:spcBef>
                  <a:spcPct val="0"/>
                </a:spcBef>
              </a:pPr>
              <a:t>12</a:t>
            </a:fld>
            <a:endParaRPr lang="en-GB"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a:extLst>
              <a:ext uri="{FF2B5EF4-FFF2-40B4-BE49-F238E27FC236}">
                <a16:creationId xmlns:a16="http://schemas.microsoft.com/office/drawing/2014/main" id="{5AF06045-A402-E047-93E8-20F0EE234F2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40984C56-65AB-1641-ADE2-E8B348A17590}" type="slidenum">
              <a:rPr lang="en-US" altLang="en-US" smtClean="0">
                <a:latin typeface="Arial" panose="020B0604020202020204" pitchFamily="34" charset="0"/>
              </a:rPr>
              <a:pPr>
                <a:spcBef>
                  <a:spcPct val="0"/>
                </a:spcBef>
              </a:pPr>
              <a:t>13</a:t>
            </a:fld>
            <a:endParaRPr lang="en-US" altLang="en-US">
              <a:latin typeface="Arial" panose="020B0604020202020204" pitchFamily="34" charset="0"/>
            </a:endParaRPr>
          </a:p>
        </p:txBody>
      </p:sp>
      <p:sp>
        <p:nvSpPr>
          <p:cNvPr id="39938" name="Rectangle 7">
            <a:extLst>
              <a:ext uri="{FF2B5EF4-FFF2-40B4-BE49-F238E27FC236}">
                <a16:creationId xmlns:a16="http://schemas.microsoft.com/office/drawing/2014/main" id="{BEB29CCC-F265-7346-B447-144A2F8D85C5}"/>
              </a:ext>
            </a:extLst>
          </p:cNvPr>
          <p:cNvSpPr txBox="1">
            <a:spLocks noGrp="1" noChangeArrowheads="1"/>
          </p:cNvSpPr>
          <p:nvPr/>
        </p:nvSpPr>
        <p:spPr bwMode="auto">
          <a:xfrm>
            <a:off x="3841750" y="9421813"/>
            <a:ext cx="29384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06322009-6014-6B47-A25A-EFBEBA2A2C22}" type="slidenum">
              <a:rPr lang="en-US" altLang="en-US">
                <a:latin typeface="Arial" panose="020B0604020202020204" pitchFamily="34" charset="0"/>
              </a:rPr>
              <a:pPr eaLnBrk="1" hangingPunct="1">
                <a:spcBef>
                  <a:spcPct val="0"/>
                </a:spcBef>
              </a:pPr>
              <a:t>13</a:t>
            </a:fld>
            <a:endParaRPr lang="en-US" altLang="en-US">
              <a:latin typeface="Arial" panose="020B0604020202020204" pitchFamily="34" charset="0"/>
            </a:endParaRPr>
          </a:p>
        </p:txBody>
      </p:sp>
      <p:sp>
        <p:nvSpPr>
          <p:cNvPr id="39939" name="Rectangle 7">
            <a:extLst>
              <a:ext uri="{FF2B5EF4-FFF2-40B4-BE49-F238E27FC236}">
                <a16:creationId xmlns:a16="http://schemas.microsoft.com/office/drawing/2014/main" id="{F573C454-03CF-2A41-B2A7-EA63567DB361}"/>
              </a:ext>
            </a:extLst>
          </p:cNvPr>
          <p:cNvSpPr txBox="1">
            <a:spLocks noGrp="1" noChangeArrowheads="1"/>
          </p:cNvSpPr>
          <p:nvPr/>
        </p:nvSpPr>
        <p:spPr bwMode="auto">
          <a:xfrm>
            <a:off x="3843338" y="9423400"/>
            <a:ext cx="29384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D934BA06-8A97-6845-A5AD-8476BB991CD1}" type="slidenum">
              <a:rPr lang="en-US" altLang="en-US">
                <a:latin typeface="Comic Sans MS" panose="030F0902030302020204" pitchFamily="66" charset="0"/>
              </a:rPr>
              <a:pPr eaLnBrk="1" hangingPunct="1">
                <a:spcBef>
                  <a:spcPct val="0"/>
                </a:spcBef>
              </a:pPr>
              <a:t>13</a:t>
            </a:fld>
            <a:endParaRPr lang="en-US" altLang="en-US">
              <a:latin typeface="Comic Sans MS" panose="030F0902030302020204" pitchFamily="66" charset="0"/>
            </a:endParaRPr>
          </a:p>
        </p:txBody>
      </p:sp>
      <p:sp>
        <p:nvSpPr>
          <p:cNvPr id="39940" name="Rectangle 2">
            <a:extLst>
              <a:ext uri="{FF2B5EF4-FFF2-40B4-BE49-F238E27FC236}">
                <a16:creationId xmlns:a16="http://schemas.microsoft.com/office/drawing/2014/main" id="{D706C4A4-F421-9049-8E5A-1453A098569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3">
            <a:extLst>
              <a:ext uri="{FF2B5EF4-FFF2-40B4-BE49-F238E27FC236}">
                <a16:creationId xmlns:a16="http://schemas.microsoft.com/office/drawing/2014/main" id="{07BC8C70-5CD5-C445-A3BE-A3167DA29397}"/>
              </a:ext>
            </a:extLst>
          </p:cNvPr>
          <p:cNvSpPr>
            <a:spLocks noGrp="1" noChangeArrowheads="1"/>
          </p:cNvSpPr>
          <p:nvPr>
            <p:ph type="body" idx="1"/>
          </p:nvPr>
        </p:nvSpPr>
        <p:spPr bwMode="auto">
          <a:xfrm>
            <a:off x="904875" y="4711700"/>
            <a:ext cx="4972050" cy="44624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a:extLst>
              <a:ext uri="{FF2B5EF4-FFF2-40B4-BE49-F238E27FC236}">
                <a16:creationId xmlns:a16="http://schemas.microsoft.com/office/drawing/2014/main" id="{D3376C50-B2B7-9644-AE6A-E5835B09B6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Notes Placeholder 2">
            <a:extLst>
              <a:ext uri="{FF2B5EF4-FFF2-40B4-BE49-F238E27FC236}">
                <a16:creationId xmlns:a16="http://schemas.microsoft.com/office/drawing/2014/main" id="{05D49DFA-D358-9846-B350-C7BF8416075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43011" name="Slide Number Placeholder 3">
            <a:extLst>
              <a:ext uri="{FF2B5EF4-FFF2-40B4-BE49-F238E27FC236}">
                <a16:creationId xmlns:a16="http://schemas.microsoft.com/office/drawing/2014/main" id="{BE31AA9B-84B8-314D-BB68-47E02B73D70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FA041D-B4D0-E546-8F21-CDF58E157A5E}" type="slidenum">
              <a:rPr lang="en-US" altLang="en-US" smtClean="0">
                <a:latin typeface="Arial" panose="020B0604020202020204" pitchFamily="34" charset="0"/>
              </a:rPr>
              <a:pPr>
                <a:spcBef>
                  <a:spcPct val="0"/>
                </a:spcBef>
              </a:pPr>
              <a:t>15</a:t>
            </a:fld>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135BEC32-FD14-4C4D-8295-9C8A47F25B04}"/>
              </a:ext>
            </a:extLst>
          </p:cNvPr>
          <p:cNvSpPr>
            <a:spLocks noChangeArrowheads="1"/>
          </p:cNvSpPr>
          <p:nvPr/>
        </p:nvSpPr>
        <p:spPr bwMode="auto">
          <a:xfrm>
            <a:off x="609600" y="1219200"/>
            <a:ext cx="7924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5" name="Line 8">
            <a:extLst>
              <a:ext uri="{FF2B5EF4-FFF2-40B4-BE49-F238E27FC236}">
                <a16:creationId xmlns:a16="http://schemas.microsoft.com/office/drawing/2014/main" id="{3BD64FF0-2A25-8B4D-9707-37C2F1083B50}"/>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122"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512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a:extLst>
              <a:ext uri="{FF2B5EF4-FFF2-40B4-BE49-F238E27FC236}">
                <a16:creationId xmlns:a16="http://schemas.microsoft.com/office/drawing/2014/main" id="{FAB9CB92-6069-0B4A-82B6-E3DB944B9324}"/>
              </a:ext>
            </a:extLst>
          </p:cNvPr>
          <p:cNvSpPr>
            <a:spLocks noGrp="1" noChangeArrowheads="1"/>
          </p:cNvSpPr>
          <p:nvPr>
            <p:ph type="dt" sz="half" idx="10"/>
          </p:nvPr>
        </p:nvSpPr>
        <p:spPr/>
        <p:txBody>
          <a:bodyPr/>
          <a:lstStyle>
            <a:lvl1pPr>
              <a:defRPr/>
            </a:lvl1pPr>
          </a:lstStyle>
          <a:p>
            <a:pPr>
              <a:defRPr/>
            </a:pPr>
            <a:endParaRPr lang="en-US" altLang="en-US"/>
          </a:p>
        </p:txBody>
      </p:sp>
      <p:sp>
        <p:nvSpPr>
          <p:cNvPr id="7" name="Rectangle 5">
            <a:extLst>
              <a:ext uri="{FF2B5EF4-FFF2-40B4-BE49-F238E27FC236}">
                <a16:creationId xmlns:a16="http://schemas.microsoft.com/office/drawing/2014/main" id="{194829A2-1188-BC42-A72C-911193D898CB}"/>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8" name="Rectangle 6">
            <a:extLst>
              <a:ext uri="{FF2B5EF4-FFF2-40B4-BE49-F238E27FC236}">
                <a16:creationId xmlns:a16="http://schemas.microsoft.com/office/drawing/2014/main" id="{A7476BCE-B73A-034E-8B70-FB96CC8EE113}"/>
              </a:ext>
            </a:extLst>
          </p:cNvPr>
          <p:cNvSpPr>
            <a:spLocks noGrp="1" noChangeArrowheads="1"/>
          </p:cNvSpPr>
          <p:nvPr>
            <p:ph type="sldNum" sz="quarter" idx="12"/>
          </p:nvPr>
        </p:nvSpPr>
        <p:spPr/>
        <p:txBody>
          <a:bodyPr/>
          <a:lstStyle>
            <a:lvl1pPr>
              <a:defRPr/>
            </a:lvl1pPr>
          </a:lstStyle>
          <a:p>
            <a:pPr>
              <a:defRPr/>
            </a:pPr>
            <a:fld id="{F7D10A0B-40EC-9644-958A-13D322DF32B3}" type="slidenum">
              <a:rPr lang="en-US" altLang="en-US"/>
              <a:pPr>
                <a:defRPr/>
              </a:pPr>
              <a:t>‹#›</a:t>
            </a:fld>
            <a:endParaRPr lang="en-US" altLang="en-US"/>
          </a:p>
        </p:txBody>
      </p:sp>
    </p:spTree>
    <p:extLst>
      <p:ext uri="{BB962C8B-B14F-4D97-AF65-F5344CB8AC3E}">
        <p14:creationId xmlns:p14="http://schemas.microsoft.com/office/powerpoint/2010/main" val="206496994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890E588-B407-0E4B-85C3-6F4FDF98C16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5AEB7183-3F44-DF44-BE91-43ECDE425FF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5DB220A-3E38-EB43-9614-5F9DB3224312}"/>
              </a:ext>
            </a:extLst>
          </p:cNvPr>
          <p:cNvSpPr>
            <a:spLocks noGrp="1" noChangeArrowheads="1"/>
          </p:cNvSpPr>
          <p:nvPr>
            <p:ph type="sldNum" sz="quarter" idx="12"/>
          </p:nvPr>
        </p:nvSpPr>
        <p:spPr>
          <a:ln/>
        </p:spPr>
        <p:txBody>
          <a:bodyPr/>
          <a:lstStyle>
            <a:lvl1pPr>
              <a:defRPr/>
            </a:lvl1pPr>
          </a:lstStyle>
          <a:p>
            <a:pPr>
              <a:defRPr/>
            </a:pPr>
            <a:fld id="{6651FE86-0E2D-D544-982C-56135653F93C}" type="slidenum">
              <a:rPr lang="en-US" altLang="en-US"/>
              <a:pPr>
                <a:defRPr/>
              </a:pPr>
              <a:t>‹#›</a:t>
            </a:fld>
            <a:endParaRPr lang="en-US" altLang="en-US"/>
          </a:p>
        </p:txBody>
      </p:sp>
    </p:spTree>
    <p:extLst>
      <p:ext uri="{BB962C8B-B14F-4D97-AF65-F5344CB8AC3E}">
        <p14:creationId xmlns:p14="http://schemas.microsoft.com/office/powerpoint/2010/main" val="28663278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91D9D68-9A95-3348-B3A6-2F47424EA4A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4BD0BB8E-F927-0744-BE42-6E92E4DC31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E4A71C2-5D00-9E47-8709-1D01445BEA44}"/>
              </a:ext>
            </a:extLst>
          </p:cNvPr>
          <p:cNvSpPr>
            <a:spLocks noGrp="1" noChangeArrowheads="1"/>
          </p:cNvSpPr>
          <p:nvPr>
            <p:ph type="sldNum" sz="quarter" idx="12"/>
          </p:nvPr>
        </p:nvSpPr>
        <p:spPr>
          <a:ln/>
        </p:spPr>
        <p:txBody>
          <a:bodyPr/>
          <a:lstStyle>
            <a:lvl1pPr>
              <a:defRPr/>
            </a:lvl1pPr>
          </a:lstStyle>
          <a:p>
            <a:pPr>
              <a:defRPr/>
            </a:pPr>
            <a:fld id="{217EBD1E-B93D-B646-BA94-E54EEBEA868F}" type="slidenum">
              <a:rPr lang="en-US" altLang="en-US"/>
              <a:pPr>
                <a:defRPr/>
              </a:pPr>
              <a:t>‹#›</a:t>
            </a:fld>
            <a:endParaRPr lang="en-US" altLang="en-US"/>
          </a:p>
        </p:txBody>
      </p:sp>
    </p:spTree>
    <p:extLst>
      <p:ext uri="{BB962C8B-B14F-4D97-AF65-F5344CB8AC3E}">
        <p14:creationId xmlns:p14="http://schemas.microsoft.com/office/powerpoint/2010/main" val="333424801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2C90145-E700-BF43-B02B-FBF02387C7D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F8478069-9E2A-1F43-9461-92FD808B54A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283657D6-AAE9-A441-AB4B-D4C486B2FE53}"/>
              </a:ext>
            </a:extLst>
          </p:cNvPr>
          <p:cNvSpPr>
            <a:spLocks noGrp="1" noChangeArrowheads="1"/>
          </p:cNvSpPr>
          <p:nvPr>
            <p:ph type="sldNum" sz="quarter" idx="12"/>
          </p:nvPr>
        </p:nvSpPr>
        <p:spPr>
          <a:ln/>
        </p:spPr>
        <p:txBody>
          <a:bodyPr/>
          <a:lstStyle>
            <a:lvl1pPr>
              <a:defRPr/>
            </a:lvl1pPr>
          </a:lstStyle>
          <a:p>
            <a:pPr>
              <a:defRPr/>
            </a:pPr>
            <a:fld id="{E15D482F-D194-F447-9F67-3D9222943DB8}" type="slidenum">
              <a:rPr lang="en-US" altLang="en-US"/>
              <a:pPr>
                <a:defRPr/>
              </a:pPr>
              <a:t>‹#›</a:t>
            </a:fld>
            <a:endParaRPr lang="en-US" altLang="en-US"/>
          </a:p>
        </p:txBody>
      </p:sp>
    </p:spTree>
    <p:extLst>
      <p:ext uri="{BB962C8B-B14F-4D97-AF65-F5344CB8AC3E}">
        <p14:creationId xmlns:p14="http://schemas.microsoft.com/office/powerpoint/2010/main" val="211558766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08198574-8867-034B-AE7B-D23A09DA2FD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6953C8CB-7A2F-DA40-AF67-57751E03E7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B7E75C5-B479-AE4C-A19A-E36356C6BFA2}"/>
              </a:ext>
            </a:extLst>
          </p:cNvPr>
          <p:cNvSpPr>
            <a:spLocks noGrp="1" noChangeArrowheads="1"/>
          </p:cNvSpPr>
          <p:nvPr>
            <p:ph type="sldNum" sz="quarter" idx="12"/>
          </p:nvPr>
        </p:nvSpPr>
        <p:spPr>
          <a:ln/>
        </p:spPr>
        <p:txBody>
          <a:bodyPr/>
          <a:lstStyle>
            <a:lvl1pPr>
              <a:defRPr/>
            </a:lvl1pPr>
          </a:lstStyle>
          <a:p>
            <a:pPr>
              <a:defRPr/>
            </a:pPr>
            <a:fld id="{3F463525-203A-A644-A4F8-7D6F42F29248}" type="slidenum">
              <a:rPr lang="en-US" altLang="en-US"/>
              <a:pPr>
                <a:defRPr/>
              </a:pPr>
              <a:t>‹#›</a:t>
            </a:fld>
            <a:endParaRPr lang="en-US" altLang="en-US"/>
          </a:p>
        </p:txBody>
      </p:sp>
    </p:spTree>
    <p:extLst>
      <p:ext uri="{BB962C8B-B14F-4D97-AF65-F5344CB8AC3E}">
        <p14:creationId xmlns:p14="http://schemas.microsoft.com/office/powerpoint/2010/main" val="31939596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9144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22842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2284200"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4573202"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6856799"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6393490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830612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9144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6309360" y="465592"/>
            <a:ext cx="256032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6309360" y="1752451"/>
            <a:ext cx="2560320" cy="4409398"/>
          </a:xfrm>
        </p:spPr>
        <p:txBody>
          <a:bodyPr>
            <a:normAutofit/>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861667114"/>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4055119"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4577119" y="225188"/>
            <a:ext cx="4566882"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521494" y="2082797"/>
            <a:ext cx="3529806"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521493" y="1658204"/>
            <a:ext cx="3818495" cy="1661993"/>
          </a:xfrm>
          <a:prstGeom prst="rect">
            <a:avLst/>
          </a:prstGeom>
          <a:noFill/>
        </p:spPr>
        <p:txBody>
          <a:bodyPr wrap="square" lIns="0" rtlCol="0">
            <a:spAutoFit/>
          </a:bodyPr>
          <a:lstStyle/>
          <a:p>
            <a:pPr lvl="0"/>
            <a:r>
              <a:rPr lang="fr-FR" sz="2100" dirty="0">
                <a:solidFill>
                  <a:schemeClr val="tx2"/>
                </a:solidFill>
              </a:rPr>
              <a:t>Cliquez pour modifier les styles du texte du masque</a:t>
            </a:r>
          </a:p>
          <a:p>
            <a:pPr lvl="1"/>
            <a:r>
              <a:rPr lang="fr-FR" sz="2100" dirty="0">
                <a:solidFill>
                  <a:schemeClr val="tx2"/>
                </a:solidFill>
              </a:rPr>
              <a:t>Deuxième niveau</a:t>
            </a:r>
          </a:p>
          <a:p>
            <a:pPr lvl="2"/>
            <a:r>
              <a:rPr lang="fr-FR" sz="21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927030" y="6318001"/>
            <a:ext cx="3086100" cy="365125"/>
          </a:xfrm>
        </p:spPr>
        <p:txBody>
          <a:bodyPr/>
          <a:lstStyle/>
          <a:p>
            <a:r>
              <a:rPr lang="fr-FR"/>
              <a:t>Presentation - Japan</a:t>
            </a:r>
          </a:p>
        </p:txBody>
      </p:sp>
    </p:spTree>
    <p:extLst>
      <p:ext uri="{BB962C8B-B14F-4D97-AF65-F5344CB8AC3E}">
        <p14:creationId xmlns:p14="http://schemas.microsoft.com/office/powerpoint/2010/main" val="2383113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690037"/>
            <a:ext cx="80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096682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1494" y="478539"/>
            <a:ext cx="8101013"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3087290" y="1601377"/>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3087290" y="2732443"/>
            <a:ext cx="2969419"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27 September 2022</a:t>
            </a:r>
          </a:p>
        </p:txBody>
      </p:sp>
      <p:sp>
        <p:nvSpPr>
          <p:cNvPr id="8" name="Footer Placeholder 5"/>
          <p:cNvSpPr>
            <a:spLocks noGrp="1"/>
          </p:cNvSpPr>
          <p:nvPr>
            <p:ph type="ftr" sz="quarter" idx="18"/>
          </p:nvPr>
        </p:nvSpPr>
        <p:spPr bwMode="auto"/>
        <p:txBody>
          <a:bodyPr/>
          <a:lstStyle/>
          <a:p>
            <a:pPr>
              <a:defRPr/>
            </a:pPr>
            <a:r>
              <a:rPr lang="en-US"/>
              <a:t>Presentation - Japan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2456" y="5078525"/>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3038" y="1601377"/>
            <a:ext cx="2969419"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6174291" y="5078525"/>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6174291" y="1601377"/>
            <a:ext cx="2969419"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403160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182DF4E-FF3D-0D45-8337-EDEA0E2D81E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D2A8CB98-E10D-934A-8823-A42E6A560D6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DED9AA7-F200-CC45-A859-EA4B6546365D}"/>
              </a:ext>
            </a:extLst>
          </p:cNvPr>
          <p:cNvSpPr>
            <a:spLocks noGrp="1" noChangeArrowheads="1"/>
          </p:cNvSpPr>
          <p:nvPr>
            <p:ph type="sldNum" sz="quarter" idx="12"/>
          </p:nvPr>
        </p:nvSpPr>
        <p:spPr>
          <a:ln/>
        </p:spPr>
        <p:txBody>
          <a:bodyPr/>
          <a:lstStyle>
            <a:lvl1pPr>
              <a:defRPr/>
            </a:lvl1pPr>
          </a:lstStyle>
          <a:p>
            <a:pPr>
              <a:defRPr/>
            </a:pPr>
            <a:fld id="{DB561AC3-EF4B-DD46-ACA6-1CFAEBB01EFE}" type="slidenum">
              <a:rPr lang="en-US" altLang="en-US"/>
              <a:pPr>
                <a:defRPr/>
              </a:pPr>
              <a:t>‹#›</a:t>
            </a:fld>
            <a:endParaRPr lang="en-US" altLang="en-US"/>
          </a:p>
        </p:txBody>
      </p:sp>
    </p:spTree>
    <p:extLst>
      <p:ext uri="{BB962C8B-B14F-4D97-AF65-F5344CB8AC3E}">
        <p14:creationId xmlns:p14="http://schemas.microsoft.com/office/powerpoint/2010/main" val="1915232060"/>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2"/>
            <a:ext cx="9144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4600353"/>
            <a:ext cx="2562394" cy="1560510"/>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4600353"/>
            <a:ext cx="2532777" cy="1560511"/>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4600353"/>
            <a:ext cx="2558754" cy="1560510"/>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1745921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1494" y="476250"/>
            <a:ext cx="8101013"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520987" y="1684948"/>
            <a:ext cx="8101013"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521494" y="4391027"/>
            <a:ext cx="2561894"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3307678" y="4393425"/>
            <a:ext cx="2532284"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27 September 2022</a:t>
            </a:r>
          </a:p>
        </p:txBody>
      </p:sp>
      <p:sp>
        <p:nvSpPr>
          <p:cNvPr id="9" name="Footer Placeholder 3"/>
          <p:cNvSpPr>
            <a:spLocks noGrp="1"/>
          </p:cNvSpPr>
          <p:nvPr>
            <p:ph type="ftr" sz="quarter" idx="17"/>
          </p:nvPr>
        </p:nvSpPr>
        <p:spPr bwMode="auto"/>
        <p:txBody>
          <a:bodyPr/>
          <a:lstStyle/>
          <a:p>
            <a:pPr>
              <a:defRPr/>
            </a:pPr>
            <a:r>
              <a:rPr lang="en-US"/>
              <a:t>Presentation - Japan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6064252" y="4393425"/>
            <a:ext cx="2558255"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2024365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4536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4608000" y="2309799"/>
            <a:ext cx="4536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9448592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617400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308700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522000" y="1767566"/>
            <a:ext cx="81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5838664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4608000" y="4093535"/>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4608000" y="1775152"/>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2582567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849120"/>
            <a:ext cx="1953553"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043356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31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2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93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0344854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28650" y="1825625"/>
            <a:ext cx="38862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4629150" y="1825625"/>
            <a:ext cx="38862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27 September 2022</a:t>
            </a:r>
            <a:endParaRPr lang="fr-FR"/>
          </a:p>
        </p:txBody>
      </p:sp>
      <p:sp>
        <p:nvSpPr>
          <p:cNvPr id="6" name="Espace réservé du pied de page 5"/>
          <p:cNvSpPr>
            <a:spLocks noGrp="1"/>
          </p:cNvSpPr>
          <p:nvPr>
            <p:ph type="ftr" sz="quarter" idx="11"/>
          </p:nvPr>
        </p:nvSpPr>
        <p:spPr/>
        <p:txBody>
          <a:bodyPr/>
          <a:lstStyle/>
          <a:p>
            <a:r>
              <a:rPr lang="fr-FR"/>
              <a:t>Presentation - Japan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9417675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90A10725-9DB7-9448-B0BD-1E96AB68D971}"/>
              </a:ext>
            </a:extLst>
          </p:cNvPr>
          <p:cNvSpPr>
            <a:spLocks noChangeArrowheads="1"/>
          </p:cNvSpPr>
          <p:nvPr/>
        </p:nvSpPr>
        <p:spPr bwMode="auto">
          <a:xfrm>
            <a:off x="609600" y="1219200"/>
            <a:ext cx="7924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5" name="Line 8">
            <a:extLst>
              <a:ext uri="{FF2B5EF4-FFF2-40B4-BE49-F238E27FC236}">
                <a16:creationId xmlns:a16="http://schemas.microsoft.com/office/drawing/2014/main" id="{C61C6BA4-4D65-6743-8660-CC4FAAA02FD6}"/>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122"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512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a:extLst>
              <a:ext uri="{FF2B5EF4-FFF2-40B4-BE49-F238E27FC236}">
                <a16:creationId xmlns:a16="http://schemas.microsoft.com/office/drawing/2014/main" id="{5D24251F-0040-3949-A8F4-19D3696637FA}"/>
              </a:ext>
            </a:extLst>
          </p:cNvPr>
          <p:cNvSpPr>
            <a:spLocks noGrp="1" noChangeArrowheads="1"/>
          </p:cNvSpPr>
          <p:nvPr>
            <p:ph type="dt" sz="half" idx="10"/>
          </p:nvPr>
        </p:nvSpPr>
        <p:spPr/>
        <p:txBody>
          <a:bodyPr/>
          <a:lstStyle>
            <a:lvl1pPr>
              <a:defRPr/>
            </a:lvl1pPr>
          </a:lstStyle>
          <a:p>
            <a:pPr>
              <a:defRPr/>
            </a:pPr>
            <a:endParaRPr lang="en-US" altLang="en-US"/>
          </a:p>
        </p:txBody>
      </p:sp>
      <p:sp>
        <p:nvSpPr>
          <p:cNvPr id="7" name="Rectangle 5">
            <a:extLst>
              <a:ext uri="{FF2B5EF4-FFF2-40B4-BE49-F238E27FC236}">
                <a16:creationId xmlns:a16="http://schemas.microsoft.com/office/drawing/2014/main" id="{81D3527E-7305-DF42-9819-96B9D6350027}"/>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8" name="Rectangle 6">
            <a:extLst>
              <a:ext uri="{FF2B5EF4-FFF2-40B4-BE49-F238E27FC236}">
                <a16:creationId xmlns:a16="http://schemas.microsoft.com/office/drawing/2014/main" id="{1846263F-B87E-0240-9B99-36A3C87595F0}"/>
              </a:ext>
            </a:extLst>
          </p:cNvPr>
          <p:cNvSpPr>
            <a:spLocks noGrp="1" noChangeArrowheads="1"/>
          </p:cNvSpPr>
          <p:nvPr>
            <p:ph type="sldNum" sz="quarter" idx="12"/>
          </p:nvPr>
        </p:nvSpPr>
        <p:spPr/>
        <p:txBody>
          <a:bodyPr/>
          <a:lstStyle>
            <a:lvl1pPr>
              <a:defRPr/>
            </a:lvl1pPr>
          </a:lstStyle>
          <a:p>
            <a:pPr>
              <a:defRPr/>
            </a:pPr>
            <a:fld id="{6F820986-0F3D-1F4D-9C41-240AE47587EB}" type="slidenum">
              <a:rPr lang="en-US" altLang="en-US"/>
              <a:pPr>
                <a:defRPr/>
              </a:pPr>
              <a:t>‹#›</a:t>
            </a:fld>
            <a:endParaRPr lang="en-US" altLang="en-US"/>
          </a:p>
        </p:txBody>
      </p:sp>
    </p:spTree>
    <p:extLst>
      <p:ext uri="{BB962C8B-B14F-4D97-AF65-F5344CB8AC3E}">
        <p14:creationId xmlns:p14="http://schemas.microsoft.com/office/powerpoint/2010/main" val="24665011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E3B58C0-B133-F64C-A320-3C0319CF296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F05E4C53-7E30-1441-A590-29AFA47A63D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48E5FEC-3EA8-BD4F-BE66-B90BB7E882C0}"/>
              </a:ext>
            </a:extLst>
          </p:cNvPr>
          <p:cNvSpPr>
            <a:spLocks noGrp="1" noChangeArrowheads="1"/>
          </p:cNvSpPr>
          <p:nvPr>
            <p:ph type="sldNum" sz="quarter" idx="12"/>
          </p:nvPr>
        </p:nvSpPr>
        <p:spPr>
          <a:ln/>
        </p:spPr>
        <p:txBody>
          <a:bodyPr/>
          <a:lstStyle>
            <a:lvl1pPr>
              <a:defRPr/>
            </a:lvl1pPr>
          </a:lstStyle>
          <a:p>
            <a:pPr>
              <a:defRPr/>
            </a:pPr>
            <a:fld id="{6109CE77-F6B5-524B-BA21-11B0225280F3}" type="slidenum">
              <a:rPr lang="en-US" altLang="en-US"/>
              <a:pPr>
                <a:defRPr/>
              </a:pPr>
              <a:t>‹#›</a:t>
            </a:fld>
            <a:endParaRPr lang="en-US" altLang="en-US"/>
          </a:p>
        </p:txBody>
      </p:sp>
    </p:spTree>
    <p:extLst>
      <p:ext uri="{BB962C8B-B14F-4D97-AF65-F5344CB8AC3E}">
        <p14:creationId xmlns:p14="http://schemas.microsoft.com/office/powerpoint/2010/main" val="1577434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77C7C3D2-5877-9F4E-BC50-33D29271A19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18D813D-C595-B24B-9D0B-23A295353C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B40CBA8-527D-4643-A399-CB231F8F0E7D}"/>
              </a:ext>
            </a:extLst>
          </p:cNvPr>
          <p:cNvSpPr>
            <a:spLocks noGrp="1" noChangeArrowheads="1"/>
          </p:cNvSpPr>
          <p:nvPr>
            <p:ph type="sldNum" sz="quarter" idx="12"/>
          </p:nvPr>
        </p:nvSpPr>
        <p:spPr>
          <a:ln/>
        </p:spPr>
        <p:txBody>
          <a:bodyPr/>
          <a:lstStyle>
            <a:lvl1pPr>
              <a:defRPr/>
            </a:lvl1pPr>
          </a:lstStyle>
          <a:p>
            <a:pPr>
              <a:defRPr/>
            </a:pPr>
            <a:fld id="{881BCC69-3898-8B45-9ACA-D617883C1742}" type="slidenum">
              <a:rPr lang="en-US" altLang="en-US"/>
              <a:pPr>
                <a:defRPr/>
              </a:pPr>
              <a:t>‹#›</a:t>
            </a:fld>
            <a:endParaRPr lang="en-US" altLang="en-US"/>
          </a:p>
        </p:txBody>
      </p:sp>
    </p:spTree>
    <p:extLst>
      <p:ext uri="{BB962C8B-B14F-4D97-AF65-F5344CB8AC3E}">
        <p14:creationId xmlns:p14="http://schemas.microsoft.com/office/powerpoint/2010/main" val="2015939830"/>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1EA868EE-4C62-6040-917D-6CBEAF3725C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97124722-1004-9445-88D0-926D0AE8B8F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B431BEF6-5D0A-7D43-B803-182C4CE687E9}"/>
              </a:ext>
            </a:extLst>
          </p:cNvPr>
          <p:cNvSpPr>
            <a:spLocks noGrp="1" noChangeArrowheads="1"/>
          </p:cNvSpPr>
          <p:nvPr>
            <p:ph type="sldNum" sz="quarter" idx="12"/>
          </p:nvPr>
        </p:nvSpPr>
        <p:spPr>
          <a:ln/>
        </p:spPr>
        <p:txBody>
          <a:bodyPr/>
          <a:lstStyle>
            <a:lvl1pPr>
              <a:defRPr/>
            </a:lvl1pPr>
          </a:lstStyle>
          <a:p>
            <a:pPr>
              <a:defRPr/>
            </a:pPr>
            <a:fld id="{30C055BF-6100-6E42-A8F0-66D2837FB3F8}" type="slidenum">
              <a:rPr lang="en-US" altLang="en-US"/>
              <a:pPr>
                <a:defRPr/>
              </a:pPr>
              <a:t>‹#›</a:t>
            </a:fld>
            <a:endParaRPr lang="en-US" altLang="en-US"/>
          </a:p>
        </p:txBody>
      </p:sp>
    </p:spTree>
    <p:extLst>
      <p:ext uri="{BB962C8B-B14F-4D97-AF65-F5344CB8AC3E}">
        <p14:creationId xmlns:p14="http://schemas.microsoft.com/office/powerpoint/2010/main" val="26172758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817A312-FF0F-E947-BD21-033DCD7D1B5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2454522A-5C15-6641-A626-281F34179D8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8EBE511-DDB4-AB48-B83C-21BFA349C6C5}"/>
              </a:ext>
            </a:extLst>
          </p:cNvPr>
          <p:cNvSpPr>
            <a:spLocks noGrp="1" noChangeArrowheads="1"/>
          </p:cNvSpPr>
          <p:nvPr>
            <p:ph type="sldNum" sz="quarter" idx="12"/>
          </p:nvPr>
        </p:nvSpPr>
        <p:spPr>
          <a:ln/>
        </p:spPr>
        <p:txBody>
          <a:bodyPr/>
          <a:lstStyle>
            <a:lvl1pPr>
              <a:defRPr/>
            </a:lvl1pPr>
          </a:lstStyle>
          <a:p>
            <a:pPr>
              <a:defRPr/>
            </a:pPr>
            <a:fld id="{D3F3A953-2931-1F43-9115-8985B11AE708}" type="slidenum">
              <a:rPr lang="en-US" altLang="en-US"/>
              <a:pPr>
                <a:defRPr/>
              </a:pPr>
              <a:t>‹#›</a:t>
            </a:fld>
            <a:endParaRPr lang="en-US" altLang="en-US"/>
          </a:p>
        </p:txBody>
      </p:sp>
    </p:spTree>
    <p:extLst>
      <p:ext uri="{BB962C8B-B14F-4D97-AF65-F5344CB8AC3E}">
        <p14:creationId xmlns:p14="http://schemas.microsoft.com/office/powerpoint/2010/main" val="32812527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2E20907A-E20E-254D-87A3-3F100149B28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139F2AFB-E337-3F49-B211-08151457819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41AFECE7-1AA4-D34C-BAFA-D29094A880B0}"/>
              </a:ext>
            </a:extLst>
          </p:cNvPr>
          <p:cNvSpPr>
            <a:spLocks noGrp="1" noChangeArrowheads="1"/>
          </p:cNvSpPr>
          <p:nvPr>
            <p:ph type="sldNum" sz="quarter" idx="12"/>
          </p:nvPr>
        </p:nvSpPr>
        <p:spPr>
          <a:ln/>
        </p:spPr>
        <p:txBody>
          <a:bodyPr/>
          <a:lstStyle>
            <a:lvl1pPr>
              <a:defRPr/>
            </a:lvl1pPr>
          </a:lstStyle>
          <a:p>
            <a:pPr>
              <a:defRPr/>
            </a:pPr>
            <a:fld id="{798666E0-CE1D-F74C-9DA7-D99C5AB8E7FF}" type="slidenum">
              <a:rPr lang="en-US" altLang="en-US"/>
              <a:pPr>
                <a:defRPr/>
              </a:pPr>
              <a:t>‹#›</a:t>
            </a:fld>
            <a:endParaRPr lang="en-US" altLang="en-US"/>
          </a:p>
        </p:txBody>
      </p:sp>
    </p:spTree>
    <p:extLst>
      <p:ext uri="{BB962C8B-B14F-4D97-AF65-F5344CB8AC3E}">
        <p14:creationId xmlns:p14="http://schemas.microsoft.com/office/powerpoint/2010/main" val="8439103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7E4AE44D-7B7C-A84F-9FE6-D7BC854BFBD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A2E789C0-CCB8-F449-B230-2FF19B105D2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1948615C-5199-9449-BF15-8A815EA963B9}"/>
              </a:ext>
            </a:extLst>
          </p:cNvPr>
          <p:cNvSpPr>
            <a:spLocks noGrp="1" noChangeArrowheads="1"/>
          </p:cNvSpPr>
          <p:nvPr>
            <p:ph type="sldNum" sz="quarter" idx="12"/>
          </p:nvPr>
        </p:nvSpPr>
        <p:spPr>
          <a:ln/>
        </p:spPr>
        <p:txBody>
          <a:bodyPr/>
          <a:lstStyle>
            <a:lvl1pPr>
              <a:defRPr/>
            </a:lvl1pPr>
          </a:lstStyle>
          <a:p>
            <a:pPr>
              <a:defRPr/>
            </a:pPr>
            <a:fld id="{1CD9ED1B-372F-FA45-99A4-701EA7A84E07}" type="slidenum">
              <a:rPr lang="en-US" altLang="en-US"/>
              <a:pPr>
                <a:defRPr/>
              </a:pPr>
              <a:t>‹#›</a:t>
            </a:fld>
            <a:endParaRPr lang="en-US" altLang="en-US"/>
          </a:p>
        </p:txBody>
      </p:sp>
    </p:spTree>
    <p:extLst>
      <p:ext uri="{BB962C8B-B14F-4D97-AF65-F5344CB8AC3E}">
        <p14:creationId xmlns:p14="http://schemas.microsoft.com/office/powerpoint/2010/main" val="56961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857A351-5DF7-B746-890E-4E3CB9A508D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CCE8AB18-6C80-3943-B028-5D83146E9AD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7488F08C-B167-A04D-8183-BDDBC83FE7AA}"/>
              </a:ext>
            </a:extLst>
          </p:cNvPr>
          <p:cNvSpPr>
            <a:spLocks noGrp="1" noChangeArrowheads="1"/>
          </p:cNvSpPr>
          <p:nvPr>
            <p:ph type="sldNum" sz="quarter" idx="12"/>
          </p:nvPr>
        </p:nvSpPr>
        <p:spPr>
          <a:ln/>
        </p:spPr>
        <p:txBody>
          <a:bodyPr/>
          <a:lstStyle>
            <a:lvl1pPr>
              <a:defRPr/>
            </a:lvl1pPr>
          </a:lstStyle>
          <a:p>
            <a:pPr>
              <a:defRPr/>
            </a:pPr>
            <a:fld id="{AC75DFD2-4D1A-E747-8069-91EFF18CB44A}" type="slidenum">
              <a:rPr lang="en-US" altLang="en-US"/>
              <a:pPr>
                <a:defRPr/>
              </a:pPr>
              <a:t>‹#›</a:t>
            </a:fld>
            <a:endParaRPr lang="en-US" altLang="en-US"/>
          </a:p>
        </p:txBody>
      </p:sp>
    </p:spTree>
    <p:extLst>
      <p:ext uri="{BB962C8B-B14F-4D97-AF65-F5344CB8AC3E}">
        <p14:creationId xmlns:p14="http://schemas.microsoft.com/office/powerpoint/2010/main" val="9086578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31E158A-4562-F046-B4AD-2FA0B34D2A3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DD83453-DB04-744B-AAFB-05BD2FFCFD6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87BC9EA-CAED-5A44-8C91-708CEEE1AD0D}"/>
              </a:ext>
            </a:extLst>
          </p:cNvPr>
          <p:cNvSpPr>
            <a:spLocks noGrp="1" noChangeArrowheads="1"/>
          </p:cNvSpPr>
          <p:nvPr>
            <p:ph type="sldNum" sz="quarter" idx="12"/>
          </p:nvPr>
        </p:nvSpPr>
        <p:spPr>
          <a:ln/>
        </p:spPr>
        <p:txBody>
          <a:bodyPr/>
          <a:lstStyle>
            <a:lvl1pPr>
              <a:defRPr/>
            </a:lvl1pPr>
          </a:lstStyle>
          <a:p>
            <a:pPr>
              <a:defRPr/>
            </a:pPr>
            <a:fld id="{2EC676E7-6AB4-6E42-8D44-93897740638A}" type="slidenum">
              <a:rPr lang="en-US" altLang="en-US"/>
              <a:pPr>
                <a:defRPr/>
              </a:pPr>
              <a:t>‹#›</a:t>
            </a:fld>
            <a:endParaRPr lang="en-US" altLang="en-US"/>
          </a:p>
        </p:txBody>
      </p:sp>
    </p:spTree>
    <p:extLst>
      <p:ext uri="{BB962C8B-B14F-4D97-AF65-F5344CB8AC3E}">
        <p14:creationId xmlns:p14="http://schemas.microsoft.com/office/powerpoint/2010/main" val="4049243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2F7B2323-4CB4-894A-9EF7-02159AE7A8B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012C2AEC-3710-B64B-A531-9932AA44F47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803353CB-0057-3B47-AB8A-0985EE5E5547}"/>
              </a:ext>
            </a:extLst>
          </p:cNvPr>
          <p:cNvSpPr>
            <a:spLocks noGrp="1" noChangeArrowheads="1"/>
          </p:cNvSpPr>
          <p:nvPr>
            <p:ph type="sldNum" sz="quarter" idx="12"/>
          </p:nvPr>
        </p:nvSpPr>
        <p:spPr>
          <a:ln/>
        </p:spPr>
        <p:txBody>
          <a:bodyPr/>
          <a:lstStyle>
            <a:lvl1pPr>
              <a:defRPr/>
            </a:lvl1pPr>
          </a:lstStyle>
          <a:p>
            <a:pPr>
              <a:defRPr/>
            </a:pPr>
            <a:fld id="{6D539ED0-9CAE-0B43-B864-CACB424D2E57}" type="slidenum">
              <a:rPr lang="en-US" altLang="en-US"/>
              <a:pPr>
                <a:defRPr/>
              </a:pPr>
              <a:t>‹#›</a:t>
            </a:fld>
            <a:endParaRPr lang="en-US" altLang="en-US"/>
          </a:p>
        </p:txBody>
      </p:sp>
    </p:spTree>
    <p:extLst>
      <p:ext uri="{BB962C8B-B14F-4D97-AF65-F5344CB8AC3E}">
        <p14:creationId xmlns:p14="http://schemas.microsoft.com/office/powerpoint/2010/main" val="5035627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F60F38E-6915-814D-A39B-560BF0CE8B9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C129C8B-8DB4-CD47-8EEF-B07BFA9AD3D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62FB584-A68A-AB43-A16C-1985951EB5A5}"/>
              </a:ext>
            </a:extLst>
          </p:cNvPr>
          <p:cNvSpPr>
            <a:spLocks noGrp="1" noChangeArrowheads="1"/>
          </p:cNvSpPr>
          <p:nvPr>
            <p:ph type="sldNum" sz="quarter" idx="12"/>
          </p:nvPr>
        </p:nvSpPr>
        <p:spPr>
          <a:ln/>
        </p:spPr>
        <p:txBody>
          <a:bodyPr/>
          <a:lstStyle>
            <a:lvl1pPr>
              <a:defRPr/>
            </a:lvl1pPr>
          </a:lstStyle>
          <a:p>
            <a:pPr>
              <a:defRPr/>
            </a:pPr>
            <a:fld id="{19ACCE7D-C5A8-8949-ACB3-24B6BD934FF9}" type="slidenum">
              <a:rPr lang="en-US" altLang="en-US"/>
              <a:pPr>
                <a:defRPr/>
              </a:pPr>
              <a:t>‹#›</a:t>
            </a:fld>
            <a:endParaRPr lang="en-US" altLang="en-US"/>
          </a:p>
        </p:txBody>
      </p:sp>
    </p:spTree>
    <p:extLst>
      <p:ext uri="{BB962C8B-B14F-4D97-AF65-F5344CB8AC3E}">
        <p14:creationId xmlns:p14="http://schemas.microsoft.com/office/powerpoint/2010/main" val="21802893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3E41BE9-AE64-8344-8138-E565F223F2A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BFA1D0A7-527A-694C-8AE3-FCEAACF2916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D57D476-AD85-E34C-8A52-D261C5425A36}"/>
              </a:ext>
            </a:extLst>
          </p:cNvPr>
          <p:cNvSpPr>
            <a:spLocks noGrp="1" noChangeArrowheads="1"/>
          </p:cNvSpPr>
          <p:nvPr>
            <p:ph type="sldNum" sz="quarter" idx="12"/>
          </p:nvPr>
        </p:nvSpPr>
        <p:spPr>
          <a:ln/>
        </p:spPr>
        <p:txBody>
          <a:bodyPr/>
          <a:lstStyle>
            <a:lvl1pPr>
              <a:defRPr/>
            </a:lvl1pPr>
          </a:lstStyle>
          <a:p>
            <a:pPr>
              <a:defRPr/>
            </a:pPr>
            <a:fld id="{29B78166-768D-F348-AFAA-9670774EAEA4}" type="slidenum">
              <a:rPr lang="en-US" altLang="en-US"/>
              <a:pPr>
                <a:defRPr/>
              </a:pPr>
              <a:t>‹#›</a:t>
            </a:fld>
            <a:endParaRPr lang="en-US" altLang="en-US"/>
          </a:p>
        </p:txBody>
      </p:sp>
    </p:spTree>
    <p:extLst>
      <p:ext uri="{BB962C8B-B14F-4D97-AF65-F5344CB8AC3E}">
        <p14:creationId xmlns:p14="http://schemas.microsoft.com/office/powerpoint/2010/main" val="26122002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A7F9C0E5-1A77-9544-A096-D5D8F9A1B10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77168968-E661-C940-8CCC-A07ADE4270B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22BCA35-D061-864A-8212-A187D2CB77FB}"/>
              </a:ext>
            </a:extLst>
          </p:cNvPr>
          <p:cNvSpPr>
            <a:spLocks noGrp="1" noChangeArrowheads="1"/>
          </p:cNvSpPr>
          <p:nvPr>
            <p:ph type="sldNum" sz="quarter" idx="12"/>
          </p:nvPr>
        </p:nvSpPr>
        <p:spPr>
          <a:ln/>
        </p:spPr>
        <p:txBody>
          <a:bodyPr/>
          <a:lstStyle>
            <a:lvl1pPr>
              <a:defRPr/>
            </a:lvl1pPr>
          </a:lstStyle>
          <a:p>
            <a:pPr>
              <a:defRPr/>
            </a:pPr>
            <a:fld id="{EF6D9A61-9181-584C-B9EB-63D8608260C8}" type="slidenum">
              <a:rPr lang="en-US" altLang="en-US"/>
              <a:pPr>
                <a:defRPr/>
              </a:pPr>
              <a:t>‹#›</a:t>
            </a:fld>
            <a:endParaRPr lang="en-US" altLang="en-US"/>
          </a:p>
        </p:txBody>
      </p:sp>
    </p:spTree>
    <p:extLst>
      <p:ext uri="{BB962C8B-B14F-4D97-AF65-F5344CB8AC3E}">
        <p14:creationId xmlns:p14="http://schemas.microsoft.com/office/powerpoint/2010/main" val="4177119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74B9F63A-B9F7-BC45-861B-10B6EB190F9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1A396DB-44A9-5444-B6E8-8C6EC9AF736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1EEA310F-D19E-D342-B32A-C8BCF480CBC8}"/>
              </a:ext>
            </a:extLst>
          </p:cNvPr>
          <p:cNvSpPr>
            <a:spLocks noGrp="1" noChangeArrowheads="1"/>
          </p:cNvSpPr>
          <p:nvPr>
            <p:ph type="sldNum" sz="quarter" idx="12"/>
          </p:nvPr>
        </p:nvSpPr>
        <p:spPr>
          <a:ln/>
        </p:spPr>
        <p:txBody>
          <a:bodyPr/>
          <a:lstStyle>
            <a:lvl1pPr>
              <a:defRPr/>
            </a:lvl1pPr>
          </a:lstStyle>
          <a:p>
            <a:pPr>
              <a:defRPr/>
            </a:pPr>
            <a:fld id="{1958FBDB-D3C3-D642-BD69-5B08EB3A40C9}" type="slidenum">
              <a:rPr lang="en-US" altLang="en-US"/>
              <a:pPr>
                <a:defRPr/>
              </a:pPr>
              <a:t>‹#›</a:t>
            </a:fld>
            <a:endParaRPr lang="en-US" altLang="en-US"/>
          </a:p>
        </p:txBody>
      </p:sp>
    </p:spTree>
    <p:extLst>
      <p:ext uri="{BB962C8B-B14F-4D97-AF65-F5344CB8AC3E}">
        <p14:creationId xmlns:p14="http://schemas.microsoft.com/office/powerpoint/2010/main" val="233756473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A9DF7A3A-ACF1-C645-875E-142B863E317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E056B5C7-9DB8-974D-88AA-A0B15B86400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9C81AA68-A938-694A-8956-2D2437DF7999}"/>
              </a:ext>
            </a:extLst>
          </p:cNvPr>
          <p:cNvSpPr>
            <a:spLocks noGrp="1" noChangeArrowheads="1"/>
          </p:cNvSpPr>
          <p:nvPr>
            <p:ph type="sldNum" sz="quarter" idx="12"/>
          </p:nvPr>
        </p:nvSpPr>
        <p:spPr>
          <a:ln/>
        </p:spPr>
        <p:txBody>
          <a:bodyPr/>
          <a:lstStyle>
            <a:lvl1pPr>
              <a:defRPr/>
            </a:lvl1pPr>
          </a:lstStyle>
          <a:p>
            <a:pPr>
              <a:defRPr/>
            </a:pPr>
            <a:fld id="{4C29E332-77DD-804C-90B9-359D98873E0A}" type="slidenum">
              <a:rPr lang="en-US" altLang="en-US"/>
              <a:pPr>
                <a:defRPr/>
              </a:pPr>
              <a:t>‹#›</a:t>
            </a:fld>
            <a:endParaRPr lang="en-US" altLang="en-US"/>
          </a:p>
        </p:txBody>
      </p:sp>
    </p:spTree>
    <p:extLst>
      <p:ext uri="{BB962C8B-B14F-4D97-AF65-F5344CB8AC3E}">
        <p14:creationId xmlns:p14="http://schemas.microsoft.com/office/powerpoint/2010/main" val="26203937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BD50023-D497-5B40-9390-310BBE5BEC01}"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9144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22842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2284200"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4573202"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6856799"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4358984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D5FF473F-841E-204B-8593-FC0D805822A7}"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9625593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95305E58-F677-994F-9CF7-EE6B07DB8CBA}"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9144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6309360" y="465592"/>
            <a:ext cx="256032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6309360" y="1752451"/>
            <a:ext cx="2560320" cy="4409398"/>
          </a:xfrm>
        </p:spPr>
        <p:txBody>
          <a:bodyPr>
            <a:normAutofit/>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022763502"/>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EE2B6DE-E46F-9F46-A744-A493437BC02B}" type="datetime1">
              <a:rPr lang="de-CH" smtClean="0"/>
              <a:t>14.10.25</a:t>
            </a:fld>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4055119"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4577119" y="225188"/>
            <a:ext cx="4566882"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521494" y="2082797"/>
            <a:ext cx="3529806" cy="4056938"/>
          </a:xfrm>
          <a:prstGeom prst="rect">
            <a:avLst/>
          </a:prstGeom>
        </p:spPr>
        <p:txBody>
          <a:bodyPr wrap="square">
            <a:noAutofit/>
          </a:bodyPr>
          <a:lstStyle/>
          <a:p>
            <a:endParaRPr lang="fr-FR">
              <a:latin typeface="Arial" charset="0"/>
              <a:ea typeface="Arial" charset="0"/>
              <a:cs typeface="Arial" charset="0"/>
            </a:endParaRP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927030" y="6318001"/>
            <a:ext cx="3086100" cy="365125"/>
          </a:xfrm>
        </p:spPr>
        <p:txBody>
          <a:bodyPr/>
          <a:lstStyle/>
          <a:p>
            <a:endParaRPr lang="fr-FR"/>
          </a:p>
        </p:txBody>
      </p:sp>
    </p:spTree>
    <p:extLst>
      <p:ext uri="{BB962C8B-B14F-4D97-AF65-F5344CB8AC3E}">
        <p14:creationId xmlns:p14="http://schemas.microsoft.com/office/powerpoint/2010/main" val="2857788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B6435CF-A108-484B-A2B4-388570D85311}"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690037"/>
            <a:ext cx="80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506549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1494" y="478539"/>
            <a:ext cx="8101013"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3087290" y="1601377"/>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3087290" y="2732443"/>
            <a:ext cx="2969419"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fld id="{83774C2F-73C3-3744-A053-5B2D696ACB28}" type="datetime1">
              <a:rPr lang="de-CH" smtClean="0"/>
              <a:t>14.10.25</a:t>
            </a:fld>
            <a:endParaRPr lang="en-US"/>
          </a:p>
        </p:txBody>
      </p:sp>
      <p:sp>
        <p:nvSpPr>
          <p:cNvPr id="8" name="Footer Placeholder 5"/>
          <p:cNvSpPr>
            <a:spLocks noGrp="1"/>
          </p:cNvSpPr>
          <p:nvPr>
            <p:ph type="ftr" sz="quarter" idx="18"/>
          </p:nvPr>
        </p:nvSpPr>
        <p:spPr bwMode="auto"/>
        <p:txBody>
          <a:bodyPr/>
          <a:lstStyle/>
          <a:p>
            <a:pPr>
              <a:defRPr/>
            </a:pPr>
            <a:endParaRPr lang="en-US"/>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2456" y="5078525"/>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3038" y="1601377"/>
            <a:ext cx="2969419"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6174291" y="5078525"/>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6174291" y="1601377"/>
            <a:ext cx="2969419"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723938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813888C-01D2-3444-918C-A361B44B4E36}"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2"/>
            <a:ext cx="9144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4600353"/>
            <a:ext cx="2562394" cy="1560510"/>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4600353"/>
            <a:ext cx="2532777" cy="1560511"/>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4600353"/>
            <a:ext cx="2558754" cy="1560510"/>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9553735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1494" y="476250"/>
            <a:ext cx="8101013"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520987" y="1684948"/>
            <a:ext cx="8101013"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521494" y="4391027"/>
            <a:ext cx="2561894"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3307678" y="4393425"/>
            <a:ext cx="2532284"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fld id="{96C411A4-6537-0E4F-8DC2-A0C082D2A143}" type="datetime1">
              <a:rPr lang="de-CH" smtClean="0"/>
              <a:t>14.10.25</a:t>
            </a:fld>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6064252" y="4393425"/>
            <a:ext cx="2558255"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629819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A1F97500-2F91-D144-B3B4-1ECF16A9610D}"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4536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4608000" y="2309799"/>
            <a:ext cx="4536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643223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C77378F9-80EE-384D-BBDC-6D5A1707DE0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10E81520-A46A-AF47-A676-BB9F16B4DDA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B4506DA-9ADB-3F48-B2F2-AD74BD5C213C}"/>
              </a:ext>
            </a:extLst>
          </p:cNvPr>
          <p:cNvSpPr>
            <a:spLocks noGrp="1" noChangeArrowheads="1"/>
          </p:cNvSpPr>
          <p:nvPr>
            <p:ph type="sldNum" sz="quarter" idx="12"/>
          </p:nvPr>
        </p:nvSpPr>
        <p:spPr>
          <a:ln/>
        </p:spPr>
        <p:txBody>
          <a:bodyPr/>
          <a:lstStyle>
            <a:lvl1pPr>
              <a:defRPr/>
            </a:lvl1pPr>
          </a:lstStyle>
          <a:p>
            <a:pPr>
              <a:defRPr/>
            </a:pPr>
            <a:fld id="{FD7857E3-8E21-DA45-A986-ECB472C12874}" type="slidenum">
              <a:rPr lang="en-US" altLang="en-US"/>
              <a:pPr>
                <a:defRPr/>
              </a:pPr>
              <a:t>‹#›</a:t>
            </a:fld>
            <a:endParaRPr lang="en-US" altLang="en-US"/>
          </a:p>
        </p:txBody>
      </p:sp>
    </p:spTree>
    <p:extLst>
      <p:ext uri="{BB962C8B-B14F-4D97-AF65-F5344CB8AC3E}">
        <p14:creationId xmlns:p14="http://schemas.microsoft.com/office/powerpoint/2010/main" val="1053758458"/>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6F5F4410-E1A4-2640-8679-CA95807B4DE4}"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617400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308700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522000" y="1767566"/>
            <a:ext cx="81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8398090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6AD7E66F-E1E4-D54E-B8C3-CC18ACEC3FA0}"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4608000" y="4093535"/>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4608000" y="1775152"/>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872453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D189403-41CC-D84C-84C5-08EDE79F3529}"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849120"/>
            <a:ext cx="1953553"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622407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43EE879-3756-3C41-AE82-2E968EAAE895}" type="datetime1">
              <a:rPr lang="de-CH" smtClean="0"/>
              <a:t>14.10.25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31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2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93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7056882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28650" y="1825625"/>
            <a:ext cx="38862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4629150" y="1825625"/>
            <a:ext cx="38862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fld id="{FDF0FB23-44D6-7E4D-92EB-19EF8857BEF3}" type="datetime1">
              <a:rPr lang="de-CH" smtClean="0"/>
              <a:t>14.10.25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0568840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27675635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5377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4808290"/>
      </p:ext>
    </p:extLst>
  </p:cSld>
  <p:clrMapOvr>
    <a:overrideClrMapping bg1="dk1" tx1="lt1" bg2="dk2" tx2="lt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16727" y="2420890"/>
            <a:ext cx="1172455" cy="1467041"/>
          </a:xfrm>
          <a:prstGeom prst="rect">
            <a:avLst/>
          </a:prstGeom>
        </p:spPr>
      </p:pic>
    </p:spTree>
    <p:extLst>
      <p:ext uri="{BB962C8B-B14F-4D97-AF65-F5344CB8AC3E}">
        <p14:creationId xmlns:p14="http://schemas.microsoft.com/office/powerpoint/2010/main" val="3039942306"/>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Tree>
    <p:extLst>
      <p:ext uri="{BB962C8B-B14F-4D97-AF65-F5344CB8AC3E}">
        <p14:creationId xmlns:p14="http://schemas.microsoft.com/office/powerpoint/2010/main" val="2076375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3CFB067-73CD-454C-A6E5-5F772DCCCE4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3AF6E6D2-2383-1946-B0C2-862E2CD1F14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9180C96A-6F60-6F4B-8CE8-BA74ACBCB8DF}"/>
              </a:ext>
            </a:extLst>
          </p:cNvPr>
          <p:cNvSpPr>
            <a:spLocks noGrp="1" noChangeArrowheads="1"/>
          </p:cNvSpPr>
          <p:nvPr>
            <p:ph type="sldNum" sz="quarter" idx="12"/>
          </p:nvPr>
        </p:nvSpPr>
        <p:spPr>
          <a:ln/>
        </p:spPr>
        <p:txBody>
          <a:bodyPr/>
          <a:lstStyle>
            <a:lvl1pPr>
              <a:defRPr/>
            </a:lvl1pPr>
          </a:lstStyle>
          <a:p>
            <a:pPr>
              <a:defRPr/>
            </a:pPr>
            <a:fld id="{B52C7295-738B-DF4F-9FD6-CB78298792DA}" type="slidenum">
              <a:rPr lang="en-US" altLang="en-US"/>
              <a:pPr>
                <a:defRPr/>
              </a:pPr>
              <a:t>‹#›</a:t>
            </a:fld>
            <a:endParaRPr lang="en-US" altLang="en-US"/>
          </a:p>
        </p:txBody>
      </p:sp>
    </p:spTree>
    <p:extLst>
      <p:ext uri="{BB962C8B-B14F-4D97-AF65-F5344CB8AC3E}">
        <p14:creationId xmlns:p14="http://schemas.microsoft.com/office/powerpoint/2010/main" val="1553021633"/>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9"/>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2"/>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73606-9B1E-1148-B14A-1520452232C3}" type="datetime1">
              <a:rPr lang="de-CH" smtClean="0"/>
              <a:t>14.10.25</a:t>
            </a:fld>
            <a:endParaRPr lang="en-US" dirty="0"/>
          </a:p>
        </p:txBody>
      </p:sp>
      <p:sp>
        <p:nvSpPr>
          <p:cNvPr id="9"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7825334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3450"/>
            </a:lvl1pPr>
          </a:lstStyle>
          <a:p>
            <a:r>
              <a:rPr kumimoji="0" lang="fr-CH"/>
              <a:t>Click to edit Master title style</a:t>
            </a:r>
            <a:endParaRPr kumimoji="0" lang="en-US"/>
          </a:p>
        </p:txBody>
      </p:sp>
      <p:sp>
        <p:nvSpPr>
          <p:cNvPr id="3"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ECD13134-F102-B047-B722-8AE70CCBF197}" type="datetime1">
              <a:rPr lang="de-CH" smtClean="0"/>
              <a:t>14.10.25</a:t>
            </a:fld>
            <a:endParaRPr lang="en-US" dirty="0"/>
          </a:p>
        </p:txBody>
      </p:sp>
      <p:sp>
        <p:nvSpPr>
          <p:cNvPr id="4"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dirty="0"/>
          </a:p>
        </p:txBody>
      </p:sp>
      <p:sp>
        <p:nvSpPr>
          <p:cNvPr id="5"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6086822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872000"/>
            <a:ext cx="4023000" cy="41184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872000"/>
            <a:ext cx="4023000" cy="41184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770400"/>
            <a:ext cx="826335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1893672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x">
  <p:cSld name="Perso">
    <p:spTree>
      <p:nvGrpSpPr>
        <p:cNvPr id="1" name=""/>
        <p:cNvGrpSpPr/>
        <p:nvPr/>
      </p:nvGrpSpPr>
      <p:grpSpPr>
        <a:xfrm>
          <a:off x="0" y="0"/>
          <a:ext cx="0" cy="0"/>
          <a:chOff x="0" y="0"/>
          <a:chExt cx="0" cy="0"/>
        </a:xfrm>
      </p:grpSpPr>
      <p:sp>
        <p:nvSpPr>
          <p:cNvPr id="33" name="PlaceHolder 1"/>
          <p:cNvSpPr>
            <a:spLocks noGrp="1"/>
          </p:cNvSpPr>
          <p:nvPr>
            <p:ph type="title"/>
          </p:nvPr>
        </p:nvSpPr>
        <p:spPr>
          <a:xfrm>
            <a:off x="457042" y="273510"/>
            <a:ext cx="8229398" cy="1144800"/>
          </a:xfrm>
          <a:prstGeom prst="rect">
            <a:avLst/>
          </a:prstGeom>
          <a:noFill/>
          <a:ln w="0">
            <a:noFill/>
          </a:ln>
        </p:spPr>
        <p:txBody>
          <a:bodyPr lIns="0" tIns="0" rIns="0" bIns="0" anchor="ctr">
            <a:noAutofit/>
          </a:bodyPr>
          <a:lstStyle>
            <a:lvl1pPr indent="0" algn="ctr">
              <a:lnSpc>
                <a:spcPts val="2700"/>
              </a:lnSpc>
              <a:buNone/>
              <a:tabLst>
                <a:tab pos="581040" algn="l"/>
              </a:tabLst>
              <a:defRPr/>
            </a:lvl1pPr>
          </a:lstStyle>
          <a:p>
            <a:pPr indent="0" algn="ctr">
              <a:lnSpc>
                <a:spcPts val="3600"/>
              </a:lnSpc>
              <a:buNone/>
              <a:tabLst>
                <a:tab pos="774720" algn="l"/>
              </a:tabLst>
            </a:pPr>
            <a:endParaRPr lang="en-GB" sz="1688" b="0" strike="noStrike" spc="-1">
              <a:solidFill>
                <a:srgbClr val="000000"/>
              </a:solidFill>
              <a:latin typeface="Gill Sans"/>
            </a:endParaRPr>
          </a:p>
        </p:txBody>
      </p:sp>
      <p:sp>
        <p:nvSpPr>
          <p:cNvPr id="34" name="PlaceHolder 2"/>
          <p:cNvSpPr>
            <a:spLocks noGrp="1"/>
          </p:cNvSpPr>
          <p:nvPr>
            <p:ph/>
          </p:nvPr>
        </p:nvSpPr>
        <p:spPr>
          <a:xfrm>
            <a:off x="457042" y="1604610"/>
            <a:ext cx="8229398" cy="3977100"/>
          </a:xfrm>
          <a:prstGeom prst="rect">
            <a:avLst/>
          </a:prstGeom>
          <a:noFill/>
          <a:ln w="0">
            <a:noFill/>
          </a:ln>
        </p:spPr>
        <p:txBody>
          <a:bodyPr lIns="0" tIns="0" rIns="0" bIns="0" anchor="t">
            <a:normAutofit/>
          </a:bodyPr>
          <a:lstStyle>
            <a:lvl1pPr indent="0">
              <a:spcBef>
                <a:spcPts val="1063"/>
              </a:spcBef>
              <a:buNone/>
              <a:tabLst>
                <a:tab pos="581040" algn="l"/>
              </a:tabLst>
              <a:defRPr/>
            </a:lvl1pPr>
          </a:lstStyle>
          <a:p>
            <a:pPr indent="0">
              <a:spcBef>
                <a:spcPts val="1417"/>
              </a:spcBef>
              <a:buNone/>
              <a:tabLst>
                <a:tab pos="774720" algn="l"/>
              </a:tabLst>
            </a:pPr>
            <a:endParaRPr lang="en-GB" sz="1688" b="1" strike="noStrike" spc="-1">
              <a:solidFill>
                <a:srgbClr val="FF0000"/>
              </a:solidFill>
              <a:latin typeface="Corbel"/>
            </a:endParaRPr>
          </a:p>
        </p:txBody>
      </p:sp>
      <p:sp>
        <p:nvSpPr>
          <p:cNvPr id="4" name="PlaceHolder 3"/>
          <p:cNvSpPr>
            <a:spLocks noGrp="1"/>
          </p:cNvSpPr>
          <p:nvPr>
            <p:ph type="sldNum" idx="3"/>
          </p:nvPr>
        </p:nvSpPr>
        <p:spPr/>
        <p:txBody>
          <a:bodyPr/>
          <a:lstStyle/>
          <a:p>
            <a:fld id="{FCC74D48-27D7-4289-88E6-7EC1C18FBC32}" type="slidenum">
              <a:t>‹#›</a:t>
            </a:fld>
            <a:endParaRPr/>
          </a:p>
        </p:txBody>
      </p:sp>
    </p:spTree>
    <p:extLst>
      <p:ext uri="{BB962C8B-B14F-4D97-AF65-F5344CB8AC3E}">
        <p14:creationId xmlns:p14="http://schemas.microsoft.com/office/powerpoint/2010/main" val="249899267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872000"/>
            <a:ext cx="4023000" cy="41184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872000"/>
            <a:ext cx="4023000" cy="41184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770400"/>
            <a:ext cx="826335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849283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452670"/>
            <a:ext cx="9144000" cy="6405331"/>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394775"/>
            <a:ext cx="8263350" cy="23876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3843046"/>
            <a:ext cx="8263350" cy="1655763"/>
          </a:xfrm>
        </p:spPr>
        <p:txBody>
          <a:bodyPr>
            <a:noAutofit/>
          </a:bodyPr>
          <a:lstStyle>
            <a:lvl1pPr marL="0" indent="0" algn="ctr">
              <a:buNone/>
              <a:defRPr sz="1125">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0725149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872798"/>
            <a:ext cx="4023000" cy="283411"/>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2327400"/>
            <a:ext cx="8263350" cy="3663000"/>
          </a:xfrm>
        </p:spPr>
        <p:txBody>
          <a:bodyPr/>
          <a:lstStyle>
            <a:lvl1pPr>
              <a:lnSpc>
                <a:spcPts val="1950"/>
              </a:lnSpc>
              <a:defRPr sz="1600"/>
            </a:lvl1pPr>
            <a:lvl2pPr marL="340192" indent="-340192">
              <a:lnSpc>
                <a:spcPts val="1950"/>
              </a:lnSpc>
              <a:defRPr sz="1600"/>
            </a:lvl2pPr>
            <a:lvl3pPr marL="680383" indent="-340192">
              <a:lnSpc>
                <a:spcPts val="1950"/>
              </a:lnSpc>
              <a:defRPr sz="1600"/>
            </a:lvl3pPr>
            <a:lvl4pPr marL="1020575" indent="-340192">
              <a:lnSpc>
                <a:spcPts val="1950"/>
              </a:lnSpc>
              <a:defRPr sz="1600"/>
            </a:lvl4pPr>
            <a:lvl5pPr marL="1360766" indent="-340192">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770400"/>
            <a:ext cx="826335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6165000"/>
            <a:ext cx="4023122" cy="45540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2247830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872798"/>
            <a:ext cx="4023000" cy="283411"/>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2327400"/>
            <a:ext cx="4023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2327328"/>
            <a:ext cx="4023000" cy="3663000"/>
          </a:xfrm>
        </p:spPr>
        <p:txBody>
          <a:bodyPr/>
          <a:lstStyle>
            <a:lvl1pPr>
              <a:defRPr/>
            </a:lvl1pPr>
            <a:lvl3pPr>
              <a:defRPr/>
            </a:lvl3pPr>
            <a:lvl5pPr>
              <a:defRPr/>
            </a:lvl5pPr>
          </a:lstStyle>
          <a:p>
            <a:pPr marL="0" marR="0" lvl="0" indent="0" algn="l" defTabSz="685783"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770400"/>
            <a:ext cx="826335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6165000"/>
            <a:ext cx="4023122" cy="45540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9854365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6237314"/>
            <a:ext cx="2605500" cy="278063"/>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1" y="1110600"/>
            <a:ext cx="2538413"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5" y="1110600"/>
            <a:ext cx="2538413"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8" y="1110600"/>
            <a:ext cx="2538413"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1" y="3861000"/>
            <a:ext cx="2538413"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5" y="3861000"/>
            <a:ext cx="2538413"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8" y="3861000"/>
            <a:ext cx="2538413"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3501008"/>
            <a:ext cx="2605500" cy="278063"/>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3501008"/>
            <a:ext cx="2605500" cy="278063"/>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3501008"/>
            <a:ext cx="2605500" cy="278063"/>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6237314"/>
            <a:ext cx="2605500" cy="278063"/>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6237314"/>
            <a:ext cx="2605500" cy="278063"/>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Tree>
    <p:extLst>
      <p:ext uri="{BB962C8B-B14F-4D97-AF65-F5344CB8AC3E}">
        <p14:creationId xmlns:p14="http://schemas.microsoft.com/office/powerpoint/2010/main" val="27252266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904399"/>
            <a:ext cx="395415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904399"/>
            <a:ext cx="395415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770400"/>
            <a:ext cx="826335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980217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B7DAE8D-F002-B84E-8B83-BA627A56B13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9629BA21-CC37-8344-9BDD-AAEDADF79D7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74BAFA91-95A8-4A4C-A2F0-24A46A165C79}"/>
              </a:ext>
            </a:extLst>
          </p:cNvPr>
          <p:cNvSpPr>
            <a:spLocks noGrp="1" noChangeArrowheads="1"/>
          </p:cNvSpPr>
          <p:nvPr>
            <p:ph type="sldNum" sz="quarter" idx="12"/>
          </p:nvPr>
        </p:nvSpPr>
        <p:spPr>
          <a:ln/>
        </p:spPr>
        <p:txBody>
          <a:bodyPr/>
          <a:lstStyle>
            <a:lvl1pPr>
              <a:defRPr/>
            </a:lvl1pPr>
          </a:lstStyle>
          <a:p>
            <a:pPr>
              <a:defRPr/>
            </a:pPr>
            <a:fld id="{C9D35506-6287-1C4B-B2BE-86E04236FB6E}" type="slidenum">
              <a:rPr lang="en-US" altLang="en-US"/>
              <a:pPr>
                <a:defRPr/>
              </a:pPr>
              <a:t>‹#›</a:t>
            </a:fld>
            <a:endParaRPr lang="en-US" altLang="en-US"/>
          </a:p>
        </p:txBody>
      </p:sp>
    </p:spTree>
    <p:extLst>
      <p:ext uri="{BB962C8B-B14F-4D97-AF65-F5344CB8AC3E}">
        <p14:creationId xmlns:p14="http://schemas.microsoft.com/office/powerpoint/2010/main" val="497179450"/>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904400"/>
            <a:ext cx="395415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872798"/>
            <a:ext cx="4023000" cy="283411"/>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2327400"/>
            <a:ext cx="4023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5823267"/>
            <a:ext cx="4023000" cy="278063"/>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4" y="6165000"/>
            <a:ext cx="4023122" cy="45540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30144459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904400"/>
            <a:ext cx="395415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872798"/>
            <a:ext cx="4023000" cy="283411"/>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2327400"/>
            <a:ext cx="4023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770400"/>
            <a:ext cx="826335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4" y="6165000"/>
            <a:ext cx="4023122" cy="45540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5148893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1" y="1904400"/>
            <a:ext cx="2538413"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872798"/>
            <a:ext cx="2605500" cy="283411"/>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2327400"/>
            <a:ext cx="26055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2327400"/>
            <a:ext cx="26055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1" y="4165200"/>
            <a:ext cx="2538413"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770400"/>
            <a:ext cx="826335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4" y="6165000"/>
            <a:ext cx="2605387" cy="45540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2738373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0"/>
            <a:ext cx="9144000" cy="6405331"/>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9144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6093297"/>
            <a:ext cx="2598750" cy="378341"/>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457"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55916563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1934209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10/14/25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7391066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3112720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089746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753916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14/10/2025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85028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9DA67EAA-7697-AD43-B7B5-69FD0592C10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3B7217ED-D7DA-E24E-AAB9-11D0F74567A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97CA80F-5F82-094C-AEF5-01EA832C2EF9}"/>
              </a:ext>
            </a:extLst>
          </p:cNvPr>
          <p:cNvSpPr>
            <a:spLocks noGrp="1" noChangeArrowheads="1"/>
          </p:cNvSpPr>
          <p:nvPr>
            <p:ph type="sldNum" sz="quarter" idx="12"/>
          </p:nvPr>
        </p:nvSpPr>
        <p:spPr>
          <a:ln/>
        </p:spPr>
        <p:txBody>
          <a:bodyPr/>
          <a:lstStyle>
            <a:lvl1pPr>
              <a:defRPr/>
            </a:lvl1pPr>
          </a:lstStyle>
          <a:p>
            <a:pPr>
              <a:defRPr/>
            </a:pPr>
            <a:fld id="{9FCE073D-1148-DF45-A023-0B2A7C18018C}" type="slidenum">
              <a:rPr lang="en-US" altLang="en-US"/>
              <a:pPr>
                <a:defRPr/>
              </a:pPr>
              <a:t>‹#›</a:t>
            </a:fld>
            <a:endParaRPr lang="en-US" altLang="en-US"/>
          </a:p>
        </p:txBody>
      </p:sp>
    </p:spTree>
    <p:extLst>
      <p:ext uri="{BB962C8B-B14F-4D97-AF65-F5344CB8AC3E}">
        <p14:creationId xmlns:p14="http://schemas.microsoft.com/office/powerpoint/2010/main" val="3839513759"/>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14/10/2025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35644938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14/10/2025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18538859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14/10/2025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618936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91591745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4711803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04359560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00059045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BEF4F-5C60-42D7-9922-3151F8126FF0}"/>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65E9079B-4159-4BEA-B589-4E7C4243D1F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6F1DA2C-5EB4-477B-B92A-8B252375E5F7}"/>
              </a:ext>
            </a:extLst>
          </p:cNvPr>
          <p:cNvSpPr>
            <a:spLocks noGrp="1"/>
          </p:cNvSpPr>
          <p:nvPr>
            <p:ph type="dt" sz="half" idx="10"/>
          </p:nvPr>
        </p:nvSpPr>
        <p:spPr/>
        <p:txBody>
          <a:bodyPr/>
          <a:lstStyle/>
          <a:p>
            <a:fld id="{E8D90360-5262-3B46-A819-CED896FE9941}" type="datetime1">
              <a:rPr lang="de-CH" smtClean="0"/>
              <a:t>14.10.25</a:t>
            </a:fld>
            <a:endParaRPr lang="en-GB"/>
          </a:p>
        </p:txBody>
      </p:sp>
      <p:sp>
        <p:nvSpPr>
          <p:cNvPr id="5" name="Footer Placeholder 4">
            <a:extLst>
              <a:ext uri="{FF2B5EF4-FFF2-40B4-BE49-F238E27FC236}">
                <a16:creationId xmlns:a16="http://schemas.microsoft.com/office/drawing/2014/main" id="{7F0D3A74-3681-435F-A9B9-1AEFDB1E1E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02D359-A155-4E4C-9DE3-51E54BF517F9}"/>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15883226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F102A-1439-49BF-ADCA-FDE382AABA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E596F4-A36E-400D-A303-124DCEC6723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09414C-B9B7-477C-85E4-0E316E1DC2FB}"/>
              </a:ext>
            </a:extLst>
          </p:cNvPr>
          <p:cNvSpPr>
            <a:spLocks noGrp="1"/>
          </p:cNvSpPr>
          <p:nvPr>
            <p:ph type="dt" sz="half" idx="10"/>
          </p:nvPr>
        </p:nvSpPr>
        <p:spPr/>
        <p:txBody>
          <a:bodyPr/>
          <a:lstStyle/>
          <a:p>
            <a:fld id="{D2FA0CAB-5C26-1A4F-BCA4-B22D48D050F7}" type="datetime1">
              <a:rPr lang="de-CH" smtClean="0"/>
              <a:t>14.10.25</a:t>
            </a:fld>
            <a:endParaRPr lang="en-GB"/>
          </a:p>
        </p:txBody>
      </p:sp>
      <p:sp>
        <p:nvSpPr>
          <p:cNvPr id="5" name="Footer Placeholder 4">
            <a:extLst>
              <a:ext uri="{FF2B5EF4-FFF2-40B4-BE49-F238E27FC236}">
                <a16:creationId xmlns:a16="http://schemas.microsoft.com/office/drawing/2014/main" id="{819E41AF-DB81-4E0A-A93A-58424B4E03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5E2DDA-E142-49C9-A25B-7E4980A9C0A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413755633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1FE91-8E65-4282-A941-1F848577FE73}"/>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DF09DC-1282-454C-AC84-64A2318855D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F1212B-7FA8-4F56-8294-23124A45DE0C}"/>
              </a:ext>
            </a:extLst>
          </p:cNvPr>
          <p:cNvSpPr>
            <a:spLocks noGrp="1"/>
          </p:cNvSpPr>
          <p:nvPr>
            <p:ph type="dt" sz="half" idx="10"/>
          </p:nvPr>
        </p:nvSpPr>
        <p:spPr/>
        <p:txBody>
          <a:bodyPr/>
          <a:lstStyle/>
          <a:p>
            <a:fld id="{ACE7D716-0FCB-1C41-A9E7-C5CD1633AD25}" type="datetime1">
              <a:rPr lang="de-CH" smtClean="0"/>
              <a:t>14.10.25</a:t>
            </a:fld>
            <a:endParaRPr lang="en-GB"/>
          </a:p>
        </p:txBody>
      </p:sp>
      <p:sp>
        <p:nvSpPr>
          <p:cNvPr id="5" name="Footer Placeholder 4">
            <a:extLst>
              <a:ext uri="{FF2B5EF4-FFF2-40B4-BE49-F238E27FC236}">
                <a16:creationId xmlns:a16="http://schemas.microsoft.com/office/drawing/2014/main" id="{29B63198-99E5-4E0E-B223-DFBF0A330A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56EFFC-7483-4D2C-94B3-BC711F431070}"/>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4132579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C99076C-741B-5241-A745-FEFA9565288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D8D78133-D7CB-444D-BF76-37650E2794A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8A0916B-ACAE-AA40-8EBA-45AE87F849D3}"/>
              </a:ext>
            </a:extLst>
          </p:cNvPr>
          <p:cNvSpPr>
            <a:spLocks noGrp="1" noChangeArrowheads="1"/>
          </p:cNvSpPr>
          <p:nvPr>
            <p:ph type="sldNum" sz="quarter" idx="12"/>
          </p:nvPr>
        </p:nvSpPr>
        <p:spPr>
          <a:ln/>
        </p:spPr>
        <p:txBody>
          <a:bodyPr/>
          <a:lstStyle>
            <a:lvl1pPr>
              <a:defRPr/>
            </a:lvl1pPr>
          </a:lstStyle>
          <a:p>
            <a:pPr>
              <a:defRPr/>
            </a:pPr>
            <a:fld id="{B4CB475C-2D05-A042-AF10-A34DF5311B6F}" type="slidenum">
              <a:rPr lang="en-US" altLang="en-US"/>
              <a:pPr>
                <a:defRPr/>
              </a:pPr>
              <a:t>‹#›</a:t>
            </a:fld>
            <a:endParaRPr lang="en-US" altLang="en-US"/>
          </a:p>
        </p:txBody>
      </p:sp>
    </p:spTree>
    <p:extLst>
      <p:ext uri="{BB962C8B-B14F-4D97-AF65-F5344CB8AC3E}">
        <p14:creationId xmlns:p14="http://schemas.microsoft.com/office/powerpoint/2010/main" val="2694373545"/>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E6F35-1F39-422C-8759-6A0A611F2D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7A10309-0A7A-4F16-B99F-3F6FFBC56312}"/>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973029E-F2DF-4FE7-A1AA-D25BA1F0220C}"/>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355298E-D966-414A-927E-26A42DBE3E24}"/>
              </a:ext>
            </a:extLst>
          </p:cNvPr>
          <p:cNvSpPr>
            <a:spLocks noGrp="1"/>
          </p:cNvSpPr>
          <p:nvPr>
            <p:ph type="dt" sz="half" idx="10"/>
          </p:nvPr>
        </p:nvSpPr>
        <p:spPr/>
        <p:txBody>
          <a:bodyPr/>
          <a:lstStyle/>
          <a:p>
            <a:fld id="{19188D7D-3978-7A4E-B4A9-FADA07D48D18}" type="datetime1">
              <a:rPr lang="de-CH" smtClean="0"/>
              <a:t>14.10.25</a:t>
            </a:fld>
            <a:endParaRPr lang="en-GB"/>
          </a:p>
        </p:txBody>
      </p:sp>
      <p:sp>
        <p:nvSpPr>
          <p:cNvPr id="6" name="Footer Placeholder 5">
            <a:extLst>
              <a:ext uri="{FF2B5EF4-FFF2-40B4-BE49-F238E27FC236}">
                <a16:creationId xmlns:a16="http://schemas.microsoft.com/office/drawing/2014/main" id="{D7784653-B219-402C-85B7-9335200436F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7F8DCE-4FDF-45DC-B815-65E66A99C7E4}"/>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79539158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52734-78E2-4E8F-A8CB-6138B4F46B1C}"/>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4C956EF-7343-48D0-AD7A-FB6DF3409A8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5C6A10D2-2E1F-4775-8683-253FEC9FF544}"/>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8567CD0-5023-414B-B869-494ADAA17277}"/>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AA61C9B-5388-47F0-9B94-32E26E9D8D41}"/>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C822B3-7D3D-4D1D-AAAE-A00C11EAC15C}"/>
              </a:ext>
            </a:extLst>
          </p:cNvPr>
          <p:cNvSpPr>
            <a:spLocks noGrp="1"/>
          </p:cNvSpPr>
          <p:nvPr>
            <p:ph type="dt" sz="half" idx="10"/>
          </p:nvPr>
        </p:nvSpPr>
        <p:spPr/>
        <p:txBody>
          <a:bodyPr/>
          <a:lstStyle/>
          <a:p>
            <a:fld id="{3892E15A-EE38-5249-BA7D-9F6448D5D76A}" type="datetime1">
              <a:rPr lang="de-CH" smtClean="0"/>
              <a:t>14.10.25</a:t>
            </a:fld>
            <a:endParaRPr lang="en-GB"/>
          </a:p>
        </p:txBody>
      </p:sp>
      <p:sp>
        <p:nvSpPr>
          <p:cNvPr id="8" name="Footer Placeholder 7">
            <a:extLst>
              <a:ext uri="{FF2B5EF4-FFF2-40B4-BE49-F238E27FC236}">
                <a16:creationId xmlns:a16="http://schemas.microsoft.com/office/drawing/2014/main" id="{248E4AB3-42D8-44F9-9013-ED3F85CF510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70BBC7D-4B90-46EE-9014-990F686B4FBF}"/>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87374272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0E4C-E2E4-48CE-9DBF-34186457702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1B612F2-3C25-4B2A-8A25-851342F992DF}"/>
              </a:ext>
            </a:extLst>
          </p:cNvPr>
          <p:cNvSpPr>
            <a:spLocks noGrp="1"/>
          </p:cNvSpPr>
          <p:nvPr>
            <p:ph type="dt" sz="half" idx="10"/>
          </p:nvPr>
        </p:nvSpPr>
        <p:spPr/>
        <p:txBody>
          <a:bodyPr/>
          <a:lstStyle/>
          <a:p>
            <a:fld id="{55AB5B4A-5CE4-964E-A274-E145CD31E557}" type="datetime1">
              <a:rPr lang="de-CH" smtClean="0"/>
              <a:t>14.10.25</a:t>
            </a:fld>
            <a:endParaRPr lang="en-GB"/>
          </a:p>
        </p:txBody>
      </p:sp>
      <p:sp>
        <p:nvSpPr>
          <p:cNvPr id="4" name="Footer Placeholder 3">
            <a:extLst>
              <a:ext uri="{FF2B5EF4-FFF2-40B4-BE49-F238E27FC236}">
                <a16:creationId xmlns:a16="http://schemas.microsoft.com/office/drawing/2014/main" id="{09A25CCD-87DC-42CC-B7B7-49A2A8682AA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3FE8D70-28ED-4AAD-893E-2EDDEC91994E}"/>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92238318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7B4E92-B08F-4821-9CBF-323F7DD8076B}"/>
              </a:ext>
            </a:extLst>
          </p:cNvPr>
          <p:cNvSpPr>
            <a:spLocks noGrp="1"/>
          </p:cNvSpPr>
          <p:nvPr>
            <p:ph type="dt" sz="half" idx="10"/>
          </p:nvPr>
        </p:nvSpPr>
        <p:spPr/>
        <p:txBody>
          <a:bodyPr/>
          <a:lstStyle/>
          <a:p>
            <a:fld id="{84B804F4-D8C5-5445-A758-9DB7D1E1E749}" type="datetime1">
              <a:rPr lang="de-CH" smtClean="0"/>
              <a:t>14.10.25</a:t>
            </a:fld>
            <a:endParaRPr lang="en-GB"/>
          </a:p>
        </p:txBody>
      </p:sp>
      <p:sp>
        <p:nvSpPr>
          <p:cNvPr id="3" name="Footer Placeholder 2">
            <a:extLst>
              <a:ext uri="{FF2B5EF4-FFF2-40B4-BE49-F238E27FC236}">
                <a16:creationId xmlns:a16="http://schemas.microsoft.com/office/drawing/2014/main" id="{9F73274C-B38F-4718-9BAB-2C154D74D2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1EC012D-7983-4017-B88D-FD1FAE9C7FED}"/>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82502039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0FD8D-3BF3-4238-BBC4-CC800B18CD8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1E1A8B0-4D39-4DC0-A5EB-7FE71C6E267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D97DF9D-25D0-4B8B-934D-E3188E5B38B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E706F17-3151-4DC0-9C83-39B7255DA0FE}"/>
              </a:ext>
            </a:extLst>
          </p:cNvPr>
          <p:cNvSpPr>
            <a:spLocks noGrp="1"/>
          </p:cNvSpPr>
          <p:nvPr>
            <p:ph type="dt" sz="half" idx="10"/>
          </p:nvPr>
        </p:nvSpPr>
        <p:spPr/>
        <p:txBody>
          <a:bodyPr/>
          <a:lstStyle/>
          <a:p>
            <a:fld id="{9413E7D8-BB0B-F744-BB77-C9E464BDEE6A}" type="datetime1">
              <a:rPr lang="de-CH" smtClean="0"/>
              <a:t>14.10.25</a:t>
            </a:fld>
            <a:endParaRPr lang="en-GB"/>
          </a:p>
        </p:txBody>
      </p:sp>
      <p:sp>
        <p:nvSpPr>
          <p:cNvPr id="6" name="Footer Placeholder 5">
            <a:extLst>
              <a:ext uri="{FF2B5EF4-FFF2-40B4-BE49-F238E27FC236}">
                <a16:creationId xmlns:a16="http://schemas.microsoft.com/office/drawing/2014/main" id="{11006F1D-6BF0-4316-9E1F-D8638DA13D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7CCFE5-5096-4F5E-AD2F-0431A89C2E8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52225598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D196C-AF90-44E3-91D3-E4ED21DEA95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E4FF66-B4C1-4D0D-9242-B440FC3C7F0A}"/>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F2DD6BB1-0901-45EC-AFBA-F11A44A4664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3D2FD60-C7C5-4B33-83A2-EE4EFC044B0E}"/>
              </a:ext>
            </a:extLst>
          </p:cNvPr>
          <p:cNvSpPr>
            <a:spLocks noGrp="1"/>
          </p:cNvSpPr>
          <p:nvPr>
            <p:ph type="dt" sz="half" idx="10"/>
          </p:nvPr>
        </p:nvSpPr>
        <p:spPr/>
        <p:txBody>
          <a:bodyPr/>
          <a:lstStyle/>
          <a:p>
            <a:fld id="{C4086531-1CC9-584A-BEB7-DDAF487C9797}" type="datetime1">
              <a:rPr lang="de-CH" smtClean="0"/>
              <a:t>14.10.25</a:t>
            </a:fld>
            <a:endParaRPr lang="en-GB"/>
          </a:p>
        </p:txBody>
      </p:sp>
      <p:sp>
        <p:nvSpPr>
          <p:cNvPr id="6" name="Footer Placeholder 5">
            <a:extLst>
              <a:ext uri="{FF2B5EF4-FFF2-40B4-BE49-F238E27FC236}">
                <a16:creationId xmlns:a16="http://schemas.microsoft.com/office/drawing/2014/main" id="{CF21AE1E-65E6-44A0-96FF-B2D091265E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58A2F2A-0CE8-489A-81CB-3CCF98AE5B81}"/>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3803931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9048D-1699-4140-AAAC-2BD7C98FCBE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C7ED98-F62F-4AAF-B365-C93A25CCD9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72C2B2-0CE9-4D1C-8A2A-EE2A721DA22B}"/>
              </a:ext>
            </a:extLst>
          </p:cNvPr>
          <p:cNvSpPr>
            <a:spLocks noGrp="1"/>
          </p:cNvSpPr>
          <p:nvPr>
            <p:ph type="dt" sz="half" idx="10"/>
          </p:nvPr>
        </p:nvSpPr>
        <p:spPr/>
        <p:txBody>
          <a:bodyPr/>
          <a:lstStyle/>
          <a:p>
            <a:fld id="{387D42ED-01F3-DB40-9525-9751C778483A}" type="datetime1">
              <a:rPr lang="de-CH" smtClean="0"/>
              <a:t>14.10.25</a:t>
            </a:fld>
            <a:endParaRPr lang="en-GB"/>
          </a:p>
        </p:txBody>
      </p:sp>
      <p:sp>
        <p:nvSpPr>
          <p:cNvPr id="5" name="Footer Placeholder 4">
            <a:extLst>
              <a:ext uri="{FF2B5EF4-FFF2-40B4-BE49-F238E27FC236}">
                <a16:creationId xmlns:a16="http://schemas.microsoft.com/office/drawing/2014/main" id="{EAF0F964-FAE2-46B2-BF58-32A5230D76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DC755C-8D59-419D-9AA2-C5E1E043FD8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85007132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129C4A-ED36-40E3-A142-3DB45B2E211E}"/>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BF9713-5F1E-41C2-96F8-F79B19150E07}"/>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2D846E-D601-4792-9003-EC5BE9521101}"/>
              </a:ext>
            </a:extLst>
          </p:cNvPr>
          <p:cNvSpPr>
            <a:spLocks noGrp="1"/>
          </p:cNvSpPr>
          <p:nvPr>
            <p:ph type="dt" sz="half" idx="10"/>
          </p:nvPr>
        </p:nvSpPr>
        <p:spPr/>
        <p:txBody>
          <a:bodyPr/>
          <a:lstStyle/>
          <a:p>
            <a:fld id="{2B2078CE-FCAF-D048-9233-B626DFCCA79F}" type="datetime1">
              <a:rPr lang="de-CH" smtClean="0"/>
              <a:t>14.10.25</a:t>
            </a:fld>
            <a:endParaRPr lang="en-GB"/>
          </a:p>
        </p:txBody>
      </p:sp>
      <p:sp>
        <p:nvSpPr>
          <p:cNvPr id="5" name="Footer Placeholder 4">
            <a:extLst>
              <a:ext uri="{FF2B5EF4-FFF2-40B4-BE49-F238E27FC236}">
                <a16:creationId xmlns:a16="http://schemas.microsoft.com/office/drawing/2014/main" id="{2F1A60D0-2419-4838-93E1-7971140B27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EA7084-7A2E-4548-8E80-03C8EC16B128}"/>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466525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4.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5" Type="http://schemas.openxmlformats.org/officeDocument/2006/relationships/slideLayout" Target="../slideLayouts/slideLayout59.xml"/><Relationship Id="rId10" Type="http://schemas.openxmlformats.org/officeDocument/2006/relationships/theme" Target="../theme/theme5.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theme" Target="../theme/theme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theme" Target="../theme/theme7.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theme" Target="../theme/theme8.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58F035A-6E51-524B-8521-90CD34716DE0}"/>
              </a:ext>
            </a:extLst>
          </p:cNvPr>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US" altLang="en-US"/>
          </a:p>
        </p:txBody>
      </p:sp>
      <p:sp>
        <p:nvSpPr>
          <p:cNvPr id="1027" name="Rectangle 3">
            <a:extLst>
              <a:ext uri="{FF2B5EF4-FFF2-40B4-BE49-F238E27FC236}">
                <a16:creationId xmlns:a16="http://schemas.microsoft.com/office/drawing/2014/main" id="{57F7A7C8-70CC-184A-8727-15872CDF13B7}"/>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Rectangle 4">
            <a:extLst>
              <a:ext uri="{FF2B5EF4-FFF2-40B4-BE49-F238E27FC236}">
                <a16:creationId xmlns:a16="http://schemas.microsoft.com/office/drawing/2014/main" id="{68E3BC39-8E50-034E-89FA-16528C3DD20F}"/>
              </a:ext>
            </a:extLst>
          </p:cNvPr>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n-US" altLang="en-US"/>
          </a:p>
        </p:txBody>
      </p:sp>
      <p:sp>
        <p:nvSpPr>
          <p:cNvPr id="4101" name="Rectangle 5">
            <a:extLst>
              <a:ext uri="{FF2B5EF4-FFF2-40B4-BE49-F238E27FC236}">
                <a16:creationId xmlns:a16="http://schemas.microsoft.com/office/drawing/2014/main" id="{87CEFAAD-8CD3-7748-B71C-5AD2C6D42F4F}"/>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n-US" altLang="en-US"/>
          </a:p>
        </p:txBody>
      </p:sp>
      <p:sp>
        <p:nvSpPr>
          <p:cNvPr id="4102" name="Rectangle 6">
            <a:extLst>
              <a:ext uri="{FF2B5EF4-FFF2-40B4-BE49-F238E27FC236}">
                <a16:creationId xmlns:a16="http://schemas.microsoft.com/office/drawing/2014/main" id="{ED697181-7CE6-A447-8FC3-98909D4AE89C}"/>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Garamond" panose="02020404030301010803" pitchFamily="18" charset="0"/>
              </a:defRPr>
            </a:lvl1pPr>
          </a:lstStyle>
          <a:p>
            <a:pPr>
              <a:defRPr/>
            </a:pPr>
            <a:fld id="{A67452BD-56C0-134F-B398-CF493FEF34FB}" type="slidenum">
              <a:rPr lang="en-US" altLang="en-US"/>
              <a:pPr>
                <a:defRPr/>
              </a:pPr>
              <a:t>‹#›</a:t>
            </a:fld>
            <a:endParaRPr lang="en-US" altLang="en-US"/>
          </a:p>
        </p:txBody>
      </p:sp>
      <p:sp>
        <p:nvSpPr>
          <p:cNvPr id="1031" name="Freeform 7">
            <a:extLst>
              <a:ext uri="{FF2B5EF4-FFF2-40B4-BE49-F238E27FC236}">
                <a16:creationId xmlns:a16="http://schemas.microsoft.com/office/drawing/2014/main" id="{60295A0A-D8DA-A34E-BB8C-7D8A5CFBED6A}"/>
              </a:ext>
            </a:extLst>
          </p:cNvPr>
          <p:cNvSpPr>
            <a:spLocks noChangeArrowheads="1"/>
          </p:cNvSpPr>
          <p:nvPr/>
        </p:nvSpPr>
        <p:spPr bwMode="auto">
          <a:xfrm>
            <a:off x="381000" y="228600"/>
            <a:ext cx="8229600" cy="6096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1032" name="Line 8">
            <a:extLst>
              <a:ext uri="{FF2B5EF4-FFF2-40B4-BE49-F238E27FC236}">
                <a16:creationId xmlns:a16="http://schemas.microsoft.com/office/drawing/2014/main" id="{60EB73A0-65B8-B441-A454-8876C6520112}"/>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Tree>
  </p:cSld>
  <p:clrMap bg1="lt1" tx1="dk1" bg2="lt2" tx2="dk2" accent1="accent1" accent2="accent2" accent3="accent3" accent4="accent4" accent5="accent5" accent6="accent6" hlink="hlink" folHlink="folHlink"/>
  <p:sldLayoutIdLst>
    <p:sldLayoutId id="2147485040" r:id="rId1"/>
    <p:sldLayoutId id="2147485028" r:id="rId2"/>
    <p:sldLayoutId id="2147485029" r:id="rId3"/>
    <p:sldLayoutId id="2147485030" r:id="rId4"/>
    <p:sldLayoutId id="2147485031" r:id="rId5"/>
    <p:sldLayoutId id="2147485032" r:id="rId6"/>
    <p:sldLayoutId id="2147485033" r:id="rId7"/>
    <p:sldLayoutId id="2147485034" r:id="rId8"/>
    <p:sldLayoutId id="2147485035" r:id="rId9"/>
    <p:sldLayoutId id="2147485036" r:id="rId10"/>
    <p:sldLayoutId id="2147485037" r:id="rId11"/>
    <p:sldLayoutId id="2147485038" r:id="rId12"/>
    <p:sldLayoutId id="2147485039" r:id="rId13"/>
  </p:sldLayoutIdLst>
  <p:transition/>
  <p:txStyles>
    <p:titleStyle>
      <a:lvl1pPr algn="l" rtl="0" eaLnBrk="0" fontAlgn="base" hangingPunct="0">
        <a:spcBef>
          <a:spcPct val="0"/>
        </a:spcBef>
        <a:spcAft>
          <a:spcPct val="0"/>
        </a:spcAft>
        <a:defRPr sz="4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22000" y="465592"/>
            <a:ext cx="81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522000" y="1767565"/>
            <a:ext cx="81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7249500" y="6440401"/>
            <a:ext cx="1138277" cy="246511"/>
          </a:xfrm>
          <a:prstGeom prst="rect">
            <a:avLst/>
          </a:prstGeom>
        </p:spPr>
        <p:txBody>
          <a:bodyPr vert="horz" wrap="none" lIns="0" tIns="0" rIns="0" bIns="0" rtlCol="0" anchor="b" anchorCtr="0"/>
          <a:lstStyle>
            <a:lvl1pPr algn="r">
              <a:defRPr sz="600">
                <a:solidFill>
                  <a:schemeClr val="tx1"/>
                </a:solidFill>
              </a:defRPr>
            </a:lvl1pPr>
          </a:lstStyle>
          <a:p>
            <a:r>
              <a:rPr lang="en-US"/>
              <a:t>27 September 2022</a:t>
            </a:r>
            <a:endParaRPr lang="fr-FR"/>
          </a:p>
        </p:txBody>
      </p:sp>
      <p:sp>
        <p:nvSpPr>
          <p:cNvPr id="5" name="Espace réservé du pied de page 4"/>
          <p:cNvSpPr>
            <a:spLocks noGrp="1"/>
          </p:cNvSpPr>
          <p:nvPr>
            <p:ph type="ftr" sz="quarter" idx="3"/>
          </p:nvPr>
        </p:nvSpPr>
        <p:spPr>
          <a:xfrm>
            <a:off x="931500" y="6440401"/>
            <a:ext cx="3086100" cy="246511"/>
          </a:xfrm>
          <a:prstGeom prst="rect">
            <a:avLst/>
          </a:prstGeom>
        </p:spPr>
        <p:txBody>
          <a:bodyPr vert="horz" lIns="0" tIns="0" rIns="0" bIns="0" rtlCol="0" anchor="b" anchorCtr="0"/>
          <a:lstStyle>
            <a:lvl1pPr algn="l">
              <a:defRPr sz="600" i="1">
                <a:solidFill>
                  <a:schemeClr val="tx1"/>
                </a:solidFill>
                <a:latin typeface="+mn-lt"/>
              </a:defRPr>
            </a:lvl1pPr>
          </a:lstStyle>
          <a:p>
            <a:r>
              <a:rPr lang="fr-FR"/>
              <a:t>Presentation - Japan</a:t>
            </a:r>
            <a:endParaRPr lang="fr-FR" dirty="0"/>
          </a:p>
        </p:txBody>
      </p:sp>
      <p:sp>
        <p:nvSpPr>
          <p:cNvPr id="6" name="Espace réservé du numéro de diapositive 5"/>
          <p:cNvSpPr>
            <a:spLocks noGrp="1"/>
          </p:cNvSpPr>
          <p:nvPr>
            <p:ph type="sldNum" sz="quarter" idx="4"/>
          </p:nvPr>
        </p:nvSpPr>
        <p:spPr>
          <a:xfrm>
            <a:off x="8472600" y="6440401"/>
            <a:ext cx="161312" cy="246511"/>
          </a:xfrm>
          <a:prstGeom prst="rect">
            <a:avLst/>
          </a:prstGeom>
        </p:spPr>
        <p:txBody>
          <a:bodyPr vert="horz" wrap="square" lIns="0" tIns="0" rIns="0" bIns="0" rtlCol="0" anchor="b" anchorCtr="0"/>
          <a:lstStyle>
            <a:lvl1pPr algn="r">
              <a:defRPr sz="6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22842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2284200"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4573202"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6856799"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522000" y="6589098"/>
            <a:ext cx="355393" cy="92333"/>
          </a:xfrm>
          <a:prstGeom prst="rect">
            <a:avLst/>
          </a:prstGeom>
          <a:noFill/>
        </p:spPr>
        <p:txBody>
          <a:bodyPr wrap="square" lIns="0" tIns="0" rIns="0" bIns="0" rtlCol="0" anchor="b" anchorCtr="0">
            <a:spAutoFit/>
          </a:bodyPr>
          <a:lstStyle/>
          <a:p>
            <a:r>
              <a:rPr lang="fr-FR" sz="6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820600" y="655832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8453429" y="655832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3803504"/>
      </p:ext>
    </p:extLst>
  </p:cSld>
  <p:clrMap bg1="lt1" tx1="dk1" bg2="lt2" tx2="dk2" accent1="accent1" accent2="accent2" accent3="accent3" accent4="accent4" accent5="accent5" accent6="accent6" hlink="hlink" folHlink="folHlink"/>
  <p:sldLayoutIdLst>
    <p:sldLayoutId id="2147485055" r:id="rId1"/>
    <p:sldLayoutId id="2147485056" r:id="rId2"/>
    <p:sldLayoutId id="2147485057" r:id="rId3"/>
    <p:sldLayoutId id="2147485058" r:id="rId4"/>
    <p:sldLayoutId id="2147485059" r:id="rId5"/>
    <p:sldLayoutId id="2147485060" r:id="rId6"/>
    <p:sldLayoutId id="2147485061" r:id="rId7"/>
    <p:sldLayoutId id="2147485062" r:id="rId8"/>
    <p:sldLayoutId id="2147485063" r:id="rId9"/>
    <p:sldLayoutId id="2147485064" r:id="rId10"/>
    <p:sldLayoutId id="2147485065" r:id="rId11"/>
    <p:sldLayoutId id="2147485066" r:id="rId12"/>
    <p:sldLayoutId id="2147485067" r:id="rId13"/>
    <p:sldLayoutId id="2147485068" r:id="rId14"/>
  </p:sldLayoutIdLst>
  <p:hf hdr="0"/>
  <p:txStyles>
    <p:titleStyle>
      <a:lvl1pPr algn="ctr" defTabSz="685800" rtl="0" eaLnBrk="1" latinLnBrk="0" hangingPunct="1">
        <a:lnSpc>
          <a:spcPct val="90000"/>
        </a:lnSpc>
        <a:spcBef>
          <a:spcPct val="0"/>
        </a:spcBef>
        <a:buNone/>
        <a:defRPr sz="315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a:buNone/>
        <a:defRPr sz="1800" kern="1200">
          <a:solidFill>
            <a:schemeClr val="tx2"/>
          </a:solidFill>
          <a:latin typeface="+mn-lt"/>
          <a:ea typeface="+mn-ea"/>
          <a:cs typeface="+mn-cs"/>
        </a:defRPr>
      </a:lvl1pPr>
      <a:lvl2pPr marL="600075" indent="-257175" algn="l" defTabSz="685800" rtl="0" eaLnBrk="1" latinLnBrk="0" hangingPunct="1">
        <a:lnSpc>
          <a:spcPct val="90000"/>
        </a:lnSpc>
        <a:spcBef>
          <a:spcPts val="375"/>
        </a:spcBef>
        <a:buFont typeface="Arial" charset="0"/>
        <a:buChar char="•"/>
        <a:defRPr sz="1575" kern="1200">
          <a:solidFill>
            <a:schemeClr val="tx2"/>
          </a:solidFill>
          <a:latin typeface="+mn-lt"/>
          <a:ea typeface="+mn-ea"/>
          <a:cs typeface="+mn-cs"/>
        </a:defRPr>
      </a:lvl2pPr>
      <a:lvl3pPr marL="942975" indent="-257175" algn="l" defTabSz="685800" rtl="0" eaLnBrk="1" latinLnBrk="0" hangingPunct="1">
        <a:lnSpc>
          <a:spcPct val="90000"/>
        </a:lnSpc>
        <a:spcBef>
          <a:spcPts val="375"/>
        </a:spcBef>
        <a:buFont typeface="Arial" charset="0"/>
        <a:buChar char="•"/>
        <a:defRPr sz="1350" kern="1200">
          <a:solidFill>
            <a:schemeClr val="tx2"/>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6D44F97-DA1F-004F-B13A-FC0042EE83F8}"/>
              </a:ext>
            </a:extLst>
          </p:cNvPr>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9AC378F-5BE8-314C-9D08-863F804C37B0}"/>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Rectangle 4">
            <a:extLst>
              <a:ext uri="{FF2B5EF4-FFF2-40B4-BE49-F238E27FC236}">
                <a16:creationId xmlns:a16="http://schemas.microsoft.com/office/drawing/2014/main" id="{E4B153B7-B8DB-254F-8339-2A73F91F4B6F}"/>
              </a:ext>
            </a:extLst>
          </p:cNvPr>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n-US" altLang="en-US"/>
          </a:p>
        </p:txBody>
      </p:sp>
      <p:sp>
        <p:nvSpPr>
          <p:cNvPr id="4101" name="Rectangle 5">
            <a:extLst>
              <a:ext uri="{FF2B5EF4-FFF2-40B4-BE49-F238E27FC236}">
                <a16:creationId xmlns:a16="http://schemas.microsoft.com/office/drawing/2014/main" id="{DF359172-BC2B-484F-B1F2-6CEC947FD34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n-US" altLang="en-US"/>
          </a:p>
        </p:txBody>
      </p:sp>
      <p:sp>
        <p:nvSpPr>
          <p:cNvPr id="4102" name="Rectangle 6">
            <a:extLst>
              <a:ext uri="{FF2B5EF4-FFF2-40B4-BE49-F238E27FC236}">
                <a16:creationId xmlns:a16="http://schemas.microsoft.com/office/drawing/2014/main" id="{3BE6B033-C9CD-C842-A10B-BD320CAD16A7}"/>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Garamond" panose="02020404030301010803" pitchFamily="18" charset="0"/>
              </a:defRPr>
            </a:lvl1pPr>
          </a:lstStyle>
          <a:p>
            <a:pPr>
              <a:defRPr/>
            </a:pPr>
            <a:fld id="{57DD7544-6BD7-E742-8C12-B9D069113957}" type="slidenum">
              <a:rPr lang="en-US" altLang="en-US"/>
              <a:pPr>
                <a:defRPr/>
              </a:pPr>
              <a:t>‹#›</a:t>
            </a:fld>
            <a:endParaRPr lang="en-US" altLang="en-US"/>
          </a:p>
        </p:txBody>
      </p:sp>
      <p:sp>
        <p:nvSpPr>
          <p:cNvPr id="1031" name="Freeform 7">
            <a:extLst>
              <a:ext uri="{FF2B5EF4-FFF2-40B4-BE49-F238E27FC236}">
                <a16:creationId xmlns:a16="http://schemas.microsoft.com/office/drawing/2014/main" id="{A077483C-20FB-674D-AD68-BA84F2316671}"/>
              </a:ext>
            </a:extLst>
          </p:cNvPr>
          <p:cNvSpPr>
            <a:spLocks noChangeArrowheads="1"/>
          </p:cNvSpPr>
          <p:nvPr/>
        </p:nvSpPr>
        <p:spPr bwMode="auto">
          <a:xfrm>
            <a:off x="381000" y="228600"/>
            <a:ext cx="8229600" cy="6096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1032" name="Line 8">
            <a:extLst>
              <a:ext uri="{FF2B5EF4-FFF2-40B4-BE49-F238E27FC236}">
                <a16:creationId xmlns:a16="http://schemas.microsoft.com/office/drawing/2014/main" id="{23C48E07-61D0-5141-BFF9-499FE78BD880}"/>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Tree>
    <p:extLst>
      <p:ext uri="{BB962C8B-B14F-4D97-AF65-F5344CB8AC3E}">
        <p14:creationId xmlns:p14="http://schemas.microsoft.com/office/powerpoint/2010/main" val="4009439543"/>
      </p:ext>
    </p:extLst>
  </p:cSld>
  <p:clrMap bg1="lt1" tx1="dk1" bg2="lt2" tx2="dk2" accent1="accent1" accent2="accent2" accent3="accent3" accent4="accent4" accent5="accent5" accent6="accent6" hlink="hlink" folHlink="folHlink"/>
  <p:sldLayoutIdLst>
    <p:sldLayoutId id="2147485070" r:id="rId1"/>
    <p:sldLayoutId id="2147485071" r:id="rId2"/>
    <p:sldLayoutId id="2147485072" r:id="rId3"/>
    <p:sldLayoutId id="2147485073" r:id="rId4"/>
    <p:sldLayoutId id="2147485074" r:id="rId5"/>
    <p:sldLayoutId id="2147485075" r:id="rId6"/>
    <p:sldLayoutId id="2147485076" r:id="rId7"/>
    <p:sldLayoutId id="2147485077" r:id="rId8"/>
    <p:sldLayoutId id="2147485078" r:id="rId9"/>
    <p:sldLayoutId id="2147485079" r:id="rId10"/>
    <p:sldLayoutId id="2147485080" r:id="rId11"/>
    <p:sldLayoutId id="2147485081" r:id="rId12"/>
    <p:sldLayoutId id="2147485082" r:id="rId13"/>
  </p:sldLayoutIdLst>
  <p:txStyles>
    <p:titleStyle>
      <a:lvl1pPr algn="l" rtl="0" eaLnBrk="0" fontAlgn="base" hangingPunct="0">
        <a:spcBef>
          <a:spcPct val="0"/>
        </a:spcBef>
        <a:spcAft>
          <a:spcPct val="0"/>
        </a:spcAft>
        <a:defRPr sz="4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22000" y="465592"/>
            <a:ext cx="81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522000" y="1767565"/>
            <a:ext cx="81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7249500" y="6440401"/>
            <a:ext cx="1138277" cy="246511"/>
          </a:xfrm>
          <a:prstGeom prst="rect">
            <a:avLst/>
          </a:prstGeom>
        </p:spPr>
        <p:txBody>
          <a:bodyPr vert="horz" wrap="none" lIns="0" tIns="0" rIns="0" bIns="0" rtlCol="0" anchor="b" anchorCtr="0"/>
          <a:lstStyle>
            <a:lvl1pPr algn="r">
              <a:defRPr sz="600">
                <a:solidFill>
                  <a:schemeClr val="tx1"/>
                </a:solidFill>
              </a:defRPr>
            </a:lvl1pPr>
          </a:lstStyle>
          <a:p>
            <a:fld id="{BA3AA60F-4ADB-3244-BDE3-D982CC224A9D}" type="datetime1">
              <a:rPr lang="de-CH" smtClean="0"/>
              <a:t>14.10.25</a:t>
            </a:fld>
            <a:endParaRPr lang="fr-FR"/>
          </a:p>
        </p:txBody>
      </p:sp>
      <p:sp>
        <p:nvSpPr>
          <p:cNvPr id="5" name="Espace réservé du pied de page 4"/>
          <p:cNvSpPr>
            <a:spLocks noGrp="1"/>
          </p:cNvSpPr>
          <p:nvPr>
            <p:ph type="ftr" sz="quarter" idx="3"/>
          </p:nvPr>
        </p:nvSpPr>
        <p:spPr>
          <a:xfrm>
            <a:off x="931500" y="6440401"/>
            <a:ext cx="3086100" cy="246511"/>
          </a:xfrm>
          <a:prstGeom prst="rect">
            <a:avLst/>
          </a:prstGeom>
        </p:spPr>
        <p:txBody>
          <a:bodyPr vert="horz" lIns="0" tIns="0" rIns="0" bIns="0" rtlCol="0" anchor="b" anchorCtr="0"/>
          <a:lstStyle>
            <a:lvl1pPr algn="l">
              <a:defRPr sz="600" i="1">
                <a:solidFill>
                  <a:schemeClr val="tx1"/>
                </a:solidFill>
                <a:latin typeface="+mn-lt"/>
              </a:defRPr>
            </a:lvl1pPr>
          </a:lstStyle>
          <a:p>
            <a:endParaRPr lang="fr-FR" dirty="0"/>
          </a:p>
        </p:txBody>
      </p:sp>
      <p:sp>
        <p:nvSpPr>
          <p:cNvPr id="6" name="Espace réservé du numéro de diapositive 5"/>
          <p:cNvSpPr>
            <a:spLocks noGrp="1"/>
          </p:cNvSpPr>
          <p:nvPr>
            <p:ph type="sldNum" sz="quarter" idx="4"/>
          </p:nvPr>
        </p:nvSpPr>
        <p:spPr>
          <a:xfrm>
            <a:off x="8472600" y="6440401"/>
            <a:ext cx="161312" cy="246511"/>
          </a:xfrm>
          <a:prstGeom prst="rect">
            <a:avLst/>
          </a:prstGeom>
        </p:spPr>
        <p:txBody>
          <a:bodyPr vert="horz" wrap="square" lIns="0" tIns="0" rIns="0" bIns="0" rtlCol="0" anchor="b" anchorCtr="0"/>
          <a:lstStyle>
            <a:lvl1pPr algn="r">
              <a:defRPr sz="600">
                <a:solidFill>
                  <a:schemeClr val="tx1"/>
                </a:solidFill>
              </a:defRPr>
            </a:lvl1pPr>
          </a:lstStyle>
          <a:p>
            <a:fld id="{490AA3F6-1618-3548-975A-DD1A2939A246}" type="slidenum">
              <a:rPr lang="fr-FR" smtClean="0"/>
              <a:pPr/>
              <a:t>‹#›</a:t>
            </a:fld>
            <a:endParaRPr lang="fr-FR" dirty="0"/>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522000" y="6589098"/>
            <a:ext cx="355393" cy="92333"/>
          </a:xfrm>
          <a:prstGeom prst="rect">
            <a:avLst/>
          </a:prstGeom>
          <a:noFill/>
        </p:spPr>
        <p:txBody>
          <a:bodyPr wrap="square" lIns="0" tIns="0" rIns="0" bIns="0" rtlCol="0" anchor="b" anchorCtr="0">
            <a:spAutoFit/>
          </a:bodyPr>
          <a:lstStyle/>
          <a:p>
            <a:r>
              <a:rPr lang="fr-FR" sz="6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820600" y="655832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8453429" y="655832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0335087"/>
      </p:ext>
    </p:extLst>
  </p:cSld>
  <p:clrMap bg1="lt1" tx1="dk1" bg2="lt2" tx2="dk2" accent1="accent1" accent2="accent2" accent3="accent3" accent4="accent4" accent5="accent5" accent6="accent6" hlink="hlink" folHlink="folHlink"/>
  <p:sldLayoutIdLst>
    <p:sldLayoutId id="2147485084" r:id="rId1"/>
    <p:sldLayoutId id="2147485085" r:id="rId2"/>
    <p:sldLayoutId id="2147485086" r:id="rId3"/>
    <p:sldLayoutId id="2147485087" r:id="rId4"/>
    <p:sldLayoutId id="2147485088" r:id="rId5"/>
    <p:sldLayoutId id="2147485089" r:id="rId6"/>
    <p:sldLayoutId id="2147485090" r:id="rId7"/>
    <p:sldLayoutId id="2147485091" r:id="rId8"/>
    <p:sldLayoutId id="2147485092" r:id="rId9"/>
    <p:sldLayoutId id="2147485093" r:id="rId10"/>
    <p:sldLayoutId id="2147485094" r:id="rId11"/>
    <p:sldLayoutId id="2147485095" r:id="rId12"/>
    <p:sldLayoutId id="2147485096" r:id="rId13"/>
    <p:sldLayoutId id="2147485097" r:id="rId14"/>
  </p:sldLayoutIdLst>
  <p:hf hdr="0" ftr="0" dt="0"/>
  <p:txStyles>
    <p:titleStyle>
      <a:lvl1pPr algn="ctr" defTabSz="685800" rtl="0" eaLnBrk="1" latinLnBrk="0" hangingPunct="1">
        <a:lnSpc>
          <a:spcPct val="90000"/>
        </a:lnSpc>
        <a:spcBef>
          <a:spcPct val="0"/>
        </a:spcBef>
        <a:buNone/>
        <a:defRPr sz="315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a:buNone/>
        <a:defRPr sz="1800" kern="1200">
          <a:solidFill>
            <a:schemeClr val="tx2"/>
          </a:solidFill>
          <a:latin typeface="+mn-lt"/>
          <a:ea typeface="+mn-ea"/>
          <a:cs typeface="+mn-cs"/>
        </a:defRPr>
      </a:lvl1pPr>
      <a:lvl2pPr marL="600075" indent="-257175" algn="l" defTabSz="685800" rtl="0" eaLnBrk="1" latinLnBrk="0" hangingPunct="1">
        <a:lnSpc>
          <a:spcPct val="90000"/>
        </a:lnSpc>
        <a:spcBef>
          <a:spcPts val="375"/>
        </a:spcBef>
        <a:buFont typeface="Arial" charset="0"/>
        <a:buChar char="•"/>
        <a:defRPr sz="1575" kern="1200">
          <a:solidFill>
            <a:schemeClr val="tx2"/>
          </a:solidFill>
          <a:latin typeface="+mn-lt"/>
          <a:ea typeface="+mn-ea"/>
          <a:cs typeface="+mn-cs"/>
        </a:defRPr>
      </a:lvl2pPr>
      <a:lvl3pPr marL="942975" indent="-257175" algn="l" defTabSz="685800" rtl="0" eaLnBrk="1" latinLnBrk="0" hangingPunct="1">
        <a:lnSpc>
          <a:spcPct val="90000"/>
        </a:lnSpc>
        <a:spcBef>
          <a:spcPts val="375"/>
        </a:spcBef>
        <a:buFont typeface="Arial" charset="0"/>
        <a:buChar char="•"/>
        <a:defRPr sz="1350" kern="1200">
          <a:solidFill>
            <a:schemeClr val="tx2"/>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920824" y="274638"/>
            <a:ext cx="74676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880392" y="1598527"/>
            <a:ext cx="74676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10" name="Slide Number Placeholder 2"/>
          <p:cNvSpPr txBox="1">
            <a:spLocks/>
          </p:cNvSpPr>
          <p:nvPr userDrawn="1"/>
        </p:nvSpPr>
        <p:spPr>
          <a:xfrm>
            <a:off x="6553200" y="6356352"/>
            <a:ext cx="2133600" cy="365125"/>
          </a:xfrm>
          <a:prstGeom prst="rect">
            <a:avLst/>
          </a:prstGeom>
        </p:spPr>
        <p:txBody>
          <a:bodyPr vert="horz" lIns="68580" tIns="34290" rIns="68580" bIns="3429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900" dirty="0"/>
          </a:p>
        </p:txBody>
      </p:sp>
    </p:spTree>
    <p:extLst>
      <p:ext uri="{BB962C8B-B14F-4D97-AF65-F5344CB8AC3E}">
        <p14:creationId xmlns:p14="http://schemas.microsoft.com/office/powerpoint/2010/main" val="1898334522"/>
      </p:ext>
    </p:extLst>
  </p:cSld>
  <p:clrMap bg1="lt1" tx1="dk1" bg2="lt2" tx2="dk2" accent1="accent1" accent2="accent2" accent3="accent3" accent4="accent4" accent5="accent5" accent6="accent6" hlink="hlink" folHlink="folHlink"/>
  <p:sldLayoutIdLst>
    <p:sldLayoutId id="2147485099" r:id="rId1"/>
    <p:sldLayoutId id="2147485100" r:id="rId2"/>
    <p:sldLayoutId id="2147485101" r:id="rId3"/>
    <p:sldLayoutId id="2147485102" r:id="rId4"/>
    <p:sldLayoutId id="2147485103" r:id="rId5"/>
    <p:sldLayoutId id="2147485104" r:id="rId6"/>
    <p:sldLayoutId id="2147485105" r:id="rId7"/>
    <p:sldLayoutId id="2147485106" r:id="rId8"/>
    <p:sldLayoutId id="2147485107" r:id="rId9"/>
  </p:sldLayoutIdLst>
  <p:hf hdr="0" ftr="0" dt="0"/>
  <p:txStyles>
    <p:titleStyle>
      <a:lvl1pPr algn="l" rtl="0" eaLnBrk="1" latinLnBrk="0" hangingPunct="1">
        <a:spcBef>
          <a:spcPct val="0"/>
        </a:spcBef>
        <a:buNone/>
        <a:defRPr kumimoji="0" sz="2700" kern="1200">
          <a:solidFill>
            <a:schemeClr val="tx1"/>
          </a:solidFill>
          <a:latin typeface="+mj-lt"/>
          <a:ea typeface="+mj-ea"/>
          <a:cs typeface="+mj-cs"/>
        </a:defRPr>
      </a:lvl1pPr>
    </p:titleStyle>
    <p:bodyStyle>
      <a:lvl1pPr marL="370332" indent="-342900" algn="l" rtl="0" eaLnBrk="1" latinLnBrk="0" hangingPunct="1">
        <a:spcBef>
          <a:spcPct val="20000"/>
        </a:spcBef>
        <a:buClr>
          <a:schemeClr val="accent1"/>
        </a:buClr>
        <a:buSzPct val="80000"/>
        <a:buFont typeface="Arial"/>
        <a:buChar char="•"/>
        <a:defRPr kumimoji="0" sz="1800" kern="1200">
          <a:solidFill>
            <a:schemeClr val="tx1"/>
          </a:solidFill>
          <a:latin typeface="+mn-lt"/>
          <a:ea typeface="+mn-ea"/>
          <a:cs typeface="+mn-cs"/>
        </a:defRPr>
      </a:lvl1pPr>
      <a:lvl2pPr marL="678942" indent="-342900" algn="l" rtl="0" eaLnBrk="1" latinLnBrk="0" hangingPunct="1">
        <a:spcBef>
          <a:spcPct val="20000"/>
        </a:spcBef>
        <a:buClr>
          <a:schemeClr val="accent1"/>
        </a:buClr>
        <a:buSzPct val="90000"/>
        <a:buFont typeface="Arial"/>
        <a:buChar char="•"/>
        <a:defRPr kumimoji="0" sz="1500" kern="1200">
          <a:solidFill>
            <a:schemeClr val="tx1"/>
          </a:solidFill>
          <a:latin typeface="+mn-lt"/>
          <a:ea typeface="+mn-ea"/>
          <a:cs typeface="+mn-cs"/>
        </a:defRPr>
      </a:lvl2pPr>
      <a:lvl3pPr marL="819531" indent="-257175" algn="l" rtl="0" eaLnBrk="1" latinLnBrk="0" hangingPunct="1">
        <a:spcBef>
          <a:spcPct val="20000"/>
        </a:spcBef>
        <a:buClr>
          <a:schemeClr val="accent2"/>
        </a:buClr>
        <a:buSzPct val="85000"/>
        <a:buFont typeface="Arial"/>
        <a:buChar char="•"/>
        <a:defRPr kumimoji="0" sz="1350" kern="1200">
          <a:solidFill>
            <a:schemeClr val="tx1"/>
          </a:solidFill>
          <a:latin typeface="+mn-lt"/>
          <a:ea typeface="+mn-ea"/>
          <a:cs typeface="+mn-cs"/>
        </a:defRPr>
      </a:lvl3pPr>
      <a:lvl4pPr marL="1038987" indent="-257175" algn="l" rtl="0" eaLnBrk="1" latinLnBrk="0" hangingPunct="1">
        <a:spcBef>
          <a:spcPct val="20000"/>
        </a:spcBef>
        <a:buClr>
          <a:schemeClr val="accent3"/>
        </a:buClr>
        <a:buSzPct val="90000"/>
        <a:buFont typeface="Arial"/>
        <a:buChar char="•"/>
        <a:defRPr kumimoji="0" sz="1200" kern="1200">
          <a:solidFill>
            <a:schemeClr val="tx1"/>
          </a:solidFill>
          <a:latin typeface="+mn-lt"/>
          <a:ea typeface="+mn-ea"/>
          <a:cs typeface="+mn-cs"/>
        </a:defRPr>
      </a:lvl4pPr>
      <a:lvl5pPr marL="1237869" indent="-257175" algn="l" rtl="0" eaLnBrk="1" latinLnBrk="0" hangingPunct="1">
        <a:spcBef>
          <a:spcPct val="20000"/>
        </a:spcBef>
        <a:buClr>
          <a:schemeClr val="accent4"/>
        </a:buClr>
        <a:buSzPct val="100000"/>
        <a:buFont typeface="Arial"/>
        <a:buChar char="•"/>
        <a:defRPr kumimoji="0" sz="12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770400"/>
            <a:ext cx="826335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2327249"/>
            <a:ext cx="826335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1" y="126622"/>
            <a:ext cx="289479" cy="22676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09222" y="120000"/>
            <a:ext cx="447815"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007831" y="116661"/>
            <a:ext cx="2038500" cy="226761"/>
          </a:xfrm>
          <a:prstGeom prst="rect">
            <a:avLst/>
          </a:prstGeom>
          <a:noFill/>
        </p:spPr>
        <p:txBody>
          <a:bodyPr wrap="square" rtlCol="0">
            <a:noAutofit/>
          </a:bodyPr>
          <a:lstStyle/>
          <a:p>
            <a:pPr>
              <a:lnSpc>
                <a:spcPts val="1238"/>
              </a:lnSpc>
            </a:pPr>
            <a:r>
              <a:rPr lang="en-US" sz="900" dirty="0">
                <a:solidFill>
                  <a:schemeClr val="bg1"/>
                </a:solidFill>
              </a:rPr>
              <a:t>2024-05-07</a:t>
            </a:r>
          </a:p>
        </p:txBody>
      </p:sp>
    </p:spTree>
    <p:extLst>
      <p:ext uri="{BB962C8B-B14F-4D97-AF65-F5344CB8AC3E}">
        <p14:creationId xmlns:p14="http://schemas.microsoft.com/office/powerpoint/2010/main" val="2113100469"/>
      </p:ext>
    </p:extLst>
  </p:cSld>
  <p:clrMap bg1="lt1" tx1="dk1" bg2="lt2" tx2="dk2" accent1="accent1" accent2="accent2" accent3="accent3" accent4="accent4" accent5="accent5" accent6="accent6" hlink="hlink" folHlink="folHlink"/>
  <p:sldLayoutIdLst>
    <p:sldLayoutId id="2147485109" r:id="rId1"/>
    <p:sldLayoutId id="2147485110" r:id="rId2"/>
    <p:sldLayoutId id="2147485111" r:id="rId3"/>
    <p:sldLayoutId id="2147485112" r:id="rId4"/>
    <p:sldLayoutId id="2147485113" r:id="rId5"/>
    <p:sldLayoutId id="2147485114" r:id="rId6"/>
    <p:sldLayoutId id="2147485115" r:id="rId7"/>
    <p:sldLayoutId id="2147485116" r:id="rId8"/>
    <p:sldLayoutId id="2147485117" r:id="rId9"/>
    <p:sldLayoutId id="2147485118" r:id="rId10"/>
    <p:sldLayoutId id="2147485119" r:id="rId11"/>
    <p:sldLayoutId id="2147485120" r:id="rId12"/>
  </p:sldLayoutIdLst>
  <p:hf hdr="0" ftr="0" dt="0"/>
  <p:txStyles>
    <p:titleStyle>
      <a:lvl1pPr algn="l" defTabSz="685783"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783"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2994" indent="-242994" algn="l" defTabSz="685783"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5988"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8982"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1976"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BF076E6-A94E-4957-BBC7-5970B5E4D4A4}" type="datetimeFigureOut">
              <a:rPr lang="en-GB" smtClean="0"/>
              <a:t>14/10/2025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1775230485"/>
      </p:ext>
    </p:extLst>
  </p:cSld>
  <p:clrMap bg1="lt1" tx1="dk1" bg2="lt2" tx2="dk2" accent1="accent1" accent2="accent2" accent3="accent3" accent4="accent4" accent5="accent5" accent6="accent6" hlink="hlink" folHlink="folHlink"/>
  <p:sldLayoutIdLst>
    <p:sldLayoutId id="2147485122" r:id="rId1"/>
    <p:sldLayoutId id="2147485123" r:id="rId2"/>
    <p:sldLayoutId id="2147485124" r:id="rId3"/>
    <p:sldLayoutId id="2147485125" r:id="rId4"/>
    <p:sldLayoutId id="2147485126" r:id="rId5"/>
    <p:sldLayoutId id="2147485127" r:id="rId6"/>
    <p:sldLayoutId id="2147485128" r:id="rId7"/>
    <p:sldLayoutId id="2147485129" r:id="rId8"/>
    <p:sldLayoutId id="2147485130" r:id="rId9"/>
    <p:sldLayoutId id="2147485131" r:id="rId10"/>
    <p:sldLayoutId id="214748513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C8457C-0944-4106-8661-AAD79E3A966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54DF29-668E-4B5B-B951-C43CBF07DBF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CF71F6-28D8-4C5B-BCEF-F409296938E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E721490-DD31-4347-BC8A-D03CD5034273}" type="datetime1">
              <a:rPr lang="de-CH" smtClean="0"/>
              <a:t>14.10.25</a:t>
            </a:fld>
            <a:endParaRPr lang="en-GB"/>
          </a:p>
        </p:txBody>
      </p:sp>
      <p:sp>
        <p:nvSpPr>
          <p:cNvPr id="5" name="Footer Placeholder 4">
            <a:extLst>
              <a:ext uri="{FF2B5EF4-FFF2-40B4-BE49-F238E27FC236}">
                <a16:creationId xmlns:a16="http://schemas.microsoft.com/office/drawing/2014/main" id="{74416468-A52C-45C1-93F7-D4253BA7B97E}"/>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D980A5F-A08F-4510-8EEA-6F1930C6924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6EF5360-3BB3-4461-B336-126C1FE3DF5C}" type="slidenum">
              <a:rPr lang="en-GB" smtClean="0"/>
              <a:t>‹#›</a:t>
            </a:fld>
            <a:endParaRPr lang="en-GB"/>
          </a:p>
        </p:txBody>
      </p:sp>
    </p:spTree>
    <p:extLst>
      <p:ext uri="{BB962C8B-B14F-4D97-AF65-F5344CB8AC3E}">
        <p14:creationId xmlns:p14="http://schemas.microsoft.com/office/powerpoint/2010/main" val="231251137"/>
      </p:ext>
    </p:extLst>
  </p:cSld>
  <p:clrMap bg1="lt1" tx1="dk1" bg2="lt2" tx2="dk2" accent1="accent1" accent2="accent2" accent3="accent3" accent4="accent4" accent5="accent5" accent6="accent6" hlink="hlink" folHlink="folHlink"/>
  <p:sldLayoutIdLst>
    <p:sldLayoutId id="2147485134" r:id="rId1"/>
    <p:sldLayoutId id="2147485135" r:id="rId2"/>
    <p:sldLayoutId id="2147485136" r:id="rId3"/>
    <p:sldLayoutId id="2147485137" r:id="rId4"/>
    <p:sldLayoutId id="2147485138" r:id="rId5"/>
    <p:sldLayoutId id="2147485139" r:id="rId6"/>
    <p:sldLayoutId id="2147485140" r:id="rId7"/>
    <p:sldLayoutId id="2147485141" r:id="rId8"/>
    <p:sldLayoutId id="2147485142" r:id="rId9"/>
    <p:sldLayoutId id="2147485143" r:id="rId10"/>
    <p:sldLayoutId id="2147485144"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6.jpeg"/><Relationship Id="rId2" Type="http://schemas.openxmlformats.org/officeDocument/2006/relationships/video" Target="file:///C:/corfu%202010/tsesmelis%20corfu%202010%20final/DTL0-mode.avi" TargetMode="External"/><Relationship Id="rId1" Type="http://schemas.microsoft.com/office/2007/relationships/media" Target="file:///C:/corfu%202010/tsesmelis%20corfu%202010%20final/DTL0-mode.avi" TargetMode="Externa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37.pn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category/5869/"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48.emf"/><Relationship Id="rId18" Type="http://schemas.openxmlformats.org/officeDocument/2006/relationships/oleObject" Target="../embeddings/oleObject10.bin"/><Relationship Id="rId3" Type="http://schemas.openxmlformats.org/officeDocument/2006/relationships/oleObject" Target="../embeddings/oleObject3.bin"/><Relationship Id="rId7" Type="http://schemas.openxmlformats.org/officeDocument/2006/relationships/image" Target="../media/image45.png"/><Relationship Id="rId12" Type="http://schemas.openxmlformats.org/officeDocument/2006/relationships/oleObject" Target="../embeddings/oleObject7.bin"/><Relationship Id="rId17" Type="http://schemas.openxmlformats.org/officeDocument/2006/relationships/image" Target="../media/image50.emf"/><Relationship Id="rId2" Type="http://schemas.openxmlformats.org/officeDocument/2006/relationships/notesSlide" Target="../notesSlides/notesSlide14.xml"/><Relationship Id="rId16" Type="http://schemas.openxmlformats.org/officeDocument/2006/relationships/oleObject" Target="../embeddings/oleObject9.bin"/><Relationship Id="rId1" Type="http://schemas.openxmlformats.org/officeDocument/2006/relationships/slideLayout" Target="../slideLayouts/slideLayout29.xml"/><Relationship Id="rId6" Type="http://schemas.openxmlformats.org/officeDocument/2006/relationships/image" Target="../media/image44.emf"/><Relationship Id="rId11" Type="http://schemas.openxmlformats.org/officeDocument/2006/relationships/image" Target="../media/image47.emf"/><Relationship Id="rId5" Type="http://schemas.openxmlformats.org/officeDocument/2006/relationships/oleObject" Target="../embeddings/oleObject4.bin"/><Relationship Id="rId15" Type="http://schemas.openxmlformats.org/officeDocument/2006/relationships/image" Target="../media/image49.emf"/><Relationship Id="rId10" Type="http://schemas.openxmlformats.org/officeDocument/2006/relationships/oleObject" Target="../embeddings/oleObject6.bin"/><Relationship Id="rId19" Type="http://schemas.openxmlformats.org/officeDocument/2006/relationships/image" Target="../media/image51.emf"/><Relationship Id="rId4" Type="http://schemas.openxmlformats.org/officeDocument/2006/relationships/image" Target="../media/image43.emf"/><Relationship Id="rId9" Type="http://schemas.openxmlformats.org/officeDocument/2006/relationships/image" Target="../media/image46.emf"/><Relationship Id="rId14" Type="http://schemas.openxmlformats.org/officeDocument/2006/relationships/oleObject" Target="../embeddings/oleObject8.bin"/></Relationships>
</file>

<file path=ppt/slides/_rels/slide2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3.jpeg"/></Relationships>
</file>

<file path=ppt/slides/_rels/slide2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59.png"/></Relationships>
</file>

<file path=ppt/slides/_rels/slide2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64.emf"/></Relationships>
</file>

<file path=ppt/slides/_rels/slide32.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66.emf"/></Relationships>
</file>

<file path=ppt/slides/_rels/slide3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69.emf"/><Relationship Id="rId4" Type="http://schemas.openxmlformats.org/officeDocument/2006/relationships/oleObject" Target="../embeddings/oleObject12.bin"/></Relationships>
</file>

<file path=ppt/slides/_rels/slide3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jpeg"/><Relationship Id="rId4" Type="http://schemas.openxmlformats.org/officeDocument/2006/relationships/image" Target="../media/image73.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emf"/></Relationships>
</file>

<file path=ppt/slides/_rels/slide42.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29.xml"/><Relationship Id="rId1" Type="http://schemas.openxmlformats.org/officeDocument/2006/relationships/slideLayout" Target="../slideLayouts/slideLayout44.xml"/></Relationships>
</file>

<file path=ppt/slides/_rels/slide43.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notesSlide" Target="../notesSlides/notesSlide30.xml"/><Relationship Id="rId1" Type="http://schemas.openxmlformats.org/officeDocument/2006/relationships/slideLayout" Target="../slideLayouts/slideLayout56.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4.xml"/></Relationships>
</file>

<file path=ppt/slides/_rels/slide4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82.xml"/></Relationships>
</file>

<file path=ppt/slides/_rels/slide46.xml.rels><?xml version="1.0" encoding="UTF-8" standalone="yes"?>
<Relationships xmlns="http://schemas.openxmlformats.org/package/2006/relationships"><Relationship Id="rId8" Type="http://schemas.openxmlformats.org/officeDocument/2006/relationships/image" Target="../media/image92.png"/><Relationship Id="rId13" Type="http://schemas.openxmlformats.org/officeDocument/2006/relationships/image" Target="../media/image96.emf"/><Relationship Id="rId3" Type="http://schemas.openxmlformats.org/officeDocument/2006/relationships/image" Target="../media/image88.png"/><Relationship Id="rId7" Type="http://schemas.openxmlformats.org/officeDocument/2006/relationships/image" Target="../media/image91.png"/><Relationship Id="rId12" Type="http://schemas.openxmlformats.org/officeDocument/2006/relationships/image" Target="../media/image95.png"/><Relationship Id="rId2" Type="http://schemas.openxmlformats.org/officeDocument/2006/relationships/image" Target="../media/image84.png"/><Relationship Id="rId1" Type="http://schemas.openxmlformats.org/officeDocument/2006/relationships/slideLayout" Target="../slideLayouts/slideLayout93.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90.png"/><Relationship Id="rId10" Type="http://schemas.openxmlformats.org/officeDocument/2006/relationships/image" Target="../media/image94.png"/><Relationship Id="rId4" Type="http://schemas.openxmlformats.org/officeDocument/2006/relationships/image" Target="../media/image89.svg"/><Relationship Id="rId9" Type="http://schemas.openxmlformats.org/officeDocument/2006/relationships/image" Target="../media/image93.svg"/></Relationships>
</file>

<file path=ppt/slides/_rels/slide4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1.xml"/><Relationship Id="rId1" Type="http://schemas.openxmlformats.org/officeDocument/2006/relationships/slideLayout" Target="../slideLayouts/slideLayout93.xml"/><Relationship Id="rId5" Type="http://schemas.openxmlformats.org/officeDocument/2006/relationships/image" Target="../media/image98.png"/><Relationship Id="rId4" Type="http://schemas.openxmlformats.org/officeDocument/2006/relationships/image" Target="../media/image97.png"/></Relationships>
</file>

<file path=ppt/slides/_rels/slide48.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00.jpeg"/></Relationships>
</file>

<file path=ppt/slides/_rels/slide4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emf"/><Relationship Id="rId5" Type="http://schemas.openxmlformats.org/officeDocument/2006/relationships/oleObject" Target="../embeddings/oleObject2.bin"/><Relationship Id="rId4" Type="http://schemas.openxmlformats.org/officeDocument/2006/relationships/image" Target="../media/image10.emf"/></Relationships>
</file>

<file path=ppt/slides/_rels/slide5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F81D825-FD59-9C49-AC9C-83CF8D7AD070}"/>
              </a:ext>
            </a:extLst>
          </p:cNvPr>
          <p:cNvSpPr>
            <a:spLocks noGrp="1" noChangeArrowheads="1"/>
          </p:cNvSpPr>
          <p:nvPr>
            <p:ph type="title"/>
          </p:nvPr>
        </p:nvSpPr>
        <p:spPr>
          <a:xfrm>
            <a:off x="533400" y="533400"/>
            <a:ext cx="9144000" cy="1752600"/>
          </a:xfrm>
        </p:spPr>
        <p:txBody>
          <a:bodyPr>
            <a:normAutofit/>
          </a:bodyPr>
          <a:lstStyle/>
          <a:p>
            <a:pPr eaLnBrk="1" hangingPunct="1">
              <a:defRPr/>
            </a:pPr>
            <a:r>
              <a:rPr lang="en-US" sz="5000" dirty="0">
                <a:ea typeface="+mj-ea"/>
              </a:rPr>
              <a:t>Lecture 1</a:t>
            </a:r>
            <a:br>
              <a:rPr lang="en-US" sz="5000" dirty="0">
                <a:ea typeface="+mj-ea"/>
              </a:rPr>
            </a:br>
            <a:r>
              <a:rPr lang="en-US" sz="4000" dirty="0">
                <a:ea typeface="+mj-ea"/>
              </a:rPr>
              <a:t>Introduction to Particle Accelerators</a:t>
            </a:r>
          </a:p>
        </p:txBody>
      </p:sp>
      <p:sp>
        <p:nvSpPr>
          <p:cNvPr id="19458" name="Rectangle 3">
            <a:extLst>
              <a:ext uri="{FF2B5EF4-FFF2-40B4-BE49-F238E27FC236}">
                <a16:creationId xmlns:a16="http://schemas.microsoft.com/office/drawing/2014/main" id="{0874528E-89E9-444A-9FA4-0B7E9968E6F5}"/>
              </a:ext>
            </a:extLst>
          </p:cNvPr>
          <p:cNvSpPr>
            <a:spLocks noGrp="1" noChangeArrowheads="1"/>
          </p:cNvSpPr>
          <p:nvPr>
            <p:ph idx="1"/>
          </p:nvPr>
        </p:nvSpPr>
        <p:spPr>
          <a:xfrm>
            <a:off x="990600" y="2514600"/>
            <a:ext cx="7239000" cy="3352800"/>
          </a:xfrm>
        </p:spPr>
        <p:txBody>
          <a:bodyPr/>
          <a:lstStyle/>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Professor Emmanuel </a:t>
            </a:r>
            <a:r>
              <a:rPr lang="en-US" altLang="en-US" sz="2000" dirty="0" err="1">
                <a:solidFill>
                  <a:srgbClr val="002060"/>
                </a:solidFill>
                <a:ea typeface="ＭＳ Ｐゴシック" panose="020B0600070205080204" pitchFamily="34" charset="-128"/>
              </a:rPr>
              <a:t>Tsesmelis</a:t>
            </a:r>
            <a:endParaRPr lang="en-US" altLang="en-US" sz="2000" dirty="0">
              <a:solidFill>
                <a:srgbClr val="002060"/>
              </a:solidFill>
              <a:ea typeface="ＭＳ Ｐゴシック" panose="020B0600070205080204" pitchFamily="34" charset="-128"/>
            </a:endParaRPr>
          </a:p>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Principal Physicist, CERN</a:t>
            </a:r>
          </a:p>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Visiting Professor, University of Oxford</a:t>
            </a:r>
          </a:p>
          <a:p>
            <a:pPr marL="0" indent="0" algn="ctr" eaLnBrk="1" hangingPunct="1">
              <a:buFont typeface="Wingdings" pitchFamily="2" charset="2"/>
              <a:buNone/>
            </a:pPr>
            <a:endParaRPr lang="de-CH" altLang="en-US" sz="2000" dirty="0">
              <a:solidFill>
                <a:srgbClr val="C00000"/>
              </a:solidFill>
              <a:ea typeface="ＭＳ Ｐゴシック" panose="020B0600070205080204" pitchFamily="34" charset="-128"/>
            </a:endParaRPr>
          </a:p>
          <a:p>
            <a:pPr marL="0" indent="0" algn="ctr" eaLnBrk="1" hangingPunct="1">
              <a:buFont typeface="Wingdings" pitchFamily="2" charset="2"/>
              <a:buNone/>
            </a:pPr>
            <a:endParaRPr lang="de-CH" altLang="en-US" sz="2000" dirty="0">
              <a:solidFill>
                <a:srgbClr val="C00000"/>
              </a:solidFill>
              <a:ea typeface="ＭＳ Ｐゴシック" panose="020B0600070205080204" pitchFamily="34" charset="-128"/>
            </a:endParaRPr>
          </a:p>
          <a:p>
            <a:pPr marL="0" indent="0" algn="ctr" eaLnBrk="1" hangingPunct="1">
              <a:buFont typeface="Wingdings" pitchFamily="2" charset="2"/>
              <a:buNone/>
            </a:pPr>
            <a:r>
              <a:rPr lang="de-CH" altLang="en-US" sz="2000" dirty="0">
                <a:ea typeface="ＭＳ Ｐゴシック" panose="020B0600070205080204" pitchFamily="34" charset="-128"/>
              </a:rPr>
              <a:t>Graduate </a:t>
            </a:r>
            <a:r>
              <a:rPr lang="de-CH" altLang="en-US" sz="2000" dirty="0" err="1">
                <a:ea typeface="ＭＳ Ｐゴシック" panose="020B0600070205080204" pitchFamily="34" charset="-128"/>
              </a:rPr>
              <a:t>Accelerator</a:t>
            </a:r>
            <a:r>
              <a:rPr lang="de-CH" altLang="en-US" sz="2000" dirty="0">
                <a:ea typeface="ＭＳ Ｐゴシック" panose="020B0600070205080204" pitchFamily="34" charset="-128"/>
              </a:rPr>
              <a:t> </a:t>
            </a:r>
            <a:r>
              <a:rPr lang="de-CH" altLang="en-US" sz="2000" dirty="0" err="1">
                <a:ea typeface="ＭＳ Ｐゴシック" panose="020B0600070205080204" pitchFamily="34" charset="-128"/>
              </a:rPr>
              <a:t>Physics</a:t>
            </a:r>
            <a:r>
              <a:rPr lang="de-CH" altLang="en-US" sz="2000" dirty="0">
                <a:ea typeface="ＭＳ Ｐゴシック" panose="020B0600070205080204" pitchFamily="34" charset="-128"/>
              </a:rPr>
              <a:t> Course</a:t>
            </a:r>
          </a:p>
          <a:p>
            <a:pPr marL="0" indent="0" algn="ctr" eaLnBrk="1" hangingPunct="1">
              <a:buFont typeface="Wingdings" pitchFamily="2" charset="2"/>
              <a:buNone/>
            </a:pPr>
            <a:r>
              <a:rPr lang="de-CH" altLang="en-US" sz="2000" dirty="0">
                <a:ea typeface="ＭＳ Ｐゴシック" panose="020B0600070205080204" pitchFamily="34" charset="-128"/>
              </a:rPr>
              <a:t> John Adams Institute </a:t>
            </a:r>
            <a:r>
              <a:rPr lang="de-CH" altLang="en-US" sz="2000" dirty="0" err="1">
                <a:ea typeface="ＭＳ Ｐゴシック" panose="020B0600070205080204" pitchFamily="34" charset="-128"/>
              </a:rPr>
              <a:t>for</a:t>
            </a:r>
            <a:r>
              <a:rPr lang="de-CH" altLang="en-US" sz="2000" dirty="0">
                <a:ea typeface="ＭＳ Ｐゴシック" panose="020B0600070205080204" pitchFamily="34" charset="-128"/>
              </a:rPr>
              <a:t> </a:t>
            </a:r>
            <a:r>
              <a:rPr lang="de-CH" altLang="en-US" sz="2000" dirty="0" err="1">
                <a:ea typeface="ＭＳ Ｐゴシック" panose="020B0600070205080204" pitchFamily="34" charset="-128"/>
              </a:rPr>
              <a:t>Accelerator</a:t>
            </a:r>
            <a:r>
              <a:rPr lang="de-CH" altLang="en-US" sz="2000" dirty="0">
                <a:ea typeface="ＭＳ Ｐゴシック" panose="020B0600070205080204" pitchFamily="34" charset="-128"/>
              </a:rPr>
              <a:t> Science</a:t>
            </a:r>
          </a:p>
          <a:p>
            <a:pPr marL="0" indent="0" algn="ctr" eaLnBrk="1" hangingPunct="1">
              <a:buFont typeface="Wingdings" pitchFamily="2" charset="2"/>
              <a:buNone/>
            </a:pPr>
            <a:r>
              <a:rPr lang="de-CH" altLang="en-US" sz="2000" dirty="0">
                <a:ea typeface="ＭＳ Ｐゴシック" panose="020B0600070205080204" pitchFamily="34" charset="-128"/>
              </a:rPr>
              <a:t> 16 </a:t>
            </a:r>
            <a:r>
              <a:rPr lang="de-CH" altLang="en-US" sz="2000" dirty="0" err="1">
                <a:ea typeface="ＭＳ Ｐゴシック" panose="020B0600070205080204" pitchFamily="34" charset="-128"/>
              </a:rPr>
              <a:t>October</a:t>
            </a:r>
            <a:r>
              <a:rPr lang="de-CH" altLang="en-US" sz="2000" dirty="0">
                <a:ea typeface="ＭＳ Ｐゴシック" panose="020B0600070205080204" pitchFamily="34" charset="-128"/>
              </a:rPr>
              <a:t> 2025</a:t>
            </a:r>
            <a:endParaRPr lang="en-US" altLang="en-US" sz="2000" dirty="0">
              <a:solidFill>
                <a:srgbClr val="C00000"/>
              </a:solidFill>
              <a:ea typeface="ＭＳ Ｐゴシック" panose="020B0600070205080204" pitchFamily="34" charset="-128"/>
            </a:endParaRPr>
          </a:p>
        </p:txBody>
      </p:sp>
      <p:pic>
        <p:nvPicPr>
          <p:cNvPr id="19459" name="Picture 3">
            <a:extLst>
              <a:ext uri="{FF2B5EF4-FFF2-40B4-BE49-F238E27FC236}">
                <a16:creationId xmlns:a16="http://schemas.microsoft.com/office/drawing/2014/main" id="{8F934538-32F1-8B40-A861-26DB401BDFF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19463" y="5549900"/>
            <a:ext cx="555625" cy="63341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460" name="Picture 4">
            <a:extLst>
              <a:ext uri="{FF2B5EF4-FFF2-40B4-BE49-F238E27FC236}">
                <a16:creationId xmlns:a16="http://schemas.microsoft.com/office/drawing/2014/main" id="{D1913D79-FAD5-5E46-8194-578BF334D9A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5549900"/>
            <a:ext cx="1525588" cy="6159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461" name="Picture 5">
            <a:extLst>
              <a:ext uri="{FF2B5EF4-FFF2-40B4-BE49-F238E27FC236}">
                <a16:creationId xmlns:a16="http://schemas.microsoft.com/office/drawing/2014/main" id="{F1B59CBC-ECDD-9241-8918-6461C606400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27675" y="5499100"/>
            <a:ext cx="677863"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a:extLst>
              <a:ext uri="{FF2B5EF4-FFF2-40B4-BE49-F238E27FC236}">
                <a16:creationId xmlns:a16="http://schemas.microsoft.com/office/drawing/2014/main" id="{77322437-22B1-D649-8739-A562D9D84FDB}"/>
              </a:ext>
            </a:extLst>
          </p:cNvPr>
          <p:cNvSpPr>
            <a:spLocks noGrp="1" noChangeArrowheads="1"/>
          </p:cNvSpPr>
          <p:nvPr>
            <p:ph type="title"/>
          </p:nvPr>
        </p:nvSpPr>
        <p:spPr>
          <a:xfrm>
            <a:off x="455613" y="344488"/>
            <a:ext cx="8023225" cy="914400"/>
          </a:xfrm>
        </p:spPr>
        <p:txBody>
          <a:bodyPr/>
          <a:lstStyle/>
          <a:p>
            <a:r>
              <a:rPr lang="en-GB" altLang="en-US" sz="3200">
                <a:solidFill>
                  <a:srgbClr val="35742A"/>
                </a:solidFill>
                <a:ea typeface="ＭＳ Ｐゴシック" panose="020B0600070205080204" pitchFamily="34" charset="-128"/>
              </a:rPr>
              <a:t>Electrostatic Accelerators – The Van de Graaff</a:t>
            </a:r>
          </a:p>
        </p:txBody>
      </p:sp>
      <p:sp>
        <p:nvSpPr>
          <p:cNvPr id="33794" name="Content Placeholder 2">
            <a:extLst>
              <a:ext uri="{FF2B5EF4-FFF2-40B4-BE49-F238E27FC236}">
                <a16:creationId xmlns:a16="http://schemas.microsoft.com/office/drawing/2014/main" id="{BD7FFFE1-474D-B145-A45E-24126D45929C}"/>
              </a:ext>
            </a:extLst>
          </p:cNvPr>
          <p:cNvSpPr>
            <a:spLocks noGrp="1" noChangeArrowheads="1"/>
          </p:cNvSpPr>
          <p:nvPr>
            <p:ph idx="1"/>
          </p:nvPr>
        </p:nvSpPr>
        <p:spPr>
          <a:xfrm>
            <a:off x="168275" y="885825"/>
            <a:ext cx="2879725" cy="2743200"/>
          </a:xfrm>
        </p:spPr>
        <p:txBody>
          <a:bodyPr/>
          <a:lstStyle/>
          <a:p>
            <a:pPr>
              <a:buFont typeface="Wingdings" pitchFamily="2" charset="2"/>
              <a:buNone/>
            </a:pPr>
            <a:endParaRPr lang="en-GB" altLang="en-US" sz="1800">
              <a:ea typeface="ＭＳ Ｐゴシック" panose="020B0600070205080204" pitchFamily="34" charset="-128"/>
            </a:endParaRPr>
          </a:p>
          <a:p>
            <a:r>
              <a:rPr lang="en-GB" altLang="en-US" sz="1800">
                <a:ea typeface="ＭＳ Ｐゴシック" panose="020B0600070205080204" pitchFamily="34" charset="-128"/>
              </a:rPr>
              <a:t>With any electrostatic accelerator, it is difficult to achieve energy higher than ~20 MeV (e.g. due to practical limitations of the size of the vessels). </a:t>
            </a:r>
          </a:p>
          <a:p>
            <a:endParaRPr lang="en-GB" altLang="en-US" sz="1800">
              <a:ea typeface="ＭＳ Ｐゴシック" panose="020B0600070205080204" pitchFamily="34" charset="-128"/>
            </a:endParaRPr>
          </a:p>
        </p:txBody>
      </p:sp>
      <p:pic>
        <p:nvPicPr>
          <p:cNvPr id="33795" name="Picture 1">
            <a:extLst>
              <a:ext uri="{FF2B5EF4-FFF2-40B4-BE49-F238E27FC236}">
                <a16:creationId xmlns:a16="http://schemas.microsoft.com/office/drawing/2014/main" id="{FD473BA7-26CF-E442-B010-DBADB3E08CD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57513" y="1781175"/>
            <a:ext cx="6018212" cy="368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5">
            <a:extLst>
              <a:ext uri="{FF2B5EF4-FFF2-40B4-BE49-F238E27FC236}">
                <a16:creationId xmlns:a16="http://schemas.microsoft.com/office/drawing/2014/main" id="{D2225F0A-A613-4145-BAB5-1AAE1B2563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613" y="3586163"/>
            <a:ext cx="2014537"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Box 1">
            <a:extLst>
              <a:ext uri="{FF2B5EF4-FFF2-40B4-BE49-F238E27FC236}">
                <a16:creationId xmlns:a16="http://schemas.microsoft.com/office/drawing/2014/main" id="{527287C4-6282-6340-800A-62ACB35125C4}"/>
              </a:ext>
            </a:extLst>
          </p:cNvPr>
          <p:cNvSpPr txBox="1">
            <a:spLocks noChangeArrowheads="1"/>
          </p:cNvSpPr>
          <p:nvPr/>
        </p:nvSpPr>
        <p:spPr bwMode="auto">
          <a:xfrm>
            <a:off x="4533900" y="1781175"/>
            <a:ext cx="698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CH" altLang="en-CH"/>
              <a:t>1929</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a:extLst>
              <a:ext uri="{FF2B5EF4-FFF2-40B4-BE49-F238E27FC236}">
                <a16:creationId xmlns:a16="http://schemas.microsoft.com/office/drawing/2014/main" id="{F3EA3E75-F57E-954A-A978-D950F3E4363F}"/>
              </a:ext>
            </a:extLst>
          </p:cNvPr>
          <p:cNvSpPr>
            <a:spLocks noGrp="1" noChangeArrowheads="1"/>
          </p:cNvSpPr>
          <p:nvPr>
            <p:ph type="title"/>
          </p:nvPr>
        </p:nvSpPr>
        <p:spPr/>
        <p:txBody>
          <a:bodyPr/>
          <a:lstStyle/>
          <a:p>
            <a:r>
              <a:rPr lang="en-CH" altLang="en-CH">
                <a:ea typeface="ＭＳ Ｐゴシック" panose="020B0600070205080204" pitchFamily="34" charset="-128"/>
              </a:rPr>
              <a:t>Linear Accelerators</a:t>
            </a:r>
          </a:p>
        </p:txBody>
      </p:sp>
      <p:pic>
        <p:nvPicPr>
          <p:cNvPr id="35842" name="Content Placeholder 3">
            <a:extLst>
              <a:ext uri="{FF2B5EF4-FFF2-40B4-BE49-F238E27FC236}">
                <a16:creationId xmlns:a16="http://schemas.microsoft.com/office/drawing/2014/main" id="{62B061A3-1339-5A45-88EC-258D79F81DC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066800"/>
            <a:ext cx="7842250" cy="4987925"/>
          </a:xfr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4B7B4FFF-3F3C-0B4A-AD1A-7EAADAC156F2}"/>
              </a:ext>
            </a:extLst>
          </p:cNvPr>
          <p:cNvSpPr>
            <a:spLocks noGrp="1"/>
          </p:cNvSpPr>
          <p:nvPr>
            <p:ph type="title"/>
          </p:nvPr>
        </p:nvSpPr>
        <p:spPr/>
        <p:txBody>
          <a:bodyPr/>
          <a:lstStyle/>
          <a:p>
            <a:pPr>
              <a:defRPr/>
            </a:pPr>
            <a:r>
              <a:rPr lang="de-CH" dirty="0">
                <a:solidFill>
                  <a:schemeClr val="accent6"/>
                </a:solidFill>
                <a:ea typeface="+mj-ea"/>
                <a:cs typeface="+mj-cs"/>
              </a:rPr>
              <a:t>Linear Accelerators</a:t>
            </a:r>
            <a:endParaRPr lang="en-US" dirty="0">
              <a:solidFill>
                <a:schemeClr val="accent6"/>
              </a:solidFill>
              <a:ea typeface="+mj-ea"/>
              <a:cs typeface="+mj-cs"/>
            </a:endParaRPr>
          </a:p>
        </p:txBody>
      </p:sp>
      <p:sp>
        <p:nvSpPr>
          <p:cNvPr id="36866" name="Content Placeholder 3">
            <a:extLst>
              <a:ext uri="{FF2B5EF4-FFF2-40B4-BE49-F238E27FC236}">
                <a16:creationId xmlns:a16="http://schemas.microsoft.com/office/drawing/2014/main" id="{FF9B4364-26E0-6946-BAB9-4F901062443B}"/>
              </a:ext>
            </a:extLst>
          </p:cNvPr>
          <p:cNvSpPr>
            <a:spLocks noGrp="1" noChangeArrowheads="1"/>
          </p:cNvSpPr>
          <p:nvPr>
            <p:ph sz="half" idx="2"/>
          </p:nvPr>
        </p:nvSpPr>
        <p:spPr>
          <a:xfrm>
            <a:off x="4648200" y="838200"/>
            <a:ext cx="4038600" cy="4530725"/>
          </a:xfrm>
        </p:spPr>
        <p:txBody>
          <a:bodyPr/>
          <a:lstStyle/>
          <a:p>
            <a:r>
              <a:rPr lang="de-CH" altLang="en-US">
                <a:ea typeface="ＭＳ Ｐゴシック" panose="020B0600070205080204" pitchFamily="34" charset="-128"/>
              </a:rPr>
              <a:t>Principle</a:t>
            </a:r>
          </a:p>
          <a:p>
            <a:pPr lvl="1"/>
            <a:r>
              <a:rPr lang="de-CH" altLang="en-US">
                <a:ea typeface="ＭＳ Ｐゴシック" panose="020B0600070205080204" pitchFamily="34" charset="-128"/>
              </a:rPr>
              <a:t>Use rapidly-changing high frequency voltages instead of direct voltages (Ising)</a:t>
            </a:r>
          </a:p>
          <a:p>
            <a:pPr lvl="1"/>
            <a:r>
              <a:rPr lang="de-CH" altLang="en-US">
                <a:ea typeface="ＭＳ Ｐゴシック" panose="020B0600070205080204" pitchFamily="34" charset="-128"/>
              </a:rPr>
              <a:t>Energy is proportional to number of stages </a:t>
            </a:r>
            <a:r>
              <a:rPr lang="de-CH" altLang="en-US" i="1">
                <a:ea typeface="ＭＳ Ｐゴシック" panose="020B0600070205080204" pitchFamily="34" charset="-128"/>
              </a:rPr>
              <a:t>i</a:t>
            </a:r>
            <a:r>
              <a:rPr lang="de-CH" altLang="en-US">
                <a:ea typeface="ＭＳ Ｐゴシック" panose="020B0600070205080204" pitchFamily="34" charset="-128"/>
              </a:rPr>
              <a:t> traversed by particle.</a:t>
            </a:r>
            <a:endParaRPr lang="en-US" altLang="en-US">
              <a:ea typeface="ＭＳ Ｐゴシック" panose="020B0600070205080204" pitchFamily="34" charset="-128"/>
            </a:endParaRPr>
          </a:p>
          <a:p>
            <a:pPr lvl="1"/>
            <a:r>
              <a:rPr lang="de-CH" altLang="en-US">
                <a:ea typeface="ＭＳ Ｐゴシック" panose="020B0600070205080204" pitchFamily="34" charset="-128"/>
              </a:rPr>
              <a:t>The largest voltage in entire system is never greater than </a:t>
            </a:r>
            <a:r>
              <a:rPr lang="de-CH" altLang="en-US" i="1">
                <a:ea typeface="ＭＳ Ｐゴシック" panose="020B0600070205080204" pitchFamily="34" charset="-128"/>
              </a:rPr>
              <a:t>V</a:t>
            </a:r>
            <a:r>
              <a:rPr lang="de-CH" altLang="en-US" i="1" baseline="-25000">
                <a:ea typeface="ＭＳ Ｐゴシック" panose="020B0600070205080204" pitchFamily="34" charset="-128"/>
              </a:rPr>
              <a:t>max</a:t>
            </a:r>
          </a:p>
          <a:p>
            <a:pPr lvl="2"/>
            <a:r>
              <a:rPr lang="de-CH" altLang="en-US">
                <a:ea typeface="ＭＳ Ｐゴシック" panose="020B0600070205080204" pitchFamily="34" charset="-128"/>
              </a:rPr>
              <a:t>Arbitrary high energies without voltage discharge.</a:t>
            </a:r>
          </a:p>
        </p:txBody>
      </p:sp>
      <p:pic>
        <p:nvPicPr>
          <p:cNvPr id="36867" name="Picture 4">
            <a:extLst>
              <a:ext uri="{FF2B5EF4-FFF2-40B4-BE49-F238E27FC236}">
                <a16:creationId xmlns:a16="http://schemas.microsoft.com/office/drawing/2014/main" id="{E9C5BFFC-773F-B443-9EA9-3982E5BBE9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 y="4267200"/>
            <a:ext cx="3344863" cy="1771650"/>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pic>
      <p:sp>
        <p:nvSpPr>
          <p:cNvPr id="36868" name="TextBox 5">
            <a:extLst>
              <a:ext uri="{FF2B5EF4-FFF2-40B4-BE49-F238E27FC236}">
                <a16:creationId xmlns:a16="http://schemas.microsoft.com/office/drawing/2014/main" id="{6BC41F07-278B-C042-A2B0-3671CCC1F010}"/>
              </a:ext>
            </a:extLst>
          </p:cNvPr>
          <p:cNvSpPr txBox="1">
            <a:spLocks noChangeArrowheads="1"/>
          </p:cNvSpPr>
          <p:nvPr/>
        </p:nvSpPr>
        <p:spPr bwMode="auto">
          <a:xfrm>
            <a:off x="1223963" y="3854450"/>
            <a:ext cx="2659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800">
                <a:solidFill>
                  <a:srgbClr val="C00000"/>
                </a:solidFill>
              </a:rPr>
              <a:t>Phase focusing in linacs</a:t>
            </a:r>
          </a:p>
        </p:txBody>
      </p:sp>
      <p:sp>
        <p:nvSpPr>
          <p:cNvPr id="36869" name="TextBox 6">
            <a:extLst>
              <a:ext uri="{FF2B5EF4-FFF2-40B4-BE49-F238E27FC236}">
                <a16:creationId xmlns:a16="http://schemas.microsoft.com/office/drawing/2014/main" id="{B22E1FDE-0C1A-E243-85EB-4E4222B46225}"/>
              </a:ext>
            </a:extLst>
          </p:cNvPr>
          <p:cNvSpPr txBox="1">
            <a:spLocks noChangeArrowheads="1"/>
          </p:cNvSpPr>
          <p:nvPr/>
        </p:nvSpPr>
        <p:spPr bwMode="auto">
          <a:xfrm>
            <a:off x="1524000" y="15240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36870" name="Content Placeholder 2">
            <a:extLst>
              <a:ext uri="{FF2B5EF4-FFF2-40B4-BE49-F238E27FC236}">
                <a16:creationId xmlns:a16="http://schemas.microsoft.com/office/drawing/2014/main" id="{17222D59-0F9F-E243-8A92-9841C15D18A7}"/>
              </a:ext>
            </a:extLst>
          </p:cNvPr>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73063" y="1200150"/>
            <a:ext cx="4275137" cy="2509838"/>
          </a:xfrm>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Number Placeholder 1">
            <a:extLst>
              <a:ext uri="{FF2B5EF4-FFF2-40B4-BE49-F238E27FC236}">
                <a16:creationId xmlns:a16="http://schemas.microsoft.com/office/drawing/2014/main" id="{A5A92E97-C676-E94E-B9FB-EA377C6DA861}"/>
              </a:ext>
            </a:extLst>
          </p:cNvPr>
          <p:cNvSpPr>
            <a:spLocks noGrp="1"/>
          </p:cNvSpPr>
          <p:nvPr>
            <p:ph type="sldNum" sz="quarter" idx="12"/>
          </p:nvPr>
        </p:nvSpPr>
        <p:spPr>
          <a:xfrm>
            <a:off x="457200" y="6243638"/>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l">
              <a:spcBef>
                <a:spcPct val="0"/>
              </a:spcBef>
              <a:buClrTx/>
              <a:buSzTx/>
              <a:buFontTx/>
              <a:buNone/>
            </a:pPr>
            <a:fld id="{F349BDB2-B7C6-2B40-82DF-722CF8462689}" type="slidenum">
              <a:rPr lang="en-US" altLang="en-US" sz="1200" smtClean="0">
                <a:latin typeface="Garamond" panose="02020404030301010803" pitchFamily="18" charset="0"/>
              </a:rPr>
              <a:pPr algn="l">
                <a:spcBef>
                  <a:spcPct val="0"/>
                </a:spcBef>
                <a:buClrTx/>
                <a:buSzTx/>
                <a:buFontTx/>
                <a:buNone/>
              </a:pPr>
              <a:t>13</a:t>
            </a:fld>
            <a:endParaRPr lang="en-US" altLang="en-US" sz="1200">
              <a:latin typeface="Garamond" panose="02020404030301010803" pitchFamily="18" charset="0"/>
            </a:endParaRPr>
          </a:p>
        </p:txBody>
      </p:sp>
      <p:sp>
        <p:nvSpPr>
          <p:cNvPr id="41987" name="Rectangle 2">
            <a:extLst>
              <a:ext uri="{FF2B5EF4-FFF2-40B4-BE49-F238E27FC236}">
                <a16:creationId xmlns:a16="http://schemas.microsoft.com/office/drawing/2014/main" id="{096964B4-7818-5941-9646-FB04B14B49B2}"/>
              </a:ext>
            </a:extLst>
          </p:cNvPr>
          <p:cNvSpPr>
            <a:spLocks noGrp="1" noChangeArrowheads="1"/>
          </p:cNvSpPr>
          <p:nvPr>
            <p:ph type="title" idx="4294967295"/>
          </p:nvPr>
        </p:nvSpPr>
        <p:spPr>
          <a:xfrm>
            <a:off x="457200" y="277813"/>
            <a:ext cx="8686800" cy="1139825"/>
          </a:xfrm>
        </p:spPr>
        <p:txBody>
          <a:bodyPr/>
          <a:lstStyle/>
          <a:p>
            <a:pPr eaLnBrk="1" hangingPunct="1">
              <a:defRPr/>
            </a:pPr>
            <a:r>
              <a:rPr lang="en-US" sz="4000" dirty="0">
                <a:solidFill>
                  <a:schemeClr val="accent6"/>
                </a:solidFill>
                <a:ea typeface="ＭＳ Ｐゴシック" pitchFamily="-107" charset="-128"/>
                <a:cs typeface="+mj-cs"/>
              </a:rPr>
              <a:t>Drift Tube </a:t>
            </a:r>
            <a:r>
              <a:rPr lang="en-US" sz="4000" dirty="0" err="1">
                <a:solidFill>
                  <a:schemeClr val="accent6"/>
                </a:solidFill>
                <a:ea typeface="ＭＳ Ｐゴシック" pitchFamily="-107" charset="-128"/>
                <a:cs typeface="+mj-cs"/>
              </a:rPr>
              <a:t>Linac</a:t>
            </a:r>
            <a:r>
              <a:rPr lang="en-US" sz="4000" dirty="0">
                <a:solidFill>
                  <a:schemeClr val="accent6"/>
                </a:solidFill>
                <a:ea typeface="ＭＳ Ｐゴシック" pitchFamily="-107" charset="-128"/>
                <a:cs typeface="+mj-cs"/>
              </a:rPr>
              <a:t>: Higher Integrated Field</a:t>
            </a:r>
          </a:p>
        </p:txBody>
      </p:sp>
      <p:pic>
        <p:nvPicPr>
          <p:cNvPr id="41988" name="DTL0-mode.avi" descr="/Users/annedabrowski/Documents/projects/CTF3/CLIC_Outreach/MTN_Public_Lecture/DTL0-mode.avi">
            <a:hlinkClick r:id="" action="ppaction://media"/>
            <a:extLst>
              <a:ext uri="{FF2B5EF4-FFF2-40B4-BE49-F238E27FC236}">
                <a16:creationId xmlns:a16="http://schemas.microsoft.com/office/drawing/2014/main" id="{DAF7D73F-DBE6-A047-9927-440D15502152}"/>
              </a:ext>
            </a:extLst>
          </p:cNvPr>
          <p:cNvPicPr>
            <a:picLocks noRot="1" noChangeAspect="1" noChangeArrowheads="1"/>
          </p:cNvPicPr>
          <p:nvPr>
            <a:vide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152400" y="3048000"/>
            <a:ext cx="6330950" cy="358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7">
            <a:extLst>
              <a:ext uri="{FF2B5EF4-FFF2-40B4-BE49-F238E27FC236}">
                <a16:creationId xmlns:a16="http://schemas.microsoft.com/office/drawing/2014/main" id="{741BA78B-9283-4F40-AA14-2B304D3503C8}"/>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1219200"/>
            <a:ext cx="6289675" cy="156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grpSp>
        <p:nvGrpSpPr>
          <p:cNvPr id="38917" name="Group 10">
            <a:extLst>
              <a:ext uri="{FF2B5EF4-FFF2-40B4-BE49-F238E27FC236}">
                <a16:creationId xmlns:a16="http://schemas.microsoft.com/office/drawing/2014/main" id="{2C8207A1-69B3-E14D-9CFC-057A01D3AF9B}"/>
              </a:ext>
            </a:extLst>
          </p:cNvPr>
          <p:cNvGrpSpPr>
            <a:grpSpLocks/>
          </p:cNvGrpSpPr>
          <p:nvPr/>
        </p:nvGrpSpPr>
        <p:grpSpPr bwMode="auto">
          <a:xfrm>
            <a:off x="6172200" y="1851025"/>
            <a:ext cx="2827338" cy="4465638"/>
            <a:chOff x="6172200" y="1850865"/>
            <a:chExt cx="2827338" cy="4465798"/>
          </a:xfrm>
        </p:grpSpPr>
        <p:grpSp>
          <p:nvGrpSpPr>
            <p:cNvPr id="38918" name="Group 13">
              <a:extLst>
                <a:ext uri="{FF2B5EF4-FFF2-40B4-BE49-F238E27FC236}">
                  <a16:creationId xmlns:a16="http://schemas.microsoft.com/office/drawing/2014/main" id="{65C013BB-945B-1748-BF75-9C2B2243D72E}"/>
                </a:ext>
              </a:extLst>
            </p:cNvPr>
            <p:cNvGrpSpPr>
              <a:grpSpLocks/>
            </p:cNvGrpSpPr>
            <p:nvPr/>
          </p:nvGrpSpPr>
          <p:grpSpPr bwMode="auto">
            <a:xfrm>
              <a:off x="6586538" y="2228850"/>
              <a:ext cx="2413000" cy="4087813"/>
              <a:chOff x="4149" y="1404"/>
              <a:chExt cx="1520" cy="2575"/>
            </a:xfrm>
          </p:grpSpPr>
          <p:pic>
            <p:nvPicPr>
              <p:cNvPr id="38920" name="Picture 4">
                <a:extLst>
                  <a:ext uri="{FF2B5EF4-FFF2-40B4-BE49-F238E27FC236}">
                    <a16:creationId xmlns:a16="http://schemas.microsoft.com/office/drawing/2014/main" id="{9BF8CF07-7402-E545-B702-43F4F602A6C2}"/>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49" y="1404"/>
                <a:ext cx="1510" cy="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38921" name="Text Box 5">
                <a:extLst>
                  <a:ext uri="{FF2B5EF4-FFF2-40B4-BE49-F238E27FC236}">
                    <a16:creationId xmlns:a16="http://schemas.microsoft.com/office/drawing/2014/main" id="{7B4B67CF-B07A-3541-8641-399680540AEA}"/>
                  </a:ext>
                </a:extLst>
              </p:cNvPr>
              <p:cNvSpPr txBox="1">
                <a:spLocks noChangeArrowheads="1"/>
              </p:cNvSpPr>
              <p:nvPr/>
            </p:nvSpPr>
            <p:spPr bwMode="auto">
              <a:xfrm rot="-5400000">
                <a:off x="4984" y="3278"/>
                <a:ext cx="12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buClrTx/>
                  <a:buSzTx/>
                  <a:buFontTx/>
                  <a:buNone/>
                </a:pPr>
                <a:r>
                  <a:rPr lang="en-US" altLang="en-US" sz="1000"/>
                  <a:t>© CERN CDS 6808042</a:t>
                </a:r>
              </a:p>
            </p:txBody>
          </p:sp>
        </p:grpSp>
        <p:sp>
          <p:nvSpPr>
            <p:cNvPr id="38919" name="TextBox 9">
              <a:extLst>
                <a:ext uri="{FF2B5EF4-FFF2-40B4-BE49-F238E27FC236}">
                  <a16:creationId xmlns:a16="http://schemas.microsoft.com/office/drawing/2014/main" id="{35306BC8-2932-B549-9ADF-1B50B7CB8F5E}"/>
                </a:ext>
              </a:extLst>
            </p:cNvPr>
            <p:cNvSpPr txBox="1">
              <a:spLocks noChangeArrowheads="1"/>
            </p:cNvSpPr>
            <p:nvPr/>
          </p:nvSpPr>
          <p:spPr bwMode="auto">
            <a:xfrm>
              <a:off x="6172200" y="1850865"/>
              <a:ext cx="2786015" cy="33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1600"/>
                <a:t>          CERN LINAC1</a:t>
              </a:r>
            </a:p>
          </p:txBody>
        </p:sp>
      </p:gr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41988"/>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41988"/>
                                        </p:tgtEl>
                                      </p:cBhvr>
                                    </p:cmd>
                                  </p:childTnLst>
                                </p:cTn>
                              </p:par>
                            </p:childTnLst>
                          </p:cTn>
                        </p:par>
                      </p:childTnLst>
                    </p:cTn>
                  </p:par>
                </p:childTnLst>
              </p:cTn>
              <p:nextCondLst>
                <p:cond evt="onClick" delay="0">
                  <p:tgtEl>
                    <p:spTgt spid="41988"/>
                  </p:tgtEl>
                </p:cond>
              </p:nextCondLst>
            </p:seq>
            <p:video>
              <p:cMediaNode vol="80000">
                <p:cTn id="7" fill="hold" display="0">
                  <p:stCondLst>
                    <p:cond delay="indefinite"/>
                  </p:stCondLst>
                </p:cTn>
                <p:tgtEl>
                  <p:spTgt spid="41988"/>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a:extLst>
              <a:ext uri="{FF2B5EF4-FFF2-40B4-BE49-F238E27FC236}">
                <a16:creationId xmlns:a16="http://schemas.microsoft.com/office/drawing/2014/main" id="{75FF816F-13B0-6A4D-9290-8EF02F6DFD48}"/>
              </a:ext>
            </a:extLst>
          </p:cNvPr>
          <p:cNvSpPr>
            <a:spLocks noGrp="1" noChangeArrowheads="1"/>
          </p:cNvSpPr>
          <p:nvPr>
            <p:ph type="title"/>
          </p:nvPr>
        </p:nvSpPr>
        <p:spPr/>
        <p:txBody>
          <a:bodyPr/>
          <a:lstStyle/>
          <a:p>
            <a:r>
              <a:rPr lang="en-CH" altLang="en-CH">
                <a:ea typeface="ＭＳ Ｐゴシック" panose="020B0600070205080204" pitchFamily="34" charset="-128"/>
              </a:rPr>
              <a:t>Linac Structures</a:t>
            </a:r>
          </a:p>
        </p:txBody>
      </p:sp>
      <p:pic>
        <p:nvPicPr>
          <p:cNvPr id="40962" name="Content Placeholder 3">
            <a:extLst>
              <a:ext uri="{FF2B5EF4-FFF2-40B4-BE49-F238E27FC236}">
                <a16:creationId xmlns:a16="http://schemas.microsoft.com/office/drawing/2014/main" id="{A0731BC9-C44F-AA4B-8763-59DA3495B31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19138" y="1219200"/>
            <a:ext cx="7362825" cy="4911725"/>
          </a:xfr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6DB20-959C-054E-B5FF-9FB3C9EBB1DE}"/>
              </a:ext>
            </a:extLst>
          </p:cNvPr>
          <p:cNvSpPr>
            <a:spLocks noGrp="1"/>
          </p:cNvSpPr>
          <p:nvPr>
            <p:ph type="title"/>
          </p:nvPr>
        </p:nvSpPr>
        <p:spPr>
          <a:xfrm>
            <a:off x="436563" y="152400"/>
            <a:ext cx="4211637" cy="914400"/>
          </a:xfrm>
        </p:spPr>
        <p:txBody>
          <a:bodyPr>
            <a:normAutofit fontScale="90000"/>
          </a:bodyPr>
          <a:lstStyle/>
          <a:p>
            <a:pPr>
              <a:defRPr/>
            </a:pPr>
            <a:r>
              <a:rPr lang="en-GB" dirty="0">
                <a:solidFill>
                  <a:schemeClr val="accent6"/>
                </a:solidFill>
                <a:ea typeface="+mj-ea"/>
                <a:cs typeface="+mj-cs"/>
              </a:rPr>
              <a:t>The Cyclotron (1/3)</a:t>
            </a:r>
          </a:p>
        </p:txBody>
      </p:sp>
      <p:sp>
        <p:nvSpPr>
          <p:cNvPr id="41986" name="Content Placeholder 2">
            <a:extLst>
              <a:ext uri="{FF2B5EF4-FFF2-40B4-BE49-F238E27FC236}">
                <a16:creationId xmlns:a16="http://schemas.microsoft.com/office/drawing/2014/main" id="{A39580B2-227B-D14E-8DEA-59632B1D3093}"/>
              </a:ext>
            </a:extLst>
          </p:cNvPr>
          <p:cNvSpPr>
            <a:spLocks noGrp="1" noChangeArrowheads="1"/>
          </p:cNvSpPr>
          <p:nvPr>
            <p:ph idx="1"/>
          </p:nvPr>
        </p:nvSpPr>
        <p:spPr>
          <a:xfrm>
            <a:off x="166688" y="1066800"/>
            <a:ext cx="4176712" cy="4572000"/>
          </a:xfrm>
        </p:spPr>
        <p:txBody>
          <a:bodyPr/>
          <a:lstStyle/>
          <a:p>
            <a:r>
              <a:rPr lang="en-GB" altLang="en-US" sz="2400">
                <a:ea typeface="ＭＳ Ｐゴシック" panose="020B0600070205080204" pitchFamily="34" charset="-128"/>
              </a:rPr>
              <a:t>In 1929-1930 Lawrence designed a “cyclotron”, a circular device made of two electrodes placed in a magnetic field.</a:t>
            </a:r>
          </a:p>
          <a:p>
            <a:r>
              <a:rPr lang="en-GB" altLang="en-US" sz="2400">
                <a:ea typeface="ＭＳ Ｐゴシック" panose="020B0600070205080204" pitchFamily="34" charset="-128"/>
              </a:rPr>
              <a:t>Cyclotrons can accelerate (e.g.) protons up to hundreds of MeV.</a:t>
            </a:r>
          </a:p>
        </p:txBody>
      </p:sp>
      <p:pic>
        <p:nvPicPr>
          <p:cNvPr id="41987" name="Picture 2">
            <a:extLst>
              <a:ext uri="{FF2B5EF4-FFF2-40B4-BE49-F238E27FC236}">
                <a16:creationId xmlns:a16="http://schemas.microsoft.com/office/drawing/2014/main" id="{CCC1CB39-2ED1-9C4C-BD3B-A6F309E87F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231900"/>
            <a:ext cx="474662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5">
            <a:extLst>
              <a:ext uri="{FF2B5EF4-FFF2-40B4-BE49-F238E27FC236}">
                <a16:creationId xmlns:a16="http://schemas.microsoft.com/office/drawing/2014/main" id="{3ACFCE9F-FA29-1A47-90C2-4155B54EF2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0663" y="4071938"/>
            <a:ext cx="1962150" cy="199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6">
            <a:extLst>
              <a:ext uri="{FF2B5EF4-FFF2-40B4-BE49-F238E27FC236}">
                <a16:creationId xmlns:a16="http://schemas.microsoft.com/office/drawing/2014/main" id="{6F262C57-8B74-C844-91D1-A3B47F87C9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6175" y="4033838"/>
            <a:ext cx="19812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7">
            <a:extLst>
              <a:ext uri="{FF2B5EF4-FFF2-40B4-BE49-F238E27FC236}">
                <a16:creationId xmlns:a16="http://schemas.microsoft.com/office/drawing/2014/main" id="{BF1BE37B-D006-0947-B381-EAF3B4BAA7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88038" y="4033838"/>
            <a:ext cx="1800225"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Rectangle 11">
            <a:extLst>
              <a:ext uri="{FF2B5EF4-FFF2-40B4-BE49-F238E27FC236}">
                <a16:creationId xmlns:a16="http://schemas.microsoft.com/office/drawing/2014/main" id="{D44CD898-8438-EE44-BC94-26947D33D773}"/>
              </a:ext>
            </a:extLst>
          </p:cNvPr>
          <p:cNvSpPr>
            <a:spLocks noChangeArrowheads="1"/>
          </p:cNvSpPr>
          <p:nvPr/>
        </p:nvSpPr>
        <p:spPr bwMode="auto">
          <a:xfrm>
            <a:off x="2843213" y="6259513"/>
            <a:ext cx="6365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600">
                <a:solidFill>
                  <a:srgbClr val="FFFFFF"/>
                </a:solidFill>
                <a:latin typeface="Corbel" panose="020B0503020204020204" pitchFamily="34" charset="0"/>
              </a:rPr>
              <a:t>Cyclotrons cannot accelerate to higher energies due to relativistic effects </a:t>
            </a:r>
            <a:endParaRPr lang="en-GB" altLang="en-US" sz="160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a:extLst>
              <a:ext uri="{FF2B5EF4-FFF2-40B4-BE49-F238E27FC236}">
                <a16:creationId xmlns:a16="http://schemas.microsoft.com/office/drawing/2014/main" id="{BC225378-1E5D-274B-9931-E05840AD097A}"/>
              </a:ext>
            </a:extLst>
          </p:cNvPr>
          <p:cNvSpPr>
            <a:spLocks noGrp="1" noChangeArrowheads="1"/>
          </p:cNvSpPr>
          <p:nvPr>
            <p:ph type="title"/>
          </p:nvPr>
        </p:nvSpPr>
        <p:spPr/>
        <p:txBody>
          <a:bodyPr/>
          <a:lstStyle/>
          <a:p>
            <a:r>
              <a:rPr lang="en-US" altLang="en-US">
                <a:ea typeface="ＭＳ Ｐゴシック" panose="020B0600070205080204" pitchFamily="34" charset="-128"/>
              </a:rPr>
              <a:t>The Cyclotron (2/3)</a:t>
            </a:r>
          </a:p>
        </p:txBody>
      </p:sp>
      <p:pic>
        <p:nvPicPr>
          <p:cNvPr id="44034" name="Content Placeholder 3">
            <a:extLst>
              <a:ext uri="{FF2B5EF4-FFF2-40B4-BE49-F238E27FC236}">
                <a16:creationId xmlns:a16="http://schemas.microsoft.com/office/drawing/2014/main" id="{9C00855E-2335-584E-88F3-E331051B49E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1219200"/>
            <a:ext cx="7239000" cy="4760913"/>
          </a:xfrm>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05EDF60A-19FA-F444-967D-9F948C687E4A}"/>
              </a:ext>
            </a:extLst>
          </p:cNvPr>
          <p:cNvSpPr>
            <a:spLocks noGrp="1" noChangeArrowheads="1"/>
          </p:cNvSpPr>
          <p:nvPr>
            <p:ph type="title"/>
          </p:nvPr>
        </p:nvSpPr>
        <p:spPr/>
        <p:txBody>
          <a:bodyPr/>
          <a:lstStyle/>
          <a:p>
            <a:r>
              <a:rPr lang="en-CH" altLang="en-CH">
                <a:ea typeface="ＭＳ Ｐゴシック" panose="020B0600070205080204" pitchFamily="34" charset="-128"/>
              </a:rPr>
              <a:t>Cyclotron (3/3)</a:t>
            </a:r>
          </a:p>
        </p:txBody>
      </p:sp>
      <p:pic>
        <p:nvPicPr>
          <p:cNvPr id="45058" name="Content Placeholder 3">
            <a:extLst>
              <a:ext uri="{FF2B5EF4-FFF2-40B4-BE49-F238E27FC236}">
                <a16:creationId xmlns:a16="http://schemas.microsoft.com/office/drawing/2014/main" id="{1B9B3991-21DD-C44E-B6E0-ED2C49AD620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04838" y="1417638"/>
            <a:ext cx="7934325" cy="4530725"/>
          </a:xfrm>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a:extLst>
              <a:ext uri="{FF2B5EF4-FFF2-40B4-BE49-F238E27FC236}">
                <a16:creationId xmlns:a16="http://schemas.microsoft.com/office/drawing/2014/main" id="{2D48784A-EAD0-8043-81D6-68BD64DFD8A0}"/>
              </a:ext>
            </a:extLst>
          </p:cNvPr>
          <p:cNvSpPr>
            <a:spLocks noGrp="1" noChangeArrowheads="1"/>
          </p:cNvSpPr>
          <p:nvPr>
            <p:ph type="title"/>
          </p:nvPr>
        </p:nvSpPr>
        <p:spPr/>
        <p:txBody>
          <a:bodyPr/>
          <a:lstStyle/>
          <a:p>
            <a:r>
              <a:rPr lang="en-US" altLang="en-US">
                <a:ea typeface="ＭＳ Ｐゴシック" panose="020B0600070205080204" pitchFamily="34" charset="-128"/>
              </a:rPr>
              <a:t>The Betatron</a:t>
            </a:r>
          </a:p>
        </p:txBody>
      </p:sp>
      <p:pic>
        <p:nvPicPr>
          <p:cNvPr id="46082" name="Content Placeholder 3">
            <a:extLst>
              <a:ext uri="{FF2B5EF4-FFF2-40B4-BE49-F238E27FC236}">
                <a16:creationId xmlns:a16="http://schemas.microsoft.com/office/drawing/2014/main" id="{51BB517B-FB8F-FF4B-B5E4-E73598EB3A8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163637"/>
            <a:ext cx="7643813" cy="4530725"/>
          </a:xfrm>
        </p:spPr>
      </p:pic>
      <p:sp>
        <p:nvSpPr>
          <p:cNvPr id="46083" name="TextBox 1">
            <a:extLst>
              <a:ext uri="{FF2B5EF4-FFF2-40B4-BE49-F238E27FC236}">
                <a16:creationId xmlns:a16="http://schemas.microsoft.com/office/drawing/2014/main" id="{EDDFE68F-7F3D-6F44-AB12-4E458D0454DC}"/>
              </a:ext>
            </a:extLst>
          </p:cNvPr>
          <p:cNvSpPr txBox="1">
            <a:spLocks noChangeArrowheads="1"/>
          </p:cNvSpPr>
          <p:nvPr/>
        </p:nvSpPr>
        <p:spPr bwMode="auto">
          <a:xfrm>
            <a:off x="7166301" y="4724400"/>
            <a:ext cx="18694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CH" altLang="en-CH" sz="1600" dirty="0">
                <a:solidFill>
                  <a:srgbClr val="FF0000"/>
                </a:solidFill>
              </a:rPr>
              <a:t>Wideroe Condition</a:t>
            </a:r>
          </a:p>
        </p:txBody>
      </p:sp>
      <p:sp>
        <p:nvSpPr>
          <p:cNvPr id="2" name="TextBox 1">
            <a:extLst>
              <a:ext uri="{FF2B5EF4-FFF2-40B4-BE49-F238E27FC236}">
                <a16:creationId xmlns:a16="http://schemas.microsoft.com/office/drawing/2014/main" id="{CF250FF4-CE5A-6E4D-8352-CEE22F0CAA6D}"/>
              </a:ext>
            </a:extLst>
          </p:cNvPr>
          <p:cNvSpPr txBox="1"/>
          <p:nvPr/>
        </p:nvSpPr>
        <p:spPr>
          <a:xfrm>
            <a:off x="1994023" y="5814158"/>
            <a:ext cx="4544834" cy="369332"/>
          </a:xfrm>
          <a:prstGeom prst="rect">
            <a:avLst/>
          </a:prstGeom>
          <a:noFill/>
        </p:spPr>
        <p:txBody>
          <a:bodyPr wrap="none" rtlCol="0">
            <a:spAutoFit/>
          </a:bodyPr>
          <a:lstStyle/>
          <a:p>
            <a:r>
              <a:rPr lang="en-CH" dirty="0">
                <a:solidFill>
                  <a:srgbClr val="FF0000"/>
                </a:solidFill>
              </a:rPr>
              <a:t>Centripetal force provided by Lorentz force</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a:extLst>
              <a:ext uri="{FF2B5EF4-FFF2-40B4-BE49-F238E27FC236}">
                <a16:creationId xmlns:a16="http://schemas.microsoft.com/office/drawing/2014/main" id="{A791451B-5CBF-1B40-A4F5-1C63B58474F7}"/>
              </a:ext>
            </a:extLst>
          </p:cNvPr>
          <p:cNvSpPr>
            <a:spLocks noGrp="1" noChangeArrowheads="1"/>
          </p:cNvSpPr>
          <p:nvPr>
            <p:ph type="title"/>
          </p:nvPr>
        </p:nvSpPr>
        <p:spPr/>
        <p:txBody>
          <a:bodyPr/>
          <a:lstStyle/>
          <a:p>
            <a:r>
              <a:rPr lang="en-GB" altLang="en-US">
                <a:ea typeface="ＭＳ Ｐゴシック" panose="020B0600070205080204" pitchFamily="34" charset="-128"/>
              </a:rPr>
              <a:t>The Synchrotron - Origins</a:t>
            </a:r>
          </a:p>
        </p:txBody>
      </p:sp>
      <p:sp>
        <p:nvSpPr>
          <p:cNvPr id="47106" name="Content Placeholder 2">
            <a:extLst>
              <a:ext uri="{FF2B5EF4-FFF2-40B4-BE49-F238E27FC236}">
                <a16:creationId xmlns:a16="http://schemas.microsoft.com/office/drawing/2014/main" id="{1EA99573-6A07-8B4D-A8EC-F4C58C90BBAC}"/>
              </a:ext>
            </a:extLst>
          </p:cNvPr>
          <p:cNvSpPr>
            <a:spLocks noGrp="1" noChangeArrowheads="1"/>
          </p:cNvSpPr>
          <p:nvPr>
            <p:ph sz="half" idx="1"/>
          </p:nvPr>
        </p:nvSpPr>
        <p:spPr>
          <a:xfrm>
            <a:off x="423863" y="885825"/>
            <a:ext cx="4000500" cy="3000375"/>
          </a:xfrm>
        </p:spPr>
        <p:txBody>
          <a:bodyPr/>
          <a:lstStyle/>
          <a:p>
            <a:pPr>
              <a:buFont typeface="Wingdings" pitchFamily="2" charset="2"/>
              <a:buNone/>
            </a:pPr>
            <a:r>
              <a:rPr lang="en-GB" altLang="en-US">
                <a:ea typeface="ＭＳ Ｐゴシック" panose="020B0600070205080204" pitchFamily="34" charset="-128"/>
              </a:rPr>
              <a:t>   </a:t>
            </a:r>
            <a:r>
              <a:rPr lang="en-GB" altLang="en-US" sz="1600">
                <a:ea typeface="ＭＳ Ｐゴシック" panose="020B0600070205080204" pitchFamily="34" charset="-128"/>
              </a:rPr>
              <a:t>“</a:t>
            </a:r>
            <a:r>
              <a:rPr lang="en-GB" altLang="ja-JP" sz="1600">
                <a:ea typeface="ＭＳ Ｐゴシック" panose="020B0600070205080204" pitchFamily="34" charset="-128"/>
              </a:rPr>
              <a:t>Particles should be constrained to move in a circle of constant radius thus enabling the use of an annular ring of magnetic field...which would be varied in such a way that the radius of curvature remains constant as the particle gains energy through successive accelerations by an alternating electric field applied between coaxial hollow electrodes.</a:t>
            </a:r>
            <a:r>
              <a:rPr lang="en-GB" altLang="en-US" sz="1600">
                <a:ea typeface="ＭＳ Ｐゴシック" panose="020B0600070205080204" pitchFamily="34" charset="-128"/>
              </a:rPr>
              <a:t>”</a:t>
            </a:r>
            <a:endParaRPr lang="en-GB" altLang="ja-JP" sz="1600">
              <a:ea typeface="ＭＳ Ｐゴシック" panose="020B0600070205080204" pitchFamily="34" charset="-128"/>
            </a:endParaRPr>
          </a:p>
          <a:p>
            <a:pPr>
              <a:buFont typeface="Wingdings" pitchFamily="2" charset="2"/>
              <a:buNone/>
            </a:pPr>
            <a:r>
              <a:rPr lang="en-GB" altLang="en-US" sz="1600">
                <a:ea typeface="ＭＳ Ｐゴシック" panose="020B0600070205080204" pitchFamily="34" charset="-128"/>
              </a:rPr>
              <a:t>      </a:t>
            </a:r>
            <a:r>
              <a:rPr lang="en-GB" altLang="en-US" sz="1600">
                <a:solidFill>
                  <a:srgbClr val="C00000"/>
                </a:solidFill>
                <a:ea typeface="ＭＳ Ｐゴシック" panose="020B0600070205080204" pitchFamily="34" charset="-128"/>
              </a:rPr>
              <a:t>Mark Oliphant, Oak Ridge, 1943</a:t>
            </a:r>
          </a:p>
        </p:txBody>
      </p:sp>
      <p:pic>
        <p:nvPicPr>
          <p:cNvPr id="47107" name="Picture 2">
            <a:extLst>
              <a:ext uri="{FF2B5EF4-FFF2-40B4-BE49-F238E27FC236}">
                <a16:creationId xmlns:a16="http://schemas.microsoft.com/office/drawing/2014/main" id="{932F1909-B528-E145-A441-42917B5AE8E4}"/>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05400" y="1066800"/>
            <a:ext cx="2922588" cy="2133600"/>
          </a:xfrm>
          <a:noFill/>
        </p:spPr>
      </p:pic>
      <p:sp>
        <p:nvSpPr>
          <p:cNvPr id="47108" name="TextBox 5">
            <a:extLst>
              <a:ext uri="{FF2B5EF4-FFF2-40B4-BE49-F238E27FC236}">
                <a16:creationId xmlns:a16="http://schemas.microsoft.com/office/drawing/2014/main" id="{192D531A-B3DE-DC44-AB08-FD51B4FDFFED}"/>
              </a:ext>
            </a:extLst>
          </p:cNvPr>
          <p:cNvSpPr txBox="1">
            <a:spLocks noChangeArrowheads="1"/>
          </p:cNvSpPr>
          <p:nvPr/>
        </p:nvSpPr>
        <p:spPr bwMode="auto">
          <a:xfrm>
            <a:off x="4953000" y="3200400"/>
            <a:ext cx="3352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800">
                <a:solidFill>
                  <a:srgbClr val="C00000"/>
                </a:solidFill>
              </a:rPr>
              <a:t>With Ernest Rutherford in 1932</a:t>
            </a:r>
          </a:p>
        </p:txBody>
      </p:sp>
      <p:pic>
        <p:nvPicPr>
          <p:cNvPr id="47109" name="Picture 3" descr="C:\Users\emmanuel\Documents\Scan0065.jpg">
            <a:extLst>
              <a:ext uri="{FF2B5EF4-FFF2-40B4-BE49-F238E27FC236}">
                <a16:creationId xmlns:a16="http://schemas.microsoft.com/office/drawing/2014/main" id="{39D1E266-516D-764C-8EA8-B04E736D6F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581400"/>
            <a:ext cx="31242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0" name="TextBox 8">
            <a:extLst>
              <a:ext uri="{FF2B5EF4-FFF2-40B4-BE49-F238E27FC236}">
                <a16:creationId xmlns:a16="http://schemas.microsoft.com/office/drawing/2014/main" id="{CBA1A215-0E5E-1344-BD5F-D41243689704}"/>
              </a:ext>
            </a:extLst>
          </p:cNvPr>
          <p:cNvSpPr txBox="1">
            <a:spLocks noChangeArrowheads="1"/>
          </p:cNvSpPr>
          <p:nvPr/>
        </p:nvSpPr>
        <p:spPr bwMode="auto">
          <a:xfrm>
            <a:off x="4343400" y="5715000"/>
            <a:ext cx="4467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800">
                <a:solidFill>
                  <a:srgbClr val="C00000"/>
                </a:solidFill>
              </a:rPr>
              <a:t>1 GeV machine at Birmingham University </a:t>
            </a:r>
          </a:p>
        </p:txBody>
      </p:sp>
      <p:pic>
        <p:nvPicPr>
          <p:cNvPr id="47111" name="Picture 1">
            <a:extLst>
              <a:ext uri="{FF2B5EF4-FFF2-40B4-BE49-F238E27FC236}">
                <a16:creationId xmlns:a16="http://schemas.microsoft.com/office/drawing/2014/main" id="{8E2EDEEE-69C2-A044-BACA-490A75CCC64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20763" y="3935413"/>
            <a:ext cx="2979737"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E088DB7D-7090-264B-9912-EBD624F3E7DD}"/>
              </a:ext>
            </a:extLst>
          </p:cNvPr>
          <p:cNvSpPr>
            <a:spLocks noGrp="1" noChangeArrowheads="1"/>
          </p:cNvSpPr>
          <p:nvPr>
            <p:ph type="title"/>
          </p:nvPr>
        </p:nvSpPr>
        <p:spPr/>
        <p:txBody>
          <a:bodyPr/>
          <a:lstStyle/>
          <a:p>
            <a:r>
              <a:rPr lang="en-US" altLang="en-US" sz="3800">
                <a:ea typeface="ＭＳ Ｐゴシック" panose="020B0600070205080204" pitchFamily="34" charset="-128"/>
              </a:rPr>
              <a:t>JAI Graduate Accelerator Physics Course</a:t>
            </a:r>
          </a:p>
        </p:txBody>
      </p:sp>
      <p:sp>
        <p:nvSpPr>
          <p:cNvPr id="3" name="Content Placeholder 2">
            <a:extLst>
              <a:ext uri="{FF2B5EF4-FFF2-40B4-BE49-F238E27FC236}">
                <a16:creationId xmlns:a16="http://schemas.microsoft.com/office/drawing/2014/main" id="{0EDBEF0B-EBB1-ED47-A4D7-C98AA3F35634}"/>
              </a:ext>
            </a:extLst>
          </p:cNvPr>
          <p:cNvSpPr>
            <a:spLocks noGrp="1"/>
          </p:cNvSpPr>
          <p:nvPr>
            <p:ph idx="1"/>
          </p:nvPr>
        </p:nvSpPr>
        <p:spPr>
          <a:xfrm>
            <a:off x="342900" y="1143000"/>
            <a:ext cx="8458200" cy="5257800"/>
          </a:xfrm>
        </p:spPr>
        <p:txBody>
          <a:bodyPr/>
          <a:lstStyle/>
          <a:p>
            <a:pPr>
              <a:buFont typeface="Wingdings" charset="2"/>
              <a:buChar char="n"/>
              <a:defRPr/>
            </a:pPr>
            <a:r>
              <a:rPr lang="en-US" sz="2000" dirty="0"/>
              <a:t>Delivered over </a:t>
            </a:r>
            <a:r>
              <a:rPr lang="en-US" sz="2000" b="1" dirty="0"/>
              <a:t>two Academic Terms</a:t>
            </a:r>
          </a:p>
          <a:p>
            <a:pPr lvl="1">
              <a:buFont typeface="Wingdings" charset="2"/>
              <a:buChar char="q"/>
              <a:defRPr/>
            </a:pPr>
            <a:r>
              <a:rPr lang="en-US" sz="2000" b="1" dirty="0"/>
              <a:t>Term I</a:t>
            </a:r>
            <a:r>
              <a:rPr lang="en-US" sz="2000" dirty="0"/>
              <a:t> (Michaelmas Term 2025) </a:t>
            </a:r>
          </a:p>
          <a:p>
            <a:pPr lvl="2">
              <a:buFont typeface="Wingdings" charset="2"/>
              <a:buChar char="n"/>
              <a:defRPr/>
            </a:pPr>
            <a:r>
              <a:rPr lang="en-US" sz="2000" dirty="0"/>
              <a:t>24 lectures and 6 tutorials</a:t>
            </a:r>
          </a:p>
          <a:p>
            <a:pPr lvl="2">
              <a:buFont typeface="Wingdings" charset="2"/>
              <a:buChar char="n"/>
              <a:defRPr/>
            </a:pPr>
            <a:r>
              <a:rPr lang="en-US" sz="2000" dirty="0"/>
              <a:t>First three lectures and first tutorial includes Oxford PP students.</a:t>
            </a:r>
          </a:p>
          <a:p>
            <a:pPr lvl="1">
              <a:buFont typeface="Wingdings" charset="2"/>
              <a:buChar char="q"/>
              <a:defRPr/>
            </a:pPr>
            <a:r>
              <a:rPr lang="en-US" sz="2000" b="1" dirty="0"/>
              <a:t>Term II </a:t>
            </a:r>
            <a:r>
              <a:rPr lang="en-US" sz="2000" dirty="0"/>
              <a:t>(Hilary Term 2026)</a:t>
            </a:r>
          </a:p>
          <a:p>
            <a:pPr lvl="2">
              <a:buFont typeface="Wingdings" charset="2"/>
              <a:buChar char="n"/>
              <a:defRPr/>
            </a:pPr>
            <a:r>
              <a:rPr lang="en-US" sz="2000" dirty="0"/>
              <a:t>Lectures, tutorials and design project</a:t>
            </a:r>
          </a:p>
          <a:p>
            <a:pPr>
              <a:buFont typeface="Wingdings" charset="2"/>
              <a:buChar char="n"/>
              <a:defRPr/>
            </a:pPr>
            <a:r>
              <a:rPr lang="en-US" sz="2000" b="1" dirty="0"/>
              <a:t>Course site </a:t>
            </a:r>
            <a:r>
              <a:rPr lang="en-US" sz="2000" dirty="0"/>
              <a:t>is </a:t>
            </a:r>
            <a:r>
              <a:rPr lang="en-US" sz="2000" dirty="0">
                <a:hlinkClick r:id="rId2"/>
              </a:rPr>
              <a:t>https://indico.cern.ch/category/5869/</a:t>
            </a:r>
            <a:endParaRPr lang="en-US" sz="2000" dirty="0"/>
          </a:p>
          <a:p>
            <a:pPr lvl="1">
              <a:buFont typeface="Wingdings" charset="2"/>
              <a:buChar char="q"/>
              <a:defRPr/>
            </a:pPr>
            <a:r>
              <a:rPr lang="en-US" sz="2000" dirty="0"/>
              <a:t>Includes all lecture / tutorial material, videoconference connection, student handbook etc.</a:t>
            </a:r>
          </a:p>
          <a:p>
            <a:pPr>
              <a:buFont typeface="Wingdings" charset="2"/>
              <a:buChar char="n"/>
              <a:defRPr/>
            </a:pPr>
            <a:r>
              <a:rPr lang="en-US" sz="2000" b="1" dirty="0"/>
              <a:t>Videoconference facility </a:t>
            </a:r>
            <a:r>
              <a:rPr lang="en-US" sz="2000" dirty="0"/>
              <a:t>for remote connection</a:t>
            </a:r>
          </a:p>
          <a:p>
            <a:pPr marL="344487" lvl="1" indent="0" algn="ctr">
              <a:buFont typeface="Wingdings" charset="2"/>
              <a:buNone/>
              <a:defRPr/>
            </a:pPr>
            <a:endParaRPr lang="en-US" sz="2000" b="1" dirty="0"/>
          </a:p>
          <a:p>
            <a:pPr marL="344487" lvl="1" indent="0" algn="ctr">
              <a:buFont typeface="Wingdings" charset="2"/>
              <a:buNone/>
              <a:defRPr/>
            </a:pPr>
            <a:r>
              <a:rPr lang="en-US" sz="2000" b="1" i="1" dirty="0"/>
              <a:t>Contact e-mail: </a:t>
            </a:r>
            <a:r>
              <a:rPr lang="en-US" sz="2000" b="1" i="1" dirty="0" err="1"/>
              <a:t>Emmanuel.Tsesmelis@cern.ch</a:t>
            </a:r>
            <a:endParaRPr lang="en-US" sz="2000" b="1" i="1"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B0758-BC77-AD4D-B3F2-425381FB3915}"/>
              </a:ext>
            </a:extLst>
          </p:cNvPr>
          <p:cNvSpPr>
            <a:spLocks noGrp="1"/>
          </p:cNvSpPr>
          <p:nvPr>
            <p:ph type="title"/>
          </p:nvPr>
        </p:nvSpPr>
        <p:spPr/>
        <p:txBody>
          <a:bodyPr/>
          <a:lstStyle/>
          <a:p>
            <a:pPr>
              <a:defRPr/>
            </a:pPr>
            <a:r>
              <a:rPr lang="en-GB" dirty="0">
                <a:solidFill>
                  <a:schemeClr val="accent6"/>
                </a:solidFill>
                <a:ea typeface="+mj-ea"/>
                <a:cs typeface="+mj-cs"/>
              </a:rPr>
              <a:t>Synchrotrons - Principles</a:t>
            </a:r>
          </a:p>
        </p:txBody>
      </p:sp>
      <p:sp>
        <p:nvSpPr>
          <p:cNvPr id="49154" name="Content Placeholder 2">
            <a:extLst>
              <a:ext uri="{FF2B5EF4-FFF2-40B4-BE49-F238E27FC236}">
                <a16:creationId xmlns:a16="http://schemas.microsoft.com/office/drawing/2014/main" id="{D84E92BF-611F-0341-BB21-258799C75457}"/>
              </a:ext>
            </a:extLst>
          </p:cNvPr>
          <p:cNvSpPr>
            <a:spLocks noGrp="1" noChangeArrowheads="1"/>
          </p:cNvSpPr>
          <p:nvPr>
            <p:ph idx="1"/>
          </p:nvPr>
        </p:nvSpPr>
        <p:spPr>
          <a:xfrm>
            <a:off x="152400" y="1447800"/>
            <a:ext cx="5181600" cy="4572000"/>
          </a:xfrm>
        </p:spPr>
        <p:txBody>
          <a:bodyPr/>
          <a:lstStyle/>
          <a:p>
            <a:r>
              <a:rPr lang="en-GB" altLang="en-US" sz="2000">
                <a:ea typeface="ＭＳ Ｐゴシック" panose="020B0600070205080204" pitchFamily="34" charset="-128"/>
              </a:rPr>
              <a:t>From</a:t>
            </a:r>
          </a:p>
          <a:p>
            <a:pPr lvl="1">
              <a:buFont typeface="Wingdings" pitchFamily="2" charset="2"/>
              <a:buNone/>
            </a:pPr>
            <a:r>
              <a:rPr lang="en-GB" altLang="en-US" sz="2000">
                <a:ea typeface="ＭＳ Ｐゴシック" panose="020B0600070205080204" pitchFamily="34" charset="-128"/>
              </a:rPr>
              <a:t>	</a:t>
            </a:r>
            <a:r>
              <a:rPr lang="en-GB" altLang="en-US" sz="2000" i="1">
                <a:ea typeface="ＭＳ Ｐゴシック" panose="020B0600070205080204" pitchFamily="34" charset="-128"/>
              </a:rPr>
              <a:t>R = E / (ecB)</a:t>
            </a:r>
          </a:p>
          <a:p>
            <a:pPr lvl="1">
              <a:buFont typeface="Wingdings" pitchFamily="2" charset="2"/>
              <a:buNone/>
            </a:pPr>
            <a:r>
              <a:rPr lang="en-GB" altLang="en-US" sz="2000" i="1">
                <a:ea typeface="ＭＳ Ｐゴシック" panose="020B0600070205080204" pitchFamily="34" charset="-128"/>
              </a:rPr>
              <a:t>E/B</a:t>
            </a:r>
            <a:r>
              <a:rPr lang="en-GB" altLang="en-US" sz="2000">
                <a:ea typeface="ＭＳ Ｐゴシック" panose="020B0600070205080204" pitchFamily="34" charset="-128"/>
              </a:rPr>
              <a:t> kept constant since R is fixed.</a:t>
            </a:r>
          </a:p>
          <a:p>
            <a:pPr lvl="1">
              <a:buFont typeface="Wingdings" pitchFamily="2" charset="2"/>
              <a:buNone/>
            </a:pPr>
            <a:r>
              <a:rPr lang="en-GB" altLang="en-US" sz="2000" i="1">
                <a:ea typeface="ＭＳ Ｐゴシック" panose="020B0600070205080204" pitchFamily="34" charset="-128"/>
              </a:rPr>
              <a:t>B</a:t>
            </a:r>
            <a:r>
              <a:rPr lang="en-GB" altLang="en-US" sz="2000">
                <a:ea typeface="ＭＳ Ｐゴシック" panose="020B0600070205080204" pitchFamily="34" charset="-128"/>
              </a:rPr>
              <a:t> increases synchronously with rising </a:t>
            </a:r>
            <a:r>
              <a:rPr lang="en-GB" altLang="en-US" sz="2000" i="1">
                <a:ea typeface="ＭＳ Ｐゴシック" panose="020B0600070205080204" pitchFamily="34" charset="-128"/>
              </a:rPr>
              <a:t>E</a:t>
            </a:r>
          </a:p>
          <a:p>
            <a:pPr lvl="1">
              <a:buFont typeface="Wingdings" pitchFamily="2" charset="2"/>
              <a:buNone/>
            </a:pPr>
            <a:endParaRPr lang="en-GB" altLang="en-US" sz="2000" i="1">
              <a:ea typeface="ＭＳ Ｐゴシック" panose="020B0600070205080204" pitchFamily="34" charset="-128"/>
            </a:endParaRPr>
          </a:p>
          <a:p>
            <a:r>
              <a:rPr lang="en-GB" altLang="en-US" sz="2000">
                <a:ea typeface="ＭＳ Ｐゴシック" panose="020B0600070205080204" pitchFamily="34" charset="-128"/>
              </a:rPr>
              <a:t>Synchrotrons, such as LHC, can accelerate to much higher energies.</a:t>
            </a:r>
          </a:p>
          <a:p>
            <a:endParaRPr lang="en-GB" altLang="en-US" sz="1600">
              <a:ea typeface="ＭＳ Ｐゴシック" panose="020B0600070205080204" pitchFamily="34" charset="-128"/>
            </a:endParaRPr>
          </a:p>
          <a:p>
            <a:r>
              <a:rPr lang="en-GB" altLang="en-US" sz="2000">
                <a:ea typeface="ＭＳ Ｐゴシック" panose="020B0600070205080204" pitchFamily="34" charset="-128"/>
              </a:rPr>
              <a:t>Limitation of synchrotrons (especially for electrons) is due to “synchrotron radiation”.</a:t>
            </a:r>
          </a:p>
        </p:txBody>
      </p:sp>
      <p:pic>
        <p:nvPicPr>
          <p:cNvPr id="49155" name="Picture 2">
            <a:extLst>
              <a:ext uri="{FF2B5EF4-FFF2-40B4-BE49-F238E27FC236}">
                <a16:creationId xmlns:a16="http://schemas.microsoft.com/office/drawing/2014/main" id="{BE6AAFBE-BAF0-3B43-9D25-EB3D51125A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6700" y="2652713"/>
            <a:ext cx="3502025"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TextBox 2">
            <a:extLst>
              <a:ext uri="{FF2B5EF4-FFF2-40B4-BE49-F238E27FC236}">
                <a16:creationId xmlns:a16="http://schemas.microsoft.com/office/drawing/2014/main" id="{E00E62DB-E602-6641-85F9-463E0B3006D4}"/>
              </a:ext>
            </a:extLst>
          </p:cNvPr>
          <p:cNvSpPr txBox="1">
            <a:spLocks noChangeArrowheads="1"/>
          </p:cNvSpPr>
          <p:nvPr/>
        </p:nvSpPr>
        <p:spPr bwMode="auto">
          <a:xfrm>
            <a:off x="6019800" y="1728788"/>
            <a:ext cx="2525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CH" altLang="en-CH"/>
              <a:t>R = radius of curvature</a:t>
            </a:r>
          </a:p>
          <a:p>
            <a:r>
              <a:rPr lang="en-CH" altLang="en-CH"/>
              <a:t>E = particle energy</a:t>
            </a:r>
          </a:p>
          <a:p>
            <a:r>
              <a:rPr lang="en-CH" altLang="en-CH"/>
              <a:t>B = magnetic field</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a:extLst>
              <a:ext uri="{FF2B5EF4-FFF2-40B4-BE49-F238E27FC236}">
                <a16:creationId xmlns:a16="http://schemas.microsoft.com/office/drawing/2014/main" id="{9E9F7240-FF63-8949-8BCF-58AEF1275903}"/>
              </a:ext>
            </a:extLst>
          </p:cNvPr>
          <p:cNvSpPr>
            <a:spLocks noGrp="1" noChangeArrowheads="1"/>
          </p:cNvSpPr>
          <p:nvPr>
            <p:ph type="title"/>
          </p:nvPr>
        </p:nvSpPr>
        <p:spPr/>
        <p:txBody>
          <a:bodyPr/>
          <a:lstStyle/>
          <a:p>
            <a:r>
              <a:rPr lang="en-GB" altLang="en-US">
                <a:ea typeface="ＭＳ Ｐゴシック" panose="020B0600070205080204" pitchFamily="34" charset="-128"/>
              </a:rPr>
              <a:t>Beam Optics</a:t>
            </a:r>
          </a:p>
        </p:txBody>
      </p:sp>
      <p:sp>
        <p:nvSpPr>
          <p:cNvPr id="51202" name="Content Placeholder 2">
            <a:extLst>
              <a:ext uri="{FF2B5EF4-FFF2-40B4-BE49-F238E27FC236}">
                <a16:creationId xmlns:a16="http://schemas.microsoft.com/office/drawing/2014/main" id="{FB3040F1-4BB2-ED4E-9C11-8FF5C3B1F10C}"/>
              </a:ext>
            </a:extLst>
          </p:cNvPr>
          <p:cNvSpPr>
            <a:spLocks noGrp="1" noChangeArrowheads="1"/>
          </p:cNvSpPr>
          <p:nvPr>
            <p:ph sz="half" idx="1"/>
          </p:nvPr>
        </p:nvSpPr>
        <p:spPr>
          <a:xfrm>
            <a:off x="228600" y="1600200"/>
            <a:ext cx="4267200" cy="4530725"/>
          </a:xfrm>
        </p:spPr>
        <p:txBody>
          <a:bodyPr/>
          <a:lstStyle/>
          <a:p>
            <a:r>
              <a:rPr lang="en-GB" altLang="en-US" sz="2500">
                <a:ea typeface="ＭＳ Ｐゴシック" panose="020B0600070205080204" pitchFamily="34" charset="-128"/>
              </a:rPr>
              <a:t>Physical fundamentals for beam steering &amp; focusing.</a:t>
            </a:r>
          </a:p>
          <a:p>
            <a:r>
              <a:rPr lang="en-GB" altLang="en-US" sz="2500">
                <a:ea typeface="ＭＳ Ｐゴシック" panose="020B0600070205080204" pitchFamily="34" charset="-128"/>
              </a:rPr>
              <a:t>Fix particle trajectory and then repeatedly steer diverging particles back onto ideal trajectory.</a:t>
            </a:r>
          </a:p>
          <a:p>
            <a:r>
              <a:rPr lang="en-GB" altLang="en-US" sz="2500">
                <a:ea typeface="ＭＳ Ｐゴシック" panose="020B0600070205080204" pitchFamily="34" charset="-128"/>
              </a:rPr>
              <a:t>Performed by EM fields (</a:t>
            </a:r>
            <a:r>
              <a:rPr lang="en-GB" altLang="en-US" sz="2500" b="1" i="1">
                <a:ea typeface="ＭＳ Ｐゴシック" panose="020B0600070205080204" pitchFamily="34" charset="-128"/>
              </a:rPr>
              <a:t>E</a:t>
            </a:r>
            <a:r>
              <a:rPr lang="en-GB" altLang="en-US" sz="2500">
                <a:ea typeface="ＭＳ Ｐゴシック" panose="020B0600070205080204" pitchFamily="34" charset="-128"/>
              </a:rPr>
              <a:t> and </a:t>
            </a:r>
            <a:r>
              <a:rPr lang="en-GB" altLang="en-US" sz="2500" b="1" i="1">
                <a:ea typeface="ＭＳ Ｐゴシック" panose="020B0600070205080204" pitchFamily="34" charset="-128"/>
              </a:rPr>
              <a:t>B</a:t>
            </a:r>
            <a:r>
              <a:rPr lang="en-GB" altLang="en-US" sz="2500">
                <a:ea typeface="ＭＳ Ｐゴシック" panose="020B0600070205080204" pitchFamily="34" charset="-128"/>
              </a:rPr>
              <a:t>) satisfying Lorentz Force</a:t>
            </a:r>
            <a:r>
              <a:rPr lang="en-GB" altLang="en-US" sz="2600">
                <a:ea typeface="ＭＳ Ｐゴシック" panose="020B0600070205080204" pitchFamily="34" charset="-128"/>
              </a:rPr>
              <a:t> </a:t>
            </a:r>
          </a:p>
          <a:p>
            <a:pPr>
              <a:buFont typeface="Wingdings" pitchFamily="2" charset="2"/>
              <a:buNone/>
            </a:pPr>
            <a:r>
              <a:rPr lang="en-GB" altLang="en-US">
                <a:ea typeface="ＭＳ Ｐゴシック" panose="020B0600070205080204" pitchFamily="34" charset="-128"/>
              </a:rPr>
              <a:t> </a:t>
            </a:r>
          </a:p>
        </p:txBody>
      </p:sp>
      <p:sp>
        <p:nvSpPr>
          <p:cNvPr id="51203" name="Content Placeholder 3">
            <a:extLst>
              <a:ext uri="{FF2B5EF4-FFF2-40B4-BE49-F238E27FC236}">
                <a16:creationId xmlns:a16="http://schemas.microsoft.com/office/drawing/2014/main" id="{A9E1040D-EDF4-A148-B5C5-18929D1DCBB8}"/>
              </a:ext>
            </a:extLst>
          </p:cNvPr>
          <p:cNvSpPr>
            <a:spLocks noGrp="1" noChangeArrowheads="1"/>
          </p:cNvSpPr>
          <p:nvPr>
            <p:ph sz="half" idx="2"/>
          </p:nvPr>
        </p:nvSpPr>
        <p:spPr/>
        <p:txBody>
          <a:bodyPr/>
          <a:lstStyle/>
          <a:p>
            <a:r>
              <a:rPr lang="en-GB" altLang="en-US">
                <a:ea typeface="ＭＳ Ｐゴシック" panose="020B0600070205080204" pitchFamily="34" charset="-128"/>
              </a:rPr>
              <a:t>Lorentz force = centrifugal force</a:t>
            </a:r>
          </a:p>
          <a:p>
            <a:endParaRPr lang="en-GB" altLang="en-US">
              <a:ea typeface="ＭＳ Ｐゴシック" panose="020B0600070205080204" pitchFamily="34" charset="-128"/>
            </a:endParaRPr>
          </a:p>
        </p:txBody>
      </p:sp>
      <p:sp>
        <p:nvSpPr>
          <p:cNvPr id="51204" name="Rectangle 2">
            <a:extLst>
              <a:ext uri="{FF2B5EF4-FFF2-40B4-BE49-F238E27FC236}">
                <a16:creationId xmlns:a16="http://schemas.microsoft.com/office/drawing/2014/main" id="{3D5E12CA-8DE9-5F40-BEFD-8A379F248144}"/>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sp>
        <p:nvSpPr>
          <p:cNvPr id="51205" name="Rectangle 4">
            <a:extLst>
              <a:ext uri="{FF2B5EF4-FFF2-40B4-BE49-F238E27FC236}">
                <a16:creationId xmlns:a16="http://schemas.microsoft.com/office/drawing/2014/main" id="{D637E2EC-A125-4149-96F7-F7CAF1756A04}"/>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sp>
        <p:nvSpPr>
          <p:cNvPr id="51206" name="Rectangle 5">
            <a:extLst>
              <a:ext uri="{FF2B5EF4-FFF2-40B4-BE49-F238E27FC236}">
                <a16:creationId xmlns:a16="http://schemas.microsoft.com/office/drawing/2014/main" id="{8C7D512D-FDF6-E345-BA8F-7D9A62249BC6}"/>
              </a:ext>
            </a:extLst>
          </p:cNvPr>
          <p:cNvSpPr>
            <a:spLocks noChangeArrowheads="1"/>
          </p:cNvSpPr>
          <p:nvPr/>
        </p:nvSpPr>
        <p:spPr bwMode="auto">
          <a:xfrm>
            <a:off x="0" y="7334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
        <p:nvSpPr>
          <p:cNvPr id="51207" name="Rectangle 7">
            <a:extLst>
              <a:ext uri="{FF2B5EF4-FFF2-40B4-BE49-F238E27FC236}">
                <a16:creationId xmlns:a16="http://schemas.microsoft.com/office/drawing/2014/main" id="{24EC087B-BBB7-2645-8620-85F03AB1D7D7}"/>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51208" name="Picture 6">
            <a:extLst>
              <a:ext uri="{FF2B5EF4-FFF2-40B4-BE49-F238E27FC236}">
                <a16:creationId xmlns:a16="http://schemas.microsoft.com/office/drawing/2014/main" id="{CA0BE92B-1A95-7F4D-A8A5-D3B770941FE9}"/>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5800" y="5410200"/>
            <a:ext cx="3524250" cy="47625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09" name="Rectangle 8">
            <a:extLst>
              <a:ext uri="{FF2B5EF4-FFF2-40B4-BE49-F238E27FC236}">
                <a16:creationId xmlns:a16="http://schemas.microsoft.com/office/drawing/2014/main" id="{161B8550-E5EA-3E40-9E35-070E12E1235C}"/>
              </a:ext>
            </a:extLst>
          </p:cNvPr>
          <p:cNvSpPr>
            <a:spLocks noChangeArrowheads="1"/>
          </p:cNvSpPr>
          <p:nvPr/>
        </p:nvSpPr>
        <p:spPr bwMode="auto">
          <a:xfrm>
            <a:off x="0" y="933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
        <p:nvSpPr>
          <p:cNvPr id="51210" name="Rectangle 10">
            <a:extLst>
              <a:ext uri="{FF2B5EF4-FFF2-40B4-BE49-F238E27FC236}">
                <a16:creationId xmlns:a16="http://schemas.microsoft.com/office/drawing/2014/main" id="{B8E8E03A-6667-C945-B55E-9F9B5EF6B0CF}"/>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51211" name="Picture 9">
            <a:extLst>
              <a:ext uri="{FF2B5EF4-FFF2-40B4-BE49-F238E27FC236}">
                <a16:creationId xmlns:a16="http://schemas.microsoft.com/office/drawing/2014/main" id="{D93A8404-B7C3-F542-88AE-EDEB330617D9}"/>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76800" y="4191000"/>
            <a:ext cx="3695700" cy="9429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12" name="Rectangle 11">
            <a:extLst>
              <a:ext uri="{FF2B5EF4-FFF2-40B4-BE49-F238E27FC236}">
                <a16:creationId xmlns:a16="http://schemas.microsoft.com/office/drawing/2014/main" id="{76CF3051-38F9-804E-B28E-21369205846C}"/>
              </a:ext>
            </a:extLst>
          </p:cNvPr>
          <p:cNvSpPr>
            <a:spLocks noChangeArrowheads="1"/>
          </p:cNvSpPr>
          <p:nvPr/>
        </p:nvSpPr>
        <p:spPr bwMode="auto">
          <a:xfrm>
            <a:off x="0" y="1400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
        <p:nvSpPr>
          <p:cNvPr id="51213" name="Rectangle 13">
            <a:extLst>
              <a:ext uri="{FF2B5EF4-FFF2-40B4-BE49-F238E27FC236}">
                <a16:creationId xmlns:a16="http://schemas.microsoft.com/office/drawing/2014/main" id="{8843F463-5762-A34F-8740-4572A72E8C9E}"/>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51214" name="Picture 12">
            <a:extLst>
              <a:ext uri="{FF2B5EF4-FFF2-40B4-BE49-F238E27FC236}">
                <a16:creationId xmlns:a16="http://schemas.microsoft.com/office/drawing/2014/main" id="{2F37B0DC-C530-3441-B534-663177BE034A}"/>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10200" y="2667000"/>
            <a:ext cx="1981200" cy="47625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15" name="Rectangle 14">
            <a:extLst>
              <a:ext uri="{FF2B5EF4-FFF2-40B4-BE49-F238E27FC236}">
                <a16:creationId xmlns:a16="http://schemas.microsoft.com/office/drawing/2014/main" id="{536B9D6E-2868-DB4E-8BA2-0C4EAB6311A8}"/>
              </a:ext>
            </a:extLst>
          </p:cNvPr>
          <p:cNvSpPr>
            <a:spLocks noChangeArrowheads="1"/>
          </p:cNvSpPr>
          <p:nvPr/>
        </p:nvSpPr>
        <p:spPr bwMode="auto">
          <a:xfrm>
            <a:off x="0" y="933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
        <p:nvSpPr>
          <p:cNvPr id="51216" name="Rectangle 16">
            <a:extLst>
              <a:ext uri="{FF2B5EF4-FFF2-40B4-BE49-F238E27FC236}">
                <a16:creationId xmlns:a16="http://schemas.microsoft.com/office/drawing/2014/main" id="{AF970F16-1052-DE46-BDA6-C41C06A8A04E}"/>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51217" name="Picture 15">
            <a:extLst>
              <a:ext uri="{FF2B5EF4-FFF2-40B4-BE49-F238E27FC236}">
                <a16:creationId xmlns:a16="http://schemas.microsoft.com/office/drawing/2014/main" id="{011AB696-0722-9140-83E9-49093A48C4AD}"/>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86400" y="3352800"/>
            <a:ext cx="1885950" cy="4857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18" name="Rectangle 17">
            <a:extLst>
              <a:ext uri="{FF2B5EF4-FFF2-40B4-BE49-F238E27FC236}">
                <a16:creationId xmlns:a16="http://schemas.microsoft.com/office/drawing/2014/main" id="{53C6D4C8-73F0-9B45-8FE1-6A71E3972664}"/>
              </a:ext>
            </a:extLst>
          </p:cNvPr>
          <p:cNvSpPr>
            <a:spLocks noChangeArrowheads="1"/>
          </p:cNvSpPr>
          <p:nvPr/>
        </p:nvSpPr>
        <p:spPr bwMode="auto">
          <a:xfrm>
            <a:off x="0" y="942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a:extLst>
              <a:ext uri="{FF2B5EF4-FFF2-40B4-BE49-F238E27FC236}">
                <a16:creationId xmlns:a16="http://schemas.microsoft.com/office/drawing/2014/main" id="{9C2D544E-0D9E-414D-95BB-F146DDBF0143}"/>
              </a:ext>
            </a:extLst>
          </p:cNvPr>
          <p:cNvSpPr>
            <a:spLocks noGrp="1" noChangeArrowheads="1"/>
          </p:cNvSpPr>
          <p:nvPr>
            <p:ph type="title"/>
          </p:nvPr>
        </p:nvSpPr>
        <p:spPr/>
        <p:txBody>
          <a:bodyPr/>
          <a:lstStyle/>
          <a:p>
            <a:pPr eaLnBrk="1" fontAlgn="auto" hangingPunct="1">
              <a:spcAft>
                <a:spcPts val="0"/>
              </a:spcAft>
              <a:defRPr/>
            </a:pPr>
            <a:r>
              <a:rPr lang="en-US" dirty="0">
                <a:solidFill>
                  <a:schemeClr val="tx2">
                    <a:satMod val="130000"/>
                  </a:schemeClr>
                </a:solidFill>
                <a:ea typeface="+mj-ea"/>
                <a:cs typeface="+mj-cs"/>
              </a:rPr>
              <a:t>Magnetic Rigidity</a:t>
            </a:r>
          </a:p>
        </p:txBody>
      </p:sp>
      <p:sp>
        <p:nvSpPr>
          <p:cNvPr id="53250" name="Rectangle 2">
            <a:extLst>
              <a:ext uri="{FF2B5EF4-FFF2-40B4-BE49-F238E27FC236}">
                <a16:creationId xmlns:a16="http://schemas.microsoft.com/office/drawing/2014/main" id="{3D51515E-8D50-1B47-BC6B-FC50314E70CF}"/>
              </a:ext>
            </a:extLst>
          </p:cNvPr>
          <p:cNvSpPr>
            <a:spLocks noGrp="1" noChangeArrowheads="1"/>
          </p:cNvSpPr>
          <p:nvPr>
            <p:ph idx="1"/>
          </p:nvPr>
        </p:nvSpPr>
        <p:spPr>
          <a:xfrm>
            <a:off x="863600" y="1296988"/>
            <a:ext cx="8045450" cy="998537"/>
          </a:xfrm>
        </p:spPr>
        <p:txBody>
          <a:bodyPr/>
          <a:lstStyle/>
          <a:p>
            <a:pPr eaLnBrk="1" hangingPunct="1">
              <a:lnSpc>
                <a:spcPct val="90000"/>
              </a:lnSpc>
              <a:buFont typeface="Wingdings" pitchFamily="2" charset="2"/>
              <a:buChar char="ü"/>
            </a:pPr>
            <a:r>
              <a:rPr lang="en-US" altLang="en-US" sz="2000">
                <a:ea typeface="ＭＳ Ｐゴシック" panose="020B0600070205080204" pitchFamily="34" charset="-128"/>
              </a:rPr>
              <a:t>The force </a:t>
            </a:r>
            <a:r>
              <a:rPr lang="en-US" altLang="en-US" sz="2000" b="1" u="sng">
                <a:solidFill>
                  <a:schemeClr val="bg2"/>
                </a:solidFill>
                <a:ea typeface="ＭＳ Ｐゴシック" panose="020B0600070205080204" pitchFamily="34" charset="-128"/>
              </a:rPr>
              <a:t>evB</a:t>
            </a:r>
            <a:r>
              <a:rPr lang="en-US" altLang="en-US" sz="2000">
                <a:ea typeface="ＭＳ Ｐゴシック" panose="020B0600070205080204" pitchFamily="34" charset="-128"/>
              </a:rPr>
              <a:t> on a charged particle moving with velocity </a:t>
            </a:r>
            <a:r>
              <a:rPr lang="en-US" altLang="en-US" sz="2000" b="1" u="sng">
                <a:solidFill>
                  <a:schemeClr val="bg2"/>
                </a:solidFill>
                <a:ea typeface="ＭＳ Ｐゴシック" panose="020B0600070205080204" pitchFamily="34" charset="-128"/>
              </a:rPr>
              <a:t>v</a:t>
            </a:r>
            <a:r>
              <a:rPr lang="en-US" altLang="en-US" sz="2000">
                <a:ea typeface="ＭＳ Ｐゴシック" panose="020B0600070205080204" pitchFamily="34" charset="-128"/>
              </a:rPr>
              <a:t> in a dipole field of strength </a:t>
            </a:r>
            <a:r>
              <a:rPr lang="en-US" altLang="en-US" sz="2000" b="1" u="sng">
                <a:solidFill>
                  <a:schemeClr val="bg2"/>
                </a:solidFill>
                <a:ea typeface="ＭＳ Ｐゴシック" panose="020B0600070205080204" pitchFamily="34" charset="-128"/>
              </a:rPr>
              <a:t>B</a:t>
            </a:r>
            <a:r>
              <a:rPr lang="en-US" altLang="en-US" sz="2000">
                <a:solidFill>
                  <a:schemeClr val="bg2"/>
                </a:solidFill>
                <a:ea typeface="ＭＳ Ｐゴシック" panose="020B0600070205080204" pitchFamily="34" charset="-128"/>
              </a:rPr>
              <a:t> </a:t>
            </a:r>
            <a:r>
              <a:rPr lang="en-US" altLang="en-US" sz="2000">
                <a:ea typeface="ＭＳ Ｐゴシック" panose="020B0600070205080204" pitchFamily="34" charset="-128"/>
              </a:rPr>
              <a:t>is equal to its mass multiplied by its acceleration towards the centre of its circular path.</a:t>
            </a:r>
            <a:endParaRPr lang="en-US" altLang="en-US" sz="2000">
              <a:ea typeface="ＭＳ Ｐゴシック" panose="020B0600070205080204" pitchFamily="34" charset="-128"/>
              <a:sym typeface="Math1"/>
            </a:endParaRPr>
          </a:p>
        </p:txBody>
      </p:sp>
      <p:sp>
        <p:nvSpPr>
          <p:cNvPr id="53251" name="Rectangle 8">
            <a:extLst>
              <a:ext uri="{FF2B5EF4-FFF2-40B4-BE49-F238E27FC236}">
                <a16:creationId xmlns:a16="http://schemas.microsoft.com/office/drawing/2014/main" id="{23CD35B5-7AF7-0B4C-96DE-DA6744258ADC}"/>
              </a:ext>
            </a:extLst>
          </p:cNvPr>
          <p:cNvSpPr>
            <a:spLocks noChangeArrowheads="1"/>
          </p:cNvSpPr>
          <p:nvPr/>
        </p:nvSpPr>
        <p:spPr bwMode="auto">
          <a:xfrm>
            <a:off x="865188" y="2409825"/>
            <a:ext cx="30384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buClrTx/>
              <a:buSzTx/>
              <a:buFont typeface="Wingdings" pitchFamily="2" charset="2"/>
              <a:buChar char="ü"/>
            </a:pPr>
            <a:r>
              <a:rPr lang="en-US" altLang="en-US" sz="2000"/>
              <a:t>This is:</a:t>
            </a:r>
            <a:endParaRPr lang="en-US" altLang="en-US" sz="2000">
              <a:sym typeface="Math1"/>
            </a:endParaRPr>
          </a:p>
        </p:txBody>
      </p:sp>
      <p:sp>
        <p:nvSpPr>
          <p:cNvPr id="53252" name="Rectangle 11">
            <a:extLst>
              <a:ext uri="{FF2B5EF4-FFF2-40B4-BE49-F238E27FC236}">
                <a16:creationId xmlns:a16="http://schemas.microsoft.com/office/drawing/2014/main" id="{F4635C3A-312A-4E41-83B4-D73DD5363395}"/>
              </a:ext>
            </a:extLst>
          </p:cNvPr>
          <p:cNvSpPr>
            <a:spLocks noChangeArrowheads="1"/>
          </p:cNvSpPr>
          <p:nvPr/>
        </p:nvSpPr>
        <p:spPr bwMode="auto">
          <a:xfrm>
            <a:off x="869950" y="4170363"/>
            <a:ext cx="3517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buClrTx/>
              <a:buSzTx/>
              <a:buFont typeface="Wingdings" pitchFamily="2" charset="2"/>
              <a:buChar char="ü"/>
            </a:pPr>
            <a:r>
              <a:rPr lang="en-US" altLang="en-US" sz="2000"/>
              <a:t>Which can be written as:</a:t>
            </a:r>
            <a:endParaRPr lang="en-US" altLang="en-US" sz="2000">
              <a:sym typeface="Math1"/>
            </a:endParaRPr>
          </a:p>
        </p:txBody>
      </p:sp>
      <p:sp>
        <p:nvSpPr>
          <p:cNvPr id="53253" name="AutoShape 16">
            <a:extLst>
              <a:ext uri="{FF2B5EF4-FFF2-40B4-BE49-F238E27FC236}">
                <a16:creationId xmlns:a16="http://schemas.microsoft.com/office/drawing/2014/main" id="{7209AE5B-6A62-F64B-828B-A0AB1A7AF6CF}"/>
              </a:ext>
            </a:extLst>
          </p:cNvPr>
          <p:cNvSpPr>
            <a:spLocks/>
          </p:cNvSpPr>
          <p:nvPr/>
        </p:nvSpPr>
        <p:spPr bwMode="auto">
          <a:xfrm>
            <a:off x="7102475" y="4227513"/>
            <a:ext cx="1389063" cy="609600"/>
          </a:xfrm>
          <a:prstGeom prst="borderCallout2">
            <a:avLst>
              <a:gd name="adj1" fmla="val 18750"/>
              <a:gd name="adj2" fmla="val -5486"/>
              <a:gd name="adj3" fmla="val 18750"/>
              <a:gd name="adj4" fmla="val -47088"/>
              <a:gd name="adj5" fmla="val -259"/>
              <a:gd name="adj6" fmla="val -90287"/>
            </a:avLst>
          </a:prstGeom>
          <a:solidFill>
            <a:schemeClr val="bg1"/>
          </a:solidFill>
          <a:ln w="9525">
            <a:solidFill>
              <a:schemeClr val="tx1"/>
            </a:solidFill>
            <a:miter lim="800000"/>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2000">
                <a:solidFill>
                  <a:schemeClr val="bg2"/>
                </a:solidFill>
                <a:latin typeface="Times New Roman" panose="02020603050405020304" pitchFamily="18" charset="0"/>
              </a:rPr>
              <a:t>Momentum</a:t>
            </a:r>
          </a:p>
          <a:p>
            <a:pPr algn="ctr">
              <a:spcBef>
                <a:spcPct val="0"/>
              </a:spcBef>
              <a:buClrTx/>
              <a:buSzTx/>
              <a:buFontTx/>
              <a:buNone/>
            </a:pPr>
            <a:r>
              <a:rPr lang="en-US" altLang="en-US" sz="2000">
                <a:solidFill>
                  <a:schemeClr val="bg2"/>
                </a:solidFill>
                <a:latin typeface="Times New Roman" panose="02020603050405020304" pitchFamily="18" charset="0"/>
              </a:rPr>
              <a:t>P=mv</a:t>
            </a:r>
          </a:p>
        </p:txBody>
      </p:sp>
      <p:sp>
        <p:nvSpPr>
          <p:cNvPr id="53254" name="Rectangle 17">
            <a:extLst>
              <a:ext uri="{FF2B5EF4-FFF2-40B4-BE49-F238E27FC236}">
                <a16:creationId xmlns:a16="http://schemas.microsoft.com/office/drawing/2014/main" id="{961B8090-CD65-404E-9A36-95D3ADDA498E}"/>
              </a:ext>
            </a:extLst>
          </p:cNvPr>
          <p:cNvSpPr>
            <a:spLocks noChangeArrowheads="1"/>
          </p:cNvSpPr>
          <p:nvPr/>
        </p:nvSpPr>
        <p:spPr bwMode="auto">
          <a:xfrm>
            <a:off x="876300" y="4919663"/>
            <a:ext cx="804545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buClrTx/>
              <a:buSzTx/>
              <a:buFont typeface="Wingdings" pitchFamily="2" charset="2"/>
              <a:buChar char="ü"/>
            </a:pPr>
            <a:r>
              <a:rPr lang="en-US" altLang="en-US" sz="2000" b="1" u="sng">
                <a:solidFill>
                  <a:schemeClr val="bg2"/>
                </a:solidFill>
              </a:rPr>
              <a:t>B</a:t>
            </a:r>
            <a:r>
              <a:rPr lang="el-GR" altLang="en-US" sz="2000" b="1" u="sng">
                <a:solidFill>
                  <a:schemeClr val="bg2"/>
                </a:solidFill>
                <a:sym typeface="Math1"/>
              </a:rPr>
              <a:t>ρ</a:t>
            </a:r>
            <a:r>
              <a:rPr lang="en-US" altLang="en-US" sz="2000">
                <a:sym typeface="Math1"/>
              </a:rPr>
              <a:t> is called the </a:t>
            </a:r>
            <a:r>
              <a:rPr lang="en-US" altLang="en-US" sz="2000" b="1" u="sng">
                <a:solidFill>
                  <a:schemeClr val="bg2"/>
                </a:solidFill>
                <a:sym typeface="Math1"/>
              </a:rPr>
              <a:t>magnetic rigidity</a:t>
            </a:r>
            <a:r>
              <a:rPr lang="en-US" altLang="en-US" sz="2000">
                <a:sym typeface="Math1"/>
              </a:rPr>
              <a:t>, and in the correct units obtain:</a:t>
            </a:r>
          </a:p>
        </p:txBody>
      </p:sp>
      <p:sp>
        <p:nvSpPr>
          <p:cNvPr id="53255" name="Rectangle 18">
            <a:extLst>
              <a:ext uri="{FF2B5EF4-FFF2-40B4-BE49-F238E27FC236}">
                <a16:creationId xmlns:a16="http://schemas.microsoft.com/office/drawing/2014/main" id="{226DFD85-56C4-7547-A891-71DE0CD6749D}"/>
              </a:ext>
            </a:extLst>
          </p:cNvPr>
          <p:cNvSpPr>
            <a:spLocks noChangeArrowheads="1"/>
          </p:cNvSpPr>
          <p:nvPr/>
        </p:nvSpPr>
        <p:spPr bwMode="auto">
          <a:xfrm>
            <a:off x="914400" y="5486400"/>
            <a:ext cx="7953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1800" b="1"/>
              <a:t>B</a:t>
            </a:r>
            <a:r>
              <a:rPr lang="el-GR" altLang="en-US" sz="1800" b="1">
                <a:sym typeface="Math1"/>
              </a:rPr>
              <a:t>ρ</a:t>
            </a:r>
            <a:r>
              <a:rPr lang="en-US" altLang="en-US" sz="1800">
                <a:sym typeface="Math1"/>
              </a:rPr>
              <a:t> </a:t>
            </a:r>
            <a:r>
              <a:rPr kumimoji="1" lang="en-US" altLang="en-US" sz="2000" b="1">
                <a:sym typeface="Math1"/>
              </a:rPr>
              <a:t>= 33.356·p [KG·m] = 3.3356·p [T·m]  (if p is in [GeV/c])</a:t>
            </a:r>
          </a:p>
        </p:txBody>
      </p:sp>
      <p:sp>
        <p:nvSpPr>
          <p:cNvPr id="112660" name="AutoShape 20">
            <a:extLst>
              <a:ext uri="{FF2B5EF4-FFF2-40B4-BE49-F238E27FC236}">
                <a16:creationId xmlns:a16="http://schemas.microsoft.com/office/drawing/2014/main" id="{DAA4D924-5A6F-784F-8578-349C4E91BDA1}"/>
              </a:ext>
            </a:extLst>
          </p:cNvPr>
          <p:cNvSpPr>
            <a:spLocks noChangeArrowheads="1"/>
          </p:cNvSpPr>
          <p:nvPr/>
        </p:nvSpPr>
        <p:spPr bwMode="auto">
          <a:xfrm>
            <a:off x="304800" y="2854325"/>
            <a:ext cx="2854325" cy="1336675"/>
          </a:xfrm>
          <a:prstGeom prst="cloudCallout">
            <a:avLst>
              <a:gd name="adj1" fmla="val 93606"/>
              <a:gd name="adj2" fmla="val -57134"/>
            </a:avLst>
          </a:prstGeom>
          <a:solidFill>
            <a:schemeClr val="hlink">
              <a:alpha val="50195"/>
            </a:schemeClr>
          </a:solidFill>
          <a:ln w="9525">
            <a:solidFill>
              <a:schemeClr val="tx1"/>
            </a:solidFill>
            <a:round/>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2000" b="1" i="1">
                <a:solidFill>
                  <a:schemeClr val="bg2"/>
                </a:solidFill>
                <a:latin typeface="Times New Roman" panose="02020603050405020304" pitchFamily="18" charset="0"/>
              </a:rPr>
              <a:t>Like for a stone attached to a rotating rope</a:t>
            </a:r>
          </a:p>
        </p:txBody>
      </p:sp>
      <p:grpSp>
        <p:nvGrpSpPr>
          <p:cNvPr id="53257" name="Group 42">
            <a:extLst>
              <a:ext uri="{FF2B5EF4-FFF2-40B4-BE49-F238E27FC236}">
                <a16:creationId xmlns:a16="http://schemas.microsoft.com/office/drawing/2014/main" id="{BD591271-0DCC-D84F-9B19-0EB16CB8D413}"/>
              </a:ext>
            </a:extLst>
          </p:cNvPr>
          <p:cNvGrpSpPr>
            <a:grpSpLocks/>
          </p:cNvGrpSpPr>
          <p:nvPr/>
        </p:nvGrpSpPr>
        <p:grpSpPr bwMode="auto">
          <a:xfrm>
            <a:off x="4414838" y="3994150"/>
            <a:ext cx="1585912" cy="693738"/>
            <a:chOff x="2781" y="2258"/>
            <a:chExt cx="999" cy="437"/>
          </a:xfrm>
        </p:grpSpPr>
        <p:sp>
          <p:nvSpPr>
            <p:cNvPr id="53270" name="Rectangle 13">
              <a:extLst>
                <a:ext uri="{FF2B5EF4-FFF2-40B4-BE49-F238E27FC236}">
                  <a16:creationId xmlns:a16="http://schemas.microsoft.com/office/drawing/2014/main" id="{3D52480A-D39B-894B-BC1E-126CA145359D}"/>
                </a:ext>
              </a:extLst>
            </p:cNvPr>
            <p:cNvSpPr>
              <a:spLocks noChangeArrowheads="1"/>
            </p:cNvSpPr>
            <p:nvPr/>
          </p:nvSpPr>
          <p:spPr bwMode="auto">
            <a:xfrm>
              <a:off x="2781" y="2258"/>
              <a:ext cx="999" cy="437"/>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53271" name="Line 24">
              <a:extLst>
                <a:ext uri="{FF2B5EF4-FFF2-40B4-BE49-F238E27FC236}">
                  <a16:creationId xmlns:a16="http://schemas.microsoft.com/office/drawing/2014/main" id="{31501289-03E9-D840-ADB7-E37089B2C795}"/>
                </a:ext>
              </a:extLst>
            </p:cNvPr>
            <p:cNvSpPr>
              <a:spLocks noChangeShapeType="1"/>
            </p:cNvSpPr>
            <p:nvPr/>
          </p:nvSpPr>
          <p:spPr bwMode="auto">
            <a:xfrm>
              <a:off x="3173" y="2480"/>
              <a:ext cx="196"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3272" name="Line 25">
              <a:extLst>
                <a:ext uri="{FF2B5EF4-FFF2-40B4-BE49-F238E27FC236}">
                  <a16:creationId xmlns:a16="http://schemas.microsoft.com/office/drawing/2014/main" id="{7988CC7E-B010-D04E-84F0-789CCEF6516B}"/>
                </a:ext>
              </a:extLst>
            </p:cNvPr>
            <p:cNvSpPr>
              <a:spLocks noChangeShapeType="1"/>
            </p:cNvSpPr>
            <p:nvPr/>
          </p:nvSpPr>
          <p:spPr bwMode="auto">
            <a:xfrm>
              <a:off x="3539" y="2480"/>
              <a:ext cx="11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3273" name="Rectangle 26">
              <a:extLst>
                <a:ext uri="{FF2B5EF4-FFF2-40B4-BE49-F238E27FC236}">
                  <a16:creationId xmlns:a16="http://schemas.microsoft.com/office/drawing/2014/main" id="{2073196A-7962-394C-8B0A-1FAA0CA0EDE9}"/>
                </a:ext>
              </a:extLst>
            </p:cNvPr>
            <p:cNvSpPr>
              <a:spLocks noChangeArrowheads="1"/>
            </p:cNvSpPr>
            <p:nvPr/>
          </p:nvSpPr>
          <p:spPr bwMode="auto">
            <a:xfrm>
              <a:off x="3560" y="2500"/>
              <a:ext cx="7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e</a:t>
              </a:r>
              <a:endParaRPr lang="en-US" altLang="en-US" sz="1800"/>
            </a:p>
          </p:txBody>
        </p:sp>
        <p:sp>
          <p:nvSpPr>
            <p:cNvPr id="53274" name="Rectangle 27">
              <a:extLst>
                <a:ext uri="{FF2B5EF4-FFF2-40B4-BE49-F238E27FC236}">
                  <a16:creationId xmlns:a16="http://schemas.microsoft.com/office/drawing/2014/main" id="{A72C495B-E261-CA42-9710-D64FC1D80A76}"/>
                </a:ext>
              </a:extLst>
            </p:cNvPr>
            <p:cNvSpPr>
              <a:spLocks noChangeArrowheads="1"/>
            </p:cNvSpPr>
            <p:nvPr/>
          </p:nvSpPr>
          <p:spPr bwMode="auto">
            <a:xfrm>
              <a:off x="3565" y="227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p</a:t>
              </a:r>
              <a:endParaRPr lang="en-US" altLang="en-US" sz="1800"/>
            </a:p>
          </p:txBody>
        </p:sp>
        <p:sp>
          <p:nvSpPr>
            <p:cNvPr id="53275" name="Rectangle 28">
              <a:extLst>
                <a:ext uri="{FF2B5EF4-FFF2-40B4-BE49-F238E27FC236}">
                  <a16:creationId xmlns:a16="http://schemas.microsoft.com/office/drawing/2014/main" id="{9F18110B-2E30-D64C-A82D-8EFE01FC5D50}"/>
                </a:ext>
              </a:extLst>
            </p:cNvPr>
            <p:cNvSpPr>
              <a:spLocks noChangeArrowheads="1"/>
            </p:cNvSpPr>
            <p:nvPr/>
          </p:nvSpPr>
          <p:spPr bwMode="auto">
            <a:xfrm>
              <a:off x="3236" y="2500"/>
              <a:ext cx="7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e</a:t>
              </a:r>
              <a:endParaRPr lang="en-US" altLang="en-US" sz="1800"/>
            </a:p>
          </p:txBody>
        </p:sp>
        <p:sp>
          <p:nvSpPr>
            <p:cNvPr id="53276" name="Rectangle 29">
              <a:extLst>
                <a:ext uri="{FF2B5EF4-FFF2-40B4-BE49-F238E27FC236}">
                  <a16:creationId xmlns:a16="http://schemas.microsoft.com/office/drawing/2014/main" id="{6A8B8921-957E-3542-95BB-B9E2576EEE4F}"/>
                </a:ext>
              </a:extLst>
            </p:cNvPr>
            <p:cNvSpPr>
              <a:spLocks noChangeArrowheads="1"/>
            </p:cNvSpPr>
            <p:nvPr/>
          </p:nvSpPr>
          <p:spPr bwMode="auto">
            <a:xfrm>
              <a:off x="3179" y="2278"/>
              <a:ext cx="18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mv</a:t>
              </a:r>
              <a:endParaRPr lang="en-US" altLang="en-US" sz="1800"/>
            </a:p>
          </p:txBody>
        </p:sp>
        <p:sp>
          <p:nvSpPr>
            <p:cNvPr id="53277" name="Rectangle 30">
              <a:extLst>
                <a:ext uri="{FF2B5EF4-FFF2-40B4-BE49-F238E27FC236}">
                  <a16:creationId xmlns:a16="http://schemas.microsoft.com/office/drawing/2014/main" id="{80788875-DD67-9D45-8563-40342BE45588}"/>
                </a:ext>
              </a:extLst>
            </p:cNvPr>
            <p:cNvSpPr>
              <a:spLocks noChangeArrowheads="1"/>
            </p:cNvSpPr>
            <p:nvPr/>
          </p:nvSpPr>
          <p:spPr bwMode="auto">
            <a:xfrm>
              <a:off x="2811" y="2377"/>
              <a:ext cx="9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B</a:t>
              </a:r>
              <a:endParaRPr lang="en-US" altLang="en-US" sz="1800"/>
            </a:p>
          </p:txBody>
        </p:sp>
        <p:sp>
          <p:nvSpPr>
            <p:cNvPr id="53278" name="Rectangle 34">
              <a:extLst>
                <a:ext uri="{FF2B5EF4-FFF2-40B4-BE49-F238E27FC236}">
                  <a16:creationId xmlns:a16="http://schemas.microsoft.com/office/drawing/2014/main" id="{3526A4E1-E5D8-B647-B699-506532D08948}"/>
                </a:ext>
              </a:extLst>
            </p:cNvPr>
            <p:cNvSpPr>
              <a:spLocks noChangeArrowheads="1"/>
            </p:cNvSpPr>
            <p:nvPr/>
          </p:nvSpPr>
          <p:spPr bwMode="auto">
            <a:xfrm>
              <a:off x="3412" y="2359"/>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000000"/>
                  </a:solidFill>
                  <a:latin typeface="Symbol" pitchFamily="2" charset="2"/>
                </a:rPr>
                <a:t>=</a:t>
              </a:r>
              <a:endParaRPr lang="en-US" altLang="en-US" sz="1800"/>
            </a:p>
          </p:txBody>
        </p:sp>
        <p:sp>
          <p:nvSpPr>
            <p:cNvPr id="53279" name="Rectangle 35">
              <a:extLst>
                <a:ext uri="{FF2B5EF4-FFF2-40B4-BE49-F238E27FC236}">
                  <a16:creationId xmlns:a16="http://schemas.microsoft.com/office/drawing/2014/main" id="{B0CAF71B-9298-3F45-A914-8740032DFEA7}"/>
                </a:ext>
              </a:extLst>
            </p:cNvPr>
            <p:cNvSpPr>
              <a:spLocks noChangeArrowheads="1"/>
            </p:cNvSpPr>
            <p:nvPr/>
          </p:nvSpPr>
          <p:spPr bwMode="auto">
            <a:xfrm>
              <a:off x="3046" y="2359"/>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000000"/>
                  </a:solidFill>
                  <a:latin typeface="Symbol" pitchFamily="2" charset="2"/>
                </a:rPr>
                <a:t>=</a:t>
              </a:r>
              <a:endParaRPr lang="en-US" altLang="en-US" sz="1800"/>
            </a:p>
          </p:txBody>
        </p:sp>
        <p:sp>
          <p:nvSpPr>
            <p:cNvPr id="53280" name="Rectangle 38">
              <a:extLst>
                <a:ext uri="{FF2B5EF4-FFF2-40B4-BE49-F238E27FC236}">
                  <a16:creationId xmlns:a16="http://schemas.microsoft.com/office/drawing/2014/main" id="{3B5B4B57-E576-6442-B756-3A876D687E5B}"/>
                </a:ext>
              </a:extLst>
            </p:cNvPr>
            <p:cNvSpPr>
              <a:spLocks noChangeArrowheads="1"/>
            </p:cNvSpPr>
            <p:nvPr/>
          </p:nvSpPr>
          <p:spPr bwMode="auto">
            <a:xfrm>
              <a:off x="2908" y="2359"/>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Symbol" pitchFamily="2" charset="2"/>
                </a:rPr>
                <a:t>r</a:t>
              </a:r>
              <a:endParaRPr lang="en-US" altLang="en-US" sz="1800"/>
            </a:p>
          </p:txBody>
        </p:sp>
      </p:grpSp>
      <p:grpSp>
        <p:nvGrpSpPr>
          <p:cNvPr id="53258" name="Group 41">
            <a:extLst>
              <a:ext uri="{FF2B5EF4-FFF2-40B4-BE49-F238E27FC236}">
                <a16:creationId xmlns:a16="http://schemas.microsoft.com/office/drawing/2014/main" id="{3F3188AC-36F5-6E4D-9667-671F8962F180}"/>
              </a:ext>
            </a:extLst>
          </p:cNvPr>
          <p:cNvGrpSpPr>
            <a:grpSpLocks/>
          </p:cNvGrpSpPr>
          <p:nvPr/>
        </p:nvGrpSpPr>
        <p:grpSpPr bwMode="auto">
          <a:xfrm>
            <a:off x="4413250" y="2244725"/>
            <a:ext cx="1608138" cy="746125"/>
            <a:chOff x="2774" y="1534"/>
            <a:chExt cx="1013" cy="470"/>
          </a:xfrm>
        </p:grpSpPr>
        <p:sp>
          <p:nvSpPr>
            <p:cNvPr id="53261" name="Rectangle 12">
              <a:extLst>
                <a:ext uri="{FF2B5EF4-FFF2-40B4-BE49-F238E27FC236}">
                  <a16:creationId xmlns:a16="http://schemas.microsoft.com/office/drawing/2014/main" id="{33A0AA6A-35D4-9F48-84BF-B54B28832AF1}"/>
                </a:ext>
              </a:extLst>
            </p:cNvPr>
            <p:cNvSpPr>
              <a:spLocks noChangeArrowheads="1"/>
            </p:cNvSpPr>
            <p:nvPr/>
          </p:nvSpPr>
          <p:spPr bwMode="auto">
            <a:xfrm>
              <a:off x="2774" y="1534"/>
              <a:ext cx="1013" cy="470"/>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53262" name="Line 23">
              <a:extLst>
                <a:ext uri="{FF2B5EF4-FFF2-40B4-BE49-F238E27FC236}">
                  <a16:creationId xmlns:a16="http://schemas.microsoft.com/office/drawing/2014/main" id="{3D98E40B-DDF0-3A4C-B2CF-0247D2CB08DC}"/>
                </a:ext>
              </a:extLst>
            </p:cNvPr>
            <p:cNvSpPr>
              <a:spLocks noChangeShapeType="1"/>
            </p:cNvSpPr>
            <p:nvPr/>
          </p:nvSpPr>
          <p:spPr bwMode="auto">
            <a:xfrm>
              <a:off x="3488" y="1781"/>
              <a:ext cx="25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3263" name="Rectangle 31">
              <a:extLst>
                <a:ext uri="{FF2B5EF4-FFF2-40B4-BE49-F238E27FC236}">
                  <a16:creationId xmlns:a16="http://schemas.microsoft.com/office/drawing/2014/main" id="{2731A638-4C24-7740-B7C9-3C66195387D0}"/>
                </a:ext>
              </a:extLst>
            </p:cNvPr>
            <p:cNvSpPr>
              <a:spLocks noChangeArrowheads="1"/>
            </p:cNvSpPr>
            <p:nvPr/>
          </p:nvSpPr>
          <p:spPr bwMode="auto">
            <a:xfrm>
              <a:off x="3494" y="1579"/>
              <a:ext cx="18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mv</a:t>
              </a:r>
              <a:endParaRPr lang="en-US" altLang="en-US" sz="1800"/>
            </a:p>
          </p:txBody>
        </p:sp>
        <p:sp>
          <p:nvSpPr>
            <p:cNvPr id="53264" name="Rectangle 32">
              <a:extLst>
                <a:ext uri="{FF2B5EF4-FFF2-40B4-BE49-F238E27FC236}">
                  <a16:creationId xmlns:a16="http://schemas.microsoft.com/office/drawing/2014/main" id="{0AA77A2A-0435-6949-951A-FCD23524D550}"/>
                </a:ext>
              </a:extLst>
            </p:cNvPr>
            <p:cNvSpPr>
              <a:spLocks noChangeArrowheads="1"/>
            </p:cNvSpPr>
            <p:nvPr/>
          </p:nvSpPr>
          <p:spPr bwMode="auto">
            <a:xfrm>
              <a:off x="3083" y="1678"/>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evB</a:t>
              </a:r>
              <a:endParaRPr lang="en-US" altLang="en-US" sz="1800"/>
            </a:p>
          </p:txBody>
        </p:sp>
        <p:sp>
          <p:nvSpPr>
            <p:cNvPr id="53265" name="Rectangle 33">
              <a:extLst>
                <a:ext uri="{FF2B5EF4-FFF2-40B4-BE49-F238E27FC236}">
                  <a16:creationId xmlns:a16="http://schemas.microsoft.com/office/drawing/2014/main" id="{A4E2D60A-9ED4-1D40-AA1D-E4A216842FA3}"/>
                </a:ext>
              </a:extLst>
            </p:cNvPr>
            <p:cNvSpPr>
              <a:spLocks noChangeArrowheads="1"/>
            </p:cNvSpPr>
            <p:nvPr/>
          </p:nvSpPr>
          <p:spPr bwMode="auto">
            <a:xfrm>
              <a:off x="2811" y="1678"/>
              <a:ext cx="9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F</a:t>
              </a:r>
              <a:endParaRPr lang="en-US" altLang="en-US" sz="1800"/>
            </a:p>
          </p:txBody>
        </p:sp>
        <p:sp>
          <p:nvSpPr>
            <p:cNvPr id="53266" name="Rectangle 36">
              <a:extLst>
                <a:ext uri="{FF2B5EF4-FFF2-40B4-BE49-F238E27FC236}">
                  <a16:creationId xmlns:a16="http://schemas.microsoft.com/office/drawing/2014/main" id="{425482E2-FF74-414B-B920-D29CE3E91310}"/>
                </a:ext>
              </a:extLst>
            </p:cNvPr>
            <p:cNvSpPr>
              <a:spLocks noChangeArrowheads="1"/>
            </p:cNvSpPr>
            <p:nvPr/>
          </p:nvSpPr>
          <p:spPr bwMode="auto">
            <a:xfrm>
              <a:off x="3361" y="1660"/>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000000"/>
                  </a:solidFill>
                  <a:latin typeface="Symbol" pitchFamily="2" charset="2"/>
                </a:rPr>
                <a:t>=</a:t>
              </a:r>
              <a:endParaRPr lang="en-US" altLang="en-US" sz="1800"/>
            </a:p>
          </p:txBody>
        </p:sp>
        <p:sp>
          <p:nvSpPr>
            <p:cNvPr id="53267" name="Rectangle 37">
              <a:extLst>
                <a:ext uri="{FF2B5EF4-FFF2-40B4-BE49-F238E27FC236}">
                  <a16:creationId xmlns:a16="http://schemas.microsoft.com/office/drawing/2014/main" id="{812070F7-D53F-3247-A942-9252069BF50F}"/>
                </a:ext>
              </a:extLst>
            </p:cNvPr>
            <p:cNvSpPr>
              <a:spLocks noChangeArrowheads="1"/>
            </p:cNvSpPr>
            <p:nvPr/>
          </p:nvSpPr>
          <p:spPr bwMode="auto">
            <a:xfrm>
              <a:off x="2961" y="1660"/>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000000"/>
                  </a:solidFill>
                  <a:latin typeface="Symbol" pitchFamily="2" charset="2"/>
                </a:rPr>
                <a:t>=</a:t>
              </a:r>
              <a:endParaRPr lang="en-US" altLang="en-US" sz="1800"/>
            </a:p>
          </p:txBody>
        </p:sp>
        <p:sp>
          <p:nvSpPr>
            <p:cNvPr id="53268" name="Rectangle 39">
              <a:extLst>
                <a:ext uri="{FF2B5EF4-FFF2-40B4-BE49-F238E27FC236}">
                  <a16:creationId xmlns:a16="http://schemas.microsoft.com/office/drawing/2014/main" id="{0B197D3B-370C-3D48-83C9-099F514870DB}"/>
                </a:ext>
              </a:extLst>
            </p:cNvPr>
            <p:cNvSpPr>
              <a:spLocks noChangeArrowheads="1"/>
            </p:cNvSpPr>
            <p:nvPr/>
          </p:nvSpPr>
          <p:spPr bwMode="auto">
            <a:xfrm>
              <a:off x="3568" y="1783"/>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Symbol" pitchFamily="2" charset="2"/>
                </a:rPr>
                <a:t>r</a:t>
              </a:r>
              <a:endParaRPr lang="en-US" altLang="en-US" sz="1800"/>
            </a:p>
          </p:txBody>
        </p:sp>
        <p:sp>
          <p:nvSpPr>
            <p:cNvPr id="53269" name="Rectangle 40">
              <a:extLst>
                <a:ext uri="{FF2B5EF4-FFF2-40B4-BE49-F238E27FC236}">
                  <a16:creationId xmlns:a16="http://schemas.microsoft.com/office/drawing/2014/main" id="{21562629-D7A6-EA4B-B2BC-A1289614A236}"/>
                </a:ext>
              </a:extLst>
            </p:cNvPr>
            <p:cNvSpPr>
              <a:spLocks noChangeArrowheads="1"/>
            </p:cNvSpPr>
            <p:nvPr/>
          </p:nvSpPr>
          <p:spPr bwMode="auto">
            <a:xfrm>
              <a:off x="3690" y="1600"/>
              <a:ext cx="2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700">
                  <a:solidFill>
                    <a:srgbClr val="000000"/>
                  </a:solidFill>
                  <a:latin typeface="Times New Roman" panose="02020603050405020304" pitchFamily="18" charset="0"/>
                </a:rPr>
                <a:t>2</a:t>
              </a:r>
              <a:endParaRPr lang="en-US" altLang="en-US" sz="1800"/>
            </a:p>
          </p:txBody>
        </p:sp>
      </p:grpSp>
      <p:sp>
        <p:nvSpPr>
          <p:cNvPr id="53259" name="AutoShape 15">
            <a:extLst>
              <a:ext uri="{FF2B5EF4-FFF2-40B4-BE49-F238E27FC236}">
                <a16:creationId xmlns:a16="http://schemas.microsoft.com/office/drawing/2014/main" id="{D3FA8002-8254-9541-985E-4E8B1DBCDAEB}"/>
              </a:ext>
            </a:extLst>
          </p:cNvPr>
          <p:cNvSpPr>
            <a:spLocks/>
          </p:cNvSpPr>
          <p:nvPr/>
        </p:nvSpPr>
        <p:spPr bwMode="auto">
          <a:xfrm>
            <a:off x="7212013" y="2314575"/>
            <a:ext cx="1282700" cy="609600"/>
          </a:xfrm>
          <a:prstGeom prst="borderCallout2">
            <a:avLst>
              <a:gd name="adj1" fmla="val 18750"/>
              <a:gd name="adj2" fmla="val -5940"/>
              <a:gd name="adj3" fmla="val 18750"/>
              <a:gd name="adj4" fmla="val -54454"/>
              <a:gd name="adj5" fmla="val 75782"/>
              <a:gd name="adj6" fmla="val -105074"/>
            </a:avLst>
          </a:prstGeom>
          <a:solidFill>
            <a:schemeClr val="bg1"/>
          </a:solidFill>
          <a:ln w="9525">
            <a:solidFill>
              <a:schemeClr val="tx1"/>
            </a:solidFill>
            <a:miter lim="800000"/>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2000">
                <a:solidFill>
                  <a:schemeClr val="bg2"/>
                </a:solidFill>
                <a:latin typeface="Times New Roman" panose="02020603050405020304" pitchFamily="18" charset="0"/>
              </a:rPr>
              <a:t>Radius of curvature</a:t>
            </a:r>
          </a:p>
        </p:txBody>
      </p:sp>
      <p:sp>
        <p:nvSpPr>
          <p:cNvPr id="53260" name="Slide Number Placeholder 35">
            <a:extLst>
              <a:ext uri="{FF2B5EF4-FFF2-40B4-BE49-F238E27FC236}">
                <a16:creationId xmlns:a16="http://schemas.microsoft.com/office/drawing/2014/main" id="{485075E9-AB8A-1048-92F8-64E69204155E}"/>
              </a:ext>
            </a:extLst>
          </p:cNvPr>
          <p:cNvSpPr>
            <a:spLocks noGrp="1"/>
          </p:cNvSpPr>
          <p:nvPr>
            <p:ph type="sldNum" sz="quarter" idx="12"/>
          </p:nvPr>
        </p:nvSpPr>
        <p:spPr>
          <a:xfrm>
            <a:off x="457200" y="6243638"/>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l">
              <a:spcBef>
                <a:spcPct val="0"/>
              </a:spcBef>
              <a:buClrTx/>
              <a:buSzTx/>
              <a:buFontTx/>
              <a:buNone/>
            </a:pPr>
            <a:fld id="{60DE0D31-6274-9749-88A3-CFB9A365C515}" type="slidenum">
              <a:rPr lang="en-US" altLang="en-US" sz="1200" smtClean="0">
                <a:latin typeface="Garamond" panose="02020404030301010803" pitchFamily="18" charset="0"/>
              </a:rPr>
              <a:pPr algn="l">
                <a:spcBef>
                  <a:spcPct val="0"/>
                </a:spcBef>
                <a:buClrTx/>
                <a:buSzTx/>
                <a:buFontTx/>
                <a:buNone/>
              </a:pPr>
              <a:t>22</a:t>
            </a:fld>
            <a:endParaRPr lang="en-US" altLang="en-US" sz="1200">
              <a:latin typeface="Garamond" panose="02020404030301010803"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2660"/>
                                        </p:tgtEl>
                                        <p:attrNameLst>
                                          <p:attrName>style.visibility</p:attrName>
                                        </p:attrNameLst>
                                      </p:cBhvr>
                                      <p:to>
                                        <p:strVal val="visible"/>
                                      </p:to>
                                    </p:set>
                                    <p:anim calcmode="lin" valueType="num">
                                      <p:cBhvr>
                                        <p:cTn id="7" dur="500" fill="hold"/>
                                        <p:tgtEl>
                                          <p:spTgt spid="112660"/>
                                        </p:tgtEl>
                                        <p:attrNameLst>
                                          <p:attrName>ppt_w</p:attrName>
                                        </p:attrNameLst>
                                      </p:cBhvr>
                                      <p:tavLst>
                                        <p:tav tm="0">
                                          <p:val>
                                            <p:fltVal val="0"/>
                                          </p:val>
                                        </p:tav>
                                        <p:tav tm="100000">
                                          <p:val>
                                            <p:strVal val="#ppt_w"/>
                                          </p:val>
                                        </p:tav>
                                      </p:tavLst>
                                    </p:anim>
                                    <p:anim calcmode="lin" valueType="num">
                                      <p:cBhvr>
                                        <p:cTn id="8" dur="500" fill="hold"/>
                                        <p:tgtEl>
                                          <p:spTgt spid="11266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0"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Rectangle 35">
            <a:extLst>
              <a:ext uri="{FF2B5EF4-FFF2-40B4-BE49-F238E27FC236}">
                <a16:creationId xmlns:a16="http://schemas.microsoft.com/office/drawing/2014/main" id="{95C52100-D88A-4247-8626-5DA39675E8A3}"/>
              </a:ext>
            </a:extLst>
          </p:cNvPr>
          <p:cNvSpPr>
            <a:spLocks noGrp="1" noChangeArrowheads="1"/>
          </p:cNvSpPr>
          <p:nvPr>
            <p:ph type="title"/>
          </p:nvPr>
        </p:nvSpPr>
        <p:spPr>
          <a:xfrm>
            <a:off x="758825" y="228600"/>
            <a:ext cx="8275638" cy="747713"/>
          </a:xfrm>
        </p:spPr>
        <p:txBody>
          <a:bodyPr/>
          <a:lstStyle/>
          <a:p>
            <a:pPr eaLnBrk="1" fontAlgn="auto" hangingPunct="1">
              <a:spcAft>
                <a:spcPts val="0"/>
              </a:spcAft>
              <a:defRPr/>
            </a:pPr>
            <a:r>
              <a:rPr lang="en-US" dirty="0">
                <a:solidFill>
                  <a:schemeClr val="tx2">
                    <a:satMod val="130000"/>
                  </a:schemeClr>
                </a:solidFill>
                <a:ea typeface="+mj-ea"/>
                <a:cs typeface="+mj-cs"/>
              </a:rPr>
              <a:t>Energy &amp; Momentum</a:t>
            </a:r>
          </a:p>
        </p:txBody>
      </p:sp>
      <p:sp>
        <p:nvSpPr>
          <p:cNvPr id="25602" name="Rectangle 84">
            <a:extLst>
              <a:ext uri="{FF2B5EF4-FFF2-40B4-BE49-F238E27FC236}">
                <a16:creationId xmlns:a16="http://schemas.microsoft.com/office/drawing/2014/main" id="{F3AE6147-295A-3346-991F-F20B5DF2EB71}"/>
              </a:ext>
            </a:extLst>
          </p:cNvPr>
          <p:cNvSpPr>
            <a:spLocks noGrp="1" noChangeArrowheads="1"/>
          </p:cNvSpPr>
          <p:nvPr>
            <p:ph idx="1"/>
          </p:nvPr>
        </p:nvSpPr>
        <p:spPr>
          <a:xfrm>
            <a:off x="795338" y="1257300"/>
            <a:ext cx="4657725" cy="457200"/>
          </a:xfrm>
        </p:spPr>
        <p:txBody>
          <a:bodyPr/>
          <a:lstStyle/>
          <a:p>
            <a:pPr eaLnBrk="1" hangingPunct="1"/>
            <a:r>
              <a:rPr kumimoji="1" lang="en-US" altLang="en-US" sz="2400">
                <a:ea typeface="ＭＳ Ｐゴシック" panose="020B0600070205080204" pitchFamily="34" charset="-128"/>
              </a:rPr>
              <a:t>Einstein</a:t>
            </a:r>
            <a:r>
              <a:rPr kumimoji="1" lang="ja-JP" altLang="en-US" sz="2400">
                <a:ea typeface="ＭＳ Ｐゴシック" panose="020B0600070205080204" pitchFamily="34" charset="-128"/>
              </a:rPr>
              <a:t>’</a:t>
            </a:r>
            <a:r>
              <a:rPr kumimoji="1" lang="en-US" altLang="ja-JP" sz="2400">
                <a:ea typeface="ＭＳ Ｐゴシック" panose="020B0600070205080204" pitchFamily="34" charset="-128"/>
              </a:rPr>
              <a:t>s relativity formula:</a:t>
            </a:r>
            <a:endParaRPr lang="en-US" altLang="en-US" sz="2400">
              <a:ea typeface="ＭＳ Ｐゴシック" panose="020B0600070205080204" pitchFamily="34" charset="-128"/>
            </a:endParaRPr>
          </a:p>
        </p:txBody>
      </p:sp>
      <p:grpSp>
        <p:nvGrpSpPr>
          <p:cNvPr id="25603" name="Group 55">
            <a:extLst>
              <a:ext uri="{FF2B5EF4-FFF2-40B4-BE49-F238E27FC236}">
                <a16:creationId xmlns:a16="http://schemas.microsoft.com/office/drawing/2014/main" id="{C5FCCCB8-0C8C-A94C-944B-0A740E9898D3}"/>
              </a:ext>
            </a:extLst>
          </p:cNvPr>
          <p:cNvGrpSpPr>
            <a:grpSpLocks/>
          </p:cNvGrpSpPr>
          <p:nvPr/>
        </p:nvGrpSpPr>
        <p:grpSpPr bwMode="auto">
          <a:xfrm>
            <a:off x="5341938" y="1276350"/>
            <a:ext cx="1135062" cy="409575"/>
            <a:chOff x="3390" y="1099"/>
            <a:chExt cx="715" cy="258"/>
          </a:xfrm>
        </p:grpSpPr>
        <p:sp>
          <p:nvSpPr>
            <p:cNvPr id="25644" name="Rectangle 51">
              <a:extLst>
                <a:ext uri="{FF2B5EF4-FFF2-40B4-BE49-F238E27FC236}">
                  <a16:creationId xmlns:a16="http://schemas.microsoft.com/office/drawing/2014/main" id="{72733347-E8C7-2246-A897-5CE7B31A38F1}"/>
                </a:ext>
              </a:extLst>
            </p:cNvPr>
            <p:cNvSpPr>
              <a:spLocks noChangeArrowheads="1"/>
            </p:cNvSpPr>
            <p:nvPr/>
          </p:nvSpPr>
          <p:spPr bwMode="auto">
            <a:xfrm>
              <a:off x="3390" y="1099"/>
              <a:ext cx="715" cy="258"/>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45" name="Object 39">
              <a:extLst>
                <a:ext uri="{FF2B5EF4-FFF2-40B4-BE49-F238E27FC236}">
                  <a16:creationId xmlns:a16="http://schemas.microsoft.com/office/drawing/2014/main" id="{CAE2E409-CE71-8E47-8C7E-55BAB178194F}"/>
                </a:ext>
              </a:extLst>
            </p:cNvPr>
            <p:cNvGraphicFramePr>
              <a:graphicFrameLocks noChangeAspect="1"/>
            </p:cNvGraphicFramePr>
            <p:nvPr/>
          </p:nvGraphicFramePr>
          <p:xfrm>
            <a:off x="3408" y="1121"/>
            <a:ext cx="676" cy="214"/>
          </p:xfrm>
          <a:graphic>
            <a:graphicData uri="http://schemas.openxmlformats.org/presentationml/2006/ole">
              <mc:AlternateContent xmlns:mc="http://schemas.openxmlformats.org/markup-compatibility/2006">
                <mc:Choice xmlns:v="urn:schemas-microsoft-com:vml" Requires="v">
                  <p:oleObj name="Equation" r:id="rId3" imgW="19304000" imgH="6146800" progId="Equation.3">
                    <p:embed/>
                  </p:oleObj>
                </mc:Choice>
                <mc:Fallback>
                  <p:oleObj name="Equation" r:id="rId3" imgW="19304000" imgH="6146800" progId="Equation.3">
                    <p:embed/>
                    <p:pic>
                      <p:nvPicPr>
                        <p:cNvPr id="25645" name="Object 39">
                          <a:extLst>
                            <a:ext uri="{FF2B5EF4-FFF2-40B4-BE49-F238E27FC236}">
                              <a16:creationId xmlns:a16="http://schemas.microsoft.com/office/drawing/2014/main" id="{CAE2E409-CE71-8E47-8C7E-55BAB17819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8" y="1121"/>
                          <a:ext cx="676" cy="214"/>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grpSp>
        <p:nvGrpSpPr>
          <p:cNvPr id="25604" name="Group 99">
            <a:extLst>
              <a:ext uri="{FF2B5EF4-FFF2-40B4-BE49-F238E27FC236}">
                <a16:creationId xmlns:a16="http://schemas.microsoft.com/office/drawing/2014/main" id="{D143FD7A-9525-9742-BB12-C11634A4BD8A}"/>
              </a:ext>
            </a:extLst>
          </p:cNvPr>
          <p:cNvGrpSpPr>
            <a:grpSpLocks/>
          </p:cNvGrpSpPr>
          <p:nvPr/>
        </p:nvGrpSpPr>
        <p:grpSpPr bwMode="auto">
          <a:xfrm>
            <a:off x="833438" y="1803400"/>
            <a:ext cx="7756525" cy="1085850"/>
            <a:chOff x="525" y="1136"/>
            <a:chExt cx="4886" cy="684"/>
          </a:xfrm>
        </p:grpSpPr>
        <p:grpSp>
          <p:nvGrpSpPr>
            <p:cNvPr id="25637" name="Group 86">
              <a:extLst>
                <a:ext uri="{FF2B5EF4-FFF2-40B4-BE49-F238E27FC236}">
                  <a16:creationId xmlns:a16="http://schemas.microsoft.com/office/drawing/2014/main" id="{FF8DEEC5-8937-0C4F-92D9-5BB7EE612315}"/>
                </a:ext>
              </a:extLst>
            </p:cNvPr>
            <p:cNvGrpSpPr>
              <a:grpSpLocks/>
            </p:cNvGrpSpPr>
            <p:nvPr/>
          </p:nvGrpSpPr>
          <p:grpSpPr bwMode="auto">
            <a:xfrm>
              <a:off x="3595" y="1136"/>
              <a:ext cx="1816" cy="684"/>
              <a:chOff x="3595" y="1136"/>
              <a:chExt cx="1816" cy="684"/>
            </a:xfrm>
          </p:grpSpPr>
          <p:grpSp>
            <p:nvGrpSpPr>
              <p:cNvPr id="25639" name="Group 56">
                <a:extLst>
                  <a:ext uri="{FF2B5EF4-FFF2-40B4-BE49-F238E27FC236}">
                    <a16:creationId xmlns:a16="http://schemas.microsoft.com/office/drawing/2014/main" id="{0A946285-9EAA-B443-B68E-5F9D534FA3F3}"/>
                  </a:ext>
                </a:extLst>
              </p:cNvPr>
              <p:cNvGrpSpPr>
                <a:grpSpLocks/>
              </p:cNvGrpSpPr>
              <p:nvPr/>
            </p:nvGrpSpPr>
            <p:grpSpPr bwMode="auto">
              <a:xfrm>
                <a:off x="3595" y="1241"/>
                <a:ext cx="808" cy="285"/>
                <a:chOff x="3595" y="1423"/>
                <a:chExt cx="808" cy="285"/>
              </a:xfrm>
            </p:grpSpPr>
            <p:sp>
              <p:nvSpPr>
                <p:cNvPr id="25642" name="Rectangle 52">
                  <a:extLst>
                    <a:ext uri="{FF2B5EF4-FFF2-40B4-BE49-F238E27FC236}">
                      <a16:creationId xmlns:a16="http://schemas.microsoft.com/office/drawing/2014/main" id="{2F8A4A38-752F-2142-85F4-5F3E0BFB2A7C}"/>
                    </a:ext>
                  </a:extLst>
                </p:cNvPr>
                <p:cNvSpPr>
                  <a:spLocks noChangeArrowheads="1"/>
                </p:cNvSpPr>
                <p:nvPr/>
              </p:nvSpPr>
              <p:spPr bwMode="auto">
                <a:xfrm>
                  <a:off x="3595" y="1423"/>
                  <a:ext cx="808" cy="285"/>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43" name="Object 41">
                  <a:extLst>
                    <a:ext uri="{FF2B5EF4-FFF2-40B4-BE49-F238E27FC236}">
                      <a16:creationId xmlns:a16="http://schemas.microsoft.com/office/drawing/2014/main" id="{E8A0660B-A7FF-1A4C-A610-901C08E3D0D2}"/>
                    </a:ext>
                  </a:extLst>
                </p:cNvPr>
                <p:cNvGraphicFramePr>
                  <a:graphicFrameLocks noChangeAspect="1"/>
                </p:cNvGraphicFramePr>
                <p:nvPr/>
              </p:nvGraphicFramePr>
              <p:xfrm>
                <a:off x="3613" y="1444"/>
                <a:ext cx="769" cy="247"/>
              </p:xfrm>
              <a:graphic>
                <a:graphicData uri="http://schemas.openxmlformats.org/presentationml/2006/ole">
                  <mc:AlternateContent xmlns:mc="http://schemas.openxmlformats.org/markup-compatibility/2006">
                    <mc:Choice xmlns:v="urn:schemas-microsoft-com:vml" Requires="v">
                      <p:oleObj name="Equation" r:id="rId5" imgW="21945600" imgH="7607300" progId="Equation.3">
                        <p:embed/>
                      </p:oleObj>
                    </mc:Choice>
                    <mc:Fallback>
                      <p:oleObj name="Equation" r:id="rId5" imgW="21945600" imgH="7607300" progId="Equation.3">
                        <p:embed/>
                        <p:pic>
                          <p:nvPicPr>
                            <p:cNvPr id="25643" name="Object 41">
                              <a:extLst>
                                <a:ext uri="{FF2B5EF4-FFF2-40B4-BE49-F238E27FC236}">
                                  <a16:creationId xmlns:a16="http://schemas.microsoft.com/office/drawing/2014/main" id="{E8A0660B-A7FF-1A4C-A610-901C08E3D0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3" y="1444"/>
                              <a:ext cx="769" cy="247"/>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40" name="AutoShape 43">
                <a:extLst>
                  <a:ext uri="{FF2B5EF4-FFF2-40B4-BE49-F238E27FC236}">
                    <a16:creationId xmlns:a16="http://schemas.microsoft.com/office/drawing/2014/main" id="{4ABC3AD9-129D-ED4E-8243-C618A5BE9293}"/>
                  </a:ext>
                </a:extLst>
              </p:cNvPr>
              <p:cNvSpPr>
                <a:spLocks/>
              </p:cNvSpPr>
              <p:nvPr/>
            </p:nvSpPr>
            <p:spPr bwMode="auto">
              <a:xfrm>
                <a:off x="4498" y="1136"/>
                <a:ext cx="913" cy="245"/>
              </a:xfrm>
              <a:prstGeom prst="borderCallout2">
                <a:avLst>
                  <a:gd name="adj1" fmla="val 29389"/>
                  <a:gd name="adj2" fmla="val -5259"/>
                  <a:gd name="adj3" fmla="val 29389"/>
                  <a:gd name="adj4" fmla="val -24315"/>
                  <a:gd name="adj5" fmla="val 73060"/>
                  <a:gd name="adj6" fmla="val -43704"/>
                </a:avLst>
              </a:prstGeom>
              <a:solidFill>
                <a:schemeClr val="bg1"/>
              </a:solidFill>
              <a:ln w="9525">
                <a:solidFill>
                  <a:schemeClr val="tx1"/>
                </a:solidFill>
                <a:miter lim="800000"/>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5F5F5F"/>
                    </a:solidFill>
                    <a:effectLst/>
                    <a:uLnTx/>
                    <a:uFillTx/>
                    <a:latin typeface="Arial" panose="020B0604020202020204" pitchFamily="34" charset="0"/>
                    <a:ea typeface="ＭＳ Ｐゴシック" panose="020B0600070205080204" pitchFamily="34" charset="-128"/>
                    <a:cs typeface="+mn-cs"/>
                  </a:rPr>
                  <a:t>Rest mass</a:t>
                </a:r>
              </a:p>
            </p:txBody>
          </p:sp>
          <p:sp>
            <p:nvSpPr>
              <p:cNvPr id="25641" name="AutoShape 44">
                <a:extLst>
                  <a:ext uri="{FF2B5EF4-FFF2-40B4-BE49-F238E27FC236}">
                    <a16:creationId xmlns:a16="http://schemas.microsoft.com/office/drawing/2014/main" id="{3004933C-FBAD-004A-88E0-5B99763E6EE5}"/>
                  </a:ext>
                </a:extLst>
              </p:cNvPr>
              <p:cNvSpPr>
                <a:spLocks/>
              </p:cNvSpPr>
              <p:nvPr/>
            </p:nvSpPr>
            <p:spPr bwMode="auto">
              <a:xfrm>
                <a:off x="4285" y="1555"/>
                <a:ext cx="1026" cy="265"/>
              </a:xfrm>
              <a:prstGeom prst="borderCallout2">
                <a:avLst>
                  <a:gd name="adj1" fmla="val 27171"/>
                  <a:gd name="adj2" fmla="val -4681"/>
                  <a:gd name="adj3" fmla="val 27171"/>
                  <a:gd name="adj4" fmla="val -25148"/>
                  <a:gd name="adj5" fmla="val -20755"/>
                  <a:gd name="adj6" fmla="val -53801"/>
                </a:avLst>
              </a:prstGeom>
              <a:solidFill>
                <a:schemeClr val="bg1"/>
              </a:solidFill>
              <a:ln w="9525">
                <a:solidFill>
                  <a:schemeClr val="tx1"/>
                </a:solidFill>
                <a:miter lim="800000"/>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5F5F5F"/>
                    </a:solidFill>
                    <a:effectLst/>
                    <a:uLnTx/>
                    <a:uFillTx/>
                    <a:latin typeface="Arial" panose="020B0604020202020204" pitchFamily="34" charset="0"/>
                    <a:ea typeface="ＭＳ Ｐゴシック" panose="020B0600070205080204" pitchFamily="34" charset="-128"/>
                    <a:cs typeface="+mn-cs"/>
                  </a:rPr>
                  <a:t>Rest energy</a:t>
                </a:r>
              </a:p>
            </p:txBody>
          </p:sp>
        </p:grpSp>
        <p:sp>
          <p:nvSpPr>
            <p:cNvPr id="25638" name="Rectangle 85">
              <a:extLst>
                <a:ext uri="{FF2B5EF4-FFF2-40B4-BE49-F238E27FC236}">
                  <a16:creationId xmlns:a16="http://schemas.microsoft.com/office/drawing/2014/main" id="{C694363E-05CF-BE4A-803A-EFC3DA2889AC}"/>
                </a:ext>
              </a:extLst>
            </p:cNvPr>
            <p:cNvSpPr>
              <a:spLocks noChangeArrowheads="1"/>
            </p:cNvSpPr>
            <p:nvPr/>
          </p:nvSpPr>
          <p:spPr bwMode="auto">
            <a:xfrm>
              <a:off x="525" y="1238"/>
              <a:ext cx="308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For a mass at rest this will be:</a:t>
              </a:r>
            </a:p>
          </p:txBody>
        </p:sp>
      </p:grpSp>
      <p:grpSp>
        <p:nvGrpSpPr>
          <p:cNvPr id="25605" name="Group 94">
            <a:extLst>
              <a:ext uri="{FF2B5EF4-FFF2-40B4-BE49-F238E27FC236}">
                <a16:creationId xmlns:a16="http://schemas.microsoft.com/office/drawing/2014/main" id="{F749D23B-AFF4-3048-9499-0A86FB8148F8}"/>
              </a:ext>
            </a:extLst>
          </p:cNvPr>
          <p:cNvGrpSpPr>
            <a:grpSpLocks/>
          </p:cNvGrpSpPr>
          <p:nvPr/>
        </p:nvGrpSpPr>
        <p:grpSpPr bwMode="auto">
          <a:xfrm>
            <a:off x="852488" y="2873375"/>
            <a:ext cx="7923212" cy="782638"/>
            <a:chOff x="537" y="1810"/>
            <a:chExt cx="4991" cy="493"/>
          </a:xfrm>
        </p:grpSpPr>
        <p:grpSp>
          <p:nvGrpSpPr>
            <p:cNvPr id="25631" name="Group 88">
              <a:extLst>
                <a:ext uri="{FF2B5EF4-FFF2-40B4-BE49-F238E27FC236}">
                  <a16:creationId xmlns:a16="http://schemas.microsoft.com/office/drawing/2014/main" id="{09678660-2C95-374E-B7D0-2F2B367DDA5F}"/>
                </a:ext>
              </a:extLst>
            </p:cNvPr>
            <p:cNvGrpSpPr>
              <a:grpSpLocks/>
            </p:cNvGrpSpPr>
            <p:nvPr/>
          </p:nvGrpSpPr>
          <p:grpSpPr bwMode="auto">
            <a:xfrm>
              <a:off x="1536" y="1810"/>
              <a:ext cx="3992" cy="493"/>
              <a:chOff x="1536" y="1810"/>
              <a:chExt cx="3992" cy="493"/>
            </a:xfrm>
          </p:grpSpPr>
          <p:grpSp>
            <p:nvGrpSpPr>
              <p:cNvPr id="25633" name="Group 57">
                <a:extLst>
                  <a:ext uri="{FF2B5EF4-FFF2-40B4-BE49-F238E27FC236}">
                    <a16:creationId xmlns:a16="http://schemas.microsoft.com/office/drawing/2014/main" id="{EF743A2C-C52D-CC4A-B405-934ECC9D4513}"/>
                  </a:ext>
                </a:extLst>
              </p:cNvPr>
              <p:cNvGrpSpPr>
                <a:grpSpLocks/>
              </p:cNvGrpSpPr>
              <p:nvPr/>
            </p:nvGrpSpPr>
            <p:grpSpPr bwMode="auto">
              <a:xfrm>
                <a:off x="1536" y="1872"/>
                <a:ext cx="497" cy="431"/>
                <a:chOff x="1536" y="2019"/>
                <a:chExt cx="497" cy="431"/>
              </a:xfrm>
            </p:grpSpPr>
            <p:sp>
              <p:nvSpPr>
                <p:cNvPr id="25635" name="Rectangle 53">
                  <a:extLst>
                    <a:ext uri="{FF2B5EF4-FFF2-40B4-BE49-F238E27FC236}">
                      <a16:creationId xmlns:a16="http://schemas.microsoft.com/office/drawing/2014/main" id="{A045D98E-7569-6644-86BD-C5DB43A09F1B}"/>
                    </a:ext>
                  </a:extLst>
                </p:cNvPr>
                <p:cNvSpPr>
                  <a:spLocks noChangeArrowheads="1"/>
                </p:cNvSpPr>
                <p:nvPr/>
              </p:nvSpPr>
              <p:spPr bwMode="auto">
                <a:xfrm>
                  <a:off x="1536" y="2019"/>
                  <a:ext cx="497" cy="431"/>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36" name="Object 46">
                  <a:extLst>
                    <a:ext uri="{FF2B5EF4-FFF2-40B4-BE49-F238E27FC236}">
                      <a16:creationId xmlns:a16="http://schemas.microsoft.com/office/drawing/2014/main" id="{91DB3065-FD33-8E41-A37E-D3C0468038EB}"/>
                    </a:ext>
                  </a:extLst>
                </p:cNvPr>
                <p:cNvGraphicFramePr>
                  <a:graphicFrameLocks noChangeAspect="1"/>
                </p:cNvGraphicFramePr>
                <p:nvPr/>
              </p:nvGraphicFramePr>
              <p:xfrm>
                <a:off x="1556" y="2037"/>
                <a:ext cx="456" cy="392"/>
              </p:xfrm>
              <a:graphic>
                <a:graphicData uri="http://schemas.openxmlformats.org/presentationml/2006/ole">
                  <mc:AlternateContent xmlns:mc="http://schemas.openxmlformats.org/markup-compatibility/2006">
                    <mc:Choice xmlns:v="urn:schemas-microsoft-com:vml" Requires="v">
                      <p:oleObj name="Equation" r:id="rId8" imgW="16675100" imgH="14338300" progId="Equation.3">
                        <p:embed/>
                      </p:oleObj>
                    </mc:Choice>
                    <mc:Fallback>
                      <p:oleObj name="Equation" r:id="rId8" imgW="16675100" imgH="14338300" progId="Equation.3">
                        <p:embed/>
                        <p:pic>
                          <p:nvPicPr>
                            <p:cNvPr id="25636" name="Object 46">
                              <a:extLst>
                                <a:ext uri="{FF2B5EF4-FFF2-40B4-BE49-F238E27FC236}">
                                  <a16:creationId xmlns:a16="http://schemas.microsoft.com/office/drawing/2014/main" id="{91DB3065-FD33-8E41-A37E-D3C0468038E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56" y="2037"/>
                              <a:ext cx="456" cy="392"/>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34" name="Rectangle 47">
                <a:extLst>
                  <a:ext uri="{FF2B5EF4-FFF2-40B4-BE49-F238E27FC236}">
                    <a16:creationId xmlns:a16="http://schemas.microsoft.com/office/drawing/2014/main" id="{7EB22882-22E5-4842-99FD-03F14A5004C7}"/>
                  </a:ext>
                </a:extLst>
              </p:cNvPr>
              <p:cNvSpPr>
                <a:spLocks noChangeArrowheads="1"/>
              </p:cNvSpPr>
              <p:nvPr/>
            </p:nvSpPr>
            <p:spPr bwMode="auto">
              <a:xfrm>
                <a:off x="2056" y="1810"/>
                <a:ext cx="3472"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50000"/>
                  </a:spcBef>
                  <a:spcAft>
                    <a:spcPct val="0"/>
                  </a:spcAft>
                  <a:buClr>
                    <a:srgbClr val="CC9900"/>
                  </a:buClr>
                  <a:buSzPct val="90000"/>
                  <a:buFont typeface="Wingdings" pitchFamily="2" charset="2"/>
                  <a:buNone/>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as being the ratio between the total energy and the rest energy.</a:t>
                </a:r>
              </a:p>
            </p:txBody>
          </p:sp>
        </p:grpSp>
        <p:sp>
          <p:nvSpPr>
            <p:cNvPr id="25632" name="Rectangle 87">
              <a:extLst>
                <a:ext uri="{FF2B5EF4-FFF2-40B4-BE49-F238E27FC236}">
                  <a16:creationId xmlns:a16="http://schemas.microsoft.com/office/drawing/2014/main" id="{3707F021-C011-D145-A9C5-0E62C9EEC28E}"/>
                </a:ext>
              </a:extLst>
            </p:cNvPr>
            <p:cNvSpPr>
              <a:spLocks noChangeArrowheads="1"/>
            </p:cNvSpPr>
            <p:nvPr/>
          </p:nvSpPr>
          <p:spPr bwMode="auto">
            <a:xfrm>
              <a:off x="537" y="1922"/>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Define:</a:t>
              </a:r>
            </a:p>
          </p:txBody>
        </p:sp>
      </p:grpSp>
      <p:grpSp>
        <p:nvGrpSpPr>
          <p:cNvPr id="25606" name="Group 92">
            <a:extLst>
              <a:ext uri="{FF2B5EF4-FFF2-40B4-BE49-F238E27FC236}">
                <a16:creationId xmlns:a16="http://schemas.microsoft.com/office/drawing/2014/main" id="{9D8F70E7-20DE-0C4F-8C3A-466E7CA35AD5}"/>
              </a:ext>
            </a:extLst>
          </p:cNvPr>
          <p:cNvGrpSpPr>
            <a:grpSpLocks/>
          </p:cNvGrpSpPr>
          <p:nvPr/>
        </p:nvGrpSpPr>
        <p:grpSpPr bwMode="auto">
          <a:xfrm>
            <a:off x="858838" y="3751263"/>
            <a:ext cx="6940550" cy="493712"/>
            <a:chOff x="541" y="2363"/>
            <a:chExt cx="4372" cy="311"/>
          </a:xfrm>
        </p:grpSpPr>
        <p:grpSp>
          <p:nvGrpSpPr>
            <p:cNvPr id="25627" name="Group 58">
              <a:extLst>
                <a:ext uri="{FF2B5EF4-FFF2-40B4-BE49-F238E27FC236}">
                  <a16:creationId xmlns:a16="http://schemas.microsoft.com/office/drawing/2014/main" id="{C1CD5E6E-C948-034B-92E6-FFBB2425F3C4}"/>
                </a:ext>
              </a:extLst>
            </p:cNvPr>
            <p:cNvGrpSpPr>
              <a:grpSpLocks/>
            </p:cNvGrpSpPr>
            <p:nvPr/>
          </p:nvGrpSpPr>
          <p:grpSpPr bwMode="auto">
            <a:xfrm>
              <a:off x="4231" y="2363"/>
              <a:ext cx="682" cy="311"/>
              <a:chOff x="4231" y="2503"/>
              <a:chExt cx="682" cy="311"/>
            </a:xfrm>
          </p:grpSpPr>
          <p:sp>
            <p:nvSpPr>
              <p:cNvPr id="25629" name="Rectangle 54">
                <a:extLst>
                  <a:ext uri="{FF2B5EF4-FFF2-40B4-BE49-F238E27FC236}">
                    <a16:creationId xmlns:a16="http://schemas.microsoft.com/office/drawing/2014/main" id="{71C7E706-3392-0842-8B88-E496FA2652E2}"/>
                  </a:ext>
                </a:extLst>
              </p:cNvPr>
              <p:cNvSpPr>
                <a:spLocks noChangeArrowheads="1"/>
              </p:cNvSpPr>
              <p:nvPr/>
            </p:nvSpPr>
            <p:spPr bwMode="auto">
              <a:xfrm>
                <a:off x="4231" y="2503"/>
                <a:ext cx="682" cy="311"/>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30" name="Object 49">
                <a:extLst>
                  <a:ext uri="{FF2B5EF4-FFF2-40B4-BE49-F238E27FC236}">
                    <a16:creationId xmlns:a16="http://schemas.microsoft.com/office/drawing/2014/main" id="{A28677B9-4A02-1D4F-BC09-EAC1E16C59A3}"/>
                  </a:ext>
                </a:extLst>
              </p:cNvPr>
              <p:cNvGraphicFramePr>
                <a:graphicFrameLocks noChangeAspect="1"/>
              </p:cNvGraphicFramePr>
              <p:nvPr/>
            </p:nvGraphicFramePr>
            <p:xfrm>
              <a:off x="4249" y="2525"/>
              <a:ext cx="646" cy="267"/>
            </p:xfrm>
            <a:graphic>
              <a:graphicData uri="http://schemas.openxmlformats.org/presentationml/2006/ole">
                <mc:AlternateContent xmlns:mc="http://schemas.openxmlformats.org/markup-compatibility/2006">
                  <mc:Choice xmlns:v="urn:schemas-microsoft-com:vml" Requires="v">
                    <p:oleObj name="Equation" r:id="rId10" imgW="18427700" imgH="7607300" progId="Equation.3">
                      <p:embed/>
                    </p:oleObj>
                  </mc:Choice>
                  <mc:Fallback>
                    <p:oleObj name="Equation" r:id="rId10" imgW="18427700" imgH="7607300" progId="Equation.3">
                      <p:embed/>
                      <p:pic>
                        <p:nvPicPr>
                          <p:cNvPr id="25630" name="Object 49">
                            <a:extLst>
                              <a:ext uri="{FF2B5EF4-FFF2-40B4-BE49-F238E27FC236}">
                                <a16:creationId xmlns:a16="http://schemas.microsoft.com/office/drawing/2014/main" id="{A28677B9-4A02-1D4F-BC09-EAC1E16C59A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49" y="2525"/>
                            <a:ext cx="646" cy="267"/>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28" name="Rectangle 90">
              <a:extLst>
                <a:ext uri="{FF2B5EF4-FFF2-40B4-BE49-F238E27FC236}">
                  <a16:creationId xmlns:a16="http://schemas.microsoft.com/office/drawing/2014/main" id="{219921D2-CD62-DC47-8E98-791F3A9503B3}"/>
                </a:ext>
              </a:extLst>
            </p:cNvPr>
            <p:cNvSpPr>
              <a:spLocks noChangeArrowheads="1"/>
            </p:cNvSpPr>
            <p:nvPr/>
          </p:nvSpPr>
          <p:spPr bwMode="auto">
            <a:xfrm>
              <a:off x="541" y="2380"/>
              <a:ext cx="37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Then the mass of a moving particle is:</a:t>
              </a:r>
            </a:p>
          </p:txBody>
        </p:sp>
      </p:grpSp>
      <p:grpSp>
        <p:nvGrpSpPr>
          <p:cNvPr id="25607" name="Group 98">
            <a:extLst>
              <a:ext uri="{FF2B5EF4-FFF2-40B4-BE49-F238E27FC236}">
                <a16:creationId xmlns:a16="http://schemas.microsoft.com/office/drawing/2014/main" id="{265E36D8-7F3B-954A-9F52-8689B5A0E4A4}"/>
              </a:ext>
            </a:extLst>
          </p:cNvPr>
          <p:cNvGrpSpPr>
            <a:grpSpLocks/>
          </p:cNvGrpSpPr>
          <p:nvPr/>
        </p:nvGrpSpPr>
        <p:grpSpPr bwMode="auto">
          <a:xfrm>
            <a:off x="882650" y="4319588"/>
            <a:ext cx="6464300" cy="885825"/>
            <a:chOff x="556" y="2721"/>
            <a:chExt cx="4072" cy="558"/>
          </a:xfrm>
        </p:grpSpPr>
        <p:grpSp>
          <p:nvGrpSpPr>
            <p:cNvPr id="25619" name="Group 62">
              <a:extLst>
                <a:ext uri="{FF2B5EF4-FFF2-40B4-BE49-F238E27FC236}">
                  <a16:creationId xmlns:a16="http://schemas.microsoft.com/office/drawing/2014/main" id="{1729DD4B-DB2F-984F-A426-6C278550C18F}"/>
                </a:ext>
              </a:extLst>
            </p:cNvPr>
            <p:cNvGrpSpPr>
              <a:grpSpLocks/>
            </p:cNvGrpSpPr>
            <p:nvPr/>
          </p:nvGrpSpPr>
          <p:grpSpPr bwMode="auto">
            <a:xfrm>
              <a:off x="1517" y="2721"/>
              <a:ext cx="542" cy="530"/>
              <a:chOff x="1510" y="2721"/>
              <a:chExt cx="542" cy="530"/>
            </a:xfrm>
          </p:grpSpPr>
          <p:sp>
            <p:nvSpPr>
              <p:cNvPr id="25625" name="Rectangle 61">
                <a:extLst>
                  <a:ext uri="{FF2B5EF4-FFF2-40B4-BE49-F238E27FC236}">
                    <a16:creationId xmlns:a16="http://schemas.microsoft.com/office/drawing/2014/main" id="{74C266D7-4A6D-DE4B-BDB7-537FF3C55A46}"/>
                  </a:ext>
                </a:extLst>
              </p:cNvPr>
              <p:cNvSpPr>
                <a:spLocks noChangeArrowheads="1"/>
              </p:cNvSpPr>
              <p:nvPr/>
            </p:nvSpPr>
            <p:spPr bwMode="auto">
              <a:xfrm>
                <a:off x="1510" y="2721"/>
                <a:ext cx="542" cy="530"/>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26" name="Object 60">
                <a:extLst>
                  <a:ext uri="{FF2B5EF4-FFF2-40B4-BE49-F238E27FC236}">
                    <a16:creationId xmlns:a16="http://schemas.microsoft.com/office/drawing/2014/main" id="{1CBD5FA5-C929-9A4E-968F-C205AA12E614}"/>
                  </a:ext>
                </a:extLst>
              </p:cNvPr>
              <p:cNvGraphicFramePr>
                <a:graphicFrameLocks noChangeAspect="1"/>
              </p:cNvGraphicFramePr>
              <p:nvPr/>
            </p:nvGraphicFramePr>
            <p:xfrm>
              <a:off x="1531" y="2740"/>
              <a:ext cx="501" cy="493"/>
            </p:xfrm>
            <a:graphic>
              <a:graphicData uri="http://schemas.openxmlformats.org/presentationml/2006/ole">
                <mc:AlternateContent xmlns:mc="http://schemas.openxmlformats.org/markup-compatibility/2006">
                  <mc:Choice xmlns:v="urn:schemas-microsoft-com:vml" Requires="v">
                    <p:oleObj name="Equation" r:id="rId12" imgW="14338300" imgH="14046200" progId="Equation.3">
                      <p:embed/>
                    </p:oleObj>
                  </mc:Choice>
                  <mc:Fallback>
                    <p:oleObj name="Equation" r:id="rId12" imgW="14338300" imgH="14046200" progId="Equation.3">
                      <p:embed/>
                      <p:pic>
                        <p:nvPicPr>
                          <p:cNvPr id="25626" name="Object 60">
                            <a:extLst>
                              <a:ext uri="{FF2B5EF4-FFF2-40B4-BE49-F238E27FC236}">
                                <a16:creationId xmlns:a16="http://schemas.microsoft.com/office/drawing/2014/main" id="{1CBD5FA5-C929-9A4E-968F-C205AA12E61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31" y="2740"/>
                            <a:ext cx="501" cy="493"/>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20" name="Rectangle 63">
              <a:extLst>
                <a:ext uri="{FF2B5EF4-FFF2-40B4-BE49-F238E27FC236}">
                  <a16:creationId xmlns:a16="http://schemas.microsoft.com/office/drawing/2014/main" id="{8B9F53E5-4DFC-C04B-85EC-032AC7886E7D}"/>
                </a:ext>
              </a:extLst>
            </p:cNvPr>
            <p:cNvSpPr>
              <a:spLocks noChangeArrowheads="1"/>
            </p:cNvSpPr>
            <p:nvPr/>
          </p:nvSpPr>
          <p:spPr bwMode="auto">
            <a:xfrm>
              <a:off x="2063" y="2845"/>
              <a:ext cx="185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50000"/>
                </a:spcBef>
                <a:spcAft>
                  <a:spcPct val="0"/>
                </a:spcAft>
                <a:buClr>
                  <a:srgbClr val="CC9900"/>
                </a:buClr>
                <a:buSzPct val="90000"/>
                <a:buFont typeface="Wingdings" pitchFamily="2" charset="2"/>
                <a:buNone/>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then can write:</a:t>
              </a:r>
            </a:p>
          </p:txBody>
        </p:sp>
        <p:grpSp>
          <p:nvGrpSpPr>
            <p:cNvPr id="25621" name="Group 66">
              <a:extLst>
                <a:ext uri="{FF2B5EF4-FFF2-40B4-BE49-F238E27FC236}">
                  <a16:creationId xmlns:a16="http://schemas.microsoft.com/office/drawing/2014/main" id="{AABA0DFD-C86A-F14D-9907-D07AA96982A7}"/>
                </a:ext>
              </a:extLst>
            </p:cNvPr>
            <p:cNvGrpSpPr>
              <a:grpSpLocks/>
            </p:cNvGrpSpPr>
            <p:nvPr/>
          </p:nvGrpSpPr>
          <p:grpSpPr bwMode="auto">
            <a:xfrm>
              <a:off x="3847" y="2742"/>
              <a:ext cx="781" cy="537"/>
              <a:chOff x="3847" y="2840"/>
              <a:chExt cx="781" cy="537"/>
            </a:xfrm>
          </p:grpSpPr>
          <p:sp>
            <p:nvSpPr>
              <p:cNvPr id="25623" name="Rectangle 65">
                <a:extLst>
                  <a:ext uri="{FF2B5EF4-FFF2-40B4-BE49-F238E27FC236}">
                    <a16:creationId xmlns:a16="http://schemas.microsoft.com/office/drawing/2014/main" id="{4ADBD2FA-693E-A443-8F3A-C20A5C6D8533}"/>
                  </a:ext>
                </a:extLst>
              </p:cNvPr>
              <p:cNvSpPr>
                <a:spLocks noChangeArrowheads="1"/>
              </p:cNvSpPr>
              <p:nvPr/>
            </p:nvSpPr>
            <p:spPr bwMode="auto">
              <a:xfrm>
                <a:off x="3847" y="2840"/>
                <a:ext cx="781" cy="537"/>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24" name="Object 64">
                <a:extLst>
                  <a:ext uri="{FF2B5EF4-FFF2-40B4-BE49-F238E27FC236}">
                    <a16:creationId xmlns:a16="http://schemas.microsoft.com/office/drawing/2014/main" id="{50A905D6-9009-5844-80CD-CB3B20A8CB8C}"/>
                  </a:ext>
                </a:extLst>
              </p:cNvPr>
              <p:cNvGraphicFramePr>
                <a:graphicFrameLocks noChangeAspect="1"/>
              </p:cNvGraphicFramePr>
              <p:nvPr/>
            </p:nvGraphicFramePr>
            <p:xfrm>
              <a:off x="3868" y="2862"/>
              <a:ext cx="738" cy="493"/>
            </p:xfrm>
            <a:graphic>
              <a:graphicData uri="http://schemas.openxmlformats.org/presentationml/2006/ole">
                <mc:AlternateContent xmlns:mc="http://schemas.openxmlformats.org/markup-compatibility/2006">
                  <mc:Choice xmlns:v="urn:schemas-microsoft-com:vml" Requires="v">
                    <p:oleObj name="Equation" r:id="rId14" imgW="21069300" imgH="14046200" progId="Equation.3">
                      <p:embed/>
                    </p:oleObj>
                  </mc:Choice>
                  <mc:Fallback>
                    <p:oleObj name="Equation" r:id="rId14" imgW="21069300" imgH="14046200" progId="Equation.3">
                      <p:embed/>
                      <p:pic>
                        <p:nvPicPr>
                          <p:cNvPr id="25624" name="Object 64">
                            <a:extLst>
                              <a:ext uri="{FF2B5EF4-FFF2-40B4-BE49-F238E27FC236}">
                                <a16:creationId xmlns:a16="http://schemas.microsoft.com/office/drawing/2014/main" id="{50A905D6-9009-5844-80CD-CB3B20A8CB8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68" y="2862"/>
                            <a:ext cx="738" cy="493"/>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22" name="Rectangle 93">
              <a:extLst>
                <a:ext uri="{FF2B5EF4-FFF2-40B4-BE49-F238E27FC236}">
                  <a16:creationId xmlns:a16="http://schemas.microsoft.com/office/drawing/2014/main" id="{B38489DC-B1FD-6D4F-9F85-102D5BCC6483}"/>
                </a:ext>
              </a:extLst>
            </p:cNvPr>
            <p:cNvSpPr>
              <a:spLocks noChangeArrowheads="1"/>
            </p:cNvSpPr>
            <p:nvPr/>
          </p:nvSpPr>
          <p:spPr bwMode="auto">
            <a:xfrm>
              <a:off x="556" y="2849"/>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Define:</a:t>
              </a:r>
            </a:p>
          </p:txBody>
        </p:sp>
      </p:grpSp>
      <p:grpSp>
        <p:nvGrpSpPr>
          <p:cNvPr id="25608" name="Group 97">
            <a:extLst>
              <a:ext uri="{FF2B5EF4-FFF2-40B4-BE49-F238E27FC236}">
                <a16:creationId xmlns:a16="http://schemas.microsoft.com/office/drawing/2014/main" id="{21574E33-B1F1-C74E-B53D-7A3859E57536}"/>
              </a:ext>
            </a:extLst>
          </p:cNvPr>
          <p:cNvGrpSpPr>
            <a:grpSpLocks/>
          </p:cNvGrpSpPr>
          <p:nvPr/>
        </p:nvGrpSpPr>
        <p:grpSpPr bwMode="auto">
          <a:xfrm>
            <a:off x="914400" y="5334000"/>
            <a:ext cx="7388225" cy="862013"/>
            <a:chOff x="563" y="3384"/>
            <a:chExt cx="4654" cy="543"/>
          </a:xfrm>
        </p:grpSpPr>
        <p:grpSp>
          <p:nvGrpSpPr>
            <p:cNvPr id="25610" name="Group 70">
              <a:extLst>
                <a:ext uri="{FF2B5EF4-FFF2-40B4-BE49-F238E27FC236}">
                  <a16:creationId xmlns:a16="http://schemas.microsoft.com/office/drawing/2014/main" id="{74A8A5BD-6595-4B43-BA55-8F2E93CF54AF}"/>
                </a:ext>
              </a:extLst>
            </p:cNvPr>
            <p:cNvGrpSpPr>
              <a:grpSpLocks/>
            </p:cNvGrpSpPr>
            <p:nvPr/>
          </p:nvGrpSpPr>
          <p:grpSpPr bwMode="auto">
            <a:xfrm>
              <a:off x="847" y="3436"/>
              <a:ext cx="655" cy="232"/>
              <a:chOff x="1351" y="3562"/>
              <a:chExt cx="655" cy="232"/>
            </a:xfrm>
          </p:grpSpPr>
          <p:sp>
            <p:nvSpPr>
              <p:cNvPr id="25617" name="Rectangle 69">
                <a:extLst>
                  <a:ext uri="{FF2B5EF4-FFF2-40B4-BE49-F238E27FC236}">
                    <a16:creationId xmlns:a16="http://schemas.microsoft.com/office/drawing/2014/main" id="{5DB0C882-CD8B-4F46-B4A3-5889B31F578A}"/>
                  </a:ext>
                </a:extLst>
              </p:cNvPr>
              <p:cNvSpPr>
                <a:spLocks noChangeArrowheads="1"/>
              </p:cNvSpPr>
              <p:nvPr/>
            </p:nvSpPr>
            <p:spPr bwMode="auto">
              <a:xfrm>
                <a:off x="1351" y="3562"/>
                <a:ext cx="655" cy="232"/>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18" name="Object 68">
                <a:extLst>
                  <a:ext uri="{FF2B5EF4-FFF2-40B4-BE49-F238E27FC236}">
                    <a16:creationId xmlns:a16="http://schemas.microsoft.com/office/drawing/2014/main" id="{C1FA7664-7356-8341-A76A-DA2E96FE9F87}"/>
                  </a:ext>
                </a:extLst>
              </p:cNvPr>
              <p:cNvGraphicFramePr>
                <a:graphicFrameLocks noChangeAspect="1"/>
              </p:cNvGraphicFramePr>
              <p:nvPr/>
            </p:nvGraphicFramePr>
            <p:xfrm>
              <a:off x="1372" y="3583"/>
              <a:ext cx="616" cy="194"/>
            </p:xfrm>
            <a:graphic>
              <a:graphicData uri="http://schemas.openxmlformats.org/presentationml/2006/ole">
                <mc:AlternateContent xmlns:mc="http://schemas.openxmlformats.org/markup-compatibility/2006">
                  <mc:Choice xmlns:v="urn:schemas-microsoft-com:vml" Requires="v">
                    <p:oleObj name="Equation" r:id="rId16" imgW="17551400" imgH="5562600" progId="Equation.3">
                      <p:embed/>
                    </p:oleObj>
                  </mc:Choice>
                  <mc:Fallback>
                    <p:oleObj name="Equation" r:id="rId16" imgW="17551400" imgH="5562600" progId="Equation.3">
                      <p:embed/>
                      <p:pic>
                        <p:nvPicPr>
                          <p:cNvPr id="25618" name="Object 68">
                            <a:extLst>
                              <a:ext uri="{FF2B5EF4-FFF2-40B4-BE49-F238E27FC236}">
                                <a16:creationId xmlns:a16="http://schemas.microsoft.com/office/drawing/2014/main" id="{C1FA7664-7356-8341-A76A-DA2E96FE9F87}"/>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72" y="3583"/>
                            <a:ext cx="616" cy="194"/>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11" name="Rectangle 71">
              <a:extLst>
                <a:ext uri="{FF2B5EF4-FFF2-40B4-BE49-F238E27FC236}">
                  <a16:creationId xmlns:a16="http://schemas.microsoft.com/office/drawing/2014/main" id="{26619AF4-D1B2-AF4F-B447-062D207A8471}"/>
                </a:ext>
              </a:extLst>
            </p:cNvPr>
            <p:cNvSpPr>
              <a:spLocks noChangeArrowheads="1"/>
            </p:cNvSpPr>
            <p:nvPr/>
          </p:nvSpPr>
          <p:spPr bwMode="auto">
            <a:xfrm>
              <a:off x="1516" y="3407"/>
              <a:ext cx="181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50000"/>
                </a:spcBef>
                <a:spcAft>
                  <a:spcPct val="0"/>
                </a:spcAft>
                <a:buClr>
                  <a:srgbClr val="CC9900"/>
                </a:buClr>
                <a:buSzPct val="90000"/>
                <a:buFont typeface="Wingdings" pitchFamily="2" charset="2"/>
                <a:buNone/>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which is always true and gives:</a:t>
              </a:r>
            </a:p>
          </p:txBody>
        </p:sp>
        <p:grpSp>
          <p:nvGrpSpPr>
            <p:cNvPr id="25612" name="Group 77">
              <a:extLst>
                <a:ext uri="{FF2B5EF4-FFF2-40B4-BE49-F238E27FC236}">
                  <a16:creationId xmlns:a16="http://schemas.microsoft.com/office/drawing/2014/main" id="{E9A9B471-84EF-E043-8AF4-8BB40F258DE1}"/>
                </a:ext>
              </a:extLst>
            </p:cNvPr>
            <p:cNvGrpSpPr>
              <a:grpSpLocks/>
            </p:cNvGrpSpPr>
            <p:nvPr/>
          </p:nvGrpSpPr>
          <p:grpSpPr bwMode="auto">
            <a:xfrm>
              <a:off x="3337" y="3384"/>
              <a:ext cx="1880" cy="543"/>
              <a:chOff x="3337" y="3482"/>
              <a:chExt cx="1880" cy="543"/>
            </a:xfrm>
          </p:grpSpPr>
          <p:sp>
            <p:nvSpPr>
              <p:cNvPr id="25614" name="Rectangle 75">
                <a:extLst>
                  <a:ext uri="{FF2B5EF4-FFF2-40B4-BE49-F238E27FC236}">
                    <a16:creationId xmlns:a16="http://schemas.microsoft.com/office/drawing/2014/main" id="{A998C4CC-522F-804D-9F1A-E5E42FAF47EA}"/>
                  </a:ext>
                </a:extLst>
              </p:cNvPr>
              <p:cNvSpPr>
                <a:spLocks noChangeArrowheads="1"/>
              </p:cNvSpPr>
              <p:nvPr/>
            </p:nvSpPr>
            <p:spPr bwMode="auto">
              <a:xfrm>
                <a:off x="4522" y="3489"/>
                <a:ext cx="695" cy="536"/>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5615" name="Rectangle 74">
                <a:extLst>
                  <a:ext uri="{FF2B5EF4-FFF2-40B4-BE49-F238E27FC236}">
                    <a16:creationId xmlns:a16="http://schemas.microsoft.com/office/drawing/2014/main" id="{2AA5E4E7-79C5-A24F-B066-B3B75CB0CE2A}"/>
                  </a:ext>
                </a:extLst>
              </p:cNvPr>
              <p:cNvSpPr>
                <a:spLocks noChangeArrowheads="1"/>
              </p:cNvSpPr>
              <p:nvPr/>
            </p:nvSpPr>
            <p:spPr bwMode="auto">
              <a:xfrm>
                <a:off x="3337" y="3482"/>
                <a:ext cx="675" cy="543"/>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16" name="Object 72">
                <a:extLst>
                  <a:ext uri="{FF2B5EF4-FFF2-40B4-BE49-F238E27FC236}">
                    <a16:creationId xmlns:a16="http://schemas.microsoft.com/office/drawing/2014/main" id="{9C69C486-93FE-8543-969F-6CB0F5968014}"/>
                  </a:ext>
                </a:extLst>
              </p:cNvPr>
              <p:cNvGraphicFramePr>
                <a:graphicFrameLocks noChangeAspect="1"/>
              </p:cNvGraphicFramePr>
              <p:nvPr/>
            </p:nvGraphicFramePr>
            <p:xfrm>
              <a:off x="3347" y="3519"/>
              <a:ext cx="1845" cy="493"/>
            </p:xfrm>
            <a:graphic>
              <a:graphicData uri="http://schemas.openxmlformats.org/presentationml/2006/ole">
                <mc:AlternateContent xmlns:mc="http://schemas.openxmlformats.org/markup-compatibility/2006">
                  <mc:Choice xmlns:v="urn:schemas-microsoft-com:vml" Requires="v">
                    <p:oleObj name="Equation" r:id="rId18" imgW="52666900" imgH="14046200" progId="Equation.3">
                      <p:embed/>
                    </p:oleObj>
                  </mc:Choice>
                  <mc:Fallback>
                    <p:oleObj name="Equation" r:id="rId18" imgW="52666900" imgH="14046200" progId="Equation.3">
                      <p:embed/>
                      <p:pic>
                        <p:nvPicPr>
                          <p:cNvPr id="25616" name="Object 72">
                            <a:extLst>
                              <a:ext uri="{FF2B5EF4-FFF2-40B4-BE49-F238E27FC236}">
                                <a16:creationId xmlns:a16="http://schemas.microsoft.com/office/drawing/2014/main" id="{9C69C486-93FE-8543-969F-6CB0F5968014}"/>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347" y="3519"/>
                            <a:ext cx="1845" cy="4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13" name="Rectangle 96">
              <a:extLst>
                <a:ext uri="{FF2B5EF4-FFF2-40B4-BE49-F238E27FC236}">
                  <a16:creationId xmlns:a16="http://schemas.microsoft.com/office/drawing/2014/main" id="{DE0AC30E-8D65-874B-9DCB-98A3EBD3EC29}"/>
                </a:ext>
              </a:extLst>
            </p:cNvPr>
            <p:cNvSpPr>
              <a:spLocks noChangeArrowheads="1"/>
            </p:cNvSpPr>
            <p:nvPr/>
          </p:nvSpPr>
          <p:spPr bwMode="auto">
            <a:xfrm>
              <a:off x="563" y="3397"/>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t>
              </a:r>
            </a:p>
          </p:txBody>
        </p:sp>
      </p:grpSp>
      <p:sp>
        <p:nvSpPr>
          <p:cNvPr id="25609" name="Slide Number Placeholder 48">
            <a:extLst>
              <a:ext uri="{FF2B5EF4-FFF2-40B4-BE49-F238E27FC236}">
                <a16:creationId xmlns:a16="http://schemas.microsoft.com/office/drawing/2014/main" id="{1115B28C-5A4C-6548-9634-EADF376E70A1}"/>
              </a:ext>
            </a:extLst>
          </p:cNvPr>
          <p:cNvSpPr>
            <a:spLocks noGrp="1"/>
          </p:cNvSpPr>
          <p:nvPr>
            <p:ph type="sldNum" sz="quarter" idx="12"/>
          </p:nvPr>
        </p:nvSpPr>
        <p:spPr>
          <a:xfrm>
            <a:off x="457200" y="6243638"/>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4B0B932E-5626-E847-8174-9F4F4FF74B6F}"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l" defTabSz="914400" rtl="0" eaLnBrk="1" fontAlgn="base" latinLnBrk="0" hangingPunct="1">
                <a:lnSpc>
                  <a:spcPct val="100000"/>
                </a:lnSpc>
                <a:spcBef>
                  <a:spcPct val="0"/>
                </a:spcBef>
                <a:spcAft>
                  <a:spcPct val="0"/>
                </a:spcAft>
                <a:buClrTx/>
                <a:buSzTx/>
                <a:buFontTx/>
                <a:buNone/>
                <a:tabLst/>
                <a:defRPr/>
              </a:pPr>
              <a:t>23</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
        <p:nvSpPr>
          <p:cNvPr id="2" name="TextBox 1">
            <a:extLst>
              <a:ext uri="{FF2B5EF4-FFF2-40B4-BE49-F238E27FC236}">
                <a16:creationId xmlns:a16="http://schemas.microsoft.com/office/drawing/2014/main" id="{B5FF5598-C830-D142-A9B0-3F470DBC37AE}"/>
              </a:ext>
            </a:extLst>
          </p:cNvPr>
          <p:cNvSpPr txBox="1"/>
          <p:nvPr/>
        </p:nvSpPr>
        <p:spPr>
          <a:xfrm>
            <a:off x="6505575" y="878572"/>
            <a:ext cx="2101857" cy="646331"/>
          </a:xfrm>
          <a:prstGeom prst="rect">
            <a:avLst/>
          </a:prstGeom>
          <a:noFill/>
        </p:spPr>
        <p:txBody>
          <a:bodyPr wrap="none" rtlCol="0">
            <a:spAutoFit/>
          </a:bodyPr>
          <a:lstStyle/>
          <a:p>
            <a:r>
              <a:rPr lang="en-CH" dirty="0"/>
              <a:t>Total energy: </a:t>
            </a:r>
          </a:p>
          <a:p>
            <a:r>
              <a:rPr lang="en-CH" dirty="0"/>
              <a:t>kinetic + rest mass</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a:extLst>
              <a:ext uri="{FF2B5EF4-FFF2-40B4-BE49-F238E27FC236}">
                <a16:creationId xmlns:a16="http://schemas.microsoft.com/office/drawing/2014/main" id="{F2FF827C-E23A-1C46-84F2-237A682CCA99}"/>
              </a:ext>
            </a:extLst>
          </p:cNvPr>
          <p:cNvSpPr>
            <a:spLocks noGrp="1" noChangeArrowheads="1"/>
          </p:cNvSpPr>
          <p:nvPr>
            <p:ph type="title"/>
          </p:nvPr>
        </p:nvSpPr>
        <p:spPr/>
        <p:txBody>
          <a:bodyPr/>
          <a:lstStyle/>
          <a:p>
            <a:r>
              <a:rPr lang="en-GB" altLang="en-US">
                <a:ea typeface="ＭＳ Ｐゴシック" panose="020B0600070205080204" pitchFamily="34" charset="-128"/>
              </a:rPr>
              <a:t>Multipoles in Beam Steering</a:t>
            </a:r>
          </a:p>
        </p:txBody>
      </p:sp>
      <p:sp>
        <p:nvSpPr>
          <p:cNvPr id="55298" name="Content Placeholder 2">
            <a:extLst>
              <a:ext uri="{FF2B5EF4-FFF2-40B4-BE49-F238E27FC236}">
                <a16:creationId xmlns:a16="http://schemas.microsoft.com/office/drawing/2014/main" id="{5A5DD270-2BED-744D-A07E-BF712396B84A}"/>
              </a:ext>
            </a:extLst>
          </p:cNvPr>
          <p:cNvSpPr>
            <a:spLocks noGrp="1" noChangeArrowheads="1"/>
          </p:cNvSpPr>
          <p:nvPr>
            <p:ph sz="half" idx="1"/>
          </p:nvPr>
        </p:nvSpPr>
        <p:spPr/>
        <p:txBody>
          <a:bodyPr/>
          <a:lstStyle/>
          <a:p>
            <a:r>
              <a:rPr lang="en-GB" altLang="en-US">
                <a:ea typeface="ＭＳ Ｐゴシック" panose="020B0600070205080204" pitchFamily="34" charset="-128"/>
              </a:rPr>
              <a:t>Magnetic field around beam is sum of multipoles.</a:t>
            </a:r>
          </a:p>
          <a:p>
            <a:pPr lvl="1"/>
            <a:r>
              <a:rPr lang="en-GB" altLang="en-US">
                <a:ea typeface="ＭＳ Ｐゴシック" panose="020B0600070205080204" pitchFamily="34" charset="-128"/>
              </a:rPr>
              <a:t>Each has different effect on particle path.</a:t>
            </a:r>
          </a:p>
          <a:p>
            <a:r>
              <a:rPr lang="en-GB" altLang="en-US">
                <a:ea typeface="ＭＳ Ｐゴシック" panose="020B0600070205080204" pitchFamily="34" charset="-128"/>
              </a:rPr>
              <a:t>Linear beam optics refers to use of only dipoles and quadrupoles for beam steering.</a:t>
            </a:r>
          </a:p>
          <a:p>
            <a:pPr lvl="1"/>
            <a:endParaRPr lang="en-GB" altLang="en-US">
              <a:ea typeface="ＭＳ Ｐゴシック" panose="020B0600070205080204" pitchFamily="34" charset="-128"/>
            </a:endParaRPr>
          </a:p>
        </p:txBody>
      </p:sp>
      <p:pic>
        <p:nvPicPr>
          <p:cNvPr id="55299" name="Picture 3" descr="C:\Users\emmanuel\Documents\Scan0035.jpg">
            <a:extLst>
              <a:ext uri="{FF2B5EF4-FFF2-40B4-BE49-F238E27FC236}">
                <a16:creationId xmlns:a16="http://schemas.microsoft.com/office/drawing/2014/main" id="{49F357A8-75D1-1B42-9C16-15C077B3D1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1363" y="1600200"/>
            <a:ext cx="4364037" cy="1066800"/>
          </a:xfrm>
          <a:prstGeom prst="rect">
            <a:avLst/>
          </a:prstGeom>
          <a:solidFill>
            <a:srgbClr val="FFC000"/>
          </a:solidFill>
          <a:ln w="9525">
            <a:solidFill>
              <a:srgbClr val="FFC000"/>
            </a:solidFill>
            <a:miter lim="800000"/>
            <a:headEnd/>
            <a:tailEnd/>
          </a:ln>
        </p:spPr>
      </p:pic>
      <p:pic>
        <p:nvPicPr>
          <p:cNvPr id="55300" name="Picture 4" descr="C:\Users\emmanuel\Documents\Scan0036.jpg">
            <a:extLst>
              <a:ext uri="{FF2B5EF4-FFF2-40B4-BE49-F238E27FC236}">
                <a16:creationId xmlns:a16="http://schemas.microsoft.com/office/drawing/2014/main" id="{6F5C2517-F31F-1F4B-B142-24C97D4DEE60}"/>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495800" y="2971800"/>
            <a:ext cx="4418013" cy="2743200"/>
          </a:xfrm>
          <a:ln>
            <a:solidFill>
              <a:srgbClr val="FFC000"/>
            </a:solidFill>
            <a:miter lim="800000"/>
            <a:headEnd/>
            <a:tailEnd/>
          </a:ln>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a:extLst>
              <a:ext uri="{FF2B5EF4-FFF2-40B4-BE49-F238E27FC236}">
                <a16:creationId xmlns:a16="http://schemas.microsoft.com/office/drawing/2014/main" id="{AA19A734-5689-A04D-A011-B721A7ECB653}"/>
              </a:ext>
            </a:extLst>
          </p:cNvPr>
          <p:cNvSpPr>
            <a:spLocks noGrp="1" noChangeArrowheads="1"/>
          </p:cNvSpPr>
          <p:nvPr>
            <p:ph type="title"/>
          </p:nvPr>
        </p:nvSpPr>
        <p:spPr/>
        <p:txBody>
          <a:bodyPr/>
          <a:lstStyle/>
          <a:p>
            <a:r>
              <a:rPr lang="en-CH" altLang="en-CH">
                <a:ea typeface="ＭＳ Ｐゴシック" panose="020B0600070205080204" pitchFamily="34" charset="-128"/>
              </a:rPr>
              <a:t>Synchrotrons- Bending Magnets</a:t>
            </a:r>
          </a:p>
        </p:txBody>
      </p:sp>
      <p:pic>
        <p:nvPicPr>
          <p:cNvPr id="57346" name="Content Placeholder 3">
            <a:extLst>
              <a:ext uri="{FF2B5EF4-FFF2-40B4-BE49-F238E27FC236}">
                <a16:creationId xmlns:a16="http://schemas.microsoft.com/office/drawing/2014/main" id="{702D3DE8-23C6-4646-A009-B7508C79A21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23900" y="1600200"/>
            <a:ext cx="7696200" cy="4530725"/>
          </a:xfrm>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A8B6-9BC5-6340-B846-CEF6F51E7C6E}"/>
              </a:ext>
            </a:extLst>
          </p:cNvPr>
          <p:cNvSpPr>
            <a:spLocks noGrp="1"/>
          </p:cNvSpPr>
          <p:nvPr>
            <p:ph type="title"/>
          </p:nvPr>
        </p:nvSpPr>
        <p:spPr>
          <a:xfrm>
            <a:off x="407988" y="188913"/>
            <a:ext cx="6069012" cy="914400"/>
          </a:xfrm>
        </p:spPr>
        <p:txBody>
          <a:bodyPr/>
          <a:lstStyle/>
          <a:p>
            <a:pPr>
              <a:defRPr/>
            </a:pPr>
            <a:r>
              <a:rPr lang="en-GB" dirty="0">
                <a:solidFill>
                  <a:schemeClr val="accent6"/>
                </a:solidFill>
                <a:ea typeface="+mj-ea"/>
                <a:cs typeface="+mj-cs"/>
              </a:rPr>
              <a:t>Synchrotrons - Focusing</a:t>
            </a:r>
          </a:p>
        </p:txBody>
      </p:sp>
      <p:sp>
        <p:nvSpPr>
          <p:cNvPr id="58370" name="Content Placeholder 2">
            <a:extLst>
              <a:ext uri="{FF2B5EF4-FFF2-40B4-BE49-F238E27FC236}">
                <a16:creationId xmlns:a16="http://schemas.microsoft.com/office/drawing/2014/main" id="{2C41F746-734C-FF43-8B77-E878C6CB159E}"/>
              </a:ext>
            </a:extLst>
          </p:cNvPr>
          <p:cNvSpPr>
            <a:spLocks noGrp="1" noChangeArrowheads="1"/>
          </p:cNvSpPr>
          <p:nvPr>
            <p:ph idx="1"/>
          </p:nvPr>
        </p:nvSpPr>
        <p:spPr>
          <a:xfrm>
            <a:off x="223838" y="981075"/>
            <a:ext cx="5795962" cy="2952750"/>
          </a:xfrm>
        </p:spPr>
        <p:txBody>
          <a:bodyPr/>
          <a:lstStyle/>
          <a:p>
            <a:r>
              <a:rPr lang="en-GB" altLang="en-US" sz="2000">
                <a:ea typeface="ＭＳ Ｐゴシック" panose="020B0600070205080204" pitchFamily="34" charset="-128"/>
              </a:rPr>
              <a:t>Focusing is needed to confine the orbits. </a:t>
            </a:r>
          </a:p>
          <a:p>
            <a:r>
              <a:rPr lang="en-GB" altLang="en-US" sz="2000">
                <a:ea typeface="ＭＳ Ｐゴシック" panose="020B0600070205080204" pitchFamily="34" charset="-128"/>
              </a:rPr>
              <a:t>First accelerators had “weak focusing” – focusing period is larger than the perimeter.</a:t>
            </a:r>
          </a:p>
          <a:p>
            <a:pPr lvl="1"/>
            <a:r>
              <a:rPr lang="en-GB" altLang="en-US" sz="1600">
                <a:ea typeface="ＭＳ Ｐゴシック" panose="020B0600070205080204" pitchFamily="34" charset="-128"/>
              </a:rPr>
              <a:t>Vertical focusing comes from the curvature of the field lines when the field falls off with radius.</a:t>
            </a:r>
          </a:p>
          <a:p>
            <a:pPr lvl="1"/>
            <a:r>
              <a:rPr lang="en-GB" altLang="en-US" sz="1600">
                <a:ea typeface="ＭＳ Ｐゴシック" panose="020B0600070205080204" pitchFamily="34" charset="-128"/>
              </a:rPr>
              <a:t>Horizontal focusing from the curvature of the path.</a:t>
            </a:r>
          </a:p>
          <a:p>
            <a:pPr lvl="1"/>
            <a:r>
              <a:rPr lang="en-GB" altLang="en-US" sz="1600">
                <a:ea typeface="ＭＳ Ｐゴシック" panose="020B0600070205080204" pitchFamily="34" charset="-128"/>
              </a:rPr>
              <a:t>Negative field gradient defocuses horizontally &amp; must not be so strong as to cancel path curvature effect</a:t>
            </a:r>
          </a:p>
          <a:p>
            <a:pPr lvl="1"/>
            <a:endParaRPr lang="en-GB" altLang="en-US" sz="1600">
              <a:ea typeface="ＭＳ Ｐゴシック" panose="020B0600070205080204" pitchFamily="34" charset="-128"/>
            </a:endParaRPr>
          </a:p>
          <a:p>
            <a:pPr lvl="1"/>
            <a:endParaRPr lang="en-GB" altLang="en-US" sz="1600">
              <a:ea typeface="ＭＳ Ｐゴシック" panose="020B0600070205080204" pitchFamily="34" charset="-128"/>
            </a:endParaRPr>
          </a:p>
          <a:p>
            <a:pPr lvl="1"/>
            <a:endParaRPr lang="en-GB" altLang="en-US" sz="1600">
              <a:ea typeface="ＭＳ Ｐゴシック" panose="020B0600070205080204" pitchFamily="34" charset="-128"/>
            </a:endParaRPr>
          </a:p>
          <a:p>
            <a:pPr lvl="1"/>
            <a:endParaRPr lang="en-GB" altLang="en-US">
              <a:ea typeface="ＭＳ Ｐゴシック" panose="020B0600070205080204" pitchFamily="34" charset="-128"/>
            </a:endParaRPr>
          </a:p>
        </p:txBody>
      </p:sp>
      <p:pic>
        <p:nvPicPr>
          <p:cNvPr id="58371" name="Picture 2">
            <a:extLst>
              <a:ext uri="{FF2B5EF4-FFF2-40B4-BE49-F238E27FC236}">
                <a16:creationId xmlns:a16="http://schemas.microsoft.com/office/drawing/2014/main" id="{0ED24395-27A2-3044-B8FF-43FAE460A9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4125" y="457200"/>
            <a:ext cx="2657475" cy="307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2" name="Picture 3">
            <a:extLst>
              <a:ext uri="{FF2B5EF4-FFF2-40B4-BE49-F238E27FC236}">
                <a16:creationId xmlns:a16="http://schemas.microsoft.com/office/drawing/2014/main" id="{C96B43F0-03BC-5844-8B56-5815DF22D1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9448" r="4213" b="-575"/>
          <a:stretch>
            <a:fillRect/>
          </a:stretch>
        </p:blipFill>
        <p:spPr bwMode="auto">
          <a:xfrm>
            <a:off x="4572000" y="3581400"/>
            <a:ext cx="4046538"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10CE495D-7863-CA44-966B-AE052C137F31}"/>
              </a:ext>
            </a:extLst>
          </p:cNvPr>
          <p:cNvSpPr/>
          <p:nvPr/>
        </p:nvSpPr>
        <p:spPr>
          <a:xfrm>
            <a:off x="355600" y="3821113"/>
            <a:ext cx="4164013" cy="2032000"/>
          </a:xfrm>
          <a:prstGeom prst="rect">
            <a:avLst/>
          </a:prstGeom>
        </p:spPr>
        <p:txBody>
          <a:bodyPr>
            <a:spAutoFit/>
          </a:bodyPr>
          <a:lstStyle/>
          <a:p>
            <a:pPr eaLnBrk="1" hangingPunct="1">
              <a:defRPr/>
            </a:pPr>
            <a:r>
              <a:rPr lang="en-GB" dirty="0">
                <a:latin typeface="+mn-lt"/>
                <a:ea typeface="+mn-ea"/>
              </a:rPr>
              <a:t>10 GeV weak-focusing </a:t>
            </a:r>
            <a:r>
              <a:rPr lang="en-GB" dirty="0" err="1">
                <a:latin typeface="+mn-lt"/>
                <a:ea typeface="+mn-ea"/>
              </a:rPr>
              <a:t>Synchrophasotron</a:t>
            </a:r>
            <a:r>
              <a:rPr lang="en-GB" dirty="0">
                <a:latin typeface="+mn-lt"/>
                <a:ea typeface="+mn-ea"/>
              </a:rPr>
              <a:t> built in Dubna in 1957, the biggest and the most powerful of its time. Its magnets weigh 36,000 tons and it was registered in the Guinness Book of Records as the heaviest in the world.</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a:extLst>
              <a:ext uri="{FF2B5EF4-FFF2-40B4-BE49-F238E27FC236}">
                <a16:creationId xmlns:a16="http://schemas.microsoft.com/office/drawing/2014/main" id="{CEB0E6BB-2387-8D43-88DE-5557C8E4600A}"/>
              </a:ext>
            </a:extLst>
          </p:cNvPr>
          <p:cNvSpPr>
            <a:spLocks noGrp="1" noChangeArrowheads="1"/>
          </p:cNvSpPr>
          <p:nvPr>
            <p:ph type="title"/>
          </p:nvPr>
        </p:nvSpPr>
        <p:spPr/>
        <p:txBody>
          <a:bodyPr/>
          <a:lstStyle/>
          <a:p>
            <a:r>
              <a:rPr lang="en-CH" altLang="en-CH">
                <a:ea typeface="ＭＳ Ｐゴシック" panose="020B0600070205080204" pitchFamily="34" charset="-128"/>
              </a:rPr>
              <a:t>Synchrotron – Focusing Magnets</a:t>
            </a:r>
          </a:p>
        </p:txBody>
      </p:sp>
      <p:pic>
        <p:nvPicPr>
          <p:cNvPr id="60418" name="Content Placeholder 3">
            <a:extLst>
              <a:ext uri="{FF2B5EF4-FFF2-40B4-BE49-F238E27FC236}">
                <a16:creationId xmlns:a16="http://schemas.microsoft.com/office/drawing/2014/main" id="{0FB4AE0B-0B27-4B47-8978-2C236B19CFC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00088" y="1600200"/>
            <a:ext cx="7743825" cy="4530725"/>
          </a:xfrm>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ontent Placeholder 2">
            <a:extLst>
              <a:ext uri="{FF2B5EF4-FFF2-40B4-BE49-F238E27FC236}">
                <a16:creationId xmlns:a16="http://schemas.microsoft.com/office/drawing/2014/main" id="{D8CF54DF-F53F-F542-BF50-797AB584DEAC}"/>
              </a:ext>
            </a:extLst>
          </p:cNvPr>
          <p:cNvSpPr>
            <a:spLocks noGrp="1" noChangeArrowheads="1"/>
          </p:cNvSpPr>
          <p:nvPr>
            <p:ph idx="1"/>
          </p:nvPr>
        </p:nvSpPr>
        <p:spPr>
          <a:xfrm>
            <a:off x="401638" y="228600"/>
            <a:ext cx="6227762" cy="2133600"/>
          </a:xfrm>
        </p:spPr>
        <p:txBody>
          <a:bodyPr/>
          <a:lstStyle/>
          <a:p>
            <a:r>
              <a:rPr lang="en-GB" altLang="en-US" sz="2800">
                <a:ea typeface="ＭＳ Ｐゴシック" panose="020B0600070205080204" pitchFamily="34" charset="-128"/>
              </a:rPr>
              <a:t>“Strong focusing” alternates focusing-defocusing forces (provided by quadrupoles) to give overall focusing in both X &amp; Y planes. </a:t>
            </a:r>
          </a:p>
        </p:txBody>
      </p:sp>
      <p:pic>
        <p:nvPicPr>
          <p:cNvPr id="61442" name="Picture 2">
            <a:extLst>
              <a:ext uri="{FF2B5EF4-FFF2-40B4-BE49-F238E27FC236}">
                <a16:creationId xmlns:a16="http://schemas.microsoft.com/office/drawing/2014/main" id="{5E565B7F-5774-7B47-A825-0240C0ABDA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4750" y="2565400"/>
            <a:ext cx="2781300"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3" name="Picture 2">
            <a:extLst>
              <a:ext uri="{FF2B5EF4-FFF2-40B4-BE49-F238E27FC236}">
                <a16:creationId xmlns:a16="http://schemas.microsoft.com/office/drawing/2014/main" id="{F788B03E-C325-1C4B-84AF-D032C5E600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85750"/>
            <a:ext cx="276225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4" name="Rectangle 7">
            <a:extLst>
              <a:ext uri="{FF2B5EF4-FFF2-40B4-BE49-F238E27FC236}">
                <a16:creationId xmlns:a16="http://schemas.microsoft.com/office/drawing/2014/main" id="{E1AEB53B-F324-434D-9762-FA75D751D849}"/>
              </a:ext>
            </a:extLst>
          </p:cNvPr>
          <p:cNvSpPr>
            <a:spLocks noChangeArrowheads="1"/>
          </p:cNvSpPr>
          <p:nvPr/>
        </p:nvSpPr>
        <p:spPr bwMode="auto">
          <a:xfrm>
            <a:off x="6289675" y="254000"/>
            <a:ext cx="1800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600">
                <a:solidFill>
                  <a:srgbClr val="000000"/>
                </a:solidFill>
              </a:rPr>
              <a:t>Transverse trajectories </a:t>
            </a:r>
            <a:endParaRPr lang="en-GB" altLang="en-US" sz="1800"/>
          </a:p>
        </p:txBody>
      </p:sp>
      <p:sp>
        <p:nvSpPr>
          <p:cNvPr id="61445" name="Rectangle 8">
            <a:extLst>
              <a:ext uri="{FF2B5EF4-FFF2-40B4-BE49-F238E27FC236}">
                <a16:creationId xmlns:a16="http://schemas.microsoft.com/office/drawing/2014/main" id="{43A86309-9E56-9947-976C-71C48B0ED9DF}"/>
              </a:ext>
            </a:extLst>
          </p:cNvPr>
          <p:cNvSpPr>
            <a:spLocks noChangeArrowheads="1"/>
          </p:cNvSpPr>
          <p:nvPr/>
        </p:nvSpPr>
        <p:spPr bwMode="auto">
          <a:xfrm rot="-248235">
            <a:off x="7777163" y="1776413"/>
            <a:ext cx="11874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200">
                <a:solidFill>
                  <a:srgbClr val="000000"/>
                </a:solidFill>
              </a:rPr>
              <a:t>Weak focusing</a:t>
            </a:r>
            <a:endParaRPr lang="en-GB" altLang="en-US" sz="1400"/>
          </a:p>
        </p:txBody>
      </p:sp>
      <p:sp>
        <p:nvSpPr>
          <p:cNvPr id="61446" name="Rectangle 9">
            <a:extLst>
              <a:ext uri="{FF2B5EF4-FFF2-40B4-BE49-F238E27FC236}">
                <a16:creationId xmlns:a16="http://schemas.microsoft.com/office/drawing/2014/main" id="{5BB6BB40-5CF0-BC49-8041-74C35AD95F34}"/>
              </a:ext>
            </a:extLst>
          </p:cNvPr>
          <p:cNvSpPr>
            <a:spLocks noChangeArrowheads="1"/>
          </p:cNvSpPr>
          <p:nvPr/>
        </p:nvSpPr>
        <p:spPr bwMode="auto">
          <a:xfrm rot="-1828535">
            <a:off x="7874000" y="414338"/>
            <a:ext cx="12509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200">
                <a:solidFill>
                  <a:srgbClr val="000000"/>
                </a:solidFill>
              </a:rPr>
              <a:t>Strong focusing</a:t>
            </a:r>
            <a:endParaRPr lang="en-GB" altLang="en-US" sz="1400"/>
          </a:p>
        </p:txBody>
      </p:sp>
      <p:pic>
        <p:nvPicPr>
          <p:cNvPr id="61447" name="Picture 2">
            <a:extLst>
              <a:ext uri="{FF2B5EF4-FFF2-40B4-BE49-F238E27FC236}">
                <a16:creationId xmlns:a16="http://schemas.microsoft.com/office/drawing/2014/main" id="{E984686B-14DA-D343-AD9B-856E99314A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24377"/>
          <a:stretch>
            <a:fillRect/>
          </a:stretch>
        </p:blipFill>
        <p:spPr bwMode="auto">
          <a:xfrm>
            <a:off x="381000" y="3668713"/>
            <a:ext cx="358775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3B6C9FFF-64BF-614A-A8C5-7C3F5FF871A7}"/>
              </a:ext>
            </a:extLst>
          </p:cNvPr>
          <p:cNvSpPr/>
          <p:nvPr/>
        </p:nvSpPr>
        <p:spPr>
          <a:xfrm>
            <a:off x="228600" y="5802313"/>
            <a:ext cx="5391150" cy="369887"/>
          </a:xfrm>
          <a:prstGeom prst="rect">
            <a:avLst/>
          </a:prstGeom>
        </p:spPr>
        <p:txBody>
          <a:bodyPr wrap="none">
            <a:spAutoFit/>
          </a:bodyPr>
          <a:lstStyle/>
          <a:p>
            <a:pPr eaLnBrk="1" hangingPunct="1">
              <a:defRPr/>
            </a:pPr>
            <a:r>
              <a:rPr lang="en-GB" dirty="0">
                <a:latin typeface="+mn-lt"/>
                <a:ea typeface="+mn-ea"/>
              </a:rPr>
              <a:t>200-m diameter ring, weight of magnets 3,800 tons</a:t>
            </a:r>
          </a:p>
        </p:txBody>
      </p:sp>
      <p:sp>
        <p:nvSpPr>
          <p:cNvPr id="13" name="Rectangle 12">
            <a:extLst>
              <a:ext uri="{FF2B5EF4-FFF2-40B4-BE49-F238E27FC236}">
                <a16:creationId xmlns:a16="http://schemas.microsoft.com/office/drawing/2014/main" id="{8F85ECD7-906C-FC40-ACDB-13ADA16A39B4}"/>
              </a:ext>
            </a:extLst>
          </p:cNvPr>
          <p:cNvSpPr/>
          <p:nvPr/>
        </p:nvSpPr>
        <p:spPr>
          <a:xfrm>
            <a:off x="5791200" y="5124450"/>
            <a:ext cx="3165475" cy="1200150"/>
          </a:xfrm>
          <a:prstGeom prst="rect">
            <a:avLst/>
          </a:prstGeom>
        </p:spPr>
        <p:txBody>
          <a:bodyPr>
            <a:spAutoFit/>
          </a:bodyPr>
          <a:lstStyle/>
          <a:p>
            <a:pPr eaLnBrk="1" hangingPunct="1">
              <a:defRPr/>
            </a:pPr>
            <a:r>
              <a:rPr lang="en-GB" dirty="0">
                <a:latin typeface="+mn-lt"/>
                <a:ea typeface="+mn-ea"/>
              </a:rPr>
              <a:t>CERN's Proton Synchrotron, was the first operating strong-focusing accelerator.</a:t>
            </a:r>
          </a:p>
          <a:p>
            <a:pPr eaLnBrk="1" hangingPunct="1">
              <a:defRPr/>
            </a:pPr>
            <a:endParaRPr lang="en-GB" dirty="0">
              <a:latin typeface="+mn-lt"/>
              <a:ea typeface="+mn-ea"/>
            </a:endParaRPr>
          </a:p>
        </p:txBody>
      </p:sp>
      <p:sp>
        <p:nvSpPr>
          <p:cNvPr id="14" name="Rectangle 13">
            <a:extLst>
              <a:ext uri="{FF2B5EF4-FFF2-40B4-BE49-F238E27FC236}">
                <a16:creationId xmlns:a16="http://schemas.microsoft.com/office/drawing/2014/main" id="{719D042A-FACA-8845-8563-8087240DD930}"/>
              </a:ext>
            </a:extLst>
          </p:cNvPr>
          <p:cNvSpPr/>
          <p:nvPr/>
        </p:nvSpPr>
        <p:spPr>
          <a:xfrm>
            <a:off x="250825" y="2565400"/>
            <a:ext cx="5761038" cy="1016000"/>
          </a:xfrm>
          <a:prstGeom prst="rect">
            <a:avLst/>
          </a:prstGeom>
        </p:spPr>
        <p:txBody>
          <a:bodyPr>
            <a:spAutoFit/>
          </a:bodyPr>
          <a:lstStyle/>
          <a:p>
            <a:pPr eaLnBrk="1" hangingPunct="1">
              <a:defRPr/>
            </a:pPr>
            <a:r>
              <a:rPr lang="en-GB" sz="2000" dirty="0">
                <a:latin typeface="+mn-lt"/>
                <a:ea typeface="+mn-ea"/>
              </a:rPr>
              <a:t>Strong focusing allows use of more compact magnets, thus achieving many times larger energy with the same cost.</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a:extLst>
              <a:ext uri="{FF2B5EF4-FFF2-40B4-BE49-F238E27FC236}">
                <a16:creationId xmlns:a16="http://schemas.microsoft.com/office/drawing/2014/main" id="{FCEA3206-B95A-AA45-AC8B-FF85C3D0B7C7}"/>
              </a:ext>
            </a:extLst>
          </p:cNvPr>
          <p:cNvSpPr>
            <a:spLocks noGrp="1" noChangeArrowheads="1"/>
          </p:cNvSpPr>
          <p:nvPr>
            <p:ph type="title"/>
          </p:nvPr>
        </p:nvSpPr>
        <p:spPr/>
        <p:txBody>
          <a:bodyPr/>
          <a:lstStyle/>
          <a:p>
            <a:r>
              <a:rPr lang="en-CH" altLang="en-CH">
                <a:ea typeface="ＭＳ Ｐゴシック" panose="020B0600070205080204" pitchFamily="34" charset="-128"/>
              </a:rPr>
              <a:t>Synchtroton – Phase Stability</a:t>
            </a:r>
          </a:p>
        </p:txBody>
      </p:sp>
      <p:pic>
        <p:nvPicPr>
          <p:cNvPr id="63490" name="Content Placeholder 3">
            <a:extLst>
              <a:ext uri="{FF2B5EF4-FFF2-40B4-BE49-F238E27FC236}">
                <a16:creationId xmlns:a16="http://schemas.microsoft.com/office/drawing/2014/main" id="{7E0AD89C-420A-4747-BF8D-2428F69BBF9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71525" y="1600200"/>
            <a:ext cx="7600950" cy="4530725"/>
          </a:xfr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a:extLst>
              <a:ext uri="{FF2B5EF4-FFF2-40B4-BE49-F238E27FC236}">
                <a16:creationId xmlns:a16="http://schemas.microsoft.com/office/drawing/2014/main" id="{622A36B9-A9C1-2847-986A-3BA5231FFF64}"/>
              </a:ext>
            </a:extLst>
          </p:cNvPr>
          <p:cNvSpPr>
            <a:spLocks noGrp="1" noChangeArrowheads="1"/>
          </p:cNvSpPr>
          <p:nvPr>
            <p:ph type="title"/>
          </p:nvPr>
        </p:nvSpPr>
        <p:spPr/>
        <p:txBody>
          <a:bodyPr/>
          <a:lstStyle/>
          <a:p>
            <a:r>
              <a:rPr lang="en-US" altLang="en-US">
                <a:ea typeface="ＭＳ Ｐゴシック" panose="020B0600070205080204" pitchFamily="34" charset="-128"/>
              </a:rPr>
              <a:t>Introduction</a:t>
            </a:r>
          </a:p>
        </p:txBody>
      </p:sp>
      <p:pic>
        <p:nvPicPr>
          <p:cNvPr id="22530" name="Picture 4">
            <a:extLst>
              <a:ext uri="{FF2B5EF4-FFF2-40B4-BE49-F238E27FC236}">
                <a16:creationId xmlns:a16="http://schemas.microsoft.com/office/drawing/2014/main" id="{5636030C-94F7-624D-A3EE-AA3512B2040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24000" y="1143000"/>
            <a:ext cx="6248400" cy="4851400"/>
          </a:xfrm>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7D8176CF-4335-1246-995A-7A63C2E8F18B}"/>
              </a:ext>
            </a:extLst>
          </p:cNvPr>
          <p:cNvSpPr>
            <a:spLocks noGrp="1"/>
          </p:cNvSpPr>
          <p:nvPr>
            <p:ph type="title"/>
          </p:nvPr>
        </p:nvSpPr>
        <p:spPr>
          <a:xfrm>
            <a:off x="381000" y="228600"/>
            <a:ext cx="7772400" cy="914400"/>
          </a:xfrm>
        </p:spPr>
        <p:txBody>
          <a:bodyPr/>
          <a:lstStyle/>
          <a:p>
            <a:pPr>
              <a:defRPr/>
            </a:pPr>
            <a:r>
              <a:rPr lang="en-GB" dirty="0">
                <a:solidFill>
                  <a:schemeClr val="tx2">
                    <a:lumMod val="75000"/>
                  </a:schemeClr>
                </a:solidFill>
              </a:rPr>
              <a:t>Why Colliders?</a:t>
            </a:r>
          </a:p>
        </p:txBody>
      </p:sp>
      <p:sp>
        <p:nvSpPr>
          <p:cNvPr id="64514" name="AutoShape 4">
            <a:extLst>
              <a:ext uri="{FF2B5EF4-FFF2-40B4-BE49-F238E27FC236}">
                <a16:creationId xmlns:a16="http://schemas.microsoft.com/office/drawing/2014/main" id="{76EDBD58-F4EC-1A44-8670-190C4D830ACF}"/>
              </a:ext>
            </a:extLst>
          </p:cNvPr>
          <p:cNvSpPr>
            <a:spLocks noChangeArrowheads="1"/>
          </p:cNvSpPr>
          <p:nvPr/>
        </p:nvSpPr>
        <p:spPr bwMode="auto">
          <a:xfrm>
            <a:off x="3200400" y="4572000"/>
            <a:ext cx="1371600" cy="1066800"/>
          </a:xfrm>
          <a:prstGeom prst="irregularSeal2">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15" name="Line 5">
            <a:extLst>
              <a:ext uri="{FF2B5EF4-FFF2-40B4-BE49-F238E27FC236}">
                <a16:creationId xmlns:a16="http://schemas.microsoft.com/office/drawing/2014/main" id="{9CF47142-A5BB-B245-9A26-197ACF71716E}"/>
              </a:ext>
            </a:extLst>
          </p:cNvPr>
          <p:cNvSpPr>
            <a:spLocks noChangeShapeType="1"/>
          </p:cNvSpPr>
          <p:nvPr/>
        </p:nvSpPr>
        <p:spPr bwMode="auto">
          <a:xfrm flipH="1" flipV="1">
            <a:off x="4724400" y="5105400"/>
            <a:ext cx="12192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64516" name="Line 6">
            <a:extLst>
              <a:ext uri="{FF2B5EF4-FFF2-40B4-BE49-F238E27FC236}">
                <a16:creationId xmlns:a16="http://schemas.microsoft.com/office/drawing/2014/main" id="{3D92C71F-4A2D-F84D-AA21-A92309D42129}"/>
              </a:ext>
            </a:extLst>
          </p:cNvPr>
          <p:cNvSpPr>
            <a:spLocks noChangeShapeType="1"/>
          </p:cNvSpPr>
          <p:nvPr/>
        </p:nvSpPr>
        <p:spPr bwMode="auto">
          <a:xfrm flipV="1">
            <a:off x="1828800" y="5105400"/>
            <a:ext cx="10668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64517" name="Oval 8">
            <a:extLst>
              <a:ext uri="{FF2B5EF4-FFF2-40B4-BE49-F238E27FC236}">
                <a16:creationId xmlns:a16="http://schemas.microsoft.com/office/drawing/2014/main" id="{03228A11-27AC-4B42-B2CF-77CA16CE1677}"/>
              </a:ext>
            </a:extLst>
          </p:cNvPr>
          <p:cNvSpPr>
            <a:spLocks noChangeArrowheads="1"/>
          </p:cNvSpPr>
          <p:nvPr/>
        </p:nvSpPr>
        <p:spPr bwMode="auto">
          <a:xfrm>
            <a:off x="6096000" y="4876800"/>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18" name="Oval 17">
            <a:extLst>
              <a:ext uri="{FF2B5EF4-FFF2-40B4-BE49-F238E27FC236}">
                <a16:creationId xmlns:a16="http://schemas.microsoft.com/office/drawing/2014/main" id="{9F6E7F2C-4209-344B-9CEF-8CC8B7034A13}"/>
              </a:ext>
            </a:extLst>
          </p:cNvPr>
          <p:cNvSpPr>
            <a:spLocks noChangeArrowheads="1"/>
          </p:cNvSpPr>
          <p:nvPr/>
        </p:nvSpPr>
        <p:spPr bwMode="auto">
          <a:xfrm>
            <a:off x="1219200" y="4876800"/>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19" name="Line 6">
            <a:extLst>
              <a:ext uri="{FF2B5EF4-FFF2-40B4-BE49-F238E27FC236}">
                <a16:creationId xmlns:a16="http://schemas.microsoft.com/office/drawing/2014/main" id="{F0FD829D-1D9D-9F4F-8892-70284CE16820}"/>
              </a:ext>
            </a:extLst>
          </p:cNvPr>
          <p:cNvSpPr>
            <a:spLocks noChangeShapeType="1"/>
          </p:cNvSpPr>
          <p:nvPr/>
        </p:nvSpPr>
        <p:spPr bwMode="auto">
          <a:xfrm flipV="1">
            <a:off x="933450" y="1760538"/>
            <a:ext cx="10668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64520" name="Oval 8">
            <a:extLst>
              <a:ext uri="{FF2B5EF4-FFF2-40B4-BE49-F238E27FC236}">
                <a16:creationId xmlns:a16="http://schemas.microsoft.com/office/drawing/2014/main" id="{E9E06312-3535-8D43-81DB-C10D5B8E5228}"/>
              </a:ext>
            </a:extLst>
          </p:cNvPr>
          <p:cNvSpPr>
            <a:spLocks noChangeArrowheads="1"/>
          </p:cNvSpPr>
          <p:nvPr/>
        </p:nvSpPr>
        <p:spPr bwMode="auto">
          <a:xfrm>
            <a:off x="2700338" y="1531938"/>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21" name="Oval 17">
            <a:extLst>
              <a:ext uri="{FF2B5EF4-FFF2-40B4-BE49-F238E27FC236}">
                <a16:creationId xmlns:a16="http://schemas.microsoft.com/office/drawing/2014/main" id="{AF005E18-252F-634B-B584-D7CB78A829A0}"/>
              </a:ext>
            </a:extLst>
          </p:cNvPr>
          <p:cNvSpPr>
            <a:spLocks noChangeArrowheads="1"/>
          </p:cNvSpPr>
          <p:nvPr/>
        </p:nvSpPr>
        <p:spPr bwMode="auto">
          <a:xfrm>
            <a:off x="323850" y="1531938"/>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cxnSp>
        <p:nvCxnSpPr>
          <p:cNvPr id="15" name="Straight Connector 14">
            <a:extLst>
              <a:ext uri="{FF2B5EF4-FFF2-40B4-BE49-F238E27FC236}">
                <a16:creationId xmlns:a16="http://schemas.microsoft.com/office/drawing/2014/main" id="{7C727068-4850-9148-AEF4-011ED76214FC}"/>
              </a:ext>
            </a:extLst>
          </p:cNvPr>
          <p:cNvCxnSpPr/>
          <p:nvPr/>
        </p:nvCxnSpPr>
        <p:spPr>
          <a:xfrm>
            <a:off x="0" y="3716338"/>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4523" name="Rectangle 15">
            <a:extLst>
              <a:ext uri="{FF2B5EF4-FFF2-40B4-BE49-F238E27FC236}">
                <a16:creationId xmlns:a16="http://schemas.microsoft.com/office/drawing/2014/main" id="{67918BC4-0864-894C-BFAE-1CD90BA441D8}"/>
              </a:ext>
            </a:extLst>
          </p:cNvPr>
          <p:cNvSpPr>
            <a:spLocks noChangeArrowheads="1"/>
          </p:cNvSpPr>
          <p:nvPr/>
        </p:nvSpPr>
        <p:spPr bwMode="auto">
          <a:xfrm>
            <a:off x="280988" y="1052513"/>
            <a:ext cx="511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C00000"/>
                </a:solidFill>
                <a:latin typeface="Corbel" panose="020B0503020204020204" pitchFamily="34" charset="0"/>
              </a:rPr>
              <a:t>v~c</a:t>
            </a:r>
            <a:endParaRPr lang="en-GB" altLang="en-US">
              <a:solidFill>
                <a:srgbClr val="C00000"/>
              </a:solidFill>
            </a:endParaRPr>
          </a:p>
        </p:txBody>
      </p:sp>
      <p:sp>
        <p:nvSpPr>
          <p:cNvPr id="64524" name="Rectangle 16">
            <a:extLst>
              <a:ext uri="{FF2B5EF4-FFF2-40B4-BE49-F238E27FC236}">
                <a16:creationId xmlns:a16="http://schemas.microsoft.com/office/drawing/2014/main" id="{8F21D0ED-6228-8F4F-BFDD-B55AF0690F25}"/>
              </a:ext>
            </a:extLst>
          </p:cNvPr>
          <p:cNvSpPr>
            <a:spLocks noChangeArrowheads="1"/>
          </p:cNvSpPr>
          <p:nvPr/>
        </p:nvSpPr>
        <p:spPr bwMode="auto">
          <a:xfrm>
            <a:off x="107950" y="1946275"/>
            <a:ext cx="13067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dirty="0">
                <a:solidFill>
                  <a:srgbClr val="C00000"/>
                </a:solidFill>
                <a:latin typeface="Corbel" panose="020B0503020204020204" pitchFamily="34" charset="0"/>
              </a:rPr>
              <a:t>E</a:t>
            </a:r>
            <a:r>
              <a:rPr lang="en-GB" altLang="en-US" baseline="-25000" dirty="0">
                <a:solidFill>
                  <a:srgbClr val="C00000"/>
                </a:solidFill>
                <a:latin typeface="Corbel" panose="020B0503020204020204" pitchFamily="34" charset="0"/>
              </a:rPr>
              <a:t>B</a:t>
            </a:r>
            <a:r>
              <a:rPr lang="en-GB" altLang="en-US" dirty="0">
                <a:solidFill>
                  <a:srgbClr val="C00000"/>
                </a:solidFill>
                <a:latin typeface="Corbel" panose="020B0503020204020204" pitchFamily="34" charset="0"/>
              </a:rPr>
              <a:t> = </a:t>
            </a:r>
            <a:r>
              <a:rPr lang="en-GB" altLang="en-US" b="1" dirty="0">
                <a:solidFill>
                  <a:srgbClr val="C00000"/>
                </a:solidFill>
                <a:latin typeface="Symbol" pitchFamily="2" charset="2"/>
              </a:rPr>
              <a:t>g </a:t>
            </a:r>
            <a:r>
              <a:rPr lang="en-GB" altLang="en-US" dirty="0">
                <a:solidFill>
                  <a:srgbClr val="C00000"/>
                </a:solidFill>
                <a:latin typeface="Corbel" panose="020B0503020204020204" pitchFamily="34" charset="0"/>
              </a:rPr>
              <a:t>m</a:t>
            </a:r>
            <a:r>
              <a:rPr lang="en-GB" altLang="en-US" baseline="-25000" dirty="0">
                <a:solidFill>
                  <a:srgbClr val="C00000"/>
                </a:solidFill>
                <a:latin typeface="Corbel" panose="020B0503020204020204" pitchFamily="34" charset="0"/>
              </a:rPr>
              <a:t>0</a:t>
            </a:r>
            <a:r>
              <a:rPr lang="en-GB" altLang="en-US" dirty="0">
                <a:solidFill>
                  <a:srgbClr val="C00000"/>
                </a:solidFill>
                <a:latin typeface="Corbel" panose="020B0503020204020204" pitchFamily="34" charset="0"/>
              </a:rPr>
              <a:t> c</a:t>
            </a:r>
            <a:r>
              <a:rPr lang="en-GB" altLang="en-US" baseline="30000" dirty="0">
                <a:solidFill>
                  <a:srgbClr val="C00000"/>
                </a:solidFill>
                <a:latin typeface="Corbel" panose="020B0503020204020204" pitchFamily="34" charset="0"/>
              </a:rPr>
              <a:t>2</a:t>
            </a:r>
          </a:p>
          <a:p>
            <a:r>
              <a:rPr lang="en-GB" altLang="en-US" dirty="0">
                <a:solidFill>
                  <a:srgbClr val="C00000"/>
                </a:solidFill>
                <a:latin typeface="Corbel" panose="020B0503020204020204" pitchFamily="34" charset="0"/>
              </a:rPr>
              <a:t>P</a:t>
            </a:r>
            <a:r>
              <a:rPr lang="en-GB" altLang="en-US" baseline="-25000" dirty="0">
                <a:solidFill>
                  <a:srgbClr val="C00000"/>
                </a:solidFill>
                <a:latin typeface="Corbel" panose="020B0503020204020204" pitchFamily="34" charset="0"/>
              </a:rPr>
              <a:t>B</a:t>
            </a:r>
            <a:r>
              <a:rPr lang="en-GB" altLang="en-US" dirty="0">
                <a:solidFill>
                  <a:srgbClr val="C00000"/>
                </a:solidFill>
                <a:latin typeface="Corbel" panose="020B0503020204020204" pitchFamily="34" charset="0"/>
              </a:rPr>
              <a:t> = </a:t>
            </a:r>
            <a:r>
              <a:rPr lang="en-GB" altLang="en-US" b="1" dirty="0">
                <a:solidFill>
                  <a:srgbClr val="C00000"/>
                </a:solidFill>
                <a:latin typeface="Symbol" pitchFamily="2" charset="2"/>
              </a:rPr>
              <a:t>g</a:t>
            </a:r>
            <a:r>
              <a:rPr lang="en-GB" altLang="en-US" dirty="0">
                <a:solidFill>
                  <a:srgbClr val="C00000"/>
                </a:solidFill>
                <a:latin typeface="Corbel" panose="020B0503020204020204" pitchFamily="34" charset="0"/>
              </a:rPr>
              <a:t> m</a:t>
            </a:r>
            <a:r>
              <a:rPr lang="en-GB" altLang="en-US" baseline="-25000" dirty="0">
                <a:solidFill>
                  <a:srgbClr val="C00000"/>
                </a:solidFill>
                <a:latin typeface="Corbel" panose="020B0503020204020204" pitchFamily="34" charset="0"/>
              </a:rPr>
              <a:t>0</a:t>
            </a:r>
            <a:r>
              <a:rPr lang="en-GB" altLang="en-US" dirty="0">
                <a:solidFill>
                  <a:srgbClr val="C00000"/>
                </a:solidFill>
                <a:latin typeface="Corbel" panose="020B0503020204020204" pitchFamily="34" charset="0"/>
              </a:rPr>
              <a:t> v</a:t>
            </a:r>
            <a:endParaRPr lang="en-GB" altLang="en-US" baseline="30000" dirty="0">
              <a:solidFill>
                <a:srgbClr val="C00000"/>
              </a:solidFill>
              <a:latin typeface="Corbel" panose="020B0503020204020204" pitchFamily="34" charset="0"/>
            </a:endParaRPr>
          </a:p>
        </p:txBody>
      </p:sp>
      <p:sp>
        <p:nvSpPr>
          <p:cNvPr id="64525" name="Rectangle 17">
            <a:extLst>
              <a:ext uri="{FF2B5EF4-FFF2-40B4-BE49-F238E27FC236}">
                <a16:creationId xmlns:a16="http://schemas.microsoft.com/office/drawing/2014/main" id="{794266F2-2B64-7B49-B271-EE2E58CC9BE8}"/>
              </a:ext>
            </a:extLst>
          </p:cNvPr>
          <p:cNvSpPr>
            <a:spLocks noChangeArrowheads="1"/>
          </p:cNvSpPr>
          <p:nvPr/>
        </p:nvSpPr>
        <p:spPr bwMode="auto">
          <a:xfrm>
            <a:off x="2632075" y="1052513"/>
            <a:ext cx="528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C00000"/>
                </a:solidFill>
                <a:latin typeface="Corbel" panose="020B0503020204020204" pitchFamily="34" charset="0"/>
              </a:rPr>
              <a:t>v=0</a:t>
            </a:r>
            <a:endParaRPr lang="en-GB" altLang="en-US">
              <a:solidFill>
                <a:srgbClr val="C00000"/>
              </a:solidFill>
            </a:endParaRPr>
          </a:p>
        </p:txBody>
      </p:sp>
      <p:sp>
        <p:nvSpPr>
          <p:cNvPr id="64526" name="Oval 8">
            <a:extLst>
              <a:ext uri="{FF2B5EF4-FFF2-40B4-BE49-F238E27FC236}">
                <a16:creationId xmlns:a16="http://schemas.microsoft.com/office/drawing/2014/main" id="{D9EB8E9D-6BC1-DB41-B392-D5FAE2B7D90F}"/>
              </a:ext>
            </a:extLst>
          </p:cNvPr>
          <p:cNvSpPr>
            <a:spLocks noChangeArrowheads="1"/>
          </p:cNvSpPr>
          <p:nvPr/>
        </p:nvSpPr>
        <p:spPr bwMode="auto">
          <a:xfrm>
            <a:off x="6923088" y="1557338"/>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27" name="Oval 17">
            <a:extLst>
              <a:ext uri="{FF2B5EF4-FFF2-40B4-BE49-F238E27FC236}">
                <a16:creationId xmlns:a16="http://schemas.microsoft.com/office/drawing/2014/main" id="{F95E7A9E-8E0A-CB46-AE5E-3D1B6C360A82}"/>
              </a:ext>
            </a:extLst>
          </p:cNvPr>
          <p:cNvSpPr>
            <a:spLocks noChangeArrowheads="1"/>
          </p:cNvSpPr>
          <p:nvPr/>
        </p:nvSpPr>
        <p:spPr bwMode="auto">
          <a:xfrm>
            <a:off x="6732588" y="1557338"/>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28" name="Line 6">
            <a:extLst>
              <a:ext uri="{FF2B5EF4-FFF2-40B4-BE49-F238E27FC236}">
                <a16:creationId xmlns:a16="http://schemas.microsoft.com/office/drawing/2014/main" id="{70886570-4247-0147-A759-CFA54D3D5676}"/>
              </a:ext>
            </a:extLst>
          </p:cNvPr>
          <p:cNvSpPr>
            <a:spLocks noChangeShapeType="1"/>
          </p:cNvSpPr>
          <p:nvPr/>
        </p:nvSpPr>
        <p:spPr bwMode="auto">
          <a:xfrm flipV="1">
            <a:off x="7380288" y="1773238"/>
            <a:ext cx="10668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22" name="4-Point Star 21">
            <a:extLst>
              <a:ext uri="{FF2B5EF4-FFF2-40B4-BE49-F238E27FC236}">
                <a16:creationId xmlns:a16="http://schemas.microsoft.com/office/drawing/2014/main" id="{64DA2E43-F691-F14A-8506-C24B59521BB5}"/>
              </a:ext>
            </a:extLst>
          </p:cNvPr>
          <p:cNvSpPr/>
          <p:nvPr/>
        </p:nvSpPr>
        <p:spPr>
          <a:xfrm>
            <a:off x="6948488" y="1341438"/>
            <a:ext cx="144462" cy="142875"/>
          </a:xfrm>
          <a:prstGeom prst="star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530" name="Rectangle 22">
            <a:extLst>
              <a:ext uri="{FF2B5EF4-FFF2-40B4-BE49-F238E27FC236}">
                <a16:creationId xmlns:a16="http://schemas.microsoft.com/office/drawing/2014/main" id="{6026310D-08AB-B94E-B023-47FBACAD0086}"/>
              </a:ext>
            </a:extLst>
          </p:cNvPr>
          <p:cNvSpPr>
            <a:spLocks noChangeArrowheads="1"/>
          </p:cNvSpPr>
          <p:nvPr/>
        </p:nvSpPr>
        <p:spPr bwMode="auto">
          <a:xfrm>
            <a:off x="4303713" y="1268413"/>
            <a:ext cx="9159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sz="5400" b="1">
                <a:solidFill>
                  <a:srgbClr val="FFFFFF"/>
                </a:solidFill>
                <a:latin typeface="Corbel" panose="020B0503020204020204" pitchFamily="34" charset="0"/>
              </a:rPr>
              <a:t>=&gt;</a:t>
            </a:r>
            <a:endParaRPr lang="en-GB" altLang="en-US" sz="4400" b="1"/>
          </a:p>
        </p:txBody>
      </p:sp>
      <p:sp>
        <p:nvSpPr>
          <p:cNvPr id="64531" name="Rectangle 23">
            <a:extLst>
              <a:ext uri="{FF2B5EF4-FFF2-40B4-BE49-F238E27FC236}">
                <a16:creationId xmlns:a16="http://schemas.microsoft.com/office/drawing/2014/main" id="{54EBF889-FA45-E445-B702-425D103E9F85}"/>
              </a:ext>
            </a:extLst>
          </p:cNvPr>
          <p:cNvSpPr>
            <a:spLocks noChangeArrowheads="1"/>
          </p:cNvSpPr>
          <p:nvPr/>
        </p:nvSpPr>
        <p:spPr bwMode="auto">
          <a:xfrm>
            <a:off x="287338" y="2852738"/>
            <a:ext cx="88566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0070C0"/>
                </a:solidFill>
                <a:latin typeface="Corbel" panose="020B0503020204020204" pitchFamily="34" charset="0"/>
              </a:rPr>
              <a:t>Only a tiny fraction of energy converted into mass of new particles</a:t>
            </a:r>
          </a:p>
          <a:p>
            <a:r>
              <a:rPr lang="en-GB" altLang="en-US">
                <a:solidFill>
                  <a:srgbClr val="0070C0"/>
                </a:solidFill>
                <a:latin typeface="Corbel" panose="020B0503020204020204" pitchFamily="34" charset="0"/>
              </a:rPr>
              <a:t>(due to energy and </a:t>
            </a:r>
            <a:r>
              <a:rPr lang="en-GB" altLang="en-US" u="sng">
                <a:solidFill>
                  <a:srgbClr val="0070C0"/>
                </a:solidFill>
                <a:latin typeface="Corbel" panose="020B0503020204020204" pitchFamily="34" charset="0"/>
              </a:rPr>
              <a:t>momentum</a:t>
            </a:r>
            <a:r>
              <a:rPr lang="en-GB" altLang="en-US">
                <a:solidFill>
                  <a:srgbClr val="0070C0"/>
                </a:solidFill>
                <a:latin typeface="Corbel" panose="020B0503020204020204" pitchFamily="34" charset="0"/>
              </a:rPr>
              <a:t> conservation)</a:t>
            </a:r>
            <a:endParaRPr lang="en-GB" altLang="en-US">
              <a:solidFill>
                <a:srgbClr val="0070C0"/>
              </a:solidFill>
            </a:endParaRPr>
          </a:p>
        </p:txBody>
      </p:sp>
      <p:sp>
        <p:nvSpPr>
          <p:cNvPr id="64532" name="Rectangle 24">
            <a:extLst>
              <a:ext uri="{FF2B5EF4-FFF2-40B4-BE49-F238E27FC236}">
                <a16:creationId xmlns:a16="http://schemas.microsoft.com/office/drawing/2014/main" id="{A3A38946-5333-C24C-85A4-EED743C6969C}"/>
              </a:ext>
            </a:extLst>
          </p:cNvPr>
          <p:cNvSpPr>
            <a:spLocks noChangeArrowheads="1"/>
          </p:cNvSpPr>
          <p:nvPr/>
        </p:nvSpPr>
        <p:spPr bwMode="auto">
          <a:xfrm>
            <a:off x="250825" y="6064250"/>
            <a:ext cx="72739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FFFFFF"/>
                </a:solidFill>
                <a:latin typeface="Corbel" panose="020B0503020204020204" pitchFamily="34" charset="0"/>
              </a:rPr>
              <a:t>Entire energy converted into the mass of new particles</a:t>
            </a:r>
            <a:endParaRPr lang="en-GB" altLang="en-US"/>
          </a:p>
        </p:txBody>
      </p:sp>
      <p:sp>
        <p:nvSpPr>
          <p:cNvPr id="64533" name="Rectangle 25">
            <a:extLst>
              <a:ext uri="{FF2B5EF4-FFF2-40B4-BE49-F238E27FC236}">
                <a16:creationId xmlns:a16="http://schemas.microsoft.com/office/drawing/2014/main" id="{DA05CB7F-7223-EC46-80D7-FBA50BAABD0B}"/>
              </a:ext>
            </a:extLst>
          </p:cNvPr>
          <p:cNvSpPr>
            <a:spLocks noChangeArrowheads="1"/>
          </p:cNvSpPr>
          <p:nvPr/>
        </p:nvSpPr>
        <p:spPr bwMode="auto">
          <a:xfrm>
            <a:off x="1187450" y="4365625"/>
            <a:ext cx="511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C00000"/>
                </a:solidFill>
                <a:latin typeface="Corbel" panose="020B0503020204020204" pitchFamily="34" charset="0"/>
              </a:rPr>
              <a:t>v~c</a:t>
            </a:r>
            <a:endParaRPr lang="en-GB" altLang="en-US">
              <a:solidFill>
                <a:srgbClr val="C00000"/>
              </a:solidFill>
            </a:endParaRPr>
          </a:p>
        </p:txBody>
      </p:sp>
      <p:sp>
        <p:nvSpPr>
          <p:cNvPr id="64534" name="Rectangle 26">
            <a:extLst>
              <a:ext uri="{FF2B5EF4-FFF2-40B4-BE49-F238E27FC236}">
                <a16:creationId xmlns:a16="http://schemas.microsoft.com/office/drawing/2014/main" id="{94FC6C86-A7C1-1C4D-9F55-2B6C313C4672}"/>
              </a:ext>
            </a:extLst>
          </p:cNvPr>
          <p:cNvSpPr>
            <a:spLocks noChangeArrowheads="1"/>
          </p:cNvSpPr>
          <p:nvPr/>
        </p:nvSpPr>
        <p:spPr bwMode="auto">
          <a:xfrm>
            <a:off x="6011863" y="4365625"/>
            <a:ext cx="511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C00000"/>
                </a:solidFill>
                <a:latin typeface="Corbel" panose="020B0503020204020204" pitchFamily="34" charset="0"/>
              </a:rPr>
              <a:t>v~c</a:t>
            </a:r>
            <a:endParaRPr lang="en-GB" altLang="en-US">
              <a:solidFill>
                <a:srgbClr val="C00000"/>
              </a:solidFill>
            </a:endParaRPr>
          </a:p>
        </p:txBody>
      </p:sp>
      <p:sp>
        <p:nvSpPr>
          <p:cNvPr id="64535" name="Rectangle 27">
            <a:extLst>
              <a:ext uri="{FF2B5EF4-FFF2-40B4-BE49-F238E27FC236}">
                <a16:creationId xmlns:a16="http://schemas.microsoft.com/office/drawing/2014/main" id="{62416DF3-39C4-2749-BFEF-18ECC54C899E}"/>
              </a:ext>
            </a:extLst>
          </p:cNvPr>
          <p:cNvSpPr>
            <a:spLocks noChangeArrowheads="1"/>
          </p:cNvSpPr>
          <p:nvPr/>
        </p:nvSpPr>
        <p:spPr bwMode="auto">
          <a:xfrm>
            <a:off x="827088" y="5300663"/>
            <a:ext cx="13067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dirty="0">
                <a:solidFill>
                  <a:srgbClr val="C00000"/>
                </a:solidFill>
                <a:latin typeface="Corbel" panose="020B0503020204020204" pitchFamily="34" charset="0"/>
              </a:rPr>
              <a:t>E</a:t>
            </a:r>
            <a:r>
              <a:rPr lang="en-GB" altLang="en-US" baseline="-25000" dirty="0">
                <a:solidFill>
                  <a:srgbClr val="C00000"/>
                </a:solidFill>
                <a:latin typeface="Corbel" panose="020B0503020204020204" pitchFamily="34" charset="0"/>
              </a:rPr>
              <a:t>B</a:t>
            </a:r>
            <a:r>
              <a:rPr lang="en-GB" altLang="en-US" dirty="0">
                <a:solidFill>
                  <a:srgbClr val="C00000"/>
                </a:solidFill>
                <a:latin typeface="Corbel" panose="020B0503020204020204" pitchFamily="34" charset="0"/>
              </a:rPr>
              <a:t> = </a:t>
            </a:r>
            <a:r>
              <a:rPr lang="en-GB" altLang="en-US" b="1" dirty="0">
                <a:solidFill>
                  <a:srgbClr val="C00000"/>
                </a:solidFill>
                <a:latin typeface="Symbol" pitchFamily="2" charset="2"/>
              </a:rPr>
              <a:t>g </a:t>
            </a:r>
            <a:r>
              <a:rPr lang="en-GB" altLang="en-US" dirty="0">
                <a:solidFill>
                  <a:srgbClr val="C00000"/>
                </a:solidFill>
                <a:latin typeface="Corbel" panose="020B0503020204020204" pitchFamily="34" charset="0"/>
              </a:rPr>
              <a:t>m</a:t>
            </a:r>
            <a:r>
              <a:rPr lang="en-GB" altLang="en-US" baseline="-25000" dirty="0">
                <a:solidFill>
                  <a:srgbClr val="C00000"/>
                </a:solidFill>
                <a:latin typeface="Corbel" panose="020B0503020204020204" pitchFamily="34" charset="0"/>
              </a:rPr>
              <a:t>0</a:t>
            </a:r>
            <a:r>
              <a:rPr lang="en-GB" altLang="en-US" dirty="0">
                <a:solidFill>
                  <a:srgbClr val="C00000"/>
                </a:solidFill>
                <a:latin typeface="Corbel" panose="020B0503020204020204" pitchFamily="34" charset="0"/>
              </a:rPr>
              <a:t> c</a:t>
            </a:r>
            <a:r>
              <a:rPr lang="en-GB" altLang="en-US" baseline="30000" dirty="0">
                <a:solidFill>
                  <a:srgbClr val="C00000"/>
                </a:solidFill>
                <a:latin typeface="Corbel" panose="020B0503020204020204" pitchFamily="34" charset="0"/>
              </a:rPr>
              <a:t>2</a:t>
            </a:r>
          </a:p>
        </p:txBody>
      </p:sp>
      <p:sp>
        <p:nvSpPr>
          <p:cNvPr id="64536" name="Rectangle 28">
            <a:extLst>
              <a:ext uri="{FF2B5EF4-FFF2-40B4-BE49-F238E27FC236}">
                <a16:creationId xmlns:a16="http://schemas.microsoft.com/office/drawing/2014/main" id="{4871100C-EDFE-6A4B-B18E-F4DE983F6DCE}"/>
              </a:ext>
            </a:extLst>
          </p:cNvPr>
          <p:cNvSpPr>
            <a:spLocks noChangeArrowheads="1"/>
          </p:cNvSpPr>
          <p:nvPr/>
        </p:nvSpPr>
        <p:spPr bwMode="auto">
          <a:xfrm>
            <a:off x="5724525" y="5300663"/>
            <a:ext cx="13067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dirty="0">
                <a:solidFill>
                  <a:srgbClr val="C00000"/>
                </a:solidFill>
                <a:latin typeface="Corbel" panose="020B0503020204020204" pitchFamily="34" charset="0"/>
              </a:rPr>
              <a:t>E</a:t>
            </a:r>
            <a:r>
              <a:rPr lang="en-GB" altLang="en-US" baseline="-25000" dirty="0">
                <a:solidFill>
                  <a:srgbClr val="C00000"/>
                </a:solidFill>
                <a:latin typeface="Corbel" panose="020B0503020204020204" pitchFamily="34" charset="0"/>
              </a:rPr>
              <a:t>B</a:t>
            </a:r>
            <a:r>
              <a:rPr lang="en-GB" altLang="en-US" dirty="0">
                <a:solidFill>
                  <a:srgbClr val="C00000"/>
                </a:solidFill>
                <a:latin typeface="Corbel" panose="020B0503020204020204" pitchFamily="34" charset="0"/>
              </a:rPr>
              <a:t> = </a:t>
            </a:r>
            <a:r>
              <a:rPr lang="en-GB" altLang="en-US" b="1" dirty="0">
                <a:solidFill>
                  <a:srgbClr val="C00000"/>
                </a:solidFill>
                <a:latin typeface="Symbol" pitchFamily="2" charset="2"/>
              </a:rPr>
              <a:t>g </a:t>
            </a:r>
            <a:r>
              <a:rPr lang="en-GB" altLang="en-US" dirty="0">
                <a:solidFill>
                  <a:srgbClr val="C00000"/>
                </a:solidFill>
                <a:latin typeface="Corbel" panose="020B0503020204020204" pitchFamily="34" charset="0"/>
              </a:rPr>
              <a:t>m</a:t>
            </a:r>
            <a:r>
              <a:rPr lang="en-GB" altLang="en-US" baseline="-25000" dirty="0">
                <a:solidFill>
                  <a:srgbClr val="C00000"/>
                </a:solidFill>
                <a:latin typeface="Corbel" panose="020B0503020204020204" pitchFamily="34" charset="0"/>
              </a:rPr>
              <a:t>0</a:t>
            </a:r>
            <a:r>
              <a:rPr lang="en-GB" altLang="en-US" dirty="0">
                <a:solidFill>
                  <a:srgbClr val="C00000"/>
                </a:solidFill>
                <a:latin typeface="Corbel" panose="020B0503020204020204" pitchFamily="34" charset="0"/>
              </a:rPr>
              <a:t> c</a:t>
            </a:r>
            <a:r>
              <a:rPr lang="en-GB" altLang="en-US" baseline="30000" dirty="0">
                <a:solidFill>
                  <a:srgbClr val="C00000"/>
                </a:solidFill>
                <a:latin typeface="Corbel" panose="020B0503020204020204" pitchFamily="34" charset="0"/>
              </a:rPr>
              <a:t>2</a:t>
            </a:r>
          </a:p>
        </p:txBody>
      </p:sp>
      <p:pic>
        <p:nvPicPr>
          <p:cNvPr id="64537" name="Picture 1">
            <a:extLst>
              <a:ext uri="{FF2B5EF4-FFF2-40B4-BE49-F238E27FC236}">
                <a16:creationId xmlns:a16="http://schemas.microsoft.com/office/drawing/2014/main" id="{048C9B98-863F-C241-8DB7-032F02A8E7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1125" y="1439863"/>
            <a:ext cx="18034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38" name="Picture 2">
            <a:extLst>
              <a:ext uri="{FF2B5EF4-FFF2-40B4-BE49-F238E27FC236}">
                <a16:creationId xmlns:a16="http://schemas.microsoft.com/office/drawing/2014/main" id="{0FCDFFF2-928C-6440-9E24-C11E65DFA2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7200" y="4079875"/>
            <a:ext cx="1778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F502E596-6064-CD4F-8F91-8828E4FA2311}"/>
              </a:ext>
            </a:extLst>
          </p:cNvPr>
          <p:cNvSpPr txBox="1">
            <a:spLocks/>
          </p:cNvSpPr>
          <p:nvPr/>
        </p:nvSpPr>
        <p:spPr>
          <a:xfrm>
            <a:off x="457200" y="274638"/>
            <a:ext cx="8229600" cy="1143000"/>
          </a:xfrm>
          <a:prstGeom prst="rect">
            <a:avLst/>
          </a:prstGeom>
        </p:spPr>
        <p:txBody>
          <a:bodyPr/>
          <a:lstStyle/>
          <a:p>
            <a:pPr>
              <a:defRPr/>
            </a:pPr>
            <a:r>
              <a:rPr lang="en-GB" sz="4000" spc="-100" dirty="0">
                <a:solidFill>
                  <a:schemeClr val="tx2">
                    <a:lumMod val="75000"/>
                  </a:schemeClr>
                </a:solidFill>
                <a:latin typeface="+mj-lt"/>
                <a:ea typeface="+mj-ea"/>
                <a:cs typeface="+mj-cs"/>
              </a:rPr>
              <a:t>De Broglie Wavelength</a:t>
            </a:r>
          </a:p>
        </p:txBody>
      </p:sp>
      <p:sp>
        <p:nvSpPr>
          <p:cNvPr id="28" name="Text Placeholder 3">
            <a:extLst>
              <a:ext uri="{FF2B5EF4-FFF2-40B4-BE49-F238E27FC236}">
                <a16:creationId xmlns:a16="http://schemas.microsoft.com/office/drawing/2014/main" id="{54460D6B-C4F6-604B-9E79-4B59CC58716A}"/>
              </a:ext>
            </a:extLst>
          </p:cNvPr>
          <p:cNvSpPr txBox="1">
            <a:spLocks/>
          </p:cNvSpPr>
          <p:nvPr/>
        </p:nvSpPr>
        <p:spPr>
          <a:xfrm>
            <a:off x="0" y="4449763"/>
            <a:ext cx="8229600" cy="1473200"/>
          </a:xfrm>
          <a:prstGeom prst="rect">
            <a:avLst/>
          </a:prstGeom>
        </p:spPr>
        <p:txBody>
          <a:bodyPr/>
          <a:lstStyle/>
          <a:p>
            <a:pPr marL="411163" indent="-342900">
              <a:spcBef>
                <a:spcPts val="700"/>
              </a:spcBef>
              <a:buClr>
                <a:schemeClr val="tx2"/>
              </a:buClr>
              <a:buSzPct val="95000"/>
              <a:defRPr/>
            </a:pPr>
            <a:r>
              <a:rPr lang="en-GB" sz="3000" dirty="0">
                <a:latin typeface="+mn-lt"/>
                <a:ea typeface="ＭＳ Ｐゴシック" charset="-128"/>
              </a:rPr>
              <a:t>     De Broglie </a:t>
            </a:r>
            <a:br>
              <a:rPr lang="en-GB" sz="3000" dirty="0">
                <a:latin typeface="+mn-lt"/>
                <a:ea typeface="ＭＳ Ｐゴシック" charset="-128"/>
              </a:rPr>
            </a:br>
            <a:r>
              <a:rPr lang="en-GB" sz="3000" dirty="0">
                <a:latin typeface="+mn-lt"/>
                <a:ea typeface="ＭＳ Ｐゴシック" charset="-128"/>
              </a:rPr>
              <a:t>Wavelength</a:t>
            </a:r>
          </a:p>
        </p:txBody>
      </p:sp>
      <p:cxnSp>
        <p:nvCxnSpPr>
          <p:cNvPr id="29" name="Straight Arrow Connector 28">
            <a:extLst>
              <a:ext uri="{FF2B5EF4-FFF2-40B4-BE49-F238E27FC236}">
                <a16:creationId xmlns:a16="http://schemas.microsoft.com/office/drawing/2014/main" id="{389CA360-A8CA-9C4E-81D0-0FA867DE30CE}"/>
              </a:ext>
            </a:extLst>
          </p:cNvPr>
          <p:cNvCxnSpPr/>
          <p:nvPr/>
        </p:nvCxnSpPr>
        <p:spPr>
          <a:xfrm flipV="1">
            <a:off x="1752600" y="2743200"/>
            <a:ext cx="576263" cy="143986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564" name="Text Placeholder 3">
            <a:extLst>
              <a:ext uri="{FF2B5EF4-FFF2-40B4-BE49-F238E27FC236}">
                <a16:creationId xmlns:a16="http://schemas.microsoft.com/office/drawing/2014/main" id="{8883C1C2-6C0F-0C48-A6E8-2A713D33265D}"/>
              </a:ext>
            </a:extLst>
          </p:cNvPr>
          <p:cNvSpPr txBox="1">
            <a:spLocks/>
          </p:cNvSpPr>
          <p:nvPr/>
        </p:nvSpPr>
        <p:spPr bwMode="auto">
          <a:xfrm>
            <a:off x="3635375" y="3933825"/>
            <a:ext cx="5508625"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ct val="20000"/>
              </a:spcBef>
            </a:pPr>
            <a:r>
              <a:rPr lang="en-GB" altLang="en-US" sz="3200">
                <a:latin typeface="Book Antiqua" panose="02040602050305030304" pitchFamily="18" charset="0"/>
              </a:rPr>
              <a:t>Planck Constant</a:t>
            </a:r>
          </a:p>
        </p:txBody>
      </p:sp>
      <p:cxnSp>
        <p:nvCxnSpPr>
          <p:cNvPr id="31" name="Straight Arrow Connector 30">
            <a:extLst>
              <a:ext uri="{FF2B5EF4-FFF2-40B4-BE49-F238E27FC236}">
                <a16:creationId xmlns:a16="http://schemas.microsoft.com/office/drawing/2014/main" id="{F16212EF-3AED-1744-A9C2-D1A615AF43FC}"/>
              </a:ext>
            </a:extLst>
          </p:cNvPr>
          <p:cNvCxnSpPr/>
          <p:nvPr/>
        </p:nvCxnSpPr>
        <p:spPr>
          <a:xfrm flipH="1" flipV="1">
            <a:off x="3124200" y="2667000"/>
            <a:ext cx="762000" cy="137160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E010512-20DD-2645-A3A7-DD70DDB0E8BF}"/>
              </a:ext>
            </a:extLst>
          </p:cNvPr>
          <p:cNvCxnSpPr/>
          <p:nvPr/>
        </p:nvCxnSpPr>
        <p:spPr>
          <a:xfrm flipH="1">
            <a:off x="3657600" y="1295400"/>
            <a:ext cx="1066800" cy="79216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567" name="Text Placeholder 3">
            <a:extLst>
              <a:ext uri="{FF2B5EF4-FFF2-40B4-BE49-F238E27FC236}">
                <a16:creationId xmlns:a16="http://schemas.microsoft.com/office/drawing/2014/main" id="{67099B70-4C93-D443-8818-D12DCD43CE35}"/>
              </a:ext>
            </a:extLst>
          </p:cNvPr>
          <p:cNvSpPr txBox="1">
            <a:spLocks/>
          </p:cNvSpPr>
          <p:nvPr/>
        </p:nvSpPr>
        <p:spPr bwMode="auto">
          <a:xfrm>
            <a:off x="4648200" y="1066800"/>
            <a:ext cx="2438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ct val="20000"/>
              </a:spcBef>
            </a:pPr>
            <a:r>
              <a:rPr lang="en-GB" altLang="en-US" sz="3200">
                <a:latin typeface="Book Antiqua" panose="02040602050305030304" pitchFamily="18" charset="0"/>
              </a:rPr>
              <a:t>Momentum</a:t>
            </a:r>
          </a:p>
        </p:txBody>
      </p:sp>
      <p:sp>
        <p:nvSpPr>
          <p:cNvPr id="66568" name="Rectangle 10">
            <a:extLst>
              <a:ext uri="{FF2B5EF4-FFF2-40B4-BE49-F238E27FC236}">
                <a16:creationId xmlns:a16="http://schemas.microsoft.com/office/drawing/2014/main" id="{F19FB5C2-AAAE-F049-96CD-44F5F9B3B9E1}"/>
              </a:ext>
            </a:extLst>
          </p:cNvPr>
          <p:cNvSpPr>
            <a:spLocks noChangeArrowheads="1"/>
          </p:cNvSpPr>
          <p:nvPr/>
        </p:nvSpPr>
        <p:spPr bwMode="auto">
          <a:xfrm>
            <a:off x="3657600" y="4876800"/>
            <a:ext cx="4876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lvl="2"/>
            <a:r>
              <a:rPr lang="en-US" altLang="en-US" sz="2000" b="1">
                <a:solidFill>
                  <a:srgbClr val="C00000"/>
                </a:solidFill>
              </a:rPr>
              <a:t>De Broglie Wavelength</a:t>
            </a:r>
          </a:p>
          <a:p>
            <a:pPr lvl="2"/>
            <a:r>
              <a:rPr lang="en-US" altLang="en-US" sz="2000" b="1">
                <a:solidFill>
                  <a:srgbClr val="002060"/>
                </a:solidFill>
              </a:rPr>
              <a:t>Wave-particle duality;</a:t>
            </a:r>
          </a:p>
          <a:p>
            <a:pPr lvl="2"/>
            <a:r>
              <a:rPr lang="en-US" altLang="en-US" sz="2000" b="1">
                <a:solidFill>
                  <a:srgbClr val="002060"/>
                </a:solidFill>
              </a:rPr>
              <a:t>For higher E, probe shorter distances inside matter</a:t>
            </a:r>
          </a:p>
        </p:txBody>
      </p:sp>
      <p:graphicFrame>
        <p:nvGraphicFramePr>
          <p:cNvPr id="66569" name="Object 11">
            <a:extLst>
              <a:ext uri="{FF2B5EF4-FFF2-40B4-BE49-F238E27FC236}">
                <a16:creationId xmlns:a16="http://schemas.microsoft.com/office/drawing/2014/main" id="{EF63C828-E5D8-E845-A6EA-E6C9608939C1}"/>
              </a:ext>
            </a:extLst>
          </p:cNvPr>
          <p:cNvGraphicFramePr>
            <a:graphicFrameLocks noChangeAspect="1"/>
          </p:cNvGraphicFramePr>
          <p:nvPr/>
        </p:nvGraphicFramePr>
        <p:xfrm>
          <a:off x="2286000" y="2133600"/>
          <a:ext cx="4343400" cy="501650"/>
        </p:xfrm>
        <a:graphic>
          <a:graphicData uri="http://schemas.openxmlformats.org/presentationml/2006/ole">
            <mc:AlternateContent xmlns:mc="http://schemas.openxmlformats.org/markup-compatibility/2006">
              <mc:Choice xmlns:v="urn:schemas-microsoft-com:vml" Requires="v">
                <p:oleObj name="Equation" r:id="rId3" imgW="41541700" imgH="4686300" progId="Equation.3">
                  <p:embed/>
                </p:oleObj>
              </mc:Choice>
              <mc:Fallback>
                <p:oleObj name="Equation" r:id="rId3" imgW="41541700" imgH="46863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2133600"/>
                        <a:ext cx="4343400" cy="50165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8D035892-214E-CD4D-880D-F35FF4D98E6F}"/>
              </a:ext>
            </a:extLst>
          </p:cNvPr>
          <p:cNvSpPr>
            <a:spLocks noGrp="1"/>
          </p:cNvSpPr>
          <p:nvPr>
            <p:ph type="title" idx="4294967295"/>
          </p:nvPr>
        </p:nvSpPr>
        <p:spPr>
          <a:xfrm>
            <a:off x="381000" y="231775"/>
            <a:ext cx="8229600" cy="1139825"/>
          </a:xfrm>
        </p:spPr>
        <p:txBody>
          <a:bodyPr/>
          <a:lstStyle/>
          <a:p>
            <a:pPr>
              <a:defRPr/>
            </a:pPr>
            <a:r>
              <a:rPr lang="en-GB" dirty="0">
                <a:solidFill>
                  <a:schemeClr val="accent6"/>
                </a:solidFill>
              </a:rPr>
              <a:t>Luminosity</a:t>
            </a:r>
          </a:p>
        </p:txBody>
      </p:sp>
      <p:sp>
        <p:nvSpPr>
          <p:cNvPr id="68610" name="Rectangle 3">
            <a:extLst>
              <a:ext uri="{FF2B5EF4-FFF2-40B4-BE49-F238E27FC236}">
                <a16:creationId xmlns:a16="http://schemas.microsoft.com/office/drawing/2014/main" id="{91A16CB8-F3DD-7F46-ADC3-2FE4E40459AB}"/>
              </a:ext>
            </a:extLst>
          </p:cNvPr>
          <p:cNvSpPr>
            <a:spLocks noGrp="1" noChangeArrowheads="1"/>
          </p:cNvSpPr>
          <p:nvPr>
            <p:ph type="body" idx="4294967295"/>
          </p:nvPr>
        </p:nvSpPr>
        <p:spPr>
          <a:xfrm>
            <a:off x="381000" y="1143000"/>
            <a:ext cx="8229600" cy="5029200"/>
          </a:xfrm>
        </p:spPr>
        <p:txBody>
          <a:bodyPr/>
          <a:lstStyle/>
          <a:p>
            <a:pPr marL="0" indent="0">
              <a:lnSpc>
                <a:spcPct val="90000"/>
              </a:lnSpc>
              <a:buFont typeface="Wingdings" pitchFamily="2" charset="2"/>
              <a:buNone/>
            </a:pPr>
            <a:r>
              <a:rPr lang="en-GB" altLang="en-CH" sz="2000">
                <a:solidFill>
                  <a:srgbClr val="FF0000"/>
                </a:solidFill>
                <a:ea typeface="ＭＳ Ｐゴシック" panose="020B0600070205080204" pitchFamily="34" charset="-128"/>
              </a:rPr>
              <a:t>Particle colliders designed to deliver two basic parameters to HEP user.</a:t>
            </a:r>
            <a:endParaRPr lang="en-GB" altLang="en-CH" sz="2000">
              <a:ea typeface="ＭＳ Ｐゴシック" panose="020B0600070205080204" pitchFamily="34" charset="-128"/>
            </a:endParaRPr>
          </a:p>
          <a:p>
            <a:pPr marL="0" indent="0">
              <a:lnSpc>
                <a:spcPct val="90000"/>
              </a:lnSpc>
              <a:buFont typeface="Wingdings" pitchFamily="2" charset="2"/>
              <a:buNone/>
            </a:pPr>
            <a:endParaRPr lang="en-GB" altLang="en-CH" sz="2000">
              <a:ea typeface="ＭＳ Ｐゴシック" panose="020B0600070205080204" pitchFamily="34" charset="-128"/>
            </a:endParaRPr>
          </a:p>
          <a:p>
            <a:pPr lvl="2">
              <a:lnSpc>
                <a:spcPct val="90000"/>
              </a:lnSpc>
            </a:pPr>
            <a:r>
              <a:rPr lang="en-GB" altLang="en-CH">
                <a:solidFill>
                  <a:srgbClr val="000099"/>
                </a:solidFill>
                <a:ea typeface="ＭＳ Ｐゴシック" panose="020B0600070205080204" pitchFamily="34" charset="-128"/>
              </a:rPr>
              <a:t>Measure of collision rate per unit area.</a:t>
            </a:r>
          </a:p>
          <a:p>
            <a:pPr lvl="2">
              <a:lnSpc>
                <a:spcPct val="90000"/>
              </a:lnSpc>
            </a:pPr>
            <a:r>
              <a:rPr lang="en-GB" altLang="en-CH">
                <a:solidFill>
                  <a:srgbClr val="000099"/>
                </a:solidFill>
                <a:ea typeface="ＭＳ Ｐゴシック" panose="020B0600070205080204" pitchFamily="34" charset="-128"/>
              </a:rPr>
              <a:t>Event rate for given event probability (“cross-section”): </a:t>
            </a:r>
          </a:p>
          <a:p>
            <a:pPr lvl="4">
              <a:lnSpc>
                <a:spcPct val="90000"/>
              </a:lnSpc>
            </a:pPr>
            <a:endParaRPr lang="en-GB" altLang="en-CH">
              <a:solidFill>
                <a:srgbClr val="0070C0"/>
              </a:solidFill>
              <a:ea typeface="ＭＳ Ｐゴシック" panose="020B0600070205080204" pitchFamily="34" charset="-128"/>
            </a:endParaRPr>
          </a:p>
          <a:p>
            <a:pPr lvl="2">
              <a:lnSpc>
                <a:spcPct val="90000"/>
              </a:lnSpc>
              <a:buFont typeface="Wingdings" pitchFamily="2" charset="2"/>
              <a:buNone/>
            </a:pPr>
            <a:endParaRPr lang="en-GB" altLang="en-CH">
              <a:solidFill>
                <a:srgbClr val="000099"/>
              </a:solidFill>
              <a:ea typeface="ＭＳ Ｐゴシック" panose="020B0600070205080204" pitchFamily="34" charset="-128"/>
            </a:endParaRPr>
          </a:p>
          <a:p>
            <a:pPr lvl="2">
              <a:lnSpc>
                <a:spcPct val="90000"/>
              </a:lnSpc>
              <a:buFont typeface="Wingdings" pitchFamily="2" charset="2"/>
              <a:buNone/>
            </a:pPr>
            <a:r>
              <a:rPr lang="en-GB" altLang="en-CH">
                <a:solidFill>
                  <a:srgbClr val="000099"/>
                </a:solidFill>
                <a:ea typeface="ＭＳ Ｐゴシック" panose="020B0600070205080204" pitchFamily="34" charset="-128"/>
              </a:rPr>
              <a:t>For a Collider, instantaneous luminosity </a:t>
            </a:r>
            <a:r>
              <a:rPr lang="en-GB" altLang="en-CH">
                <a:solidFill>
                  <a:srgbClr val="000099"/>
                </a:solidFill>
                <a:latin typeface="PilGi" pitchFamily="2" charset="-127"/>
                <a:ea typeface="PilGi" pitchFamily="2" charset="-127"/>
              </a:rPr>
              <a:t>L</a:t>
            </a:r>
            <a:r>
              <a:rPr lang="en-GB" altLang="en-CH">
                <a:solidFill>
                  <a:srgbClr val="000099"/>
                </a:solidFill>
                <a:ea typeface="ＭＳ Ｐゴシック" panose="020B0600070205080204" pitchFamily="34" charset="-128"/>
              </a:rPr>
              <a:t> is given by</a:t>
            </a:r>
          </a:p>
          <a:p>
            <a:pPr lvl="2">
              <a:lnSpc>
                <a:spcPct val="90000"/>
              </a:lnSpc>
              <a:buFont typeface="Wingdings" pitchFamily="2" charset="2"/>
              <a:buNone/>
            </a:pPr>
            <a:endParaRPr lang="en-GB" altLang="en-CH">
              <a:solidFill>
                <a:srgbClr val="000099"/>
              </a:solidFill>
              <a:ea typeface="ＭＳ Ｐゴシック" panose="020B0600070205080204" pitchFamily="34" charset="-128"/>
            </a:endParaRPr>
          </a:p>
          <a:p>
            <a:pPr lvl="2">
              <a:lnSpc>
                <a:spcPct val="90000"/>
              </a:lnSpc>
              <a:buFont typeface="Wingdings" pitchFamily="2" charset="2"/>
              <a:buNone/>
            </a:pPr>
            <a:endParaRPr lang="en-GB" altLang="en-CH">
              <a:solidFill>
                <a:srgbClr val="0070C0"/>
              </a:solidFill>
              <a:ea typeface="ＭＳ Ｐゴシック" panose="020B0600070205080204" pitchFamily="34" charset="-128"/>
            </a:endParaRPr>
          </a:p>
          <a:p>
            <a:pPr lvl="2">
              <a:lnSpc>
                <a:spcPct val="90000"/>
              </a:lnSpc>
            </a:pPr>
            <a:r>
              <a:rPr lang="en-GB" altLang="en-CH">
                <a:solidFill>
                  <a:srgbClr val="000099"/>
                </a:solidFill>
                <a:ea typeface="ＭＳ Ｐゴシック" panose="020B0600070205080204" pitchFamily="34" charset="-128"/>
                <a:sym typeface="Wingdings" pitchFamily="2" charset="2"/>
              </a:rPr>
              <a:t> Require intense beams, high bunch frequency and small beam sizes at IP.</a:t>
            </a:r>
            <a:endParaRPr lang="en-GB" altLang="en-CH">
              <a:solidFill>
                <a:srgbClr val="000099"/>
              </a:solidFill>
              <a:ea typeface="ＭＳ Ｐゴシック" panose="020B0600070205080204" pitchFamily="34" charset="-128"/>
            </a:endParaRPr>
          </a:p>
          <a:p>
            <a:pPr lvl="3">
              <a:lnSpc>
                <a:spcPct val="90000"/>
              </a:lnSpc>
              <a:buFont typeface="Wingdings 3" pitchFamily="2" charset="2"/>
              <a:buNone/>
            </a:pPr>
            <a:endParaRPr lang="en-GB" altLang="en-CH">
              <a:solidFill>
                <a:srgbClr val="000099"/>
              </a:solidFill>
              <a:ea typeface="ＭＳ Ｐゴシック" panose="020B0600070205080204" pitchFamily="34" charset="-128"/>
            </a:endParaRPr>
          </a:p>
        </p:txBody>
      </p:sp>
      <p:pic>
        <p:nvPicPr>
          <p:cNvPr id="17412" name="Picture 6">
            <a:extLst>
              <a:ext uri="{FF2B5EF4-FFF2-40B4-BE49-F238E27FC236}">
                <a16:creationId xmlns:a16="http://schemas.microsoft.com/office/drawing/2014/main" id="{F44F8D85-6DC4-F14E-AE58-9CE2A9B4AD59}"/>
              </a:ext>
            </a:extLst>
          </p:cNvPr>
          <p:cNvPicPr>
            <a:picLocks noChangeAspect="1" noChangeArrowheads="1"/>
          </p:cNvPicPr>
          <p:nvPr/>
        </p:nvPicPr>
        <p:blipFill>
          <a:blip r:embed="rId3" cstate="print"/>
          <a:srcRect/>
          <a:stretch>
            <a:fillRect/>
          </a:stretch>
        </p:blipFill>
        <p:spPr bwMode="auto">
          <a:xfrm>
            <a:off x="3941763" y="3775075"/>
            <a:ext cx="1108075" cy="377825"/>
          </a:xfrm>
          <a:prstGeom prst="rect">
            <a:avLst/>
          </a:prstGeom>
          <a:solidFill>
            <a:schemeClr val="accent1">
              <a:lumMod val="20000"/>
              <a:lumOff val="80000"/>
            </a:schemeClr>
          </a:solidFill>
          <a:ln w="9525">
            <a:solidFill>
              <a:srgbClr val="C00000"/>
            </a:solidFill>
            <a:miter lim="800000"/>
            <a:headEnd/>
            <a:tailEnd/>
          </a:ln>
        </p:spPr>
      </p:pic>
      <p:pic>
        <p:nvPicPr>
          <p:cNvPr id="68612" name="Picture 9">
            <a:extLst>
              <a:ext uri="{FF2B5EF4-FFF2-40B4-BE49-F238E27FC236}">
                <a16:creationId xmlns:a16="http://schemas.microsoft.com/office/drawing/2014/main" id="{FA12C61F-4942-4148-AB06-9FD2A5321C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1763" y="5257800"/>
            <a:ext cx="1143000" cy="738188"/>
          </a:xfrm>
          <a:prstGeom prst="rect">
            <a:avLst/>
          </a:prstGeom>
          <a:solidFill>
            <a:srgbClr val="FFFF00"/>
          </a:solidFill>
          <a:ln w="9525">
            <a:solidFill>
              <a:srgbClr val="C00000"/>
            </a:solidFill>
            <a:miter lim="800000"/>
            <a:headEnd/>
            <a:tailEnd/>
          </a:ln>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a:extLst>
              <a:ext uri="{FF2B5EF4-FFF2-40B4-BE49-F238E27FC236}">
                <a16:creationId xmlns:a16="http://schemas.microsoft.com/office/drawing/2014/main" id="{F64B5F16-931E-D84E-BD0F-52071BE1AFCE}"/>
              </a:ext>
            </a:extLst>
          </p:cNvPr>
          <p:cNvSpPr>
            <a:spLocks noGrp="1" noChangeArrowheads="1"/>
          </p:cNvSpPr>
          <p:nvPr>
            <p:ph type="title"/>
          </p:nvPr>
        </p:nvSpPr>
        <p:spPr>
          <a:xfrm>
            <a:off x="381000" y="187325"/>
            <a:ext cx="8229600" cy="1143000"/>
          </a:xfrm>
        </p:spPr>
        <p:txBody>
          <a:bodyPr/>
          <a:lstStyle/>
          <a:p>
            <a:r>
              <a:rPr lang="en-US" altLang="en-US">
                <a:ea typeface="ＭＳ Ｐゴシック" panose="020B0600070205080204" pitchFamily="34" charset="-128"/>
              </a:rPr>
              <a:t>Cross-sections at the LHC</a:t>
            </a:r>
          </a:p>
        </p:txBody>
      </p:sp>
      <p:pic>
        <p:nvPicPr>
          <p:cNvPr id="70658" name="Picture 3" descr="pic10">
            <a:extLst>
              <a:ext uri="{FF2B5EF4-FFF2-40B4-BE49-F238E27FC236}">
                <a16:creationId xmlns:a16="http://schemas.microsoft.com/office/drawing/2014/main" id="{B395A660-D155-1B42-BE3C-B48E994887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990600"/>
            <a:ext cx="5562600" cy="556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AutoShape 4">
            <a:extLst>
              <a:ext uri="{FF2B5EF4-FFF2-40B4-BE49-F238E27FC236}">
                <a16:creationId xmlns:a16="http://schemas.microsoft.com/office/drawing/2014/main" id="{FD253006-5888-AE46-A191-3F8525F4EB41}"/>
              </a:ext>
            </a:extLst>
          </p:cNvPr>
          <p:cNvSpPr>
            <a:spLocks/>
          </p:cNvSpPr>
          <p:nvPr/>
        </p:nvSpPr>
        <p:spPr bwMode="auto">
          <a:xfrm>
            <a:off x="6019800" y="1447800"/>
            <a:ext cx="304800" cy="1981200"/>
          </a:xfrm>
          <a:prstGeom prst="rightBrace">
            <a:avLst>
              <a:gd name="adj1" fmla="val 50014"/>
              <a:gd name="adj2" fmla="val 50000"/>
            </a:avLst>
          </a:prstGeom>
          <a:noFill/>
          <a:ln w="730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de-DE" altLang="en-US" sz="1500" b="1"/>
          </a:p>
        </p:txBody>
      </p:sp>
      <p:sp>
        <p:nvSpPr>
          <p:cNvPr id="70660" name="AutoShape 5">
            <a:extLst>
              <a:ext uri="{FF2B5EF4-FFF2-40B4-BE49-F238E27FC236}">
                <a16:creationId xmlns:a16="http://schemas.microsoft.com/office/drawing/2014/main" id="{10D1F151-5952-184A-8430-CB0769279CB3}"/>
              </a:ext>
            </a:extLst>
          </p:cNvPr>
          <p:cNvSpPr>
            <a:spLocks/>
          </p:cNvSpPr>
          <p:nvPr/>
        </p:nvSpPr>
        <p:spPr bwMode="auto">
          <a:xfrm>
            <a:off x="6019800" y="3657600"/>
            <a:ext cx="304800" cy="2209800"/>
          </a:xfrm>
          <a:prstGeom prst="rightBrace">
            <a:avLst>
              <a:gd name="adj1" fmla="val 55785"/>
              <a:gd name="adj2" fmla="val 50000"/>
            </a:avLst>
          </a:prstGeom>
          <a:noFill/>
          <a:ln w="730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de-DE" altLang="en-US" sz="1500" b="1"/>
          </a:p>
        </p:txBody>
      </p:sp>
      <p:sp>
        <p:nvSpPr>
          <p:cNvPr id="70661" name="Text Box 6">
            <a:extLst>
              <a:ext uri="{FF2B5EF4-FFF2-40B4-BE49-F238E27FC236}">
                <a16:creationId xmlns:a16="http://schemas.microsoft.com/office/drawing/2014/main" id="{53F20793-224D-8145-A345-8A683BE3B728}"/>
              </a:ext>
            </a:extLst>
          </p:cNvPr>
          <p:cNvSpPr txBox="1">
            <a:spLocks noChangeArrowheads="1"/>
          </p:cNvSpPr>
          <p:nvPr/>
        </p:nvSpPr>
        <p:spPr bwMode="auto">
          <a:xfrm>
            <a:off x="6400800" y="1905000"/>
            <a:ext cx="2743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ja-JP" altLang="en-US" sz="2400" b="1">
                <a:latin typeface="Times New Roman" panose="02020603050405020304" pitchFamily="18" charset="0"/>
              </a:rPr>
              <a:t>“</a:t>
            </a:r>
            <a:r>
              <a:rPr lang="en-US" altLang="ja-JP" sz="2400" b="1">
                <a:latin typeface="Times New Roman" panose="02020603050405020304" pitchFamily="18" charset="0"/>
              </a:rPr>
              <a:t>Well known</a:t>
            </a:r>
            <a:r>
              <a:rPr lang="ja-JP" altLang="en-US" sz="2400" b="1">
                <a:latin typeface="Times New Roman" panose="02020603050405020304" pitchFamily="18" charset="0"/>
              </a:rPr>
              <a:t>”</a:t>
            </a:r>
            <a:r>
              <a:rPr lang="en-US" altLang="ja-JP" sz="2400" b="1">
                <a:latin typeface="Times New Roman" panose="02020603050405020304" pitchFamily="18" charset="0"/>
              </a:rPr>
              <a:t>  processes. Don</a:t>
            </a:r>
            <a:r>
              <a:rPr lang="ja-JP" altLang="en-US" sz="2400" b="1">
                <a:latin typeface="Times New Roman" panose="02020603050405020304" pitchFamily="18" charset="0"/>
              </a:rPr>
              <a:t>’</a:t>
            </a:r>
            <a:r>
              <a:rPr lang="en-US" altLang="ja-JP" sz="2400" b="1">
                <a:latin typeface="Times New Roman" panose="02020603050405020304" pitchFamily="18" charset="0"/>
              </a:rPr>
              <a:t>t need to keep all of them</a:t>
            </a:r>
            <a:r>
              <a:rPr lang="en-US" altLang="ja-JP" sz="1500" b="1">
                <a:latin typeface="Times New Roman" panose="02020603050405020304" pitchFamily="18" charset="0"/>
              </a:rPr>
              <a:t> …</a:t>
            </a:r>
            <a:endParaRPr lang="en-US" altLang="en-US" sz="1500" b="1">
              <a:latin typeface="Times New Roman" panose="02020603050405020304" pitchFamily="18" charset="0"/>
            </a:endParaRPr>
          </a:p>
        </p:txBody>
      </p:sp>
      <p:sp>
        <p:nvSpPr>
          <p:cNvPr id="70662" name="Text Box 7">
            <a:extLst>
              <a:ext uri="{FF2B5EF4-FFF2-40B4-BE49-F238E27FC236}">
                <a16:creationId xmlns:a16="http://schemas.microsoft.com/office/drawing/2014/main" id="{37FA2854-813A-414D-BA50-953D40DA7331}"/>
              </a:ext>
            </a:extLst>
          </p:cNvPr>
          <p:cNvSpPr txBox="1">
            <a:spLocks noChangeArrowheads="1"/>
          </p:cNvSpPr>
          <p:nvPr/>
        </p:nvSpPr>
        <p:spPr bwMode="auto">
          <a:xfrm>
            <a:off x="6324600" y="4343400"/>
            <a:ext cx="2719388"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500" b="1">
                <a:solidFill>
                  <a:srgbClr val="FF0000"/>
                </a:solidFill>
                <a:latin typeface="Times New Roman" panose="02020603050405020304" pitchFamily="18" charset="0"/>
              </a:rPr>
              <a:t>      </a:t>
            </a:r>
            <a:r>
              <a:rPr lang="en-US" altLang="en-US" sz="2400" b="1">
                <a:solidFill>
                  <a:srgbClr val="C00000"/>
                </a:solidFill>
                <a:latin typeface="Times New Roman" panose="02020603050405020304" pitchFamily="18" charset="0"/>
              </a:rPr>
              <a:t>New Physics!!</a:t>
            </a:r>
          </a:p>
          <a:p>
            <a:r>
              <a:rPr lang="en-US" altLang="en-US" sz="2400" b="1">
                <a:latin typeface="Times New Roman" panose="02020603050405020304" pitchFamily="18" charset="0"/>
              </a:rPr>
              <a:t>  We want to keep!!</a:t>
            </a:r>
          </a:p>
        </p:txBody>
      </p:sp>
      <p:sp>
        <p:nvSpPr>
          <p:cNvPr id="70663" name="Slide Number Placeholder 9">
            <a:extLst>
              <a:ext uri="{FF2B5EF4-FFF2-40B4-BE49-F238E27FC236}">
                <a16:creationId xmlns:a16="http://schemas.microsoft.com/office/drawing/2014/main" id="{B32FD8D6-6BCC-0E46-A795-8A8591C1D735}"/>
              </a:ext>
            </a:extLst>
          </p:cNvPr>
          <p:cNvSpPr>
            <a:spLocks noGrp="1"/>
          </p:cNvSpPr>
          <p:nvPr>
            <p:ph type="sldNum" sz="quarter" idx="12"/>
          </p:nvPr>
        </p:nvSpPr>
        <p:spPr>
          <a:xfrm>
            <a:off x="3124200" y="6248400"/>
            <a:ext cx="2895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fld id="{DA0E1535-9338-7043-ACB4-D72D22A6C39D}" type="slidenum">
              <a:rPr lang="en-US" altLang="en-US" sz="1000" smtClean="0">
                <a:latin typeface="Times New Roman" panose="02020603050405020304" pitchFamily="18" charset="0"/>
              </a:rPr>
              <a:pPr algn="ctr"/>
              <a:t>33</a:t>
            </a:fld>
            <a:endParaRPr lang="en-US" altLang="en-US" sz="1000">
              <a:latin typeface="Times New Roman" panose="02020603050405020304" pitchFamily="18" charset="0"/>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BA39763C-AEDE-FF4C-85B0-C43B4D35E715}"/>
              </a:ext>
            </a:extLst>
          </p:cNvPr>
          <p:cNvSpPr>
            <a:spLocks noGrp="1"/>
          </p:cNvSpPr>
          <p:nvPr>
            <p:ph type="title" idx="4294967295"/>
          </p:nvPr>
        </p:nvSpPr>
        <p:spPr>
          <a:xfrm>
            <a:off x="347663" y="231775"/>
            <a:ext cx="6172200" cy="1139825"/>
          </a:xfrm>
        </p:spPr>
        <p:txBody>
          <a:bodyPr/>
          <a:lstStyle/>
          <a:p>
            <a:pPr>
              <a:defRPr/>
            </a:pPr>
            <a:r>
              <a:rPr lang="en-GB" dirty="0">
                <a:solidFill>
                  <a:schemeClr val="accent6"/>
                </a:solidFill>
              </a:rPr>
              <a:t>Collider Types</a:t>
            </a:r>
          </a:p>
        </p:txBody>
      </p:sp>
      <p:sp>
        <p:nvSpPr>
          <p:cNvPr id="72706" name="Rectangle 3">
            <a:extLst>
              <a:ext uri="{FF2B5EF4-FFF2-40B4-BE49-F238E27FC236}">
                <a16:creationId xmlns:a16="http://schemas.microsoft.com/office/drawing/2014/main" id="{43FB963C-4549-8248-8D09-121213F53E02}"/>
              </a:ext>
            </a:extLst>
          </p:cNvPr>
          <p:cNvSpPr>
            <a:spLocks noGrp="1" noChangeArrowheads="1"/>
          </p:cNvSpPr>
          <p:nvPr>
            <p:ph type="body" idx="4294967295"/>
          </p:nvPr>
        </p:nvSpPr>
        <p:spPr>
          <a:xfrm>
            <a:off x="381000" y="1371600"/>
            <a:ext cx="8229600" cy="4530725"/>
          </a:xfrm>
        </p:spPr>
        <p:txBody>
          <a:bodyPr/>
          <a:lstStyle/>
          <a:p>
            <a:r>
              <a:rPr lang="en-GB" altLang="en-CH" sz="2400">
                <a:solidFill>
                  <a:srgbClr val="FF0000"/>
                </a:solidFill>
                <a:ea typeface="ＭＳ Ｐゴシック" panose="020B0600070205080204" pitchFamily="34" charset="-128"/>
              </a:rPr>
              <a:t>Hadron Colliders</a:t>
            </a:r>
          </a:p>
          <a:p>
            <a:pPr lvl="1"/>
            <a:r>
              <a:rPr lang="en-GB" altLang="en-CH" sz="2000">
                <a:ea typeface="ＭＳ Ｐゴシック" panose="020B0600070205080204" pitchFamily="34" charset="-128"/>
              </a:rPr>
              <a:t>Desire high energy</a:t>
            </a:r>
          </a:p>
          <a:p>
            <a:pPr lvl="2"/>
            <a:r>
              <a:rPr lang="en-GB" altLang="en-CH" sz="2000">
                <a:solidFill>
                  <a:srgbClr val="000099"/>
                </a:solidFill>
                <a:ea typeface="ＭＳ Ｐゴシック" panose="020B0600070205080204" pitchFamily="34" charset="-128"/>
              </a:rPr>
              <a:t>Only ~10% of beam energy available for hard collisions producing new particles</a:t>
            </a:r>
          </a:p>
          <a:p>
            <a:pPr lvl="3"/>
            <a:r>
              <a:rPr lang="en-GB" altLang="en-CH" sz="1800">
                <a:solidFill>
                  <a:srgbClr val="000099"/>
                </a:solidFill>
                <a:ea typeface="ＭＳ Ｐゴシック" panose="020B0600070205080204" pitchFamily="34" charset="-128"/>
              </a:rPr>
              <a:t>Need </a:t>
            </a:r>
            <a:r>
              <a:rPr lang="en-GB" altLang="en-CH" sz="1800" i="1">
                <a:solidFill>
                  <a:srgbClr val="000099"/>
                </a:solidFill>
                <a:ea typeface="ＭＳ Ｐゴシック" panose="020B0600070205080204" pitchFamily="34" charset="-128"/>
              </a:rPr>
              <a:t>O</a:t>
            </a:r>
            <a:r>
              <a:rPr lang="en-GB" altLang="en-CH" sz="1800">
                <a:solidFill>
                  <a:srgbClr val="000099"/>
                </a:solidFill>
                <a:ea typeface="ＭＳ Ｐゴシック" panose="020B0600070205080204" pitchFamily="34" charset="-128"/>
              </a:rPr>
              <a:t>(10 TeV) Collider to probe 1 TeV mass scale.</a:t>
            </a:r>
          </a:p>
          <a:p>
            <a:pPr lvl="3"/>
            <a:r>
              <a:rPr lang="en-GB" altLang="en-CH" sz="1800">
                <a:solidFill>
                  <a:srgbClr val="000099"/>
                </a:solidFill>
                <a:ea typeface="ＭＳ Ｐゴシック" panose="020B0600070205080204" pitchFamily="34" charset="-128"/>
              </a:rPr>
              <a:t>High-energy beam requires strong magnets to store and focus beam in reasonable-sized ring.</a:t>
            </a:r>
          </a:p>
          <a:p>
            <a:pPr lvl="1"/>
            <a:r>
              <a:rPr lang="en-GB" altLang="en-CH" sz="2000">
                <a:ea typeface="ＭＳ Ｐゴシック" panose="020B0600070205080204" pitchFamily="34" charset="-128"/>
              </a:rPr>
              <a:t>Desire high luminosity</a:t>
            </a:r>
          </a:p>
          <a:p>
            <a:pPr lvl="2"/>
            <a:r>
              <a:rPr lang="en-GB" altLang="en-CH" sz="2000">
                <a:solidFill>
                  <a:srgbClr val="000099"/>
                </a:solidFill>
                <a:ea typeface="ＭＳ Ｐゴシック" panose="020B0600070205080204" pitchFamily="34" charset="-128"/>
              </a:rPr>
              <a:t>Use proton-proton collisions.</a:t>
            </a:r>
          </a:p>
          <a:p>
            <a:pPr lvl="3"/>
            <a:r>
              <a:rPr lang="en-GB" altLang="en-CH" sz="1800">
                <a:solidFill>
                  <a:srgbClr val="000099"/>
                </a:solidFill>
                <a:ea typeface="ＭＳ Ｐゴシック" panose="020B0600070205080204" pitchFamily="34" charset="-128"/>
              </a:rPr>
              <a:t>High bunch population and high bunch frequency.</a:t>
            </a:r>
          </a:p>
          <a:p>
            <a:pPr lvl="2"/>
            <a:r>
              <a:rPr lang="en-GB" altLang="en-CH" sz="2000">
                <a:solidFill>
                  <a:srgbClr val="000099"/>
                </a:solidFill>
                <a:ea typeface="ＭＳ Ｐゴシック" panose="020B0600070205080204" pitchFamily="34" charset="-128"/>
              </a:rPr>
              <a:t>Anti-protons difficult to produce if beam is lost</a:t>
            </a:r>
          </a:p>
          <a:p>
            <a:pPr lvl="3"/>
            <a:r>
              <a:rPr lang="en-GB" altLang="en-CH" sz="1800" i="1">
                <a:solidFill>
                  <a:srgbClr val="000099"/>
                </a:solidFill>
                <a:ea typeface="ＭＳ Ｐゴシック" panose="020B0600070205080204" pitchFamily="34" charset="-128"/>
              </a:rPr>
              <a:t>c.f.</a:t>
            </a:r>
            <a:r>
              <a:rPr lang="en-GB" altLang="en-CH" sz="1800">
                <a:solidFill>
                  <a:srgbClr val="000099"/>
                </a:solidFill>
                <a:ea typeface="ＭＳ Ｐゴシック" panose="020B0600070205080204" pitchFamily="34" charset="-128"/>
              </a:rPr>
              <a:t> SPS Collider and Tevatron</a:t>
            </a:r>
          </a:p>
          <a:p>
            <a:pPr lvl="3"/>
            <a:endParaRPr lang="en-GB" altLang="en-CH" sz="1800">
              <a:solidFill>
                <a:srgbClr val="000099"/>
              </a:solidFill>
              <a:ea typeface="ＭＳ Ｐゴシック" panose="020B0600070205080204" pitchFamily="34" charset="-128"/>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B842F-248C-FD4B-BE79-DC396D841C53}"/>
              </a:ext>
            </a:extLst>
          </p:cNvPr>
          <p:cNvSpPr>
            <a:spLocks noGrp="1"/>
          </p:cNvSpPr>
          <p:nvPr>
            <p:ph type="title"/>
          </p:nvPr>
        </p:nvSpPr>
        <p:spPr/>
        <p:txBody>
          <a:bodyPr/>
          <a:lstStyle/>
          <a:p>
            <a:pPr>
              <a:defRPr/>
            </a:pPr>
            <a:r>
              <a:rPr lang="en-GB" dirty="0">
                <a:solidFill>
                  <a:schemeClr val="accent6"/>
                </a:solidFill>
              </a:rPr>
              <a:t>Collider Types</a:t>
            </a:r>
          </a:p>
        </p:txBody>
      </p:sp>
      <p:sp>
        <p:nvSpPr>
          <p:cNvPr id="74754" name="Content Placeholder 2">
            <a:extLst>
              <a:ext uri="{FF2B5EF4-FFF2-40B4-BE49-F238E27FC236}">
                <a16:creationId xmlns:a16="http://schemas.microsoft.com/office/drawing/2014/main" id="{9DA3F47D-2A7F-024B-88EB-04147996CE53}"/>
              </a:ext>
            </a:extLst>
          </p:cNvPr>
          <p:cNvSpPr>
            <a:spLocks noGrp="1" noChangeArrowheads="1"/>
          </p:cNvSpPr>
          <p:nvPr>
            <p:ph idx="1"/>
          </p:nvPr>
        </p:nvSpPr>
        <p:spPr>
          <a:xfrm>
            <a:off x="533400" y="990600"/>
            <a:ext cx="8229600" cy="5486400"/>
          </a:xfrm>
        </p:spPr>
        <p:txBody>
          <a:bodyPr/>
          <a:lstStyle/>
          <a:p>
            <a:r>
              <a:rPr lang="en-GB" altLang="en-CH" sz="2800" dirty="0">
                <a:solidFill>
                  <a:srgbClr val="FF0000"/>
                </a:solidFill>
                <a:ea typeface="ＭＳ Ｐゴシック" panose="020B0600070205080204" pitchFamily="34" charset="-128"/>
              </a:rPr>
              <a:t>Lepton Colliders (</a:t>
            </a:r>
            <a:r>
              <a:rPr lang="en-GB" altLang="en-CH" sz="2800" dirty="0" err="1">
                <a:solidFill>
                  <a:srgbClr val="FF0000"/>
                </a:solidFill>
                <a:ea typeface="ＭＳ Ｐゴシック" panose="020B0600070205080204" pitchFamily="34" charset="-128"/>
              </a:rPr>
              <a:t>e+e</a:t>
            </a:r>
            <a:r>
              <a:rPr lang="en-GB" altLang="en-CH" sz="2800" dirty="0">
                <a:solidFill>
                  <a:srgbClr val="FF0000"/>
                </a:solidFill>
                <a:ea typeface="ＭＳ Ｐゴシック" panose="020B0600070205080204" pitchFamily="34" charset="-128"/>
              </a:rPr>
              <a:t>-)</a:t>
            </a:r>
          </a:p>
          <a:p>
            <a:pPr lvl="1"/>
            <a:r>
              <a:rPr lang="en-GB" altLang="en-CH" sz="2000" dirty="0">
                <a:ea typeface="ＭＳ Ｐゴシック" panose="020B0600070205080204" pitchFamily="34" charset="-128"/>
              </a:rPr>
              <a:t>Synchrotron radiation is the most serious challenge</a:t>
            </a:r>
          </a:p>
          <a:p>
            <a:pPr lvl="2"/>
            <a:r>
              <a:rPr lang="en-GB" altLang="en-CH" sz="1800" dirty="0">
                <a:solidFill>
                  <a:srgbClr val="000099"/>
                </a:solidFill>
                <a:ea typeface="ＭＳ Ｐゴシック" panose="020B0600070205080204" pitchFamily="34" charset="-128"/>
              </a:rPr>
              <a:t>Energy loss of a particle per turn</a:t>
            </a:r>
          </a:p>
          <a:p>
            <a:pPr lvl="1"/>
            <a:endParaRPr lang="en-GB" altLang="en-CH" sz="2400" dirty="0">
              <a:ea typeface="ＭＳ Ｐゴシック" panose="020B0600070205080204" pitchFamily="34" charset="-128"/>
            </a:endParaRPr>
          </a:p>
          <a:p>
            <a:pPr lvl="1"/>
            <a:endParaRPr lang="en-GB" altLang="en-CH" sz="2400" dirty="0">
              <a:ea typeface="ＭＳ Ｐゴシック" panose="020B0600070205080204" pitchFamily="34" charset="-128"/>
            </a:endParaRPr>
          </a:p>
          <a:p>
            <a:pPr lvl="2"/>
            <a:r>
              <a:rPr lang="en-GB" altLang="en-CH" sz="1800" dirty="0">
                <a:solidFill>
                  <a:srgbClr val="000099"/>
                </a:solidFill>
                <a:ea typeface="ＭＳ Ｐゴシック" panose="020B0600070205080204" pitchFamily="34" charset="-128"/>
              </a:rPr>
              <a:t>Emitted power in circular machine is</a:t>
            </a:r>
          </a:p>
          <a:p>
            <a:pPr lvl="2"/>
            <a:endParaRPr lang="en-GB" altLang="en-CH" sz="1800" dirty="0">
              <a:solidFill>
                <a:srgbClr val="000099"/>
              </a:solidFill>
              <a:ea typeface="ＭＳ Ｐゴシック" panose="020B0600070205080204" pitchFamily="34" charset="-128"/>
            </a:endParaRPr>
          </a:p>
          <a:p>
            <a:pPr lvl="2"/>
            <a:endParaRPr lang="en-GB" altLang="en-CH" sz="2000" dirty="0">
              <a:solidFill>
                <a:srgbClr val="FFFF00"/>
              </a:solidFill>
              <a:ea typeface="ＭＳ Ｐゴシック" panose="020B0600070205080204" pitchFamily="34" charset="-128"/>
            </a:endParaRPr>
          </a:p>
          <a:p>
            <a:pPr lvl="2"/>
            <a:endParaRPr lang="en-GB" altLang="en-CH" sz="2000" dirty="0">
              <a:solidFill>
                <a:srgbClr val="FFFF00"/>
              </a:solidFill>
              <a:ea typeface="ＭＳ Ｐゴシック" panose="020B0600070205080204" pitchFamily="34" charset="-128"/>
            </a:endParaRPr>
          </a:p>
          <a:p>
            <a:pPr lvl="3"/>
            <a:r>
              <a:rPr lang="en-GB" altLang="en-CH" sz="1800" dirty="0">
                <a:solidFill>
                  <a:srgbClr val="000099"/>
                </a:solidFill>
                <a:ea typeface="ＭＳ Ｐゴシック" panose="020B0600070205080204" pitchFamily="34" charset="-128"/>
              </a:rPr>
              <a:t>For collider with E</a:t>
            </a:r>
            <a:r>
              <a:rPr lang="en-GB" altLang="en-CH" sz="1800" baseline="-25000" dirty="0">
                <a:solidFill>
                  <a:srgbClr val="000099"/>
                </a:solidFill>
                <a:ea typeface="ＭＳ Ｐゴシック" panose="020B0600070205080204" pitchFamily="34" charset="-128"/>
              </a:rPr>
              <a:t>CM</a:t>
            </a:r>
            <a:r>
              <a:rPr lang="en-GB" altLang="en-CH" sz="1800" dirty="0">
                <a:solidFill>
                  <a:srgbClr val="000099"/>
                </a:solidFill>
                <a:ea typeface="ＭＳ Ｐゴシック" panose="020B0600070205080204" pitchFamily="34" charset="-128"/>
              </a:rPr>
              <a:t> = 1 </a:t>
            </a:r>
            <a:r>
              <a:rPr lang="en-GB" altLang="en-CH" sz="1800" dirty="0" err="1">
                <a:solidFill>
                  <a:srgbClr val="000099"/>
                </a:solidFill>
                <a:ea typeface="ＭＳ Ｐゴシック" panose="020B0600070205080204" pitchFamily="34" charset="-128"/>
              </a:rPr>
              <a:t>TeV</a:t>
            </a:r>
            <a:r>
              <a:rPr lang="en-GB" altLang="en-CH" sz="1800" dirty="0">
                <a:solidFill>
                  <a:srgbClr val="000099"/>
                </a:solidFill>
                <a:ea typeface="ＭＳ Ｐゴシック" panose="020B0600070205080204" pitchFamily="34" charset="-128"/>
              </a:rPr>
              <a:t> in the LHC tunnel with a 1 mA beam, radiated power would be 2 GW</a:t>
            </a:r>
          </a:p>
          <a:p>
            <a:pPr lvl="4"/>
            <a:r>
              <a:rPr lang="en-GB" altLang="en-CH" sz="1800" dirty="0">
                <a:solidFill>
                  <a:srgbClr val="000099"/>
                </a:solidFill>
                <a:ea typeface="ＭＳ Ｐゴシック" panose="020B0600070205080204" pitchFamily="34" charset="-128"/>
              </a:rPr>
              <a:t>Would need to replenish radiated power with RF</a:t>
            </a:r>
          </a:p>
          <a:p>
            <a:pPr lvl="4"/>
            <a:r>
              <a:rPr lang="en-GB" altLang="en-CH" sz="1800" dirty="0">
                <a:solidFill>
                  <a:srgbClr val="000099"/>
                </a:solidFill>
                <a:ea typeface="ＭＳ Ｐゴシック" panose="020B0600070205080204" pitchFamily="34" charset="-128"/>
              </a:rPr>
              <a:t>Remove it from vacuum chamber</a:t>
            </a:r>
          </a:p>
          <a:p>
            <a:pPr lvl="1"/>
            <a:r>
              <a:rPr lang="en-GB" altLang="en-CH" sz="2400" dirty="0">
                <a:ea typeface="ＭＳ Ｐゴシック" panose="020B0600070205080204" pitchFamily="34" charset="-128"/>
              </a:rPr>
              <a:t>Approach for high energies is Linear Collider.</a:t>
            </a:r>
            <a:endParaRPr lang="en-GB" altLang="en-CH" sz="1800" dirty="0">
              <a:ea typeface="ＭＳ Ｐゴシック" panose="020B0600070205080204" pitchFamily="34" charset="-128"/>
            </a:endParaRPr>
          </a:p>
          <a:p>
            <a:pPr lvl="2"/>
            <a:endParaRPr lang="en-GB" altLang="en-CH" dirty="0">
              <a:ea typeface="ＭＳ Ｐゴシック" panose="020B0600070205080204" pitchFamily="34" charset="-128"/>
            </a:endParaRPr>
          </a:p>
        </p:txBody>
      </p:sp>
      <p:sp>
        <p:nvSpPr>
          <p:cNvPr id="74755" name="Slide Number Placeholder 3">
            <a:extLst>
              <a:ext uri="{FF2B5EF4-FFF2-40B4-BE49-F238E27FC236}">
                <a16:creationId xmlns:a16="http://schemas.microsoft.com/office/drawing/2014/main" id="{BD209F14-9DA0-C142-8BE8-4233CA840520}"/>
              </a:ext>
            </a:extLst>
          </p:cNvPr>
          <p:cNvSpPr>
            <a:spLocks noGrp="1" noChangeArrowheads="1"/>
          </p:cNvSpPr>
          <p:nvPr>
            <p:ph type="sldNum" sz="quarter" idx="12"/>
          </p:nvPr>
        </p:nvSpPr>
        <p:spPr>
          <a:xfrm>
            <a:off x="6553200" y="6248400"/>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D439A7C-E32D-204B-8271-9AA39CF3C753}" type="slidenum">
              <a:rPr lang="en-US" altLang="en-US" smtClean="0">
                <a:latin typeface="Garamond" panose="02020404030301010803" pitchFamily="18" charset="0"/>
              </a:rPr>
              <a:pPr/>
              <a:t>35</a:t>
            </a:fld>
            <a:endParaRPr lang="en-US" altLang="en-US">
              <a:latin typeface="Garamond" panose="02020404030301010803" pitchFamily="18" charset="0"/>
            </a:endParaRPr>
          </a:p>
        </p:txBody>
      </p:sp>
      <p:pic>
        <p:nvPicPr>
          <p:cNvPr id="74756" name="Picture 7">
            <a:extLst>
              <a:ext uri="{FF2B5EF4-FFF2-40B4-BE49-F238E27FC236}">
                <a16:creationId xmlns:a16="http://schemas.microsoft.com/office/drawing/2014/main" id="{A9181AD8-339F-134A-A2B6-305B82D8E7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8475" y="3603625"/>
            <a:ext cx="321945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47">
            <a:extLst>
              <a:ext uri="{FF2B5EF4-FFF2-40B4-BE49-F238E27FC236}">
                <a16:creationId xmlns:a16="http://schemas.microsoft.com/office/drawing/2014/main" id="{287F8441-356A-8F51-3CE9-D40DFE40D314}"/>
              </a:ext>
            </a:extLst>
          </p:cNvPr>
          <p:cNvGrpSpPr>
            <a:grpSpLocks/>
          </p:cNvGrpSpPr>
          <p:nvPr/>
        </p:nvGrpSpPr>
        <p:grpSpPr bwMode="auto">
          <a:xfrm>
            <a:off x="2590800" y="2148254"/>
            <a:ext cx="3667125" cy="914400"/>
            <a:chOff x="2448" y="3168"/>
            <a:chExt cx="2784" cy="820"/>
          </a:xfrm>
        </p:grpSpPr>
        <p:sp>
          <p:nvSpPr>
            <p:cNvPr id="5" name="Rectangle 46">
              <a:extLst>
                <a:ext uri="{FF2B5EF4-FFF2-40B4-BE49-F238E27FC236}">
                  <a16:creationId xmlns:a16="http://schemas.microsoft.com/office/drawing/2014/main" id="{F71AE981-A901-9E5C-13B0-3D1E3457B127}"/>
                </a:ext>
              </a:extLst>
            </p:cNvPr>
            <p:cNvSpPr>
              <a:spLocks noChangeArrowheads="1"/>
            </p:cNvSpPr>
            <p:nvPr/>
          </p:nvSpPr>
          <p:spPr bwMode="auto">
            <a:xfrm>
              <a:off x="2448" y="3168"/>
              <a:ext cx="2784" cy="816"/>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graphicFrame>
          <p:nvGraphicFramePr>
            <p:cNvPr id="6" name="Object 45">
              <a:extLst>
                <a:ext uri="{FF2B5EF4-FFF2-40B4-BE49-F238E27FC236}">
                  <a16:creationId xmlns:a16="http://schemas.microsoft.com/office/drawing/2014/main" id="{445712D3-EAB9-EFF8-3DC7-9A53B884E47E}"/>
                </a:ext>
              </a:extLst>
            </p:cNvPr>
            <p:cNvGraphicFramePr>
              <a:graphicFrameLocks noChangeAspect="1"/>
            </p:cNvGraphicFramePr>
            <p:nvPr/>
          </p:nvGraphicFramePr>
          <p:xfrm>
            <a:off x="2519" y="3184"/>
            <a:ext cx="2641" cy="804"/>
          </p:xfrm>
          <a:graphic>
            <a:graphicData uri="http://schemas.openxmlformats.org/presentationml/2006/ole">
              <mc:AlternateContent xmlns:mc="http://schemas.openxmlformats.org/markup-compatibility/2006">
                <mc:Choice xmlns:v="urn:schemas-microsoft-com:vml" Requires="v">
                  <p:oleObj name="Equation" r:id="rId4" imgW="82499200" imgH="25158700" progId="Equation.3">
                    <p:embed/>
                  </p:oleObj>
                </mc:Choice>
                <mc:Fallback>
                  <p:oleObj name="Equation" r:id="rId4" imgW="82499200" imgH="25158700" progId="Equation.3">
                    <p:embed/>
                    <p:pic>
                      <p:nvPicPr>
                        <p:cNvPr id="35860" name="Object 45">
                          <a:extLst>
                            <a:ext uri="{FF2B5EF4-FFF2-40B4-BE49-F238E27FC236}">
                              <a16:creationId xmlns:a16="http://schemas.microsoft.com/office/drawing/2014/main" id="{8E16EB9B-88DA-7D4B-9CE9-C04DC88034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9" y="3184"/>
                          <a:ext cx="2641" cy="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Number Placeholder 3">
            <a:extLst>
              <a:ext uri="{FF2B5EF4-FFF2-40B4-BE49-F238E27FC236}">
                <a16:creationId xmlns:a16="http://schemas.microsoft.com/office/drawing/2014/main" id="{A8D2DAAC-6695-D945-8ED7-2B7594FF4050}"/>
              </a:ext>
            </a:extLst>
          </p:cNvPr>
          <p:cNvSpPr>
            <a:spLocks noGrp="1" noChangeArrowheads="1"/>
          </p:cNvSpPr>
          <p:nvPr>
            <p:ph type="sldNum" sz="quarter" idx="12"/>
          </p:nvPr>
        </p:nvSpPr>
        <p:spPr>
          <a:xfrm>
            <a:off x="457200" y="6416675"/>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l"/>
            <a:fld id="{D1E211D0-DCCE-8E4A-8DFE-48EAC87FDF83}" type="slidenum">
              <a:rPr lang="en-US" altLang="en-CH" smtClean="0">
                <a:latin typeface="Garamond" panose="02020404030301010803" pitchFamily="18" charset="0"/>
              </a:rPr>
              <a:pPr algn="l"/>
              <a:t>36</a:t>
            </a:fld>
            <a:endParaRPr lang="en-US" altLang="en-CH">
              <a:latin typeface="Garamond" panose="02020404030301010803" pitchFamily="18" charset="0"/>
            </a:endParaRPr>
          </a:p>
        </p:txBody>
      </p:sp>
      <p:sp>
        <p:nvSpPr>
          <p:cNvPr id="31747" name="Rectangle 2">
            <a:extLst>
              <a:ext uri="{FF2B5EF4-FFF2-40B4-BE49-F238E27FC236}">
                <a16:creationId xmlns:a16="http://schemas.microsoft.com/office/drawing/2014/main" id="{4FDCAA74-656A-064F-AA10-8728F92DAC3D}"/>
              </a:ext>
            </a:extLst>
          </p:cNvPr>
          <p:cNvSpPr>
            <a:spLocks noGrp="1" noChangeArrowheads="1"/>
          </p:cNvSpPr>
          <p:nvPr>
            <p:ph type="title"/>
          </p:nvPr>
        </p:nvSpPr>
        <p:spPr>
          <a:xfrm>
            <a:off x="381000" y="152400"/>
            <a:ext cx="5029200" cy="1143000"/>
          </a:xfrm>
        </p:spPr>
        <p:txBody>
          <a:bodyPr>
            <a:noAutofit/>
          </a:bodyPr>
          <a:lstStyle/>
          <a:p>
            <a:pPr eaLnBrk="1" hangingPunct="1">
              <a:defRPr/>
            </a:pPr>
            <a:r>
              <a:rPr lang="en-US" sz="3600" dirty="0">
                <a:solidFill>
                  <a:schemeClr val="accent6"/>
                </a:solidFill>
                <a:ea typeface="ＭＳ Ｐゴシック" pitchFamily="-107" charset="-128"/>
              </a:rPr>
              <a:t>Collider Characteristics</a:t>
            </a:r>
          </a:p>
        </p:txBody>
      </p:sp>
      <p:sp>
        <p:nvSpPr>
          <p:cNvPr id="76803" name="Rectangle 3">
            <a:extLst>
              <a:ext uri="{FF2B5EF4-FFF2-40B4-BE49-F238E27FC236}">
                <a16:creationId xmlns:a16="http://schemas.microsoft.com/office/drawing/2014/main" id="{AFBB2878-6530-5B44-8782-457B20595C40}"/>
              </a:ext>
            </a:extLst>
          </p:cNvPr>
          <p:cNvSpPr>
            <a:spLocks noGrp="1" noChangeArrowheads="1"/>
          </p:cNvSpPr>
          <p:nvPr>
            <p:ph type="body" idx="1"/>
          </p:nvPr>
        </p:nvSpPr>
        <p:spPr>
          <a:xfrm>
            <a:off x="220663" y="773113"/>
            <a:ext cx="5148262" cy="5464175"/>
          </a:xfrm>
        </p:spPr>
        <p:txBody>
          <a:bodyPr/>
          <a:lstStyle/>
          <a:p>
            <a:pPr marL="176213" indent="-176213" eaLnBrk="1" hangingPunct="1"/>
            <a:endParaRPr lang="en-US" altLang="en-CH" sz="2000">
              <a:solidFill>
                <a:srgbClr val="FF0000"/>
              </a:solidFill>
              <a:ea typeface="ＭＳ Ｐゴシック" panose="020B0600070205080204" pitchFamily="34" charset="-128"/>
            </a:endParaRPr>
          </a:p>
          <a:p>
            <a:pPr marL="176213" indent="-176213" eaLnBrk="1" hangingPunct="1"/>
            <a:r>
              <a:rPr lang="en-US" altLang="en-CH" sz="2000">
                <a:solidFill>
                  <a:srgbClr val="FF0000"/>
                </a:solidFill>
                <a:ea typeface="ＭＳ Ｐゴシック" panose="020B0600070205080204" pitchFamily="34" charset="-128"/>
              </a:rPr>
              <a:t>Hadron collider </a:t>
            </a:r>
            <a:r>
              <a:rPr lang="en-US" altLang="en-CH" sz="2000">
                <a:ea typeface="ＭＳ Ｐゴシック" panose="020B0600070205080204" pitchFamily="34" charset="-128"/>
              </a:rPr>
              <a:t>at the frontier of physics</a:t>
            </a:r>
          </a:p>
          <a:p>
            <a:pPr marL="534988" lvl="1" indent="-179388" eaLnBrk="1" hangingPunct="1"/>
            <a:r>
              <a:rPr lang="en-US" altLang="en-CH" sz="1800">
                <a:ea typeface="ＭＳ Ｐゴシック" panose="020B0600070205080204" pitchFamily="34" charset="-128"/>
              </a:rPr>
              <a:t>Huge QCD background</a:t>
            </a:r>
          </a:p>
          <a:p>
            <a:pPr marL="534988" lvl="1" indent="-179388" eaLnBrk="1" hangingPunct="1"/>
            <a:r>
              <a:rPr lang="en-US" altLang="en-CH" sz="1800">
                <a:ea typeface="ＭＳ Ｐゴシック" panose="020B0600070205080204" pitchFamily="34" charset="-128"/>
              </a:rPr>
              <a:t>Not all nucleon energy available</a:t>
            </a:r>
            <a:br>
              <a:rPr lang="en-US" altLang="en-CH" sz="1800">
                <a:ea typeface="ＭＳ Ｐゴシック" panose="020B0600070205080204" pitchFamily="34" charset="-128"/>
              </a:rPr>
            </a:br>
            <a:r>
              <a:rPr lang="en-US" altLang="en-CH" sz="1800">
                <a:ea typeface="ＭＳ Ｐゴシック" panose="020B0600070205080204" pitchFamily="34" charset="-128"/>
              </a:rPr>
              <a:t>in collision</a:t>
            </a:r>
            <a:endParaRPr lang="en-US" altLang="en-CH">
              <a:ea typeface="ＭＳ Ｐゴシック" panose="020B0600070205080204" pitchFamily="34" charset="-128"/>
            </a:endParaRPr>
          </a:p>
          <a:p>
            <a:pPr marL="176213" indent="-176213" eaLnBrk="1" hangingPunct="1"/>
            <a:endParaRPr lang="en-US" altLang="en-CH" sz="2000">
              <a:ea typeface="ＭＳ Ｐゴシック" panose="020B0600070205080204" pitchFamily="34" charset="-128"/>
            </a:endParaRPr>
          </a:p>
          <a:p>
            <a:pPr marL="176213" indent="-176213" eaLnBrk="1" hangingPunct="1"/>
            <a:endParaRPr lang="en-US" altLang="en-CH" sz="2000">
              <a:solidFill>
                <a:srgbClr val="FF0000"/>
              </a:solidFill>
              <a:ea typeface="ＭＳ Ｐゴシック" panose="020B0600070205080204" pitchFamily="34" charset="-128"/>
            </a:endParaRPr>
          </a:p>
          <a:p>
            <a:pPr marL="176213" indent="-176213" eaLnBrk="1" hangingPunct="1"/>
            <a:endParaRPr lang="en-US" altLang="en-CH" sz="2000">
              <a:solidFill>
                <a:srgbClr val="FF0000"/>
              </a:solidFill>
              <a:ea typeface="ＭＳ Ｐゴシック" panose="020B0600070205080204" pitchFamily="34" charset="-128"/>
            </a:endParaRPr>
          </a:p>
          <a:p>
            <a:pPr marL="176213" indent="-176213" eaLnBrk="1" hangingPunct="1"/>
            <a:endParaRPr lang="en-US" altLang="en-CH" sz="2000">
              <a:solidFill>
                <a:srgbClr val="FF0000"/>
              </a:solidFill>
              <a:ea typeface="ＭＳ Ｐゴシック" panose="020B0600070205080204" pitchFamily="34" charset="-128"/>
            </a:endParaRPr>
          </a:p>
          <a:p>
            <a:pPr marL="176213" indent="-176213" eaLnBrk="1" hangingPunct="1"/>
            <a:r>
              <a:rPr lang="en-US" altLang="en-CH" sz="2000">
                <a:solidFill>
                  <a:srgbClr val="FF0000"/>
                </a:solidFill>
                <a:ea typeface="ＭＳ Ｐゴシック" panose="020B0600070205080204" pitchFamily="34" charset="-128"/>
              </a:rPr>
              <a:t>Lepton collider </a:t>
            </a:r>
            <a:r>
              <a:rPr lang="en-US" altLang="en-CH" sz="2000">
                <a:ea typeface="ＭＳ Ｐゴシック" panose="020B0600070205080204" pitchFamily="34" charset="-128"/>
              </a:rPr>
              <a:t>for precision physics</a:t>
            </a:r>
          </a:p>
          <a:p>
            <a:pPr marL="534988" lvl="1" indent="-179388" eaLnBrk="1" hangingPunct="1"/>
            <a:r>
              <a:rPr lang="en-US" altLang="en-CH" sz="1800">
                <a:ea typeface="ＭＳ Ｐゴシック" panose="020B0600070205080204" pitchFamily="34" charset="-128"/>
              </a:rPr>
              <a:t>Well defined initial energy for reaction</a:t>
            </a:r>
          </a:p>
          <a:p>
            <a:pPr marL="534988" lvl="1" indent="-179388" eaLnBrk="1" hangingPunct="1"/>
            <a:r>
              <a:rPr lang="en-US" altLang="en-CH" sz="1800">
                <a:ea typeface="ＭＳ Ｐゴシック" panose="020B0600070205080204" pitchFamily="34" charset="-128"/>
              </a:rPr>
              <a:t>Colliding point like particles</a:t>
            </a:r>
          </a:p>
          <a:p>
            <a:pPr marL="534988" lvl="1" indent="-179388" eaLnBrk="1" hangingPunct="1"/>
            <a:endParaRPr lang="en-US" altLang="en-CH" sz="1800">
              <a:ea typeface="ＭＳ Ｐゴシック" panose="020B0600070205080204" pitchFamily="34" charset="-128"/>
            </a:endParaRPr>
          </a:p>
          <a:p>
            <a:pPr marL="534988" lvl="1" indent="-179388" eaLnBrk="1" hangingPunct="1"/>
            <a:endParaRPr lang="en-US" altLang="en-CH" sz="1800">
              <a:ea typeface="ＭＳ Ｐゴシック" panose="020B0600070205080204" pitchFamily="34" charset="-128"/>
            </a:endParaRPr>
          </a:p>
          <a:p>
            <a:pPr marL="534988" lvl="1" indent="-179388" eaLnBrk="1" hangingPunct="1"/>
            <a:endParaRPr lang="en-US" altLang="en-CH" sz="1800" baseline="30000">
              <a:ea typeface="ＭＳ Ｐゴシック" panose="020B0600070205080204" pitchFamily="34" charset="-128"/>
            </a:endParaRPr>
          </a:p>
        </p:txBody>
      </p:sp>
      <p:grpSp>
        <p:nvGrpSpPr>
          <p:cNvPr id="76804" name="Group 13">
            <a:extLst>
              <a:ext uri="{FF2B5EF4-FFF2-40B4-BE49-F238E27FC236}">
                <a16:creationId xmlns:a16="http://schemas.microsoft.com/office/drawing/2014/main" id="{F9722D14-CF4A-CC4E-A2A6-0752EFB0EB2D}"/>
              </a:ext>
            </a:extLst>
          </p:cNvPr>
          <p:cNvGrpSpPr>
            <a:grpSpLocks/>
          </p:cNvGrpSpPr>
          <p:nvPr/>
        </p:nvGrpSpPr>
        <p:grpSpPr bwMode="auto">
          <a:xfrm>
            <a:off x="1381125" y="2568575"/>
            <a:ext cx="2613025" cy="923925"/>
            <a:chOff x="478" y="700"/>
            <a:chExt cx="1646" cy="582"/>
          </a:xfrm>
        </p:grpSpPr>
        <p:sp>
          <p:nvSpPr>
            <p:cNvPr id="76825" name="AutoShape 14">
              <a:extLst>
                <a:ext uri="{FF2B5EF4-FFF2-40B4-BE49-F238E27FC236}">
                  <a16:creationId xmlns:a16="http://schemas.microsoft.com/office/drawing/2014/main" id="{C5C6CC28-C799-744B-89AB-C387E26EA76F}"/>
                </a:ext>
              </a:extLst>
            </p:cNvPr>
            <p:cNvSpPr>
              <a:spLocks noChangeArrowheads="1"/>
            </p:cNvSpPr>
            <p:nvPr/>
          </p:nvSpPr>
          <p:spPr bwMode="auto">
            <a:xfrm>
              <a:off x="478" y="951"/>
              <a:ext cx="216" cy="165"/>
            </a:xfrm>
            <a:prstGeom prst="rightArrow">
              <a:avLst>
                <a:gd name="adj1" fmla="val 50000"/>
                <a:gd name="adj2" fmla="val 32727"/>
              </a:avLst>
            </a:prstGeom>
            <a:gradFill rotWithShape="1">
              <a:gsLst>
                <a:gs pos="0">
                  <a:srgbClr val="EAEAEA"/>
                </a:gs>
                <a:gs pos="100000">
                  <a:srgbClr val="6C6C6C"/>
                </a:gs>
              </a:gsLst>
              <a:lin ang="0" scaled="1"/>
            </a:gradFill>
            <a:ln w="0">
              <a:solidFill>
                <a:schemeClr val="accent2"/>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198671" name="Oval 15">
              <a:extLst>
                <a:ext uri="{FF2B5EF4-FFF2-40B4-BE49-F238E27FC236}">
                  <a16:creationId xmlns:a16="http://schemas.microsoft.com/office/drawing/2014/main" id="{3501BA88-5240-194D-850B-319C331A9B31}"/>
                </a:ext>
              </a:extLst>
            </p:cNvPr>
            <p:cNvSpPr>
              <a:spLocks noChangeArrowheads="1"/>
            </p:cNvSpPr>
            <p:nvPr/>
          </p:nvSpPr>
          <p:spPr bwMode="auto">
            <a:xfrm>
              <a:off x="747" y="937"/>
              <a:ext cx="225" cy="225"/>
            </a:xfrm>
            <a:prstGeom prst="ellipse">
              <a:avLst/>
            </a:prstGeom>
            <a:gradFill rotWithShape="1">
              <a:gsLst>
                <a:gs pos="0">
                  <a:schemeClr val="bg1">
                    <a:gamma/>
                    <a:shade val="46275"/>
                    <a:invGamma/>
                  </a:schemeClr>
                </a:gs>
                <a:gs pos="100000">
                  <a:schemeClr val="bg1"/>
                </a:gs>
              </a:gsLst>
              <a:path path="shape">
                <a:fillToRect l="50000" t="50000" r="50000" b="50000"/>
              </a:path>
            </a:gradFill>
            <a:ln w="0">
              <a:solidFill>
                <a:schemeClr val="accent2"/>
              </a:solidFill>
              <a:round/>
              <a:headEnd/>
              <a:tailEnd/>
            </a:ln>
            <a:effectLst/>
          </p:spPr>
          <p:txBody>
            <a:bodyPr wrap="none" anchor="ctr"/>
            <a:lstStyle/>
            <a:p>
              <a:pPr>
                <a:defRPr/>
              </a:pPr>
              <a:endParaRPr lang="en-US"/>
            </a:p>
          </p:txBody>
        </p:sp>
        <p:sp>
          <p:nvSpPr>
            <p:cNvPr id="76827" name="Oval 16">
              <a:extLst>
                <a:ext uri="{FF2B5EF4-FFF2-40B4-BE49-F238E27FC236}">
                  <a16:creationId xmlns:a16="http://schemas.microsoft.com/office/drawing/2014/main" id="{5B606240-5E95-3C46-9C68-E9745D0DFB00}"/>
                </a:ext>
              </a:extLst>
            </p:cNvPr>
            <p:cNvSpPr>
              <a:spLocks noChangeArrowheads="1"/>
            </p:cNvSpPr>
            <p:nvPr/>
          </p:nvSpPr>
          <p:spPr bwMode="auto">
            <a:xfrm>
              <a:off x="880" y="1035"/>
              <a:ext cx="56" cy="56"/>
            </a:xfrm>
            <a:prstGeom prst="ellipse">
              <a:avLst/>
            </a:prstGeom>
            <a:gradFill rotWithShape="1">
              <a:gsLst>
                <a:gs pos="0">
                  <a:srgbClr val="0066FF"/>
                </a:gs>
                <a:gs pos="100000">
                  <a:srgbClr val="002F76"/>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28" name="Oval 17">
              <a:extLst>
                <a:ext uri="{FF2B5EF4-FFF2-40B4-BE49-F238E27FC236}">
                  <a16:creationId xmlns:a16="http://schemas.microsoft.com/office/drawing/2014/main" id="{4FB6955B-A537-6543-94D1-7E1C152816FC}"/>
                </a:ext>
              </a:extLst>
            </p:cNvPr>
            <p:cNvSpPr>
              <a:spLocks noChangeArrowheads="1"/>
            </p:cNvSpPr>
            <p:nvPr/>
          </p:nvSpPr>
          <p:spPr bwMode="auto">
            <a:xfrm>
              <a:off x="797" y="1078"/>
              <a:ext cx="56" cy="56"/>
            </a:xfrm>
            <a:prstGeom prst="ellipse">
              <a:avLst/>
            </a:prstGeom>
            <a:gradFill rotWithShape="1">
              <a:gsLst>
                <a:gs pos="0">
                  <a:srgbClr val="FF0000"/>
                </a:gs>
                <a:gs pos="100000">
                  <a:srgbClr val="7600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29" name="Oval 18">
              <a:extLst>
                <a:ext uri="{FF2B5EF4-FFF2-40B4-BE49-F238E27FC236}">
                  <a16:creationId xmlns:a16="http://schemas.microsoft.com/office/drawing/2014/main" id="{217D9BAE-0271-0A46-8CCE-4A65BD973D48}"/>
                </a:ext>
              </a:extLst>
            </p:cNvPr>
            <p:cNvSpPr>
              <a:spLocks noChangeArrowheads="1"/>
            </p:cNvSpPr>
            <p:nvPr/>
          </p:nvSpPr>
          <p:spPr bwMode="auto">
            <a:xfrm>
              <a:off x="820" y="969"/>
              <a:ext cx="56" cy="56"/>
            </a:xfrm>
            <a:prstGeom prst="ellipse">
              <a:avLst/>
            </a:prstGeom>
            <a:gradFill rotWithShape="1">
              <a:gsLst>
                <a:gs pos="0">
                  <a:srgbClr val="00FF00"/>
                </a:gs>
                <a:gs pos="100000">
                  <a:srgbClr val="0076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198675" name="Oval 19">
              <a:extLst>
                <a:ext uri="{FF2B5EF4-FFF2-40B4-BE49-F238E27FC236}">
                  <a16:creationId xmlns:a16="http://schemas.microsoft.com/office/drawing/2014/main" id="{8055377A-C98A-F844-AA6D-1F924306969B}"/>
                </a:ext>
              </a:extLst>
            </p:cNvPr>
            <p:cNvSpPr>
              <a:spLocks noChangeArrowheads="1"/>
            </p:cNvSpPr>
            <p:nvPr/>
          </p:nvSpPr>
          <p:spPr bwMode="auto">
            <a:xfrm>
              <a:off x="1609" y="909"/>
              <a:ext cx="225" cy="225"/>
            </a:xfrm>
            <a:prstGeom prst="ellipse">
              <a:avLst/>
            </a:prstGeom>
            <a:gradFill rotWithShape="1">
              <a:gsLst>
                <a:gs pos="0">
                  <a:schemeClr val="bg1">
                    <a:gamma/>
                    <a:shade val="46275"/>
                    <a:invGamma/>
                  </a:schemeClr>
                </a:gs>
                <a:gs pos="100000">
                  <a:schemeClr val="bg1"/>
                </a:gs>
              </a:gsLst>
              <a:path path="shape">
                <a:fillToRect l="50000" t="50000" r="50000" b="50000"/>
              </a:path>
            </a:gradFill>
            <a:ln w="0">
              <a:solidFill>
                <a:schemeClr val="accent2"/>
              </a:solidFill>
              <a:round/>
              <a:headEnd/>
              <a:tailEnd/>
            </a:ln>
            <a:effectLst/>
          </p:spPr>
          <p:txBody>
            <a:bodyPr wrap="none" anchor="ctr"/>
            <a:lstStyle/>
            <a:p>
              <a:pPr>
                <a:defRPr/>
              </a:pPr>
              <a:endParaRPr lang="en-US"/>
            </a:p>
          </p:txBody>
        </p:sp>
        <p:sp>
          <p:nvSpPr>
            <p:cNvPr id="76831" name="Oval 20">
              <a:extLst>
                <a:ext uri="{FF2B5EF4-FFF2-40B4-BE49-F238E27FC236}">
                  <a16:creationId xmlns:a16="http://schemas.microsoft.com/office/drawing/2014/main" id="{6C913AAE-4FE3-0F41-B632-F9077D1A03C8}"/>
                </a:ext>
              </a:extLst>
            </p:cNvPr>
            <p:cNvSpPr>
              <a:spLocks noChangeArrowheads="1"/>
            </p:cNvSpPr>
            <p:nvPr/>
          </p:nvSpPr>
          <p:spPr bwMode="auto">
            <a:xfrm>
              <a:off x="1681" y="942"/>
              <a:ext cx="56" cy="56"/>
            </a:xfrm>
            <a:prstGeom prst="ellipse">
              <a:avLst/>
            </a:prstGeom>
            <a:gradFill rotWithShape="1">
              <a:gsLst>
                <a:gs pos="0">
                  <a:srgbClr val="0066FF"/>
                </a:gs>
                <a:gs pos="100000">
                  <a:srgbClr val="002F76"/>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32" name="Oval 21">
              <a:extLst>
                <a:ext uri="{FF2B5EF4-FFF2-40B4-BE49-F238E27FC236}">
                  <a16:creationId xmlns:a16="http://schemas.microsoft.com/office/drawing/2014/main" id="{5915BAEB-86C3-4040-AFB7-9624EB408FE6}"/>
                </a:ext>
              </a:extLst>
            </p:cNvPr>
            <p:cNvSpPr>
              <a:spLocks noChangeArrowheads="1"/>
            </p:cNvSpPr>
            <p:nvPr/>
          </p:nvSpPr>
          <p:spPr bwMode="auto">
            <a:xfrm>
              <a:off x="1653" y="1039"/>
              <a:ext cx="56" cy="56"/>
            </a:xfrm>
            <a:prstGeom prst="ellipse">
              <a:avLst/>
            </a:prstGeom>
            <a:gradFill rotWithShape="1">
              <a:gsLst>
                <a:gs pos="0">
                  <a:srgbClr val="FF0000"/>
                </a:gs>
                <a:gs pos="100000">
                  <a:srgbClr val="7600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33" name="Oval 22">
              <a:extLst>
                <a:ext uri="{FF2B5EF4-FFF2-40B4-BE49-F238E27FC236}">
                  <a16:creationId xmlns:a16="http://schemas.microsoft.com/office/drawing/2014/main" id="{4D59C000-DEAC-DB49-8C6F-78D009246767}"/>
                </a:ext>
              </a:extLst>
            </p:cNvPr>
            <p:cNvSpPr>
              <a:spLocks noChangeArrowheads="1"/>
            </p:cNvSpPr>
            <p:nvPr/>
          </p:nvSpPr>
          <p:spPr bwMode="auto">
            <a:xfrm>
              <a:off x="1751" y="1000"/>
              <a:ext cx="56" cy="56"/>
            </a:xfrm>
            <a:prstGeom prst="ellipse">
              <a:avLst/>
            </a:prstGeom>
            <a:gradFill rotWithShape="1">
              <a:gsLst>
                <a:gs pos="0">
                  <a:srgbClr val="00FF00"/>
                </a:gs>
                <a:gs pos="100000">
                  <a:srgbClr val="0076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34" name="Line 23">
              <a:extLst>
                <a:ext uri="{FF2B5EF4-FFF2-40B4-BE49-F238E27FC236}">
                  <a16:creationId xmlns:a16="http://schemas.microsoft.com/office/drawing/2014/main" id="{217F7DF7-2637-BC44-8837-C2E0B6510B0F}"/>
                </a:ext>
              </a:extLst>
            </p:cNvPr>
            <p:cNvSpPr>
              <a:spLocks noChangeShapeType="1"/>
            </p:cNvSpPr>
            <p:nvPr/>
          </p:nvSpPr>
          <p:spPr bwMode="auto">
            <a:xfrm>
              <a:off x="876" y="997"/>
              <a:ext cx="291" cy="0"/>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35" name="Line 24">
              <a:extLst>
                <a:ext uri="{FF2B5EF4-FFF2-40B4-BE49-F238E27FC236}">
                  <a16:creationId xmlns:a16="http://schemas.microsoft.com/office/drawing/2014/main" id="{0CB256D6-E862-1848-82AF-3BBBFC9B29C1}"/>
                </a:ext>
              </a:extLst>
            </p:cNvPr>
            <p:cNvSpPr>
              <a:spLocks noChangeShapeType="1"/>
            </p:cNvSpPr>
            <p:nvPr/>
          </p:nvSpPr>
          <p:spPr bwMode="auto">
            <a:xfrm flipH="1">
              <a:off x="1314" y="1067"/>
              <a:ext cx="339" cy="0"/>
            </a:xfrm>
            <a:prstGeom prst="line">
              <a:avLst/>
            </a:prstGeom>
            <a:noFill/>
            <a:ln w="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76836" name="AutoShape 25">
              <a:extLst>
                <a:ext uri="{FF2B5EF4-FFF2-40B4-BE49-F238E27FC236}">
                  <a16:creationId xmlns:a16="http://schemas.microsoft.com/office/drawing/2014/main" id="{2B38DDC4-4195-0F42-9FC6-53E2710ED70C}"/>
                </a:ext>
              </a:extLst>
            </p:cNvPr>
            <p:cNvSpPr>
              <a:spLocks noChangeArrowheads="1"/>
            </p:cNvSpPr>
            <p:nvPr/>
          </p:nvSpPr>
          <p:spPr bwMode="auto">
            <a:xfrm flipH="1">
              <a:off x="1908" y="930"/>
              <a:ext cx="216" cy="165"/>
            </a:xfrm>
            <a:prstGeom prst="rightArrow">
              <a:avLst>
                <a:gd name="adj1" fmla="val 50000"/>
                <a:gd name="adj2" fmla="val 32727"/>
              </a:avLst>
            </a:prstGeom>
            <a:gradFill rotWithShape="1">
              <a:gsLst>
                <a:gs pos="0">
                  <a:srgbClr val="EAEAEA"/>
                </a:gs>
                <a:gs pos="100000">
                  <a:srgbClr val="6C6C6C"/>
                </a:gs>
              </a:gsLst>
              <a:lin ang="0" scaled="1"/>
            </a:gradFill>
            <a:ln w="0">
              <a:solidFill>
                <a:schemeClr val="accent2"/>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37" name="Line 26">
              <a:extLst>
                <a:ext uri="{FF2B5EF4-FFF2-40B4-BE49-F238E27FC236}">
                  <a16:creationId xmlns:a16="http://schemas.microsoft.com/office/drawing/2014/main" id="{24566D58-DA55-7249-9441-752411FBEE8D}"/>
                </a:ext>
              </a:extLst>
            </p:cNvPr>
            <p:cNvSpPr>
              <a:spLocks noChangeShapeType="1"/>
            </p:cNvSpPr>
            <p:nvPr/>
          </p:nvSpPr>
          <p:spPr bwMode="auto">
            <a:xfrm>
              <a:off x="936" y="1067"/>
              <a:ext cx="378" cy="0"/>
            </a:xfrm>
            <a:prstGeom prst="line">
              <a:avLst/>
            </a:prstGeom>
            <a:noFill/>
            <a:ln w="0">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76838" name="Line 27">
              <a:extLst>
                <a:ext uri="{FF2B5EF4-FFF2-40B4-BE49-F238E27FC236}">
                  <a16:creationId xmlns:a16="http://schemas.microsoft.com/office/drawing/2014/main" id="{B4F431C4-970F-0F45-ABB9-7EC5FAA15D9A}"/>
                </a:ext>
              </a:extLst>
            </p:cNvPr>
            <p:cNvSpPr>
              <a:spLocks noChangeShapeType="1"/>
            </p:cNvSpPr>
            <p:nvPr/>
          </p:nvSpPr>
          <p:spPr bwMode="auto">
            <a:xfrm>
              <a:off x="853" y="1110"/>
              <a:ext cx="295" cy="0"/>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39" name="Line 28">
              <a:extLst>
                <a:ext uri="{FF2B5EF4-FFF2-40B4-BE49-F238E27FC236}">
                  <a16:creationId xmlns:a16="http://schemas.microsoft.com/office/drawing/2014/main" id="{92140639-724A-7D40-BF40-549171655CE2}"/>
                </a:ext>
              </a:extLst>
            </p:cNvPr>
            <p:cNvSpPr>
              <a:spLocks noChangeShapeType="1"/>
            </p:cNvSpPr>
            <p:nvPr/>
          </p:nvSpPr>
          <p:spPr bwMode="auto">
            <a:xfrm>
              <a:off x="1416" y="969"/>
              <a:ext cx="265" cy="0"/>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0" name="Line 29">
              <a:extLst>
                <a:ext uri="{FF2B5EF4-FFF2-40B4-BE49-F238E27FC236}">
                  <a16:creationId xmlns:a16="http://schemas.microsoft.com/office/drawing/2014/main" id="{3EA05135-975E-0A44-AE03-5C5F1BB00A8E}"/>
                </a:ext>
              </a:extLst>
            </p:cNvPr>
            <p:cNvSpPr>
              <a:spLocks noChangeShapeType="1"/>
            </p:cNvSpPr>
            <p:nvPr/>
          </p:nvSpPr>
          <p:spPr bwMode="auto">
            <a:xfrm>
              <a:off x="1455" y="1025"/>
              <a:ext cx="296" cy="0"/>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1" name="Line 30">
              <a:extLst>
                <a:ext uri="{FF2B5EF4-FFF2-40B4-BE49-F238E27FC236}">
                  <a16:creationId xmlns:a16="http://schemas.microsoft.com/office/drawing/2014/main" id="{330CB3D2-81E0-2142-A177-5A4D3DE4FB3F}"/>
                </a:ext>
              </a:extLst>
            </p:cNvPr>
            <p:cNvSpPr>
              <a:spLocks noChangeShapeType="1"/>
            </p:cNvSpPr>
            <p:nvPr/>
          </p:nvSpPr>
          <p:spPr bwMode="auto">
            <a:xfrm>
              <a:off x="1077" y="829"/>
              <a:ext cx="237" cy="238"/>
            </a:xfrm>
            <a:prstGeom prst="line">
              <a:avLst/>
            </a:prstGeom>
            <a:noFill/>
            <a:ln w="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2" name="Line 31">
              <a:extLst>
                <a:ext uri="{FF2B5EF4-FFF2-40B4-BE49-F238E27FC236}">
                  <a16:creationId xmlns:a16="http://schemas.microsoft.com/office/drawing/2014/main" id="{6B46B9A2-A409-1B43-99E3-E82C4F9ED6EC}"/>
                </a:ext>
              </a:extLst>
            </p:cNvPr>
            <p:cNvSpPr>
              <a:spLocks noChangeShapeType="1"/>
            </p:cNvSpPr>
            <p:nvPr/>
          </p:nvSpPr>
          <p:spPr bwMode="auto">
            <a:xfrm>
              <a:off x="1077" y="700"/>
              <a:ext cx="237" cy="367"/>
            </a:xfrm>
            <a:prstGeom prst="line">
              <a:avLst/>
            </a:prstGeom>
            <a:noFill/>
            <a:ln w="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3" name="Line 32">
              <a:extLst>
                <a:ext uri="{FF2B5EF4-FFF2-40B4-BE49-F238E27FC236}">
                  <a16:creationId xmlns:a16="http://schemas.microsoft.com/office/drawing/2014/main" id="{589AF6E1-F26D-FC46-B639-129BFC8AF4A2}"/>
                </a:ext>
              </a:extLst>
            </p:cNvPr>
            <p:cNvSpPr>
              <a:spLocks noChangeShapeType="1"/>
            </p:cNvSpPr>
            <p:nvPr/>
          </p:nvSpPr>
          <p:spPr bwMode="auto">
            <a:xfrm>
              <a:off x="1230" y="784"/>
              <a:ext cx="84" cy="283"/>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4" name="Line 33">
              <a:extLst>
                <a:ext uri="{FF2B5EF4-FFF2-40B4-BE49-F238E27FC236}">
                  <a16:creationId xmlns:a16="http://schemas.microsoft.com/office/drawing/2014/main" id="{6E10B327-9850-FA47-95B9-2ACBA9958F12}"/>
                </a:ext>
              </a:extLst>
            </p:cNvPr>
            <p:cNvSpPr>
              <a:spLocks noChangeShapeType="1"/>
            </p:cNvSpPr>
            <p:nvPr/>
          </p:nvSpPr>
          <p:spPr bwMode="auto">
            <a:xfrm flipH="1">
              <a:off x="1230" y="1067"/>
              <a:ext cx="84" cy="13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5" name="Line 34">
              <a:extLst>
                <a:ext uri="{FF2B5EF4-FFF2-40B4-BE49-F238E27FC236}">
                  <a16:creationId xmlns:a16="http://schemas.microsoft.com/office/drawing/2014/main" id="{76D42370-CB95-BB42-AD8A-A64F3AF976E7}"/>
                </a:ext>
              </a:extLst>
            </p:cNvPr>
            <p:cNvSpPr>
              <a:spLocks noChangeShapeType="1"/>
            </p:cNvSpPr>
            <p:nvPr/>
          </p:nvSpPr>
          <p:spPr bwMode="auto">
            <a:xfrm>
              <a:off x="1314" y="1078"/>
              <a:ext cx="102" cy="204"/>
            </a:xfrm>
            <a:prstGeom prst="line">
              <a:avLst/>
            </a:prstGeom>
            <a:noFill/>
            <a:ln w="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6" name="Line 35">
              <a:extLst>
                <a:ext uri="{FF2B5EF4-FFF2-40B4-BE49-F238E27FC236}">
                  <a16:creationId xmlns:a16="http://schemas.microsoft.com/office/drawing/2014/main" id="{3CB5BD88-7B33-1B4A-AE43-CA083E906EAB}"/>
                </a:ext>
              </a:extLst>
            </p:cNvPr>
            <p:cNvSpPr>
              <a:spLocks noChangeShapeType="1"/>
            </p:cNvSpPr>
            <p:nvPr/>
          </p:nvSpPr>
          <p:spPr bwMode="auto">
            <a:xfrm>
              <a:off x="1314" y="1067"/>
              <a:ext cx="102" cy="95"/>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7" name="Rectangle 36">
              <a:extLst>
                <a:ext uri="{FF2B5EF4-FFF2-40B4-BE49-F238E27FC236}">
                  <a16:creationId xmlns:a16="http://schemas.microsoft.com/office/drawing/2014/main" id="{E7EE78A4-38DE-5B48-9598-411460F0F374}"/>
                </a:ext>
              </a:extLst>
            </p:cNvPr>
            <p:cNvSpPr>
              <a:spLocks noChangeArrowheads="1"/>
            </p:cNvSpPr>
            <p:nvPr/>
          </p:nvSpPr>
          <p:spPr bwMode="auto">
            <a:xfrm>
              <a:off x="701" y="747"/>
              <a:ext cx="18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600">
                  <a:latin typeface="Comic Sans MS" panose="030F0902030302020204" pitchFamily="66" charset="0"/>
                </a:rPr>
                <a:t>p</a:t>
              </a:r>
            </a:p>
          </p:txBody>
        </p:sp>
        <p:sp>
          <p:nvSpPr>
            <p:cNvPr id="76848" name="Rectangle 37">
              <a:extLst>
                <a:ext uri="{FF2B5EF4-FFF2-40B4-BE49-F238E27FC236}">
                  <a16:creationId xmlns:a16="http://schemas.microsoft.com/office/drawing/2014/main" id="{6E4F8667-4966-0C4F-8BAF-2DFCD13305CE}"/>
                </a:ext>
              </a:extLst>
            </p:cNvPr>
            <p:cNvSpPr>
              <a:spLocks noChangeArrowheads="1"/>
            </p:cNvSpPr>
            <p:nvPr/>
          </p:nvSpPr>
          <p:spPr bwMode="auto">
            <a:xfrm>
              <a:off x="1743" y="738"/>
              <a:ext cx="18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600">
                  <a:latin typeface="Comic Sans MS" panose="030F0902030302020204" pitchFamily="66" charset="0"/>
                </a:rPr>
                <a:t>p</a:t>
              </a:r>
            </a:p>
          </p:txBody>
        </p:sp>
      </p:grpSp>
      <p:grpSp>
        <p:nvGrpSpPr>
          <p:cNvPr id="76805" name="Group 38">
            <a:extLst>
              <a:ext uri="{FF2B5EF4-FFF2-40B4-BE49-F238E27FC236}">
                <a16:creationId xmlns:a16="http://schemas.microsoft.com/office/drawing/2014/main" id="{A2F54D2D-AF20-FE48-8F44-509EA504AFD6}"/>
              </a:ext>
            </a:extLst>
          </p:cNvPr>
          <p:cNvGrpSpPr>
            <a:grpSpLocks/>
          </p:cNvGrpSpPr>
          <p:nvPr/>
        </p:nvGrpSpPr>
        <p:grpSpPr bwMode="auto">
          <a:xfrm>
            <a:off x="1724025" y="5162550"/>
            <a:ext cx="2270125" cy="923925"/>
            <a:chOff x="476" y="1661"/>
            <a:chExt cx="1430" cy="582"/>
          </a:xfrm>
        </p:grpSpPr>
        <p:sp>
          <p:nvSpPr>
            <p:cNvPr id="76811" name="Line 39">
              <a:extLst>
                <a:ext uri="{FF2B5EF4-FFF2-40B4-BE49-F238E27FC236}">
                  <a16:creationId xmlns:a16="http://schemas.microsoft.com/office/drawing/2014/main" id="{ACDBD2B0-C039-EC4E-8A1A-51CB981ED1E0}"/>
                </a:ext>
              </a:extLst>
            </p:cNvPr>
            <p:cNvSpPr>
              <a:spLocks noChangeShapeType="1"/>
            </p:cNvSpPr>
            <p:nvPr/>
          </p:nvSpPr>
          <p:spPr bwMode="auto">
            <a:xfrm>
              <a:off x="967" y="1661"/>
              <a:ext cx="237" cy="367"/>
            </a:xfrm>
            <a:prstGeom prst="line">
              <a:avLst/>
            </a:prstGeom>
            <a:noFill/>
            <a:ln w="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12" name="AutoShape 40">
              <a:extLst>
                <a:ext uri="{FF2B5EF4-FFF2-40B4-BE49-F238E27FC236}">
                  <a16:creationId xmlns:a16="http://schemas.microsoft.com/office/drawing/2014/main" id="{59CDC327-388F-6D4B-BD92-C85501501A5C}"/>
                </a:ext>
              </a:extLst>
            </p:cNvPr>
            <p:cNvSpPr>
              <a:spLocks noChangeArrowheads="1"/>
            </p:cNvSpPr>
            <p:nvPr/>
          </p:nvSpPr>
          <p:spPr bwMode="auto">
            <a:xfrm>
              <a:off x="476" y="1945"/>
              <a:ext cx="216" cy="165"/>
            </a:xfrm>
            <a:prstGeom prst="rightArrow">
              <a:avLst>
                <a:gd name="adj1" fmla="val 50000"/>
                <a:gd name="adj2" fmla="val 32727"/>
              </a:avLst>
            </a:prstGeom>
            <a:gradFill rotWithShape="1">
              <a:gsLst>
                <a:gs pos="0">
                  <a:srgbClr val="33CCCC"/>
                </a:gs>
                <a:gs pos="100000">
                  <a:srgbClr val="185E5E"/>
                </a:gs>
              </a:gsLst>
              <a:lin ang="0" scaled="1"/>
            </a:gradFill>
            <a:ln w="0">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13" name="Oval 41">
              <a:extLst>
                <a:ext uri="{FF2B5EF4-FFF2-40B4-BE49-F238E27FC236}">
                  <a16:creationId xmlns:a16="http://schemas.microsoft.com/office/drawing/2014/main" id="{C13459A4-C167-FC4B-9010-FD4DB509D4F9}"/>
                </a:ext>
              </a:extLst>
            </p:cNvPr>
            <p:cNvSpPr>
              <a:spLocks noChangeArrowheads="1"/>
            </p:cNvSpPr>
            <p:nvPr/>
          </p:nvSpPr>
          <p:spPr bwMode="auto">
            <a:xfrm>
              <a:off x="770" y="1996"/>
              <a:ext cx="56" cy="56"/>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14" name="Oval 42">
              <a:extLst>
                <a:ext uri="{FF2B5EF4-FFF2-40B4-BE49-F238E27FC236}">
                  <a16:creationId xmlns:a16="http://schemas.microsoft.com/office/drawing/2014/main" id="{DDE05836-B1CB-0644-8D97-F2E9804579E1}"/>
                </a:ext>
              </a:extLst>
            </p:cNvPr>
            <p:cNvSpPr>
              <a:spLocks noChangeArrowheads="1"/>
            </p:cNvSpPr>
            <p:nvPr/>
          </p:nvSpPr>
          <p:spPr bwMode="auto">
            <a:xfrm>
              <a:off x="1543" y="2000"/>
              <a:ext cx="56" cy="56"/>
            </a:xfrm>
            <a:prstGeom prst="ellipse">
              <a:avLst/>
            </a:prstGeom>
            <a:gradFill rotWithShape="1">
              <a:gsLst>
                <a:gs pos="0">
                  <a:srgbClr val="FF6600"/>
                </a:gs>
                <a:gs pos="100000">
                  <a:srgbClr val="762F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15" name="Line 43">
              <a:extLst>
                <a:ext uri="{FF2B5EF4-FFF2-40B4-BE49-F238E27FC236}">
                  <a16:creationId xmlns:a16="http://schemas.microsoft.com/office/drawing/2014/main" id="{7FD6B207-809B-4C41-88D4-8DAB1D2642D5}"/>
                </a:ext>
              </a:extLst>
            </p:cNvPr>
            <p:cNvSpPr>
              <a:spLocks noChangeShapeType="1"/>
            </p:cNvSpPr>
            <p:nvPr/>
          </p:nvSpPr>
          <p:spPr bwMode="auto">
            <a:xfrm flipH="1">
              <a:off x="1204" y="2028"/>
              <a:ext cx="339" cy="0"/>
            </a:xfrm>
            <a:prstGeom prst="line">
              <a:avLst/>
            </a:prstGeom>
            <a:noFill/>
            <a:ln w="0">
              <a:solidFill>
                <a:srgbClr val="FF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76816" name="AutoShape 44">
              <a:extLst>
                <a:ext uri="{FF2B5EF4-FFF2-40B4-BE49-F238E27FC236}">
                  <a16:creationId xmlns:a16="http://schemas.microsoft.com/office/drawing/2014/main" id="{3CC4F30A-5439-644B-B605-195CC966C0B5}"/>
                </a:ext>
              </a:extLst>
            </p:cNvPr>
            <p:cNvSpPr>
              <a:spLocks noChangeArrowheads="1"/>
            </p:cNvSpPr>
            <p:nvPr/>
          </p:nvSpPr>
          <p:spPr bwMode="auto">
            <a:xfrm flipH="1">
              <a:off x="1690" y="1945"/>
              <a:ext cx="216" cy="165"/>
            </a:xfrm>
            <a:prstGeom prst="rightArrow">
              <a:avLst>
                <a:gd name="adj1" fmla="val 50000"/>
                <a:gd name="adj2" fmla="val 32727"/>
              </a:avLst>
            </a:prstGeom>
            <a:gradFill rotWithShape="1">
              <a:gsLst>
                <a:gs pos="0">
                  <a:srgbClr val="762F00"/>
                </a:gs>
                <a:gs pos="100000">
                  <a:srgbClr val="FF6600"/>
                </a:gs>
              </a:gsLst>
              <a:lin ang="0" scaled="1"/>
            </a:gradFill>
            <a:ln w="0">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17" name="Line 45">
              <a:extLst>
                <a:ext uri="{FF2B5EF4-FFF2-40B4-BE49-F238E27FC236}">
                  <a16:creationId xmlns:a16="http://schemas.microsoft.com/office/drawing/2014/main" id="{649A94B2-52CE-E149-A54E-848A97B66B30}"/>
                </a:ext>
              </a:extLst>
            </p:cNvPr>
            <p:cNvSpPr>
              <a:spLocks noChangeShapeType="1"/>
            </p:cNvSpPr>
            <p:nvPr/>
          </p:nvSpPr>
          <p:spPr bwMode="auto">
            <a:xfrm>
              <a:off x="826" y="2028"/>
              <a:ext cx="378" cy="0"/>
            </a:xfrm>
            <a:prstGeom prst="line">
              <a:avLst/>
            </a:prstGeom>
            <a:noFill/>
            <a:ln w="0">
              <a:solidFill>
                <a:srgbClr val="009999"/>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76818" name="Line 46">
              <a:extLst>
                <a:ext uri="{FF2B5EF4-FFF2-40B4-BE49-F238E27FC236}">
                  <a16:creationId xmlns:a16="http://schemas.microsoft.com/office/drawing/2014/main" id="{DC25EAE1-335F-2440-A232-5664243B79DB}"/>
                </a:ext>
              </a:extLst>
            </p:cNvPr>
            <p:cNvSpPr>
              <a:spLocks noChangeShapeType="1"/>
            </p:cNvSpPr>
            <p:nvPr/>
          </p:nvSpPr>
          <p:spPr bwMode="auto">
            <a:xfrm>
              <a:off x="967" y="1790"/>
              <a:ext cx="237" cy="238"/>
            </a:xfrm>
            <a:prstGeom prst="line">
              <a:avLst/>
            </a:prstGeom>
            <a:noFill/>
            <a:ln w="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19" name="Line 47">
              <a:extLst>
                <a:ext uri="{FF2B5EF4-FFF2-40B4-BE49-F238E27FC236}">
                  <a16:creationId xmlns:a16="http://schemas.microsoft.com/office/drawing/2014/main" id="{C5CE2D39-6A58-F543-A363-E12610ECCD46}"/>
                </a:ext>
              </a:extLst>
            </p:cNvPr>
            <p:cNvSpPr>
              <a:spLocks noChangeShapeType="1"/>
            </p:cNvSpPr>
            <p:nvPr/>
          </p:nvSpPr>
          <p:spPr bwMode="auto">
            <a:xfrm>
              <a:off x="1120" y="1745"/>
              <a:ext cx="84" cy="283"/>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20" name="Line 48">
              <a:extLst>
                <a:ext uri="{FF2B5EF4-FFF2-40B4-BE49-F238E27FC236}">
                  <a16:creationId xmlns:a16="http://schemas.microsoft.com/office/drawing/2014/main" id="{73E7A2F7-15E1-B542-8D3D-96BF61E04EFF}"/>
                </a:ext>
              </a:extLst>
            </p:cNvPr>
            <p:cNvSpPr>
              <a:spLocks noChangeShapeType="1"/>
            </p:cNvSpPr>
            <p:nvPr/>
          </p:nvSpPr>
          <p:spPr bwMode="auto">
            <a:xfrm flipH="1">
              <a:off x="1120" y="2028"/>
              <a:ext cx="84" cy="13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21" name="Line 49">
              <a:extLst>
                <a:ext uri="{FF2B5EF4-FFF2-40B4-BE49-F238E27FC236}">
                  <a16:creationId xmlns:a16="http://schemas.microsoft.com/office/drawing/2014/main" id="{4413ABF9-0108-5C49-B77E-1B6DBE54AFF6}"/>
                </a:ext>
              </a:extLst>
            </p:cNvPr>
            <p:cNvSpPr>
              <a:spLocks noChangeShapeType="1"/>
            </p:cNvSpPr>
            <p:nvPr/>
          </p:nvSpPr>
          <p:spPr bwMode="auto">
            <a:xfrm>
              <a:off x="1204" y="2039"/>
              <a:ext cx="102" cy="204"/>
            </a:xfrm>
            <a:prstGeom prst="line">
              <a:avLst/>
            </a:prstGeom>
            <a:noFill/>
            <a:ln w="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22" name="Line 50">
              <a:extLst>
                <a:ext uri="{FF2B5EF4-FFF2-40B4-BE49-F238E27FC236}">
                  <a16:creationId xmlns:a16="http://schemas.microsoft.com/office/drawing/2014/main" id="{358A5570-33A2-034C-AFD0-BD396328B02D}"/>
                </a:ext>
              </a:extLst>
            </p:cNvPr>
            <p:cNvSpPr>
              <a:spLocks noChangeShapeType="1"/>
            </p:cNvSpPr>
            <p:nvPr/>
          </p:nvSpPr>
          <p:spPr bwMode="auto">
            <a:xfrm>
              <a:off x="1204" y="2028"/>
              <a:ext cx="102" cy="95"/>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23" name="Rectangle 51">
              <a:extLst>
                <a:ext uri="{FF2B5EF4-FFF2-40B4-BE49-F238E27FC236}">
                  <a16:creationId xmlns:a16="http://schemas.microsoft.com/office/drawing/2014/main" id="{2AF424DA-0BFC-7048-8628-353ABD905F0F}"/>
                </a:ext>
              </a:extLst>
            </p:cNvPr>
            <p:cNvSpPr>
              <a:spLocks noChangeArrowheads="1"/>
            </p:cNvSpPr>
            <p:nvPr/>
          </p:nvSpPr>
          <p:spPr bwMode="auto">
            <a:xfrm>
              <a:off x="703" y="1797"/>
              <a:ext cx="24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600">
                  <a:latin typeface="Comic Sans MS" panose="030F0902030302020204" pitchFamily="66" charset="0"/>
                </a:rPr>
                <a:t>e+</a:t>
              </a:r>
            </a:p>
          </p:txBody>
        </p:sp>
        <p:sp>
          <p:nvSpPr>
            <p:cNvPr id="76824" name="Rectangle 52">
              <a:extLst>
                <a:ext uri="{FF2B5EF4-FFF2-40B4-BE49-F238E27FC236}">
                  <a16:creationId xmlns:a16="http://schemas.microsoft.com/office/drawing/2014/main" id="{93E8377A-BC35-5844-BABB-36D0A79E4CCE}"/>
                </a:ext>
              </a:extLst>
            </p:cNvPr>
            <p:cNvSpPr>
              <a:spLocks noChangeArrowheads="1"/>
            </p:cNvSpPr>
            <p:nvPr/>
          </p:nvSpPr>
          <p:spPr bwMode="auto">
            <a:xfrm>
              <a:off x="1474" y="1812"/>
              <a:ext cx="23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600">
                  <a:latin typeface="Comic Sans MS" panose="030F0902030302020204" pitchFamily="66" charset="0"/>
                </a:rPr>
                <a:t>e-</a:t>
              </a:r>
            </a:p>
          </p:txBody>
        </p:sp>
      </p:grpSp>
      <p:grpSp>
        <p:nvGrpSpPr>
          <p:cNvPr id="76806" name="Group 49">
            <a:extLst>
              <a:ext uri="{FF2B5EF4-FFF2-40B4-BE49-F238E27FC236}">
                <a16:creationId xmlns:a16="http://schemas.microsoft.com/office/drawing/2014/main" id="{0A18BD6C-93F4-474C-8414-7BB3EA3B6267}"/>
              </a:ext>
            </a:extLst>
          </p:cNvPr>
          <p:cNvGrpSpPr>
            <a:grpSpLocks/>
          </p:cNvGrpSpPr>
          <p:nvPr/>
        </p:nvGrpSpPr>
        <p:grpSpPr bwMode="auto">
          <a:xfrm>
            <a:off x="5451475" y="3494088"/>
            <a:ext cx="3411538" cy="2546350"/>
            <a:chOff x="5500688" y="3810000"/>
            <a:chExt cx="3411537" cy="2546350"/>
          </a:xfrm>
        </p:grpSpPr>
        <p:pic>
          <p:nvPicPr>
            <p:cNvPr id="76809" name="Picture 47" descr="event-v2">
              <a:extLst>
                <a:ext uri="{FF2B5EF4-FFF2-40B4-BE49-F238E27FC236}">
                  <a16:creationId xmlns:a16="http://schemas.microsoft.com/office/drawing/2014/main" id="{AD6CD220-5FF0-BE4A-8C71-71DBDCA805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8150" y="3810000"/>
              <a:ext cx="3394075" cy="2546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6810" name="Text Box 48">
              <a:extLst>
                <a:ext uri="{FF2B5EF4-FFF2-40B4-BE49-F238E27FC236}">
                  <a16:creationId xmlns:a16="http://schemas.microsoft.com/office/drawing/2014/main" id="{DDB4FE82-EFA9-9448-8781-F6F6EEFD9656}"/>
                </a:ext>
              </a:extLst>
            </p:cNvPr>
            <p:cNvSpPr txBox="1">
              <a:spLocks noChangeArrowheads="1"/>
            </p:cNvSpPr>
            <p:nvPr/>
          </p:nvSpPr>
          <p:spPr bwMode="auto">
            <a:xfrm>
              <a:off x="5500688" y="3813175"/>
              <a:ext cx="33734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kumimoji="1" lang="en-US" altLang="ja-JP" sz="1200">
                  <a:solidFill>
                    <a:srgbClr val="FFFFCC"/>
                  </a:solidFill>
                  <a:ea typeface="Arial Unicode MS" panose="020B0604020202020204" pitchFamily="34" charset="-128"/>
                  <a:cs typeface="Arial Unicode MS" panose="020B0604020202020204" pitchFamily="34" charset="-128"/>
                </a:rPr>
                <a:t>Simulation of HIGGS production e</a:t>
              </a:r>
              <a:r>
                <a:rPr kumimoji="1" lang="en-US" altLang="ja-JP" sz="1200" baseline="30000">
                  <a:solidFill>
                    <a:srgbClr val="FFFFCC"/>
                  </a:solidFill>
                  <a:ea typeface="Arial Unicode MS" panose="020B0604020202020204" pitchFamily="34" charset="-128"/>
                  <a:cs typeface="Arial Unicode MS" panose="020B0604020202020204" pitchFamily="34" charset="-128"/>
                </a:rPr>
                <a:t>+</a:t>
              </a:r>
              <a:r>
                <a:rPr kumimoji="1" lang="en-US" altLang="ja-JP" sz="1200">
                  <a:solidFill>
                    <a:srgbClr val="FFFFCC"/>
                  </a:solidFill>
                  <a:ea typeface="Arial Unicode MS" panose="020B0604020202020204" pitchFamily="34" charset="-128"/>
                  <a:cs typeface="Arial Unicode MS" panose="020B0604020202020204" pitchFamily="34" charset="-128"/>
                </a:rPr>
                <a:t>e</a:t>
              </a:r>
              <a:r>
                <a:rPr kumimoji="1" lang="en-US" altLang="ja-JP" sz="1200" baseline="30000">
                  <a:solidFill>
                    <a:srgbClr val="FFFFCC"/>
                  </a:solidFill>
                  <a:ea typeface="Arial Unicode MS" panose="020B0604020202020204" pitchFamily="34" charset="-128"/>
                  <a:cs typeface="Arial Unicode MS" panose="020B0604020202020204" pitchFamily="34" charset="-128"/>
                </a:rPr>
                <a:t>–</a:t>
              </a:r>
              <a:r>
                <a:rPr kumimoji="1" lang="en-US" altLang="ja-JP" sz="1200">
                  <a:solidFill>
                    <a:srgbClr val="FFFFCC"/>
                  </a:solidFill>
                  <a:ea typeface="Arial Unicode MS" panose="020B0604020202020204" pitchFamily="34" charset="-128"/>
                  <a:cs typeface="Arial Unicode MS" panose="020B0604020202020204" pitchFamily="34" charset="-128"/>
                </a:rPr>
                <a:t> → Z H 		   Z → e</a:t>
              </a:r>
              <a:r>
                <a:rPr kumimoji="1" lang="en-US" altLang="ja-JP" sz="1200" baseline="30000">
                  <a:solidFill>
                    <a:srgbClr val="FFFFCC"/>
                  </a:solidFill>
                  <a:ea typeface="Arial Unicode MS" panose="020B0604020202020204" pitchFamily="34" charset="-128"/>
                  <a:cs typeface="Arial Unicode MS" panose="020B0604020202020204" pitchFamily="34" charset="-128"/>
                </a:rPr>
                <a:t>+</a:t>
              </a:r>
              <a:r>
                <a:rPr kumimoji="1" lang="en-US" altLang="ja-JP" sz="1200">
                  <a:solidFill>
                    <a:srgbClr val="FFFFCC"/>
                  </a:solidFill>
                  <a:ea typeface="Arial Unicode MS" panose="020B0604020202020204" pitchFamily="34" charset="-128"/>
                  <a:cs typeface="Arial Unicode MS" panose="020B0604020202020204" pitchFamily="34" charset="-128"/>
                </a:rPr>
                <a:t>e</a:t>
              </a:r>
              <a:r>
                <a:rPr kumimoji="1" lang="en-US" altLang="ja-JP" sz="1200" baseline="30000">
                  <a:solidFill>
                    <a:srgbClr val="FFFFCC"/>
                  </a:solidFill>
                  <a:ea typeface="Arial Unicode MS" panose="020B0604020202020204" pitchFamily="34" charset="-128"/>
                  <a:cs typeface="Arial Unicode MS" panose="020B0604020202020204" pitchFamily="34" charset="-128"/>
                </a:rPr>
                <a:t>–</a:t>
              </a:r>
              <a:r>
                <a:rPr kumimoji="1" lang="en-US" altLang="ja-JP" sz="1200">
                  <a:solidFill>
                    <a:srgbClr val="FFFFCC"/>
                  </a:solidFill>
                  <a:ea typeface="Arial Unicode MS" panose="020B0604020202020204" pitchFamily="34" charset="-128"/>
                  <a:cs typeface="Arial Unicode MS" panose="020B0604020202020204" pitchFamily="34" charset="-128"/>
                </a:rPr>
                <a:t>, H → bb</a:t>
              </a:r>
            </a:p>
          </p:txBody>
        </p:sp>
      </p:grpSp>
      <p:pic>
        <p:nvPicPr>
          <p:cNvPr id="76807" name="Picture 3">
            <a:extLst>
              <a:ext uri="{FF2B5EF4-FFF2-40B4-BE49-F238E27FC236}">
                <a16:creationId xmlns:a16="http://schemas.microsoft.com/office/drawing/2014/main" id="{07C31EDB-DB36-9845-A928-7B4BBDE07A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9563" y="1458913"/>
            <a:ext cx="3695700" cy="1600200"/>
          </a:xfrm>
          <a:prstGeom prst="rect">
            <a:avLst/>
          </a:prstGeom>
          <a:noFill/>
          <a:ln w="9360" cap="sq">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54" name="Text Box 5">
            <a:extLst>
              <a:ext uri="{FF2B5EF4-FFF2-40B4-BE49-F238E27FC236}">
                <a16:creationId xmlns:a16="http://schemas.microsoft.com/office/drawing/2014/main" id="{E24C688C-0A45-8842-83C0-56EED270921C}"/>
              </a:ext>
            </a:extLst>
          </p:cNvPr>
          <p:cNvSpPr txBox="1">
            <a:spLocks noChangeArrowheads="1"/>
          </p:cNvSpPr>
          <p:nvPr/>
        </p:nvSpPr>
        <p:spPr bwMode="auto">
          <a:xfrm>
            <a:off x="5435600" y="860425"/>
            <a:ext cx="3552825" cy="587375"/>
          </a:xfrm>
          <a:prstGeom prst="rect">
            <a:avLst/>
          </a:prstGeom>
          <a:solidFill>
            <a:srgbClr val="FFFF00"/>
          </a:solidFill>
          <a:ln w="9360" cap="sq">
            <a:solidFill>
              <a:srgbClr val="000000"/>
            </a:solidFill>
            <a:miter lim="800000"/>
            <a:headEnd/>
            <a:tailEnd/>
          </a:ln>
          <a:effec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defRPr/>
            </a:pPr>
            <a:r>
              <a:rPr lang="en-US" sz="1600">
                <a:solidFill>
                  <a:srgbClr val="000090"/>
                </a:solidFill>
                <a:latin typeface="+mn-lt"/>
              </a:rPr>
              <a:t>ATLAS Z </a:t>
            </a:r>
            <a:r>
              <a:rPr lang="en-US" sz="1600" dirty="0">
                <a:solidFill>
                  <a:srgbClr val="000090"/>
                </a:solidFill>
                <a:latin typeface="+mn-lt"/>
              </a:rPr>
              <a:t>→ </a:t>
            </a:r>
            <a:r>
              <a:rPr lang="en-US" sz="1600" dirty="0" err="1">
                <a:solidFill>
                  <a:srgbClr val="000090"/>
                </a:solidFill>
                <a:latin typeface="+mn-lt"/>
              </a:rPr>
              <a:t>μμ</a:t>
            </a:r>
            <a:r>
              <a:rPr lang="en-US" sz="1600" dirty="0">
                <a:solidFill>
                  <a:srgbClr val="000090"/>
                </a:solidFill>
                <a:latin typeface="+mn-lt"/>
              </a:rPr>
              <a:t> event from 2012 data</a:t>
            </a:r>
          </a:p>
          <a:p>
            <a:pPr eaLnBrk="1" hangingPunct="1">
              <a:defRPr/>
            </a:pPr>
            <a:r>
              <a:rPr lang="en-US" sz="1600" dirty="0">
                <a:solidFill>
                  <a:srgbClr val="000090"/>
                </a:solidFill>
                <a:latin typeface="+mn-lt"/>
              </a:rPr>
              <a:t> with 25 reconstructed vertices</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49" name="Group 2">
            <a:extLst>
              <a:ext uri="{FF2B5EF4-FFF2-40B4-BE49-F238E27FC236}">
                <a16:creationId xmlns:a16="http://schemas.microsoft.com/office/drawing/2014/main" id="{6E56C47E-9207-BF4F-B909-7D3134BE8DB2}"/>
              </a:ext>
            </a:extLst>
          </p:cNvPr>
          <p:cNvGrpSpPr>
            <a:grpSpLocks/>
          </p:cNvGrpSpPr>
          <p:nvPr/>
        </p:nvGrpSpPr>
        <p:grpSpPr bwMode="auto">
          <a:xfrm>
            <a:off x="-36513" y="2209800"/>
            <a:ext cx="9178926" cy="3090863"/>
            <a:chOff x="-23" y="1392"/>
            <a:chExt cx="5782" cy="1947"/>
          </a:xfrm>
        </p:grpSpPr>
        <p:pic>
          <p:nvPicPr>
            <p:cNvPr id="78851" name="Picture 3">
              <a:extLst>
                <a:ext uri="{FF2B5EF4-FFF2-40B4-BE49-F238E27FC236}">
                  <a16:creationId xmlns:a16="http://schemas.microsoft.com/office/drawing/2014/main" id="{3C088B30-6AFF-FA40-9291-75B8AC062F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 y="1392"/>
              <a:ext cx="5782" cy="1947"/>
            </a:xfrm>
            <a:prstGeom prst="rect">
              <a:avLst/>
            </a:prstGeom>
            <a:noFill/>
            <a:ln w="9360" cap="sq">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78852" name="Text Box 4">
              <a:extLst>
                <a:ext uri="{FF2B5EF4-FFF2-40B4-BE49-F238E27FC236}">
                  <a16:creationId xmlns:a16="http://schemas.microsoft.com/office/drawing/2014/main" id="{20663661-DC08-3742-AA1A-06BACC238F82}"/>
                </a:ext>
              </a:extLst>
            </p:cNvPr>
            <p:cNvSpPr txBox="1">
              <a:spLocks noChangeArrowheads="1"/>
            </p:cNvSpPr>
            <p:nvPr/>
          </p:nvSpPr>
          <p:spPr bwMode="auto">
            <a:xfrm>
              <a:off x="768" y="2475"/>
              <a:ext cx="479" cy="192"/>
            </a:xfrm>
            <a:prstGeom prst="rect">
              <a:avLst/>
            </a:prstGeom>
            <a:solidFill>
              <a:srgbClr val="FFFF00"/>
            </a:solidFill>
            <a:ln w="9360" cap="sq">
              <a:solidFill>
                <a:srgbClr val="000000"/>
              </a:solidFill>
              <a:miter lim="800000"/>
              <a:headEnd/>
              <a:tailEnd/>
            </a:ln>
          </p:spPr>
          <p:txBody>
            <a:bodyPr wrap="none" lIns="90000" tIns="46800" rIns="90000" bIns="46800">
              <a:spAutoFit/>
            </a:bodyPr>
            <a:lstStyle>
              <a:lvl1pPr>
                <a:spcBef>
                  <a:spcPct val="20000"/>
                </a:spcBef>
                <a:buClr>
                  <a:schemeClr val="accent1"/>
                </a:buClr>
                <a:buSzPct val="65000"/>
                <a:buFont typeface="Wingdings"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chemeClr val="tx1"/>
                  </a:solidFill>
                  <a:latin typeface="Arial" panose="020B0604020202020204" pitchFamily="34" charset="0"/>
                  <a:ea typeface="ＭＳ Ｐゴシック" panose="020B0600070205080204" pitchFamily="34" charset="-128"/>
                </a:defRPr>
              </a:lvl1pPr>
              <a:lvl2pPr marL="669925" indent="-325438">
                <a:spcBef>
                  <a:spcPct val="20000"/>
                </a:spcBef>
                <a:buClr>
                  <a:schemeClr val="accent2"/>
                </a:buClr>
                <a:buSzPct val="60000"/>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chemeClr val="tx1"/>
                  </a:solidFill>
                  <a:latin typeface="Arial" panose="020B0604020202020204" pitchFamily="34" charset="0"/>
                  <a:ea typeface="ＭＳ Ｐゴシック" panose="020B0600070205080204" pitchFamily="34" charset="-128"/>
                </a:defRPr>
              </a:lvl2pPr>
              <a:lvl3pPr marL="1022350" indent="-350838">
                <a:spcBef>
                  <a:spcPct val="20000"/>
                </a:spcBef>
                <a:buClr>
                  <a:schemeClr val="accent1"/>
                </a:buClr>
                <a:buSzPct val="65000"/>
                <a:buFont typeface="Wingdings"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tx1"/>
                  </a:solidFill>
                  <a:latin typeface="Arial" panose="020B0604020202020204" pitchFamily="34" charset="0"/>
                  <a:ea typeface="ＭＳ Ｐゴシック" panose="020B0600070205080204" pitchFamily="34" charset="-128"/>
                </a:defRPr>
              </a:lvl3pPr>
              <a:lvl4pPr marL="1339850" indent="-315913">
                <a:spcBef>
                  <a:spcPct val="20000"/>
                </a:spcBef>
                <a:buClr>
                  <a:schemeClr val="accent2"/>
                </a:buClr>
                <a:buSzPct val="70000"/>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1681163" indent="-339725">
                <a:spcBef>
                  <a:spcPct val="20000"/>
                </a:spcBef>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1383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5955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0527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5099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CH" sz="1400">
                  <a:solidFill>
                    <a:srgbClr val="000090"/>
                  </a:solidFill>
                  <a:latin typeface="Comic Sans MS" panose="030F0902030302020204" pitchFamily="66" charset="0"/>
                </a:rPr>
                <a:t>Z</a:t>
              </a:r>
              <a:r>
                <a:rPr lang="en-US" altLang="en-CH" sz="1400">
                  <a:solidFill>
                    <a:srgbClr val="000090"/>
                  </a:solidFill>
                  <a:latin typeface="Wingdings" pitchFamily="2" charset="2"/>
                </a:rPr>
                <a:t></a:t>
              </a:r>
              <a:r>
                <a:rPr lang="en-US" altLang="en-CH" sz="1400">
                  <a:solidFill>
                    <a:srgbClr val="000090"/>
                  </a:solidFill>
                  <a:latin typeface="Comic Sans MS" panose="030F0902030302020204" pitchFamily="66" charset="0"/>
                </a:rPr>
                <a:t> </a:t>
              </a:r>
              <a:r>
                <a:rPr lang="en-US" altLang="en-CH" sz="1400">
                  <a:solidFill>
                    <a:srgbClr val="000090"/>
                  </a:solidFill>
                  <a:latin typeface="Lucida Grande" panose="020B0600040502020204" pitchFamily="34" charset="0"/>
                </a:rPr>
                <a:t>μμ</a:t>
              </a:r>
            </a:p>
          </p:txBody>
        </p:sp>
        <p:sp>
          <p:nvSpPr>
            <p:cNvPr id="78853" name="Text Box 5">
              <a:extLst>
                <a:ext uri="{FF2B5EF4-FFF2-40B4-BE49-F238E27FC236}">
                  <a16:creationId xmlns:a16="http://schemas.microsoft.com/office/drawing/2014/main" id="{D286A400-9365-154B-83A3-74F99833E9E6}"/>
                </a:ext>
              </a:extLst>
            </p:cNvPr>
            <p:cNvSpPr txBox="1">
              <a:spLocks noChangeArrowheads="1"/>
            </p:cNvSpPr>
            <p:nvPr/>
          </p:nvSpPr>
          <p:spPr bwMode="auto">
            <a:xfrm>
              <a:off x="1459" y="1457"/>
              <a:ext cx="3770" cy="211"/>
            </a:xfrm>
            <a:prstGeom prst="rect">
              <a:avLst/>
            </a:prstGeom>
            <a:solidFill>
              <a:srgbClr val="FFFF00"/>
            </a:solidFill>
            <a:ln w="9360" cap="sq">
              <a:solidFill>
                <a:srgbClr val="000000"/>
              </a:solidFill>
              <a:miter lim="800000"/>
              <a:headEnd/>
              <a:tailEnd/>
            </a:ln>
          </p:spPr>
          <p:txBody>
            <a:bodyPr wrap="none" lIns="90000" tIns="46800" rIns="90000" bIns="46800">
              <a:spAutoFit/>
            </a:bodyPr>
            <a:lstStyle>
              <a:lvl1pPr>
                <a:spcBef>
                  <a:spcPct val="20000"/>
                </a:spcBef>
                <a:buClr>
                  <a:schemeClr val="accent1"/>
                </a:buClr>
                <a:buSzPct val="65000"/>
                <a:buFont typeface="Wingdings"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chemeClr val="tx1"/>
                  </a:solidFill>
                  <a:latin typeface="Arial" panose="020B0604020202020204" pitchFamily="34" charset="0"/>
                  <a:ea typeface="ＭＳ Ｐゴシック" panose="020B0600070205080204" pitchFamily="34" charset="-128"/>
                </a:defRPr>
              </a:lvl1pPr>
              <a:lvl2pPr marL="669925" indent="-325438">
                <a:spcBef>
                  <a:spcPct val="20000"/>
                </a:spcBef>
                <a:buClr>
                  <a:schemeClr val="accent2"/>
                </a:buClr>
                <a:buSzPct val="60000"/>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chemeClr val="tx1"/>
                  </a:solidFill>
                  <a:latin typeface="Arial" panose="020B0604020202020204" pitchFamily="34" charset="0"/>
                  <a:ea typeface="ＭＳ Ｐゴシック" panose="020B0600070205080204" pitchFamily="34" charset="-128"/>
                </a:defRPr>
              </a:lvl2pPr>
              <a:lvl3pPr marL="1022350" indent="-350838">
                <a:spcBef>
                  <a:spcPct val="20000"/>
                </a:spcBef>
                <a:buClr>
                  <a:schemeClr val="accent1"/>
                </a:buClr>
                <a:buSzPct val="65000"/>
                <a:buFont typeface="Wingdings"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tx1"/>
                  </a:solidFill>
                  <a:latin typeface="Arial" panose="020B0604020202020204" pitchFamily="34" charset="0"/>
                  <a:ea typeface="ＭＳ Ｐゴシック" panose="020B0600070205080204" pitchFamily="34" charset="-128"/>
                </a:defRPr>
              </a:lvl3pPr>
              <a:lvl4pPr marL="1339850" indent="-315913">
                <a:spcBef>
                  <a:spcPct val="20000"/>
                </a:spcBef>
                <a:buClr>
                  <a:schemeClr val="accent2"/>
                </a:buClr>
                <a:buSzPct val="70000"/>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1681163" indent="-339725">
                <a:spcBef>
                  <a:spcPct val="20000"/>
                </a:spcBef>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1383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5955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0527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5099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CH" sz="1600">
                  <a:solidFill>
                    <a:srgbClr val="000090"/>
                  </a:solidFill>
                  <a:latin typeface="Comic Sans MS" panose="030F0902030302020204" pitchFamily="66" charset="0"/>
                </a:rPr>
                <a:t>Z</a:t>
              </a:r>
              <a:r>
                <a:rPr lang="en-US" altLang="en-CH" sz="1600">
                  <a:solidFill>
                    <a:srgbClr val="000090"/>
                  </a:solidFill>
                  <a:latin typeface="Wingdings" pitchFamily="2" charset="2"/>
                </a:rPr>
                <a:t></a:t>
              </a:r>
              <a:r>
                <a:rPr lang="en-US" altLang="en-CH" sz="1600">
                  <a:solidFill>
                    <a:srgbClr val="000090"/>
                  </a:solidFill>
                  <a:latin typeface="Comic Sans MS" panose="030F0902030302020204" pitchFamily="66" charset="0"/>
                </a:rPr>
                <a:t> </a:t>
              </a:r>
              <a:r>
                <a:rPr lang="en-US" altLang="en-CH" sz="1600">
                  <a:solidFill>
                    <a:srgbClr val="000090"/>
                  </a:solidFill>
                  <a:latin typeface="Lucida Grande" panose="020B0600040502020204" pitchFamily="34" charset="0"/>
                </a:rPr>
                <a:t>μμ</a:t>
              </a:r>
              <a:r>
                <a:rPr lang="en-US" altLang="en-CH" sz="1600">
                  <a:solidFill>
                    <a:srgbClr val="000090"/>
                  </a:solidFill>
                  <a:latin typeface="Comic Sans MS" panose="030F0902030302020204" pitchFamily="66" charset="0"/>
                </a:rPr>
                <a:t> event from 2012 data with 25 reconstructed vertices</a:t>
              </a:r>
            </a:p>
          </p:txBody>
        </p:sp>
      </p:grpSp>
      <p:sp>
        <p:nvSpPr>
          <p:cNvPr id="2" name="TextBox 1">
            <a:extLst>
              <a:ext uri="{FF2B5EF4-FFF2-40B4-BE49-F238E27FC236}">
                <a16:creationId xmlns:a16="http://schemas.microsoft.com/office/drawing/2014/main" id="{1616647D-228A-684A-848A-437EF20C2DC6}"/>
              </a:ext>
            </a:extLst>
          </p:cNvPr>
          <p:cNvSpPr txBox="1"/>
          <p:nvPr/>
        </p:nvSpPr>
        <p:spPr>
          <a:xfrm>
            <a:off x="533400" y="228600"/>
            <a:ext cx="7415213" cy="1446213"/>
          </a:xfrm>
          <a:prstGeom prst="rect">
            <a:avLst/>
          </a:prstGeom>
          <a:noFill/>
        </p:spPr>
        <p:txBody>
          <a:bodyPr wrap="none">
            <a:spAutoFit/>
          </a:bodyPr>
          <a:lstStyle/>
          <a:p>
            <a:pPr>
              <a:defRPr/>
            </a:pPr>
            <a:r>
              <a:rPr lang="en-US" sz="4400" dirty="0">
                <a:solidFill>
                  <a:schemeClr val="tx2"/>
                </a:solidFill>
                <a:latin typeface="+mj-lt"/>
              </a:rPr>
              <a:t>The Higgs is hiding in thousands</a:t>
            </a:r>
          </a:p>
          <a:p>
            <a:pPr>
              <a:defRPr/>
            </a:pPr>
            <a:r>
              <a:rPr lang="en-US" sz="4400" dirty="0">
                <a:solidFill>
                  <a:schemeClr val="tx2"/>
                </a:solidFill>
                <a:latin typeface="+mj-lt"/>
              </a:rPr>
              <a:t>of trillions interactions…</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Number Placeholder 4">
            <a:extLst>
              <a:ext uri="{FF2B5EF4-FFF2-40B4-BE49-F238E27FC236}">
                <a16:creationId xmlns:a16="http://schemas.microsoft.com/office/drawing/2014/main" id="{3C83688D-4D90-6642-A51E-B15A7681E4D0}"/>
              </a:ext>
            </a:extLst>
          </p:cNvPr>
          <p:cNvSpPr>
            <a:spLocks noGrp="1" noChangeArrowheads="1"/>
          </p:cNvSpPr>
          <p:nvPr>
            <p:ph type="sldNum" sz="quarter" idx="12"/>
          </p:nvPr>
        </p:nvSpPr>
        <p:spPr>
          <a:xfrm>
            <a:off x="457200" y="6416675"/>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l"/>
            <a:fld id="{796D76AE-71D2-CD4D-9918-17683F3F7D07}" type="slidenum">
              <a:rPr lang="en-US" altLang="en-CH" smtClean="0">
                <a:latin typeface="Garamond" panose="02020404030301010803" pitchFamily="18" charset="0"/>
              </a:rPr>
              <a:pPr algn="l"/>
              <a:t>38</a:t>
            </a:fld>
            <a:endParaRPr lang="en-US" altLang="en-CH">
              <a:latin typeface="Garamond" panose="02020404030301010803" pitchFamily="18" charset="0"/>
            </a:endParaRPr>
          </a:p>
        </p:txBody>
      </p:sp>
      <p:sp>
        <p:nvSpPr>
          <p:cNvPr id="33795" name="Rectangle 2">
            <a:extLst>
              <a:ext uri="{FF2B5EF4-FFF2-40B4-BE49-F238E27FC236}">
                <a16:creationId xmlns:a16="http://schemas.microsoft.com/office/drawing/2014/main" id="{1FD4D253-E534-B442-BCB3-2291190CD0ED}"/>
              </a:ext>
            </a:extLst>
          </p:cNvPr>
          <p:cNvSpPr>
            <a:spLocks noGrp="1" noChangeArrowheads="1"/>
          </p:cNvSpPr>
          <p:nvPr>
            <p:ph type="title"/>
          </p:nvPr>
        </p:nvSpPr>
        <p:spPr>
          <a:xfrm>
            <a:off x="457200" y="228600"/>
            <a:ext cx="8229600" cy="1143000"/>
          </a:xfrm>
        </p:spPr>
        <p:txBody>
          <a:bodyPr/>
          <a:lstStyle/>
          <a:p>
            <a:pPr eaLnBrk="1" hangingPunct="1">
              <a:defRPr/>
            </a:pPr>
            <a:r>
              <a:rPr lang="en-US" sz="4000" dirty="0">
                <a:solidFill>
                  <a:schemeClr val="accent6"/>
                </a:solidFill>
                <a:ea typeface="ＭＳ Ｐゴシック" pitchFamily="-107" charset="-128"/>
              </a:rPr>
              <a:t>Circular versus Linear Collider</a:t>
            </a:r>
          </a:p>
        </p:txBody>
      </p:sp>
      <p:sp>
        <p:nvSpPr>
          <p:cNvPr id="20484" name="Rectangle 3">
            <a:extLst>
              <a:ext uri="{FF2B5EF4-FFF2-40B4-BE49-F238E27FC236}">
                <a16:creationId xmlns:a16="http://schemas.microsoft.com/office/drawing/2014/main" id="{341D990C-57A4-C249-8B3A-6382B9CD1E54}"/>
              </a:ext>
            </a:extLst>
          </p:cNvPr>
          <p:cNvSpPr>
            <a:spLocks noGrp="1" noChangeArrowheads="1"/>
          </p:cNvSpPr>
          <p:nvPr>
            <p:ph type="body" sz="half" idx="1"/>
          </p:nvPr>
        </p:nvSpPr>
        <p:spPr>
          <a:xfrm>
            <a:off x="228600" y="2590800"/>
            <a:ext cx="8639175" cy="1352550"/>
          </a:xfrm>
        </p:spPr>
        <p:txBody>
          <a:bodyPr lIns="90000" rIns="90000"/>
          <a:lstStyle/>
          <a:p>
            <a:pPr algn="ctr" eaLnBrk="1" hangingPunct="1">
              <a:lnSpc>
                <a:spcPct val="90000"/>
              </a:lnSpc>
              <a:buFontTx/>
              <a:buNone/>
              <a:defRPr/>
            </a:pPr>
            <a:r>
              <a:rPr lang="en-US" sz="2000" b="1" dirty="0">
                <a:solidFill>
                  <a:schemeClr val="accent6"/>
                </a:solidFill>
                <a:ea typeface="MS PGothic" pitchFamily="34" charset="-128"/>
              </a:rPr>
              <a:t>Circular Collider</a:t>
            </a:r>
            <a:br>
              <a:rPr lang="en-US" sz="2000" b="1" dirty="0">
                <a:solidFill>
                  <a:schemeClr val="accent2"/>
                </a:solidFill>
                <a:ea typeface="MS PGothic" pitchFamily="34" charset="-128"/>
              </a:rPr>
            </a:br>
            <a:r>
              <a:rPr lang="en-US" sz="2000" dirty="0">
                <a:ea typeface="MS PGothic" pitchFamily="34" charset="-128"/>
              </a:rPr>
              <a:t>many magnets, few cavities, stored beam</a:t>
            </a:r>
            <a:endParaRPr lang="en-US" sz="2000" dirty="0">
              <a:ea typeface="MS PGothic" pitchFamily="34" charset="-128"/>
              <a:cs typeface="Arial" pitchFamily="34" charset="0"/>
            </a:endParaRPr>
          </a:p>
          <a:p>
            <a:pPr algn="ctr" eaLnBrk="1" hangingPunct="1">
              <a:lnSpc>
                <a:spcPct val="90000"/>
              </a:lnSpc>
              <a:buFontTx/>
              <a:buNone/>
              <a:defRPr/>
            </a:pPr>
            <a:r>
              <a:rPr lang="en-US" sz="2000" dirty="0">
                <a:ea typeface="MS PGothic" pitchFamily="34" charset="-128"/>
                <a:cs typeface="Arial" pitchFamily="34" charset="0"/>
              </a:rPr>
              <a:t>higher energy → stronger magnetic field</a:t>
            </a:r>
            <a:endParaRPr lang="en-US" sz="2000" dirty="0">
              <a:ea typeface="MS PGothic" pitchFamily="34" charset="-128"/>
            </a:endParaRPr>
          </a:p>
          <a:p>
            <a:pPr algn="ctr" eaLnBrk="1" hangingPunct="1">
              <a:lnSpc>
                <a:spcPct val="90000"/>
              </a:lnSpc>
              <a:buFontTx/>
              <a:buNone/>
              <a:defRPr/>
            </a:pPr>
            <a:r>
              <a:rPr lang="en-US" sz="2000" dirty="0">
                <a:ea typeface="MS PGothic" pitchFamily="34" charset="-128"/>
              </a:rPr>
              <a:t>             → higher synchrotron radiation losses (E</a:t>
            </a:r>
            <a:r>
              <a:rPr lang="en-US" sz="2000" baseline="30000" dirty="0">
                <a:ea typeface="MS PGothic" pitchFamily="34" charset="-128"/>
              </a:rPr>
              <a:t>4</a:t>
            </a:r>
            <a:r>
              <a:rPr lang="en-US" sz="2000" dirty="0">
                <a:ea typeface="MS PGothic" pitchFamily="34" charset="-128"/>
              </a:rPr>
              <a:t>/m</a:t>
            </a:r>
            <a:r>
              <a:rPr lang="en-US" sz="2000" baseline="30000" dirty="0">
                <a:ea typeface="MS PGothic" pitchFamily="34" charset="-128"/>
              </a:rPr>
              <a:t>4</a:t>
            </a:r>
            <a:r>
              <a:rPr lang="en-US" sz="2000" dirty="0">
                <a:ea typeface="MS PGothic" pitchFamily="34" charset="-128"/>
              </a:rPr>
              <a:t>R)</a:t>
            </a:r>
          </a:p>
        </p:txBody>
      </p:sp>
      <p:sp>
        <p:nvSpPr>
          <p:cNvPr id="8198" name="Rectangle 4">
            <a:extLst>
              <a:ext uri="{FF2B5EF4-FFF2-40B4-BE49-F238E27FC236}">
                <a16:creationId xmlns:a16="http://schemas.microsoft.com/office/drawing/2014/main" id="{BDE14A9B-1E58-A640-A4B0-448181317E52}"/>
              </a:ext>
            </a:extLst>
          </p:cNvPr>
          <p:cNvSpPr>
            <a:spLocks noGrp="1" noChangeArrowheads="1"/>
          </p:cNvSpPr>
          <p:nvPr>
            <p:ph type="body" sz="half" idx="2"/>
          </p:nvPr>
        </p:nvSpPr>
        <p:spPr>
          <a:xfrm>
            <a:off x="379413" y="4879975"/>
            <a:ext cx="8512175" cy="1430338"/>
          </a:xfrm>
        </p:spPr>
        <p:txBody>
          <a:bodyPr/>
          <a:lstStyle/>
          <a:p>
            <a:pPr algn="ctr" eaLnBrk="1" hangingPunct="1">
              <a:lnSpc>
                <a:spcPct val="90000"/>
              </a:lnSpc>
              <a:buFontTx/>
              <a:buNone/>
              <a:defRPr/>
            </a:pPr>
            <a:r>
              <a:rPr lang="en-US" sz="2000" b="1" dirty="0">
                <a:solidFill>
                  <a:schemeClr val="accent6"/>
                </a:solidFill>
                <a:ea typeface="MS PGothic" pitchFamily="34" charset="-128"/>
              </a:rPr>
              <a:t>Linear Collider</a:t>
            </a:r>
            <a:br>
              <a:rPr lang="en-US" sz="2000" b="1" dirty="0">
                <a:solidFill>
                  <a:schemeClr val="folHlink"/>
                </a:solidFill>
                <a:ea typeface="MS PGothic" pitchFamily="34" charset="-128"/>
              </a:rPr>
            </a:br>
            <a:r>
              <a:rPr lang="en-US" sz="2000" dirty="0">
                <a:ea typeface="MS PGothic" pitchFamily="34" charset="-128"/>
              </a:rPr>
              <a:t>few magnets, many cavities, single pass beam</a:t>
            </a:r>
          </a:p>
          <a:p>
            <a:pPr algn="ctr" eaLnBrk="1" hangingPunct="1">
              <a:lnSpc>
                <a:spcPct val="90000"/>
              </a:lnSpc>
              <a:buFontTx/>
              <a:buNone/>
              <a:defRPr/>
            </a:pPr>
            <a:r>
              <a:rPr lang="en-US" sz="2000" dirty="0">
                <a:ea typeface="MS PGothic" pitchFamily="34" charset="-128"/>
                <a:cs typeface="Arial" pitchFamily="34" charset="0"/>
              </a:rPr>
              <a:t>higher energy →</a:t>
            </a:r>
            <a:r>
              <a:rPr lang="en-US" sz="2000" dirty="0">
                <a:ea typeface="MS PGothic" pitchFamily="34" charset="-128"/>
              </a:rPr>
              <a:t> higher accelerating gradient</a:t>
            </a:r>
          </a:p>
          <a:p>
            <a:pPr algn="ctr" eaLnBrk="1" hangingPunct="1">
              <a:lnSpc>
                <a:spcPct val="90000"/>
              </a:lnSpc>
              <a:buFontTx/>
              <a:buNone/>
              <a:defRPr/>
            </a:pPr>
            <a:r>
              <a:rPr lang="en-US" sz="2000" dirty="0">
                <a:ea typeface="MS PGothic" pitchFamily="34" charset="-128"/>
              </a:rPr>
              <a:t>higher luminosity → higher beam power (high bunch repetition)</a:t>
            </a:r>
          </a:p>
        </p:txBody>
      </p:sp>
      <p:grpSp>
        <p:nvGrpSpPr>
          <p:cNvPr id="80901" name="Group 5">
            <a:extLst>
              <a:ext uri="{FF2B5EF4-FFF2-40B4-BE49-F238E27FC236}">
                <a16:creationId xmlns:a16="http://schemas.microsoft.com/office/drawing/2014/main" id="{4440BA3A-4932-8D4A-A0A4-2FB7B2FB3A46}"/>
              </a:ext>
            </a:extLst>
          </p:cNvPr>
          <p:cNvGrpSpPr>
            <a:grpSpLocks/>
          </p:cNvGrpSpPr>
          <p:nvPr/>
        </p:nvGrpSpPr>
        <p:grpSpPr bwMode="auto">
          <a:xfrm>
            <a:off x="500063" y="3935413"/>
            <a:ext cx="8101012" cy="912812"/>
            <a:chOff x="530" y="2341"/>
            <a:chExt cx="5528" cy="575"/>
          </a:xfrm>
        </p:grpSpPr>
        <p:sp>
          <p:nvSpPr>
            <p:cNvPr id="80934" name="Line 6">
              <a:extLst>
                <a:ext uri="{FF2B5EF4-FFF2-40B4-BE49-F238E27FC236}">
                  <a16:creationId xmlns:a16="http://schemas.microsoft.com/office/drawing/2014/main" id="{9F8B71C0-BB7F-1947-8B22-52DD8348F48D}"/>
                </a:ext>
              </a:extLst>
            </p:cNvPr>
            <p:cNvSpPr>
              <a:spLocks noChangeShapeType="1"/>
            </p:cNvSpPr>
            <p:nvPr/>
          </p:nvSpPr>
          <p:spPr bwMode="auto">
            <a:xfrm>
              <a:off x="3126" y="2341"/>
              <a:ext cx="232" cy="331"/>
            </a:xfrm>
            <a:prstGeom prst="line">
              <a:avLst/>
            </a:prstGeom>
            <a:noFill/>
            <a:ln w="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35" name="Line 7">
              <a:extLst>
                <a:ext uri="{FF2B5EF4-FFF2-40B4-BE49-F238E27FC236}">
                  <a16:creationId xmlns:a16="http://schemas.microsoft.com/office/drawing/2014/main" id="{B9904197-FA73-C74F-AB0A-D165F35847FE}"/>
                </a:ext>
              </a:extLst>
            </p:cNvPr>
            <p:cNvSpPr>
              <a:spLocks noChangeShapeType="1"/>
            </p:cNvSpPr>
            <p:nvPr/>
          </p:nvSpPr>
          <p:spPr bwMode="auto">
            <a:xfrm flipH="1" flipV="1">
              <a:off x="3358" y="2672"/>
              <a:ext cx="156" cy="0"/>
            </a:xfrm>
            <a:prstGeom prst="line">
              <a:avLst/>
            </a:prstGeom>
            <a:noFill/>
            <a:ln w="0">
              <a:solidFill>
                <a:srgbClr val="FF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80936" name="Line 8">
              <a:extLst>
                <a:ext uri="{FF2B5EF4-FFF2-40B4-BE49-F238E27FC236}">
                  <a16:creationId xmlns:a16="http://schemas.microsoft.com/office/drawing/2014/main" id="{371AC48A-64B2-5A4F-8F6C-51DD4F4E914A}"/>
                </a:ext>
              </a:extLst>
            </p:cNvPr>
            <p:cNvSpPr>
              <a:spLocks noChangeShapeType="1"/>
            </p:cNvSpPr>
            <p:nvPr/>
          </p:nvSpPr>
          <p:spPr bwMode="auto">
            <a:xfrm>
              <a:off x="3189" y="2672"/>
              <a:ext cx="169" cy="0"/>
            </a:xfrm>
            <a:prstGeom prst="line">
              <a:avLst/>
            </a:prstGeom>
            <a:noFill/>
            <a:ln w="0">
              <a:solidFill>
                <a:srgbClr val="009999"/>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80937" name="Line 9">
              <a:extLst>
                <a:ext uri="{FF2B5EF4-FFF2-40B4-BE49-F238E27FC236}">
                  <a16:creationId xmlns:a16="http://schemas.microsoft.com/office/drawing/2014/main" id="{35A7EDBD-48CE-DF49-B700-A28016407B0C}"/>
                </a:ext>
              </a:extLst>
            </p:cNvPr>
            <p:cNvSpPr>
              <a:spLocks noChangeShapeType="1"/>
            </p:cNvSpPr>
            <p:nvPr/>
          </p:nvSpPr>
          <p:spPr bwMode="auto">
            <a:xfrm>
              <a:off x="3126" y="2458"/>
              <a:ext cx="232" cy="214"/>
            </a:xfrm>
            <a:prstGeom prst="line">
              <a:avLst/>
            </a:prstGeom>
            <a:noFill/>
            <a:ln w="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38" name="Line 10">
              <a:extLst>
                <a:ext uri="{FF2B5EF4-FFF2-40B4-BE49-F238E27FC236}">
                  <a16:creationId xmlns:a16="http://schemas.microsoft.com/office/drawing/2014/main" id="{D4009C01-2FF6-5145-9EDB-D71E74BB6D4C}"/>
                </a:ext>
              </a:extLst>
            </p:cNvPr>
            <p:cNvSpPr>
              <a:spLocks noChangeShapeType="1"/>
            </p:cNvSpPr>
            <p:nvPr/>
          </p:nvSpPr>
          <p:spPr bwMode="auto">
            <a:xfrm>
              <a:off x="3275" y="2417"/>
              <a:ext cx="83" cy="255"/>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39" name="Line 11">
              <a:extLst>
                <a:ext uri="{FF2B5EF4-FFF2-40B4-BE49-F238E27FC236}">
                  <a16:creationId xmlns:a16="http://schemas.microsoft.com/office/drawing/2014/main" id="{3385BEBC-B9BC-0941-BA4F-A7316604D741}"/>
                </a:ext>
              </a:extLst>
            </p:cNvPr>
            <p:cNvSpPr>
              <a:spLocks noChangeShapeType="1"/>
            </p:cNvSpPr>
            <p:nvPr/>
          </p:nvSpPr>
          <p:spPr bwMode="auto">
            <a:xfrm flipH="1">
              <a:off x="3275" y="2672"/>
              <a:ext cx="83" cy="124"/>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40" name="Line 12">
              <a:extLst>
                <a:ext uri="{FF2B5EF4-FFF2-40B4-BE49-F238E27FC236}">
                  <a16:creationId xmlns:a16="http://schemas.microsoft.com/office/drawing/2014/main" id="{A24038FB-A799-864D-BBB0-CB5CD034A089}"/>
                </a:ext>
              </a:extLst>
            </p:cNvPr>
            <p:cNvSpPr>
              <a:spLocks noChangeShapeType="1"/>
            </p:cNvSpPr>
            <p:nvPr/>
          </p:nvSpPr>
          <p:spPr bwMode="auto">
            <a:xfrm>
              <a:off x="3358" y="2672"/>
              <a:ext cx="98" cy="194"/>
            </a:xfrm>
            <a:prstGeom prst="line">
              <a:avLst/>
            </a:prstGeom>
            <a:noFill/>
            <a:ln w="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41" name="Line 13">
              <a:extLst>
                <a:ext uri="{FF2B5EF4-FFF2-40B4-BE49-F238E27FC236}">
                  <a16:creationId xmlns:a16="http://schemas.microsoft.com/office/drawing/2014/main" id="{C209D125-131C-7D4B-9628-F36FD0C93AEE}"/>
                </a:ext>
              </a:extLst>
            </p:cNvPr>
            <p:cNvSpPr>
              <a:spLocks noChangeShapeType="1"/>
            </p:cNvSpPr>
            <p:nvPr/>
          </p:nvSpPr>
          <p:spPr bwMode="auto">
            <a:xfrm>
              <a:off x="3358" y="2672"/>
              <a:ext cx="98" cy="8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42" name="Rectangle 14">
              <a:extLst>
                <a:ext uri="{FF2B5EF4-FFF2-40B4-BE49-F238E27FC236}">
                  <a16:creationId xmlns:a16="http://schemas.microsoft.com/office/drawing/2014/main" id="{C8642172-17D5-B748-8E8C-9C3608C294B8}"/>
                </a:ext>
              </a:extLst>
            </p:cNvPr>
            <p:cNvSpPr>
              <a:spLocks noChangeArrowheads="1"/>
            </p:cNvSpPr>
            <p:nvPr/>
          </p:nvSpPr>
          <p:spPr bwMode="auto">
            <a:xfrm>
              <a:off x="3036" y="2660"/>
              <a:ext cx="166"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43" name="Line 15">
              <a:extLst>
                <a:ext uri="{FF2B5EF4-FFF2-40B4-BE49-F238E27FC236}">
                  <a16:creationId xmlns:a16="http://schemas.microsoft.com/office/drawing/2014/main" id="{C575AE38-8141-0E41-8AFC-5F37C89F78B5}"/>
                </a:ext>
              </a:extLst>
            </p:cNvPr>
            <p:cNvSpPr>
              <a:spLocks noChangeShapeType="1"/>
            </p:cNvSpPr>
            <p:nvPr/>
          </p:nvSpPr>
          <p:spPr bwMode="auto">
            <a:xfrm>
              <a:off x="899" y="2660"/>
              <a:ext cx="30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44" name="Rectangle 16">
              <a:extLst>
                <a:ext uri="{FF2B5EF4-FFF2-40B4-BE49-F238E27FC236}">
                  <a16:creationId xmlns:a16="http://schemas.microsoft.com/office/drawing/2014/main" id="{8EAC4A37-AE8D-374D-8B3E-8AD40431F0BD}"/>
                </a:ext>
              </a:extLst>
            </p:cNvPr>
            <p:cNvSpPr>
              <a:spLocks noChangeArrowheads="1"/>
            </p:cNvSpPr>
            <p:nvPr/>
          </p:nvSpPr>
          <p:spPr bwMode="auto">
            <a:xfrm>
              <a:off x="788" y="2660"/>
              <a:ext cx="388"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199697" name="AutoShape 17">
              <a:extLst>
                <a:ext uri="{FF2B5EF4-FFF2-40B4-BE49-F238E27FC236}">
                  <a16:creationId xmlns:a16="http://schemas.microsoft.com/office/drawing/2014/main" id="{DB0FD947-4E7D-404F-9132-1A33F9F0E80E}"/>
                </a:ext>
              </a:extLst>
            </p:cNvPr>
            <p:cNvSpPr>
              <a:spLocks noChangeArrowheads="1"/>
            </p:cNvSpPr>
            <p:nvPr/>
          </p:nvSpPr>
          <p:spPr bwMode="auto">
            <a:xfrm>
              <a:off x="3036" y="2610"/>
              <a:ext cx="54"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199698" name="AutoShape 18">
              <a:extLst>
                <a:ext uri="{FF2B5EF4-FFF2-40B4-BE49-F238E27FC236}">
                  <a16:creationId xmlns:a16="http://schemas.microsoft.com/office/drawing/2014/main" id="{31867B89-4661-2B44-BE53-C5F6F926EA6C}"/>
                </a:ext>
              </a:extLst>
            </p:cNvPr>
            <p:cNvSpPr>
              <a:spLocks noChangeArrowheads="1"/>
            </p:cNvSpPr>
            <p:nvPr/>
          </p:nvSpPr>
          <p:spPr bwMode="auto">
            <a:xfrm>
              <a:off x="3118" y="2610"/>
              <a:ext cx="56"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80947" name="AutoShape 19">
              <a:extLst>
                <a:ext uri="{FF2B5EF4-FFF2-40B4-BE49-F238E27FC236}">
                  <a16:creationId xmlns:a16="http://schemas.microsoft.com/office/drawing/2014/main" id="{A05FC8B2-99D4-764A-BFB0-B63227E27F74}"/>
                </a:ext>
              </a:extLst>
            </p:cNvPr>
            <p:cNvSpPr>
              <a:spLocks noChangeArrowheads="1"/>
            </p:cNvSpPr>
            <p:nvPr/>
          </p:nvSpPr>
          <p:spPr bwMode="auto">
            <a:xfrm>
              <a:off x="872" y="2429"/>
              <a:ext cx="277"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7 w 21600"/>
                <a:gd name="T25" fmla="*/ 3122 h 21600"/>
                <a:gd name="T26" fmla="*/ 18403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CH"/>
            </a:p>
          </p:txBody>
        </p:sp>
        <p:sp>
          <p:nvSpPr>
            <p:cNvPr id="80948" name="AutoShape 20">
              <a:extLst>
                <a:ext uri="{FF2B5EF4-FFF2-40B4-BE49-F238E27FC236}">
                  <a16:creationId xmlns:a16="http://schemas.microsoft.com/office/drawing/2014/main" id="{F3EE37D5-00CD-9645-9CB7-5A398004BD29}"/>
                </a:ext>
              </a:extLst>
            </p:cNvPr>
            <p:cNvSpPr>
              <a:spLocks noChangeArrowheads="1"/>
            </p:cNvSpPr>
            <p:nvPr/>
          </p:nvSpPr>
          <p:spPr bwMode="auto">
            <a:xfrm>
              <a:off x="678" y="2610"/>
              <a:ext cx="140"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49" name="Rectangle 21">
              <a:extLst>
                <a:ext uri="{FF2B5EF4-FFF2-40B4-BE49-F238E27FC236}">
                  <a16:creationId xmlns:a16="http://schemas.microsoft.com/office/drawing/2014/main" id="{248C852F-E2CC-2045-A7D0-77F9BCF1B235}"/>
                </a:ext>
              </a:extLst>
            </p:cNvPr>
            <p:cNvSpPr>
              <a:spLocks noChangeArrowheads="1"/>
            </p:cNvSpPr>
            <p:nvPr/>
          </p:nvSpPr>
          <p:spPr bwMode="auto">
            <a:xfrm>
              <a:off x="3507" y="2660"/>
              <a:ext cx="111"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199702" name="AutoShape 22">
              <a:extLst>
                <a:ext uri="{FF2B5EF4-FFF2-40B4-BE49-F238E27FC236}">
                  <a16:creationId xmlns:a16="http://schemas.microsoft.com/office/drawing/2014/main" id="{6448B7F0-D59D-C64D-9130-227775160B2A}"/>
                </a:ext>
              </a:extLst>
            </p:cNvPr>
            <p:cNvSpPr>
              <a:spLocks noChangeArrowheads="1"/>
            </p:cNvSpPr>
            <p:nvPr/>
          </p:nvSpPr>
          <p:spPr bwMode="auto">
            <a:xfrm>
              <a:off x="3618" y="2610"/>
              <a:ext cx="53"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199703" name="AutoShape 23">
              <a:extLst>
                <a:ext uri="{FF2B5EF4-FFF2-40B4-BE49-F238E27FC236}">
                  <a16:creationId xmlns:a16="http://schemas.microsoft.com/office/drawing/2014/main" id="{4C1D01B2-C041-DB4D-9CED-FC545DAC2C16}"/>
                </a:ext>
              </a:extLst>
            </p:cNvPr>
            <p:cNvSpPr>
              <a:spLocks noChangeArrowheads="1"/>
            </p:cNvSpPr>
            <p:nvPr/>
          </p:nvSpPr>
          <p:spPr bwMode="auto">
            <a:xfrm>
              <a:off x="3534" y="2610"/>
              <a:ext cx="55"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80952" name="Line 24">
              <a:extLst>
                <a:ext uri="{FF2B5EF4-FFF2-40B4-BE49-F238E27FC236}">
                  <a16:creationId xmlns:a16="http://schemas.microsoft.com/office/drawing/2014/main" id="{0DBA201E-AE5F-E54F-9967-367018777D9F}"/>
                </a:ext>
              </a:extLst>
            </p:cNvPr>
            <p:cNvSpPr>
              <a:spLocks noChangeShapeType="1"/>
            </p:cNvSpPr>
            <p:nvPr/>
          </p:nvSpPr>
          <p:spPr bwMode="auto">
            <a:xfrm flipH="1">
              <a:off x="5532" y="2660"/>
              <a:ext cx="30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53" name="Rectangle 25">
              <a:extLst>
                <a:ext uri="{FF2B5EF4-FFF2-40B4-BE49-F238E27FC236}">
                  <a16:creationId xmlns:a16="http://schemas.microsoft.com/office/drawing/2014/main" id="{804199B7-0C59-D94C-BD9B-3359F6A2C507}"/>
                </a:ext>
              </a:extLst>
            </p:cNvPr>
            <p:cNvSpPr>
              <a:spLocks noChangeArrowheads="1"/>
            </p:cNvSpPr>
            <p:nvPr/>
          </p:nvSpPr>
          <p:spPr bwMode="auto">
            <a:xfrm flipH="1">
              <a:off x="5560" y="2660"/>
              <a:ext cx="389"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54" name="AutoShape 26">
              <a:extLst>
                <a:ext uri="{FF2B5EF4-FFF2-40B4-BE49-F238E27FC236}">
                  <a16:creationId xmlns:a16="http://schemas.microsoft.com/office/drawing/2014/main" id="{80474502-51E2-1F4B-B1AC-5A778E430BC2}"/>
                </a:ext>
              </a:extLst>
            </p:cNvPr>
            <p:cNvSpPr>
              <a:spLocks noChangeArrowheads="1"/>
            </p:cNvSpPr>
            <p:nvPr/>
          </p:nvSpPr>
          <p:spPr bwMode="auto">
            <a:xfrm flipH="1">
              <a:off x="5588" y="2429"/>
              <a:ext cx="276"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30 w 21600"/>
                <a:gd name="T25" fmla="*/ 3122 h 21600"/>
                <a:gd name="T26" fmla="*/ 18470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CH"/>
            </a:p>
          </p:txBody>
        </p:sp>
        <p:sp>
          <p:nvSpPr>
            <p:cNvPr id="80955" name="AutoShape 27">
              <a:extLst>
                <a:ext uri="{FF2B5EF4-FFF2-40B4-BE49-F238E27FC236}">
                  <a16:creationId xmlns:a16="http://schemas.microsoft.com/office/drawing/2014/main" id="{23BB5C11-9FCC-FD49-B597-163CD4B36700}"/>
                </a:ext>
              </a:extLst>
            </p:cNvPr>
            <p:cNvSpPr>
              <a:spLocks noChangeArrowheads="1"/>
            </p:cNvSpPr>
            <p:nvPr/>
          </p:nvSpPr>
          <p:spPr bwMode="auto">
            <a:xfrm flipH="1">
              <a:off x="5920" y="2610"/>
              <a:ext cx="138"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56" name="Rectangle 28">
              <a:extLst>
                <a:ext uri="{FF2B5EF4-FFF2-40B4-BE49-F238E27FC236}">
                  <a16:creationId xmlns:a16="http://schemas.microsoft.com/office/drawing/2014/main" id="{EAC581BD-4070-E549-99CF-D77CF18327B4}"/>
                </a:ext>
              </a:extLst>
            </p:cNvPr>
            <p:cNvSpPr>
              <a:spLocks noChangeArrowheads="1"/>
            </p:cNvSpPr>
            <p:nvPr/>
          </p:nvSpPr>
          <p:spPr bwMode="auto">
            <a:xfrm>
              <a:off x="530" y="2757"/>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000"/>
                <a:t>source</a:t>
              </a:r>
            </a:p>
          </p:txBody>
        </p:sp>
        <p:sp>
          <p:nvSpPr>
            <p:cNvPr id="80957" name="Rectangle 29">
              <a:extLst>
                <a:ext uri="{FF2B5EF4-FFF2-40B4-BE49-F238E27FC236}">
                  <a16:creationId xmlns:a16="http://schemas.microsoft.com/office/drawing/2014/main" id="{F307852E-7688-2E4B-86B8-5DD4DBC1552C}"/>
                </a:ext>
              </a:extLst>
            </p:cNvPr>
            <p:cNvSpPr>
              <a:spLocks noChangeArrowheads="1"/>
            </p:cNvSpPr>
            <p:nvPr/>
          </p:nvSpPr>
          <p:spPr bwMode="auto">
            <a:xfrm>
              <a:off x="1819" y="2763"/>
              <a:ext cx="56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000"/>
                <a:t>main linac</a:t>
              </a:r>
            </a:p>
          </p:txBody>
        </p:sp>
        <p:grpSp>
          <p:nvGrpSpPr>
            <p:cNvPr id="80958" name="Group 30">
              <a:extLst>
                <a:ext uri="{FF2B5EF4-FFF2-40B4-BE49-F238E27FC236}">
                  <a16:creationId xmlns:a16="http://schemas.microsoft.com/office/drawing/2014/main" id="{18075301-87FA-F54D-B848-1393B692D9A1}"/>
                </a:ext>
              </a:extLst>
            </p:cNvPr>
            <p:cNvGrpSpPr>
              <a:grpSpLocks/>
            </p:cNvGrpSpPr>
            <p:nvPr/>
          </p:nvGrpSpPr>
          <p:grpSpPr bwMode="auto">
            <a:xfrm>
              <a:off x="1149" y="2610"/>
              <a:ext cx="1887" cy="119"/>
              <a:chOff x="619" y="2209"/>
              <a:chExt cx="1929" cy="133"/>
            </a:xfrm>
          </p:grpSpPr>
          <p:sp>
            <p:nvSpPr>
              <p:cNvPr id="80979" name="Rectangle 31">
                <a:extLst>
                  <a:ext uri="{FF2B5EF4-FFF2-40B4-BE49-F238E27FC236}">
                    <a16:creationId xmlns:a16="http://schemas.microsoft.com/office/drawing/2014/main" id="{0AFDBF3C-2080-2B44-9CC8-035BC9BCF27B}"/>
                  </a:ext>
                </a:extLst>
              </p:cNvPr>
              <p:cNvSpPr>
                <a:spLocks noChangeArrowheads="1"/>
              </p:cNvSpPr>
              <p:nvPr/>
            </p:nvSpPr>
            <p:spPr bwMode="auto">
              <a:xfrm>
                <a:off x="619"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grpSp>
            <p:nvGrpSpPr>
              <p:cNvPr id="80980" name="Group 32">
                <a:extLst>
                  <a:ext uri="{FF2B5EF4-FFF2-40B4-BE49-F238E27FC236}">
                    <a16:creationId xmlns:a16="http://schemas.microsoft.com/office/drawing/2014/main" id="{98E71A7A-7D89-E847-AD22-6EFDBC16CEE9}"/>
                  </a:ext>
                </a:extLst>
              </p:cNvPr>
              <p:cNvGrpSpPr>
                <a:grpSpLocks/>
              </p:cNvGrpSpPr>
              <p:nvPr/>
            </p:nvGrpSpPr>
            <p:grpSpPr bwMode="auto">
              <a:xfrm flipH="1">
                <a:off x="988" y="2209"/>
                <a:ext cx="1529" cy="133"/>
                <a:chOff x="2766" y="2443"/>
                <a:chExt cx="1529" cy="133"/>
              </a:xfrm>
            </p:grpSpPr>
            <p:grpSp>
              <p:nvGrpSpPr>
                <p:cNvPr id="80984" name="Group 33">
                  <a:extLst>
                    <a:ext uri="{FF2B5EF4-FFF2-40B4-BE49-F238E27FC236}">
                      <a16:creationId xmlns:a16="http://schemas.microsoft.com/office/drawing/2014/main" id="{3B2A4E97-2FA9-994F-9BBF-4FD10F1CE43E}"/>
                    </a:ext>
                  </a:extLst>
                </p:cNvPr>
                <p:cNvGrpSpPr>
                  <a:grpSpLocks/>
                </p:cNvGrpSpPr>
                <p:nvPr/>
              </p:nvGrpSpPr>
              <p:grpSpPr bwMode="auto">
                <a:xfrm>
                  <a:off x="4014" y="2443"/>
                  <a:ext cx="281" cy="133"/>
                  <a:chOff x="2737" y="1615"/>
                  <a:chExt cx="281" cy="133"/>
                </a:xfrm>
              </p:grpSpPr>
              <p:sp>
                <p:nvSpPr>
                  <p:cNvPr id="80997" name="Rectangle 34">
                    <a:extLst>
                      <a:ext uri="{FF2B5EF4-FFF2-40B4-BE49-F238E27FC236}">
                        <a16:creationId xmlns:a16="http://schemas.microsoft.com/office/drawing/2014/main" id="{0B6460B8-8977-314B-9945-CCBCF7BB4A26}"/>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8" name="Line 35">
                    <a:extLst>
                      <a:ext uri="{FF2B5EF4-FFF2-40B4-BE49-F238E27FC236}">
                        <a16:creationId xmlns:a16="http://schemas.microsoft.com/office/drawing/2014/main" id="{04F6ABA9-620A-4549-8F19-829DA82754EB}"/>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85" name="Group 36">
                  <a:extLst>
                    <a:ext uri="{FF2B5EF4-FFF2-40B4-BE49-F238E27FC236}">
                      <a16:creationId xmlns:a16="http://schemas.microsoft.com/office/drawing/2014/main" id="{43E3946F-8233-3148-8A8A-05D65157DD17}"/>
                    </a:ext>
                  </a:extLst>
                </p:cNvPr>
                <p:cNvGrpSpPr>
                  <a:grpSpLocks/>
                </p:cNvGrpSpPr>
                <p:nvPr/>
              </p:nvGrpSpPr>
              <p:grpSpPr bwMode="auto">
                <a:xfrm>
                  <a:off x="3078" y="2443"/>
                  <a:ext cx="281" cy="133"/>
                  <a:chOff x="2737" y="1615"/>
                  <a:chExt cx="281" cy="133"/>
                </a:xfrm>
              </p:grpSpPr>
              <p:sp>
                <p:nvSpPr>
                  <p:cNvPr id="80995" name="Rectangle 37">
                    <a:extLst>
                      <a:ext uri="{FF2B5EF4-FFF2-40B4-BE49-F238E27FC236}">
                        <a16:creationId xmlns:a16="http://schemas.microsoft.com/office/drawing/2014/main" id="{43E369CF-90DF-CE44-AD44-52D70441DC77}"/>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6" name="Line 38">
                    <a:extLst>
                      <a:ext uri="{FF2B5EF4-FFF2-40B4-BE49-F238E27FC236}">
                        <a16:creationId xmlns:a16="http://schemas.microsoft.com/office/drawing/2014/main" id="{EF836ACB-BE78-1047-BF09-1F42F5D1CD60}"/>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86" name="Group 39">
                  <a:extLst>
                    <a:ext uri="{FF2B5EF4-FFF2-40B4-BE49-F238E27FC236}">
                      <a16:creationId xmlns:a16="http://schemas.microsoft.com/office/drawing/2014/main" id="{E767C32B-64BA-C741-8CC4-4DF92EDAC181}"/>
                    </a:ext>
                  </a:extLst>
                </p:cNvPr>
                <p:cNvGrpSpPr>
                  <a:grpSpLocks/>
                </p:cNvGrpSpPr>
                <p:nvPr/>
              </p:nvGrpSpPr>
              <p:grpSpPr bwMode="auto">
                <a:xfrm>
                  <a:off x="2766" y="2443"/>
                  <a:ext cx="281" cy="133"/>
                  <a:chOff x="2737" y="1615"/>
                  <a:chExt cx="281" cy="133"/>
                </a:xfrm>
              </p:grpSpPr>
              <p:sp>
                <p:nvSpPr>
                  <p:cNvPr id="80993" name="Rectangle 40">
                    <a:extLst>
                      <a:ext uri="{FF2B5EF4-FFF2-40B4-BE49-F238E27FC236}">
                        <a16:creationId xmlns:a16="http://schemas.microsoft.com/office/drawing/2014/main" id="{522C751F-7190-834B-B265-FEF884E00C1B}"/>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4" name="Line 41">
                    <a:extLst>
                      <a:ext uri="{FF2B5EF4-FFF2-40B4-BE49-F238E27FC236}">
                        <a16:creationId xmlns:a16="http://schemas.microsoft.com/office/drawing/2014/main" id="{D699CF41-6D6F-1940-9E49-25770925D927}"/>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87" name="Group 42">
                  <a:extLst>
                    <a:ext uri="{FF2B5EF4-FFF2-40B4-BE49-F238E27FC236}">
                      <a16:creationId xmlns:a16="http://schemas.microsoft.com/office/drawing/2014/main" id="{0551B435-BC74-4542-9DBC-1F744ECF3E46}"/>
                    </a:ext>
                  </a:extLst>
                </p:cNvPr>
                <p:cNvGrpSpPr>
                  <a:grpSpLocks/>
                </p:cNvGrpSpPr>
                <p:nvPr/>
              </p:nvGrpSpPr>
              <p:grpSpPr bwMode="auto">
                <a:xfrm>
                  <a:off x="3390" y="2443"/>
                  <a:ext cx="281" cy="133"/>
                  <a:chOff x="2737" y="1615"/>
                  <a:chExt cx="281" cy="133"/>
                </a:xfrm>
              </p:grpSpPr>
              <p:sp>
                <p:nvSpPr>
                  <p:cNvPr id="80991" name="Rectangle 43">
                    <a:extLst>
                      <a:ext uri="{FF2B5EF4-FFF2-40B4-BE49-F238E27FC236}">
                        <a16:creationId xmlns:a16="http://schemas.microsoft.com/office/drawing/2014/main" id="{EA49E97F-FFF2-1E49-9FDD-4CC4A9D180D6}"/>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2" name="Line 44">
                    <a:extLst>
                      <a:ext uri="{FF2B5EF4-FFF2-40B4-BE49-F238E27FC236}">
                        <a16:creationId xmlns:a16="http://schemas.microsoft.com/office/drawing/2014/main" id="{04AB3CE2-8834-0542-B434-38545A92136C}"/>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88" name="Group 45">
                  <a:extLst>
                    <a:ext uri="{FF2B5EF4-FFF2-40B4-BE49-F238E27FC236}">
                      <a16:creationId xmlns:a16="http://schemas.microsoft.com/office/drawing/2014/main" id="{ECC0855C-1096-E049-B129-9AAB6CF99C32}"/>
                    </a:ext>
                  </a:extLst>
                </p:cNvPr>
                <p:cNvGrpSpPr>
                  <a:grpSpLocks/>
                </p:cNvGrpSpPr>
                <p:nvPr/>
              </p:nvGrpSpPr>
              <p:grpSpPr bwMode="auto">
                <a:xfrm>
                  <a:off x="3702" y="2443"/>
                  <a:ext cx="281" cy="133"/>
                  <a:chOff x="2737" y="1615"/>
                  <a:chExt cx="281" cy="133"/>
                </a:xfrm>
              </p:grpSpPr>
              <p:sp>
                <p:nvSpPr>
                  <p:cNvPr id="80989" name="Rectangle 46">
                    <a:extLst>
                      <a:ext uri="{FF2B5EF4-FFF2-40B4-BE49-F238E27FC236}">
                        <a16:creationId xmlns:a16="http://schemas.microsoft.com/office/drawing/2014/main" id="{977521EC-E67C-E545-AE0E-FF8C6D2221DB}"/>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0" name="Line 47">
                    <a:extLst>
                      <a:ext uri="{FF2B5EF4-FFF2-40B4-BE49-F238E27FC236}">
                        <a16:creationId xmlns:a16="http://schemas.microsoft.com/office/drawing/2014/main" id="{3AB408F9-6A41-D141-912A-E71A81BEA264}"/>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grpSp>
            <p:nvGrpSpPr>
              <p:cNvPr id="80981" name="Group 48">
                <a:extLst>
                  <a:ext uri="{FF2B5EF4-FFF2-40B4-BE49-F238E27FC236}">
                    <a16:creationId xmlns:a16="http://schemas.microsoft.com/office/drawing/2014/main" id="{E5773AEF-D09B-0B4A-96EA-E35706D99C6F}"/>
                  </a:ext>
                </a:extLst>
              </p:cNvPr>
              <p:cNvGrpSpPr>
                <a:grpSpLocks/>
              </p:cNvGrpSpPr>
              <p:nvPr/>
            </p:nvGrpSpPr>
            <p:grpSpPr bwMode="auto">
              <a:xfrm flipH="1">
                <a:off x="676" y="2209"/>
                <a:ext cx="281" cy="133"/>
                <a:chOff x="2737" y="1615"/>
                <a:chExt cx="281" cy="133"/>
              </a:xfrm>
            </p:grpSpPr>
            <p:sp>
              <p:nvSpPr>
                <p:cNvPr id="80982" name="Rectangle 49">
                  <a:extLst>
                    <a:ext uri="{FF2B5EF4-FFF2-40B4-BE49-F238E27FC236}">
                      <a16:creationId xmlns:a16="http://schemas.microsoft.com/office/drawing/2014/main" id="{B41BEAB3-8831-2C46-88CF-186BAF17E148}"/>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83" name="Line 50">
                  <a:extLst>
                    <a:ext uri="{FF2B5EF4-FFF2-40B4-BE49-F238E27FC236}">
                      <a16:creationId xmlns:a16="http://schemas.microsoft.com/office/drawing/2014/main" id="{4AED213D-4221-0840-8BD6-C42F02EFBF27}"/>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grpSp>
          <p:nvGrpSpPr>
            <p:cNvPr id="80959" name="Group 51">
              <a:extLst>
                <a:ext uri="{FF2B5EF4-FFF2-40B4-BE49-F238E27FC236}">
                  <a16:creationId xmlns:a16="http://schemas.microsoft.com/office/drawing/2014/main" id="{912EF530-09E7-5C47-9037-9B68DFA85525}"/>
                </a:ext>
              </a:extLst>
            </p:cNvPr>
            <p:cNvGrpSpPr>
              <a:grpSpLocks/>
            </p:cNvGrpSpPr>
            <p:nvPr/>
          </p:nvGrpSpPr>
          <p:grpSpPr bwMode="auto">
            <a:xfrm>
              <a:off x="3674" y="2610"/>
              <a:ext cx="1886" cy="119"/>
              <a:chOff x="3200" y="2209"/>
              <a:chExt cx="1929" cy="133"/>
            </a:xfrm>
          </p:grpSpPr>
          <p:sp>
            <p:nvSpPr>
              <p:cNvPr id="80960" name="Rectangle 52">
                <a:extLst>
                  <a:ext uri="{FF2B5EF4-FFF2-40B4-BE49-F238E27FC236}">
                    <a16:creationId xmlns:a16="http://schemas.microsoft.com/office/drawing/2014/main" id="{69092886-FC50-7C45-AC8B-BBC36CEDDE62}"/>
                  </a:ext>
                </a:extLst>
              </p:cNvPr>
              <p:cNvSpPr>
                <a:spLocks noChangeArrowheads="1"/>
              </p:cNvSpPr>
              <p:nvPr/>
            </p:nvSpPr>
            <p:spPr bwMode="auto">
              <a:xfrm>
                <a:off x="3200"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grpSp>
            <p:nvGrpSpPr>
              <p:cNvPr id="80961" name="Group 53">
                <a:extLst>
                  <a:ext uri="{FF2B5EF4-FFF2-40B4-BE49-F238E27FC236}">
                    <a16:creationId xmlns:a16="http://schemas.microsoft.com/office/drawing/2014/main" id="{9DB3BC72-8FB2-974D-B1D1-342B81F54718}"/>
                  </a:ext>
                </a:extLst>
              </p:cNvPr>
              <p:cNvGrpSpPr>
                <a:grpSpLocks/>
              </p:cNvGrpSpPr>
              <p:nvPr/>
            </p:nvGrpSpPr>
            <p:grpSpPr bwMode="auto">
              <a:xfrm>
                <a:off x="4477" y="2209"/>
                <a:ext cx="281" cy="133"/>
                <a:chOff x="2737" y="1615"/>
                <a:chExt cx="281" cy="133"/>
              </a:xfrm>
            </p:grpSpPr>
            <p:sp>
              <p:nvSpPr>
                <p:cNvPr id="80977" name="Rectangle 54">
                  <a:extLst>
                    <a:ext uri="{FF2B5EF4-FFF2-40B4-BE49-F238E27FC236}">
                      <a16:creationId xmlns:a16="http://schemas.microsoft.com/office/drawing/2014/main" id="{06DAF097-3B6F-CE45-A5AC-397352BB07CE}"/>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8" name="Line 55">
                  <a:extLst>
                    <a:ext uri="{FF2B5EF4-FFF2-40B4-BE49-F238E27FC236}">
                      <a16:creationId xmlns:a16="http://schemas.microsoft.com/office/drawing/2014/main" id="{7D4F3D75-A5A4-1245-80E5-FAA15547E16C}"/>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2" name="Group 56">
                <a:extLst>
                  <a:ext uri="{FF2B5EF4-FFF2-40B4-BE49-F238E27FC236}">
                    <a16:creationId xmlns:a16="http://schemas.microsoft.com/office/drawing/2014/main" id="{492A0330-DA27-6B4C-B0A6-2765117B26B6}"/>
                  </a:ext>
                </a:extLst>
              </p:cNvPr>
              <p:cNvGrpSpPr>
                <a:grpSpLocks/>
              </p:cNvGrpSpPr>
              <p:nvPr/>
            </p:nvGrpSpPr>
            <p:grpSpPr bwMode="auto">
              <a:xfrm>
                <a:off x="3541" y="2209"/>
                <a:ext cx="281" cy="133"/>
                <a:chOff x="2737" y="1615"/>
                <a:chExt cx="281" cy="133"/>
              </a:xfrm>
            </p:grpSpPr>
            <p:sp>
              <p:nvSpPr>
                <p:cNvPr id="80975" name="Rectangle 57">
                  <a:extLst>
                    <a:ext uri="{FF2B5EF4-FFF2-40B4-BE49-F238E27FC236}">
                      <a16:creationId xmlns:a16="http://schemas.microsoft.com/office/drawing/2014/main" id="{CB199FD1-DFA4-1545-BB8D-3D8057523DB0}"/>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6" name="Line 58">
                  <a:extLst>
                    <a:ext uri="{FF2B5EF4-FFF2-40B4-BE49-F238E27FC236}">
                      <a16:creationId xmlns:a16="http://schemas.microsoft.com/office/drawing/2014/main" id="{2CCCB84E-BB6D-6743-8A26-810C723B808D}"/>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3" name="Group 59">
                <a:extLst>
                  <a:ext uri="{FF2B5EF4-FFF2-40B4-BE49-F238E27FC236}">
                    <a16:creationId xmlns:a16="http://schemas.microsoft.com/office/drawing/2014/main" id="{87C3414C-AE26-CB40-A590-A7D70228D8A0}"/>
                  </a:ext>
                </a:extLst>
              </p:cNvPr>
              <p:cNvGrpSpPr>
                <a:grpSpLocks/>
              </p:cNvGrpSpPr>
              <p:nvPr/>
            </p:nvGrpSpPr>
            <p:grpSpPr bwMode="auto">
              <a:xfrm>
                <a:off x="3229" y="2209"/>
                <a:ext cx="281" cy="133"/>
                <a:chOff x="2737" y="1615"/>
                <a:chExt cx="281" cy="133"/>
              </a:xfrm>
            </p:grpSpPr>
            <p:sp>
              <p:nvSpPr>
                <p:cNvPr id="80973" name="Rectangle 60">
                  <a:extLst>
                    <a:ext uri="{FF2B5EF4-FFF2-40B4-BE49-F238E27FC236}">
                      <a16:creationId xmlns:a16="http://schemas.microsoft.com/office/drawing/2014/main" id="{45258571-0951-0540-8FA2-1EF9ACDA92F4}"/>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4" name="Line 61">
                  <a:extLst>
                    <a:ext uri="{FF2B5EF4-FFF2-40B4-BE49-F238E27FC236}">
                      <a16:creationId xmlns:a16="http://schemas.microsoft.com/office/drawing/2014/main" id="{92FCC49F-318A-CD40-AADF-3626A3C64A7C}"/>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4" name="Group 62">
                <a:extLst>
                  <a:ext uri="{FF2B5EF4-FFF2-40B4-BE49-F238E27FC236}">
                    <a16:creationId xmlns:a16="http://schemas.microsoft.com/office/drawing/2014/main" id="{440054C0-9337-2442-855E-C8DC548C9E3A}"/>
                  </a:ext>
                </a:extLst>
              </p:cNvPr>
              <p:cNvGrpSpPr>
                <a:grpSpLocks/>
              </p:cNvGrpSpPr>
              <p:nvPr/>
            </p:nvGrpSpPr>
            <p:grpSpPr bwMode="auto">
              <a:xfrm>
                <a:off x="3853" y="2209"/>
                <a:ext cx="281" cy="133"/>
                <a:chOff x="2737" y="1615"/>
                <a:chExt cx="281" cy="133"/>
              </a:xfrm>
            </p:grpSpPr>
            <p:sp>
              <p:nvSpPr>
                <p:cNvPr id="80971" name="Rectangle 63">
                  <a:extLst>
                    <a:ext uri="{FF2B5EF4-FFF2-40B4-BE49-F238E27FC236}">
                      <a16:creationId xmlns:a16="http://schemas.microsoft.com/office/drawing/2014/main" id="{30FDF351-C623-8540-8DE9-3D6DD1A5A812}"/>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2" name="Line 64">
                  <a:extLst>
                    <a:ext uri="{FF2B5EF4-FFF2-40B4-BE49-F238E27FC236}">
                      <a16:creationId xmlns:a16="http://schemas.microsoft.com/office/drawing/2014/main" id="{BFB6CF67-56B9-344C-B4E3-553CD7D705FB}"/>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5" name="Group 65">
                <a:extLst>
                  <a:ext uri="{FF2B5EF4-FFF2-40B4-BE49-F238E27FC236}">
                    <a16:creationId xmlns:a16="http://schemas.microsoft.com/office/drawing/2014/main" id="{4FCA920B-4C14-184B-A0BF-C85F04E161A9}"/>
                  </a:ext>
                </a:extLst>
              </p:cNvPr>
              <p:cNvGrpSpPr>
                <a:grpSpLocks/>
              </p:cNvGrpSpPr>
              <p:nvPr/>
            </p:nvGrpSpPr>
            <p:grpSpPr bwMode="auto">
              <a:xfrm>
                <a:off x="4165" y="2209"/>
                <a:ext cx="281" cy="133"/>
                <a:chOff x="2737" y="1615"/>
                <a:chExt cx="281" cy="133"/>
              </a:xfrm>
            </p:grpSpPr>
            <p:sp>
              <p:nvSpPr>
                <p:cNvPr id="80969" name="Rectangle 66">
                  <a:extLst>
                    <a:ext uri="{FF2B5EF4-FFF2-40B4-BE49-F238E27FC236}">
                      <a16:creationId xmlns:a16="http://schemas.microsoft.com/office/drawing/2014/main" id="{A11889E4-0D7C-6D47-8845-AD5291CBD05D}"/>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0" name="Line 67">
                  <a:extLst>
                    <a:ext uri="{FF2B5EF4-FFF2-40B4-BE49-F238E27FC236}">
                      <a16:creationId xmlns:a16="http://schemas.microsoft.com/office/drawing/2014/main" id="{C794C52C-C271-9D47-8A80-B6D20EBB07C5}"/>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6" name="Group 68">
                <a:extLst>
                  <a:ext uri="{FF2B5EF4-FFF2-40B4-BE49-F238E27FC236}">
                    <a16:creationId xmlns:a16="http://schemas.microsoft.com/office/drawing/2014/main" id="{5BB76860-DEF0-114C-96D0-BF77F782CD7B}"/>
                  </a:ext>
                </a:extLst>
              </p:cNvPr>
              <p:cNvGrpSpPr>
                <a:grpSpLocks/>
              </p:cNvGrpSpPr>
              <p:nvPr/>
            </p:nvGrpSpPr>
            <p:grpSpPr bwMode="auto">
              <a:xfrm>
                <a:off x="4788" y="2209"/>
                <a:ext cx="281" cy="133"/>
                <a:chOff x="2737" y="1615"/>
                <a:chExt cx="281" cy="133"/>
              </a:xfrm>
            </p:grpSpPr>
            <p:sp>
              <p:nvSpPr>
                <p:cNvPr id="80967" name="Rectangle 69">
                  <a:extLst>
                    <a:ext uri="{FF2B5EF4-FFF2-40B4-BE49-F238E27FC236}">
                      <a16:creationId xmlns:a16="http://schemas.microsoft.com/office/drawing/2014/main" id="{7DC6B3B5-A3EE-4F45-87F7-43C3B78FEDC0}"/>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68" name="Line 70">
                  <a:extLst>
                    <a:ext uri="{FF2B5EF4-FFF2-40B4-BE49-F238E27FC236}">
                      <a16:creationId xmlns:a16="http://schemas.microsoft.com/office/drawing/2014/main" id="{1EB24AB7-FCD3-DC4A-81D8-CD143E011E38}"/>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grpSp>
      <p:grpSp>
        <p:nvGrpSpPr>
          <p:cNvPr id="80902" name="Group 103">
            <a:extLst>
              <a:ext uri="{FF2B5EF4-FFF2-40B4-BE49-F238E27FC236}">
                <a16:creationId xmlns:a16="http://schemas.microsoft.com/office/drawing/2014/main" id="{B8D7031F-7868-0D43-888A-9535AA627484}"/>
              </a:ext>
            </a:extLst>
          </p:cNvPr>
          <p:cNvGrpSpPr>
            <a:grpSpLocks/>
          </p:cNvGrpSpPr>
          <p:nvPr/>
        </p:nvGrpSpPr>
        <p:grpSpPr bwMode="auto">
          <a:xfrm>
            <a:off x="2438400" y="914400"/>
            <a:ext cx="3781425" cy="1603375"/>
            <a:chOff x="1533" y="527"/>
            <a:chExt cx="2382" cy="1010"/>
          </a:xfrm>
        </p:grpSpPr>
        <p:grpSp>
          <p:nvGrpSpPr>
            <p:cNvPr id="80903" name="Group 72">
              <a:extLst>
                <a:ext uri="{FF2B5EF4-FFF2-40B4-BE49-F238E27FC236}">
                  <a16:creationId xmlns:a16="http://schemas.microsoft.com/office/drawing/2014/main" id="{AD9DF418-C7DE-AA40-A241-18C5C9959581}"/>
                </a:ext>
              </a:extLst>
            </p:cNvPr>
            <p:cNvGrpSpPr>
              <a:grpSpLocks/>
            </p:cNvGrpSpPr>
            <p:nvPr/>
          </p:nvGrpSpPr>
          <p:grpSpPr bwMode="auto">
            <a:xfrm>
              <a:off x="1707" y="760"/>
              <a:ext cx="2208" cy="603"/>
              <a:chOff x="1181" y="805"/>
              <a:chExt cx="2393" cy="603"/>
            </a:xfrm>
          </p:grpSpPr>
          <p:grpSp>
            <p:nvGrpSpPr>
              <p:cNvPr id="80923" name="Group 73">
                <a:extLst>
                  <a:ext uri="{FF2B5EF4-FFF2-40B4-BE49-F238E27FC236}">
                    <a16:creationId xmlns:a16="http://schemas.microsoft.com/office/drawing/2014/main" id="{93479CD6-DF95-904F-B2DB-EA8EBDD3C1A1}"/>
                  </a:ext>
                </a:extLst>
              </p:cNvPr>
              <p:cNvGrpSpPr>
                <a:grpSpLocks/>
              </p:cNvGrpSpPr>
              <p:nvPr/>
            </p:nvGrpSpPr>
            <p:grpSpPr bwMode="auto">
              <a:xfrm>
                <a:off x="1181" y="805"/>
                <a:ext cx="2393" cy="603"/>
                <a:chOff x="1181" y="805"/>
                <a:chExt cx="2393" cy="603"/>
              </a:xfrm>
            </p:grpSpPr>
            <p:grpSp>
              <p:nvGrpSpPr>
                <p:cNvPr id="80926" name="Group 74">
                  <a:extLst>
                    <a:ext uri="{FF2B5EF4-FFF2-40B4-BE49-F238E27FC236}">
                      <a16:creationId xmlns:a16="http://schemas.microsoft.com/office/drawing/2014/main" id="{28BC2A78-7576-4548-A230-00702B301B0F}"/>
                    </a:ext>
                  </a:extLst>
                </p:cNvPr>
                <p:cNvGrpSpPr>
                  <a:grpSpLocks/>
                </p:cNvGrpSpPr>
                <p:nvPr/>
              </p:nvGrpSpPr>
              <p:grpSpPr bwMode="auto">
                <a:xfrm>
                  <a:off x="1181" y="808"/>
                  <a:ext cx="2393" cy="600"/>
                  <a:chOff x="1181" y="808"/>
                  <a:chExt cx="2393" cy="600"/>
                </a:xfrm>
              </p:grpSpPr>
              <p:sp>
                <p:nvSpPr>
                  <p:cNvPr id="80929" name="Rectangle 75">
                    <a:extLst>
                      <a:ext uri="{FF2B5EF4-FFF2-40B4-BE49-F238E27FC236}">
                        <a16:creationId xmlns:a16="http://schemas.microsoft.com/office/drawing/2014/main" id="{9B2F95BD-4D8C-6D46-A933-D057A725E070}"/>
                      </a:ext>
                    </a:extLst>
                  </p:cNvPr>
                  <p:cNvSpPr>
                    <a:spLocks noChangeArrowheads="1"/>
                  </p:cNvSpPr>
                  <p:nvPr/>
                </p:nvSpPr>
                <p:spPr bwMode="auto">
                  <a:xfrm>
                    <a:off x="3242" y="1242"/>
                    <a:ext cx="332" cy="112"/>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contourClr>
                      <a:srgbClr val="CCECFF"/>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30" name="Rectangle 76">
                    <a:extLst>
                      <a:ext uri="{FF2B5EF4-FFF2-40B4-BE49-F238E27FC236}">
                        <a16:creationId xmlns:a16="http://schemas.microsoft.com/office/drawing/2014/main" id="{534EB185-6658-EB4E-A0E2-0883C53A6D8E}"/>
                      </a:ext>
                    </a:extLst>
                  </p:cNvPr>
                  <p:cNvSpPr>
                    <a:spLocks noChangeArrowheads="1"/>
                  </p:cNvSpPr>
                  <p:nvPr/>
                </p:nvSpPr>
                <p:spPr bwMode="auto">
                  <a:xfrm>
                    <a:off x="1181" y="1232"/>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contourClr>
                      <a:srgbClr val="CCECFF"/>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31" name="Oval 77">
                    <a:extLst>
                      <a:ext uri="{FF2B5EF4-FFF2-40B4-BE49-F238E27FC236}">
                        <a16:creationId xmlns:a16="http://schemas.microsoft.com/office/drawing/2014/main" id="{24FF1FFF-EB08-1146-A82F-BFE1722D4473}"/>
                      </a:ext>
                    </a:extLst>
                  </p:cNvPr>
                  <p:cNvSpPr>
                    <a:spLocks noChangeArrowheads="1"/>
                  </p:cNvSpPr>
                  <p:nvPr/>
                </p:nvSpPr>
                <p:spPr bwMode="auto">
                  <a:xfrm>
                    <a:off x="1348" y="815"/>
                    <a:ext cx="2146" cy="593"/>
                  </a:xfrm>
                  <a:prstGeom prst="ellipse">
                    <a:avLst/>
                  </a:prstGeom>
                  <a:noFill/>
                  <a:ln w="25400">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32" name="Rectangle 78">
                    <a:extLst>
                      <a:ext uri="{FF2B5EF4-FFF2-40B4-BE49-F238E27FC236}">
                        <a16:creationId xmlns:a16="http://schemas.microsoft.com/office/drawing/2014/main" id="{A4D4FBAB-A7A8-C544-B7B4-983295D895E7}"/>
                      </a:ext>
                    </a:extLst>
                  </p:cNvPr>
                  <p:cNvSpPr>
                    <a:spLocks noChangeArrowheads="1"/>
                  </p:cNvSpPr>
                  <p:nvPr/>
                </p:nvSpPr>
                <p:spPr bwMode="auto">
                  <a:xfrm>
                    <a:off x="1181" y="808"/>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contourClr>
                      <a:srgbClr val="CCECFF"/>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33" name="Rectangle 79">
                    <a:extLst>
                      <a:ext uri="{FF2B5EF4-FFF2-40B4-BE49-F238E27FC236}">
                        <a16:creationId xmlns:a16="http://schemas.microsoft.com/office/drawing/2014/main" id="{1ACA2FE7-A0FE-A24B-B3DC-63AA157D6857}"/>
                      </a:ext>
                    </a:extLst>
                  </p:cNvPr>
                  <p:cNvSpPr>
                    <a:spLocks noChangeArrowheads="1"/>
                  </p:cNvSpPr>
                  <p:nvPr/>
                </p:nvSpPr>
                <p:spPr bwMode="auto">
                  <a:xfrm>
                    <a:off x="3242" y="817"/>
                    <a:ext cx="332"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contourClr>
                      <a:srgbClr val="CCECFF"/>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grpSp>
            <p:sp>
              <p:nvSpPr>
                <p:cNvPr id="80927" name="Rectangle 80">
                  <a:extLst>
                    <a:ext uri="{FF2B5EF4-FFF2-40B4-BE49-F238E27FC236}">
                      <a16:creationId xmlns:a16="http://schemas.microsoft.com/office/drawing/2014/main" id="{B3B43002-1FD4-C94C-9C9A-ADE3968FA81E}"/>
                    </a:ext>
                  </a:extLst>
                </p:cNvPr>
                <p:cNvSpPr>
                  <a:spLocks noChangeArrowheads="1"/>
                </p:cNvSpPr>
                <p:nvPr/>
              </p:nvSpPr>
              <p:spPr bwMode="auto">
                <a:xfrm>
                  <a:off x="1290" y="805"/>
                  <a:ext cx="18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CH" sz="1000">
                      <a:solidFill>
                        <a:srgbClr val="FFFFCC"/>
                      </a:solidFill>
                    </a:rPr>
                    <a:t>N</a:t>
                  </a:r>
                  <a:endParaRPr lang="en-US" altLang="en-CH" sz="1000" noProof="1">
                    <a:solidFill>
                      <a:srgbClr val="FFFFCC"/>
                    </a:solidFill>
                  </a:endParaRPr>
                </a:p>
              </p:txBody>
            </p:sp>
            <p:sp>
              <p:nvSpPr>
                <p:cNvPr id="80928" name="Rectangle 81">
                  <a:extLst>
                    <a:ext uri="{FF2B5EF4-FFF2-40B4-BE49-F238E27FC236}">
                      <a16:creationId xmlns:a16="http://schemas.microsoft.com/office/drawing/2014/main" id="{27484E1F-EDF7-B348-ACE7-FC2DB3CEB04B}"/>
                    </a:ext>
                  </a:extLst>
                </p:cNvPr>
                <p:cNvSpPr>
                  <a:spLocks noChangeArrowheads="1"/>
                </p:cNvSpPr>
                <p:nvPr/>
              </p:nvSpPr>
              <p:spPr bwMode="auto">
                <a:xfrm>
                  <a:off x="1298" y="1229"/>
                  <a:ext cx="18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CH" sz="1000">
                      <a:solidFill>
                        <a:srgbClr val="FFFFCC"/>
                      </a:solidFill>
                    </a:rPr>
                    <a:t>S</a:t>
                  </a:r>
                  <a:endParaRPr lang="en-US" altLang="en-CH" sz="1000" noProof="1">
                    <a:solidFill>
                      <a:srgbClr val="FFFFCC"/>
                    </a:solidFill>
                  </a:endParaRPr>
                </a:p>
              </p:txBody>
            </p:sp>
          </p:grpSp>
          <p:sp>
            <p:nvSpPr>
              <p:cNvPr id="80924" name="Rectangle 82">
                <a:extLst>
                  <a:ext uri="{FF2B5EF4-FFF2-40B4-BE49-F238E27FC236}">
                    <a16:creationId xmlns:a16="http://schemas.microsoft.com/office/drawing/2014/main" id="{D90D5780-35B2-534D-B390-84D70BDCC787}"/>
                  </a:ext>
                </a:extLst>
              </p:cNvPr>
              <p:cNvSpPr>
                <a:spLocks noChangeArrowheads="1"/>
              </p:cNvSpPr>
              <p:nvPr/>
            </p:nvSpPr>
            <p:spPr bwMode="auto">
              <a:xfrm>
                <a:off x="3336" y="819"/>
                <a:ext cx="18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CH" sz="1000">
                    <a:solidFill>
                      <a:srgbClr val="FFFFCC"/>
                    </a:solidFill>
                  </a:rPr>
                  <a:t>N</a:t>
                </a:r>
                <a:endParaRPr lang="en-US" altLang="en-CH" sz="1000" noProof="1">
                  <a:solidFill>
                    <a:srgbClr val="FFFFCC"/>
                  </a:solidFill>
                </a:endParaRPr>
              </a:p>
            </p:txBody>
          </p:sp>
          <p:sp>
            <p:nvSpPr>
              <p:cNvPr id="80925" name="Rectangle 83">
                <a:extLst>
                  <a:ext uri="{FF2B5EF4-FFF2-40B4-BE49-F238E27FC236}">
                    <a16:creationId xmlns:a16="http://schemas.microsoft.com/office/drawing/2014/main" id="{B63C3EEE-81BA-3848-BF96-AF67D39FD72C}"/>
                  </a:ext>
                </a:extLst>
              </p:cNvPr>
              <p:cNvSpPr>
                <a:spLocks noChangeArrowheads="1"/>
              </p:cNvSpPr>
              <p:nvPr/>
            </p:nvSpPr>
            <p:spPr bwMode="auto">
              <a:xfrm>
                <a:off x="3346" y="1238"/>
                <a:ext cx="1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CH" sz="1000">
                    <a:solidFill>
                      <a:srgbClr val="FFFFCC"/>
                    </a:solidFill>
                  </a:rPr>
                  <a:t>S</a:t>
                </a:r>
                <a:endParaRPr lang="en-US" altLang="en-CH" sz="1000" noProof="1">
                  <a:solidFill>
                    <a:srgbClr val="FFFFCC"/>
                  </a:solidFill>
                </a:endParaRPr>
              </a:p>
            </p:txBody>
          </p:sp>
        </p:grpSp>
        <p:grpSp>
          <p:nvGrpSpPr>
            <p:cNvPr id="80904" name="Group 84">
              <a:extLst>
                <a:ext uri="{FF2B5EF4-FFF2-40B4-BE49-F238E27FC236}">
                  <a16:creationId xmlns:a16="http://schemas.microsoft.com/office/drawing/2014/main" id="{FA2586C5-0693-624D-93DB-5C9F8C231368}"/>
                </a:ext>
              </a:extLst>
            </p:cNvPr>
            <p:cNvGrpSpPr>
              <a:grpSpLocks/>
            </p:cNvGrpSpPr>
            <p:nvPr/>
          </p:nvGrpSpPr>
          <p:grpSpPr bwMode="auto">
            <a:xfrm>
              <a:off x="1533" y="980"/>
              <a:ext cx="372" cy="409"/>
              <a:chOff x="993" y="1025"/>
              <a:chExt cx="403" cy="409"/>
            </a:xfrm>
          </p:grpSpPr>
          <p:sp>
            <p:nvSpPr>
              <p:cNvPr id="80921" name="Oval 85">
                <a:extLst>
                  <a:ext uri="{FF2B5EF4-FFF2-40B4-BE49-F238E27FC236}">
                    <a16:creationId xmlns:a16="http://schemas.microsoft.com/office/drawing/2014/main" id="{90C67B69-F7E4-2A4A-B7F7-DC3FDDE15D7E}"/>
                  </a:ext>
                </a:extLst>
              </p:cNvPr>
              <p:cNvSpPr>
                <a:spLocks noChangeArrowheads="1"/>
              </p:cNvSpPr>
              <p:nvPr/>
            </p:nvSpPr>
            <p:spPr bwMode="auto">
              <a:xfrm>
                <a:off x="1352" y="1025"/>
                <a:ext cx="44" cy="46"/>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22" name="Oval 86">
                <a:extLst>
                  <a:ext uri="{FF2B5EF4-FFF2-40B4-BE49-F238E27FC236}">
                    <a16:creationId xmlns:a16="http://schemas.microsoft.com/office/drawing/2014/main" id="{AB49AF71-D680-5241-AC65-C2FF6EC90D86}"/>
                  </a:ext>
                </a:extLst>
              </p:cNvPr>
              <p:cNvSpPr>
                <a:spLocks noChangeArrowheads="1"/>
              </p:cNvSpPr>
              <p:nvPr/>
            </p:nvSpPr>
            <p:spPr bwMode="auto">
              <a:xfrm>
                <a:off x="993" y="1345"/>
                <a:ext cx="86" cy="89"/>
              </a:xfrm>
              <a:prstGeom prst="ellipse">
                <a:avLst/>
              </a:prstGeom>
              <a:gradFill rotWithShape="0">
                <a:gsLst>
                  <a:gs pos="0">
                    <a:srgbClr val="760000"/>
                  </a:gs>
                  <a:gs pos="100000">
                    <a:srgbClr val="FF0000"/>
                  </a:gs>
                </a:gsLst>
                <a:path path="shape">
                  <a:fillToRect l="50000" t="50000" r="50000" b="50000"/>
                </a:path>
              </a:gradFill>
              <a:ln w="9525">
                <a:round/>
                <a:headEnd/>
                <a:tailEnd/>
              </a:ln>
              <a:scene3d>
                <a:camera prst="legacyPerspectiveTopRight">
                  <a:rot lat="21299970" lon="21299970" rev="0"/>
                </a:camera>
                <a:lightRig rig="legacyFlat3" dir="b"/>
              </a:scene3d>
              <a:sp3d extrusionH="121893000" prstMaterial="legacyMatte">
                <a:bevelT w="13500" h="13500" prst="angle"/>
                <a:bevelB w="13500" h="13500" prst="angle"/>
                <a:extrusionClr>
                  <a:srgbClr val="FF0000"/>
                </a:extrusionClr>
                <a:contourClr>
                  <a:srgbClr val="760000"/>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grpSp>
        <p:grpSp>
          <p:nvGrpSpPr>
            <p:cNvPr id="80905" name="Group 87">
              <a:extLst>
                <a:ext uri="{FF2B5EF4-FFF2-40B4-BE49-F238E27FC236}">
                  <a16:creationId xmlns:a16="http://schemas.microsoft.com/office/drawing/2014/main" id="{016CA824-2DD6-6643-A94D-43E45F817E93}"/>
                </a:ext>
              </a:extLst>
            </p:cNvPr>
            <p:cNvGrpSpPr>
              <a:grpSpLocks/>
            </p:cNvGrpSpPr>
            <p:nvPr/>
          </p:nvGrpSpPr>
          <p:grpSpPr bwMode="auto">
            <a:xfrm>
              <a:off x="2702" y="1065"/>
              <a:ext cx="328" cy="472"/>
              <a:chOff x="2260" y="1110"/>
              <a:chExt cx="355" cy="472"/>
            </a:xfrm>
          </p:grpSpPr>
          <p:sp>
            <p:nvSpPr>
              <p:cNvPr id="80911" name="Line 88">
                <a:extLst>
                  <a:ext uri="{FF2B5EF4-FFF2-40B4-BE49-F238E27FC236}">
                    <a16:creationId xmlns:a16="http://schemas.microsoft.com/office/drawing/2014/main" id="{65F3835D-C961-C644-9B6E-D3FBA6D4E193}"/>
                  </a:ext>
                </a:extLst>
              </p:cNvPr>
              <p:cNvSpPr>
                <a:spLocks noChangeShapeType="1"/>
              </p:cNvSpPr>
              <p:nvPr/>
            </p:nvSpPr>
            <p:spPr bwMode="auto">
              <a:xfrm>
                <a:off x="2260" y="1110"/>
                <a:ext cx="185" cy="298"/>
              </a:xfrm>
              <a:prstGeom prst="line">
                <a:avLst/>
              </a:prstGeom>
              <a:noFill/>
              <a:ln w="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12" name="Oval 89">
                <a:extLst>
                  <a:ext uri="{FF2B5EF4-FFF2-40B4-BE49-F238E27FC236}">
                    <a16:creationId xmlns:a16="http://schemas.microsoft.com/office/drawing/2014/main" id="{74994320-617E-BE4F-8F7C-D231B6D668E9}"/>
                  </a:ext>
                </a:extLst>
              </p:cNvPr>
              <p:cNvSpPr>
                <a:spLocks noChangeArrowheads="1"/>
              </p:cNvSpPr>
              <p:nvPr/>
            </p:nvSpPr>
            <p:spPr bwMode="auto">
              <a:xfrm>
                <a:off x="2267" y="1385"/>
                <a:ext cx="44" cy="45"/>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13" name="Oval 90">
                <a:extLst>
                  <a:ext uri="{FF2B5EF4-FFF2-40B4-BE49-F238E27FC236}">
                    <a16:creationId xmlns:a16="http://schemas.microsoft.com/office/drawing/2014/main" id="{D0B0540A-616D-5B4F-9379-75443A4840BA}"/>
                  </a:ext>
                </a:extLst>
              </p:cNvPr>
              <p:cNvSpPr>
                <a:spLocks noChangeArrowheads="1"/>
              </p:cNvSpPr>
              <p:nvPr/>
            </p:nvSpPr>
            <p:spPr bwMode="auto">
              <a:xfrm>
                <a:off x="2571" y="1385"/>
                <a:ext cx="44" cy="45"/>
              </a:xfrm>
              <a:prstGeom prst="ellipse">
                <a:avLst/>
              </a:prstGeom>
              <a:gradFill rotWithShape="1">
                <a:gsLst>
                  <a:gs pos="0">
                    <a:srgbClr val="FF6600"/>
                  </a:gs>
                  <a:gs pos="100000">
                    <a:srgbClr val="762F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14" name="Line 91">
                <a:extLst>
                  <a:ext uri="{FF2B5EF4-FFF2-40B4-BE49-F238E27FC236}">
                    <a16:creationId xmlns:a16="http://schemas.microsoft.com/office/drawing/2014/main" id="{F32E18D8-09C3-4A41-825C-D3FB3DEDD35B}"/>
                  </a:ext>
                </a:extLst>
              </p:cNvPr>
              <p:cNvSpPr>
                <a:spLocks noChangeShapeType="1"/>
              </p:cNvSpPr>
              <p:nvPr/>
            </p:nvSpPr>
            <p:spPr bwMode="auto">
              <a:xfrm flipH="1" flipV="1">
                <a:off x="2445" y="1408"/>
                <a:ext cx="126" cy="0"/>
              </a:xfrm>
              <a:prstGeom prst="line">
                <a:avLst/>
              </a:prstGeom>
              <a:noFill/>
              <a:ln w="0">
                <a:solidFill>
                  <a:srgbClr val="FF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80915" name="Line 92">
                <a:extLst>
                  <a:ext uri="{FF2B5EF4-FFF2-40B4-BE49-F238E27FC236}">
                    <a16:creationId xmlns:a16="http://schemas.microsoft.com/office/drawing/2014/main" id="{E4E9E055-9757-BE45-8930-5B59BEF62A29}"/>
                  </a:ext>
                </a:extLst>
              </p:cNvPr>
              <p:cNvSpPr>
                <a:spLocks noChangeShapeType="1"/>
              </p:cNvSpPr>
              <p:nvPr/>
            </p:nvSpPr>
            <p:spPr bwMode="auto">
              <a:xfrm>
                <a:off x="2311" y="1408"/>
                <a:ext cx="134" cy="0"/>
              </a:xfrm>
              <a:prstGeom prst="line">
                <a:avLst/>
              </a:prstGeom>
              <a:noFill/>
              <a:ln w="0">
                <a:solidFill>
                  <a:srgbClr val="009999"/>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80916" name="Line 93">
                <a:extLst>
                  <a:ext uri="{FF2B5EF4-FFF2-40B4-BE49-F238E27FC236}">
                    <a16:creationId xmlns:a16="http://schemas.microsoft.com/office/drawing/2014/main" id="{DAF1C361-F246-714D-9988-EA7FD37C7301}"/>
                  </a:ext>
                </a:extLst>
              </p:cNvPr>
              <p:cNvSpPr>
                <a:spLocks noChangeShapeType="1"/>
              </p:cNvSpPr>
              <p:nvPr/>
            </p:nvSpPr>
            <p:spPr bwMode="auto">
              <a:xfrm>
                <a:off x="2260" y="1215"/>
                <a:ext cx="185" cy="193"/>
              </a:xfrm>
              <a:prstGeom prst="line">
                <a:avLst/>
              </a:prstGeom>
              <a:noFill/>
              <a:ln w="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17" name="Line 94">
                <a:extLst>
                  <a:ext uri="{FF2B5EF4-FFF2-40B4-BE49-F238E27FC236}">
                    <a16:creationId xmlns:a16="http://schemas.microsoft.com/office/drawing/2014/main" id="{2ABA5B4D-4B64-9745-95C5-262E3EA56881}"/>
                  </a:ext>
                </a:extLst>
              </p:cNvPr>
              <p:cNvSpPr>
                <a:spLocks noChangeShapeType="1"/>
              </p:cNvSpPr>
              <p:nvPr/>
            </p:nvSpPr>
            <p:spPr bwMode="auto">
              <a:xfrm>
                <a:off x="2379" y="1178"/>
                <a:ext cx="66" cy="230"/>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18" name="Line 95">
                <a:extLst>
                  <a:ext uri="{FF2B5EF4-FFF2-40B4-BE49-F238E27FC236}">
                    <a16:creationId xmlns:a16="http://schemas.microsoft.com/office/drawing/2014/main" id="{E2DA2781-C5FD-A64B-B301-282D47F034DA}"/>
                  </a:ext>
                </a:extLst>
              </p:cNvPr>
              <p:cNvSpPr>
                <a:spLocks noChangeShapeType="1"/>
              </p:cNvSpPr>
              <p:nvPr/>
            </p:nvSpPr>
            <p:spPr bwMode="auto">
              <a:xfrm flipH="1">
                <a:off x="2379" y="1408"/>
                <a:ext cx="66" cy="111"/>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19" name="Line 96">
                <a:extLst>
                  <a:ext uri="{FF2B5EF4-FFF2-40B4-BE49-F238E27FC236}">
                    <a16:creationId xmlns:a16="http://schemas.microsoft.com/office/drawing/2014/main" id="{03424DCF-D140-4D4A-9F94-B0AE5FD2F1CE}"/>
                  </a:ext>
                </a:extLst>
              </p:cNvPr>
              <p:cNvSpPr>
                <a:spLocks noChangeShapeType="1"/>
              </p:cNvSpPr>
              <p:nvPr/>
            </p:nvSpPr>
            <p:spPr bwMode="auto">
              <a:xfrm>
                <a:off x="2445" y="1408"/>
                <a:ext cx="80" cy="174"/>
              </a:xfrm>
              <a:prstGeom prst="line">
                <a:avLst/>
              </a:prstGeom>
              <a:noFill/>
              <a:ln w="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20" name="Line 97">
                <a:extLst>
                  <a:ext uri="{FF2B5EF4-FFF2-40B4-BE49-F238E27FC236}">
                    <a16:creationId xmlns:a16="http://schemas.microsoft.com/office/drawing/2014/main" id="{46DE71F6-6BC2-EF41-9A0E-5D20E25B3EF2}"/>
                  </a:ext>
                </a:extLst>
              </p:cNvPr>
              <p:cNvSpPr>
                <a:spLocks noChangeShapeType="1"/>
              </p:cNvSpPr>
              <p:nvPr/>
            </p:nvSpPr>
            <p:spPr bwMode="auto">
              <a:xfrm>
                <a:off x="2445" y="1408"/>
                <a:ext cx="80" cy="77"/>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grpSp>
        <p:grpSp>
          <p:nvGrpSpPr>
            <p:cNvPr id="80906" name="Group 98">
              <a:extLst>
                <a:ext uri="{FF2B5EF4-FFF2-40B4-BE49-F238E27FC236}">
                  <a16:creationId xmlns:a16="http://schemas.microsoft.com/office/drawing/2014/main" id="{02AD4355-C2AA-1A45-98B0-347CA1BF418D}"/>
                </a:ext>
              </a:extLst>
            </p:cNvPr>
            <p:cNvGrpSpPr>
              <a:grpSpLocks/>
            </p:cNvGrpSpPr>
            <p:nvPr/>
          </p:nvGrpSpPr>
          <p:grpSpPr bwMode="auto">
            <a:xfrm>
              <a:off x="2132" y="527"/>
              <a:ext cx="1423" cy="306"/>
              <a:chOff x="1895" y="572"/>
              <a:chExt cx="1044" cy="306"/>
            </a:xfrm>
          </p:grpSpPr>
          <p:grpSp>
            <p:nvGrpSpPr>
              <p:cNvPr id="80907" name="Group 99">
                <a:extLst>
                  <a:ext uri="{FF2B5EF4-FFF2-40B4-BE49-F238E27FC236}">
                    <a16:creationId xmlns:a16="http://schemas.microsoft.com/office/drawing/2014/main" id="{23A9622C-F7AA-954C-A000-13935221811E}"/>
                  </a:ext>
                </a:extLst>
              </p:cNvPr>
              <p:cNvGrpSpPr>
                <a:grpSpLocks/>
              </p:cNvGrpSpPr>
              <p:nvPr/>
            </p:nvGrpSpPr>
            <p:grpSpPr bwMode="auto">
              <a:xfrm>
                <a:off x="2310" y="770"/>
                <a:ext cx="220" cy="108"/>
                <a:chOff x="2737" y="1615"/>
                <a:chExt cx="281" cy="133"/>
              </a:xfrm>
            </p:grpSpPr>
            <p:sp>
              <p:nvSpPr>
                <p:cNvPr id="80909" name="Rectangle 100">
                  <a:extLst>
                    <a:ext uri="{FF2B5EF4-FFF2-40B4-BE49-F238E27FC236}">
                      <a16:creationId xmlns:a16="http://schemas.microsoft.com/office/drawing/2014/main" id="{C7B1F3ED-F218-754D-B14B-829C8122863A}"/>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10" name="Line 101">
                  <a:extLst>
                    <a:ext uri="{FF2B5EF4-FFF2-40B4-BE49-F238E27FC236}">
                      <a16:creationId xmlns:a16="http://schemas.microsoft.com/office/drawing/2014/main" id="{093BE07D-9724-FA4B-BF06-39411023F175}"/>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sp>
            <p:nvSpPr>
              <p:cNvPr id="80908" name="Text Box 102">
                <a:extLst>
                  <a:ext uri="{FF2B5EF4-FFF2-40B4-BE49-F238E27FC236}">
                    <a16:creationId xmlns:a16="http://schemas.microsoft.com/office/drawing/2014/main" id="{24A2CEC0-6389-D34D-84BC-D5B161F393CF}"/>
                  </a:ext>
                </a:extLst>
              </p:cNvPr>
              <p:cNvSpPr txBox="1">
                <a:spLocks noChangeArrowheads="1"/>
              </p:cNvSpPr>
              <p:nvPr/>
            </p:nvSpPr>
            <p:spPr bwMode="auto">
              <a:xfrm>
                <a:off x="1895" y="572"/>
                <a:ext cx="104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CH" sz="1200"/>
                  <a:t>accelerating cavities</a:t>
                </a:r>
              </a:p>
            </p:txBody>
          </p:sp>
        </p:grpSp>
      </p:gr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9" descr="0807031_01-A4-at-144-dpi.jpg">
            <a:extLst>
              <a:ext uri="{FF2B5EF4-FFF2-40B4-BE49-F238E27FC236}">
                <a16:creationId xmlns:a16="http://schemas.microsoft.com/office/drawing/2014/main" id="{A641D571-27E6-B749-9462-3DBB1227E4E0}"/>
              </a:ext>
            </a:extLst>
          </p:cNvPr>
          <p:cNvPicPr>
            <a:picLocks noChangeAspect="1"/>
          </p:cNvPicPr>
          <p:nvPr/>
        </p:nvPicPr>
        <p:blipFill>
          <a:blip r:embed="rId3">
            <a:lum bright="-2000" contrast="2000"/>
            <a:extLst>
              <a:ext uri="{28A0092B-C50C-407E-A947-70E740481C1C}">
                <a14:useLocalDpi xmlns:a14="http://schemas.microsoft.com/office/drawing/2010/main" val="0"/>
              </a:ext>
            </a:extLst>
          </a:blip>
          <a:srcRect/>
          <a:stretch>
            <a:fillRect/>
          </a:stretch>
        </p:blipFill>
        <p:spPr bwMode="auto">
          <a:xfrm>
            <a:off x="0" y="-12700"/>
            <a:ext cx="9161463"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a:extLst>
              <a:ext uri="{FF2B5EF4-FFF2-40B4-BE49-F238E27FC236}">
                <a16:creationId xmlns:a16="http://schemas.microsoft.com/office/drawing/2014/main" id="{B973CF19-3A23-8549-B379-C646491C9C4F}"/>
              </a:ext>
            </a:extLst>
          </p:cNvPr>
          <p:cNvSpPr txBox="1">
            <a:spLocks noChangeArrowheads="1"/>
          </p:cNvSpPr>
          <p:nvPr/>
        </p:nvSpPr>
        <p:spPr bwMode="auto">
          <a:xfrm>
            <a:off x="0" y="76200"/>
            <a:ext cx="9144000" cy="457200"/>
          </a:xfrm>
          <a:prstGeom prst="rect">
            <a:avLst/>
          </a:prstGeom>
          <a:noFill/>
          <a:ln w="9525">
            <a:noFill/>
            <a:miter lim="800000"/>
            <a:headEnd/>
            <a:tailEnd/>
          </a:ln>
          <a:effectLst/>
        </p:spPr>
        <p:txBody>
          <a:bodyPr anchor="ctr"/>
          <a:lstStyle/>
          <a:p>
            <a:pPr algn="ctr" eaLnBrk="1" hangingPunct="1">
              <a:defRPr/>
            </a:pPr>
            <a:r>
              <a:rPr lang="en-GB" sz="3600" kern="0" dirty="0">
                <a:solidFill>
                  <a:srgbClr val="FCF933"/>
                </a:solidFill>
                <a:effectLst>
                  <a:outerShdw blurRad="50800" dist="38100" dir="2700000">
                    <a:srgbClr val="000000"/>
                  </a:outerShdw>
                </a:effectLst>
                <a:latin typeface="+mj-lt"/>
                <a:ea typeface="ＭＳ Ｐゴシック" pitchFamily="-111" charset="-128"/>
                <a:cs typeface="ＭＳ Ｐゴシック" pitchFamily="-111" charset="-128"/>
              </a:rPr>
              <a:t> A New Era in Fundamental Science</a:t>
            </a:r>
            <a:endParaRPr lang="en-GB" sz="4000" kern="0" dirty="0">
              <a:solidFill>
                <a:schemeClr val="hlink"/>
              </a:solidFill>
              <a:effectLst>
                <a:outerShdw blurRad="50800" dist="38100" dir="2700000">
                  <a:srgbClr val="000000"/>
                </a:outerShdw>
              </a:effectLst>
              <a:latin typeface="+mj-lt"/>
              <a:ea typeface="ＭＳ Ｐゴシック" pitchFamily="-111" charset="-128"/>
              <a:cs typeface="ＭＳ Ｐゴシック" pitchFamily="-111" charset="-128"/>
            </a:endParaRPr>
          </a:p>
        </p:txBody>
      </p:sp>
      <p:sp>
        <p:nvSpPr>
          <p:cNvPr id="8" name="Rectangle 31">
            <a:extLst>
              <a:ext uri="{FF2B5EF4-FFF2-40B4-BE49-F238E27FC236}">
                <a16:creationId xmlns:a16="http://schemas.microsoft.com/office/drawing/2014/main" id="{A0A18FD1-7900-DB4C-AD03-5DB527DE4076}"/>
              </a:ext>
            </a:extLst>
          </p:cNvPr>
          <p:cNvSpPr>
            <a:spLocks noChangeArrowheads="1"/>
          </p:cNvSpPr>
          <p:nvPr/>
        </p:nvSpPr>
        <p:spPr bwMode="auto">
          <a:xfrm>
            <a:off x="0" y="3581400"/>
            <a:ext cx="9144000" cy="903288"/>
          </a:xfrm>
          <a:prstGeom prst="rect">
            <a:avLst/>
          </a:prstGeom>
          <a:noFill/>
          <a:ln w="9525">
            <a:noFill/>
            <a:miter lim="800000"/>
            <a:headEnd/>
            <a:tailEnd/>
          </a:ln>
          <a:effec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a:lnSpc>
                <a:spcPct val="90000"/>
              </a:lnSpc>
              <a:defRPr/>
            </a:pPr>
            <a:r>
              <a:rPr lang="en-GB" altLang="en-US" sz="2900">
                <a:solidFill>
                  <a:srgbClr val="FCF933"/>
                </a:solidFill>
                <a:effectLst>
                  <a:outerShdw blurRad="38100" dist="38100" dir="2700000" algn="tl">
                    <a:srgbClr val="C0C0C0"/>
                  </a:outerShdw>
                </a:effectLst>
                <a:ea typeface="MS PGothic" charset="-128"/>
              </a:rPr>
              <a:t>Exploration of a new energy frontier</a:t>
            </a:r>
          </a:p>
          <a:p>
            <a:pPr algn="ctr">
              <a:lnSpc>
                <a:spcPct val="90000"/>
              </a:lnSpc>
              <a:defRPr/>
            </a:pPr>
            <a:r>
              <a:rPr lang="en-GB" altLang="en-US" sz="2900">
                <a:solidFill>
                  <a:srgbClr val="FCF933"/>
                </a:solidFill>
                <a:effectLst>
                  <a:outerShdw blurRad="38100" dist="38100" dir="2700000" algn="tl">
                    <a:srgbClr val="C0C0C0"/>
                  </a:outerShdw>
                </a:effectLst>
                <a:ea typeface="MS PGothic" charset="-128"/>
              </a:rPr>
              <a:t>in p-p and Pb-Pb collisions </a:t>
            </a:r>
          </a:p>
        </p:txBody>
      </p:sp>
      <p:pic>
        <p:nvPicPr>
          <p:cNvPr id="29701" name="Picture 42" descr="0510028_03-A4-at-144-dpi.jpg">
            <a:extLst>
              <a:ext uri="{FF2B5EF4-FFF2-40B4-BE49-F238E27FC236}">
                <a16:creationId xmlns:a16="http://schemas.microsoft.com/office/drawing/2014/main" id="{34EE3FB9-C1AD-CB43-BC1C-9B96BAE8A11A}"/>
              </a:ext>
            </a:extLst>
          </p:cNvPr>
          <p:cNvPicPr>
            <a:picLocks noChangeAspect="1"/>
          </p:cNvPicPr>
          <p:nvPr/>
        </p:nvPicPr>
        <p:blipFill>
          <a:blip r:embed="rId4"/>
          <a:srcRect/>
          <a:stretch>
            <a:fillRect/>
          </a:stretch>
        </p:blipFill>
        <p:spPr bwMode="auto">
          <a:xfrm>
            <a:off x="2843213" y="4648200"/>
            <a:ext cx="2947987" cy="1935163"/>
          </a:xfrm>
          <a:prstGeom prst="rect">
            <a:avLst/>
          </a:prstGeom>
          <a:noFill/>
          <a:ln>
            <a:noFill/>
          </a:ln>
          <a:effectLst>
            <a:outerShdw blurRad="63500" dist="38099" dir="2700000" algn="ctr" rotWithShape="0">
              <a:schemeClr val="tx1">
                <a:alpha val="74997"/>
              </a:schemeClr>
            </a:outerShdw>
          </a:effectLst>
        </p:spPr>
      </p:pic>
      <p:sp>
        <p:nvSpPr>
          <p:cNvPr id="12" name="Rectangle 8">
            <a:extLst>
              <a:ext uri="{FF2B5EF4-FFF2-40B4-BE49-F238E27FC236}">
                <a16:creationId xmlns:a16="http://schemas.microsoft.com/office/drawing/2014/main" id="{62CE565B-EB10-5049-9910-A294F38249CD}"/>
              </a:ext>
            </a:extLst>
          </p:cNvPr>
          <p:cNvSpPr>
            <a:spLocks noChangeArrowheads="1"/>
          </p:cNvSpPr>
          <p:nvPr/>
        </p:nvSpPr>
        <p:spPr bwMode="auto">
          <a:xfrm>
            <a:off x="2973388" y="4648200"/>
            <a:ext cx="2327275" cy="595313"/>
          </a:xfrm>
          <a:prstGeom prst="rect">
            <a:avLst/>
          </a:prstGeom>
          <a:noFill/>
          <a:ln w="9525">
            <a:noFill/>
            <a:miter lim="800000"/>
            <a:headEnd/>
            <a:tailEnd/>
          </a:ln>
        </p:spPr>
        <p:txBody>
          <a:bodyPr wrap="none">
            <a:spAutoFit/>
          </a:bodyPr>
          <a:lstStyle/>
          <a:p>
            <a:pPr algn="ctr">
              <a:lnSpc>
                <a:spcPct val="90000"/>
              </a:lnSpc>
              <a:defRPr/>
            </a:pPr>
            <a:r>
              <a:rPr lang="en-GB" dirty="0">
                <a:solidFill>
                  <a:srgbClr val="FFFFFF"/>
                </a:solidFill>
                <a:effectLst>
                  <a:outerShdw blurRad="50800" dist="38100" dir="2700000">
                    <a:srgbClr val="000000"/>
                  </a:outerShdw>
                </a:effectLst>
                <a:ea typeface="+mn-ea"/>
              </a:rPr>
              <a:t>LHC ring:</a:t>
            </a:r>
          </a:p>
          <a:p>
            <a:pPr algn="ctr">
              <a:lnSpc>
                <a:spcPct val="90000"/>
              </a:lnSpc>
              <a:defRPr/>
            </a:pPr>
            <a:r>
              <a:rPr lang="en-GB" dirty="0">
                <a:solidFill>
                  <a:srgbClr val="FFFFFF"/>
                </a:solidFill>
                <a:effectLst>
                  <a:outerShdw blurRad="50800" dist="38100" dir="2700000">
                    <a:srgbClr val="000000"/>
                  </a:outerShdw>
                </a:effectLst>
                <a:ea typeface="+mn-ea"/>
              </a:rPr>
              <a:t>27 km circumference</a:t>
            </a:r>
            <a:endParaRPr lang="en-GB" dirty="0">
              <a:effectLst>
                <a:outerShdw blurRad="50800" dist="38100" dir="2700000">
                  <a:srgbClr val="000000"/>
                </a:outerShdw>
              </a:effectLst>
              <a:ea typeface="+mn-ea"/>
            </a:endParaRPr>
          </a:p>
        </p:txBody>
      </p:sp>
      <p:grpSp>
        <p:nvGrpSpPr>
          <p:cNvPr id="2" name="Group 69">
            <a:extLst>
              <a:ext uri="{FF2B5EF4-FFF2-40B4-BE49-F238E27FC236}">
                <a16:creationId xmlns:a16="http://schemas.microsoft.com/office/drawing/2014/main" id="{246C3ABF-05A3-974A-8075-A9B2341D5232}"/>
              </a:ext>
            </a:extLst>
          </p:cNvPr>
          <p:cNvGrpSpPr>
            <a:grpSpLocks/>
          </p:cNvGrpSpPr>
          <p:nvPr/>
        </p:nvGrpSpPr>
        <p:grpSpPr bwMode="auto">
          <a:xfrm>
            <a:off x="0" y="1676400"/>
            <a:ext cx="2667000" cy="2438400"/>
            <a:chOff x="288" y="1072"/>
            <a:chExt cx="1680" cy="1536"/>
          </a:xfrm>
        </p:grpSpPr>
        <p:sp>
          <p:nvSpPr>
            <p:cNvPr id="82972" name="Line 70">
              <a:extLst>
                <a:ext uri="{FF2B5EF4-FFF2-40B4-BE49-F238E27FC236}">
                  <a16:creationId xmlns:a16="http://schemas.microsoft.com/office/drawing/2014/main" id="{E0FD9C2C-7983-5340-8B22-C1586590ABA9}"/>
                </a:ext>
              </a:extLst>
            </p:cNvPr>
            <p:cNvSpPr>
              <a:spLocks noChangeShapeType="1"/>
            </p:cNvSpPr>
            <p:nvPr/>
          </p:nvSpPr>
          <p:spPr bwMode="auto">
            <a:xfrm flipH="1">
              <a:off x="816" y="2176"/>
              <a:ext cx="1152" cy="400"/>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73" name="Line 71">
              <a:extLst>
                <a:ext uri="{FF2B5EF4-FFF2-40B4-BE49-F238E27FC236}">
                  <a16:creationId xmlns:a16="http://schemas.microsoft.com/office/drawing/2014/main" id="{F7715BB0-5036-DF48-BA62-865EBE5EB493}"/>
                </a:ext>
              </a:extLst>
            </p:cNvPr>
            <p:cNvSpPr>
              <a:spLocks noChangeShapeType="1"/>
            </p:cNvSpPr>
            <p:nvPr/>
          </p:nvSpPr>
          <p:spPr bwMode="auto">
            <a:xfrm>
              <a:off x="288" y="2176"/>
              <a:ext cx="528" cy="408"/>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74" name="Oval 72">
              <a:extLst>
                <a:ext uri="{FF2B5EF4-FFF2-40B4-BE49-F238E27FC236}">
                  <a16:creationId xmlns:a16="http://schemas.microsoft.com/office/drawing/2014/main" id="{56D7BECF-E1A5-B445-A8C8-F16C2E2368CD}"/>
                </a:ext>
              </a:extLst>
            </p:cNvPr>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pic>
          <p:nvPicPr>
            <p:cNvPr id="18" name="Picture 73" descr="bul-pho-2007-079">
              <a:extLst>
                <a:ext uri="{FF2B5EF4-FFF2-40B4-BE49-F238E27FC236}">
                  <a16:creationId xmlns:a16="http://schemas.microsoft.com/office/drawing/2014/main" id="{3CF99354-08A9-E44A-A168-B8FA95575D45}"/>
                </a:ext>
              </a:extLst>
            </p:cNvPr>
            <p:cNvPicPr>
              <a:picLocks noChangeAspect="1" noChangeArrowheads="1"/>
            </p:cNvPicPr>
            <p:nvPr/>
          </p:nvPicPr>
          <p:blipFill>
            <a:blip r:embed="rId5"/>
            <a:srcRect/>
            <a:stretch>
              <a:fillRect/>
            </a:stretch>
          </p:blipFill>
          <p:spPr bwMode="auto">
            <a:xfrm>
              <a:off x="336" y="1072"/>
              <a:ext cx="1632" cy="1088"/>
            </a:xfrm>
            <a:prstGeom prst="rect">
              <a:avLst/>
            </a:prstGeom>
            <a:noFill/>
            <a:ln>
              <a:noFill/>
            </a:ln>
            <a:effectLst>
              <a:outerShdw blurRad="50800" dist="38100" dir="2700000" rotWithShape="0">
                <a:srgbClr val="808080">
                  <a:alpha val="74997"/>
                </a:srgbClr>
              </a:outerShdw>
            </a:effectLst>
          </p:spPr>
        </p:pic>
        <p:sp>
          <p:nvSpPr>
            <p:cNvPr id="19" name="Text Box 74">
              <a:extLst>
                <a:ext uri="{FF2B5EF4-FFF2-40B4-BE49-F238E27FC236}">
                  <a16:creationId xmlns:a16="http://schemas.microsoft.com/office/drawing/2014/main" id="{53013851-08CF-5445-8360-EF24187C0001}"/>
                </a:ext>
              </a:extLst>
            </p:cNvPr>
            <p:cNvSpPr txBox="1">
              <a:spLocks noChangeArrowheads="1"/>
            </p:cNvSpPr>
            <p:nvPr/>
          </p:nvSpPr>
          <p:spPr bwMode="auto">
            <a:xfrm>
              <a:off x="1488" y="1168"/>
              <a:ext cx="401" cy="212"/>
            </a:xfrm>
            <a:prstGeom prst="rect">
              <a:avLst/>
            </a:prstGeom>
            <a:noFill/>
            <a:ln w="9525">
              <a:noFill/>
              <a:miter lim="800000"/>
              <a:headEnd/>
              <a:tailEnd/>
            </a:ln>
            <a:effectLst/>
          </p:spPr>
          <p:txBody>
            <a:bodyPr wrap="none">
              <a:spAutoFit/>
            </a:bodyPr>
            <a:lstStyle/>
            <a:p>
              <a:pPr>
                <a:defRPr/>
              </a:pPr>
              <a:r>
                <a:rPr lang="de-CH" sz="1600" dirty="0">
                  <a:solidFill>
                    <a:schemeClr val="bg1"/>
                  </a:solidFill>
                  <a:effectLst>
                    <a:outerShdw blurRad="50800" dist="38100" dir="2700000">
                      <a:srgbClr val="000000"/>
                    </a:outerShdw>
                  </a:effectLst>
                  <a:latin typeface="+mn-lt"/>
                  <a:ea typeface="ＭＳ Ｐゴシック" pitchFamily="-111" charset="-128"/>
                  <a:cs typeface="ＭＳ Ｐゴシック" pitchFamily="-111" charset="-128"/>
                </a:rPr>
                <a:t>CMS</a:t>
              </a:r>
              <a:endParaRPr lang="de-CH" sz="2000" dirty="0">
                <a:solidFill>
                  <a:schemeClr val="bg1"/>
                </a:solidFill>
                <a:effectLst>
                  <a:outerShdw blurRad="50800" dist="38100" dir="2700000">
                    <a:srgbClr val="000000"/>
                  </a:outerShdw>
                </a:effectLst>
                <a:latin typeface="+mn-lt"/>
                <a:ea typeface="ＭＳ Ｐゴシック" pitchFamily="-111" charset="-128"/>
                <a:cs typeface="ＭＳ Ｐゴシック" pitchFamily="-111" charset="-128"/>
              </a:endParaRPr>
            </a:p>
          </p:txBody>
        </p:sp>
      </p:grpSp>
      <p:grpSp>
        <p:nvGrpSpPr>
          <p:cNvPr id="3" name="Group 75">
            <a:extLst>
              <a:ext uri="{FF2B5EF4-FFF2-40B4-BE49-F238E27FC236}">
                <a16:creationId xmlns:a16="http://schemas.microsoft.com/office/drawing/2014/main" id="{5DB14E75-6784-1F44-AA9E-B54AEC2E4D22}"/>
              </a:ext>
            </a:extLst>
          </p:cNvPr>
          <p:cNvGrpSpPr>
            <a:grpSpLocks/>
          </p:cNvGrpSpPr>
          <p:nvPr/>
        </p:nvGrpSpPr>
        <p:grpSpPr bwMode="auto">
          <a:xfrm>
            <a:off x="7035800" y="3733800"/>
            <a:ext cx="1955800" cy="1830388"/>
            <a:chOff x="304" y="2344"/>
            <a:chExt cx="1232" cy="1153"/>
          </a:xfrm>
        </p:grpSpPr>
        <p:sp>
          <p:nvSpPr>
            <p:cNvPr id="82967" name="Oval 76">
              <a:extLst>
                <a:ext uri="{FF2B5EF4-FFF2-40B4-BE49-F238E27FC236}">
                  <a16:creationId xmlns:a16="http://schemas.microsoft.com/office/drawing/2014/main" id="{E306C3A1-DFB3-5B45-BD84-1AFB0146911F}"/>
                </a:ext>
              </a:extLst>
            </p:cNvPr>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82968" name="Line 77">
              <a:extLst>
                <a:ext uri="{FF2B5EF4-FFF2-40B4-BE49-F238E27FC236}">
                  <a16:creationId xmlns:a16="http://schemas.microsoft.com/office/drawing/2014/main" id="{7DA93F16-A36E-1548-95CD-1F893716968A}"/>
                </a:ext>
              </a:extLst>
            </p:cNvPr>
            <p:cNvSpPr>
              <a:spLocks noChangeShapeType="1"/>
            </p:cNvSpPr>
            <p:nvPr/>
          </p:nvSpPr>
          <p:spPr bwMode="auto">
            <a:xfrm flipV="1">
              <a:off x="336" y="2392"/>
              <a:ext cx="792" cy="192"/>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69" name="Line 78">
              <a:extLst>
                <a:ext uri="{FF2B5EF4-FFF2-40B4-BE49-F238E27FC236}">
                  <a16:creationId xmlns:a16="http://schemas.microsoft.com/office/drawing/2014/main" id="{B6F1B1F4-4C7C-C349-8B01-22883611D157}"/>
                </a:ext>
              </a:extLst>
            </p:cNvPr>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pic>
          <p:nvPicPr>
            <p:cNvPr id="24" name="Picture 79" descr="Picture 2">
              <a:extLst>
                <a:ext uri="{FF2B5EF4-FFF2-40B4-BE49-F238E27FC236}">
                  <a16:creationId xmlns:a16="http://schemas.microsoft.com/office/drawing/2014/main" id="{927A0DFC-7C18-BF4D-AB3C-510BDA120354}"/>
                </a:ext>
              </a:extLst>
            </p:cNvPr>
            <p:cNvPicPr>
              <a:picLocks noChangeAspect="1" noChangeArrowheads="1"/>
            </p:cNvPicPr>
            <p:nvPr/>
          </p:nvPicPr>
          <p:blipFill>
            <a:blip r:embed="rId6"/>
            <a:srcRect/>
            <a:stretch>
              <a:fillRect/>
            </a:stretch>
          </p:blipFill>
          <p:spPr bwMode="auto">
            <a:xfrm>
              <a:off x="304" y="2584"/>
              <a:ext cx="1232" cy="913"/>
            </a:xfrm>
            <a:prstGeom prst="rect">
              <a:avLst/>
            </a:prstGeom>
            <a:noFill/>
            <a:ln>
              <a:noFill/>
            </a:ln>
            <a:effectLst>
              <a:outerShdw blurRad="50800" dist="38100" dir="2700000" rotWithShape="0">
                <a:srgbClr val="808080">
                  <a:alpha val="74997"/>
                </a:srgbClr>
              </a:outerShdw>
            </a:effectLst>
          </p:spPr>
        </p:pic>
        <p:sp>
          <p:nvSpPr>
            <p:cNvPr id="25" name="Text Box 80">
              <a:extLst>
                <a:ext uri="{FF2B5EF4-FFF2-40B4-BE49-F238E27FC236}">
                  <a16:creationId xmlns:a16="http://schemas.microsoft.com/office/drawing/2014/main" id="{87582318-4CEB-2A41-8721-8E710B607E05}"/>
                </a:ext>
              </a:extLst>
            </p:cNvPr>
            <p:cNvSpPr txBox="1">
              <a:spLocks noChangeArrowheads="1"/>
            </p:cNvSpPr>
            <p:nvPr/>
          </p:nvSpPr>
          <p:spPr bwMode="auto">
            <a:xfrm>
              <a:off x="960" y="2611"/>
              <a:ext cx="490" cy="213"/>
            </a:xfrm>
            <a:prstGeom prst="rect">
              <a:avLst/>
            </a:prstGeom>
            <a:noFill/>
            <a:ln w="9525">
              <a:noFill/>
              <a:miter lim="800000"/>
              <a:headEnd/>
              <a:tailEnd/>
            </a:ln>
          </p:spPr>
          <p:txBody>
            <a:bodyPr wrap="none">
              <a:spAutoFit/>
            </a:bodyPr>
            <a:lstStyle/>
            <a:p>
              <a:pPr>
                <a:defRPr/>
              </a:pPr>
              <a:r>
                <a:rPr lang="de-CH" sz="1600" dirty="0">
                  <a:solidFill>
                    <a:schemeClr val="bg1"/>
                  </a:solidFill>
                  <a:effectLst>
                    <a:outerShdw blurRad="50800" dist="38100" dir="2700000">
                      <a:srgbClr val="000000"/>
                    </a:outerShdw>
                  </a:effectLst>
                  <a:latin typeface="+mn-lt"/>
                  <a:ea typeface="+mn-ea"/>
                </a:rPr>
                <a:t>ALICE</a:t>
              </a:r>
              <a:endParaRPr lang="de-CH" sz="2000" dirty="0">
                <a:solidFill>
                  <a:schemeClr val="bg1"/>
                </a:solidFill>
                <a:effectLst>
                  <a:outerShdw blurRad="50800" dist="38100" dir="2700000">
                    <a:srgbClr val="000000"/>
                  </a:outerShdw>
                </a:effectLst>
                <a:latin typeface="+mn-lt"/>
                <a:ea typeface="+mn-ea"/>
              </a:endParaRPr>
            </a:p>
          </p:txBody>
        </p:sp>
      </p:grpSp>
      <p:grpSp>
        <p:nvGrpSpPr>
          <p:cNvPr id="4" name="Group 81">
            <a:extLst>
              <a:ext uri="{FF2B5EF4-FFF2-40B4-BE49-F238E27FC236}">
                <a16:creationId xmlns:a16="http://schemas.microsoft.com/office/drawing/2014/main" id="{1B7B27C5-A9B3-0044-992B-1992243A5954}"/>
              </a:ext>
            </a:extLst>
          </p:cNvPr>
          <p:cNvGrpSpPr>
            <a:grpSpLocks/>
          </p:cNvGrpSpPr>
          <p:nvPr/>
        </p:nvGrpSpPr>
        <p:grpSpPr bwMode="auto">
          <a:xfrm>
            <a:off x="3886200" y="762000"/>
            <a:ext cx="2244725" cy="1978025"/>
            <a:chOff x="4224" y="1084"/>
            <a:chExt cx="1414" cy="1246"/>
          </a:xfrm>
        </p:grpSpPr>
        <p:grpSp>
          <p:nvGrpSpPr>
            <p:cNvPr id="82960" name="Group 82">
              <a:extLst>
                <a:ext uri="{FF2B5EF4-FFF2-40B4-BE49-F238E27FC236}">
                  <a16:creationId xmlns:a16="http://schemas.microsoft.com/office/drawing/2014/main" id="{2F17C66D-E23C-FF42-B057-E7186ECE98C2}"/>
                </a:ext>
              </a:extLst>
            </p:cNvPr>
            <p:cNvGrpSpPr>
              <a:grpSpLocks/>
            </p:cNvGrpSpPr>
            <p:nvPr/>
          </p:nvGrpSpPr>
          <p:grpSpPr bwMode="auto">
            <a:xfrm>
              <a:off x="4224" y="1104"/>
              <a:ext cx="1364" cy="1226"/>
              <a:chOff x="4224" y="1104"/>
              <a:chExt cx="1364" cy="1226"/>
            </a:xfrm>
          </p:grpSpPr>
          <p:sp>
            <p:nvSpPr>
              <p:cNvPr id="82963" name="Oval 83">
                <a:extLst>
                  <a:ext uri="{FF2B5EF4-FFF2-40B4-BE49-F238E27FC236}">
                    <a16:creationId xmlns:a16="http://schemas.microsoft.com/office/drawing/2014/main" id="{2F2F2347-B02B-CC42-A5BD-1393C45A1612}"/>
                  </a:ext>
                </a:extLst>
              </p:cNvPr>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82964" name="Line 84">
                <a:extLst>
                  <a:ext uri="{FF2B5EF4-FFF2-40B4-BE49-F238E27FC236}">
                    <a16:creationId xmlns:a16="http://schemas.microsoft.com/office/drawing/2014/main" id="{940E222E-8AFE-9E41-8DCF-C12F813EE7F7}"/>
                  </a:ext>
                </a:extLst>
              </p:cNvPr>
              <p:cNvSpPr>
                <a:spLocks noChangeShapeType="1"/>
              </p:cNvSpPr>
              <p:nvPr/>
            </p:nvSpPr>
            <p:spPr bwMode="auto">
              <a:xfrm>
                <a:off x="4272" y="1968"/>
                <a:ext cx="743" cy="344"/>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65" name="Line 85">
                <a:extLst>
                  <a:ext uri="{FF2B5EF4-FFF2-40B4-BE49-F238E27FC236}">
                    <a16:creationId xmlns:a16="http://schemas.microsoft.com/office/drawing/2014/main" id="{91BBD597-B69E-E741-B92D-E400F7BAA695}"/>
                  </a:ext>
                </a:extLst>
              </p:cNvPr>
              <p:cNvSpPr>
                <a:spLocks noChangeShapeType="1"/>
              </p:cNvSpPr>
              <p:nvPr/>
            </p:nvSpPr>
            <p:spPr bwMode="auto">
              <a:xfrm flipH="1">
                <a:off x="5015" y="1968"/>
                <a:ext cx="553" cy="344"/>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pic>
            <p:nvPicPr>
              <p:cNvPr id="33" name="Picture 86" descr="Picture 3">
                <a:extLst>
                  <a:ext uri="{FF2B5EF4-FFF2-40B4-BE49-F238E27FC236}">
                    <a16:creationId xmlns:a16="http://schemas.microsoft.com/office/drawing/2014/main" id="{B5181951-641A-184B-9372-85835CBBB242}"/>
                  </a:ext>
                </a:extLst>
              </p:cNvPr>
              <p:cNvPicPr>
                <a:picLocks noChangeAspect="1" noChangeArrowheads="1"/>
              </p:cNvPicPr>
              <p:nvPr/>
            </p:nvPicPr>
            <p:blipFill>
              <a:blip r:embed="rId7"/>
              <a:srcRect/>
              <a:stretch>
                <a:fillRect/>
              </a:stretch>
            </p:blipFill>
            <p:spPr bwMode="auto">
              <a:xfrm>
                <a:off x="4224" y="1104"/>
                <a:ext cx="1364" cy="867"/>
              </a:xfrm>
              <a:prstGeom prst="rect">
                <a:avLst/>
              </a:prstGeom>
              <a:noFill/>
              <a:ln>
                <a:noFill/>
              </a:ln>
              <a:effectLst>
                <a:outerShdw blurRad="50800" dist="38100" dir="2700000" rotWithShape="0">
                  <a:srgbClr val="808080">
                    <a:alpha val="74997"/>
                  </a:srgbClr>
                </a:outerShdw>
              </a:effectLst>
            </p:spPr>
          </p:pic>
        </p:grpSp>
        <p:sp>
          <p:nvSpPr>
            <p:cNvPr id="82961" name="Rectangle 87">
              <a:extLst>
                <a:ext uri="{FF2B5EF4-FFF2-40B4-BE49-F238E27FC236}">
                  <a16:creationId xmlns:a16="http://schemas.microsoft.com/office/drawing/2014/main" id="{A07FA14C-8D04-F549-B60E-1E6C4046F5AE}"/>
                </a:ext>
              </a:extLst>
            </p:cNvPr>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29" name="Text Box 88">
              <a:extLst>
                <a:ext uri="{FF2B5EF4-FFF2-40B4-BE49-F238E27FC236}">
                  <a16:creationId xmlns:a16="http://schemas.microsoft.com/office/drawing/2014/main" id="{C037C7FE-BE34-8A4D-8D32-3ECDF2AA7692}"/>
                </a:ext>
              </a:extLst>
            </p:cNvPr>
            <p:cNvSpPr txBox="1">
              <a:spLocks noChangeArrowheads="1"/>
            </p:cNvSpPr>
            <p:nvPr/>
          </p:nvSpPr>
          <p:spPr bwMode="auto">
            <a:xfrm>
              <a:off x="5184" y="1084"/>
              <a:ext cx="454" cy="212"/>
            </a:xfrm>
            <a:prstGeom prst="rect">
              <a:avLst/>
            </a:prstGeom>
            <a:noFill/>
            <a:ln w="9525">
              <a:noFill/>
              <a:miter lim="800000"/>
              <a:headEnd/>
              <a:tailEnd/>
            </a:ln>
            <a:effectLst/>
          </p:spPr>
          <p:txBody>
            <a:bodyPr wrap="none">
              <a:spAutoFit/>
            </a:bodyPr>
            <a:lstStyle/>
            <a:p>
              <a:pPr>
                <a:defRPr/>
              </a:pPr>
              <a:r>
                <a:rPr lang="de-CH" sz="1600" dirty="0">
                  <a:solidFill>
                    <a:schemeClr val="bg1"/>
                  </a:solidFill>
                  <a:effectLst>
                    <a:outerShdw blurRad="50800" dist="38100" dir="2700000">
                      <a:srgbClr val="000000"/>
                    </a:outerShdw>
                  </a:effectLst>
                  <a:latin typeface="+mn-lt"/>
                  <a:ea typeface="ＭＳ Ｐゴシック" pitchFamily="-111" charset="-128"/>
                  <a:cs typeface="ＭＳ Ｐゴシック" pitchFamily="-111" charset="-128"/>
                </a:rPr>
                <a:t>LHCb</a:t>
              </a:r>
              <a:endParaRPr lang="de-CH" sz="2000" dirty="0">
                <a:solidFill>
                  <a:schemeClr val="bg1"/>
                </a:solidFill>
                <a:effectLst>
                  <a:outerShdw blurRad="50800" dist="38100" dir="2700000">
                    <a:srgbClr val="000000"/>
                  </a:outerShdw>
                </a:effectLst>
                <a:latin typeface="+mn-lt"/>
                <a:ea typeface="ＭＳ Ｐゴシック" pitchFamily="-111" charset="-128"/>
                <a:cs typeface="ＭＳ Ｐゴシック" pitchFamily="-111" charset="-128"/>
              </a:endParaRPr>
            </a:p>
          </p:txBody>
        </p:sp>
      </p:grpSp>
      <p:grpSp>
        <p:nvGrpSpPr>
          <p:cNvPr id="7" name="Group 89">
            <a:extLst>
              <a:ext uri="{FF2B5EF4-FFF2-40B4-BE49-F238E27FC236}">
                <a16:creationId xmlns:a16="http://schemas.microsoft.com/office/drawing/2014/main" id="{8803E594-3F5C-AF4E-B75B-0B7959B3BCAF}"/>
              </a:ext>
            </a:extLst>
          </p:cNvPr>
          <p:cNvGrpSpPr>
            <a:grpSpLocks/>
          </p:cNvGrpSpPr>
          <p:nvPr/>
        </p:nvGrpSpPr>
        <p:grpSpPr bwMode="auto">
          <a:xfrm>
            <a:off x="6477000" y="762000"/>
            <a:ext cx="2667000" cy="2286000"/>
            <a:chOff x="3408" y="2112"/>
            <a:chExt cx="1680" cy="1440"/>
          </a:xfrm>
        </p:grpSpPr>
        <p:grpSp>
          <p:nvGrpSpPr>
            <p:cNvPr id="82954" name="Group 90">
              <a:extLst>
                <a:ext uri="{FF2B5EF4-FFF2-40B4-BE49-F238E27FC236}">
                  <a16:creationId xmlns:a16="http://schemas.microsoft.com/office/drawing/2014/main" id="{0B20A15C-F977-6943-B230-A1BEEE078D59}"/>
                </a:ext>
              </a:extLst>
            </p:cNvPr>
            <p:cNvGrpSpPr>
              <a:grpSpLocks/>
            </p:cNvGrpSpPr>
            <p:nvPr/>
          </p:nvGrpSpPr>
          <p:grpSpPr bwMode="auto">
            <a:xfrm>
              <a:off x="3408" y="2112"/>
              <a:ext cx="1680" cy="1440"/>
              <a:chOff x="3408" y="2112"/>
              <a:chExt cx="1680" cy="1440"/>
            </a:xfrm>
          </p:grpSpPr>
          <p:sp>
            <p:nvSpPr>
              <p:cNvPr id="82956" name="Oval 91">
                <a:extLst>
                  <a:ext uri="{FF2B5EF4-FFF2-40B4-BE49-F238E27FC236}">
                    <a16:creationId xmlns:a16="http://schemas.microsoft.com/office/drawing/2014/main" id="{E6726980-654E-8043-9B29-F1AF0C49D6EA}"/>
                  </a:ext>
                </a:extLst>
              </p:cNvPr>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82957" name="Line 92">
                <a:extLst>
                  <a:ext uri="{FF2B5EF4-FFF2-40B4-BE49-F238E27FC236}">
                    <a16:creationId xmlns:a16="http://schemas.microsoft.com/office/drawing/2014/main" id="{2BC1329C-4E52-9644-BCAE-404C30756414}"/>
                  </a:ext>
                </a:extLst>
              </p:cNvPr>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58" name="Line 93">
                <a:extLst>
                  <a:ext uri="{FF2B5EF4-FFF2-40B4-BE49-F238E27FC236}">
                    <a16:creationId xmlns:a16="http://schemas.microsoft.com/office/drawing/2014/main" id="{978242FF-3669-3040-9D2C-34828E0CDE4E}"/>
                  </a:ext>
                </a:extLst>
              </p:cNvPr>
              <p:cNvSpPr>
                <a:spLocks noChangeShapeType="1"/>
              </p:cNvSpPr>
              <p:nvPr/>
            </p:nvSpPr>
            <p:spPr bwMode="auto">
              <a:xfrm flipV="1">
                <a:off x="3696" y="3168"/>
                <a:ext cx="1392" cy="336"/>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pic>
            <p:nvPicPr>
              <p:cNvPr id="41" name="Picture 94" descr="0511013_01">
                <a:extLst>
                  <a:ext uri="{FF2B5EF4-FFF2-40B4-BE49-F238E27FC236}">
                    <a16:creationId xmlns:a16="http://schemas.microsoft.com/office/drawing/2014/main" id="{9287764E-5406-044A-BDDF-F66032764046}"/>
                  </a:ext>
                </a:extLst>
              </p:cNvPr>
              <p:cNvPicPr>
                <a:picLocks noChangeAspect="1" noChangeArrowheads="1"/>
              </p:cNvPicPr>
              <p:nvPr/>
            </p:nvPicPr>
            <p:blipFill>
              <a:blip r:embed="rId8"/>
              <a:srcRect/>
              <a:stretch>
                <a:fillRect/>
              </a:stretch>
            </p:blipFill>
            <p:spPr bwMode="auto">
              <a:xfrm>
                <a:off x="3408" y="2112"/>
                <a:ext cx="1632" cy="1063"/>
              </a:xfrm>
              <a:prstGeom prst="rect">
                <a:avLst/>
              </a:prstGeom>
              <a:noFill/>
              <a:ln>
                <a:noFill/>
              </a:ln>
              <a:effectLst>
                <a:outerShdw blurRad="50800" dist="38100" dir="2700000" rotWithShape="0">
                  <a:srgbClr val="808080">
                    <a:alpha val="74997"/>
                  </a:srgbClr>
                </a:outerShdw>
              </a:effectLst>
            </p:spPr>
          </p:pic>
        </p:grpSp>
        <p:sp>
          <p:nvSpPr>
            <p:cNvPr id="37" name="Text Box 96">
              <a:extLst>
                <a:ext uri="{FF2B5EF4-FFF2-40B4-BE49-F238E27FC236}">
                  <a16:creationId xmlns:a16="http://schemas.microsoft.com/office/drawing/2014/main" id="{CC0BAF95-B0FC-2B45-87C3-95D971956EC2}"/>
                </a:ext>
              </a:extLst>
            </p:cNvPr>
            <p:cNvSpPr txBox="1">
              <a:spLocks noChangeArrowheads="1"/>
            </p:cNvSpPr>
            <p:nvPr/>
          </p:nvSpPr>
          <p:spPr bwMode="auto">
            <a:xfrm>
              <a:off x="4464" y="2928"/>
              <a:ext cx="516" cy="213"/>
            </a:xfrm>
            <a:prstGeom prst="rect">
              <a:avLst/>
            </a:prstGeom>
            <a:solidFill>
              <a:srgbClr val="7AA5BF"/>
            </a:solidFill>
            <a:ln w="9525">
              <a:noFill/>
              <a:miter lim="800000"/>
              <a:headEnd/>
              <a:tailEnd/>
            </a:ln>
          </p:spPr>
          <p:txBody>
            <a:bodyPr wrap="non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defRPr/>
              </a:pPr>
              <a:r>
                <a:rPr lang="de-CH" altLang="en-US" sz="1600">
                  <a:solidFill>
                    <a:schemeClr val="accent1"/>
                  </a:solidFill>
                  <a:effectLst>
                    <a:outerShdw blurRad="38100" dist="38100" dir="2700000" algn="tl">
                      <a:srgbClr val="000000"/>
                    </a:outerShdw>
                  </a:effectLst>
                </a:rPr>
                <a:t>ATLAS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ppt_h/2"/>
                                          </p:val>
                                        </p:tav>
                                        <p:tav tm="100000">
                                          <p:val>
                                            <p:strVal val="#ppt_y"/>
                                          </p:val>
                                        </p:tav>
                                      </p:tavLst>
                                    </p:anim>
                                    <p:anim calcmode="lin" valueType="num">
                                      <p:cBhvr>
                                        <p:cTn id="14" dur="1000" fill="hold"/>
                                        <p:tgtEl>
                                          <p:spTgt spid="7"/>
                                        </p:tgtEl>
                                        <p:attrNameLst>
                                          <p:attrName>ppt_w</p:attrName>
                                        </p:attrNameLst>
                                      </p:cBhvr>
                                      <p:tavLst>
                                        <p:tav tm="0">
                                          <p:val>
                                            <p:strVal val="#ppt_w"/>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childTnLst>
                                </p:cTn>
                              </p:par>
                            </p:childTnLst>
                          </p:cTn>
                        </p:par>
                        <p:par>
                          <p:cTn id="16" fill="hold" nodeType="afterGroup">
                            <p:stCondLst>
                              <p:cond delay="1000"/>
                            </p:stCondLst>
                            <p:childTnLst>
                              <p:par>
                                <p:cTn id="17" presetID="17"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ppt_h/2"/>
                                          </p:val>
                                        </p:tav>
                                        <p:tav tm="100000">
                                          <p:val>
                                            <p:strVal val="#ppt_y"/>
                                          </p:val>
                                        </p:tav>
                                      </p:tavLst>
                                    </p:anim>
                                    <p:anim calcmode="lin" valueType="num">
                                      <p:cBhvr>
                                        <p:cTn id="21" dur="1000" fill="hold"/>
                                        <p:tgtEl>
                                          <p:spTgt spid="2"/>
                                        </p:tgtEl>
                                        <p:attrNameLst>
                                          <p:attrName>ppt_w</p:attrName>
                                        </p:attrNameLst>
                                      </p:cBhvr>
                                      <p:tavLst>
                                        <p:tav tm="0">
                                          <p:val>
                                            <p:strVal val="#ppt_w"/>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childTnLst>
                                </p:cTn>
                              </p:par>
                            </p:childTnLst>
                          </p:cTn>
                        </p:par>
                        <p:par>
                          <p:cTn id="23" fill="hold" nodeType="afterGroup">
                            <p:stCondLst>
                              <p:cond delay="2000"/>
                            </p:stCondLst>
                            <p:childTnLst>
                              <p:par>
                                <p:cTn id="24" presetID="17"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ppt_h/2"/>
                                          </p:val>
                                        </p:tav>
                                        <p:tav tm="100000">
                                          <p:val>
                                            <p:strVal val="#ppt_y"/>
                                          </p:val>
                                        </p:tav>
                                      </p:tavLst>
                                    </p:anim>
                                    <p:anim calcmode="lin" valueType="num">
                                      <p:cBhvr>
                                        <p:cTn id="28" dur="1000" fill="hold"/>
                                        <p:tgtEl>
                                          <p:spTgt spid="4"/>
                                        </p:tgtEl>
                                        <p:attrNameLst>
                                          <p:attrName>ppt_w</p:attrName>
                                        </p:attrNameLst>
                                      </p:cBhvr>
                                      <p:tavLst>
                                        <p:tav tm="0">
                                          <p:val>
                                            <p:strVal val="#ppt_w"/>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childTnLst>
                                </p:cTn>
                              </p:par>
                            </p:childTnLst>
                          </p:cTn>
                        </p:par>
                        <p:par>
                          <p:cTn id="30" fill="hold" nodeType="afterGroup">
                            <p:stCondLst>
                              <p:cond delay="3000"/>
                            </p:stCondLst>
                            <p:childTnLst>
                              <p:par>
                                <p:cTn id="31" presetID="17" presetClass="entr" presetSubtype="1"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ppt_h/2"/>
                                          </p:val>
                                        </p:tav>
                                        <p:tav tm="100000">
                                          <p:val>
                                            <p:strVal val="#ppt_y"/>
                                          </p:val>
                                        </p:tav>
                                      </p:tavLst>
                                    </p:anim>
                                    <p:anim calcmode="lin" valueType="num">
                                      <p:cBhvr>
                                        <p:cTn id="35" dur="1000" fill="hold"/>
                                        <p:tgtEl>
                                          <p:spTgt spid="3"/>
                                        </p:tgtEl>
                                        <p:attrNameLst>
                                          <p:attrName>ppt_w</p:attrName>
                                        </p:attrNameLst>
                                      </p:cBhvr>
                                      <p:tavLst>
                                        <p:tav tm="0">
                                          <p:val>
                                            <p:strVal val="#ppt_w"/>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02235-9628-2D4B-BA5D-5D55319D4534}"/>
              </a:ext>
            </a:extLst>
          </p:cNvPr>
          <p:cNvSpPr>
            <a:spLocks noGrp="1"/>
          </p:cNvSpPr>
          <p:nvPr>
            <p:ph type="title"/>
          </p:nvPr>
        </p:nvSpPr>
        <p:spPr/>
        <p:txBody>
          <a:bodyPr/>
          <a:lstStyle/>
          <a:p>
            <a:pPr>
              <a:defRPr/>
            </a:pPr>
            <a:r>
              <a:rPr lang="en-US" dirty="0">
                <a:latin typeface="+mn-lt"/>
              </a:rPr>
              <a:t>Accelerator Development</a:t>
            </a:r>
          </a:p>
        </p:txBody>
      </p:sp>
      <p:sp>
        <p:nvSpPr>
          <p:cNvPr id="24578" name="Content Placeholder 2">
            <a:extLst>
              <a:ext uri="{FF2B5EF4-FFF2-40B4-BE49-F238E27FC236}">
                <a16:creationId xmlns:a16="http://schemas.microsoft.com/office/drawing/2014/main" id="{50793E73-A7A4-A34D-9B4E-CAD7C5001DF9}"/>
              </a:ext>
            </a:extLst>
          </p:cNvPr>
          <p:cNvSpPr>
            <a:spLocks noGrp="1" noChangeArrowheads="1"/>
          </p:cNvSpPr>
          <p:nvPr>
            <p:ph sz="half" idx="1"/>
          </p:nvPr>
        </p:nvSpPr>
        <p:spPr>
          <a:xfrm>
            <a:off x="457200" y="990600"/>
            <a:ext cx="4038600" cy="5089525"/>
          </a:xfrm>
        </p:spPr>
        <p:txBody>
          <a:bodyPr/>
          <a:lstStyle/>
          <a:p>
            <a:r>
              <a:rPr lang="en-US" altLang="en-US" sz="1800">
                <a:ea typeface="ＭＳ Ｐゴシック" panose="020B0600070205080204" pitchFamily="34" charset="-128"/>
              </a:rPr>
              <a:t>Characterised by rapid progress for over a century.</a:t>
            </a:r>
          </a:p>
          <a:p>
            <a:pPr lvl="1"/>
            <a:r>
              <a:rPr lang="en-US" altLang="en-US" sz="1800">
                <a:ea typeface="ＭＳ Ｐゴシック" panose="020B0600070205080204" pitchFamily="34" charset="-128"/>
              </a:rPr>
              <a:t>From cathode-ray tubes to the LHC.</a:t>
            </a:r>
          </a:p>
          <a:p>
            <a:pPr lvl="1"/>
            <a:r>
              <a:rPr lang="en-US" altLang="en-US" sz="1800">
                <a:ea typeface="ＭＳ Ｐゴシック" panose="020B0600070205080204" pitchFamily="34" charset="-128"/>
              </a:rPr>
              <a:t>From the discovery of the electron to the discovery of the Higgs boson.</a:t>
            </a:r>
          </a:p>
          <a:p>
            <a:r>
              <a:rPr lang="en-GB" altLang="en-US" sz="1800">
                <a:ea typeface="ＭＳ Ｐゴシック" panose="020B0600070205080204" pitchFamily="34" charset="-128"/>
                <a:sym typeface="Wingdings" pitchFamily="2" charset="2"/>
              </a:rPr>
              <a:t>Advances in accelerators require corresponding advances in accelerator technologies</a:t>
            </a:r>
          </a:p>
          <a:p>
            <a:pPr lvl="1"/>
            <a:r>
              <a:rPr lang="en-GB" altLang="en-US" sz="1800">
                <a:ea typeface="ＭＳ Ｐゴシック" panose="020B0600070205080204" pitchFamily="34" charset="-128"/>
                <a:sym typeface="Wingdings" pitchFamily="2" charset="2"/>
              </a:rPr>
              <a:t>Magnets, vacuum systems, RF systems, diagnostics,...</a:t>
            </a:r>
            <a:endParaRPr lang="en-US" altLang="en-US" sz="1800">
              <a:ea typeface="ＭＳ Ｐゴシック" panose="020B0600070205080204" pitchFamily="34" charset="-128"/>
            </a:endParaRPr>
          </a:p>
          <a:p>
            <a:r>
              <a:rPr lang="en-US" altLang="en-US" sz="1800">
                <a:ea typeface="ＭＳ Ｐゴシック" panose="020B0600070205080204" pitchFamily="34" charset="-128"/>
              </a:rPr>
              <a:t>But timelines becoming long, requiring:</a:t>
            </a:r>
          </a:p>
          <a:p>
            <a:pPr lvl="1"/>
            <a:r>
              <a:rPr lang="en-US" altLang="en-US" sz="1800">
                <a:ea typeface="ＭＳ Ｐゴシック" panose="020B0600070205080204" pitchFamily="34" charset="-128"/>
              </a:rPr>
              <a:t>Long-term planning.</a:t>
            </a:r>
          </a:p>
          <a:p>
            <a:pPr lvl="1"/>
            <a:r>
              <a:rPr lang="en-US" altLang="en-US" sz="1800">
                <a:ea typeface="ＭＳ Ｐゴシック" panose="020B0600070205080204" pitchFamily="34" charset="-128"/>
              </a:rPr>
              <a:t>Long-term resources.</a:t>
            </a:r>
          </a:p>
          <a:p>
            <a:pPr lvl="1"/>
            <a:r>
              <a:rPr lang="en-US" altLang="en-US" sz="1800">
                <a:ea typeface="ＭＳ Ｐゴシック" panose="020B0600070205080204" pitchFamily="34" charset="-128"/>
              </a:rPr>
              <a:t>Global collaboration.</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p:txBody>
      </p:sp>
      <p:pic>
        <p:nvPicPr>
          <p:cNvPr id="24579" name="Content Placeholder 5">
            <a:extLst>
              <a:ext uri="{FF2B5EF4-FFF2-40B4-BE49-F238E27FC236}">
                <a16:creationId xmlns:a16="http://schemas.microsoft.com/office/drawing/2014/main" id="{F5D852D9-8A32-B144-9CFC-D9D79563CD4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92688" y="1066800"/>
            <a:ext cx="3365500" cy="2038350"/>
          </a:xfrm>
        </p:spPr>
      </p:pic>
      <p:sp>
        <p:nvSpPr>
          <p:cNvPr id="24580" name="Slide Number Placeholder 4">
            <a:extLst>
              <a:ext uri="{FF2B5EF4-FFF2-40B4-BE49-F238E27FC236}">
                <a16:creationId xmlns:a16="http://schemas.microsoft.com/office/drawing/2014/main" id="{070AF82B-E42C-0946-A1D0-51355DB4C8C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D219266-7E93-DA46-BBF2-4EDA2FDBEB3C}" type="slidenum">
              <a:rPr lang="en-US" altLang="en-US" smtClean="0">
                <a:latin typeface="Garamond" panose="02020404030301010803" pitchFamily="18" charset="0"/>
              </a:rPr>
              <a:pPr/>
              <a:t>4</a:t>
            </a:fld>
            <a:endParaRPr lang="en-US" altLang="en-US">
              <a:latin typeface="Garamond" panose="02020404030301010803" pitchFamily="18" charset="0"/>
            </a:endParaRPr>
          </a:p>
        </p:txBody>
      </p:sp>
      <p:pic>
        <p:nvPicPr>
          <p:cNvPr id="24581" name="Picture 7" descr="age5image5728">
            <a:extLst>
              <a:ext uri="{FF2B5EF4-FFF2-40B4-BE49-F238E27FC236}">
                <a16:creationId xmlns:a16="http://schemas.microsoft.com/office/drawing/2014/main" id="{6B6AC73A-927E-1C4A-8C8A-E1B202312E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2688" y="3581400"/>
            <a:ext cx="33655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defTabSz="685800" eaLnBrk="1" fontAlgn="auto" hangingPunct="1">
              <a:spcBef>
                <a:spcPts val="0"/>
              </a:spcBef>
              <a:spcAft>
                <a:spcPts val="0"/>
              </a:spcAft>
            </a:pPr>
            <a:fld id="{490AA3F6-1618-3548-975A-DD1A2939A246}" type="slidenum">
              <a:rPr lang="fr-FR">
                <a:solidFill>
                  <a:srgbClr val="0033A0"/>
                </a:solidFill>
                <a:latin typeface="Arial" panose="020B0604020202020204"/>
                <a:ea typeface="+mn-ea"/>
              </a:rPr>
              <a:pPr defTabSz="685800" eaLnBrk="1" fontAlgn="auto" hangingPunct="1">
                <a:spcBef>
                  <a:spcPts val="0"/>
                </a:spcBef>
                <a:spcAft>
                  <a:spcPts val="0"/>
                </a:spcAft>
              </a:pPr>
              <a:t>40</a:t>
            </a:fld>
            <a:endParaRPr lang="fr-FR">
              <a:solidFill>
                <a:srgbClr val="0033A0"/>
              </a:solidFill>
              <a:latin typeface="Arial" panose="020B0604020202020204"/>
              <a:ea typeface="+mn-ea"/>
            </a:endParaRPr>
          </a:p>
        </p:txBody>
      </p:sp>
      <p:pic>
        <p:nvPicPr>
          <p:cNvPr id="12" name="Picture 11">
            <a:extLst>
              <a:ext uri="{FF2B5EF4-FFF2-40B4-BE49-F238E27FC236}">
                <a16:creationId xmlns:a16="http://schemas.microsoft.com/office/drawing/2014/main" id="{BFFA42CF-9CCA-A844-ACED-818CA02DD32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9"/>
          <a:stretch/>
        </p:blipFill>
        <p:spPr>
          <a:xfrm>
            <a:off x="0" y="1021048"/>
            <a:ext cx="9140461" cy="4979703"/>
          </a:xfrm>
          <a:prstGeom prst="rect">
            <a:avLst/>
          </a:prstGeom>
        </p:spPr>
      </p:pic>
      <p:sp>
        <p:nvSpPr>
          <p:cNvPr id="7" name="Rectangle 6"/>
          <p:cNvSpPr/>
          <p:nvPr/>
        </p:nvSpPr>
        <p:spPr>
          <a:xfrm>
            <a:off x="6174000" y="1021048"/>
            <a:ext cx="2970000" cy="4979703"/>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1350">
              <a:solidFill>
                <a:srgbClr val="0057A6"/>
              </a:solidFill>
              <a:latin typeface="Arial" panose="020B0604020202020204"/>
            </a:endParaRPr>
          </a:p>
        </p:txBody>
      </p:sp>
      <p:sp>
        <p:nvSpPr>
          <p:cNvPr id="2" name="Titre 1"/>
          <p:cNvSpPr>
            <a:spLocks noGrp="1"/>
          </p:cNvSpPr>
          <p:nvPr>
            <p:ph type="title"/>
          </p:nvPr>
        </p:nvSpPr>
        <p:spPr>
          <a:xfrm>
            <a:off x="6269632" y="1214438"/>
            <a:ext cx="2765639" cy="1286555"/>
          </a:xfrm>
        </p:spPr>
        <p:txBody>
          <a:bodyPr>
            <a:noAutofit/>
          </a:bodyPr>
          <a:lstStyle/>
          <a:p>
            <a:pPr algn="l"/>
            <a:r>
              <a:rPr lang="en-US" sz="2700" dirty="0">
                <a:solidFill>
                  <a:schemeClr val="bg1"/>
                </a:solidFill>
              </a:rPr>
              <a:t>Upgrade to the </a:t>
            </a:r>
            <a:br>
              <a:rPr lang="en-US" sz="2700" dirty="0">
                <a:solidFill>
                  <a:schemeClr val="bg1"/>
                </a:solidFill>
              </a:rPr>
            </a:br>
            <a:r>
              <a:rPr lang="en-US" sz="2700" dirty="0">
                <a:solidFill>
                  <a:schemeClr val="bg1"/>
                </a:solidFill>
              </a:rPr>
              <a:t>High-Luminosity LHC is under way</a:t>
            </a:r>
            <a:endParaRPr lang="fr-FR" sz="2700" dirty="0">
              <a:solidFill>
                <a:schemeClr val="bg1"/>
              </a:solidFill>
            </a:endParaRPr>
          </a:p>
        </p:txBody>
      </p:sp>
      <p:sp>
        <p:nvSpPr>
          <p:cNvPr id="3" name="ZoneTexte 2"/>
          <p:cNvSpPr txBox="1"/>
          <p:nvPr/>
        </p:nvSpPr>
        <p:spPr>
          <a:xfrm>
            <a:off x="6174000" y="2667717"/>
            <a:ext cx="2774198" cy="2441694"/>
          </a:xfrm>
          <a:prstGeom prst="rect">
            <a:avLst/>
          </a:prstGeom>
          <a:noFill/>
        </p:spPr>
        <p:txBody>
          <a:bodyPr wrap="square" rtlCol="0">
            <a:spAutoFit/>
          </a:bodyPr>
          <a:lstStyle/>
          <a:p>
            <a:pPr marL="257175" indent="-257175" defTabSz="685800" eaLnBrk="1" fontAlgn="auto" hangingPunct="1">
              <a:spcBef>
                <a:spcPts val="0"/>
              </a:spcBef>
              <a:spcAft>
                <a:spcPts val="0"/>
              </a:spcAft>
              <a:buFont typeface="Arial" panose="020B0604020202020204" pitchFamily="34" charset="0"/>
              <a:buChar char="•"/>
            </a:pPr>
            <a:r>
              <a:rPr lang="en-US" sz="1350" dirty="0">
                <a:solidFill>
                  <a:srgbClr val="FFFFFF"/>
                </a:solidFill>
                <a:latin typeface="Arial" panose="020B0604020202020204"/>
                <a:ea typeface="+mn-ea"/>
              </a:rPr>
              <a:t>The HL-LHC will use new technologies to provide </a:t>
            </a:r>
            <a:br>
              <a:rPr lang="en-US" sz="1350" dirty="0">
                <a:solidFill>
                  <a:srgbClr val="FFFFFF"/>
                </a:solidFill>
                <a:latin typeface="Arial" panose="020B0604020202020204"/>
                <a:ea typeface="+mn-ea"/>
              </a:rPr>
            </a:br>
            <a:r>
              <a:rPr lang="en-US" sz="1350" dirty="0">
                <a:solidFill>
                  <a:srgbClr val="FFFFFF"/>
                </a:solidFill>
                <a:latin typeface="Arial" panose="020B0604020202020204"/>
                <a:ea typeface="+mn-ea"/>
              </a:rPr>
              <a:t>10 times more collisions </a:t>
            </a:r>
            <a:br>
              <a:rPr lang="en-US" sz="1350" dirty="0">
                <a:solidFill>
                  <a:srgbClr val="FFFFFF"/>
                </a:solidFill>
                <a:latin typeface="Arial" panose="020B0604020202020204"/>
                <a:ea typeface="+mn-ea"/>
              </a:rPr>
            </a:br>
            <a:r>
              <a:rPr lang="en-US" sz="1350" dirty="0">
                <a:solidFill>
                  <a:srgbClr val="FFFFFF"/>
                </a:solidFill>
                <a:latin typeface="Arial" panose="020B0604020202020204"/>
                <a:ea typeface="+mn-ea"/>
              </a:rPr>
              <a:t>than the LHC.</a:t>
            </a:r>
          </a:p>
          <a:p>
            <a:pPr marL="257175" indent="-257175" defTabSz="685800" eaLnBrk="1" fontAlgn="auto" hangingPunct="1">
              <a:spcBef>
                <a:spcPts val="0"/>
              </a:spcBef>
              <a:spcAft>
                <a:spcPts val="0"/>
              </a:spcAft>
              <a:buFont typeface="Arial" panose="020B0604020202020204" pitchFamily="34" charset="0"/>
              <a:buChar char="•"/>
            </a:pPr>
            <a:endParaRPr lang="en-US" sz="1350" dirty="0">
              <a:solidFill>
                <a:srgbClr val="FFFFFF"/>
              </a:solidFill>
              <a:latin typeface="Arial" panose="020B0604020202020204"/>
              <a:ea typeface="+mn-ea"/>
            </a:endParaRPr>
          </a:p>
          <a:p>
            <a:pPr marL="257175" indent="-257175" defTabSz="685800" eaLnBrk="1" fontAlgn="auto" hangingPunct="1">
              <a:spcBef>
                <a:spcPts val="0"/>
              </a:spcBef>
              <a:spcAft>
                <a:spcPts val="0"/>
              </a:spcAft>
              <a:buFont typeface="Arial" panose="020B0604020202020204" pitchFamily="34" charset="0"/>
              <a:buChar char="•"/>
            </a:pPr>
            <a:r>
              <a:rPr lang="en-US" sz="1350" dirty="0">
                <a:solidFill>
                  <a:srgbClr val="FFFFFF"/>
                </a:solidFill>
                <a:latin typeface="Arial" panose="020B0604020202020204"/>
                <a:ea typeface="+mn-ea"/>
              </a:rPr>
              <a:t>It will give access to rare phenomena, greater precision and discovery potential.</a:t>
            </a:r>
          </a:p>
          <a:p>
            <a:pPr marL="257175" indent="-257175" defTabSz="685800" eaLnBrk="1" fontAlgn="auto" hangingPunct="1">
              <a:spcBef>
                <a:spcPts val="0"/>
              </a:spcBef>
              <a:spcAft>
                <a:spcPts val="0"/>
              </a:spcAft>
              <a:buFont typeface="Arial" panose="020B0604020202020204" pitchFamily="34" charset="0"/>
              <a:buChar char="•"/>
            </a:pPr>
            <a:endParaRPr lang="en-US" sz="1350" dirty="0">
              <a:solidFill>
                <a:srgbClr val="FFFFFF"/>
              </a:solidFill>
              <a:latin typeface="Arial" charset="0"/>
              <a:ea typeface="Arial" charset="0"/>
              <a:cs typeface="Arial" charset="0"/>
            </a:endParaRPr>
          </a:p>
          <a:p>
            <a:pPr marL="257175" indent="-257175" defTabSz="685800" eaLnBrk="1" fontAlgn="auto" hangingPunct="1">
              <a:spcBef>
                <a:spcPts val="450"/>
              </a:spcBef>
              <a:spcAft>
                <a:spcPts val="0"/>
              </a:spcAft>
              <a:buSzPct val="100000"/>
              <a:buFont typeface="Arial" charset="0"/>
              <a:buChar char="•"/>
            </a:pPr>
            <a:r>
              <a:rPr lang="en-US" sz="1350" dirty="0">
                <a:solidFill>
                  <a:srgbClr val="FFFFFF"/>
                </a:solidFill>
                <a:latin typeface="Arial" charset="0"/>
                <a:ea typeface="Arial" charset="0"/>
                <a:cs typeface="Arial" charset="0"/>
              </a:rPr>
              <a:t>It will start operating in 2030, and run until approx. 2041.</a:t>
            </a:r>
            <a:endParaRPr lang="fr-FR" sz="1350" dirty="0">
              <a:solidFill>
                <a:srgbClr val="FFFFFF"/>
              </a:solidFill>
              <a:latin typeface="Arial" charset="0"/>
              <a:ea typeface="Arial" charset="0"/>
              <a:cs typeface="Arial" charset="0"/>
            </a:endParaRPr>
          </a:p>
        </p:txBody>
      </p:sp>
    </p:spTree>
    <p:extLst>
      <p:ext uri="{BB962C8B-B14F-4D97-AF65-F5344CB8AC3E}">
        <p14:creationId xmlns:p14="http://schemas.microsoft.com/office/powerpoint/2010/main" val="22830642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a:extLst>
              <a:ext uri="{FF2B5EF4-FFF2-40B4-BE49-F238E27FC236}">
                <a16:creationId xmlns:a16="http://schemas.microsoft.com/office/drawing/2014/main" id="{7205B540-720C-A643-B694-79186D2305D6}"/>
              </a:ext>
            </a:extLst>
          </p:cNvPr>
          <p:cNvSpPr>
            <a:spLocks noGrp="1" noChangeArrowheads="1"/>
          </p:cNvSpPr>
          <p:nvPr>
            <p:ph type="title"/>
          </p:nvPr>
        </p:nvSpPr>
        <p:spPr/>
        <p:txBody>
          <a:bodyPr/>
          <a:lstStyle/>
          <a:p>
            <a:r>
              <a:rPr lang="en-US" altLang="en-US">
                <a:ea typeface="ＭＳ Ｐゴシック" panose="020B0600070205080204" pitchFamily="34" charset="-128"/>
              </a:rPr>
              <a:t>High-Luminosity LHC (HL-LHC)</a:t>
            </a:r>
          </a:p>
        </p:txBody>
      </p:sp>
      <p:sp>
        <p:nvSpPr>
          <p:cNvPr id="87042" name="New quadrupole magnets near the interaction points…">
            <a:extLst>
              <a:ext uri="{FF2B5EF4-FFF2-40B4-BE49-F238E27FC236}">
                <a16:creationId xmlns:a16="http://schemas.microsoft.com/office/drawing/2014/main" id="{191C4588-ACE3-FF4A-BC60-24C38828D106}"/>
              </a:ext>
            </a:extLst>
          </p:cNvPr>
          <p:cNvSpPr txBox="1">
            <a:spLocks noChangeArrowheads="1"/>
          </p:cNvSpPr>
          <p:nvPr/>
        </p:nvSpPr>
        <p:spPr bwMode="auto">
          <a:xfrm>
            <a:off x="12158663" y="2609850"/>
            <a:ext cx="12041187" cy="963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lvl1pPr marL="635000" indent="-6350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ts val="5900"/>
              </a:spcBef>
              <a:buSzPct val="125000"/>
              <a:buFontTx/>
              <a:buChar char="•"/>
            </a:pPr>
            <a:r>
              <a:rPr lang="en-US" altLang="en-US" sz="4800">
                <a:solidFill>
                  <a:srgbClr val="1B5290"/>
                </a:solidFill>
              </a:rPr>
              <a:t>New quadrupole magnets near the interaction points</a:t>
            </a:r>
          </a:p>
          <a:p>
            <a:pPr>
              <a:spcBef>
                <a:spcPts val="5900"/>
              </a:spcBef>
              <a:buSzPct val="125000"/>
              <a:buFontTx/>
              <a:buChar char="•"/>
            </a:pPr>
            <a:r>
              <a:rPr lang="en-US" altLang="en-US" sz="4800">
                <a:solidFill>
                  <a:srgbClr val="1B5290"/>
                </a:solidFill>
              </a:rPr>
              <a:t>New 11 Tesla short dipole magnets</a:t>
            </a:r>
          </a:p>
          <a:p>
            <a:pPr>
              <a:spcBef>
                <a:spcPts val="5900"/>
              </a:spcBef>
              <a:buSzPct val="125000"/>
              <a:buFontTx/>
              <a:buChar char="•"/>
            </a:pPr>
            <a:r>
              <a:rPr lang="en-US" altLang="en-US" sz="4800">
                <a:solidFill>
                  <a:srgbClr val="1B5290"/>
                </a:solidFill>
              </a:rPr>
              <a:t>Collimation upgrade</a:t>
            </a:r>
          </a:p>
          <a:p>
            <a:pPr>
              <a:spcBef>
                <a:spcPts val="5900"/>
              </a:spcBef>
              <a:buSzPct val="125000"/>
              <a:buFontTx/>
              <a:buChar char="•"/>
            </a:pPr>
            <a:r>
              <a:rPr lang="en-US" altLang="en-US" sz="4800">
                <a:solidFill>
                  <a:srgbClr val="1B5290"/>
                </a:solidFill>
              </a:rPr>
              <a:t>Crab Cavities</a:t>
            </a:r>
          </a:p>
          <a:p>
            <a:pPr>
              <a:spcBef>
                <a:spcPts val="5900"/>
              </a:spcBef>
              <a:buSzPct val="125000"/>
              <a:buFontTx/>
              <a:buChar char="•"/>
            </a:pPr>
            <a:r>
              <a:rPr lang="en-US" altLang="en-US" sz="4800">
                <a:solidFill>
                  <a:srgbClr val="1B5290"/>
                </a:solidFill>
              </a:rPr>
              <a:t>Accelerator safety upgrade</a:t>
            </a:r>
          </a:p>
          <a:p>
            <a:pPr>
              <a:spcBef>
                <a:spcPts val="5900"/>
              </a:spcBef>
              <a:buSzPct val="125000"/>
              <a:buFontTx/>
              <a:buChar char="•"/>
            </a:pPr>
            <a:r>
              <a:rPr lang="en-US" altLang="en-US" sz="4800">
                <a:solidFill>
                  <a:srgbClr val="1B5290"/>
                </a:solidFill>
              </a:rPr>
              <a:t>Major interventions on 1.2 km of the LHC</a:t>
            </a:r>
          </a:p>
        </p:txBody>
      </p:sp>
      <p:grpSp>
        <p:nvGrpSpPr>
          <p:cNvPr id="87043" name="Image">
            <a:extLst>
              <a:ext uri="{FF2B5EF4-FFF2-40B4-BE49-F238E27FC236}">
                <a16:creationId xmlns:a16="http://schemas.microsoft.com/office/drawing/2014/main" id="{3C8D6A7A-C47C-8A4A-A947-F679FB81D764}"/>
              </a:ext>
            </a:extLst>
          </p:cNvPr>
          <p:cNvGrpSpPr>
            <a:grpSpLocks/>
          </p:cNvGrpSpPr>
          <p:nvPr/>
        </p:nvGrpSpPr>
        <p:grpSpPr bwMode="auto">
          <a:xfrm>
            <a:off x="419100" y="1379538"/>
            <a:ext cx="4648200" cy="4503737"/>
            <a:chOff x="0" y="0"/>
            <a:chExt cx="11089503" cy="9435866"/>
          </a:xfrm>
        </p:grpSpPr>
        <p:pic>
          <p:nvPicPr>
            <p:cNvPr id="87047" name="Image" descr="Image">
              <a:extLst>
                <a:ext uri="{FF2B5EF4-FFF2-40B4-BE49-F238E27FC236}">
                  <a16:creationId xmlns:a16="http://schemas.microsoft.com/office/drawing/2014/main" id="{B2B2173D-8A8E-A647-A8E7-9B02636A667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0" y="88900"/>
              <a:ext cx="10835504" cy="910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8" name="Image" descr="Image">
              <a:extLst>
                <a:ext uri="{FF2B5EF4-FFF2-40B4-BE49-F238E27FC236}">
                  <a16:creationId xmlns:a16="http://schemas.microsoft.com/office/drawing/2014/main" id="{D7E2C7DB-C483-4240-98E0-3F0B8592250F}"/>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089504" cy="943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New quadrupole magnets near the interaction points…">
            <a:extLst>
              <a:ext uri="{FF2B5EF4-FFF2-40B4-BE49-F238E27FC236}">
                <a16:creationId xmlns:a16="http://schemas.microsoft.com/office/drawing/2014/main" id="{6D6D4BDA-6178-644C-85D4-12824E0E1930}"/>
              </a:ext>
            </a:extLst>
          </p:cNvPr>
          <p:cNvSpPr txBox="1">
            <a:spLocks noChangeArrowheads="1"/>
          </p:cNvSpPr>
          <p:nvPr/>
        </p:nvSpPr>
        <p:spPr bwMode="auto">
          <a:xfrm>
            <a:off x="12311063" y="2762250"/>
            <a:ext cx="12041187" cy="9634538"/>
          </a:xfrm>
          <a:prstGeom prst="rect">
            <a:avLst/>
          </a:prstGeom>
          <a:noFill/>
          <a:ln>
            <a:noFill/>
          </a:ln>
        </p:spPr>
        <p:txBody>
          <a:bodyPr lIns="50800" tIns="50800" rIns="50800" bIns="50800" anchor="ctr">
            <a:spAutoFit/>
          </a:bodyPr>
          <a:lstStyle/>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New quadrupole magnets near the interaction points</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New 11 Tesla short dipole magnets</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Collimation upgrade</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Crab Cavities</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Accelerator safety upgrade</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Major interventions on 1.2 km of the LHC</a:t>
            </a:r>
          </a:p>
        </p:txBody>
      </p:sp>
      <p:sp>
        <p:nvSpPr>
          <p:cNvPr id="87045" name="New quadrupole magnets near the interaction points…">
            <a:extLst>
              <a:ext uri="{FF2B5EF4-FFF2-40B4-BE49-F238E27FC236}">
                <a16:creationId xmlns:a16="http://schemas.microsoft.com/office/drawing/2014/main" id="{F88D8226-242F-AE4B-BB2D-E244087EBA4C}"/>
              </a:ext>
            </a:extLst>
          </p:cNvPr>
          <p:cNvSpPr txBox="1">
            <a:spLocks noChangeArrowheads="1"/>
          </p:cNvSpPr>
          <p:nvPr/>
        </p:nvSpPr>
        <p:spPr bwMode="auto">
          <a:xfrm>
            <a:off x="12463463" y="2914650"/>
            <a:ext cx="12041187" cy="963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lvl1pPr marL="635000" indent="-6350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ts val="5900"/>
              </a:spcBef>
              <a:buSzPct val="125000"/>
              <a:buFontTx/>
              <a:buChar char="•"/>
            </a:pPr>
            <a:r>
              <a:rPr lang="en-US" altLang="en-US" sz="4800">
                <a:solidFill>
                  <a:srgbClr val="1B5290"/>
                </a:solidFill>
              </a:rPr>
              <a:t>New quadrupole magnets near the interaction points</a:t>
            </a:r>
          </a:p>
          <a:p>
            <a:pPr>
              <a:spcBef>
                <a:spcPts val="5900"/>
              </a:spcBef>
              <a:buSzPct val="125000"/>
              <a:buFontTx/>
              <a:buChar char="•"/>
            </a:pPr>
            <a:r>
              <a:rPr lang="en-US" altLang="en-US" sz="4800">
                <a:solidFill>
                  <a:srgbClr val="1B5290"/>
                </a:solidFill>
              </a:rPr>
              <a:t>New 11 Tesla short dipole magnets</a:t>
            </a:r>
          </a:p>
          <a:p>
            <a:pPr>
              <a:spcBef>
                <a:spcPts val="5900"/>
              </a:spcBef>
              <a:buSzPct val="125000"/>
              <a:buFontTx/>
              <a:buChar char="•"/>
            </a:pPr>
            <a:r>
              <a:rPr lang="en-US" altLang="en-US" sz="4800">
                <a:solidFill>
                  <a:srgbClr val="1B5290"/>
                </a:solidFill>
              </a:rPr>
              <a:t>Collimation upgrade</a:t>
            </a:r>
          </a:p>
          <a:p>
            <a:pPr>
              <a:spcBef>
                <a:spcPts val="5900"/>
              </a:spcBef>
              <a:buSzPct val="125000"/>
              <a:buFontTx/>
              <a:buChar char="•"/>
            </a:pPr>
            <a:r>
              <a:rPr lang="en-US" altLang="en-US" sz="4800">
                <a:solidFill>
                  <a:srgbClr val="1B5290"/>
                </a:solidFill>
              </a:rPr>
              <a:t>Crab Cavities</a:t>
            </a:r>
          </a:p>
          <a:p>
            <a:pPr>
              <a:spcBef>
                <a:spcPts val="5900"/>
              </a:spcBef>
              <a:buSzPct val="125000"/>
              <a:buFontTx/>
              <a:buChar char="•"/>
            </a:pPr>
            <a:r>
              <a:rPr lang="en-US" altLang="en-US" sz="4800">
                <a:solidFill>
                  <a:srgbClr val="1B5290"/>
                </a:solidFill>
              </a:rPr>
              <a:t>Accelerator safety upgrade</a:t>
            </a:r>
          </a:p>
          <a:p>
            <a:pPr>
              <a:spcBef>
                <a:spcPts val="5900"/>
              </a:spcBef>
              <a:buSzPct val="125000"/>
              <a:buFontTx/>
              <a:buChar char="•"/>
            </a:pPr>
            <a:r>
              <a:rPr lang="en-US" altLang="en-US" sz="4800">
                <a:solidFill>
                  <a:srgbClr val="1B5290"/>
                </a:solidFill>
              </a:rPr>
              <a:t>Major interventions on 1.2 km of the LHC</a:t>
            </a:r>
          </a:p>
        </p:txBody>
      </p:sp>
      <p:pic>
        <p:nvPicPr>
          <p:cNvPr id="87046" name="Picture 15">
            <a:extLst>
              <a:ext uri="{FF2B5EF4-FFF2-40B4-BE49-F238E27FC236}">
                <a16:creationId xmlns:a16="http://schemas.microsoft.com/office/drawing/2014/main" id="{402ED55E-A219-D942-AFD5-EDDEDAB37F1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21275" y="1752600"/>
            <a:ext cx="3970338"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DE12B0-6AB5-E942-B393-1C4EC3A4C032}"/>
              </a:ext>
            </a:extLst>
          </p:cNvPr>
          <p:cNvSpPr>
            <a:spLocks noGrp="1"/>
          </p:cNvSpPr>
          <p:nvPr>
            <p:ph type="title"/>
          </p:nvPr>
        </p:nvSpPr>
        <p:spPr>
          <a:xfrm>
            <a:off x="522000" y="1206444"/>
            <a:ext cx="8245119" cy="837637"/>
          </a:xfrm>
        </p:spPr>
        <p:txBody>
          <a:bodyPr>
            <a:normAutofit/>
          </a:bodyPr>
          <a:lstStyle/>
          <a:p>
            <a:pPr algn="ctr"/>
            <a:r>
              <a:rPr lang="en-US" sz="3300"/>
              <a:t>Preparing CERN’s </a:t>
            </a:r>
            <a:r>
              <a:rPr lang="en-US" sz="3300" dirty="0"/>
              <a:t>F</a:t>
            </a:r>
            <a:r>
              <a:rPr lang="en-US" sz="3300"/>
              <a:t>uture</a:t>
            </a:r>
            <a:endParaRPr lang="en-GB" dirty="0"/>
          </a:p>
        </p:txBody>
      </p:sp>
      <p:sp>
        <p:nvSpPr>
          <p:cNvPr id="17" name="TextBox 16">
            <a:extLst>
              <a:ext uri="{FF2B5EF4-FFF2-40B4-BE49-F238E27FC236}">
                <a16:creationId xmlns:a16="http://schemas.microsoft.com/office/drawing/2014/main" id="{0FF51FDE-F9B1-D841-8042-D781AA3F8CCC}"/>
              </a:ext>
            </a:extLst>
          </p:cNvPr>
          <p:cNvSpPr txBox="1"/>
          <p:nvPr/>
        </p:nvSpPr>
        <p:spPr>
          <a:xfrm>
            <a:off x="2804984" y="2253563"/>
            <a:ext cx="184731" cy="300082"/>
          </a:xfrm>
          <a:prstGeom prst="rect">
            <a:avLst/>
          </a:prstGeom>
          <a:noFill/>
        </p:spPr>
        <p:txBody>
          <a:bodyPr wrap="none" rtlCol="0">
            <a:spAutoFit/>
          </a:bodyPr>
          <a:lstStyle/>
          <a:p>
            <a:pPr defTabSz="685800" eaLnBrk="1" fontAlgn="auto" hangingPunct="1">
              <a:spcBef>
                <a:spcPts val="0"/>
              </a:spcBef>
              <a:spcAft>
                <a:spcPts val="0"/>
              </a:spcAft>
            </a:pPr>
            <a:endParaRPr lang="en-GB" sz="1350" dirty="0">
              <a:solidFill>
                <a:srgbClr val="0033A0"/>
              </a:solidFill>
              <a:latin typeface="Arial" panose="020B0604020202020204"/>
              <a:ea typeface="+mn-ea"/>
            </a:endParaRPr>
          </a:p>
        </p:txBody>
      </p:sp>
      <p:sp>
        <p:nvSpPr>
          <p:cNvPr id="18" name="TextBox 17">
            <a:extLst>
              <a:ext uri="{FF2B5EF4-FFF2-40B4-BE49-F238E27FC236}">
                <a16:creationId xmlns:a16="http://schemas.microsoft.com/office/drawing/2014/main" id="{E11ACEB6-0012-B44A-A110-62857FFD0AB7}"/>
              </a:ext>
            </a:extLst>
          </p:cNvPr>
          <p:cNvSpPr txBox="1"/>
          <p:nvPr/>
        </p:nvSpPr>
        <p:spPr>
          <a:xfrm>
            <a:off x="2131541" y="2475985"/>
            <a:ext cx="184731" cy="300082"/>
          </a:xfrm>
          <a:prstGeom prst="rect">
            <a:avLst/>
          </a:prstGeom>
          <a:noFill/>
        </p:spPr>
        <p:txBody>
          <a:bodyPr wrap="none" rtlCol="0">
            <a:spAutoFit/>
          </a:bodyPr>
          <a:lstStyle/>
          <a:p>
            <a:pPr defTabSz="685800" eaLnBrk="1" fontAlgn="auto" hangingPunct="1">
              <a:spcBef>
                <a:spcPts val="0"/>
              </a:spcBef>
              <a:spcAft>
                <a:spcPts val="0"/>
              </a:spcAft>
            </a:pPr>
            <a:endParaRPr lang="en-GB" sz="1350" dirty="0">
              <a:solidFill>
                <a:srgbClr val="0033A0"/>
              </a:solidFill>
              <a:latin typeface="Arial" panose="020B0604020202020204"/>
              <a:ea typeface="+mn-ea"/>
            </a:endParaRPr>
          </a:p>
        </p:txBody>
      </p:sp>
      <p:pic>
        <p:nvPicPr>
          <p:cNvPr id="11" name="Picture Placeholder 10">
            <a:extLst>
              <a:ext uri="{FF2B5EF4-FFF2-40B4-BE49-F238E27FC236}">
                <a16:creationId xmlns:a16="http://schemas.microsoft.com/office/drawing/2014/main" id="{03CD645F-245C-B744-AAC2-141FDDB68C32}"/>
              </a:ext>
            </a:extLst>
          </p:cNvPr>
          <p:cNvPicPr>
            <a:picLocks noGrp="1" noChangeAspect="1"/>
          </p:cNvPicPr>
          <p:nvPr>
            <p:ph type="pic" sz="quarter" idx="14"/>
          </p:nvPr>
        </p:nvPicPr>
        <p:blipFill rotWithShape="1">
          <a:blip r:embed="rId3" cstate="hqprint">
            <a:extLst>
              <a:ext uri="{28A0092B-C50C-407E-A947-70E740481C1C}">
                <a14:useLocalDpi xmlns:a14="http://schemas.microsoft.com/office/drawing/2010/main"/>
              </a:ext>
            </a:extLst>
          </a:blip>
          <a:srcRect/>
          <a:stretch/>
        </p:blipFill>
        <p:spPr>
          <a:xfrm>
            <a:off x="4317559" y="2187106"/>
            <a:ext cx="4826442" cy="3279913"/>
          </a:xfrm>
        </p:spPr>
      </p:pic>
      <p:sp>
        <p:nvSpPr>
          <p:cNvPr id="5" name="Slide Number Placeholder 4">
            <a:extLst>
              <a:ext uri="{FF2B5EF4-FFF2-40B4-BE49-F238E27FC236}">
                <a16:creationId xmlns:a16="http://schemas.microsoft.com/office/drawing/2014/main" id="{BDAAC501-47D9-4649-A18D-8299A6DF86DC}"/>
              </a:ext>
            </a:extLst>
          </p:cNvPr>
          <p:cNvSpPr>
            <a:spLocks noGrp="1"/>
          </p:cNvSpPr>
          <p:nvPr>
            <p:ph type="sldNum" sz="quarter" idx="12"/>
          </p:nvPr>
        </p:nvSpPr>
        <p:spPr/>
        <p:txBody>
          <a:bodyPr/>
          <a:lstStyle/>
          <a:p>
            <a:pPr defTabSz="685800" eaLnBrk="1" fontAlgn="auto" hangingPunct="1">
              <a:spcBef>
                <a:spcPts val="0"/>
              </a:spcBef>
              <a:spcAft>
                <a:spcPts val="0"/>
              </a:spcAft>
            </a:pPr>
            <a:fld id="{490AA3F6-1618-3548-975A-DD1A2939A246}" type="slidenum">
              <a:rPr lang="fr-FR">
                <a:solidFill>
                  <a:srgbClr val="0033A0"/>
                </a:solidFill>
                <a:latin typeface="Arial" panose="020B0604020202020204"/>
                <a:ea typeface="+mn-ea"/>
              </a:rPr>
              <a:pPr defTabSz="685800" eaLnBrk="1" fontAlgn="auto" hangingPunct="1">
                <a:spcBef>
                  <a:spcPts val="0"/>
                </a:spcBef>
                <a:spcAft>
                  <a:spcPts val="0"/>
                </a:spcAft>
              </a:pPr>
              <a:t>42</a:t>
            </a:fld>
            <a:endParaRPr lang="fr-FR">
              <a:solidFill>
                <a:srgbClr val="0033A0"/>
              </a:solidFill>
              <a:latin typeface="Arial" panose="020B0604020202020204"/>
              <a:ea typeface="+mn-ea"/>
            </a:endParaRPr>
          </a:p>
        </p:txBody>
      </p:sp>
      <p:sp>
        <p:nvSpPr>
          <p:cNvPr id="15" name="Content Placeholder 7">
            <a:extLst>
              <a:ext uri="{FF2B5EF4-FFF2-40B4-BE49-F238E27FC236}">
                <a16:creationId xmlns:a16="http://schemas.microsoft.com/office/drawing/2014/main" id="{FC7C92D2-3F7D-C84E-B536-BB774B2885B8}"/>
              </a:ext>
            </a:extLst>
          </p:cNvPr>
          <p:cNvSpPr txBox="1">
            <a:spLocks/>
          </p:cNvSpPr>
          <p:nvPr/>
        </p:nvSpPr>
        <p:spPr>
          <a:xfrm>
            <a:off x="451802" y="2322593"/>
            <a:ext cx="3732848" cy="3547001"/>
          </a:xfrm>
          <a:prstGeom prst="rect">
            <a:avLst/>
          </a:prstGeom>
        </p:spPr>
        <p:txBody>
          <a:bodyPr>
            <a:noAutofit/>
          </a:bodyPr>
          <a:lst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defTabSz="685800" fontAlgn="auto">
              <a:lnSpc>
                <a:spcPct val="120000"/>
              </a:lnSpc>
              <a:spcBef>
                <a:spcPts val="750"/>
              </a:spcBef>
              <a:spcAft>
                <a:spcPts val="0"/>
              </a:spcAft>
            </a:pPr>
            <a:r>
              <a:rPr lang="en-US" sz="1500" dirty="0">
                <a:solidFill>
                  <a:srgbClr val="2F2F2F"/>
                </a:solidFill>
                <a:latin typeface="Arial" panose="020B0604020202020204"/>
              </a:rPr>
              <a:t>Driven by the </a:t>
            </a:r>
            <a:r>
              <a:rPr lang="en-US" sz="1500" b="1" dirty="0">
                <a:solidFill>
                  <a:srgbClr val="2F2F2F"/>
                </a:solidFill>
                <a:latin typeface="Arial" panose="020B0604020202020204"/>
              </a:rPr>
              <a:t>2020 Update of the European Strategy for Particle Physics</a:t>
            </a:r>
            <a:endParaRPr lang="en-US" sz="1575" dirty="0">
              <a:solidFill>
                <a:srgbClr val="2F2F2F"/>
              </a:solidFill>
              <a:latin typeface="Arial" panose="020B0604020202020204"/>
            </a:endParaRPr>
          </a:p>
          <a:p>
            <a:pPr marL="214313" indent="-214313" defTabSz="216000" fontAlgn="auto">
              <a:lnSpc>
                <a:spcPct val="110000"/>
              </a:lnSpc>
              <a:spcBef>
                <a:spcPts val="750"/>
              </a:spcBef>
              <a:spcAft>
                <a:spcPts val="0"/>
              </a:spcAft>
              <a:buFont typeface="Arial" panose="020B0604020202020204" pitchFamily="34" charset="0"/>
              <a:buChar char="•"/>
            </a:pPr>
            <a:r>
              <a:rPr lang="en-US" sz="1125" dirty="0">
                <a:solidFill>
                  <a:srgbClr val="2F2F2F"/>
                </a:solidFill>
                <a:latin typeface="Arial" panose="020B0604020202020204"/>
              </a:rPr>
              <a:t>Technical and financial feasibility study of a Future Circular Collider (</a:t>
            </a:r>
            <a:r>
              <a:rPr lang="en-US" sz="1125">
                <a:solidFill>
                  <a:srgbClr val="2F2F2F"/>
                </a:solidFill>
                <a:latin typeface="Arial" panose="020B0604020202020204"/>
              </a:rPr>
              <a:t>report in 2025</a:t>
            </a:r>
            <a:r>
              <a:rPr lang="en-US" sz="1125" dirty="0">
                <a:solidFill>
                  <a:srgbClr val="2F2F2F"/>
                </a:solidFill>
                <a:latin typeface="Arial" panose="020B0604020202020204"/>
              </a:rPr>
              <a:t>)</a:t>
            </a:r>
          </a:p>
          <a:p>
            <a:pPr marL="214313" indent="-214313" defTabSz="216000" fontAlgn="auto">
              <a:lnSpc>
                <a:spcPct val="110000"/>
              </a:lnSpc>
              <a:spcBef>
                <a:spcPts val="750"/>
              </a:spcBef>
              <a:spcAft>
                <a:spcPts val="0"/>
              </a:spcAft>
              <a:buFont typeface="Arial" panose="020B0604020202020204" pitchFamily="34" charset="0"/>
              <a:buChar char="•"/>
            </a:pPr>
            <a:r>
              <a:rPr lang="en-US" sz="1125" dirty="0">
                <a:solidFill>
                  <a:srgbClr val="2F2F2F"/>
                </a:solidFill>
                <a:latin typeface="Arial" panose="020B0604020202020204"/>
              </a:rPr>
              <a:t>Accelerator R&amp;D to develop technologies for FCC and for alternative options</a:t>
            </a:r>
          </a:p>
          <a:p>
            <a:pPr marL="214313" indent="-214313" defTabSz="216000" fontAlgn="auto">
              <a:lnSpc>
                <a:spcPct val="110000"/>
              </a:lnSpc>
              <a:spcBef>
                <a:spcPts val="750"/>
              </a:spcBef>
              <a:spcAft>
                <a:spcPts val="0"/>
              </a:spcAft>
              <a:buFont typeface="Arial" panose="020B0604020202020204" pitchFamily="34" charset="0"/>
              <a:buChar char="•"/>
            </a:pPr>
            <a:r>
              <a:rPr lang="en-US" sz="1125" dirty="0">
                <a:solidFill>
                  <a:srgbClr val="2F2F2F"/>
                </a:solidFill>
                <a:latin typeface="Arial" panose="020B0604020202020204"/>
              </a:rPr>
              <a:t>Detector and computing R&amp;D</a:t>
            </a:r>
          </a:p>
          <a:p>
            <a:pPr marL="214313" indent="-214313" defTabSz="216000" fontAlgn="auto">
              <a:lnSpc>
                <a:spcPct val="110000"/>
              </a:lnSpc>
              <a:spcBef>
                <a:spcPts val="750"/>
              </a:spcBef>
              <a:spcAft>
                <a:spcPts val="0"/>
              </a:spcAft>
              <a:buFont typeface="Arial" panose="020B0604020202020204" pitchFamily="34" charset="0"/>
              <a:buChar char="•"/>
            </a:pPr>
            <a:r>
              <a:rPr lang="en-US" sz="1125" dirty="0">
                <a:solidFill>
                  <a:srgbClr val="2F2F2F"/>
                </a:solidFill>
                <a:latin typeface="Arial" panose="020B0604020202020204"/>
              </a:rPr>
              <a:t>Maintain and expand a compelling scientific diversity </a:t>
            </a:r>
            <a:r>
              <a:rPr lang="en-US" sz="1125" dirty="0" err="1">
                <a:solidFill>
                  <a:srgbClr val="2F2F2F"/>
                </a:solidFill>
                <a:latin typeface="Arial" panose="020B0604020202020204"/>
              </a:rPr>
              <a:t>programme</a:t>
            </a:r>
            <a:endParaRPr lang="en-US" sz="1125" dirty="0">
              <a:solidFill>
                <a:srgbClr val="2F2F2F"/>
              </a:solidFill>
              <a:latin typeface="Arial" panose="020B0604020202020204"/>
            </a:endParaRPr>
          </a:p>
          <a:p>
            <a:pPr marL="214313" indent="-214313" defTabSz="216000" fontAlgn="auto">
              <a:lnSpc>
                <a:spcPct val="110000"/>
              </a:lnSpc>
              <a:spcBef>
                <a:spcPts val="750"/>
              </a:spcBef>
              <a:spcAft>
                <a:spcPts val="0"/>
              </a:spcAft>
              <a:buFont typeface="Arial" panose="020B0604020202020204" pitchFamily="34" charset="0"/>
              <a:buChar char="•"/>
            </a:pPr>
            <a:r>
              <a:rPr lang="en-US" sz="1125" dirty="0">
                <a:solidFill>
                  <a:srgbClr val="2F2F2F"/>
                </a:solidFill>
                <a:latin typeface="Arial" panose="020B0604020202020204"/>
              </a:rPr>
              <a:t>Continue to support other projects around </a:t>
            </a:r>
            <a:br>
              <a:rPr lang="en-US" sz="1125" dirty="0">
                <a:solidFill>
                  <a:srgbClr val="2F2F2F"/>
                </a:solidFill>
                <a:latin typeface="Arial" panose="020B0604020202020204"/>
              </a:rPr>
            </a:br>
            <a:r>
              <a:rPr lang="en-US" sz="1125" dirty="0">
                <a:solidFill>
                  <a:srgbClr val="2F2F2F"/>
                </a:solidFill>
                <a:latin typeface="Arial" panose="020B0604020202020204"/>
              </a:rPr>
              <a:t>	the world</a:t>
            </a:r>
          </a:p>
        </p:txBody>
      </p:sp>
    </p:spTree>
    <p:extLst>
      <p:ext uri="{BB962C8B-B14F-4D97-AF65-F5344CB8AC3E}">
        <p14:creationId xmlns:p14="http://schemas.microsoft.com/office/powerpoint/2010/main" val="40641902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0922" y="2859943"/>
            <a:ext cx="2977359" cy="2560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85725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eaLnBrk="1" fontAlgn="auto" hangingPunct="1">
              <a:spcAft>
                <a:spcPts val="0"/>
              </a:spcAft>
              <a:defRPr/>
            </a:pPr>
            <a:r>
              <a:rPr lang="en-US" sz="2700" kern="0" dirty="0">
                <a:latin typeface="Calibri" panose="020F0502020204030204" pitchFamily="34" charset="0"/>
                <a:cs typeface="Calibri" panose="020F0502020204030204" pitchFamily="34" charset="0"/>
              </a:rPr>
              <a:t> </a:t>
            </a:r>
            <a:r>
              <a:rPr lang="en-US" sz="3000" kern="0" dirty="0">
                <a:latin typeface="Calibri" panose="020F0502020204030204" pitchFamily="34" charset="0"/>
                <a:cs typeface="Calibri" panose="020F0502020204030204" pitchFamily="34" charset="0"/>
              </a:rPr>
              <a:t>FCC Integrated P</a:t>
            </a:r>
            <a:r>
              <a:rPr lang="en-US" sz="3000" kern="0" dirty="0" err="1">
                <a:latin typeface="Calibri" panose="020F0502020204030204" pitchFamily="34" charset="0"/>
                <a:cs typeface="Calibri" panose="020F0502020204030204" pitchFamily="34" charset="0"/>
              </a:rPr>
              <a:t>rogramme</a:t>
            </a:r>
            <a:endParaRPr lang="en-US" sz="3000" kern="0" dirty="0">
              <a:latin typeface="Calibri" panose="020F0502020204030204" pitchFamily="34" charset="0"/>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7" y="900902"/>
            <a:ext cx="1451540" cy="490719"/>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902" y="2809995"/>
            <a:ext cx="2381643" cy="2653080"/>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4136034" y="3515828"/>
            <a:ext cx="1134126" cy="563678"/>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fontAlgn="auto">
              <a:spcBef>
                <a:spcPts val="750"/>
              </a:spcBef>
              <a:spcAft>
                <a:spcPts val="0"/>
              </a:spcAft>
              <a:buClr>
                <a:srgbClr val="0C377B"/>
              </a:buClr>
              <a:buNone/>
              <a:defRPr/>
            </a:pPr>
            <a:r>
              <a:rPr lang="fr" sz="1500" b="1" dirty="0">
                <a:solidFill>
                  <a:srgbClr val="FF0000"/>
                </a:solidFill>
                <a:latin typeface="Arial"/>
              </a:rPr>
              <a:t>FCC-ee</a:t>
            </a:r>
            <a:endParaRPr lang="fr" sz="1500" dirty="0">
              <a:solidFill>
                <a:srgbClr val="FF0000"/>
              </a:solidFill>
              <a:latin typeface="Arial"/>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6006576" y="2930012"/>
            <a:ext cx="3072139" cy="2490924"/>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7097145" y="3569398"/>
            <a:ext cx="1134126" cy="546110"/>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fontAlgn="auto">
              <a:spcBef>
                <a:spcPts val="750"/>
              </a:spcBef>
              <a:spcAft>
                <a:spcPts val="0"/>
              </a:spcAft>
              <a:buClr>
                <a:srgbClr val="0C377B"/>
              </a:buClr>
              <a:buNone/>
              <a:defRPr/>
            </a:pPr>
            <a:r>
              <a:rPr lang="fr" sz="1500" b="1" dirty="0">
                <a:solidFill>
                  <a:srgbClr val="FF0000"/>
                </a:solidFill>
                <a:latin typeface="Arial"/>
              </a:rPr>
              <a:t>FCC-hh</a:t>
            </a:r>
            <a:endParaRPr lang="fr" sz="1500" dirty="0">
              <a:solidFill>
                <a:srgbClr val="FF0000"/>
              </a:solidFill>
              <a:latin typeface="Arial"/>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1362565"/>
                <a:ext cx="9144000" cy="1361911"/>
              </a:xfrm>
              <a:prstGeom prst="rect">
                <a:avLst/>
              </a:prstGeom>
              <a:noFill/>
            </p:spPr>
            <p:txBody>
              <a:bodyPr wrap="square" rtlCol="0">
                <a:spAutoFit/>
              </a:bodyPr>
              <a:lstStyle/>
              <a:p>
                <a:pPr defTabSz="685800" eaLnBrk="1" fontAlgn="auto" hangingPunct="1">
                  <a:spcBef>
                    <a:spcPts val="0"/>
                  </a:spcBef>
                  <a:spcAft>
                    <a:spcPts val="0"/>
                  </a:spcAft>
                  <a:defRPr/>
                </a:pPr>
                <a:r>
                  <a:rPr lang="en-GB" sz="1500" b="1" dirty="0">
                    <a:solidFill>
                      <a:srgbClr val="0C377B"/>
                    </a:solidFill>
                    <a:latin typeface="Arial"/>
                    <a:ea typeface="+mn-ea"/>
                  </a:rPr>
                  <a:t>C</a:t>
                </a:r>
                <a:r>
                  <a:rPr lang="en-GB" sz="1500" b="1" dirty="0" err="1">
                    <a:solidFill>
                      <a:srgbClr val="0C377B"/>
                    </a:solidFill>
                    <a:latin typeface="Arial"/>
                    <a:ea typeface="+mn-ea"/>
                  </a:rPr>
                  <a:t>omprehensive</a:t>
                </a:r>
                <a:r>
                  <a:rPr lang="en-GB" sz="1500" b="1" dirty="0">
                    <a:solidFill>
                      <a:srgbClr val="0C377B"/>
                    </a:solidFill>
                    <a:latin typeface="Arial"/>
                    <a:ea typeface="+mn-ea"/>
                  </a:rPr>
                  <a:t> long-term programme maximising physics opportunities</a:t>
                </a:r>
              </a:p>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srgbClr val="3333FF"/>
                    </a:solidFill>
                    <a:latin typeface="Arial"/>
                    <a:ea typeface="+mn-ea"/>
                  </a:rPr>
                  <a:t>S</a:t>
                </a:r>
                <a:r>
                  <a:rPr lang="en-GB" sz="1350" b="1" dirty="0" err="1">
                    <a:solidFill>
                      <a:srgbClr val="3333FF"/>
                    </a:solidFill>
                    <a:latin typeface="Arial"/>
                    <a:ea typeface="+mn-ea"/>
                  </a:rPr>
                  <a:t>tage</a:t>
                </a:r>
                <a:r>
                  <a:rPr lang="en-GB" sz="1350" b="1" dirty="0">
                    <a:solidFill>
                      <a:srgbClr val="3333FF"/>
                    </a:solidFill>
                    <a:latin typeface="Arial"/>
                    <a:ea typeface="+mn-ea"/>
                  </a:rPr>
                  <a:t> 1: FCC-ee (Z, W, H, </a:t>
                </a:r>
                <a14:m>
                  <m:oMath xmlns:m="http://schemas.openxmlformats.org/officeDocument/2006/math">
                    <m:r>
                      <m:rPr>
                        <m:nor/>
                      </m:rPr>
                      <a:rPr lang="en-US" sz="1350" b="1" dirty="0">
                        <a:solidFill>
                          <a:srgbClr val="3333FF"/>
                        </a:solidFill>
                        <a:latin typeface="Cambria Math" panose="02040503050406030204" pitchFamily="18" charset="0"/>
                        <a:ea typeface="+mn-ea"/>
                      </a:rPr>
                      <m:t>t</m:t>
                    </m:r>
                    <m:acc>
                      <m:accPr>
                        <m:chr m:val="̅"/>
                        <m:ctrlPr>
                          <a:rPr lang="en-US" sz="1350" b="1" i="1" dirty="0">
                            <a:solidFill>
                              <a:srgbClr val="3333FF"/>
                            </a:solidFill>
                            <a:latin typeface="Cambria Math" panose="02040503050406030204" pitchFamily="18" charset="0"/>
                            <a:ea typeface="+mn-ea"/>
                          </a:rPr>
                        </m:ctrlPr>
                      </m:accPr>
                      <m:e>
                        <m:r>
                          <m:rPr>
                            <m:nor/>
                          </m:rPr>
                          <a:rPr lang="en-US" sz="1350" b="1" dirty="0">
                            <a:solidFill>
                              <a:srgbClr val="3333FF"/>
                            </a:solidFill>
                            <a:latin typeface="Cambria Math" panose="02040503050406030204" pitchFamily="18" charset="0"/>
                            <a:ea typeface="+mn-ea"/>
                          </a:rPr>
                          <m:t>t</m:t>
                        </m:r>
                      </m:e>
                    </m:acc>
                  </m:oMath>
                </a14:m>
                <a:r>
                  <a:rPr lang="en-GB" sz="1350" b="1" dirty="0">
                    <a:solidFill>
                      <a:srgbClr val="3333FF"/>
                    </a:solidFill>
                    <a:latin typeface="Arial"/>
                    <a:ea typeface="+mn-ea"/>
                  </a:rPr>
                  <a:t>) as Higgs factory, electroweak &amp; top factory at highest luminosities</a:t>
                </a:r>
              </a:p>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srgbClr val="3333FF"/>
                    </a:solidFill>
                    <a:latin typeface="Arial"/>
                    <a:ea typeface="+mn-ea"/>
                  </a:rPr>
                  <a:t>S</a:t>
                </a:r>
                <a:r>
                  <a:rPr lang="en-GB" sz="1350" b="1" dirty="0" err="1">
                    <a:solidFill>
                      <a:srgbClr val="3333FF"/>
                    </a:solidFill>
                    <a:latin typeface="Arial"/>
                    <a:ea typeface="+mn-ea"/>
                  </a:rPr>
                  <a:t>tage</a:t>
                </a:r>
                <a:r>
                  <a:rPr lang="en-GB" sz="1350" b="1" dirty="0">
                    <a:solidFill>
                      <a:srgbClr val="3333FF"/>
                    </a:solidFill>
                    <a:latin typeface="Arial"/>
                    <a:ea typeface="+mn-ea"/>
                  </a:rPr>
                  <a:t> 2: FCC-hh (~100 </a:t>
                </a:r>
                <a:r>
                  <a:rPr lang="en-GB" sz="1350" b="1" dirty="0" err="1">
                    <a:solidFill>
                      <a:srgbClr val="3333FF"/>
                    </a:solidFill>
                    <a:latin typeface="Arial"/>
                    <a:ea typeface="+mn-ea"/>
                  </a:rPr>
                  <a:t>TeV</a:t>
                </a:r>
                <a:r>
                  <a:rPr lang="en-GB" sz="1350" b="1" dirty="0">
                    <a:solidFill>
                      <a:srgbClr val="3333FF"/>
                    </a:solidFill>
                    <a:latin typeface="Arial"/>
                    <a:ea typeface="+mn-ea"/>
                  </a:rPr>
                  <a:t>) as natural continuation at energy frontier, pp &amp; AA collisions; e-h option</a:t>
                </a:r>
              </a:p>
              <a:p>
                <a:pPr marL="214313" indent="-214313" defTabSz="685800" eaLnBrk="1" fontAlgn="auto" hangingPunct="1">
                  <a:spcBef>
                    <a:spcPts val="0"/>
                  </a:spcBef>
                  <a:spcAft>
                    <a:spcPts val="0"/>
                  </a:spcAft>
                  <a:buFont typeface="Arial" panose="020B0604020202020204" pitchFamily="34" charset="0"/>
                  <a:buChar char="•"/>
                  <a:defRPr/>
                </a:pPr>
                <a:r>
                  <a:rPr lang="en-GB" sz="1350" dirty="0">
                    <a:solidFill>
                      <a:srgbClr val="0C377B"/>
                    </a:solidFill>
                    <a:latin typeface="Arial"/>
                    <a:ea typeface="+mn-ea"/>
                  </a:rPr>
                  <a:t>H</a:t>
                </a:r>
                <a:r>
                  <a:rPr lang="en-GB" sz="1350" dirty="0" err="1">
                    <a:solidFill>
                      <a:srgbClr val="0C377B"/>
                    </a:solidFill>
                    <a:latin typeface="Arial"/>
                    <a:ea typeface="+mn-ea"/>
                  </a:rPr>
                  <a:t>ighly</a:t>
                </a:r>
                <a:r>
                  <a:rPr lang="en-GB" sz="1350" dirty="0">
                    <a:solidFill>
                      <a:srgbClr val="0C377B"/>
                    </a:solidFill>
                    <a:latin typeface="Arial"/>
                    <a:ea typeface="+mn-ea"/>
                  </a:rPr>
                  <a:t> synergetic and complementary programme boosting the physics reach of both colliders </a:t>
                </a:r>
              </a:p>
              <a:p>
                <a:pPr marL="214313" indent="-214313" defTabSz="685800" eaLnBrk="1" fontAlgn="auto" hangingPunct="1">
                  <a:spcBef>
                    <a:spcPts val="0"/>
                  </a:spcBef>
                  <a:spcAft>
                    <a:spcPts val="0"/>
                  </a:spcAft>
                  <a:buFont typeface="Arial" panose="020B0604020202020204" pitchFamily="34" charset="0"/>
                  <a:buChar char="•"/>
                  <a:defRPr/>
                </a:pPr>
                <a:r>
                  <a:rPr lang="en-GB" sz="1350" dirty="0">
                    <a:solidFill>
                      <a:srgbClr val="0C377B"/>
                    </a:solidFill>
                    <a:latin typeface="Arial"/>
                    <a:ea typeface="+mn-ea"/>
                  </a:rPr>
                  <a:t>C</a:t>
                </a:r>
                <a:r>
                  <a:rPr lang="en-GB" sz="1350" dirty="0" err="1">
                    <a:solidFill>
                      <a:srgbClr val="0C377B"/>
                    </a:solidFill>
                    <a:latin typeface="Arial"/>
                    <a:ea typeface="+mn-ea"/>
                  </a:rPr>
                  <a:t>ommon</a:t>
                </a:r>
                <a:r>
                  <a:rPr lang="en-GB" sz="1350" dirty="0">
                    <a:solidFill>
                      <a:srgbClr val="0C377B"/>
                    </a:solidFill>
                    <a:latin typeface="Arial"/>
                    <a:ea typeface="+mn-ea"/>
                  </a:rPr>
                  <a:t> civil engineering and technical infrastructures, </a:t>
                </a:r>
                <a:r>
                  <a:rPr lang="en-US" sz="1350" dirty="0">
                    <a:solidFill>
                      <a:srgbClr val="0C377B"/>
                    </a:solidFill>
                    <a:latin typeface="Arial"/>
                    <a:ea typeface="+mn-ea"/>
                  </a:rPr>
                  <a:t>building on and reusing CERN’s existing infrastructure</a:t>
                </a:r>
              </a:p>
              <a:p>
                <a:pPr marL="214313" indent="-214313" defTabSz="685800" eaLnBrk="1" fontAlgn="auto" hangingPunct="1">
                  <a:spcBef>
                    <a:spcPts val="0"/>
                  </a:spcBef>
                  <a:spcAft>
                    <a:spcPts val="0"/>
                  </a:spcAft>
                  <a:buFont typeface="Arial" panose="020B0604020202020204" pitchFamily="34" charset="0"/>
                  <a:buChar char="•"/>
                  <a:defRPr/>
                </a:pPr>
                <a:r>
                  <a:rPr lang="en-US" sz="1350" kern="0" dirty="0">
                    <a:solidFill>
                      <a:srgbClr val="0C377B"/>
                    </a:solidFill>
                    <a:latin typeface="Arial"/>
                    <a:ea typeface="+mn-ea"/>
                  </a:rPr>
                  <a:t>FCC integrated project </a:t>
                </a:r>
                <a:r>
                  <a:rPr lang="en-GB" sz="1350" kern="0" dirty="0">
                    <a:solidFill>
                      <a:srgbClr val="0C377B"/>
                    </a:solidFill>
                    <a:latin typeface="Arial"/>
                    <a:ea typeface="+mn-ea"/>
                  </a:rPr>
                  <a:t>allows the start of a new, major facility at CERN within a few years of the end of HL-LHC</a:t>
                </a:r>
                <a:endParaRPr lang="en-GB" sz="1350" dirty="0">
                  <a:solidFill>
                    <a:srgbClr val="0C377B"/>
                  </a:solidFill>
                  <a:latin typeface="Arial"/>
                  <a:ea typeface="+mn-ea"/>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1362565"/>
                <a:ext cx="9144000" cy="1361911"/>
              </a:xfrm>
              <a:prstGeom prst="rect">
                <a:avLst/>
              </a:prstGeom>
              <a:blipFill>
                <a:blip r:embed="rId7"/>
                <a:stretch>
                  <a:fillRect l="-278" t="-926" b="-2778"/>
                </a:stretch>
              </a:blipFill>
            </p:spPr>
            <p:txBody>
              <a:bodyPr/>
              <a:lstStyle/>
              <a:p>
                <a:r>
                  <a:rPr lang="en-CH">
                    <a:noFill/>
                  </a:rPr>
                  <a:t> </a:t>
                </a:r>
              </a:p>
            </p:txBody>
          </p:sp>
        </mc:Fallback>
      </mc:AlternateContent>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689FE05-AC83-7A98-48DE-4643B206090B}"/>
              </a:ext>
            </a:extLst>
          </p:cNvPr>
          <p:cNvSpPr txBox="1">
            <a:spLocks/>
          </p:cNvSpPr>
          <p:nvPr/>
        </p:nvSpPr>
        <p:spPr>
          <a:xfrm>
            <a:off x="0" y="85725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lgn="l" defTabSz="685800" eaLnBrk="1" fontAlgn="auto" hangingPunct="1">
              <a:spcAft>
                <a:spcPts val="0"/>
              </a:spcAft>
              <a:defRPr/>
            </a:pPr>
            <a:r>
              <a:rPr lang="en-US" sz="2700" kern="0" dirty="0">
                <a:latin typeface="Calibri" panose="020F0502020204030204" pitchFamily="34" charset="0"/>
                <a:cs typeface="Calibri" panose="020F0502020204030204" pitchFamily="34" charset="0"/>
              </a:rPr>
              <a:t>                               </a:t>
            </a:r>
            <a:r>
              <a:rPr lang="en-US" sz="2700" dirty="0">
                <a:latin typeface="Calibri" panose="020F0502020204030204" pitchFamily="34" charset="0"/>
                <a:cs typeface="Calibri" panose="020F0502020204030204" pitchFamily="34" charset="0"/>
              </a:rPr>
              <a:t>FCC-</a:t>
            </a:r>
            <a:r>
              <a:rPr lang="en-US" sz="2700" dirty="0" err="1">
                <a:latin typeface="Calibri" panose="020F0502020204030204" pitchFamily="34" charset="0"/>
                <a:cs typeface="Calibri" panose="020F0502020204030204" pitchFamily="34" charset="0"/>
              </a:rPr>
              <a:t>ee</a:t>
            </a:r>
            <a:r>
              <a:rPr lang="en-US" sz="2700" dirty="0">
                <a:latin typeface="Calibri" panose="020F0502020204030204" pitchFamily="34" charset="0"/>
                <a:cs typeface="Calibri" panose="020F0502020204030204" pitchFamily="34" charset="0"/>
              </a:rPr>
              <a:t> Main M</a:t>
            </a:r>
            <a:r>
              <a:rPr lang="en-US" sz="2700" dirty="0" err="1">
                <a:latin typeface="Calibri" panose="020F0502020204030204" pitchFamily="34" charset="0"/>
                <a:cs typeface="Calibri" panose="020F0502020204030204" pitchFamily="34" charset="0"/>
              </a:rPr>
              <a:t>achine</a:t>
            </a:r>
            <a:r>
              <a:rPr lang="en-US" sz="2700" dirty="0">
                <a:latin typeface="Calibri" panose="020F0502020204030204" pitchFamily="34" charset="0"/>
                <a:cs typeface="Calibri" panose="020F0502020204030204" pitchFamily="34" charset="0"/>
              </a:rPr>
              <a:t> P</a:t>
            </a:r>
            <a:r>
              <a:rPr lang="en-US" sz="2700" dirty="0" err="1">
                <a:latin typeface="Calibri" panose="020F0502020204030204" pitchFamily="34" charset="0"/>
                <a:cs typeface="Calibri" panose="020F0502020204030204" pitchFamily="34" charset="0"/>
              </a:rPr>
              <a:t>arameters</a:t>
            </a:r>
            <a:endParaRPr lang="en-US" sz="2700" kern="0" dirty="0">
              <a:latin typeface="Calibri" panose="020F0502020204030204" pitchFamily="34" charset="0"/>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47" y="900902"/>
            <a:ext cx="1451540" cy="490719"/>
          </a:xfrm>
          <a:prstGeom prst="rect">
            <a:avLst/>
          </a:prstGeom>
        </p:spPr>
      </p:pic>
      <p:sp>
        <p:nvSpPr>
          <p:cNvPr id="6" name="TextBox 5">
            <a:extLst>
              <a:ext uri="{FF2B5EF4-FFF2-40B4-BE49-F238E27FC236}">
                <a16:creationId xmlns:a16="http://schemas.microsoft.com/office/drawing/2014/main" id="{CCD1CF3C-1D5D-9EF9-DAC8-C7D188D76933}"/>
              </a:ext>
            </a:extLst>
          </p:cNvPr>
          <p:cNvSpPr txBox="1"/>
          <p:nvPr/>
        </p:nvSpPr>
        <p:spPr>
          <a:xfrm>
            <a:off x="8185994" y="5768063"/>
            <a:ext cx="716863" cy="230832"/>
          </a:xfrm>
          <a:prstGeom prst="rect">
            <a:avLst/>
          </a:prstGeom>
          <a:solidFill>
            <a:schemeClr val="accent5">
              <a:lumMod val="20000"/>
              <a:lumOff val="80000"/>
            </a:schemeClr>
          </a:solidFill>
        </p:spPr>
        <p:txBody>
          <a:bodyPr wrap="none" rtlCol="0">
            <a:spAutoFit/>
          </a:bodyPr>
          <a:lstStyle/>
          <a:p>
            <a:pPr defTabSz="685800" eaLnBrk="1" fontAlgn="auto" hangingPunct="1">
              <a:spcBef>
                <a:spcPts val="0"/>
              </a:spcBef>
              <a:spcAft>
                <a:spcPts val="0"/>
              </a:spcAft>
              <a:defRPr/>
            </a:pPr>
            <a:r>
              <a:rPr lang="en-US" sz="900" dirty="0">
                <a:solidFill>
                  <a:srgbClr val="0F124A"/>
                </a:solidFill>
                <a:latin typeface="Arial"/>
                <a:ea typeface="+mn-ea"/>
              </a:rPr>
              <a:t>F. Gianotti</a:t>
            </a:r>
            <a:endParaRPr lang="en-GB" sz="900" dirty="0">
              <a:solidFill>
                <a:srgbClr val="0F124A"/>
              </a:solidFill>
              <a:latin typeface="Arial"/>
              <a:ea typeface="+mn-ea"/>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2597525" y="4603561"/>
            <a:ext cx="3940878" cy="516643"/>
            <a:chOff x="3679391" y="5145807"/>
            <a:chExt cx="5254504" cy="701719"/>
          </a:xfrm>
        </p:grpSpPr>
        <p:sp>
          <p:nvSpPr>
            <p:cNvPr id="19" name="TextBox 18">
              <a:extLst>
                <a:ext uri="{FF2B5EF4-FFF2-40B4-BE49-F238E27FC236}">
                  <a16:creationId xmlns:a16="http://schemas.microsoft.com/office/drawing/2014/main" id="{40669EC7-B025-C705-9CDC-93F6A3CAC7AB}"/>
                </a:ext>
              </a:extLst>
            </p:cNvPr>
            <p:cNvSpPr txBox="1"/>
            <p:nvPr/>
          </p:nvSpPr>
          <p:spPr>
            <a:xfrm>
              <a:off x="6489578" y="5178944"/>
              <a:ext cx="882721" cy="438931"/>
            </a:xfrm>
            <a:prstGeom prst="rect">
              <a:avLst/>
            </a:prstGeom>
            <a:solidFill>
              <a:srgbClr val="C00000"/>
            </a:solidFill>
          </p:spPr>
          <p:txBody>
            <a:bodyPr wrap="none" lIns="0" tIns="0" rIns="0" bIns="0" rtlCol="0">
              <a:spAutoFit/>
            </a:bodyPr>
            <a:lstStyle/>
            <a:p>
              <a:pPr defTabSz="685800" eaLnBrk="1" fontAlgn="auto" hangingPunct="1">
                <a:spcBef>
                  <a:spcPts val="0"/>
                </a:spcBef>
                <a:spcAft>
                  <a:spcPts val="0"/>
                </a:spcAft>
                <a:defRPr/>
              </a:pPr>
              <a:r>
                <a:rPr lang="en-CH" sz="1050" dirty="0">
                  <a:solidFill>
                    <a:srgbClr val="0432FF"/>
                  </a:solidFill>
                  <a:latin typeface="Arial"/>
                  <a:ea typeface="+mn-ea"/>
                </a:rPr>
                <a:t>  </a:t>
              </a:r>
              <a:r>
                <a:rPr lang="en-CH" sz="1050" dirty="0">
                  <a:solidFill>
                    <a:srgbClr val="FFFFFF"/>
                  </a:solidFill>
                  <a:latin typeface="Arial"/>
                  <a:ea typeface="+mn-ea"/>
                </a:rPr>
                <a:t>3 years </a:t>
              </a:r>
            </a:p>
            <a:p>
              <a:pPr defTabSz="685800" eaLnBrk="1" fontAlgn="auto" hangingPunct="1">
                <a:spcBef>
                  <a:spcPts val="0"/>
                </a:spcBef>
                <a:spcAft>
                  <a:spcPts val="0"/>
                </a:spcAft>
                <a:defRPr/>
              </a:pPr>
              <a:r>
                <a:rPr lang="en-CH" sz="1050" dirty="0">
                  <a:solidFill>
                    <a:srgbClr val="FFFFFF"/>
                  </a:solidFill>
                  <a:latin typeface="Arial"/>
                  <a:ea typeface="+mn-ea"/>
                </a:rPr>
                <a:t>  2 x 10</a:t>
              </a:r>
              <a:r>
                <a:rPr lang="en-CH" sz="1050" baseline="30000" dirty="0">
                  <a:solidFill>
                    <a:srgbClr val="FFFFFF"/>
                  </a:solidFill>
                  <a:latin typeface="Arial"/>
                  <a:ea typeface="+mn-ea"/>
                </a:rPr>
                <a:t>6</a:t>
              </a:r>
              <a:r>
                <a:rPr lang="en-CH" sz="1050" dirty="0">
                  <a:solidFill>
                    <a:srgbClr val="FFFFFF"/>
                  </a:solidFill>
                  <a:latin typeface="Arial"/>
                  <a:ea typeface="+mn-ea"/>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02220" y="5197857"/>
              <a:ext cx="1331675" cy="438931"/>
            </a:xfrm>
            <a:prstGeom prst="rect">
              <a:avLst/>
            </a:prstGeom>
            <a:solidFill>
              <a:srgbClr val="C00000"/>
            </a:solidFill>
          </p:spPr>
          <p:txBody>
            <a:bodyPr wrap="square" lIns="0" tIns="0" rIns="0" bIns="0" rtlCol="0">
              <a:spAutoFit/>
            </a:bodyPr>
            <a:lstStyle/>
            <a:p>
              <a:pPr defTabSz="685800" eaLnBrk="1" fontAlgn="auto" hangingPunct="1">
                <a:spcBef>
                  <a:spcPts val="0"/>
                </a:spcBef>
                <a:spcAft>
                  <a:spcPts val="0"/>
                </a:spcAft>
                <a:defRPr/>
              </a:pPr>
              <a:r>
                <a:rPr lang="en-CH" sz="1050" dirty="0">
                  <a:solidFill>
                    <a:srgbClr val="0432FF"/>
                  </a:solidFill>
                  <a:latin typeface="Arial"/>
                  <a:ea typeface="+mn-ea"/>
                </a:rPr>
                <a:t>  </a:t>
              </a:r>
              <a:r>
                <a:rPr lang="en-CH" sz="1050" dirty="0">
                  <a:solidFill>
                    <a:srgbClr val="FFFFFF"/>
                  </a:solidFill>
                  <a:latin typeface="Arial"/>
                  <a:ea typeface="+mn-ea"/>
                </a:rPr>
                <a:t>5 years</a:t>
              </a:r>
            </a:p>
            <a:p>
              <a:pPr defTabSz="685800" eaLnBrk="1" fontAlgn="auto" hangingPunct="1">
                <a:spcBef>
                  <a:spcPts val="0"/>
                </a:spcBef>
                <a:spcAft>
                  <a:spcPts val="0"/>
                </a:spcAft>
                <a:defRPr/>
              </a:pPr>
              <a:r>
                <a:rPr lang="en-CH" sz="1050" dirty="0">
                  <a:solidFill>
                    <a:srgbClr val="FFFFFF"/>
                  </a:solidFill>
                  <a:latin typeface="Arial"/>
                  <a:ea typeface="+mn-ea"/>
                </a:rPr>
                <a:t> 2 x 10</a:t>
              </a:r>
              <a:r>
                <a:rPr lang="en-CH" sz="1050" baseline="30000" dirty="0">
                  <a:solidFill>
                    <a:srgbClr val="FFFFFF"/>
                  </a:solidFill>
                  <a:latin typeface="Arial"/>
                  <a:ea typeface="+mn-ea"/>
                </a:rPr>
                <a:t>6</a:t>
              </a:r>
              <a:r>
                <a:rPr lang="en-CH" sz="1050" dirty="0">
                  <a:solidFill>
                    <a:srgbClr val="FFFFFF"/>
                  </a:solidFill>
                  <a:latin typeface="Arial"/>
                  <a:ea typeface="+mn-ea"/>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45807"/>
              <a:ext cx="906231" cy="658398"/>
            </a:xfrm>
            <a:prstGeom prst="rect">
              <a:avLst/>
            </a:prstGeom>
            <a:solidFill>
              <a:srgbClr val="C00000"/>
            </a:solidFill>
          </p:spPr>
          <p:txBody>
            <a:bodyPr wrap="none" lIns="0" tIns="0" rIns="0" bIns="0" rtlCol="0">
              <a:spAutoFit/>
            </a:bodyPr>
            <a:lstStyle/>
            <a:p>
              <a:pPr defTabSz="685800" eaLnBrk="1" fontAlgn="auto" hangingPunct="1">
                <a:spcBef>
                  <a:spcPts val="0"/>
                </a:spcBef>
                <a:spcAft>
                  <a:spcPts val="0"/>
                </a:spcAft>
                <a:defRPr/>
              </a:pPr>
              <a:r>
                <a:rPr lang="en-CH" sz="1050" dirty="0">
                  <a:solidFill>
                    <a:srgbClr val="0432FF"/>
                  </a:solidFill>
                  <a:latin typeface="Arial"/>
                  <a:ea typeface="+mn-ea"/>
                </a:rPr>
                <a:t>  </a:t>
              </a:r>
              <a:r>
                <a:rPr lang="en-CH" sz="1050" dirty="0">
                  <a:solidFill>
                    <a:srgbClr val="FFFFFF"/>
                  </a:solidFill>
                  <a:latin typeface="Arial"/>
                  <a:ea typeface="+mn-ea"/>
                </a:rPr>
                <a:t>2 years</a:t>
              </a:r>
            </a:p>
            <a:p>
              <a:pPr defTabSz="685800" eaLnBrk="1" fontAlgn="auto" hangingPunct="1">
                <a:spcBef>
                  <a:spcPts val="0"/>
                </a:spcBef>
                <a:spcAft>
                  <a:spcPts val="0"/>
                </a:spcAft>
                <a:defRPr/>
              </a:pPr>
              <a:r>
                <a:rPr lang="en-CH" sz="1050" dirty="0">
                  <a:solidFill>
                    <a:srgbClr val="FFFFFF"/>
                  </a:solidFill>
                  <a:latin typeface="Arial"/>
                  <a:ea typeface="+mn-ea"/>
                </a:rPr>
                <a:t> &gt; 10</a:t>
              </a:r>
              <a:r>
                <a:rPr lang="en-CH" sz="1050" baseline="30000" dirty="0">
                  <a:solidFill>
                    <a:srgbClr val="FFFFFF"/>
                  </a:solidFill>
                  <a:latin typeface="Arial"/>
                  <a:ea typeface="+mn-ea"/>
                </a:rPr>
                <a:t>8</a:t>
              </a:r>
              <a:r>
                <a:rPr lang="en-CH" sz="1050" dirty="0">
                  <a:solidFill>
                    <a:srgbClr val="FFFFFF"/>
                  </a:solidFill>
                  <a:latin typeface="Arial"/>
                  <a:ea typeface="+mn-ea"/>
                </a:rPr>
                <a:t> WW </a:t>
              </a:r>
            </a:p>
            <a:p>
              <a:pPr defTabSz="685800" eaLnBrk="1" fontAlgn="auto" hangingPunct="1">
                <a:spcBef>
                  <a:spcPts val="0"/>
                </a:spcBef>
                <a:spcAft>
                  <a:spcPts val="0"/>
                </a:spcAft>
                <a:defRPr/>
              </a:pPr>
              <a:r>
                <a:rPr lang="en-CH" sz="1050" dirty="0">
                  <a:solidFill>
                    <a:srgbClr val="FFFFFF"/>
                  </a:solidFill>
                  <a:latin typeface="Arial"/>
                  <a:ea typeface="+mn-ea"/>
                </a:rPr>
                <a:t> LEP x 10</a:t>
              </a:r>
              <a:r>
                <a:rPr lang="en-CH" sz="1050" baseline="30000" dirty="0">
                  <a:solidFill>
                    <a:srgbClr val="FFFFFF"/>
                  </a:solidFill>
                  <a:latin typeface="Arial"/>
                  <a:ea typeface="+mn-ea"/>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78447" cy="658398"/>
            </a:xfrm>
            <a:prstGeom prst="rect">
              <a:avLst/>
            </a:prstGeom>
            <a:solidFill>
              <a:srgbClr val="C00000"/>
            </a:solidFill>
          </p:spPr>
          <p:txBody>
            <a:bodyPr wrap="none" lIns="0" tIns="0" rIns="0" bIns="0" rtlCol="0">
              <a:spAutoFit/>
            </a:bodyPr>
            <a:lstStyle/>
            <a:p>
              <a:pPr defTabSz="685800" eaLnBrk="1" fontAlgn="auto" hangingPunct="1">
                <a:spcBef>
                  <a:spcPts val="0"/>
                </a:spcBef>
                <a:spcAft>
                  <a:spcPts val="0"/>
                </a:spcAft>
                <a:defRPr/>
              </a:pPr>
              <a:r>
                <a:rPr lang="en-CH" sz="1050" dirty="0">
                  <a:solidFill>
                    <a:srgbClr val="0432FF"/>
                  </a:solidFill>
                  <a:latin typeface="Arial"/>
                  <a:ea typeface="+mn-ea"/>
                </a:rPr>
                <a:t> </a:t>
              </a:r>
              <a:r>
                <a:rPr lang="en-CH" sz="1050" dirty="0">
                  <a:solidFill>
                    <a:srgbClr val="FFFFFF"/>
                  </a:solidFill>
                  <a:latin typeface="Arial"/>
                  <a:ea typeface="+mn-ea"/>
                </a:rPr>
                <a:t>4 years</a:t>
              </a:r>
            </a:p>
            <a:p>
              <a:pPr defTabSz="685800" eaLnBrk="1" fontAlgn="auto" hangingPunct="1">
                <a:spcBef>
                  <a:spcPts val="0"/>
                </a:spcBef>
                <a:spcAft>
                  <a:spcPts val="0"/>
                </a:spcAft>
                <a:defRPr/>
              </a:pPr>
              <a:r>
                <a:rPr lang="en-CH" sz="1050" dirty="0">
                  <a:solidFill>
                    <a:srgbClr val="FFFFFF"/>
                  </a:solidFill>
                  <a:latin typeface="Arial"/>
                  <a:ea typeface="+mn-ea"/>
                </a:rPr>
                <a:t> 5 x 10</a:t>
              </a:r>
              <a:r>
                <a:rPr lang="en-CH" sz="1050" baseline="30000" dirty="0">
                  <a:solidFill>
                    <a:srgbClr val="FFFFFF"/>
                  </a:solidFill>
                  <a:latin typeface="Arial"/>
                  <a:ea typeface="+mn-ea"/>
                </a:rPr>
                <a:t>12</a:t>
              </a:r>
              <a:r>
                <a:rPr lang="en-CH" sz="1050" dirty="0">
                  <a:solidFill>
                    <a:srgbClr val="FFFFFF"/>
                  </a:solidFill>
                  <a:latin typeface="Arial"/>
                  <a:ea typeface="+mn-ea"/>
                </a:rPr>
                <a:t> Z </a:t>
              </a:r>
            </a:p>
            <a:p>
              <a:pPr defTabSz="685800" eaLnBrk="1" fontAlgn="auto" hangingPunct="1">
                <a:spcBef>
                  <a:spcPts val="0"/>
                </a:spcBef>
                <a:spcAft>
                  <a:spcPts val="0"/>
                </a:spcAft>
                <a:defRPr/>
              </a:pPr>
              <a:r>
                <a:rPr lang="en-CH" sz="1050" dirty="0">
                  <a:solidFill>
                    <a:srgbClr val="FFFFFF"/>
                  </a:solidFill>
                  <a:latin typeface="Arial"/>
                  <a:ea typeface="+mn-ea"/>
                </a:rPr>
                <a:t> LEP x 10</a:t>
              </a:r>
              <a:r>
                <a:rPr lang="en-CH" sz="1050" baseline="30000" dirty="0">
                  <a:solidFill>
                    <a:srgbClr val="FFFFFF"/>
                  </a:solidFill>
                  <a:latin typeface="Arial"/>
                  <a:ea typeface="+mn-ea"/>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45641" y="5141610"/>
            <a:ext cx="5734262" cy="865622"/>
          </a:xfrm>
          <a:prstGeom prst="rect">
            <a:avLst/>
          </a:prstGeom>
          <a:noFill/>
        </p:spPr>
        <p:txBody>
          <a:bodyPr wrap="none" lIns="0" tIns="0" rIns="0" bIns="0" rtlCol="0">
            <a:spAutoFit/>
          </a:bodyPr>
          <a:lstStyle/>
          <a:p>
            <a:pPr marL="214313" indent="-214313" defTabSz="685800" eaLnBrk="1" fontAlgn="auto" hangingPunct="1">
              <a:spcBef>
                <a:spcPts val="0"/>
              </a:spcBef>
              <a:spcAft>
                <a:spcPts val="0"/>
              </a:spcAft>
              <a:buClr>
                <a:srgbClr val="0000FF"/>
              </a:buClr>
              <a:buFont typeface="Wingdings" pitchFamily="2" charset="2"/>
              <a:buChar char="q"/>
              <a:defRPr/>
            </a:pPr>
            <a:r>
              <a:rPr lang="en-GB" sz="1125" dirty="0">
                <a:solidFill>
                  <a:srgbClr val="0432FF"/>
                </a:solidFill>
                <a:latin typeface="Arial"/>
                <a:ea typeface="+mn-ea"/>
              </a:rPr>
              <a:t>x</a:t>
            </a:r>
            <a:r>
              <a:rPr lang="en-CH" sz="1125" dirty="0">
                <a:solidFill>
                  <a:srgbClr val="0432FF"/>
                </a:solidFill>
                <a:latin typeface="Arial"/>
                <a:ea typeface="+mn-ea"/>
              </a:rPr>
              <a:t> 10-50 improvements on all EW observables</a:t>
            </a:r>
            <a:endParaRPr lang="en-CH" sz="1125" dirty="0">
              <a:solidFill>
                <a:srgbClr val="0F124A"/>
              </a:solidFill>
              <a:latin typeface="Arial"/>
              <a:ea typeface="+mn-ea"/>
            </a:endParaRPr>
          </a:p>
          <a:p>
            <a:pPr marL="214313" indent="-214313" defTabSz="685800" eaLnBrk="1" fontAlgn="auto" hangingPunct="1">
              <a:spcBef>
                <a:spcPts val="0"/>
              </a:spcBef>
              <a:spcAft>
                <a:spcPts val="0"/>
              </a:spcAft>
              <a:buClr>
                <a:srgbClr val="0000FF"/>
              </a:buClr>
              <a:buFont typeface="Wingdings" pitchFamily="2" charset="2"/>
              <a:buChar char="q"/>
              <a:defRPr/>
            </a:pPr>
            <a:r>
              <a:rPr lang="en-CH" sz="1125" dirty="0">
                <a:solidFill>
                  <a:srgbClr val="0432FF"/>
                </a:solidFill>
                <a:latin typeface="Arial"/>
                <a:ea typeface="+mn-ea"/>
              </a:rPr>
              <a:t>up to x 10 improvement on Higgs coupling </a:t>
            </a:r>
            <a:r>
              <a:rPr lang="en-CH" sz="1050" dirty="0">
                <a:solidFill>
                  <a:srgbClr val="0000FF"/>
                </a:solidFill>
                <a:latin typeface="Arial"/>
                <a:ea typeface="+mn-ea"/>
              </a:rPr>
              <a:t>(model-indep.) </a:t>
            </a:r>
            <a:r>
              <a:rPr lang="en-CH" sz="1125" dirty="0">
                <a:solidFill>
                  <a:srgbClr val="0432FF"/>
                </a:solidFill>
                <a:latin typeface="Arial"/>
                <a:ea typeface="+mn-ea"/>
              </a:rPr>
              <a:t>measurements over HL-LHC</a:t>
            </a:r>
            <a:r>
              <a:rPr lang="en-CH" sz="1125" dirty="0">
                <a:solidFill>
                  <a:srgbClr val="0F124A"/>
                </a:solidFill>
                <a:latin typeface="Arial"/>
                <a:ea typeface="+mn-ea"/>
              </a:rPr>
              <a:t> </a:t>
            </a:r>
            <a:endParaRPr lang="en-US" sz="1125" dirty="0">
              <a:solidFill>
                <a:srgbClr val="0F124A"/>
              </a:solidFill>
              <a:latin typeface="Arial"/>
              <a:ea typeface="+mn-ea"/>
            </a:endParaRPr>
          </a:p>
          <a:p>
            <a:pPr marL="214313" indent="-214313" defTabSz="685800" eaLnBrk="1" fontAlgn="auto" hangingPunct="1">
              <a:spcBef>
                <a:spcPts val="0"/>
              </a:spcBef>
              <a:spcAft>
                <a:spcPts val="0"/>
              </a:spcAft>
              <a:buClr>
                <a:srgbClr val="0000FF"/>
              </a:buClr>
              <a:buFont typeface="Wingdings" pitchFamily="2" charset="2"/>
              <a:buChar char="q"/>
              <a:defRPr/>
            </a:pPr>
            <a:r>
              <a:rPr lang="en-CH" sz="1125" dirty="0">
                <a:solidFill>
                  <a:srgbClr val="0432FF"/>
                </a:solidFill>
                <a:latin typeface="Arial"/>
                <a:ea typeface="+mn-ea"/>
              </a:rPr>
              <a:t>x10 Belle II statistics for b, c, τ </a:t>
            </a:r>
            <a:endParaRPr lang="en-CH" sz="1125" dirty="0">
              <a:solidFill>
                <a:srgbClr val="0F124A"/>
              </a:solidFill>
              <a:latin typeface="Arial"/>
              <a:ea typeface="+mn-ea"/>
            </a:endParaRPr>
          </a:p>
          <a:p>
            <a:pPr marL="214313" indent="-214313" defTabSz="685800" eaLnBrk="1" fontAlgn="auto" hangingPunct="1">
              <a:spcBef>
                <a:spcPts val="0"/>
              </a:spcBef>
              <a:spcAft>
                <a:spcPts val="0"/>
              </a:spcAft>
              <a:buClr>
                <a:srgbClr val="0000FF"/>
              </a:buClr>
              <a:buFont typeface="Wingdings" pitchFamily="2" charset="2"/>
              <a:buChar char="q"/>
              <a:defRPr/>
            </a:pPr>
            <a:r>
              <a:rPr lang="en-CH" sz="1125" dirty="0">
                <a:solidFill>
                  <a:srgbClr val="0432FF"/>
                </a:solidFill>
                <a:latin typeface="Arial"/>
                <a:ea typeface="+mn-ea"/>
              </a:rPr>
              <a:t>indirect discovery potential up to ~ 70 TeV</a:t>
            </a:r>
            <a:endParaRPr lang="en-CH" sz="1125" dirty="0">
              <a:solidFill>
                <a:srgbClr val="0F124A"/>
              </a:solidFill>
              <a:latin typeface="Arial"/>
              <a:ea typeface="+mn-ea"/>
            </a:endParaRPr>
          </a:p>
          <a:p>
            <a:pPr marL="214313" indent="-214313" defTabSz="685800" eaLnBrk="1" fontAlgn="auto" hangingPunct="1">
              <a:spcBef>
                <a:spcPts val="0"/>
              </a:spcBef>
              <a:spcAft>
                <a:spcPts val="0"/>
              </a:spcAft>
              <a:buClr>
                <a:srgbClr val="0000FF"/>
              </a:buClr>
              <a:buFont typeface="Wingdings" pitchFamily="2" charset="2"/>
              <a:buChar char="q"/>
              <a:defRPr/>
            </a:pPr>
            <a:r>
              <a:rPr lang="en-CH" sz="1125" dirty="0">
                <a:solidFill>
                  <a:srgbClr val="0432FF"/>
                </a:solidFill>
                <a:latin typeface="Arial"/>
                <a:ea typeface="+mn-ea"/>
              </a:rPr>
              <a:t>direct discovery potential for feebly-interacting particles over 5-100 GeV mass range</a:t>
            </a:r>
            <a:endParaRPr lang="en-CH" sz="1125" dirty="0">
              <a:solidFill>
                <a:srgbClr val="0F124A"/>
              </a:solidFill>
              <a:latin typeface="Arial"/>
              <a:ea typeface="+mn-ea"/>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6084169" y="5123874"/>
            <a:ext cx="2805255" cy="519373"/>
          </a:xfrm>
          <a:prstGeom prst="rect">
            <a:avLst/>
          </a:prstGeom>
          <a:noFill/>
        </p:spPr>
        <p:txBody>
          <a:bodyPr wrap="none" lIns="0" tIns="0" rIns="0" bIns="0" rtlCol="0">
            <a:spAutoFit/>
          </a:bodyPr>
          <a:lstStyle/>
          <a:p>
            <a:pPr defTabSz="685800" eaLnBrk="1" fontAlgn="auto" hangingPunct="1">
              <a:spcBef>
                <a:spcPts val="0"/>
              </a:spcBef>
              <a:spcAft>
                <a:spcPts val="0"/>
              </a:spcAft>
              <a:defRPr/>
            </a:pPr>
            <a:r>
              <a:rPr lang="en-CH" sz="1125" dirty="0">
                <a:solidFill>
                  <a:srgbClr val="009051"/>
                </a:solidFill>
                <a:latin typeface="Arial"/>
                <a:ea typeface="+mn-ea"/>
              </a:rPr>
              <a:t>Up to 4 interaction points </a:t>
            </a:r>
            <a:r>
              <a:rPr lang="en-CH" sz="1125" dirty="0">
                <a:solidFill>
                  <a:srgbClr val="0000FF"/>
                </a:solidFill>
                <a:latin typeface="Arial"/>
                <a:ea typeface="+mn-ea"/>
                <a:sym typeface="Wingdings" pitchFamily="2" charset="2"/>
              </a:rPr>
              <a:t></a:t>
            </a:r>
            <a:r>
              <a:rPr lang="en-CH" sz="1125" dirty="0">
                <a:solidFill>
                  <a:srgbClr val="009051"/>
                </a:solidFill>
                <a:latin typeface="Arial"/>
                <a:ea typeface="+mn-ea"/>
                <a:sym typeface="Wingdings" pitchFamily="2" charset="2"/>
              </a:rPr>
              <a:t> robustness, </a:t>
            </a:r>
          </a:p>
          <a:p>
            <a:pPr defTabSz="685800" eaLnBrk="1" fontAlgn="auto" hangingPunct="1">
              <a:spcBef>
                <a:spcPts val="0"/>
              </a:spcBef>
              <a:spcAft>
                <a:spcPts val="0"/>
              </a:spcAft>
              <a:defRPr/>
            </a:pPr>
            <a:r>
              <a:rPr lang="en-CH" sz="1125" dirty="0">
                <a:solidFill>
                  <a:srgbClr val="009051"/>
                </a:solidFill>
                <a:latin typeface="Arial"/>
                <a:ea typeface="+mn-ea"/>
                <a:sym typeface="Wingdings" pitchFamily="2" charset="2"/>
              </a:rPr>
              <a:t>statistics, </a:t>
            </a:r>
            <a:r>
              <a:rPr lang="en-GB" sz="1125" dirty="0">
                <a:solidFill>
                  <a:srgbClr val="009051"/>
                </a:solidFill>
                <a:latin typeface="Arial"/>
                <a:ea typeface="+mn-ea"/>
                <a:sym typeface="Wingdings" pitchFamily="2" charset="2"/>
              </a:rPr>
              <a:t>p</a:t>
            </a:r>
            <a:r>
              <a:rPr lang="en-CH" sz="1125" dirty="0">
                <a:solidFill>
                  <a:srgbClr val="009051"/>
                </a:solidFill>
                <a:latin typeface="Arial"/>
                <a:ea typeface="+mn-ea"/>
                <a:sym typeface="Wingdings" pitchFamily="2" charset="2"/>
              </a:rPr>
              <a:t>ossibility </a:t>
            </a:r>
            <a:r>
              <a:rPr lang="en-GB" sz="1125" dirty="0">
                <a:solidFill>
                  <a:srgbClr val="009051"/>
                </a:solidFill>
                <a:latin typeface="Arial"/>
                <a:ea typeface="+mn-ea"/>
                <a:sym typeface="Wingdings" pitchFamily="2" charset="2"/>
              </a:rPr>
              <a:t>o</a:t>
            </a:r>
            <a:r>
              <a:rPr lang="en-CH" sz="1125" dirty="0">
                <a:solidFill>
                  <a:srgbClr val="009051"/>
                </a:solidFill>
                <a:latin typeface="Arial"/>
                <a:ea typeface="+mn-ea"/>
                <a:sym typeface="Wingdings" pitchFamily="2" charset="2"/>
              </a:rPr>
              <a:t>f specialised detectors</a:t>
            </a:r>
          </a:p>
          <a:p>
            <a:pPr defTabSz="685800" eaLnBrk="1" fontAlgn="auto" hangingPunct="1">
              <a:spcBef>
                <a:spcPts val="0"/>
              </a:spcBef>
              <a:spcAft>
                <a:spcPts val="0"/>
              </a:spcAft>
              <a:defRPr/>
            </a:pPr>
            <a:r>
              <a:rPr lang="en-GB" sz="1125" dirty="0">
                <a:solidFill>
                  <a:srgbClr val="009051"/>
                </a:solidFill>
                <a:latin typeface="Arial"/>
                <a:ea typeface="+mn-ea"/>
                <a:sym typeface="Wingdings" pitchFamily="2" charset="2"/>
              </a:rPr>
              <a:t>to</a:t>
            </a:r>
            <a:r>
              <a:rPr lang="en-CH" sz="1125" dirty="0">
                <a:solidFill>
                  <a:srgbClr val="009051"/>
                </a:solidFill>
                <a:latin typeface="Arial"/>
                <a:ea typeface="+mn-ea"/>
                <a:sym typeface="Wingdings" pitchFamily="2" charset="2"/>
              </a:rPr>
              <a:t> maximise physics output</a:t>
            </a:r>
            <a:endParaRPr lang="en-CH" sz="1125" dirty="0">
              <a:solidFill>
                <a:srgbClr val="009051"/>
              </a:solidFill>
              <a:latin typeface="Arial"/>
              <a:ea typeface="+mn-ea"/>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6798075" y="1560382"/>
            <a:ext cx="2243831" cy="2735364"/>
          </a:xfrm>
          <a:prstGeom prst="rect">
            <a:avLst/>
          </a:prstGeom>
          <a:noFill/>
        </p:spPr>
        <p:txBody>
          <a:bodyPr wrap="square" lIns="0" tIns="0" rIns="0" bIns="0" rtlCol="0">
            <a:spAutoFit/>
          </a:bodyPr>
          <a:lstStyle/>
          <a:p>
            <a:pPr defTabSz="685800" eaLnBrk="1" fontAlgn="auto" hangingPunct="1">
              <a:spcBef>
                <a:spcPts val="0"/>
              </a:spcBef>
              <a:spcAft>
                <a:spcPts val="0"/>
              </a:spcAft>
              <a:defRPr/>
            </a:pPr>
            <a:r>
              <a:rPr lang="en-US" sz="1200" b="1" dirty="0">
                <a:solidFill>
                  <a:srgbClr val="0000FF"/>
                </a:solidFill>
                <a:latin typeface="Arial"/>
                <a:ea typeface="+mn-ea"/>
              </a:rPr>
              <a:t>Design and parameters to </a:t>
            </a:r>
            <a:r>
              <a:rPr lang="en-US" sz="1200" b="1" dirty="0" err="1">
                <a:solidFill>
                  <a:srgbClr val="0000FF"/>
                </a:solidFill>
                <a:latin typeface="Arial"/>
                <a:ea typeface="+mn-ea"/>
              </a:rPr>
              <a:t>maximise</a:t>
            </a:r>
            <a:r>
              <a:rPr lang="en-US" sz="1200" b="1" dirty="0">
                <a:solidFill>
                  <a:srgbClr val="0000FF"/>
                </a:solidFill>
                <a:latin typeface="Arial"/>
                <a:ea typeface="+mn-ea"/>
              </a:rPr>
              <a:t> luminosity at all working points:</a:t>
            </a:r>
          </a:p>
          <a:p>
            <a:pPr defTabSz="685800" eaLnBrk="1" fontAlgn="auto" hangingPunct="1">
              <a:spcBef>
                <a:spcPts val="0"/>
              </a:spcBef>
              <a:spcAft>
                <a:spcPts val="0"/>
              </a:spcAft>
              <a:defRPr/>
            </a:pPr>
            <a:endParaRPr lang="en-US" sz="1125" dirty="0">
              <a:solidFill>
                <a:srgbClr val="0000FF"/>
              </a:solidFill>
              <a:latin typeface="Arial"/>
              <a:ea typeface="+mn-ea"/>
            </a:endParaRPr>
          </a:p>
          <a:p>
            <a:pPr marL="214313" indent="-214313" defTabSz="685800" eaLnBrk="1" fontAlgn="auto" hangingPunct="1">
              <a:spcBef>
                <a:spcPts val="0"/>
              </a:spcBef>
              <a:spcAft>
                <a:spcPts val="0"/>
              </a:spcAft>
              <a:buFont typeface="Arial" panose="020B0604020202020204" pitchFamily="34" charset="0"/>
              <a:buChar char="•"/>
              <a:defRPr/>
            </a:pPr>
            <a:r>
              <a:rPr lang="en-US" sz="1200" dirty="0">
                <a:solidFill>
                  <a:srgbClr val="0000FF"/>
                </a:solidFill>
                <a:latin typeface="Arial"/>
                <a:ea typeface="+mn-ea"/>
              </a:rPr>
              <a:t>A</a:t>
            </a:r>
            <a:r>
              <a:rPr lang="en-US" sz="1200" dirty="0" err="1">
                <a:solidFill>
                  <a:srgbClr val="0000FF"/>
                </a:solidFill>
                <a:latin typeface="Arial"/>
                <a:ea typeface="+mn-ea"/>
              </a:rPr>
              <a:t>llow</a:t>
            </a:r>
            <a:r>
              <a:rPr lang="en-US" sz="1200" dirty="0">
                <a:solidFill>
                  <a:srgbClr val="0000FF"/>
                </a:solidFill>
                <a:latin typeface="Arial"/>
                <a:ea typeface="+mn-ea"/>
              </a:rPr>
              <a:t> for 50 MW synchrotron radiation per beam. </a:t>
            </a:r>
          </a:p>
          <a:p>
            <a:pPr marL="214313" indent="-214313" defTabSz="685800" eaLnBrk="1" fontAlgn="auto" hangingPunct="1">
              <a:spcBef>
                <a:spcPts val="0"/>
              </a:spcBef>
              <a:spcAft>
                <a:spcPts val="0"/>
              </a:spcAft>
              <a:buFont typeface="Arial" panose="020B0604020202020204" pitchFamily="34" charset="0"/>
              <a:buChar char="•"/>
              <a:defRPr/>
            </a:pPr>
            <a:endParaRPr lang="en-US" sz="1200" dirty="0">
              <a:solidFill>
                <a:srgbClr val="0000FF"/>
              </a:solidFill>
              <a:latin typeface="Arial"/>
              <a:ea typeface="+mn-ea"/>
            </a:endParaRPr>
          </a:p>
          <a:p>
            <a:pPr marL="214313" indent="-214313" defTabSz="685800" eaLnBrk="1" fontAlgn="auto" hangingPunct="1">
              <a:spcBef>
                <a:spcPts val="0"/>
              </a:spcBef>
              <a:spcAft>
                <a:spcPts val="0"/>
              </a:spcAft>
              <a:buFont typeface="Arial" panose="020B0604020202020204" pitchFamily="34" charset="0"/>
              <a:buChar char="•"/>
              <a:defRPr/>
            </a:pPr>
            <a:r>
              <a:rPr lang="en-US" sz="1200" dirty="0">
                <a:solidFill>
                  <a:srgbClr val="0000FF"/>
                </a:solidFill>
                <a:latin typeface="Arial"/>
                <a:ea typeface="+mn-ea"/>
              </a:rPr>
              <a:t>Independent vacuum systems for electrons and positrons</a:t>
            </a:r>
          </a:p>
          <a:p>
            <a:pPr marL="214313" indent="-214313" defTabSz="685800" eaLnBrk="1" fontAlgn="auto" hangingPunct="1">
              <a:spcBef>
                <a:spcPts val="0"/>
              </a:spcBef>
              <a:spcAft>
                <a:spcPts val="0"/>
              </a:spcAft>
              <a:buFont typeface="Arial" panose="020B0604020202020204" pitchFamily="34" charset="0"/>
              <a:buChar char="•"/>
              <a:defRPr/>
            </a:pPr>
            <a:endParaRPr lang="en-US" sz="1200" dirty="0">
              <a:solidFill>
                <a:srgbClr val="0000FF"/>
              </a:solidFill>
              <a:latin typeface="Arial"/>
              <a:ea typeface="+mn-ea"/>
            </a:endParaRPr>
          </a:p>
          <a:p>
            <a:pPr marL="214313" indent="-214313" defTabSz="685800" eaLnBrk="1" fontAlgn="auto" hangingPunct="1">
              <a:spcBef>
                <a:spcPts val="0"/>
              </a:spcBef>
              <a:spcAft>
                <a:spcPts val="0"/>
              </a:spcAft>
              <a:buFont typeface="Arial" panose="020B0604020202020204" pitchFamily="34" charset="0"/>
              <a:buChar char="•"/>
              <a:defRPr/>
            </a:pPr>
            <a:r>
              <a:rPr lang="en-US" sz="1200" dirty="0">
                <a:solidFill>
                  <a:srgbClr val="0000FF"/>
                </a:solidFill>
                <a:latin typeface="Arial"/>
                <a:ea typeface="+mn-ea"/>
              </a:rPr>
              <a:t>F</a:t>
            </a:r>
            <a:r>
              <a:rPr lang="en-US" sz="1200" dirty="0" err="1">
                <a:solidFill>
                  <a:srgbClr val="0000FF"/>
                </a:solidFill>
                <a:latin typeface="Arial"/>
                <a:ea typeface="+mn-ea"/>
              </a:rPr>
              <a:t>ull</a:t>
            </a:r>
            <a:r>
              <a:rPr lang="en-US" sz="1200" dirty="0">
                <a:solidFill>
                  <a:srgbClr val="0000FF"/>
                </a:solidFill>
                <a:latin typeface="Arial"/>
                <a:ea typeface="+mn-ea"/>
              </a:rPr>
              <a:t> energy booster ring with top-up injection, collider permanently in collision mode</a:t>
            </a:r>
          </a:p>
          <a:p>
            <a:pPr marL="214313" indent="-214313" defTabSz="685800" eaLnBrk="1" fontAlgn="auto" hangingPunct="1">
              <a:spcBef>
                <a:spcPts val="0"/>
              </a:spcBef>
              <a:spcAft>
                <a:spcPts val="0"/>
              </a:spcAft>
              <a:buFont typeface="Arial" panose="020B0604020202020204" pitchFamily="34" charset="0"/>
              <a:buChar char="•"/>
              <a:defRPr/>
            </a:pPr>
            <a:endParaRPr lang="en-US" sz="1125" dirty="0">
              <a:solidFill>
                <a:srgbClr val="0000FF"/>
              </a:solidFill>
              <a:latin typeface="Arial"/>
              <a:ea typeface="+mn-ea"/>
            </a:endParaRPr>
          </a:p>
          <a:p>
            <a:pPr marL="214313" indent="-214313" defTabSz="685800" eaLnBrk="1" fontAlgn="auto" hangingPunct="1">
              <a:spcBef>
                <a:spcPts val="0"/>
              </a:spcBef>
              <a:spcAft>
                <a:spcPts val="0"/>
              </a:spcAft>
              <a:buFont typeface="Arial" panose="020B0604020202020204" pitchFamily="34" charset="0"/>
              <a:buChar char="•"/>
              <a:defRPr/>
            </a:pPr>
            <a:endParaRPr lang="en-CH" sz="1125" dirty="0">
              <a:solidFill>
                <a:srgbClr val="0000FF"/>
              </a:solidFill>
              <a:latin typeface="Arial"/>
              <a:ea typeface="+mn-ea"/>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nvGraphicFramePr>
        <p:xfrm>
          <a:off x="8947" y="1438976"/>
          <a:ext cx="6582724" cy="3174880"/>
        </p:xfrm>
        <a:graphic>
          <a:graphicData uri="http://schemas.openxmlformats.org/drawingml/2006/table">
            <a:tbl>
              <a:tblPr firstRow="1" bandRow="1"/>
              <a:tblGrid>
                <a:gridCol w="2402315">
                  <a:extLst>
                    <a:ext uri="{9D8B030D-6E8A-4147-A177-3AD203B41FA5}">
                      <a16:colId xmlns:a16="http://schemas.microsoft.com/office/drawing/2014/main" val="20000"/>
                    </a:ext>
                  </a:extLst>
                </a:gridCol>
                <a:gridCol w="1032029">
                  <a:extLst>
                    <a:ext uri="{9D8B030D-6E8A-4147-A177-3AD203B41FA5}">
                      <a16:colId xmlns:a16="http://schemas.microsoft.com/office/drawing/2014/main" val="20001"/>
                    </a:ext>
                  </a:extLst>
                </a:gridCol>
                <a:gridCol w="1005396">
                  <a:extLst>
                    <a:ext uri="{9D8B030D-6E8A-4147-A177-3AD203B41FA5}">
                      <a16:colId xmlns:a16="http://schemas.microsoft.com/office/drawing/2014/main" val="20004"/>
                    </a:ext>
                  </a:extLst>
                </a:gridCol>
                <a:gridCol w="1091954">
                  <a:extLst>
                    <a:ext uri="{9D8B030D-6E8A-4147-A177-3AD203B41FA5}">
                      <a16:colId xmlns:a16="http://schemas.microsoft.com/office/drawing/2014/main" val="20005"/>
                    </a:ext>
                  </a:extLst>
                </a:gridCol>
                <a:gridCol w="1051030">
                  <a:extLst>
                    <a:ext uri="{9D8B030D-6E8A-4147-A177-3AD203B41FA5}">
                      <a16:colId xmlns:a16="http://schemas.microsoft.com/office/drawing/2014/main" val="818795718"/>
                    </a:ext>
                  </a:extLst>
                </a:gridCol>
              </a:tblGrid>
              <a:tr h="203666">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800" b="1" dirty="0">
                          <a:solidFill>
                            <a:schemeClr val="bg1"/>
                          </a:solidFill>
                        </a:rPr>
                        <a:t>Parameter</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8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8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800" b="1" dirty="0">
                          <a:solidFill>
                            <a:schemeClr val="bg1"/>
                          </a:solidFill>
                        </a:rPr>
                        <a:t>H</a:t>
                      </a:r>
                      <a:r>
                        <a:rPr lang="de-AT" sz="800" b="1" baseline="0" dirty="0">
                          <a:solidFill>
                            <a:schemeClr val="bg1"/>
                          </a:solidFill>
                        </a:rPr>
                        <a:t> (ZH)</a:t>
                      </a:r>
                      <a:endParaRPr lang="de-AT" sz="8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800" b="1" dirty="0">
                          <a:solidFill>
                            <a:schemeClr val="bg1"/>
                          </a:solidFill>
                        </a:rPr>
                        <a:t>ttbar</a:t>
                      </a: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17145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800" b="1" kern="1200" dirty="0">
                          <a:solidFill>
                            <a:schemeClr val="tx1"/>
                          </a:solidFill>
                          <a:latin typeface="Arial"/>
                          <a:ea typeface="+mn-ea"/>
                          <a:cs typeface="+mn-cs"/>
                        </a:rPr>
                        <a:t>beam energy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800" b="1" kern="1200" dirty="0">
                          <a:solidFill>
                            <a:srgbClr val="FF0000"/>
                          </a:solidFill>
                          <a:latin typeface="Arial"/>
                          <a:ea typeface="+mn-ea"/>
                          <a:cs typeface="+mn-cs"/>
                        </a:rPr>
                        <a:t>45.6</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80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120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182.5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800" b="1" kern="1200" dirty="0">
                          <a:solidFill>
                            <a:schemeClr val="tx1"/>
                          </a:solidFill>
                          <a:latin typeface="Arial"/>
                          <a:ea typeface="+mn-ea"/>
                          <a:cs typeface="+mn-cs"/>
                        </a:rPr>
                        <a:t>beam current [mA]</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1270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800" b="1" kern="1200" dirty="0">
                          <a:solidFill>
                            <a:srgbClr val="FF0000"/>
                          </a:solidFill>
                          <a:latin typeface="Arial"/>
                          <a:ea typeface="+mn-ea"/>
                          <a:cs typeface="+mn-cs"/>
                        </a:rPr>
                        <a:t>137</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26.7</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4.9</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rgbClr val="FF0000"/>
                          </a:solidFill>
                          <a:latin typeface="Arial"/>
                          <a:ea typeface="+mn-ea"/>
                          <a:cs typeface="+mn-cs"/>
                        </a:rPr>
                        <a:t>number bunches/beam</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800" b="1" kern="1200" dirty="0">
                          <a:solidFill>
                            <a:srgbClr val="FF3300"/>
                          </a:solidFill>
                          <a:latin typeface="Arial"/>
                          <a:ea typeface="+mn-ea"/>
                          <a:cs typeface="+mn-cs"/>
                        </a:rPr>
                        <a:t>11200</a:t>
                      </a:r>
                      <a:endParaRPr kumimoji="0" lang="en-GB" sz="800" b="1" kern="1200" dirty="0">
                        <a:solidFill>
                          <a:srgbClr val="FF33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800" b="1" kern="1200" dirty="0">
                          <a:solidFill>
                            <a:srgbClr val="FF3300"/>
                          </a:solidFill>
                          <a:latin typeface="Arial"/>
                          <a:ea typeface="+mn-ea"/>
                          <a:cs typeface="+mn-cs"/>
                        </a:rPr>
                        <a:t>1780</a:t>
                      </a:r>
                      <a:endParaRPr kumimoji="0" lang="en-GB" sz="800" b="1" kern="1200" dirty="0">
                        <a:solidFill>
                          <a:srgbClr val="FF33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800" b="1" kern="1200" dirty="0">
                          <a:solidFill>
                            <a:srgbClr val="FF3300"/>
                          </a:solidFill>
                          <a:latin typeface="Arial"/>
                          <a:ea typeface="+mn-ea"/>
                          <a:cs typeface="+mn-cs"/>
                        </a:rPr>
                        <a:t>440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800" b="1" kern="1200" dirty="0">
                          <a:solidFill>
                            <a:srgbClr val="FF3300"/>
                          </a:solidFill>
                          <a:latin typeface="Arial"/>
                          <a:ea typeface="+mn-ea"/>
                          <a:cs typeface="+mn-cs"/>
                        </a:rPr>
                        <a:t>60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17145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800" b="1" kern="1200" dirty="0">
                          <a:solidFill>
                            <a:schemeClr val="tx1"/>
                          </a:solidFill>
                          <a:latin typeface="Arial"/>
                          <a:ea typeface="+mn-ea"/>
                          <a:cs typeface="+mn-cs"/>
                        </a:rPr>
                        <a:t>bunch intensity  [10</a:t>
                      </a:r>
                      <a:r>
                        <a:rPr kumimoji="0" lang="en-GB" sz="800" b="1" kern="1200" baseline="30000" dirty="0">
                          <a:solidFill>
                            <a:schemeClr val="tx1"/>
                          </a:solidFill>
                          <a:latin typeface="Arial"/>
                          <a:ea typeface="+mn-ea"/>
                          <a:cs typeface="+mn-cs"/>
                        </a:rPr>
                        <a:t>11</a:t>
                      </a:r>
                      <a:r>
                        <a:rPr kumimoji="0" lang="en-GB" sz="800" b="1" kern="1200" dirty="0">
                          <a:solidFill>
                            <a:schemeClr val="tx1"/>
                          </a:solidFill>
                          <a:latin typeface="Arial"/>
                          <a:ea typeface="+mn-ea"/>
                          <a:cs typeface="+mn-cs"/>
                        </a:rPr>
                        <a:t>]</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800" b="1" kern="1200" dirty="0">
                          <a:solidFill>
                            <a:schemeClr val="tx1"/>
                          </a:solidFill>
                          <a:latin typeface="Arial"/>
                          <a:ea typeface="+mn-ea"/>
                          <a:cs typeface="+mn-cs"/>
                        </a:rPr>
                        <a:t>2.14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1.45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1.15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1.55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800" b="1" kern="1200" dirty="0">
                          <a:solidFill>
                            <a:schemeClr val="tx1"/>
                          </a:solidFill>
                          <a:latin typeface="Arial"/>
                          <a:ea typeface="+mn-ea"/>
                          <a:cs typeface="+mn-cs"/>
                        </a:rPr>
                        <a:t>SR</a:t>
                      </a:r>
                      <a:r>
                        <a:rPr kumimoji="0" lang="en-GB" sz="800" b="1" kern="1200" baseline="0" dirty="0">
                          <a:solidFill>
                            <a:schemeClr val="tx1"/>
                          </a:solidFill>
                          <a:latin typeface="Arial"/>
                          <a:ea typeface="+mn-ea"/>
                          <a:cs typeface="+mn-cs"/>
                        </a:rPr>
                        <a:t> e</a:t>
                      </a:r>
                      <a:r>
                        <a:rPr kumimoji="0" lang="en-GB" sz="800" b="1" kern="1200" dirty="0">
                          <a:solidFill>
                            <a:schemeClr val="tx1"/>
                          </a:solidFill>
                          <a:latin typeface="Arial"/>
                          <a:ea typeface="+mn-ea"/>
                          <a:cs typeface="+mn-cs"/>
                        </a:rPr>
                        <a:t>nergy loss / turn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0.0394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0.374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1.89</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10.4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chemeClr val="tx1"/>
                          </a:solidFill>
                          <a:latin typeface="Arial"/>
                          <a:ea typeface="+mn-ea"/>
                          <a:cs typeface="+mn-cs"/>
                        </a:rPr>
                        <a:t>total RF voltage 400/800 MHz [GV]</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0.120/0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1.0/0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2.1/0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2.1/9.4</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800" b="1" kern="1200" dirty="0">
                          <a:solidFill>
                            <a:schemeClr val="tx1"/>
                          </a:solidFill>
                          <a:latin typeface="Arial" panose="020B0604020202020204" pitchFamily="34" charset="0"/>
                          <a:ea typeface="+mn-ea"/>
                          <a:cs typeface="Arial" panose="020B0604020202020204" pitchFamily="34" charset="0"/>
                        </a:rPr>
                        <a:t>long.</a:t>
                      </a:r>
                      <a:r>
                        <a:rPr kumimoji="0" lang="en-GB" sz="800" b="1" kern="1200" baseline="0" dirty="0">
                          <a:solidFill>
                            <a:schemeClr val="tx1"/>
                          </a:solidFill>
                          <a:latin typeface="Arial" panose="020B0604020202020204" pitchFamily="34" charset="0"/>
                          <a:ea typeface="+mn-ea"/>
                          <a:cs typeface="Arial" panose="020B0604020202020204" pitchFamily="34" charset="0"/>
                        </a:rPr>
                        <a:t> </a:t>
                      </a:r>
                      <a:r>
                        <a:rPr kumimoji="0" lang="en-GB" sz="800" b="1" kern="1200" dirty="0">
                          <a:solidFill>
                            <a:schemeClr val="tx1"/>
                          </a:solidFill>
                          <a:latin typeface="Arial" panose="020B0604020202020204" pitchFamily="34" charset="0"/>
                          <a:ea typeface="+mn-ea"/>
                          <a:cs typeface="Arial" panose="020B0604020202020204" pitchFamily="34" charset="0"/>
                        </a:rPr>
                        <a:t>damping time [turns]</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1158</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215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baseline="0" dirty="0">
                          <a:solidFill>
                            <a:schemeClr val="tx1"/>
                          </a:solidFill>
                          <a:latin typeface="Arial"/>
                          <a:ea typeface="+mn-ea"/>
                          <a:cs typeface="+mn-cs"/>
                        </a:rPr>
                        <a:t>64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18</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800" b="1" kern="1200" dirty="0">
                          <a:solidFill>
                            <a:schemeClr val="tx1"/>
                          </a:solidFill>
                          <a:latin typeface="Arial"/>
                          <a:ea typeface="+mn-ea"/>
                          <a:cs typeface="+mn-cs"/>
                        </a:rPr>
                        <a:t>horizontal beta*</a:t>
                      </a:r>
                      <a:r>
                        <a:rPr kumimoji="0" lang="de-AT" sz="800" b="1" kern="1200" baseline="0" dirty="0">
                          <a:solidFill>
                            <a:schemeClr val="tx1"/>
                          </a:solidFill>
                          <a:latin typeface="Arial"/>
                          <a:ea typeface="+mn-ea"/>
                          <a:cs typeface="+mn-cs"/>
                        </a:rPr>
                        <a:t> </a:t>
                      </a:r>
                      <a:r>
                        <a:rPr kumimoji="0" lang="en-GB" sz="800" b="1" kern="1200" dirty="0">
                          <a:solidFill>
                            <a:schemeClr val="tx1"/>
                          </a:solidFill>
                          <a:latin typeface="+mn-lt"/>
                          <a:ea typeface="+mn-ea"/>
                          <a:cs typeface="+mn-cs"/>
                        </a:rPr>
                        <a:t>[m]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800" b="1" kern="1200" dirty="0">
                          <a:solidFill>
                            <a:schemeClr val="tx1"/>
                          </a:solidFill>
                          <a:latin typeface="Arial"/>
                          <a:ea typeface="+mn-ea"/>
                          <a:cs typeface="+mn-cs"/>
                        </a:rPr>
                        <a:t>0.11</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800" b="1" kern="1200" dirty="0">
                          <a:solidFill>
                            <a:schemeClr val="tx1"/>
                          </a:solidFill>
                          <a:latin typeface="Arial"/>
                          <a:ea typeface="+mn-ea"/>
                          <a:cs typeface="+mn-cs"/>
                        </a:rPr>
                        <a:t>0.2</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800" b="1" kern="1200" dirty="0">
                          <a:solidFill>
                            <a:schemeClr val="tx1"/>
                          </a:solidFill>
                          <a:latin typeface="Arial"/>
                          <a:ea typeface="+mn-ea"/>
                          <a:cs typeface="+mn-cs"/>
                        </a:rPr>
                        <a:t>0.24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800" b="1" kern="1200" dirty="0">
                          <a:solidFill>
                            <a:schemeClr val="tx1"/>
                          </a:solidFill>
                          <a:latin typeface="Arial"/>
                          <a:ea typeface="+mn-ea"/>
                          <a:cs typeface="+mn-cs"/>
                        </a:rPr>
                        <a:t>1.0</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17658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vertical</a:t>
                      </a:r>
                      <a:r>
                        <a:rPr kumimoji="0" lang="en-US" sz="800" b="1" kern="1200" baseline="0" dirty="0">
                          <a:solidFill>
                            <a:schemeClr val="tx1"/>
                          </a:solidFill>
                          <a:latin typeface="Arial"/>
                          <a:ea typeface="+mn-ea"/>
                          <a:cs typeface="+mn-cs"/>
                        </a:rPr>
                        <a:t> beta* [mm]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800" b="1" kern="1200" dirty="0">
                          <a:solidFill>
                            <a:schemeClr val="tx1"/>
                          </a:solidFill>
                          <a:latin typeface="Arial"/>
                          <a:ea typeface="+mn-ea"/>
                          <a:cs typeface="+mn-cs"/>
                        </a:rPr>
                        <a:t>0.7</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800" b="1" kern="1200" dirty="0">
                          <a:solidFill>
                            <a:schemeClr val="tx1"/>
                          </a:solidFill>
                          <a:latin typeface="Arial"/>
                          <a:ea typeface="+mn-ea"/>
                          <a:cs typeface="+mn-cs"/>
                        </a:rPr>
                        <a:t>1.0</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1.0</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800" b="1" kern="1200" dirty="0">
                          <a:solidFill>
                            <a:schemeClr val="tx1"/>
                          </a:solidFill>
                          <a:latin typeface="Arial"/>
                          <a:ea typeface="+mn-ea"/>
                          <a:cs typeface="+mn-cs"/>
                        </a:rPr>
                        <a:t>1.6</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horizontal geometric emittance</a:t>
                      </a:r>
                      <a:r>
                        <a:rPr kumimoji="0" lang="en-US" sz="800" b="1" kern="1200" baseline="0" dirty="0">
                          <a:solidFill>
                            <a:schemeClr val="tx1"/>
                          </a:solidFill>
                          <a:latin typeface="Arial"/>
                          <a:ea typeface="+mn-ea"/>
                          <a:cs typeface="+mn-cs"/>
                        </a:rPr>
                        <a:t> [nm]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0.71</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2.17</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0.71</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1.59</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19428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vertical geom. emittance [pm]</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1.9</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2.2</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1.4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1.6</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vertical rms IP spot size [nm]</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36</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rgbClr val="FF0000"/>
                          </a:solidFill>
                          <a:latin typeface="Arial"/>
                          <a:ea typeface="+mn-ea"/>
                          <a:cs typeface="+mn-cs"/>
                        </a:rPr>
                        <a:t>47</a:t>
                      </a: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40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51</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beam-beam parameter </a:t>
                      </a:r>
                      <a:r>
                        <a:rPr kumimoji="0" lang="en-US" sz="800" b="1" kern="1200" dirty="0">
                          <a:solidFill>
                            <a:schemeClr val="tx1"/>
                          </a:solidFill>
                          <a:latin typeface="Symbol" panose="05050102010706020507" pitchFamily="18" charset="2"/>
                          <a:ea typeface="+mn-ea"/>
                          <a:cs typeface="+mn-cs"/>
                        </a:rPr>
                        <a:t>x</a:t>
                      </a:r>
                      <a:r>
                        <a:rPr kumimoji="0" lang="en-US" sz="800" b="1" kern="1200" baseline="-25000" dirty="0">
                          <a:solidFill>
                            <a:schemeClr val="tx1"/>
                          </a:solidFill>
                          <a:latin typeface="Arial"/>
                          <a:ea typeface="+mn-ea"/>
                          <a:cs typeface="+mn-cs"/>
                        </a:rPr>
                        <a:t>x</a:t>
                      </a:r>
                      <a:r>
                        <a:rPr kumimoji="0" lang="en-US" sz="800" b="1" kern="1200" dirty="0">
                          <a:solidFill>
                            <a:schemeClr val="tx1"/>
                          </a:solidFill>
                          <a:latin typeface="Arial"/>
                          <a:ea typeface="+mn-ea"/>
                          <a:cs typeface="+mn-cs"/>
                        </a:rPr>
                        <a:t> / </a:t>
                      </a:r>
                      <a:r>
                        <a:rPr kumimoji="0" lang="en-US" sz="800" b="1" kern="1200" dirty="0" err="1">
                          <a:solidFill>
                            <a:schemeClr val="tx1"/>
                          </a:solidFill>
                          <a:latin typeface="Symbol" panose="05050102010706020507" pitchFamily="18" charset="2"/>
                          <a:ea typeface="+mn-ea"/>
                          <a:cs typeface="+mn-cs"/>
                        </a:rPr>
                        <a:t>x</a:t>
                      </a:r>
                      <a:r>
                        <a:rPr kumimoji="0" lang="en-US" sz="800" b="1" kern="1200" baseline="-25000" dirty="0" err="1">
                          <a:solidFill>
                            <a:schemeClr val="tx1"/>
                          </a:solidFill>
                          <a:latin typeface="Arial"/>
                          <a:ea typeface="+mn-ea"/>
                          <a:cs typeface="+mn-cs"/>
                        </a:rPr>
                        <a:t>y</a:t>
                      </a:r>
                      <a:endParaRPr kumimoji="0" lang="en-GB" sz="800" b="1" kern="1200" baseline="-250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0.002/0.0973</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0.013/0.128</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0.010/0.088</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0.073/0.134</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rgbClr val="FF0000"/>
                          </a:solidFill>
                          <a:latin typeface="Arial"/>
                          <a:ea typeface="+mn-ea"/>
                          <a:cs typeface="+mn-cs"/>
                        </a:rPr>
                        <a:t>rms bunch length </a:t>
                      </a:r>
                      <a:r>
                        <a:rPr kumimoji="0" lang="en-US" sz="800" b="1" kern="1200" dirty="0">
                          <a:solidFill>
                            <a:schemeClr val="tx1"/>
                          </a:solidFill>
                          <a:latin typeface="Arial"/>
                          <a:ea typeface="+mn-ea"/>
                          <a:cs typeface="+mn-cs"/>
                        </a:rPr>
                        <a:t>with SR / </a:t>
                      </a:r>
                      <a:r>
                        <a:rPr kumimoji="0" lang="en-US" sz="800" b="1" kern="1200" dirty="0">
                          <a:solidFill>
                            <a:srgbClr val="FF0000"/>
                          </a:solidFill>
                          <a:latin typeface="Arial"/>
                          <a:ea typeface="+mn-ea"/>
                          <a:cs typeface="+mn-cs"/>
                        </a:rPr>
                        <a:t>BS [mm]</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5.6 / </a:t>
                      </a:r>
                      <a:r>
                        <a:rPr kumimoji="0" lang="en-US" sz="800" b="1" kern="1200" dirty="0">
                          <a:solidFill>
                            <a:srgbClr val="FF0000"/>
                          </a:solidFill>
                          <a:latin typeface="Arial"/>
                          <a:ea typeface="+mn-ea"/>
                          <a:cs typeface="+mn-cs"/>
                        </a:rPr>
                        <a:t>15.5</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800" b="1" kern="1200" dirty="0">
                          <a:solidFill>
                            <a:schemeClr val="tx1"/>
                          </a:solidFill>
                          <a:latin typeface="Arial"/>
                          <a:ea typeface="+mn-ea"/>
                          <a:cs typeface="+mn-cs"/>
                        </a:rPr>
                        <a:t>3.5 / </a:t>
                      </a:r>
                      <a:r>
                        <a:rPr kumimoji="0" lang="de-AT" sz="800" b="1" kern="1200" dirty="0">
                          <a:solidFill>
                            <a:srgbClr val="FF0000"/>
                          </a:solidFill>
                          <a:latin typeface="Arial"/>
                          <a:ea typeface="+mn-ea"/>
                          <a:cs typeface="+mn-cs"/>
                        </a:rPr>
                        <a:t>5.4</a:t>
                      </a: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800" b="1" kern="1200" dirty="0">
                          <a:solidFill>
                            <a:schemeClr val="tx1"/>
                          </a:solidFill>
                          <a:latin typeface="Arial"/>
                          <a:ea typeface="+mn-ea"/>
                          <a:cs typeface="+mn-cs"/>
                        </a:rPr>
                        <a:t>3.4 / </a:t>
                      </a:r>
                      <a:r>
                        <a:rPr kumimoji="0" lang="en-US" sz="800" b="1" kern="1200" dirty="0">
                          <a:solidFill>
                            <a:srgbClr val="FF0000"/>
                          </a:solidFill>
                          <a:latin typeface="Arial"/>
                          <a:ea typeface="+mn-ea"/>
                          <a:cs typeface="+mn-cs"/>
                        </a:rPr>
                        <a:t>4.7</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1.8 / </a:t>
                      </a:r>
                      <a:r>
                        <a:rPr kumimoji="0" lang="en-US" sz="800" b="1" kern="1200" dirty="0">
                          <a:solidFill>
                            <a:srgbClr val="FF0000"/>
                          </a:solidFill>
                          <a:latin typeface="Arial"/>
                          <a:ea typeface="+mn-ea"/>
                          <a:cs typeface="+mn-cs"/>
                        </a:rPr>
                        <a:t>2.</a:t>
                      </a:r>
                      <a:r>
                        <a:rPr kumimoji="0" lang="en-GB" sz="800" b="1" kern="1200" dirty="0">
                          <a:solidFill>
                            <a:srgbClr val="FF0000"/>
                          </a:solidFill>
                          <a:latin typeface="Arial"/>
                          <a:ea typeface="+mn-ea"/>
                          <a:cs typeface="+mn-cs"/>
                        </a:rPr>
                        <a:t>2</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rgbClr val="FF0000"/>
                          </a:solidFill>
                          <a:latin typeface="Arial"/>
                          <a:ea typeface="+mn-ea"/>
                          <a:cs typeface="+mn-cs"/>
                        </a:rPr>
                        <a:t>luminosity per IP [10</a:t>
                      </a:r>
                      <a:r>
                        <a:rPr kumimoji="0" lang="en-US" sz="800" b="1" kern="1200" baseline="30000" dirty="0">
                          <a:solidFill>
                            <a:srgbClr val="FF0000"/>
                          </a:solidFill>
                          <a:latin typeface="Arial"/>
                          <a:ea typeface="+mn-ea"/>
                          <a:cs typeface="+mn-cs"/>
                        </a:rPr>
                        <a:t>34</a:t>
                      </a:r>
                      <a:r>
                        <a:rPr kumimoji="0" lang="en-US" sz="800" b="1" kern="1200" dirty="0">
                          <a:solidFill>
                            <a:srgbClr val="FF0000"/>
                          </a:solidFill>
                          <a:latin typeface="Arial"/>
                          <a:ea typeface="+mn-ea"/>
                          <a:cs typeface="+mn-cs"/>
                        </a:rPr>
                        <a:t> cm</a:t>
                      </a:r>
                      <a:r>
                        <a:rPr kumimoji="0" lang="en-US" sz="800" b="1" kern="1200" baseline="30000" dirty="0">
                          <a:solidFill>
                            <a:srgbClr val="FF0000"/>
                          </a:solidFill>
                          <a:latin typeface="Arial"/>
                          <a:ea typeface="+mn-ea"/>
                          <a:cs typeface="+mn-cs"/>
                        </a:rPr>
                        <a:t>-2</a:t>
                      </a:r>
                      <a:r>
                        <a:rPr kumimoji="0" lang="en-US" sz="800" b="1" kern="1200" dirty="0">
                          <a:solidFill>
                            <a:srgbClr val="FF0000"/>
                          </a:solidFill>
                          <a:latin typeface="Arial"/>
                          <a:ea typeface="+mn-ea"/>
                          <a:cs typeface="+mn-cs"/>
                        </a:rPr>
                        <a:t>s</a:t>
                      </a:r>
                      <a:r>
                        <a:rPr kumimoji="0" lang="en-US" sz="800" b="1" kern="1200" baseline="30000" dirty="0">
                          <a:solidFill>
                            <a:srgbClr val="FF0000"/>
                          </a:solidFill>
                          <a:latin typeface="Arial"/>
                          <a:ea typeface="+mn-ea"/>
                          <a:cs typeface="+mn-cs"/>
                        </a:rPr>
                        <a:t>-1</a:t>
                      </a:r>
                      <a:r>
                        <a:rPr kumimoji="0" lang="en-US" sz="800" b="1" kern="1200" dirty="0">
                          <a:solidFill>
                            <a:srgbClr val="FF0000"/>
                          </a:solidFill>
                          <a:latin typeface="Arial"/>
                          <a:ea typeface="+mn-ea"/>
                          <a:cs typeface="+mn-cs"/>
                        </a:rPr>
                        <a:t>]</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140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20</a:t>
                      </a:r>
                      <a:endParaRPr kumimoji="0" lang="en-GB" sz="800" b="1" kern="1200" dirty="0">
                        <a:solidFill>
                          <a:srgbClr val="FF0000"/>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≥5.0</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1.25</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rgbClr val="FF0000"/>
                          </a:solidFill>
                          <a:latin typeface="Arial"/>
                          <a:ea typeface="+mn-ea"/>
                          <a:cs typeface="+mn-cs"/>
                        </a:rPr>
                        <a:t>total integrated luminosity / IP / year [ab</a:t>
                      </a:r>
                      <a:r>
                        <a:rPr kumimoji="0" lang="en-US" sz="800" b="1" kern="1200" baseline="30000" dirty="0">
                          <a:solidFill>
                            <a:srgbClr val="FF0000"/>
                          </a:solidFill>
                          <a:latin typeface="Arial"/>
                          <a:ea typeface="+mn-ea"/>
                          <a:cs typeface="+mn-cs"/>
                        </a:rPr>
                        <a:t>-1</a:t>
                      </a:r>
                      <a:r>
                        <a:rPr kumimoji="0" lang="en-US" sz="800" b="1" kern="1200" dirty="0">
                          <a:solidFill>
                            <a:srgbClr val="FF0000"/>
                          </a:solidFill>
                          <a:latin typeface="Arial"/>
                          <a:ea typeface="+mn-ea"/>
                          <a:cs typeface="+mn-cs"/>
                        </a:rPr>
                        <a:t>/</a:t>
                      </a:r>
                      <a:r>
                        <a:rPr kumimoji="0" lang="en-US" sz="800" b="1" kern="1200" dirty="0" err="1">
                          <a:solidFill>
                            <a:srgbClr val="FF0000"/>
                          </a:solidFill>
                          <a:latin typeface="Arial"/>
                          <a:ea typeface="+mn-ea"/>
                          <a:cs typeface="+mn-cs"/>
                        </a:rPr>
                        <a:t>yr</a:t>
                      </a:r>
                      <a:r>
                        <a:rPr kumimoji="0" lang="en-US" sz="800" b="1" kern="1200" dirty="0">
                          <a:solidFill>
                            <a:srgbClr val="FF0000"/>
                          </a:solidFill>
                          <a:latin typeface="Arial"/>
                          <a:ea typeface="+mn-ea"/>
                          <a:cs typeface="+mn-cs"/>
                        </a:rPr>
                        <a:t>]</a:t>
                      </a:r>
                      <a:endParaRPr kumimoji="0" lang="en-GB" sz="8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17</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2.4</a:t>
                      </a:r>
                      <a:endParaRPr kumimoji="0" lang="en-GB" sz="800" b="1" kern="1200" dirty="0">
                        <a:solidFill>
                          <a:srgbClr val="FF0000"/>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0.6</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rgbClr val="FF0000"/>
                          </a:solidFill>
                          <a:latin typeface="Arial"/>
                          <a:ea typeface="+mn-ea"/>
                          <a:cs typeface="+mn-cs"/>
                        </a:rPr>
                        <a:t>0.15</a:t>
                      </a:r>
                      <a:endParaRPr kumimoji="0" lang="en-GB" sz="800" b="1" kern="1200" dirty="0">
                        <a:solidFill>
                          <a:srgbClr val="FF0000"/>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1714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800" b="1" kern="1200" dirty="0">
                          <a:solidFill>
                            <a:schemeClr val="tx1"/>
                          </a:solidFill>
                          <a:latin typeface="Arial"/>
                          <a:ea typeface="+mn-ea"/>
                          <a:cs typeface="+mn-cs"/>
                        </a:rPr>
                        <a:t>beam lifetime rad Bhabha + BS [min]</a:t>
                      </a:r>
                      <a:endParaRPr kumimoji="0" lang="en-GB" sz="8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15</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baseline="0" dirty="0">
                          <a:solidFill>
                            <a:schemeClr val="tx1"/>
                          </a:solidFill>
                          <a:latin typeface="Arial"/>
                          <a:ea typeface="+mn-ea"/>
                          <a:cs typeface="+mn-cs"/>
                        </a:rPr>
                        <a:t>12</a:t>
                      </a:r>
                      <a:endParaRPr kumimoji="0" lang="en-GB" sz="8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12</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800" b="1" kern="1200" dirty="0">
                          <a:solidFill>
                            <a:schemeClr val="tx1"/>
                          </a:solidFill>
                          <a:latin typeface="Arial"/>
                          <a:ea typeface="+mn-ea"/>
                          <a:cs typeface="+mn-cs"/>
                        </a:rPr>
                        <a:t>11</a:t>
                      </a:r>
                      <a:endParaRPr kumimoji="0" lang="en-GB" sz="8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26548901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85725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defTabSz="685800" eaLnBrk="1" hangingPunct="1">
              <a:defRPr/>
            </a:pPr>
            <a:r>
              <a:rPr lang="fr-CH" sz="2400" dirty="0"/>
              <a:t>  </a:t>
            </a:r>
            <a:r>
              <a:rPr lang="en-US" sz="2400" dirty="0"/>
              <a:t>FCC-</a:t>
            </a:r>
            <a:r>
              <a:rPr lang="en-US" sz="2400" dirty="0" err="1"/>
              <a:t>hh</a:t>
            </a:r>
            <a:r>
              <a:rPr lang="en-US" sz="2400" dirty="0"/>
              <a:t> Main M</a:t>
            </a:r>
            <a:r>
              <a:rPr lang="en-US" sz="2400" dirty="0" err="1"/>
              <a:t>achine</a:t>
            </a:r>
            <a:r>
              <a:rPr lang="en-US" sz="2400" dirty="0"/>
              <a:t> P</a:t>
            </a:r>
            <a:r>
              <a:rPr lang="en-US" sz="2400" dirty="0" err="1"/>
              <a:t>arameters</a:t>
            </a:r>
            <a:endParaRPr lang="en-US" sz="2400"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47" y="900902"/>
            <a:ext cx="1451540" cy="490719"/>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7983387" y="6418217"/>
            <a:ext cx="671979" cy="230832"/>
          </a:xfrm>
          <a:prstGeom prst="rect">
            <a:avLst/>
          </a:prstGeom>
          <a:solidFill>
            <a:schemeClr val="accent5">
              <a:lumMod val="20000"/>
              <a:lumOff val="80000"/>
            </a:schemeClr>
          </a:solidFill>
        </p:spPr>
        <p:txBody>
          <a:bodyPr wrap="none" rtlCol="0">
            <a:spAutoFit/>
          </a:bodyPr>
          <a:lstStyle/>
          <a:p>
            <a:pPr defTabSz="685800" eaLnBrk="1" fontAlgn="auto" hangingPunct="1">
              <a:spcBef>
                <a:spcPts val="0"/>
              </a:spcBef>
              <a:spcAft>
                <a:spcPts val="0"/>
              </a:spcAft>
              <a:defRPr/>
            </a:pPr>
            <a:r>
              <a:rPr lang="en-US" sz="900" dirty="0">
                <a:solidFill>
                  <a:prstClr val="black"/>
                </a:solidFill>
                <a:latin typeface="Calibri" panose="020F0502020204030204"/>
                <a:ea typeface="+mn-ea"/>
              </a:rPr>
              <a:t>F. Gianotti</a:t>
            </a:r>
            <a:endParaRPr lang="en-GB" sz="900" dirty="0">
              <a:solidFill>
                <a:prstClr val="black"/>
              </a:solidFill>
              <a:latin typeface="Calibri" panose="020F0502020204030204"/>
              <a:ea typeface="+mn-ea"/>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39767" y="5293000"/>
            <a:ext cx="4809330" cy="113107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800" eaLnBrk="1" fontAlgn="auto" hangingPunct="1">
              <a:spcBef>
                <a:spcPts val="0"/>
              </a:spcBef>
              <a:spcAft>
                <a:spcPts val="0"/>
              </a:spcAft>
              <a:defRPr/>
            </a:pPr>
            <a:r>
              <a:rPr lang="en-US" altLang="en-US" sz="1125" dirty="0">
                <a:solidFill>
                  <a:srgbClr val="44546A"/>
                </a:solidFill>
                <a:latin typeface="Calibri" panose="020F0502020204030204"/>
                <a:ea typeface="+mn-ea"/>
              </a:rPr>
              <a:t>Formidable challenges: </a:t>
            </a:r>
          </a:p>
          <a:p>
            <a:pPr defTabSz="685800" eaLnBrk="1" fontAlgn="auto" hangingPunct="1">
              <a:spcBef>
                <a:spcPts val="0"/>
              </a:spcBef>
              <a:spcAft>
                <a:spcPts val="0"/>
              </a:spcAft>
              <a:buClr>
                <a:srgbClr val="44546A"/>
              </a:buClr>
              <a:buFont typeface="Wingdings" pitchFamily="2" charset="2"/>
              <a:buChar char="q"/>
              <a:defRPr/>
            </a:pPr>
            <a:r>
              <a:rPr lang="en-US" altLang="en-US" sz="1125" dirty="0">
                <a:solidFill>
                  <a:srgbClr val="007742"/>
                </a:solidFill>
                <a:latin typeface="Calibri" panose="020F0502020204030204"/>
                <a:ea typeface="+mn-ea"/>
              </a:rPr>
              <a:t> </a:t>
            </a:r>
            <a:r>
              <a:rPr lang="en-US" altLang="en-US" sz="1125" dirty="0">
                <a:solidFill>
                  <a:srgbClr val="C00000"/>
                </a:solidFill>
                <a:latin typeface="Calibri" panose="020F0502020204030204"/>
                <a:ea typeface="+mn-ea"/>
              </a:rPr>
              <a:t>high-field superconducting magnets</a:t>
            </a:r>
            <a:r>
              <a:rPr lang="en-US" altLang="en-US" sz="1125" dirty="0">
                <a:solidFill>
                  <a:srgbClr val="44546A"/>
                </a:solidFill>
                <a:latin typeface="Calibri" panose="020F0502020204030204"/>
                <a:ea typeface="+mn-ea"/>
              </a:rPr>
              <a:t>:</a:t>
            </a:r>
            <a:r>
              <a:rPr lang="en-US" altLang="en-US" sz="1125" dirty="0">
                <a:solidFill>
                  <a:prstClr val="black"/>
                </a:solidFill>
                <a:latin typeface="Calibri" panose="020F0502020204030204"/>
                <a:ea typeface="+mn-ea"/>
              </a:rPr>
              <a:t> </a:t>
            </a:r>
            <a:r>
              <a:rPr lang="en-US" altLang="en-US" sz="1125" dirty="0">
                <a:solidFill>
                  <a:srgbClr val="C00000"/>
                </a:solidFill>
                <a:latin typeface="Calibri" panose="020F0502020204030204"/>
                <a:ea typeface="+mn-ea"/>
              </a:rPr>
              <a:t>14 - 20 T</a:t>
            </a:r>
          </a:p>
          <a:p>
            <a:pPr defTabSz="685800" eaLnBrk="1" fontAlgn="auto" hangingPunct="1">
              <a:spcBef>
                <a:spcPts val="0"/>
              </a:spcBef>
              <a:spcAft>
                <a:spcPts val="0"/>
              </a:spcAft>
              <a:buClr>
                <a:srgbClr val="44546A"/>
              </a:buClr>
              <a:buFont typeface="Wingdings" pitchFamily="2" charset="2"/>
              <a:buChar char="q"/>
              <a:defRPr/>
            </a:pPr>
            <a:r>
              <a:rPr lang="en-US" altLang="en-US" sz="1125" dirty="0">
                <a:solidFill>
                  <a:srgbClr val="C00000"/>
                </a:solidFill>
                <a:latin typeface="Calibri" panose="020F0502020204030204"/>
                <a:ea typeface="+mn-ea"/>
              </a:rPr>
              <a:t> power load </a:t>
            </a:r>
            <a:r>
              <a:rPr lang="en-US" altLang="en-US" sz="1125" dirty="0">
                <a:solidFill>
                  <a:srgbClr val="44546A"/>
                </a:solidFill>
                <a:latin typeface="Calibri" panose="020F0502020204030204"/>
                <a:ea typeface="+mn-ea"/>
              </a:rPr>
              <a:t>in arcs from </a:t>
            </a:r>
            <a:r>
              <a:rPr lang="en-US" altLang="en-US" sz="1125" dirty="0">
                <a:solidFill>
                  <a:srgbClr val="C00000"/>
                </a:solidFill>
                <a:latin typeface="Calibri" panose="020F0502020204030204"/>
                <a:ea typeface="+mn-ea"/>
              </a:rPr>
              <a:t>synchrotron radiation</a:t>
            </a:r>
            <a:r>
              <a:rPr lang="en-US" altLang="en-US" sz="1125" dirty="0">
                <a:solidFill>
                  <a:prstClr val="black"/>
                </a:solidFill>
                <a:latin typeface="Calibri" panose="020F0502020204030204"/>
                <a:ea typeface="+mn-ea"/>
              </a:rPr>
              <a:t>:</a:t>
            </a:r>
            <a:r>
              <a:rPr lang="en-US" altLang="en-US" sz="1125" dirty="0">
                <a:solidFill>
                  <a:srgbClr val="C00000"/>
                </a:solidFill>
                <a:latin typeface="Calibri" panose="020F0502020204030204"/>
                <a:ea typeface="+mn-ea"/>
              </a:rPr>
              <a:t> 4 MW </a:t>
            </a:r>
            <a:r>
              <a:rPr lang="en-US" altLang="en-US" sz="1125" dirty="0">
                <a:solidFill>
                  <a:srgbClr val="44546A"/>
                </a:solidFill>
                <a:latin typeface="Calibri" panose="020F0502020204030204"/>
                <a:ea typeface="+mn-ea"/>
                <a:sym typeface="Wingdings" pitchFamily="2" charset="2"/>
              </a:rPr>
              <a:t> cryogenics,</a:t>
            </a:r>
            <a:r>
              <a:rPr lang="en-US" altLang="en-US" sz="1125" dirty="0">
                <a:solidFill>
                  <a:srgbClr val="44546A"/>
                </a:solidFill>
                <a:latin typeface="Calibri" panose="020F0502020204030204"/>
                <a:ea typeface="+mn-ea"/>
              </a:rPr>
              <a:t> vacuum</a:t>
            </a:r>
          </a:p>
          <a:p>
            <a:pPr defTabSz="685800" eaLnBrk="1" fontAlgn="auto" hangingPunct="1">
              <a:spcBef>
                <a:spcPts val="0"/>
              </a:spcBef>
              <a:spcAft>
                <a:spcPts val="0"/>
              </a:spcAft>
              <a:buClr>
                <a:srgbClr val="44546A"/>
              </a:buClr>
              <a:buFont typeface="Wingdings" pitchFamily="2" charset="2"/>
              <a:buChar char="q"/>
              <a:defRPr/>
            </a:pPr>
            <a:r>
              <a:rPr lang="en-US" altLang="en-US" sz="1125" dirty="0">
                <a:solidFill>
                  <a:prstClr val="black"/>
                </a:solidFill>
                <a:latin typeface="Calibri" panose="020F0502020204030204"/>
                <a:ea typeface="+mn-ea"/>
              </a:rPr>
              <a:t> </a:t>
            </a:r>
            <a:r>
              <a:rPr lang="en-US" altLang="en-US" sz="1125" dirty="0">
                <a:solidFill>
                  <a:srgbClr val="C00000"/>
                </a:solidFill>
                <a:latin typeface="Calibri" panose="020F0502020204030204"/>
                <a:ea typeface="+mn-ea"/>
              </a:rPr>
              <a:t>stored beam energy</a:t>
            </a:r>
            <a:r>
              <a:rPr lang="en-US" altLang="en-US" sz="1125" dirty="0">
                <a:solidFill>
                  <a:prstClr val="black"/>
                </a:solidFill>
                <a:latin typeface="Calibri" panose="020F0502020204030204"/>
                <a:ea typeface="+mn-ea"/>
              </a:rPr>
              <a:t>:</a:t>
            </a:r>
            <a:r>
              <a:rPr lang="en-US" altLang="en-US" sz="1125" dirty="0">
                <a:solidFill>
                  <a:srgbClr val="C00000"/>
                </a:solidFill>
                <a:latin typeface="Calibri" panose="020F0502020204030204"/>
                <a:ea typeface="+mn-ea"/>
              </a:rPr>
              <a:t> ~ 9 GJ </a:t>
            </a:r>
            <a:r>
              <a:rPr lang="en-US" altLang="en-US" sz="1125" dirty="0">
                <a:solidFill>
                  <a:srgbClr val="44546A"/>
                </a:solidFill>
                <a:latin typeface="Calibri" panose="020F0502020204030204"/>
                <a:ea typeface="+mn-ea"/>
                <a:sym typeface="Wingdings" pitchFamily="2" charset="2"/>
              </a:rPr>
              <a:t> machine protection</a:t>
            </a:r>
          </a:p>
          <a:p>
            <a:pPr defTabSz="685800" eaLnBrk="1" fontAlgn="auto" hangingPunct="1">
              <a:spcBef>
                <a:spcPts val="0"/>
              </a:spcBef>
              <a:spcAft>
                <a:spcPts val="0"/>
              </a:spcAft>
              <a:buClr>
                <a:srgbClr val="44546A"/>
              </a:buClr>
              <a:buFont typeface="Wingdings" pitchFamily="2" charset="2"/>
              <a:buChar char="q"/>
              <a:defRPr/>
            </a:pPr>
            <a:r>
              <a:rPr lang="en-US" altLang="en-US" sz="1125" dirty="0">
                <a:solidFill>
                  <a:srgbClr val="C00000"/>
                </a:solidFill>
                <a:latin typeface="Calibri" panose="020F0502020204030204"/>
                <a:ea typeface="+mn-ea"/>
                <a:sym typeface="Wingdings" pitchFamily="2" charset="2"/>
              </a:rPr>
              <a:t> </a:t>
            </a:r>
            <a:r>
              <a:rPr lang="en-US" altLang="en-US" sz="1125" dirty="0">
                <a:solidFill>
                  <a:srgbClr val="C00000"/>
                </a:solidFill>
                <a:latin typeface="Calibri" panose="020F0502020204030204"/>
                <a:ea typeface="+mn-ea"/>
              </a:rPr>
              <a:t>pile-up</a:t>
            </a:r>
            <a:r>
              <a:rPr lang="en-US" altLang="en-US" sz="1125" dirty="0">
                <a:solidFill>
                  <a:prstClr val="black"/>
                </a:solidFill>
                <a:latin typeface="Calibri" panose="020F0502020204030204"/>
                <a:ea typeface="+mn-ea"/>
              </a:rPr>
              <a:t> </a:t>
            </a:r>
            <a:r>
              <a:rPr lang="en-US" altLang="en-US" sz="1125" dirty="0">
                <a:solidFill>
                  <a:srgbClr val="44546A"/>
                </a:solidFill>
                <a:latin typeface="Calibri" panose="020F0502020204030204"/>
                <a:ea typeface="+mn-ea"/>
              </a:rPr>
              <a:t>in the detectors: ~</a:t>
            </a:r>
            <a:r>
              <a:rPr lang="en-US" altLang="en-US" sz="1125" dirty="0">
                <a:solidFill>
                  <a:srgbClr val="C00000"/>
                </a:solidFill>
                <a:latin typeface="Calibri" panose="020F0502020204030204"/>
                <a:ea typeface="+mn-ea"/>
              </a:rPr>
              <a:t>1000 events</a:t>
            </a:r>
            <a:r>
              <a:rPr lang="en-US" altLang="en-US" sz="1125" dirty="0">
                <a:solidFill>
                  <a:srgbClr val="44546A"/>
                </a:solidFill>
                <a:latin typeface="Calibri" panose="020F0502020204030204"/>
                <a:ea typeface="+mn-ea"/>
              </a:rPr>
              <a:t>/</a:t>
            </a:r>
            <a:r>
              <a:rPr lang="en-US" altLang="en-US" sz="1125" dirty="0" err="1">
                <a:solidFill>
                  <a:srgbClr val="44546A"/>
                </a:solidFill>
                <a:latin typeface="Calibri" panose="020F0502020204030204"/>
                <a:ea typeface="+mn-ea"/>
              </a:rPr>
              <a:t>xing</a:t>
            </a:r>
            <a:endParaRPr lang="en-US" altLang="en-US" sz="1125" dirty="0">
              <a:solidFill>
                <a:srgbClr val="44546A"/>
              </a:solidFill>
              <a:latin typeface="Calibri" panose="020F0502020204030204"/>
              <a:ea typeface="+mn-ea"/>
            </a:endParaRPr>
          </a:p>
          <a:p>
            <a:pPr defTabSz="685800" eaLnBrk="1" fontAlgn="auto" hangingPunct="1">
              <a:spcBef>
                <a:spcPts val="0"/>
              </a:spcBef>
              <a:spcAft>
                <a:spcPts val="0"/>
              </a:spcAft>
              <a:buClr>
                <a:srgbClr val="44546A"/>
              </a:buClr>
              <a:buFont typeface="Wingdings" pitchFamily="2" charset="2"/>
              <a:buChar char="q"/>
              <a:defRPr/>
            </a:pPr>
            <a:r>
              <a:rPr lang="en-US" altLang="en-US" sz="1125" dirty="0">
                <a:solidFill>
                  <a:srgbClr val="C00000"/>
                </a:solidFill>
                <a:latin typeface="Calibri" panose="020F0502020204030204"/>
                <a:ea typeface="+mn-ea"/>
              </a:rPr>
              <a:t> optimization of energy consumption</a:t>
            </a:r>
            <a:r>
              <a:rPr lang="en-US" altLang="en-US" sz="1125" dirty="0">
                <a:solidFill>
                  <a:prstClr val="black"/>
                </a:solidFill>
                <a:latin typeface="Calibri" panose="020F0502020204030204"/>
                <a:ea typeface="+mn-ea"/>
              </a:rPr>
              <a:t>: </a:t>
            </a:r>
            <a:r>
              <a:rPr lang="en-US" altLang="en-US" sz="1125" dirty="0">
                <a:solidFill>
                  <a:srgbClr val="44546A"/>
                </a:solidFill>
                <a:latin typeface="Calibri" panose="020F0502020204030204"/>
                <a:ea typeface="+mn-ea"/>
                <a:sym typeface="Wingdings" pitchFamily="2" charset="2"/>
              </a:rPr>
              <a:t> R&amp;D </a:t>
            </a:r>
            <a:r>
              <a:rPr lang="en-US" altLang="en-US" sz="1050" dirty="0">
                <a:solidFill>
                  <a:srgbClr val="44546A"/>
                </a:solidFill>
                <a:latin typeface="Calibri" panose="020F0502020204030204"/>
                <a:ea typeface="+mn-ea"/>
                <a:sym typeface="Wingdings" pitchFamily="2" charset="2"/>
              </a:rPr>
              <a:t>on </a:t>
            </a:r>
            <a:r>
              <a:rPr lang="en-US" altLang="en-US" sz="1050" dirty="0" err="1">
                <a:solidFill>
                  <a:srgbClr val="44546A"/>
                </a:solidFill>
                <a:latin typeface="Calibri" panose="020F0502020204030204"/>
                <a:ea typeface="+mn-ea"/>
                <a:sym typeface="Wingdings" pitchFamily="2" charset="2"/>
              </a:rPr>
              <a:t>cryo</a:t>
            </a:r>
            <a:r>
              <a:rPr lang="en-US" altLang="en-US" sz="1050" dirty="0">
                <a:solidFill>
                  <a:srgbClr val="44546A"/>
                </a:solidFill>
                <a:latin typeface="Calibri" panose="020F0502020204030204"/>
                <a:ea typeface="+mn-ea"/>
                <a:sym typeface="Wingdings" pitchFamily="2" charset="2"/>
              </a:rPr>
              <a:t>, HTS, beam current, … </a:t>
            </a:r>
            <a:endParaRPr lang="en-US" altLang="en-US" sz="1050" dirty="0">
              <a:solidFill>
                <a:srgbClr val="44546A"/>
              </a:solidFill>
              <a:latin typeface="Calibri" panose="020F0502020204030204"/>
              <a:ea typeface="+mn-ea"/>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5313683" y="5293000"/>
            <a:ext cx="3185487" cy="1038746"/>
          </a:xfrm>
          <a:prstGeom prst="rect">
            <a:avLst/>
          </a:prstGeom>
          <a:noFill/>
        </p:spPr>
        <p:txBody>
          <a:bodyPr wrap="none" lIns="0" tIns="0" rIns="0" bIns="0" rtlCol="0">
            <a:spAutoFit/>
          </a:bodyPr>
          <a:lstStyle/>
          <a:p>
            <a:pPr defTabSz="685800" eaLnBrk="1" fontAlgn="auto" hangingPunct="1">
              <a:spcBef>
                <a:spcPts val="0"/>
              </a:spcBef>
              <a:spcAft>
                <a:spcPts val="0"/>
              </a:spcAft>
              <a:buClr>
                <a:srgbClr val="44546A"/>
              </a:buClr>
              <a:defRPr/>
            </a:pPr>
            <a:r>
              <a:rPr lang="en-CH" sz="1125" dirty="0">
                <a:solidFill>
                  <a:srgbClr val="44546A"/>
                </a:solidFill>
                <a:latin typeface="Calibri" panose="020F0502020204030204"/>
                <a:ea typeface="+mn-ea"/>
              </a:rPr>
              <a:t>Formidable physics reach, including:</a:t>
            </a:r>
          </a:p>
          <a:p>
            <a:pPr marL="214313" indent="-214313" defTabSz="685800" eaLnBrk="1" fontAlgn="auto" hangingPunct="1">
              <a:spcBef>
                <a:spcPts val="0"/>
              </a:spcBef>
              <a:spcAft>
                <a:spcPts val="0"/>
              </a:spcAft>
              <a:buClr>
                <a:srgbClr val="44546A"/>
              </a:buClr>
              <a:buFont typeface="Wingdings" pitchFamily="2" charset="2"/>
              <a:buChar char="q"/>
              <a:defRPr/>
            </a:pPr>
            <a:r>
              <a:rPr lang="en-CH" sz="1125" dirty="0">
                <a:solidFill>
                  <a:srgbClr val="0432FF"/>
                </a:solidFill>
                <a:latin typeface="Calibri" panose="020F0502020204030204"/>
                <a:ea typeface="+mn-ea"/>
              </a:rPr>
              <a:t>Direct discovery potential up to ~ 40 TeV</a:t>
            </a:r>
          </a:p>
          <a:p>
            <a:pPr marL="214313" indent="-214313" defTabSz="685800" eaLnBrk="1" fontAlgn="auto" hangingPunct="1">
              <a:spcBef>
                <a:spcPts val="0"/>
              </a:spcBef>
              <a:spcAft>
                <a:spcPts val="0"/>
              </a:spcAft>
              <a:buClr>
                <a:srgbClr val="44546A"/>
              </a:buClr>
              <a:buFont typeface="Wingdings" pitchFamily="2" charset="2"/>
              <a:buChar char="q"/>
              <a:defRPr/>
            </a:pPr>
            <a:r>
              <a:rPr lang="en-CH" sz="1125" dirty="0">
                <a:solidFill>
                  <a:srgbClr val="44546A"/>
                </a:solidFill>
                <a:latin typeface="Calibri" panose="020F0502020204030204"/>
                <a:ea typeface="+mn-ea"/>
              </a:rPr>
              <a:t>Measurement of Higgs self to ~ 5% and ttH to ~ 1%</a:t>
            </a:r>
          </a:p>
          <a:p>
            <a:pPr marL="214313" indent="-214313" defTabSz="685800" eaLnBrk="1" fontAlgn="auto" hangingPunct="1">
              <a:spcBef>
                <a:spcPts val="0"/>
              </a:spcBef>
              <a:spcAft>
                <a:spcPts val="0"/>
              </a:spcAft>
              <a:buClr>
                <a:srgbClr val="44546A"/>
              </a:buClr>
              <a:buFont typeface="Wingdings" pitchFamily="2" charset="2"/>
              <a:buChar char="q"/>
              <a:defRPr/>
            </a:pPr>
            <a:r>
              <a:rPr lang="en-CH" sz="1125" dirty="0">
                <a:solidFill>
                  <a:srgbClr val="0432FF"/>
                </a:solidFill>
                <a:latin typeface="Calibri" panose="020F0502020204030204"/>
                <a:ea typeface="+mn-ea"/>
              </a:rPr>
              <a:t>High-precision and model-indep </a:t>
            </a:r>
            <a:r>
              <a:rPr lang="en-CH" sz="1050" dirty="0">
                <a:solidFill>
                  <a:srgbClr val="44546A"/>
                </a:solidFill>
                <a:latin typeface="Calibri" panose="020F0502020204030204"/>
                <a:ea typeface="+mn-ea"/>
              </a:rPr>
              <a:t>(with FCC-ee input)</a:t>
            </a:r>
            <a:br>
              <a:rPr lang="en-CH" sz="1050" dirty="0">
                <a:solidFill>
                  <a:srgbClr val="44546A"/>
                </a:solidFill>
                <a:latin typeface="Calibri" panose="020F0502020204030204"/>
                <a:ea typeface="+mn-ea"/>
              </a:rPr>
            </a:br>
            <a:r>
              <a:rPr lang="en-GB" sz="1125" dirty="0">
                <a:solidFill>
                  <a:srgbClr val="0432FF"/>
                </a:solidFill>
                <a:latin typeface="Calibri" panose="020F0502020204030204"/>
                <a:ea typeface="+mn-ea"/>
              </a:rPr>
              <a:t>m</a:t>
            </a:r>
            <a:r>
              <a:rPr lang="en-CH" sz="1125" dirty="0">
                <a:solidFill>
                  <a:srgbClr val="0432FF"/>
                </a:solidFill>
                <a:latin typeface="Calibri" panose="020F0502020204030204"/>
                <a:ea typeface="+mn-ea"/>
              </a:rPr>
              <a:t>easurements of  rare Higgs decays </a:t>
            </a:r>
            <a:r>
              <a:rPr lang="en-CH" sz="1125" dirty="0">
                <a:solidFill>
                  <a:srgbClr val="44546A"/>
                </a:solidFill>
                <a:latin typeface="Calibri" panose="020F0502020204030204"/>
                <a:ea typeface="+mn-ea"/>
              </a:rPr>
              <a:t>(𝛄𝛄, Z𝛄, µµ) </a:t>
            </a:r>
          </a:p>
          <a:p>
            <a:pPr marL="214313" indent="-214313" defTabSz="685800" eaLnBrk="1" fontAlgn="auto" hangingPunct="1">
              <a:spcBef>
                <a:spcPts val="0"/>
              </a:spcBef>
              <a:spcAft>
                <a:spcPts val="0"/>
              </a:spcAft>
              <a:buClr>
                <a:srgbClr val="44546A"/>
              </a:buClr>
              <a:buFont typeface="Wingdings" pitchFamily="2" charset="2"/>
              <a:buChar char="q"/>
              <a:defRPr/>
            </a:pPr>
            <a:r>
              <a:rPr lang="en-CH" sz="1125" dirty="0">
                <a:solidFill>
                  <a:srgbClr val="0432FF"/>
                </a:solidFill>
                <a:latin typeface="Calibri" panose="020F0502020204030204"/>
                <a:ea typeface="+mn-ea"/>
              </a:rPr>
              <a:t>Final word about WIMP dark matter</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nvGraphicFramePr>
        <p:xfrm>
          <a:off x="16321" y="1435274"/>
          <a:ext cx="6721831" cy="3733851"/>
        </p:xfrm>
        <a:graphic>
          <a:graphicData uri="http://schemas.openxmlformats.org/drawingml/2006/table">
            <a:tbl>
              <a:tblPr firstRow="1" bandRow="1"/>
              <a:tblGrid>
                <a:gridCol w="2336047">
                  <a:extLst>
                    <a:ext uri="{9D8B030D-6E8A-4147-A177-3AD203B41FA5}">
                      <a16:colId xmlns:a16="http://schemas.microsoft.com/office/drawing/2014/main" val="20000"/>
                    </a:ext>
                  </a:extLst>
                </a:gridCol>
                <a:gridCol w="1529394">
                  <a:extLst>
                    <a:ext uri="{9D8B030D-6E8A-4147-A177-3AD203B41FA5}">
                      <a16:colId xmlns:a16="http://schemas.microsoft.com/office/drawing/2014/main" val="20001"/>
                    </a:ext>
                  </a:extLst>
                </a:gridCol>
                <a:gridCol w="1438182">
                  <a:extLst>
                    <a:ext uri="{9D8B030D-6E8A-4147-A177-3AD203B41FA5}">
                      <a16:colId xmlns:a16="http://schemas.microsoft.com/office/drawing/2014/main" val="20002"/>
                    </a:ext>
                  </a:extLst>
                </a:gridCol>
                <a:gridCol w="1418208">
                  <a:extLst>
                    <a:ext uri="{9D8B030D-6E8A-4147-A177-3AD203B41FA5}">
                      <a16:colId xmlns:a16="http://schemas.microsoft.com/office/drawing/2014/main" val="794633148"/>
                    </a:ext>
                  </a:extLst>
                </a:gridCol>
              </a:tblGrid>
              <a:tr h="25899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200" b="1" dirty="0">
                          <a:solidFill>
                            <a:schemeClr val="bg1"/>
                          </a:solidFill>
                        </a:rPr>
                        <a:t>parameter</a:t>
                      </a:r>
                    </a:p>
                  </a:txBody>
                  <a:tcPr marL="68579" marR="68579" marT="34295" marB="34295"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200" b="1" dirty="0">
                          <a:solidFill>
                            <a:schemeClr val="bg1"/>
                          </a:solidFill>
                        </a:rPr>
                        <a:t>FCC-</a:t>
                      </a:r>
                      <a:r>
                        <a:rPr lang="en-GB" sz="1200" b="1" dirty="0" err="1">
                          <a:solidFill>
                            <a:schemeClr val="bg1"/>
                          </a:solidFill>
                        </a:rPr>
                        <a:t>hh</a:t>
                      </a:r>
                      <a:endParaRPr lang="en-GB" sz="1200" b="1" dirty="0">
                        <a:solidFill>
                          <a:schemeClr val="bg1"/>
                        </a:solidFill>
                      </a:endParaRPr>
                    </a:p>
                  </a:txBody>
                  <a:tcPr marL="68579" marR="68579" marT="34295" marB="34295"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200" b="1" dirty="0">
                          <a:solidFill>
                            <a:schemeClr val="bg1"/>
                          </a:solidFill>
                        </a:rPr>
                        <a:t>HL-LHC</a:t>
                      </a:r>
                    </a:p>
                  </a:txBody>
                  <a:tcPr marL="68579" marR="68579" marT="34295" marB="34295"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200" b="1" dirty="0">
                          <a:solidFill>
                            <a:schemeClr val="bg1"/>
                          </a:solidFill>
                        </a:rPr>
                        <a:t>LHC</a:t>
                      </a:r>
                    </a:p>
                  </a:txBody>
                  <a:tcPr marL="68579" marR="68579" marT="34295" marB="34295"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2860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100" b="1" kern="1200" dirty="0">
                          <a:solidFill>
                            <a:schemeClr val="dk1"/>
                          </a:solidFill>
                          <a:latin typeface="Arial"/>
                          <a:ea typeface="+mn-ea"/>
                          <a:cs typeface="+mn-cs"/>
                        </a:rPr>
                        <a:t>collision energy </a:t>
                      </a:r>
                      <a:r>
                        <a:rPr kumimoji="0" lang="en-GB" sz="1100" b="1" kern="1200" dirty="0" err="1">
                          <a:solidFill>
                            <a:schemeClr val="dk1"/>
                          </a:solidFill>
                          <a:latin typeface="Arial"/>
                          <a:ea typeface="+mn-ea"/>
                          <a:cs typeface="+mn-cs"/>
                        </a:rPr>
                        <a:t>cms</a:t>
                      </a:r>
                      <a:r>
                        <a:rPr kumimoji="0" lang="en-GB" sz="1100" b="1" kern="1200" dirty="0">
                          <a:solidFill>
                            <a:schemeClr val="dk1"/>
                          </a:solidFill>
                          <a:latin typeface="Arial"/>
                          <a:ea typeface="+mn-ea"/>
                          <a:cs typeface="+mn-cs"/>
                        </a:rPr>
                        <a:t> [</a:t>
                      </a:r>
                      <a:r>
                        <a:rPr kumimoji="0" lang="en-GB" sz="1100" b="1" kern="1200" dirty="0" err="1">
                          <a:solidFill>
                            <a:schemeClr val="dk1"/>
                          </a:solidFill>
                          <a:latin typeface="Arial"/>
                          <a:ea typeface="+mn-ea"/>
                          <a:cs typeface="+mn-cs"/>
                        </a:rPr>
                        <a:t>TeV</a:t>
                      </a:r>
                      <a:r>
                        <a:rPr kumimoji="0" lang="en-GB" sz="1100" b="1" kern="1200" dirty="0">
                          <a:solidFill>
                            <a:schemeClr val="dk1"/>
                          </a:solidFill>
                          <a:latin typeface="Arial"/>
                          <a:ea typeface="+mn-ea"/>
                          <a:cs typeface="+mn-cs"/>
                        </a:rPr>
                        <a: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100" b="1" kern="1200" dirty="0">
                          <a:solidFill>
                            <a:srgbClr val="FF0000"/>
                          </a:solidFill>
                          <a:latin typeface="Arial"/>
                          <a:ea typeface="+mn-ea"/>
                          <a:cs typeface="+mn-cs"/>
                        </a:rPr>
                        <a:t>81 - 115</a:t>
                      </a:r>
                      <a:endParaRPr kumimoji="0" lang="en-GB" sz="11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100" b="1" kern="1200" dirty="0">
                          <a:solidFill>
                            <a:schemeClr val="tx1"/>
                          </a:solidFill>
                          <a:latin typeface="Arial"/>
                          <a:ea typeface="+mn-ea"/>
                          <a:cs typeface="+mn-cs"/>
                        </a:rPr>
                        <a:t>14</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1"/>
                  </a:ext>
                </a:extLst>
              </a:tr>
              <a:tr h="22860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100" b="1" kern="1200" dirty="0">
                          <a:solidFill>
                            <a:schemeClr val="dk1"/>
                          </a:solidFill>
                          <a:latin typeface="Arial"/>
                          <a:ea typeface="+mn-ea"/>
                          <a:cs typeface="+mn-cs"/>
                        </a:rPr>
                        <a:t>dipole field [T]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rgbClr val="FF0000"/>
                          </a:solidFill>
                          <a:latin typeface="Arial"/>
                          <a:ea typeface="+mn-ea"/>
                          <a:cs typeface="+mn-cs"/>
                        </a:rPr>
                        <a:t>14 - 20</a:t>
                      </a:r>
                      <a:endParaRPr kumimoji="0" lang="en-GB" sz="11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100" b="1" kern="1200" dirty="0">
                          <a:solidFill>
                            <a:schemeClr val="tx1"/>
                          </a:solidFill>
                          <a:latin typeface="Arial"/>
                          <a:ea typeface="+mn-ea"/>
                          <a:cs typeface="+mn-cs"/>
                        </a:rPr>
                        <a:t>8.33</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2"/>
                  </a:ext>
                </a:extLst>
              </a:tr>
              <a:tr h="22860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100" b="1" kern="1200" dirty="0">
                          <a:solidFill>
                            <a:schemeClr val="dk1"/>
                          </a:solidFill>
                          <a:latin typeface="Arial" panose="020B0604020202020204" pitchFamily="34" charset="0"/>
                          <a:ea typeface="+mn-ea"/>
                          <a:cs typeface="Arial" panose="020B0604020202020204" pitchFamily="34" charset="0"/>
                        </a:rPr>
                        <a:t>circumference</a:t>
                      </a:r>
                      <a:r>
                        <a:rPr kumimoji="0" lang="de-AT" sz="1100" b="1" kern="1200" baseline="0" dirty="0">
                          <a:solidFill>
                            <a:schemeClr val="dk1"/>
                          </a:solidFill>
                          <a:latin typeface="Arial" panose="020B0604020202020204" pitchFamily="34" charset="0"/>
                          <a:ea typeface="+mn-ea"/>
                          <a:cs typeface="Arial" panose="020B0604020202020204" pitchFamily="34" charset="0"/>
                        </a:rPr>
                        <a:t> </a:t>
                      </a:r>
                      <a:r>
                        <a:rPr kumimoji="0" lang="en-GB" sz="1100" b="1" kern="1200" dirty="0">
                          <a:solidFill>
                            <a:schemeClr val="dk1"/>
                          </a:solidFill>
                          <a:latin typeface="Arial" panose="020B0604020202020204" pitchFamily="34" charset="0"/>
                          <a:ea typeface="+mn-ea"/>
                          <a:cs typeface="Arial" panose="020B0604020202020204" pitchFamily="34" charset="0"/>
                        </a:rPr>
                        <a:t>[km]</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100" b="1" kern="1200" dirty="0">
                          <a:solidFill>
                            <a:srgbClr val="FF0000"/>
                          </a:solidFill>
                          <a:latin typeface="Arial"/>
                          <a:ea typeface="+mn-ea"/>
                          <a:cs typeface="+mn-cs"/>
                        </a:rPr>
                        <a:t>90.7</a:t>
                      </a:r>
                      <a:endParaRPr kumimoji="0" lang="en-GB" sz="11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100" b="1" kern="1200" dirty="0">
                          <a:solidFill>
                            <a:schemeClr val="tx1"/>
                          </a:solidFill>
                          <a:latin typeface="Arial"/>
                          <a:ea typeface="+mn-ea"/>
                          <a:cs typeface="+mn-cs"/>
                        </a:rPr>
                        <a:t>26.7</a:t>
                      </a:r>
                    </a:p>
                  </a:txBody>
                  <a:tcPr marL="68579" marR="68579" marT="34295" marB="34295">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3"/>
                  </a:ext>
                </a:extLst>
              </a:tr>
              <a:tr h="22860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chemeClr val="dk1"/>
                          </a:solidFill>
                          <a:latin typeface="Arial"/>
                          <a:ea typeface="+mn-ea"/>
                          <a:cs typeface="+mn-cs"/>
                        </a:rPr>
                        <a:t>arc length [km]</a:t>
                      </a:r>
                      <a:endParaRPr kumimoji="0" lang="en-GB" sz="1100" b="1" kern="1200" dirty="0">
                        <a:solidFill>
                          <a:schemeClr val="dk1"/>
                        </a:solidFill>
                        <a:latin typeface="Arial"/>
                        <a:ea typeface="+mn-ea"/>
                        <a:cs typeface="+mn-cs"/>
                      </a:endParaRP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100" b="1" kern="1200" dirty="0">
                          <a:solidFill>
                            <a:srgbClr val="FF0000"/>
                          </a:solidFill>
                          <a:latin typeface="Arial"/>
                          <a:ea typeface="+mn-ea"/>
                          <a:cs typeface="+mn-cs"/>
                        </a:rPr>
                        <a:t>76.9</a:t>
                      </a:r>
                      <a:endParaRPr kumimoji="0" lang="en-GB" sz="11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100" b="1" kern="1200" dirty="0">
                          <a:solidFill>
                            <a:schemeClr val="tx1"/>
                          </a:solidFill>
                          <a:latin typeface="Arial"/>
                          <a:ea typeface="+mn-ea"/>
                          <a:cs typeface="+mn-cs"/>
                        </a:rPr>
                        <a:t>22.5</a:t>
                      </a:r>
                    </a:p>
                  </a:txBody>
                  <a:tcPr marL="68579" marR="68579" marT="34295" marB="34295">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4"/>
                  </a:ext>
                </a:extLst>
              </a:tr>
              <a:tr h="22860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100" b="1" kern="1200" dirty="0">
                          <a:solidFill>
                            <a:schemeClr val="dk1"/>
                          </a:solidFill>
                          <a:latin typeface="Arial"/>
                          <a:ea typeface="+mn-ea"/>
                          <a:cs typeface="+mn-cs"/>
                        </a:rPr>
                        <a:t>beam current [A]</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100" b="1" kern="1200" dirty="0">
                          <a:solidFill>
                            <a:schemeClr val="tx1"/>
                          </a:solidFill>
                          <a:latin typeface="Arial"/>
                          <a:ea typeface="+mn-ea"/>
                          <a:cs typeface="+mn-cs"/>
                        </a:rPr>
                        <a:t>0.5</a:t>
                      </a:r>
                    </a:p>
                  </a:txBody>
                  <a:tcPr marL="68579" marR="68579" marT="34295" marB="34295">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100" b="1" kern="1200" dirty="0">
                          <a:solidFill>
                            <a:schemeClr val="tx1"/>
                          </a:solidFill>
                          <a:latin typeface="Arial"/>
                          <a:ea typeface="+mn-ea"/>
                          <a:cs typeface="+mn-cs"/>
                        </a:rPr>
                        <a:t>1.1</a:t>
                      </a:r>
                    </a:p>
                  </a:txBody>
                  <a:tcPr marL="68579" marR="68579" marT="34295" marB="34295">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100" b="1" kern="1200">
                          <a:solidFill>
                            <a:schemeClr val="tx1"/>
                          </a:solidFill>
                          <a:latin typeface="Arial"/>
                          <a:ea typeface="+mn-ea"/>
                          <a:cs typeface="+mn-cs"/>
                        </a:rPr>
                        <a:t>0.58</a:t>
                      </a:r>
                      <a:endParaRPr kumimoji="0" lang="de-AT"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2860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100" b="1" kern="1200" dirty="0">
                          <a:solidFill>
                            <a:schemeClr val="dk1"/>
                          </a:solidFill>
                          <a:latin typeface="Arial"/>
                          <a:ea typeface="+mn-ea"/>
                          <a:cs typeface="+mn-cs"/>
                        </a:rPr>
                        <a:t>bunch intensity  [10</a:t>
                      </a:r>
                      <a:r>
                        <a:rPr kumimoji="0" lang="en-GB" sz="1100" b="1" kern="1200" baseline="30000" dirty="0">
                          <a:solidFill>
                            <a:schemeClr val="dk1"/>
                          </a:solidFill>
                          <a:latin typeface="Arial"/>
                          <a:ea typeface="+mn-ea"/>
                          <a:cs typeface="+mn-cs"/>
                        </a:rPr>
                        <a:t>11</a:t>
                      </a:r>
                      <a:r>
                        <a:rPr kumimoji="0" lang="en-GB" sz="1100" b="1" kern="1200" dirty="0">
                          <a:solidFill>
                            <a:schemeClr val="dk1"/>
                          </a:solidFill>
                          <a:latin typeface="Arial"/>
                          <a:ea typeface="+mn-ea"/>
                          <a:cs typeface="+mn-cs"/>
                        </a:rPr>
                        <a: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100" b="1" kern="1200" dirty="0">
                          <a:solidFill>
                            <a:srgbClr val="FF0000"/>
                          </a:solidFill>
                          <a:latin typeface="Arial"/>
                          <a:ea typeface="+mn-ea"/>
                          <a:cs typeface="+mn-cs"/>
                        </a:rPr>
                        <a:t>1</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100" b="1" kern="1200" dirty="0">
                          <a:solidFill>
                            <a:schemeClr val="tx1"/>
                          </a:solidFill>
                          <a:latin typeface="Arial"/>
                          <a:ea typeface="+mn-ea"/>
                          <a:cs typeface="+mn-cs"/>
                        </a:rPr>
                        <a:t>2.2 </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100" b="1" kern="1200" dirty="0">
                          <a:solidFill>
                            <a:schemeClr val="tx1"/>
                          </a:solidFill>
                          <a:latin typeface="Arial"/>
                          <a:ea typeface="+mn-ea"/>
                          <a:cs typeface="+mn-cs"/>
                        </a:rPr>
                        <a:t>1.15</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2860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100" b="1" kern="1200" dirty="0">
                          <a:solidFill>
                            <a:schemeClr val="dk1"/>
                          </a:solidFill>
                          <a:latin typeface="Arial"/>
                          <a:ea typeface="+mn-ea"/>
                          <a:cs typeface="+mn-cs"/>
                        </a:rPr>
                        <a:t>bunch spacing  [ns]</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100" b="1" kern="1200" dirty="0">
                          <a:solidFill>
                            <a:schemeClr val="tx1"/>
                          </a:solidFill>
                          <a:latin typeface="Arial"/>
                          <a:ea typeface="+mn-ea"/>
                          <a:cs typeface="+mn-cs"/>
                        </a:rPr>
                        <a:t>25</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100" b="1" kern="1200" dirty="0">
                          <a:solidFill>
                            <a:schemeClr val="tx1"/>
                          </a:solidFill>
                          <a:latin typeface="Arial"/>
                          <a:ea typeface="+mn-ea"/>
                          <a:cs typeface="+mn-cs"/>
                        </a:rPr>
                        <a:t>25</a:t>
                      </a:r>
                    </a:p>
                  </a:txBody>
                  <a:tcPr marL="68579" marR="68579" marT="34295" marB="34295">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7"/>
                  </a:ext>
                </a:extLst>
              </a:tr>
              <a:tr h="22860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100" b="1" kern="1200" dirty="0" err="1">
                          <a:solidFill>
                            <a:schemeClr val="dk1"/>
                          </a:solidFill>
                          <a:latin typeface="Arial"/>
                          <a:ea typeface="+mn-ea"/>
                          <a:cs typeface="+mn-cs"/>
                        </a:rPr>
                        <a:t>synchr</a:t>
                      </a:r>
                      <a:r>
                        <a:rPr kumimoji="0" lang="en-GB" sz="1100" b="1" kern="1200" dirty="0">
                          <a:solidFill>
                            <a:schemeClr val="dk1"/>
                          </a:solidFill>
                          <a:latin typeface="Arial"/>
                          <a:ea typeface="+mn-ea"/>
                          <a:cs typeface="+mn-cs"/>
                        </a:rPr>
                        <a:t>. rad. power / ring [kW]</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100" b="1" kern="1200" dirty="0">
                          <a:solidFill>
                            <a:srgbClr val="FF0000"/>
                          </a:solidFill>
                          <a:latin typeface="Arial"/>
                          <a:ea typeface="+mn-ea"/>
                          <a:cs typeface="+mn-cs"/>
                        </a:rPr>
                        <a:t>1</a:t>
                      </a:r>
                      <a:r>
                        <a:rPr kumimoji="0" lang="en-GB" sz="1100" b="1" kern="1200" dirty="0">
                          <a:solidFill>
                            <a:srgbClr val="FF0000"/>
                          </a:solidFill>
                          <a:latin typeface="Arial"/>
                          <a:ea typeface="+mn-ea"/>
                          <a:cs typeface="+mn-cs"/>
                        </a:rPr>
                        <a:t>020 - 4250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100" b="1" kern="1200" dirty="0">
                          <a:solidFill>
                            <a:schemeClr val="tx1"/>
                          </a:solidFill>
                          <a:latin typeface="Arial"/>
                          <a:ea typeface="+mn-ea"/>
                          <a:cs typeface="+mn-cs"/>
                        </a:rPr>
                        <a:t>7.3</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100" b="1" kern="1200">
                          <a:solidFill>
                            <a:schemeClr val="tx1"/>
                          </a:solidFill>
                          <a:latin typeface="Arial"/>
                          <a:ea typeface="+mn-ea"/>
                          <a:cs typeface="+mn-cs"/>
                        </a:rPr>
                        <a:t>3.6</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2860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100" b="1" kern="1200" dirty="0">
                          <a:solidFill>
                            <a:schemeClr val="dk1"/>
                          </a:solidFill>
                          <a:latin typeface="Arial"/>
                          <a:ea typeface="+mn-ea"/>
                          <a:cs typeface="+mn-cs"/>
                        </a:rPr>
                        <a:t>SR</a:t>
                      </a:r>
                      <a:r>
                        <a:rPr kumimoji="0" lang="en-GB" sz="1100" b="1" kern="1200" baseline="0" dirty="0">
                          <a:solidFill>
                            <a:schemeClr val="dk1"/>
                          </a:solidFill>
                          <a:latin typeface="Arial"/>
                          <a:ea typeface="+mn-ea"/>
                          <a:cs typeface="+mn-cs"/>
                        </a:rPr>
                        <a:t> power / length [W/m/ap.]</a:t>
                      </a:r>
                      <a:endParaRPr kumimoji="0" lang="en-GB" sz="1100" b="1" kern="1200" dirty="0">
                        <a:solidFill>
                          <a:schemeClr val="dk1"/>
                        </a:solidFill>
                        <a:latin typeface="Arial"/>
                        <a:ea typeface="+mn-ea"/>
                        <a:cs typeface="+mn-cs"/>
                      </a:endParaRP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100" b="1" kern="1200" dirty="0">
                          <a:solidFill>
                            <a:srgbClr val="FF0000"/>
                          </a:solidFill>
                          <a:latin typeface="Arial"/>
                          <a:ea typeface="+mn-ea"/>
                          <a:cs typeface="+mn-cs"/>
                        </a:rPr>
                        <a:t>13 - 54</a:t>
                      </a:r>
                      <a:endParaRPr kumimoji="0" lang="en-GB" sz="11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100" b="1" kern="1200" dirty="0">
                          <a:solidFill>
                            <a:schemeClr val="tx1"/>
                          </a:solidFill>
                          <a:latin typeface="Arial"/>
                          <a:ea typeface="+mn-ea"/>
                          <a:cs typeface="+mn-cs"/>
                        </a:rPr>
                        <a:t>0.33</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100" b="1" kern="1200" dirty="0">
                          <a:solidFill>
                            <a:schemeClr val="tx1"/>
                          </a:solidFill>
                          <a:latin typeface="Arial"/>
                          <a:ea typeface="+mn-ea"/>
                          <a:cs typeface="+mn-cs"/>
                        </a:rPr>
                        <a:t>0.17</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2860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100" b="1" kern="1200" dirty="0">
                          <a:solidFill>
                            <a:schemeClr val="dk1"/>
                          </a:solidFill>
                          <a:latin typeface="Arial" panose="020B0604020202020204" pitchFamily="34" charset="0"/>
                          <a:ea typeface="+mn-ea"/>
                          <a:cs typeface="Arial" panose="020B0604020202020204" pitchFamily="34" charset="0"/>
                        </a:rPr>
                        <a:t>long. emit. damping time [h]</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100" b="1" kern="1200" dirty="0">
                          <a:solidFill>
                            <a:schemeClr val="tx1"/>
                          </a:solidFill>
                          <a:latin typeface="Arial"/>
                          <a:ea typeface="+mn-ea"/>
                          <a:cs typeface="+mn-cs"/>
                        </a:rPr>
                        <a:t>0.77 – 0.26</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100" b="1" kern="1200" baseline="0" dirty="0">
                          <a:solidFill>
                            <a:schemeClr val="tx1"/>
                          </a:solidFill>
                          <a:latin typeface="Arial"/>
                          <a:ea typeface="+mn-ea"/>
                          <a:cs typeface="+mn-cs"/>
                        </a:rPr>
                        <a:t> 12.9</a:t>
                      </a:r>
                    </a:p>
                  </a:txBody>
                  <a:tcPr marL="68579" marR="68579" marT="34295" marB="34295">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10"/>
                  </a:ext>
                </a:extLst>
              </a:tr>
              <a:tr h="22860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100" b="1" kern="1200" dirty="0">
                          <a:solidFill>
                            <a:schemeClr val="dk1"/>
                          </a:solidFill>
                          <a:latin typeface="Arial"/>
                          <a:ea typeface="+mn-ea"/>
                          <a:cs typeface="+mn-cs"/>
                        </a:rPr>
                        <a:t>peak luminosity [10</a:t>
                      </a:r>
                      <a:r>
                        <a:rPr kumimoji="0" lang="en-US" sz="1100" b="1" kern="1200" baseline="30000" dirty="0">
                          <a:solidFill>
                            <a:schemeClr val="dk1"/>
                          </a:solidFill>
                          <a:latin typeface="Arial"/>
                          <a:ea typeface="+mn-ea"/>
                          <a:cs typeface="+mn-cs"/>
                        </a:rPr>
                        <a:t>34</a:t>
                      </a:r>
                      <a:r>
                        <a:rPr kumimoji="0" lang="en-US" sz="1100" b="1" kern="1200" dirty="0">
                          <a:solidFill>
                            <a:schemeClr val="dk1"/>
                          </a:solidFill>
                          <a:latin typeface="Arial"/>
                          <a:ea typeface="+mn-ea"/>
                          <a:cs typeface="+mn-cs"/>
                        </a:rPr>
                        <a:t> cm</a:t>
                      </a:r>
                      <a:r>
                        <a:rPr kumimoji="0" lang="en-US" sz="1100" b="1" kern="1200" baseline="30000" dirty="0">
                          <a:solidFill>
                            <a:schemeClr val="dk1"/>
                          </a:solidFill>
                          <a:latin typeface="Arial"/>
                          <a:ea typeface="+mn-ea"/>
                          <a:cs typeface="+mn-cs"/>
                        </a:rPr>
                        <a:t>-2</a:t>
                      </a:r>
                      <a:r>
                        <a:rPr kumimoji="0" lang="en-US" sz="1100" b="1" kern="1200" dirty="0">
                          <a:solidFill>
                            <a:schemeClr val="dk1"/>
                          </a:solidFill>
                          <a:latin typeface="Arial"/>
                          <a:ea typeface="+mn-ea"/>
                          <a:cs typeface="+mn-cs"/>
                        </a:rPr>
                        <a:t>s</a:t>
                      </a:r>
                      <a:r>
                        <a:rPr kumimoji="0" lang="en-US" sz="1100" b="1" kern="1200" baseline="30000" dirty="0">
                          <a:solidFill>
                            <a:schemeClr val="dk1"/>
                          </a:solidFill>
                          <a:latin typeface="Arial"/>
                          <a:ea typeface="+mn-ea"/>
                          <a:cs typeface="+mn-cs"/>
                        </a:rPr>
                        <a:t>-1</a:t>
                      </a:r>
                      <a:r>
                        <a:rPr kumimoji="0" lang="en-US" sz="1100" b="1" kern="1200" dirty="0">
                          <a:solidFill>
                            <a:schemeClr val="dk1"/>
                          </a:solidFill>
                          <a:latin typeface="Arial"/>
                          <a:ea typeface="+mn-ea"/>
                          <a:cs typeface="+mn-cs"/>
                        </a:rPr>
                        <a:t>]</a:t>
                      </a:r>
                      <a:endParaRPr kumimoji="0" lang="en-GB" sz="1100" b="1" kern="1200" dirty="0">
                        <a:solidFill>
                          <a:schemeClr val="dk1"/>
                        </a:solidFill>
                        <a:latin typeface="Arial"/>
                        <a:ea typeface="+mn-ea"/>
                        <a:cs typeface="+mn-cs"/>
                      </a:endParaRP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100" b="1" kern="1200" dirty="0">
                          <a:solidFill>
                            <a:srgbClr val="FF0000"/>
                          </a:solidFill>
                          <a:latin typeface="Arial"/>
                          <a:ea typeface="+mn-ea"/>
                          <a:cs typeface="+mn-cs"/>
                        </a:rPr>
                        <a:t>~</a:t>
                      </a:r>
                      <a:r>
                        <a:rPr lang="en-US" sz="1100" b="1" dirty="0">
                          <a:solidFill>
                            <a:srgbClr val="FF0000"/>
                          </a:solidFill>
                        </a:rPr>
                        <a:t>30</a:t>
                      </a:r>
                      <a:endParaRPr kumimoji="0" lang="en-GB" sz="11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100" b="1" kern="1200">
                          <a:solidFill>
                            <a:schemeClr val="tx1"/>
                          </a:solidFill>
                          <a:latin typeface="Arial"/>
                          <a:ea typeface="+mn-ea"/>
                          <a:cs typeface="+mn-cs"/>
                        </a:rPr>
                        <a:t>5 (lev.)</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100" b="1" kern="1200">
                          <a:solidFill>
                            <a:schemeClr val="tx1"/>
                          </a:solidFill>
                          <a:latin typeface="Arial"/>
                          <a:ea typeface="+mn-ea"/>
                          <a:cs typeface="+mn-cs"/>
                        </a:rPr>
                        <a:t>1</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2860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100" b="1" kern="1200" dirty="0">
                          <a:solidFill>
                            <a:schemeClr val="dk1"/>
                          </a:solidFill>
                          <a:latin typeface="Arial"/>
                          <a:ea typeface="+mn-ea"/>
                          <a:cs typeface="+mn-cs"/>
                        </a:rPr>
                        <a:t>events/bunch crossing</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100" b="1" kern="1200" dirty="0">
                          <a:solidFill>
                            <a:srgbClr val="FF0000"/>
                          </a:solidFill>
                          <a:latin typeface="Arial"/>
                          <a:ea typeface="+mn-ea"/>
                          <a:cs typeface="+mn-cs"/>
                        </a:rPr>
                        <a:t>~1000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100" b="1" kern="1200" dirty="0">
                          <a:solidFill>
                            <a:schemeClr val="tx1"/>
                          </a:solidFill>
                          <a:latin typeface="Arial"/>
                          <a:ea typeface="+mn-ea"/>
                          <a:cs typeface="+mn-cs"/>
                        </a:rPr>
                        <a:t>132 </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100" b="1" kern="1200">
                          <a:solidFill>
                            <a:schemeClr val="tx1"/>
                          </a:solidFill>
                          <a:latin typeface="Arial"/>
                          <a:ea typeface="+mn-ea"/>
                          <a:cs typeface="+mn-cs"/>
                        </a:rPr>
                        <a:t>27</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2860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100" b="1" kern="1200" dirty="0">
                          <a:solidFill>
                            <a:schemeClr val="dk1"/>
                          </a:solidFill>
                          <a:latin typeface="Arial"/>
                          <a:ea typeface="+mn-ea"/>
                          <a:cs typeface="+mn-cs"/>
                        </a:rPr>
                        <a:t>stored energy/beam [GJ]</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rgbClr val="FF0000"/>
                          </a:solidFill>
                          <a:latin typeface="Arial"/>
                          <a:ea typeface="+mn-ea"/>
                          <a:cs typeface="+mn-cs"/>
                        </a:rPr>
                        <a:t>6.1 - 8.9</a:t>
                      </a:r>
                      <a:endParaRPr kumimoji="0" lang="en-GB" sz="11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100" b="1" kern="1200" dirty="0">
                          <a:solidFill>
                            <a:schemeClr val="tx1"/>
                          </a:solidFill>
                          <a:latin typeface="Arial"/>
                          <a:ea typeface="+mn-ea"/>
                          <a:cs typeface="+mn-cs"/>
                        </a:rPr>
                        <a:t>0.7</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100" b="1" kern="1200">
                          <a:solidFill>
                            <a:schemeClr val="tx1"/>
                          </a:solidFill>
                          <a:latin typeface="Arial"/>
                          <a:ea typeface="+mn-ea"/>
                          <a:cs typeface="+mn-cs"/>
                        </a:rPr>
                        <a:t>0.36</a:t>
                      </a:r>
                      <a:endParaRPr kumimoji="0" lang="en-GB" sz="11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286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kern="1200" dirty="0">
                          <a:solidFill>
                            <a:schemeClr val="dk1"/>
                          </a:solidFill>
                          <a:latin typeface="Arial"/>
                          <a:ea typeface="+mn-ea"/>
                          <a:cs typeface="+mn-cs"/>
                        </a:rPr>
                        <a:t>Integrated luminosity/main IP [fb</a:t>
                      </a:r>
                      <a:r>
                        <a:rPr kumimoji="0" lang="en-GB" sz="1100" b="1" kern="1200" baseline="30000" dirty="0">
                          <a:solidFill>
                            <a:schemeClr val="dk1"/>
                          </a:solidFill>
                          <a:latin typeface="Arial"/>
                          <a:ea typeface="+mn-ea"/>
                          <a:cs typeface="+mn-cs"/>
                        </a:rPr>
                        <a:t>-1</a:t>
                      </a:r>
                      <a:r>
                        <a:rPr kumimoji="0" lang="en-GB" sz="1100" b="1" kern="1200" dirty="0">
                          <a:solidFill>
                            <a:schemeClr val="dk1"/>
                          </a:solidFill>
                          <a:latin typeface="Arial"/>
                          <a:ea typeface="+mn-ea"/>
                          <a:cs typeface="+mn-cs"/>
                        </a:rPr>
                        <a: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100" b="1" kern="1200" dirty="0">
                          <a:solidFill>
                            <a:srgbClr val="FF0000"/>
                          </a:solidFill>
                          <a:latin typeface="Arial"/>
                          <a:ea typeface="+mn-ea"/>
                          <a:cs typeface="+mn-cs"/>
                        </a:rPr>
                        <a:t>20000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100" b="1" kern="1200" dirty="0">
                          <a:solidFill>
                            <a:schemeClr val="tx1"/>
                          </a:solidFill>
                          <a:latin typeface="Arial"/>
                          <a:ea typeface="+mn-ea"/>
                          <a:cs typeface="+mn-cs"/>
                        </a:rPr>
                        <a:t>3000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100" b="1" kern="1200" dirty="0">
                          <a:solidFill>
                            <a:schemeClr val="tx1"/>
                          </a:solidFill>
                          <a:latin typeface="Arial"/>
                          <a:ea typeface="+mn-ea"/>
                          <a:cs typeface="+mn-cs"/>
                        </a:rPr>
                        <a:t>300</a:t>
                      </a:r>
                    </a:p>
                  </a:txBody>
                  <a:tcPr marL="68579" marR="68579" marT="34295" marB="34295">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TextBox 1">
            <a:extLst>
              <a:ext uri="{FF2B5EF4-FFF2-40B4-BE49-F238E27FC236}">
                <a16:creationId xmlns:a16="http://schemas.microsoft.com/office/drawing/2014/main" id="{B9214C53-D0EF-BA60-1125-D1DCD246F833}"/>
              </a:ext>
            </a:extLst>
          </p:cNvPr>
          <p:cNvSpPr txBox="1"/>
          <p:nvPr/>
        </p:nvSpPr>
        <p:spPr>
          <a:xfrm>
            <a:off x="6838026" y="1533749"/>
            <a:ext cx="2243831" cy="2112117"/>
          </a:xfrm>
          <a:prstGeom prst="rect">
            <a:avLst/>
          </a:prstGeom>
          <a:noFill/>
        </p:spPr>
        <p:txBody>
          <a:bodyPr wrap="square" lIns="0" tIns="0" rIns="0" bIns="0" rtlCol="0">
            <a:spAutoFit/>
          </a:bodyPr>
          <a:lstStyle/>
          <a:p>
            <a:pPr defTabSz="685800" eaLnBrk="1" fontAlgn="auto" hangingPunct="1">
              <a:spcBef>
                <a:spcPts val="0"/>
              </a:spcBef>
              <a:spcAft>
                <a:spcPts val="0"/>
              </a:spcAft>
              <a:defRPr/>
            </a:pPr>
            <a:r>
              <a:rPr lang="en-GB" sz="1350" b="1" dirty="0">
                <a:solidFill>
                  <a:srgbClr val="0000FF"/>
                </a:solidFill>
                <a:latin typeface="Arial"/>
                <a:ea typeface="+mn-ea"/>
              </a:rPr>
              <a:t>With FCC-</a:t>
            </a:r>
            <a:r>
              <a:rPr lang="en-GB" sz="1350" b="1" dirty="0" err="1">
                <a:solidFill>
                  <a:srgbClr val="0000FF"/>
                </a:solidFill>
                <a:latin typeface="Arial"/>
                <a:ea typeface="+mn-ea"/>
              </a:rPr>
              <a:t>hh</a:t>
            </a:r>
            <a:r>
              <a:rPr lang="en-GB" sz="1350" b="1" dirty="0">
                <a:solidFill>
                  <a:srgbClr val="0000FF"/>
                </a:solidFill>
                <a:latin typeface="Arial"/>
                <a:ea typeface="+mn-ea"/>
              </a:rPr>
              <a:t> after FCC-</a:t>
            </a:r>
            <a:r>
              <a:rPr lang="en-GB" sz="1350" b="1" dirty="0" err="1">
                <a:solidFill>
                  <a:srgbClr val="0000FF"/>
                </a:solidFill>
                <a:latin typeface="Arial"/>
                <a:ea typeface="+mn-ea"/>
              </a:rPr>
              <a:t>ee</a:t>
            </a:r>
            <a:r>
              <a:rPr lang="en-GB" sz="1350" b="1" dirty="0">
                <a:solidFill>
                  <a:srgbClr val="0000FF"/>
                </a:solidFill>
                <a:latin typeface="Arial"/>
                <a:ea typeface="+mn-ea"/>
              </a:rPr>
              <a:t>: significant amount of time for high-field magnet R&amp;D, </a:t>
            </a:r>
          </a:p>
          <a:p>
            <a:pPr defTabSz="685800" eaLnBrk="1" fontAlgn="auto" hangingPunct="1">
              <a:spcBef>
                <a:spcPts val="0"/>
              </a:spcBef>
              <a:spcAft>
                <a:spcPts val="0"/>
              </a:spcAft>
              <a:defRPr/>
            </a:pPr>
            <a:r>
              <a:rPr lang="en-GB" sz="1350" b="1" dirty="0">
                <a:solidFill>
                  <a:srgbClr val="0000FF"/>
                </a:solidFill>
                <a:latin typeface="Arial"/>
                <a:ea typeface="+mn-ea"/>
              </a:rPr>
              <a:t>aiming at highest possible collision energies</a:t>
            </a:r>
            <a:endParaRPr lang="en-US" sz="1350" b="1" dirty="0">
              <a:solidFill>
                <a:srgbClr val="0000FF"/>
              </a:solidFill>
              <a:latin typeface="Arial"/>
              <a:ea typeface="+mn-ea"/>
            </a:endParaRPr>
          </a:p>
          <a:p>
            <a:pPr defTabSz="685800" eaLnBrk="1" fontAlgn="auto" hangingPunct="1">
              <a:spcBef>
                <a:spcPts val="0"/>
              </a:spcBef>
              <a:spcAft>
                <a:spcPts val="0"/>
              </a:spcAft>
              <a:defRPr/>
            </a:pPr>
            <a:endParaRPr lang="en-US" sz="1125" dirty="0">
              <a:solidFill>
                <a:srgbClr val="0000FF"/>
              </a:solidFill>
              <a:latin typeface="Arial"/>
              <a:ea typeface="+mn-ea"/>
            </a:endParaRPr>
          </a:p>
          <a:p>
            <a:pPr marL="214313" indent="-214313" defTabSz="685800" eaLnBrk="1" fontAlgn="auto" hangingPunct="1">
              <a:spcBef>
                <a:spcPts val="0"/>
              </a:spcBef>
              <a:spcAft>
                <a:spcPts val="0"/>
              </a:spcAft>
              <a:buFont typeface="Arial" panose="020B0604020202020204" pitchFamily="34" charset="0"/>
              <a:buChar char="•"/>
              <a:defRPr/>
            </a:pPr>
            <a:r>
              <a:rPr lang="en-US" sz="1200" dirty="0">
                <a:solidFill>
                  <a:srgbClr val="0000FF"/>
                </a:solidFill>
                <a:latin typeface="Arial"/>
                <a:ea typeface="+mn-ea"/>
              </a:rPr>
              <a:t>Target field range for cryo-magnet R&amp;D</a:t>
            </a:r>
          </a:p>
          <a:p>
            <a:pPr marL="214313" indent="-214313" defTabSz="685800" eaLnBrk="1" fontAlgn="auto" hangingPunct="1">
              <a:spcBef>
                <a:spcPts val="0"/>
              </a:spcBef>
              <a:spcAft>
                <a:spcPts val="0"/>
              </a:spcAft>
              <a:buFont typeface="Arial" panose="020B0604020202020204" pitchFamily="34" charset="0"/>
              <a:buChar char="•"/>
              <a:defRPr/>
            </a:pPr>
            <a:endParaRPr lang="en-US" sz="1200" dirty="0">
              <a:solidFill>
                <a:srgbClr val="0000FF"/>
              </a:solidFill>
              <a:latin typeface="Arial"/>
              <a:ea typeface="+mn-ea"/>
            </a:endParaRPr>
          </a:p>
          <a:p>
            <a:pPr marL="214313" indent="-214313" defTabSz="685800" eaLnBrk="1" fontAlgn="auto" hangingPunct="1">
              <a:spcBef>
                <a:spcPts val="0"/>
              </a:spcBef>
              <a:spcAft>
                <a:spcPts val="0"/>
              </a:spcAft>
              <a:buFont typeface="Arial" panose="020B0604020202020204" pitchFamily="34" charset="0"/>
              <a:buChar char="•"/>
              <a:defRPr/>
            </a:pPr>
            <a:endParaRPr lang="en-US" sz="1125" dirty="0">
              <a:solidFill>
                <a:srgbClr val="0000FF"/>
              </a:solidFill>
              <a:latin typeface="Arial"/>
              <a:ea typeface="+mn-ea"/>
            </a:endParaRPr>
          </a:p>
          <a:p>
            <a:pPr marL="214313" indent="-214313" defTabSz="685800" eaLnBrk="1" fontAlgn="auto" hangingPunct="1">
              <a:spcBef>
                <a:spcPts val="0"/>
              </a:spcBef>
              <a:spcAft>
                <a:spcPts val="0"/>
              </a:spcAft>
              <a:buFont typeface="Arial" panose="020B0604020202020204" pitchFamily="34" charset="0"/>
              <a:buChar char="•"/>
              <a:defRPr/>
            </a:pPr>
            <a:endParaRPr lang="en-CH" sz="1125" dirty="0">
              <a:solidFill>
                <a:srgbClr val="0000FF"/>
              </a:solidFill>
              <a:latin typeface="Arial"/>
              <a:ea typeface="+mn-ea"/>
            </a:endParaRPr>
          </a:p>
        </p:txBody>
      </p:sp>
    </p:spTree>
    <p:extLst>
      <p:ext uri="{BB962C8B-B14F-4D97-AF65-F5344CB8AC3E}">
        <p14:creationId xmlns:p14="http://schemas.microsoft.com/office/powerpoint/2010/main" val="36533974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p:txBody>
          <a:bodyPr/>
          <a:lstStyle/>
          <a:p>
            <a:pPr defTabSz="685800" eaLnBrk="1" fontAlgn="auto" hangingPunct="1">
              <a:spcBef>
                <a:spcPts val="0"/>
              </a:spcBef>
              <a:spcAft>
                <a:spcPts val="0"/>
              </a:spcAft>
              <a:defRPr/>
            </a:pPr>
            <a:fld id="{88A1DFE4-5FC5-43BD-BB7E-75EAD82B965F}" type="slidenum">
              <a:rPr lang="en-US">
                <a:solidFill>
                  <a:prstClr val="black">
                    <a:tint val="75000"/>
                  </a:prstClr>
                </a:solidFill>
                <a:latin typeface="Calibri" panose="020F0502020204030204"/>
                <a:ea typeface="+mn-ea"/>
              </a:rPr>
              <a:pPr defTabSz="685800" eaLnBrk="1" fontAlgn="auto" hangingPunct="1">
                <a:spcBef>
                  <a:spcPts val="0"/>
                </a:spcBef>
                <a:spcAft>
                  <a:spcPts val="0"/>
                </a:spcAft>
                <a:defRPr/>
              </a:pPr>
              <a:t>46</a:t>
            </a:fld>
            <a:endParaRPr lang="en-US" dirty="0">
              <a:solidFill>
                <a:prstClr val="black">
                  <a:tint val="75000"/>
                </a:prstClr>
              </a:solidFill>
              <a:latin typeface="Calibri" panose="020F0502020204030204"/>
              <a:ea typeface="+mn-ea"/>
            </a:endParaRPr>
          </a:p>
        </p:txBody>
      </p:sp>
      <p:sp>
        <p:nvSpPr>
          <p:cNvPr id="3" name="Title 1">
            <a:extLst>
              <a:ext uri="{FF2B5EF4-FFF2-40B4-BE49-F238E27FC236}">
                <a16:creationId xmlns:a16="http://schemas.microsoft.com/office/drawing/2014/main" id="{205D534A-32B0-7A85-703C-20B359C27174}"/>
              </a:ext>
            </a:extLst>
          </p:cNvPr>
          <p:cNvSpPr txBox="1">
            <a:spLocks/>
          </p:cNvSpPr>
          <p:nvPr/>
        </p:nvSpPr>
        <p:spPr>
          <a:xfrm>
            <a:off x="0" y="85725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defTabSz="685800" eaLnBrk="1" hangingPunct="1">
              <a:defRPr/>
            </a:pPr>
            <a:r>
              <a:rPr lang="fr-CH" sz="2400" dirty="0"/>
              <a:t>         </a:t>
            </a:r>
            <a:r>
              <a:rPr lang="fr-CH" sz="2400" dirty="0" err="1"/>
              <a:t>Projected</a:t>
            </a:r>
            <a:r>
              <a:rPr lang="fr-CH" sz="2400" dirty="0"/>
              <a:t> </a:t>
            </a:r>
            <a:r>
              <a:rPr lang="en-US" sz="2400" dirty="0"/>
              <a:t>T</a:t>
            </a:r>
            <a:r>
              <a:rPr lang="en-US" sz="2400" dirty="0" err="1"/>
              <a:t>imeline</a:t>
            </a:r>
            <a:r>
              <a:rPr lang="en-US" sz="2400" dirty="0"/>
              <a:t> to Start of Construction</a:t>
            </a:r>
          </a:p>
        </p:txBody>
      </p:sp>
      <p:pic>
        <p:nvPicPr>
          <p:cNvPr id="4" name="Picture 3" descr="A picture containing icon&#10;&#10;Description automatically generated">
            <a:extLst>
              <a:ext uri="{FF2B5EF4-FFF2-40B4-BE49-F238E27FC236}">
                <a16:creationId xmlns:a16="http://schemas.microsoft.com/office/drawing/2014/main" id="{09AC3BB5-3DB8-5AF2-AE3F-00CD6D1F23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47" y="900902"/>
            <a:ext cx="1451540" cy="490719"/>
          </a:xfrm>
          <a:prstGeom prst="rect">
            <a:avLst/>
          </a:prstGeom>
        </p:spPr>
      </p:pic>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nvGraphicFramePr>
        <p:xfrm>
          <a:off x="117079" y="1501731"/>
          <a:ext cx="8935842" cy="4404053"/>
        </p:xfrm>
        <a:graphic>
          <a:graphicData uri="http://schemas.openxmlformats.org/drawingml/2006/table">
            <a:tbl>
              <a:tblPr firstRow="1" bandRow="1"/>
              <a:tblGrid>
                <a:gridCol w="223391">
                  <a:extLst>
                    <a:ext uri="{9D8B030D-6E8A-4147-A177-3AD203B41FA5}">
                      <a16:colId xmlns:a16="http://schemas.microsoft.com/office/drawing/2014/main" val="20000"/>
                    </a:ext>
                  </a:extLst>
                </a:gridCol>
                <a:gridCol w="223391">
                  <a:extLst>
                    <a:ext uri="{9D8B030D-6E8A-4147-A177-3AD203B41FA5}">
                      <a16:colId xmlns:a16="http://schemas.microsoft.com/office/drawing/2014/main" val="20001"/>
                    </a:ext>
                  </a:extLst>
                </a:gridCol>
                <a:gridCol w="223391">
                  <a:extLst>
                    <a:ext uri="{9D8B030D-6E8A-4147-A177-3AD203B41FA5}">
                      <a16:colId xmlns:a16="http://schemas.microsoft.com/office/drawing/2014/main" val="20002"/>
                    </a:ext>
                  </a:extLst>
                </a:gridCol>
                <a:gridCol w="223391">
                  <a:extLst>
                    <a:ext uri="{9D8B030D-6E8A-4147-A177-3AD203B41FA5}">
                      <a16:colId xmlns:a16="http://schemas.microsoft.com/office/drawing/2014/main" val="20003"/>
                    </a:ext>
                  </a:extLst>
                </a:gridCol>
                <a:gridCol w="223391">
                  <a:extLst>
                    <a:ext uri="{9D8B030D-6E8A-4147-A177-3AD203B41FA5}">
                      <a16:colId xmlns:a16="http://schemas.microsoft.com/office/drawing/2014/main" val="20004"/>
                    </a:ext>
                  </a:extLst>
                </a:gridCol>
                <a:gridCol w="223391">
                  <a:extLst>
                    <a:ext uri="{9D8B030D-6E8A-4147-A177-3AD203B41FA5}">
                      <a16:colId xmlns:a16="http://schemas.microsoft.com/office/drawing/2014/main" val="20005"/>
                    </a:ext>
                  </a:extLst>
                </a:gridCol>
                <a:gridCol w="223391">
                  <a:extLst>
                    <a:ext uri="{9D8B030D-6E8A-4147-A177-3AD203B41FA5}">
                      <a16:colId xmlns:a16="http://schemas.microsoft.com/office/drawing/2014/main" val="20006"/>
                    </a:ext>
                  </a:extLst>
                </a:gridCol>
                <a:gridCol w="223391">
                  <a:extLst>
                    <a:ext uri="{9D8B030D-6E8A-4147-A177-3AD203B41FA5}">
                      <a16:colId xmlns:a16="http://schemas.microsoft.com/office/drawing/2014/main" val="20007"/>
                    </a:ext>
                  </a:extLst>
                </a:gridCol>
                <a:gridCol w="223391">
                  <a:extLst>
                    <a:ext uri="{9D8B030D-6E8A-4147-A177-3AD203B41FA5}">
                      <a16:colId xmlns:a16="http://schemas.microsoft.com/office/drawing/2014/main" val="20008"/>
                    </a:ext>
                  </a:extLst>
                </a:gridCol>
                <a:gridCol w="223391">
                  <a:extLst>
                    <a:ext uri="{9D8B030D-6E8A-4147-A177-3AD203B41FA5}">
                      <a16:colId xmlns:a16="http://schemas.microsoft.com/office/drawing/2014/main" val="20009"/>
                    </a:ext>
                  </a:extLst>
                </a:gridCol>
                <a:gridCol w="223391">
                  <a:extLst>
                    <a:ext uri="{9D8B030D-6E8A-4147-A177-3AD203B41FA5}">
                      <a16:colId xmlns:a16="http://schemas.microsoft.com/office/drawing/2014/main" val="20010"/>
                    </a:ext>
                  </a:extLst>
                </a:gridCol>
                <a:gridCol w="162560">
                  <a:extLst>
                    <a:ext uri="{9D8B030D-6E8A-4147-A177-3AD203B41FA5}">
                      <a16:colId xmlns:a16="http://schemas.microsoft.com/office/drawing/2014/main" val="20011"/>
                    </a:ext>
                  </a:extLst>
                </a:gridCol>
                <a:gridCol w="284425">
                  <a:extLst>
                    <a:ext uri="{9D8B030D-6E8A-4147-A177-3AD203B41FA5}">
                      <a16:colId xmlns:a16="http://schemas.microsoft.com/office/drawing/2014/main" val="20012"/>
                    </a:ext>
                  </a:extLst>
                </a:gridCol>
                <a:gridCol w="223391">
                  <a:extLst>
                    <a:ext uri="{9D8B030D-6E8A-4147-A177-3AD203B41FA5}">
                      <a16:colId xmlns:a16="http://schemas.microsoft.com/office/drawing/2014/main" val="20013"/>
                    </a:ext>
                  </a:extLst>
                </a:gridCol>
                <a:gridCol w="223391">
                  <a:extLst>
                    <a:ext uri="{9D8B030D-6E8A-4147-A177-3AD203B41FA5}">
                      <a16:colId xmlns:a16="http://schemas.microsoft.com/office/drawing/2014/main" val="20014"/>
                    </a:ext>
                  </a:extLst>
                </a:gridCol>
                <a:gridCol w="223391">
                  <a:extLst>
                    <a:ext uri="{9D8B030D-6E8A-4147-A177-3AD203B41FA5}">
                      <a16:colId xmlns:a16="http://schemas.microsoft.com/office/drawing/2014/main" val="20015"/>
                    </a:ext>
                  </a:extLst>
                </a:gridCol>
                <a:gridCol w="223391">
                  <a:extLst>
                    <a:ext uri="{9D8B030D-6E8A-4147-A177-3AD203B41FA5}">
                      <a16:colId xmlns:a16="http://schemas.microsoft.com/office/drawing/2014/main" val="20016"/>
                    </a:ext>
                  </a:extLst>
                </a:gridCol>
                <a:gridCol w="223391">
                  <a:extLst>
                    <a:ext uri="{9D8B030D-6E8A-4147-A177-3AD203B41FA5}">
                      <a16:colId xmlns:a16="http://schemas.microsoft.com/office/drawing/2014/main" val="20017"/>
                    </a:ext>
                  </a:extLst>
                </a:gridCol>
                <a:gridCol w="223391">
                  <a:extLst>
                    <a:ext uri="{9D8B030D-6E8A-4147-A177-3AD203B41FA5}">
                      <a16:colId xmlns:a16="http://schemas.microsoft.com/office/drawing/2014/main" val="20018"/>
                    </a:ext>
                  </a:extLst>
                </a:gridCol>
                <a:gridCol w="223391">
                  <a:extLst>
                    <a:ext uri="{9D8B030D-6E8A-4147-A177-3AD203B41FA5}">
                      <a16:colId xmlns:a16="http://schemas.microsoft.com/office/drawing/2014/main" val="20019"/>
                    </a:ext>
                  </a:extLst>
                </a:gridCol>
                <a:gridCol w="223391">
                  <a:extLst>
                    <a:ext uri="{9D8B030D-6E8A-4147-A177-3AD203B41FA5}">
                      <a16:colId xmlns:a16="http://schemas.microsoft.com/office/drawing/2014/main" val="2436838272"/>
                    </a:ext>
                  </a:extLst>
                </a:gridCol>
                <a:gridCol w="223391">
                  <a:extLst>
                    <a:ext uri="{9D8B030D-6E8A-4147-A177-3AD203B41FA5}">
                      <a16:colId xmlns:a16="http://schemas.microsoft.com/office/drawing/2014/main" val="2656770343"/>
                    </a:ext>
                  </a:extLst>
                </a:gridCol>
                <a:gridCol w="223391">
                  <a:extLst>
                    <a:ext uri="{9D8B030D-6E8A-4147-A177-3AD203B41FA5}">
                      <a16:colId xmlns:a16="http://schemas.microsoft.com/office/drawing/2014/main" val="2950003352"/>
                    </a:ext>
                  </a:extLst>
                </a:gridCol>
                <a:gridCol w="223391">
                  <a:extLst>
                    <a:ext uri="{9D8B030D-6E8A-4147-A177-3AD203B41FA5}">
                      <a16:colId xmlns:a16="http://schemas.microsoft.com/office/drawing/2014/main" val="2857376332"/>
                    </a:ext>
                  </a:extLst>
                </a:gridCol>
                <a:gridCol w="235389">
                  <a:extLst>
                    <a:ext uri="{9D8B030D-6E8A-4147-A177-3AD203B41FA5}">
                      <a16:colId xmlns:a16="http://schemas.microsoft.com/office/drawing/2014/main" val="3477369395"/>
                    </a:ext>
                  </a:extLst>
                </a:gridCol>
                <a:gridCol w="211392">
                  <a:extLst>
                    <a:ext uri="{9D8B030D-6E8A-4147-A177-3AD203B41FA5}">
                      <a16:colId xmlns:a16="http://schemas.microsoft.com/office/drawing/2014/main" val="3808759949"/>
                    </a:ext>
                  </a:extLst>
                </a:gridCol>
                <a:gridCol w="223391">
                  <a:extLst>
                    <a:ext uri="{9D8B030D-6E8A-4147-A177-3AD203B41FA5}">
                      <a16:colId xmlns:a16="http://schemas.microsoft.com/office/drawing/2014/main" val="2622084184"/>
                    </a:ext>
                  </a:extLst>
                </a:gridCol>
                <a:gridCol w="223391">
                  <a:extLst>
                    <a:ext uri="{9D8B030D-6E8A-4147-A177-3AD203B41FA5}">
                      <a16:colId xmlns:a16="http://schemas.microsoft.com/office/drawing/2014/main" val="2464158128"/>
                    </a:ext>
                  </a:extLst>
                </a:gridCol>
                <a:gridCol w="223391">
                  <a:extLst>
                    <a:ext uri="{9D8B030D-6E8A-4147-A177-3AD203B41FA5}">
                      <a16:colId xmlns:a16="http://schemas.microsoft.com/office/drawing/2014/main" val="3758331998"/>
                    </a:ext>
                  </a:extLst>
                </a:gridCol>
                <a:gridCol w="223391">
                  <a:extLst>
                    <a:ext uri="{9D8B030D-6E8A-4147-A177-3AD203B41FA5}">
                      <a16:colId xmlns:a16="http://schemas.microsoft.com/office/drawing/2014/main" val="2231906010"/>
                    </a:ext>
                  </a:extLst>
                </a:gridCol>
                <a:gridCol w="223391">
                  <a:extLst>
                    <a:ext uri="{9D8B030D-6E8A-4147-A177-3AD203B41FA5}">
                      <a16:colId xmlns:a16="http://schemas.microsoft.com/office/drawing/2014/main" val="2804511511"/>
                    </a:ext>
                  </a:extLst>
                </a:gridCol>
                <a:gridCol w="223391">
                  <a:extLst>
                    <a:ext uri="{9D8B030D-6E8A-4147-A177-3AD203B41FA5}">
                      <a16:colId xmlns:a16="http://schemas.microsoft.com/office/drawing/2014/main" val="2762523244"/>
                    </a:ext>
                  </a:extLst>
                </a:gridCol>
                <a:gridCol w="223391">
                  <a:extLst>
                    <a:ext uri="{9D8B030D-6E8A-4147-A177-3AD203B41FA5}">
                      <a16:colId xmlns:a16="http://schemas.microsoft.com/office/drawing/2014/main" val="286750906"/>
                    </a:ext>
                  </a:extLst>
                </a:gridCol>
                <a:gridCol w="223391">
                  <a:extLst>
                    <a:ext uri="{9D8B030D-6E8A-4147-A177-3AD203B41FA5}">
                      <a16:colId xmlns:a16="http://schemas.microsoft.com/office/drawing/2014/main" val="3534367037"/>
                    </a:ext>
                  </a:extLst>
                </a:gridCol>
                <a:gridCol w="223391">
                  <a:extLst>
                    <a:ext uri="{9D8B030D-6E8A-4147-A177-3AD203B41FA5}">
                      <a16:colId xmlns:a16="http://schemas.microsoft.com/office/drawing/2014/main" val="2539389564"/>
                    </a:ext>
                  </a:extLst>
                </a:gridCol>
                <a:gridCol w="223391">
                  <a:extLst>
                    <a:ext uri="{9D8B030D-6E8A-4147-A177-3AD203B41FA5}">
                      <a16:colId xmlns:a16="http://schemas.microsoft.com/office/drawing/2014/main" val="3033895602"/>
                    </a:ext>
                  </a:extLst>
                </a:gridCol>
                <a:gridCol w="223391">
                  <a:extLst>
                    <a:ext uri="{9D8B030D-6E8A-4147-A177-3AD203B41FA5}">
                      <a16:colId xmlns:a16="http://schemas.microsoft.com/office/drawing/2014/main" val="452781312"/>
                    </a:ext>
                  </a:extLst>
                </a:gridCol>
                <a:gridCol w="223391">
                  <a:extLst>
                    <a:ext uri="{9D8B030D-6E8A-4147-A177-3AD203B41FA5}">
                      <a16:colId xmlns:a16="http://schemas.microsoft.com/office/drawing/2014/main" val="2071890334"/>
                    </a:ext>
                  </a:extLst>
                </a:gridCol>
                <a:gridCol w="223391">
                  <a:extLst>
                    <a:ext uri="{9D8B030D-6E8A-4147-A177-3AD203B41FA5}">
                      <a16:colId xmlns:a16="http://schemas.microsoft.com/office/drawing/2014/main" val="3789349140"/>
                    </a:ext>
                  </a:extLst>
                </a:gridCol>
                <a:gridCol w="223391">
                  <a:extLst>
                    <a:ext uri="{9D8B030D-6E8A-4147-A177-3AD203B41FA5}">
                      <a16:colId xmlns:a16="http://schemas.microsoft.com/office/drawing/2014/main" val="1916931030"/>
                    </a:ext>
                  </a:extLst>
                </a:gridCol>
              </a:tblGrid>
              <a:tr h="381347">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sz="1400" b="0" dirty="0">
                          <a:solidFill>
                            <a:schemeClr val="tx2"/>
                          </a:solidFill>
                          <a:latin typeface="Century Gothic" panose="020B0502020202020204" pitchFamily="34" charset="0"/>
                        </a:rPr>
                        <a:t>2024</a:t>
                      </a:r>
                    </a:p>
                  </a:txBody>
                  <a:tcPr marL="68580" marR="68580" marT="34290" marB="34290">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sz="1400" b="0" dirty="0">
                          <a:solidFill>
                            <a:schemeClr val="tx2"/>
                          </a:solidFill>
                          <a:latin typeface="Century Gothic" panose="020B0502020202020204" pitchFamily="34" charset="0"/>
                        </a:rPr>
                        <a:t>2025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sz="1400" b="0" dirty="0">
                          <a:solidFill>
                            <a:schemeClr val="tx2"/>
                          </a:solidFill>
                          <a:latin typeface="Century Gothic" panose="020B0502020202020204" pitchFamily="34" charset="0"/>
                        </a:rPr>
                        <a:t>2026</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sz="1400" b="0" dirty="0">
                          <a:solidFill>
                            <a:schemeClr val="tx2"/>
                          </a:solidFill>
                          <a:latin typeface="Century Gothic" panose="020B0502020202020204" pitchFamily="34" charset="0"/>
                        </a:rPr>
                        <a:t>2027</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sz="1400" b="0" dirty="0">
                          <a:solidFill>
                            <a:schemeClr val="tx2"/>
                          </a:solidFill>
                          <a:latin typeface="Century Gothic" panose="020B0502020202020204" pitchFamily="34" charset="0"/>
                        </a:rPr>
                        <a:t>2028</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sz="1400" b="0" dirty="0">
                          <a:solidFill>
                            <a:schemeClr val="tx2"/>
                          </a:solidFill>
                          <a:latin typeface="Century Gothic" panose="020B0502020202020204" pitchFamily="34" charset="0"/>
                        </a:rPr>
                        <a:t>2029</a:t>
                      </a:r>
                      <a:endParaRPr lang="en-GB" sz="1400" b="0" dirty="0">
                        <a:solidFill>
                          <a:schemeClr val="tx2"/>
                        </a:solidFill>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sz="1400" b="0" dirty="0">
                          <a:solidFill>
                            <a:schemeClr val="tx2"/>
                          </a:solidFill>
                          <a:latin typeface="Century Gothic" panose="020B0502020202020204" pitchFamily="34" charset="0"/>
                        </a:rPr>
                        <a:t>2030</a:t>
                      </a:r>
                      <a:endParaRPr lang="en-GB" sz="1400" b="0" dirty="0">
                        <a:solidFill>
                          <a:schemeClr val="tx2"/>
                        </a:solidFill>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sz="1400" b="0" dirty="0">
                          <a:solidFill>
                            <a:schemeClr val="tx2"/>
                          </a:solidFill>
                          <a:latin typeface="Century Gothic" panose="020B0502020202020204" pitchFamily="34" charset="0"/>
                        </a:rPr>
                        <a:t>2031</a:t>
                      </a:r>
                      <a:endParaRPr lang="en-GB" sz="1400" b="0" dirty="0">
                        <a:solidFill>
                          <a:schemeClr val="tx2"/>
                        </a:solidFill>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sz="1400" b="0" dirty="0">
                          <a:solidFill>
                            <a:schemeClr val="tx2"/>
                          </a:solidFill>
                          <a:latin typeface="Century Gothic" panose="020B0502020202020204" pitchFamily="34" charset="0"/>
                        </a:rPr>
                        <a:t>2032</a:t>
                      </a:r>
                      <a:endParaRPr lang="en-GB" sz="1400" b="0" dirty="0">
                        <a:solidFill>
                          <a:schemeClr val="tx2"/>
                        </a:solidFill>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sz="1400" b="0" dirty="0">
                          <a:solidFill>
                            <a:schemeClr val="tx2"/>
                          </a:solidFill>
                          <a:latin typeface="Century Gothic" panose="020B0502020202020204" pitchFamily="34" charset="0"/>
                        </a:rPr>
                        <a:t>2033</a:t>
                      </a:r>
                      <a:endParaRPr lang="en-GB" sz="1400" b="0" dirty="0">
                        <a:solidFill>
                          <a:schemeClr val="tx2"/>
                        </a:solidFill>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96078">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Q1</a:t>
                      </a:r>
                    </a:p>
                  </a:txBody>
                  <a:tcPr marL="68580" marR="68580" marT="34290" marB="34290">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900" dirty="0">
                          <a:latin typeface="Century Gothic" panose="020B0502020202020204" pitchFamily="34" charset="0"/>
                        </a:rPr>
                        <a:t>Q4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900" dirty="0">
                        <a:latin typeface="Century Gothic" panose="020B0502020202020204" pitchFamily="34" charset="0"/>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3626628">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sz="1400" dirty="0"/>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151797" y="2583393"/>
            <a:ext cx="1098784" cy="406667"/>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200" b="1" kern="0" dirty="0">
                <a:solidFill>
                  <a:srgbClr val="0C377B"/>
                </a:solidFill>
                <a:latin typeface="Century Gothic" panose="020B0502020202020204" pitchFamily="34" charset="0"/>
                <a:ea typeface="+mn-ea"/>
              </a:rPr>
              <a:t> </a:t>
            </a:r>
            <a:r>
              <a:rPr lang="en-GB" sz="1000" b="1" kern="0" dirty="0">
                <a:solidFill>
                  <a:srgbClr val="0C377B"/>
                </a:solidFill>
                <a:latin typeface="Century Gothic" panose="020B0502020202020204" pitchFamily="34" charset="0"/>
                <a:ea typeface="+mn-ea"/>
              </a:rPr>
              <a:t>FS Report</a:t>
            </a:r>
          </a:p>
          <a:p>
            <a:pPr algn="ctr" defTabSz="685800" eaLnBrk="1" fontAlgn="auto" hangingPunct="1">
              <a:spcBef>
                <a:spcPts val="0"/>
              </a:spcBef>
              <a:spcAft>
                <a:spcPts val="0"/>
              </a:spcAft>
              <a:defRPr/>
            </a:pPr>
            <a:r>
              <a:rPr lang="en-GB" sz="1000" b="1" kern="0" dirty="0">
                <a:solidFill>
                  <a:srgbClr val="0C377B"/>
                </a:solidFill>
                <a:latin typeface="Century Gothic" panose="020B0502020202020204" pitchFamily="34" charset="0"/>
                <a:ea typeface="+mn-ea"/>
              </a:rPr>
              <a:t>cost update</a:t>
            </a:r>
          </a:p>
        </p:txBody>
      </p:sp>
      <p:sp>
        <p:nvSpPr>
          <p:cNvPr id="40" name="Rounded Rectangle 31">
            <a:extLst>
              <a:ext uri="{FF2B5EF4-FFF2-40B4-BE49-F238E27FC236}">
                <a16:creationId xmlns:a16="http://schemas.microsoft.com/office/drawing/2014/main" id="{732FA709-916C-CA37-11FF-53F2B825F555}"/>
              </a:ext>
            </a:extLst>
          </p:cNvPr>
          <p:cNvSpPr/>
          <p:nvPr/>
        </p:nvSpPr>
        <p:spPr>
          <a:xfrm>
            <a:off x="1250581" y="1865640"/>
            <a:ext cx="2411054" cy="406667"/>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GB" sz="1200" kern="0" dirty="0">
                <a:solidFill>
                  <a:srgbClr val="0C377B"/>
                </a:solidFill>
                <a:latin typeface="Century Gothic" panose="020B0502020202020204" pitchFamily="34" charset="0"/>
                <a:ea typeface="+mn-ea"/>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3709597" y="1865097"/>
            <a:ext cx="3527720" cy="406666"/>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200" kern="0" dirty="0">
                <a:solidFill>
                  <a:srgbClr val="0C377B"/>
                </a:solidFill>
                <a:latin typeface="Century Gothic" panose="020B0502020202020204" pitchFamily="34" charset="0"/>
                <a:ea typeface="+mn-ea"/>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17080" y="1859002"/>
            <a:ext cx="1098784" cy="425206"/>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Feasibility Study</a:t>
            </a:r>
            <a:endParaRPr lang="en-GB" sz="1200" kern="0" dirty="0">
              <a:solidFill>
                <a:srgbClr val="0C377B"/>
              </a:solidFill>
              <a:latin typeface="Century Gothic" panose="020B0502020202020204" pitchFamily="34" charset="0"/>
              <a:ea typeface="+mn-ea"/>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1893414"/>
            <a:ext cx="532672" cy="532672"/>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034826" y="2399808"/>
            <a:ext cx="461746" cy="432556"/>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3331990" y="3061587"/>
            <a:ext cx="859010" cy="282303"/>
          </a:xfrm>
          <a:prstGeom prst="roundRect">
            <a:avLst/>
          </a:prstGeom>
          <a:solidFill>
            <a:srgbClr val="F9F9F9"/>
          </a:solidFill>
          <a:ln w="9525" cap="flat" cmpd="sng" algn="ctr">
            <a:noFill/>
            <a:prstDash val="solid"/>
          </a:ln>
          <a:effectLst/>
        </p:spPr>
        <p:txBody>
          <a:bodyPr rtlCol="0" anchor="ctr"/>
          <a:lstStyle/>
          <a:p>
            <a:pPr algn="ctr" defTabSz="685800" eaLnBrk="1" fontAlgn="auto" hangingPunct="1">
              <a:spcBef>
                <a:spcPts val="0"/>
              </a:spcBef>
              <a:spcAft>
                <a:spcPts val="0"/>
              </a:spcAft>
              <a:defRPr/>
            </a:pPr>
            <a:r>
              <a:rPr lang="en-GB" sz="1050" b="1" kern="0" dirty="0">
                <a:solidFill>
                  <a:srgbClr val="0C377B"/>
                </a:solidFill>
                <a:latin typeface="Century Gothic" panose="020B0502020202020204" pitchFamily="34" charset="0"/>
                <a:ea typeface="+mn-ea"/>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383855" y="4928614"/>
            <a:ext cx="2298647" cy="303089"/>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200" kern="0" dirty="0">
                <a:solidFill>
                  <a:srgbClr val="0C377B"/>
                </a:solidFill>
                <a:latin typeface="Century Gothic" panose="020B0502020202020204" pitchFamily="34" charset="0"/>
                <a:ea typeface="+mn-ea"/>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36870" y="4466198"/>
            <a:ext cx="472440" cy="47244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7244499" y="4874006"/>
            <a:ext cx="1107373" cy="403296"/>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000" b="1" kern="0" dirty="0">
                <a:solidFill>
                  <a:srgbClr val="CC0099"/>
                </a:solidFill>
                <a:latin typeface="Century Gothic" panose="020B0502020202020204" pitchFamily="34" charset="0"/>
                <a:ea typeface="+mn-ea"/>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737422" y="5441384"/>
            <a:ext cx="1135250" cy="425206"/>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Detector EOI submissions</a:t>
            </a:r>
            <a:endParaRPr lang="en-GB" sz="1200" kern="0" dirty="0">
              <a:solidFill>
                <a:srgbClr val="0C377B"/>
              </a:solidFill>
              <a:latin typeface="Century Gothic" panose="020B0502020202020204" pitchFamily="34" charset="0"/>
              <a:ea typeface="+mn-ea"/>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3428783" y="5453863"/>
            <a:ext cx="1297574" cy="425206"/>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FC</a:t>
            </a:r>
            <a:r>
              <a:rPr lang="en-US" sz="1200" kern="0" baseline="30000" dirty="0">
                <a:solidFill>
                  <a:srgbClr val="0C377B"/>
                </a:solidFill>
                <a:latin typeface="Century Gothic" panose="020B0502020202020204" pitchFamily="34" charset="0"/>
                <a:ea typeface="+mn-ea"/>
              </a:rPr>
              <a:t>3</a:t>
            </a:r>
            <a:r>
              <a:rPr lang="en-US" sz="1200" kern="0" dirty="0">
                <a:solidFill>
                  <a:srgbClr val="0C377B"/>
                </a:solidFill>
                <a:latin typeface="Century Gothic" panose="020B0502020202020204" pitchFamily="34" charset="0"/>
                <a:ea typeface="+mn-ea"/>
              </a:rPr>
              <a:t> formation, call for CDRs</a:t>
            </a:r>
            <a:endParaRPr lang="en-GB" sz="1200" kern="0" dirty="0">
              <a:solidFill>
                <a:srgbClr val="0C377B"/>
              </a:solidFill>
              <a:latin typeface="Century Gothic" panose="020B0502020202020204" pitchFamily="34" charset="0"/>
              <a:ea typeface="+mn-ea"/>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5883767" y="5453863"/>
            <a:ext cx="1357715" cy="425206"/>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Detector CDRs submitted to FC</a:t>
            </a:r>
            <a:r>
              <a:rPr lang="en-US" sz="1200" kern="0" baseline="30000" dirty="0">
                <a:solidFill>
                  <a:srgbClr val="0C377B"/>
                </a:solidFill>
                <a:latin typeface="Century Gothic" panose="020B0502020202020204" pitchFamily="34" charset="0"/>
                <a:ea typeface="+mn-ea"/>
              </a:rPr>
              <a:t>3</a:t>
            </a:r>
            <a:r>
              <a:rPr lang="en-US" sz="1200" kern="0" dirty="0">
                <a:solidFill>
                  <a:srgbClr val="0C377B"/>
                </a:solidFill>
                <a:latin typeface="Century Gothic" panose="020B0502020202020204" pitchFamily="34" charset="0"/>
                <a:ea typeface="+mn-ea"/>
              </a:rPr>
              <a:t> </a:t>
            </a:r>
            <a:endParaRPr lang="en-GB" sz="1200" kern="0" dirty="0">
              <a:solidFill>
                <a:srgbClr val="0C377B"/>
              </a:solidFill>
              <a:latin typeface="Century Gothic" panose="020B0502020202020204" pitchFamily="34" charset="0"/>
              <a:ea typeface="+mn-ea"/>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303946" y="2611606"/>
            <a:ext cx="1053579" cy="378454"/>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ESPPU </a:t>
            </a:r>
          </a:p>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2025/26</a:t>
            </a:r>
            <a:endParaRPr lang="en-GB" sz="1200" kern="0" dirty="0">
              <a:solidFill>
                <a:srgbClr val="0C377B"/>
              </a:solidFill>
              <a:latin typeface="Century Gothic" panose="020B0502020202020204" pitchFamily="34" charset="0"/>
              <a:ea typeface="+mn-ea"/>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7307761" y="1862811"/>
            <a:ext cx="1719160" cy="406666"/>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200" kern="0" dirty="0">
                <a:solidFill>
                  <a:srgbClr val="0C377B"/>
                </a:solidFill>
                <a:latin typeface="Century Gothic" panose="020B0502020202020204" pitchFamily="34" charset="0"/>
                <a:ea typeface="+mn-ea"/>
              </a:rPr>
              <a:t>Construction </a:t>
            </a:r>
            <a:r>
              <a:rPr lang="en-GB" sz="1200" kern="0" dirty="0">
                <a:solidFill>
                  <a:srgbClr val="0C377B"/>
                </a:solidFill>
                <a:latin typeface="Century Gothic" panose="020B0502020202020204" pitchFamily="34" charset="0"/>
                <a:ea typeface="+mn-ea"/>
                <a:sym typeface="Wingdings" panose="05000000000000000000" pitchFamily="2" charset="2"/>
              </a:rPr>
              <a:t></a:t>
            </a:r>
            <a:endParaRPr lang="en-GB" sz="1200" kern="0" dirty="0">
              <a:solidFill>
                <a:srgbClr val="0C377B"/>
              </a:solidFill>
              <a:latin typeface="Century Gothic" panose="020B0502020202020204" pitchFamily="34" charset="0"/>
              <a:ea typeface="+mn-ea"/>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5481997" y="4927105"/>
            <a:ext cx="1727709" cy="303089"/>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200" kern="0" dirty="0">
                <a:solidFill>
                  <a:srgbClr val="0C377B"/>
                </a:solidFill>
                <a:latin typeface="Century Gothic" panose="020B0502020202020204" pitchFamily="34" charset="0"/>
                <a:ea typeface="+mn-ea"/>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3468067" y="2639474"/>
            <a:ext cx="461746" cy="435988"/>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10" cstate="email">
              <a:extLst>
                <a:ext uri="{BEBA8EAE-BF5A-486C-A8C5-ECC9F3942E4B}">
                  <a14:imgProps xmlns:a14="http://schemas.microsoft.com/office/drawing/2010/main">
                    <a14:imgLayer r:embed="rId11">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6146397" y="2620153"/>
            <a:ext cx="1098784" cy="40004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000" b="1" kern="0" dirty="0">
                <a:solidFill>
                  <a:srgbClr val="0C377B"/>
                </a:solidFill>
                <a:latin typeface="Century Gothic" panose="020B0502020202020204" pitchFamily="34" charset="0"/>
                <a:ea typeface="+mn-ea"/>
              </a:rPr>
              <a:t>TDR</a:t>
            </a:r>
          </a:p>
          <a:p>
            <a:pPr algn="ctr" defTabSz="685800" eaLnBrk="1" fontAlgn="auto" hangingPunct="1">
              <a:spcBef>
                <a:spcPts val="0"/>
              </a:spcBef>
              <a:spcAft>
                <a:spcPts val="0"/>
              </a:spcAft>
              <a:defRPr/>
            </a:pPr>
            <a:r>
              <a:rPr lang="en-GB" sz="1000" b="1" kern="0" dirty="0">
                <a:solidFill>
                  <a:srgbClr val="0C377B"/>
                </a:solidFill>
                <a:latin typeface="Century Gothic" panose="020B0502020202020204" pitchFamily="34" charset="0"/>
                <a:ea typeface="+mn-ea"/>
              </a:rPr>
              <a:t>cost update</a:t>
            </a: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6951267" y="2402943"/>
            <a:ext cx="461746" cy="432556"/>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3710822" y="4926459"/>
            <a:ext cx="1727709" cy="303089"/>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200" kern="0" dirty="0">
                <a:solidFill>
                  <a:srgbClr val="0C377B"/>
                </a:solidFill>
                <a:latin typeface="Century Gothic" panose="020B0502020202020204" pitchFamily="34" charset="0"/>
                <a:ea typeface="+mn-ea"/>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7289194" y="3458208"/>
            <a:ext cx="1737728" cy="376312"/>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engineering design </a:t>
            </a:r>
            <a:r>
              <a:rPr lang="en-US" sz="1200" kern="0" dirty="0">
                <a:solidFill>
                  <a:srgbClr val="0C377B"/>
                </a:solidFill>
                <a:latin typeface="Century Gothic" panose="020B0502020202020204" pitchFamily="34" charset="0"/>
                <a:ea typeface="+mn-ea"/>
                <a:sym typeface="Wingdings" panose="05000000000000000000" pitchFamily="2" charset="2"/>
              </a:rPr>
              <a:t></a:t>
            </a:r>
            <a:endParaRPr lang="en-GB" sz="1200" kern="0" dirty="0">
              <a:solidFill>
                <a:srgbClr val="0C377B"/>
              </a:solidFill>
              <a:latin typeface="Century Gothic" panose="020B0502020202020204" pitchFamily="34" charset="0"/>
              <a:ea typeface="+mn-ea"/>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1663536" y="3723377"/>
            <a:ext cx="200007" cy="462129"/>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CH" sz="1350">
              <a:ln w="0"/>
              <a:solidFill>
                <a:prstClr val="black"/>
              </a:solidFill>
              <a:effectLst>
                <a:outerShdw blurRad="38100" dist="19050" dir="2700000" algn="tl" rotWithShape="0">
                  <a:prstClr val="black">
                    <a:alpha val="40000"/>
                  </a:prstClr>
                </a:outerShdw>
              </a:effectLst>
              <a:latin typeface="Calibri" panose="020F0502020204030204"/>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170975" y="4770489"/>
            <a:ext cx="216398" cy="341986"/>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CH" sz="1350">
              <a:ln w="0"/>
              <a:solidFill>
                <a:prstClr val="black"/>
              </a:solidFill>
              <a:effectLst>
                <a:outerShdw blurRad="38100" dist="19050" dir="2700000" algn="tl" rotWithShape="0">
                  <a:prstClr val="black">
                    <a:alpha val="40000"/>
                  </a:prstClr>
                </a:outerShdw>
              </a:effectLst>
              <a:latin typeface="Calibri" panose="020F0502020204030204"/>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517905" y="4403513"/>
            <a:ext cx="970272" cy="425206"/>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050" kern="0" dirty="0">
                <a:solidFill>
                  <a:srgbClr val="0C377B"/>
                </a:solidFill>
                <a:latin typeface="Century Gothic" panose="020B0502020202020204" pitchFamily="34" charset="0"/>
                <a:ea typeface="+mn-ea"/>
              </a:rPr>
              <a:t>Phase 1 Site Investigations</a:t>
            </a:r>
            <a:endParaRPr lang="en-GB" sz="1050" kern="0" dirty="0">
              <a:solidFill>
                <a:srgbClr val="0C377B"/>
              </a:solidFill>
              <a:latin typeface="Century Gothic" panose="020B0502020202020204" pitchFamily="34" charset="0"/>
              <a:ea typeface="+mn-ea"/>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3692041" y="4781275"/>
            <a:ext cx="216398" cy="341986"/>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CH" sz="1350">
              <a:ln w="0"/>
              <a:solidFill>
                <a:prstClr val="black"/>
              </a:solidFill>
              <a:effectLst>
                <a:outerShdw blurRad="38100" dist="19050" dir="2700000" algn="tl" rotWithShape="0">
                  <a:prstClr val="black">
                    <a:alpha val="40000"/>
                  </a:prstClr>
                </a:outerShdw>
              </a:effectLst>
              <a:latin typeface="Calibri" panose="020F0502020204030204"/>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3592839" y="3723376"/>
            <a:ext cx="192540" cy="1468894"/>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CH" sz="1350">
              <a:ln w="0"/>
              <a:solidFill>
                <a:prstClr val="black"/>
              </a:solidFill>
              <a:effectLst>
                <a:outerShdw blurRad="38100" dist="19050" dir="2700000" algn="tl" rotWithShape="0">
                  <a:prstClr val="black">
                    <a:alpha val="40000"/>
                  </a:prstClr>
                </a:outerShdw>
              </a:effectLst>
              <a:latin typeface="Calibri" panose="020F0502020204030204"/>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1901369" y="3996723"/>
            <a:ext cx="5335947" cy="291695"/>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Environmental Impact study &amp; Authorization Process</a:t>
            </a:r>
            <a:endParaRPr lang="en-GB" sz="1200" kern="0" dirty="0">
              <a:solidFill>
                <a:srgbClr val="0C377B"/>
              </a:solidFill>
              <a:latin typeface="Century Gothic" panose="020B0502020202020204" pitchFamily="34" charset="0"/>
              <a:ea typeface="+mn-ea"/>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5333216" y="4792060"/>
            <a:ext cx="216398" cy="341986"/>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CH" sz="1350">
              <a:ln w="0"/>
              <a:solidFill>
                <a:prstClr val="black"/>
              </a:solidFill>
              <a:effectLst>
                <a:outerShdw blurRad="38100" dist="19050" dir="2700000" algn="tl" rotWithShape="0">
                  <a:prstClr val="black">
                    <a:alpha val="40000"/>
                  </a:prstClr>
                </a:outerShdw>
              </a:effectLst>
              <a:latin typeface="Calibri" panose="020F0502020204030204"/>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2805310" y="4394672"/>
            <a:ext cx="2603028" cy="428484"/>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Phase 2 Site Investigations</a:t>
            </a:r>
            <a:endParaRPr lang="en-GB" sz="1200" kern="0" dirty="0">
              <a:solidFill>
                <a:srgbClr val="0C377B"/>
              </a:solidFill>
              <a:latin typeface="Century Gothic" panose="020B0502020202020204" pitchFamily="34" charset="0"/>
              <a:ea typeface="+mn-ea"/>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151796" y="3455073"/>
            <a:ext cx="7085520" cy="376312"/>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27000" rIns="27000" rtlCol="0" anchor="ctr"/>
          <a:lstStyle/>
          <a:p>
            <a:pPr algn="ctr" defTabSz="685800" eaLnBrk="1" fontAlgn="auto" hangingPunct="1">
              <a:spcBef>
                <a:spcPts val="0"/>
              </a:spcBef>
              <a:spcAft>
                <a:spcPts val="0"/>
              </a:spcAft>
              <a:defRPr/>
            </a:pPr>
            <a:r>
              <a:rPr lang="en-US" sz="1200" kern="0" dirty="0">
                <a:solidFill>
                  <a:srgbClr val="0C377B"/>
                </a:solidFill>
                <a:latin typeface="Century Gothic" panose="020B0502020202020204" pitchFamily="34" charset="0"/>
                <a:ea typeface="+mn-ea"/>
              </a:rPr>
              <a:t>accelerator design, technical infrastructure design, R&amp;D, towards TDR</a:t>
            </a:r>
            <a:endParaRPr lang="en-GB" sz="1200" kern="0" dirty="0">
              <a:solidFill>
                <a:srgbClr val="0C377B"/>
              </a:solidFill>
              <a:latin typeface="Century Gothic" panose="020B0502020202020204" pitchFamily="34" charset="0"/>
              <a:ea typeface="+mn-ea"/>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108532" y="2393376"/>
            <a:ext cx="461746" cy="432556"/>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3">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2383131" y="2609369"/>
            <a:ext cx="1098784" cy="40004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algn="ctr" defTabSz="685800" eaLnBrk="1" fontAlgn="auto" hangingPunct="1">
              <a:spcBef>
                <a:spcPts val="0"/>
              </a:spcBef>
              <a:spcAft>
                <a:spcPts val="0"/>
              </a:spcAft>
              <a:defRPr/>
            </a:pPr>
            <a:r>
              <a:rPr lang="en-GB" sz="1000" b="1" kern="0" dirty="0">
                <a:solidFill>
                  <a:srgbClr val="0C377B"/>
                </a:solidFill>
                <a:latin typeface="Century Gothic" panose="020B0502020202020204" pitchFamily="34" charset="0"/>
                <a:ea typeface="+mn-ea"/>
              </a:rPr>
              <a:t>pre TDR</a:t>
            </a:r>
          </a:p>
          <a:p>
            <a:pPr algn="ctr" defTabSz="685800" eaLnBrk="1" fontAlgn="auto" hangingPunct="1">
              <a:spcBef>
                <a:spcPts val="0"/>
              </a:spcBef>
              <a:spcAft>
                <a:spcPts val="0"/>
              </a:spcAft>
              <a:defRPr/>
            </a:pPr>
            <a:r>
              <a:rPr lang="en-GB" sz="1000" b="1" kern="0" dirty="0">
                <a:solidFill>
                  <a:srgbClr val="0C377B"/>
                </a:solidFill>
                <a:latin typeface="Century Gothic" panose="020B0502020202020204" pitchFamily="34" charset="0"/>
                <a:ea typeface="+mn-ea"/>
              </a:rPr>
              <a:t>cost update</a:t>
            </a: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3233813" y="2386971"/>
            <a:ext cx="461746" cy="432556"/>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25850757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85725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eaLnBrk="1" fontAlgn="auto" hangingPunct="1">
              <a:spcAft>
                <a:spcPts val="0"/>
              </a:spcAft>
              <a:defRPr/>
            </a:pPr>
            <a:r>
              <a:rPr lang="en-US" sz="2700" kern="0" dirty="0">
                <a:latin typeface="Calibri" panose="020F0502020204030204" pitchFamily="34" charset="0"/>
                <a:cs typeface="Calibri" panose="020F0502020204030204" pitchFamily="34" charset="0"/>
              </a:rPr>
              <a:t> FCC Integrated P</a:t>
            </a:r>
            <a:r>
              <a:rPr lang="en-US" sz="2700" kern="0" dirty="0" err="1">
                <a:latin typeface="Calibri" panose="020F0502020204030204" pitchFamily="34" charset="0"/>
                <a:cs typeface="Calibri" panose="020F0502020204030204" pitchFamily="34" charset="0"/>
              </a:rPr>
              <a:t>rogramme</a:t>
            </a:r>
            <a:r>
              <a:rPr lang="en-US" sz="2700" kern="0" dirty="0">
                <a:latin typeface="Calibri" panose="020F0502020204030204" pitchFamily="34" charset="0"/>
                <a:cs typeface="Calibri" panose="020F0502020204030204" pitchFamily="34" charset="0"/>
              </a:rPr>
              <a:t>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7" y="900902"/>
            <a:ext cx="1451540" cy="490719"/>
          </a:xfrm>
          <a:prstGeom prst="rect">
            <a:avLst/>
          </a:prstGeom>
        </p:spPr>
      </p:pic>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4"/>
          <a:stretch>
            <a:fillRect/>
          </a:stretch>
        </p:blipFill>
        <p:spPr>
          <a:xfrm>
            <a:off x="36939" y="3802110"/>
            <a:ext cx="5542106" cy="2106000"/>
          </a:xfrm>
          <a:prstGeom prst="rect">
            <a:avLst/>
          </a:prstGeom>
          <a:ln>
            <a:solidFill>
              <a:srgbClr val="2F2F2F"/>
            </a:solidFill>
          </a:ln>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939" y="1492811"/>
            <a:ext cx="6009313" cy="222884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5436096" y="4347102"/>
            <a:ext cx="864096" cy="0"/>
          </a:xfrm>
          <a:prstGeom prst="straightConnector1">
            <a:avLst/>
          </a:prstGeom>
          <a:noFill/>
          <a:ln w="38100" cap="flat" cmpd="sng" algn="ctr">
            <a:solidFill>
              <a:srgbClr val="2F2F2F"/>
            </a:solidFill>
            <a:prstDash val="solid"/>
            <a:miter lim="800000"/>
            <a:tailEnd type="triangle"/>
          </a:ln>
          <a:effectLst/>
        </p:spPr>
      </p:cxnSp>
      <p:sp>
        <p:nvSpPr>
          <p:cNvPr id="8" name="TextBox 7">
            <a:extLst>
              <a:ext uri="{FF2B5EF4-FFF2-40B4-BE49-F238E27FC236}">
                <a16:creationId xmlns:a16="http://schemas.microsoft.com/office/drawing/2014/main" id="{96D763F4-76AC-B679-C831-E47CBB9401B7}"/>
              </a:ext>
            </a:extLst>
          </p:cNvPr>
          <p:cNvSpPr txBox="1"/>
          <p:nvPr/>
        </p:nvSpPr>
        <p:spPr>
          <a:xfrm>
            <a:off x="6168529" y="1492811"/>
            <a:ext cx="2452595" cy="519373"/>
          </a:xfrm>
          <a:prstGeom prst="rect">
            <a:avLst/>
          </a:prstGeom>
          <a:solidFill>
            <a:srgbClr val="E15E32">
              <a:lumMod val="20000"/>
              <a:lumOff val="80000"/>
            </a:srgbClr>
          </a:solidFill>
        </p:spPr>
        <p:txBody>
          <a:bodyPr wrap="square" lIns="0" tIns="0" rIns="0" bIns="0" rtlCol="0">
            <a:spAutoFit/>
          </a:bodyPr>
          <a:lstStyle/>
          <a:p>
            <a:pPr defTabSz="685800" eaLnBrk="1" fontAlgn="auto" hangingPunct="1">
              <a:spcBef>
                <a:spcPts val="0"/>
              </a:spcBef>
              <a:spcAft>
                <a:spcPts val="0"/>
              </a:spcAft>
              <a:defRPr/>
            </a:pPr>
            <a:r>
              <a:rPr lang="en-CH" sz="1125" kern="0" dirty="0">
                <a:solidFill>
                  <a:srgbClr val="2F2F2F"/>
                </a:solidFill>
                <a:latin typeface="Arial"/>
                <a:ea typeface="+mn-ea"/>
              </a:rPr>
              <a:t> Note: FCC Conceptual Design Study </a:t>
            </a:r>
          </a:p>
          <a:p>
            <a:pPr defTabSz="685800" eaLnBrk="1" fontAlgn="auto" hangingPunct="1">
              <a:spcBef>
                <a:spcPts val="0"/>
              </a:spcBef>
              <a:spcAft>
                <a:spcPts val="0"/>
              </a:spcAft>
              <a:defRPr/>
            </a:pPr>
            <a:r>
              <a:rPr lang="en-CH" sz="1125" kern="0" dirty="0">
                <a:solidFill>
                  <a:srgbClr val="2F2F2F"/>
                </a:solidFill>
                <a:latin typeface="Arial"/>
                <a:ea typeface="+mn-ea"/>
              </a:rPr>
              <a:t>           started in 2014</a:t>
            </a:r>
            <a:r>
              <a:rPr lang="en-GB" sz="1125" kern="0" dirty="0">
                <a:solidFill>
                  <a:srgbClr val="2F2F2F"/>
                </a:solidFill>
                <a:latin typeface="Arial"/>
                <a:ea typeface="+mn-ea"/>
              </a:rPr>
              <a:t> l</a:t>
            </a:r>
            <a:r>
              <a:rPr lang="en-CH" sz="1125" kern="0" dirty="0">
                <a:solidFill>
                  <a:srgbClr val="2F2F2F"/>
                </a:solidFill>
                <a:latin typeface="Arial"/>
                <a:ea typeface="+mn-ea"/>
              </a:rPr>
              <a:t>eading to CDR </a:t>
            </a:r>
          </a:p>
          <a:p>
            <a:pPr defTabSz="685800" eaLnBrk="1" fontAlgn="auto" hangingPunct="1">
              <a:spcBef>
                <a:spcPts val="0"/>
              </a:spcBef>
              <a:spcAft>
                <a:spcPts val="0"/>
              </a:spcAft>
              <a:defRPr/>
            </a:pPr>
            <a:r>
              <a:rPr lang="en-CH" sz="1125" kern="0" dirty="0">
                <a:solidFill>
                  <a:srgbClr val="2F2F2F"/>
                </a:solidFill>
                <a:latin typeface="Arial"/>
                <a:ea typeface="+mn-ea"/>
              </a:rPr>
              <a:t>           in 2018</a:t>
            </a:r>
          </a:p>
        </p:txBody>
      </p:sp>
      <p:sp>
        <p:nvSpPr>
          <p:cNvPr id="11" name="TextBox 10">
            <a:extLst>
              <a:ext uri="{FF2B5EF4-FFF2-40B4-BE49-F238E27FC236}">
                <a16:creationId xmlns:a16="http://schemas.microsoft.com/office/drawing/2014/main" id="{53D8736A-8870-5A80-4DA8-02CA3EF46BBF}"/>
              </a:ext>
            </a:extLst>
          </p:cNvPr>
          <p:cNvSpPr txBox="1"/>
          <p:nvPr/>
        </p:nvSpPr>
        <p:spPr>
          <a:xfrm>
            <a:off x="2456284" y="4111301"/>
            <a:ext cx="363894" cy="334835"/>
          </a:xfrm>
          <a:prstGeom prst="rect">
            <a:avLst/>
          </a:prstGeom>
          <a:solidFill>
            <a:schemeClr val="bg1"/>
          </a:solidFill>
        </p:spPr>
        <p:txBody>
          <a:bodyPr wrap="square" rtlCol="0">
            <a:spAutoFit/>
          </a:bodyPr>
          <a:lstStyle/>
          <a:p>
            <a:pPr defTabSz="685800" eaLnBrk="1" fontAlgn="auto" hangingPunct="1">
              <a:spcBef>
                <a:spcPts val="0"/>
              </a:spcBef>
              <a:spcAft>
                <a:spcPts val="0"/>
              </a:spcAft>
            </a:pPr>
            <a:r>
              <a:rPr lang="en-US" sz="788" b="1" dirty="0">
                <a:solidFill>
                  <a:srgbClr val="70AD47">
                    <a:lumMod val="50000"/>
                  </a:srgbClr>
                </a:solidFill>
                <a:latin typeface="Calibri" panose="020F0502020204030204"/>
                <a:ea typeface="+mn-ea"/>
              </a:rPr>
              <a:t>2033</a:t>
            </a:r>
            <a:endParaRPr lang="en-GB" sz="788" b="1" dirty="0">
              <a:solidFill>
                <a:srgbClr val="70AD47">
                  <a:lumMod val="50000"/>
                </a:srgbClr>
              </a:solidFill>
              <a:latin typeface="Calibri" panose="020F0502020204030204"/>
              <a:ea typeface="+mn-ea"/>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3800475" y="4118922"/>
            <a:ext cx="485775" cy="213585"/>
          </a:xfrm>
          <a:prstGeom prst="rect">
            <a:avLst/>
          </a:prstGeom>
          <a:solidFill>
            <a:schemeClr val="bg1"/>
          </a:solidFill>
        </p:spPr>
        <p:txBody>
          <a:bodyPr wrap="square" rtlCol="0">
            <a:spAutoFit/>
          </a:bodyPr>
          <a:lstStyle/>
          <a:p>
            <a:pPr defTabSz="685800" eaLnBrk="1" fontAlgn="auto" hangingPunct="1">
              <a:spcBef>
                <a:spcPts val="0"/>
              </a:spcBef>
              <a:spcAft>
                <a:spcPts val="0"/>
              </a:spcAft>
            </a:pPr>
            <a:r>
              <a:rPr lang="en-US" sz="788" b="1" dirty="0">
                <a:solidFill>
                  <a:srgbClr val="70AD47">
                    <a:lumMod val="50000"/>
                  </a:srgbClr>
                </a:solidFill>
                <a:latin typeface="Calibri" panose="020F0502020204030204"/>
                <a:ea typeface="+mn-ea"/>
              </a:rPr>
              <a:t>   2048</a:t>
            </a:r>
            <a:endParaRPr lang="en-GB" sz="788" b="1" dirty="0">
              <a:solidFill>
                <a:srgbClr val="70AD47">
                  <a:lumMod val="50000"/>
                </a:srgbClr>
              </a:solidFill>
              <a:latin typeface="Calibri" panose="020F0502020204030204"/>
              <a:ea typeface="+mn-ea"/>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4777560" y="4103993"/>
            <a:ext cx="418328" cy="213585"/>
          </a:xfrm>
          <a:prstGeom prst="rect">
            <a:avLst/>
          </a:prstGeom>
          <a:solidFill>
            <a:schemeClr val="bg1"/>
          </a:solidFill>
        </p:spPr>
        <p:txBody>
          <a:bodyPr wrap="square" rtlCol="0">
            <a:spAutoFit/>
          </a:bodyPr>
          <a:lstStyle/>
          <a:p>
            <a:pPr defTabSz="685800" eaLnBrk="1" fontAlgn="auto" hangingPunct="1">
              <a:spcBef>
                <a:spcPts val="0"/>
              </a:spcBef>
              <a:spcAft>
                <a:spcPts val="0"/>
              </a:spcAft>
            </a:pPr>
            <a:r>
              <a:rPr lang="en-US" sz="788" b="1" dirty="0">
                <a:solidFill>
                  <a:srgbClr val="70AD47">
                    <a:lumMod val="50000"/>
                  </a:srgbClr>
                </a:solidFill>
                <a:latin typeface="Calibri" panose="020F0502020204030204"/>
                <a:ea typeface="+mn-ea"/>
              </a:rPr>
              <a:t>2074</a:t>
            </a:r>
            <a:endParaRPr lang="en-GB" sz="788" b="1" dirty="0">
              <a:solidFill>
                <a:srgbClr val="70AD47">
                  <a:lumMod val="50000"/>
                </a:srgbClr>
              </a:solidFill>
              <a:latin typeface="Calibri" panose="020F0502020204030204"/>
              <a:ea typeface="+mn-ea"/>
            </a:endParaRPr>
          </a:p>
        </p:txBody>
      </p:sp>
      <p:sp>
        <p:nvSpPr>
          <p:cNvPr id="18" name="TextBox 6">
            <a:extLst>
              <a:ext uri="{FF2B5EF4-FFF2-40B4-BE49-F238E27FC236}">
                <a16:creationId xmlns:a16="http://schemas.microsoft.com/office/drawing/2014/main" id="{C121AE1A-F1AB-BC81-C967-BC102B1602C8}"/>
              </a:ext>
            </a:extLst>
          </p:cNvPr>
          <p:cNvSpPr txBox="1">
            <a:spLocks noChangeArrowheads="1"/>
          </p:cNvSpPr>
          <p:nvPr/>
        </p:nvSpPr>
        <p:spPr bwMode="auto">
          <a:xfrm>
            <a:off x="5778144" y="3942706"/>
            <a:ext cx="2993448" cy="969496"/>
          </a:xfrm>
          <a:prstGeom prst="rect">
            <a:avLst/>
          </a:prstGeom>
          <a:solidFill>
            <a:srgbClr val="1C446A">
              <a:lumMod val="20000"/>
              <a:lumOff val="80000"/>
            </a:srgbClr>
          </a:solidFill>
          <a:ln>
            <a:noFill/>
          </a:ln>
        </p:spPr>
        <p:txBody>
          <a:bodyPr wrap="none">
            <a:spAutoFit/>
          </a:bodyPr>
          <a:lstStyle/>
          <a:p>
            <a:pPr defTabSz="342900">
              <a:defRPr/>
            </a:pPr>
            <a:r>
              <a:rPr lang="en-US" altLang="en-CH" sz="1200" b="1" kern="0" dirty="0">
                <a:solidFill>
                  <a:srgbClr val="2F2F2F"/>
                </a:solidFill>
                <a:latin typeface="Calibri" panose="020F0502020204030204"/>
                <a:ea typeface="+mn-ea"/>
              </a:rPr>
              <a:t>“</a:t>
            </a:r>
            <a:r>
              <a:rPr lang="en-CH" altLang="en-CH" sz="1200" b="1" kern="0" dirty="0">
                <a:solidFill>
                  <a:srgbClr val="2F2F2F"/>
                </a:solidFill>
                <a:latin typeface="Calibri" panose="020F0502020204030204"/>
                <a:ea typeface="+mn-ea"/>
              </a:rPr>
              <a:t>Realistic</a:t>
            </a:r>
            <a:r>
              <a:rPr lang="en-US" altLang="en-CH" sz="1200" b="1" kern="0" dirty="0">
                <a:solidFill>
                  <a:srgbClr val="2F2F2F"/>
                </a:solidFill>
                <a:latin typeface="Calibri" panose="020F0502020204030204"/>
                <a:ea typeface="+mn-ea"/>
              </a:rPr>
              <a:t>”</a:t>
            </a:r>
            <a:r>
              <a:rPr lang="en-CH" altLang="en-CH" sz="1200" b="1" kern="0" dirty="0">
                <a:solidFill>
                  <a:srgbClr val="2F2F2F"/>
                </a:solidFill>
                <a:latin typeface="Calibri" panose="020F0502020204030204"/>
                <a:ea typeface="+mn-ea"/>
              </a:rPr>
              <a:t> schedule </a:t>
            </a:r>
            <a:r>
              <a:rPr lang="en-CH" altLang="en-CH" sz="1200" kern="0" dirty="0">
                <a:solidFill>
                  <a:srgbClr val="2F2F2F"/>
                </a:solidFill>
                <a:latin typeface="Calibri" panose="020F0502020204030204"/>
                <a:ea typeface="+mn-ea"/>
              </a:rPr>
              <a:t>tak</a:t>
            </a:r>
            <a:r>
              <a:rPr lang="en-US" altLang="en-CH" sz="1200" kern="0" dirty="0" err="1">
                <a:solidFill>
                  <a:srgbClr val="2F2F2F"/>
                </a:solidFill>
                <a:latin typeface="Calibri" panose="020F0502020204030204"/>
                <a:ea typeface="+mn-ea"/>
              </a:rPr>
              <a:t>ing</a:t>
            </a:r>
            <a:r>
              <a:rPr lang="en-CH" altLang="en-CH" sz="1200" kern="0" dirty="0">
                <a:solidFill>
                  <a:srgbClr val="2F2F2F"/>
                </a:solidFill>
                <a:latin typeface="Calibri" panose="020F0502020204030204"/>
                <a:ea typeface="+mn-ea"/>
              </a:rPr>
              <a:t> into account:</a:t>
            </a:r>
          </a:p>
          <a:p>
            <a:pPr marL="214313" indent="-214313" defTabSz="342900">
              <a:buFont typeface="Wingdings" pitchFamily="2" charset="2"/>
              <a:buChar char="q"/>
              <a:defRPr/>
            </a:pPr>
            <a:r>
              <a:rPr lang="en-GB" altLang="en-CH" sz="1125" kern="0" dirty="0">
                <a:solidFill>
                  <a:srgbClr val="2F2F2F"/>
                </a:solidFill>
                <a:latin typeface="Calibri" panose="020F0502020204030204"/>
                <a:ea typeface="+mn-ea"/>
              </a:rPr>
              <a:t>p</a:t>
            </a:r>
            <a:r>
              <a:rPr lang="en-CH" altLang="en-CH" sz="1125" kern="0" dirty="0">
                <a:solidFill>
                  <a:srgbClr val="2F2F2F"/>
                </a:solidFill>
                <a:latin typeface="Calibri" panose="020F0502020204030204"/>
                <a:ea typeface="+mn-ea"/>
              </a:rPr>
              <a:t>ast experience in building colliders at CERN</a:t>
            </a:r>
            <a:endParaRPr lang="en-US" altLang="en-CH" sz="1125" kern="0" dirty="0">
              <a:solidFill>
                <a:srgbClr val="2F2F2F"/>
              </a:solidFill>
              <a:latin typeface="Calibri" panose="020F0502020204030204"/>
              <a:ea typeface="+mn-ea"/>
            </a:endParaRPr>
          </a:p>
          <a:p>
            <a:pPr marL="214313" indent="-214313" defTabSz="342900">
              <a:buFont typeface="Wingdings" pitchFamily="2" charset="2"/>
              <a:buChar char="q"/>
              <a:defRPr/>
            </a:pPr>
            <a:r>
              <a:rPr lang="en-CH" altLang="en-CH" sz="1125" kern="0" dirty="0">
                <a:solidFill>
                  <a:srgbClr val="2F2F2F"/>
                </a:solidFill>
                <a:latin typeface="Calibri" panose="020F0502020204030204"/>
                <a:ea typeface="+mn-ea"/>
              </a:rPr>
              <a:t>approval timeline: ESPP, Council decision</a:t>
            </a:r>
          </a:p>
          <a:p>
            <a:pPr marL="214313" indent="-214313" defTabSz="342900">
              <a:buFont typeface="Wingdings" pitchFamily="2" charset="2"/>
              <a:buChar char="q"/>
              <a:defRPr/>
            </a:pPr>
            <a:r>
              <a:rPr lang="en-GB" altLang="en-CH" sz="1125" kern="0" dirty="0">
                <a:solidFill>
                  <a:srgbClr val="2F2F2F"/>
                </a:solidFill>
                <a:latin typeface="Calibri" panose="020F0502020204030204"/>
                <a:ea typeface="+mn-ea"/>
              </a:rPr>
              <a:t>t</a:t>
            </a:r>
            <a:r>
              <a:rPr lang="en-CH" altLang="en-CH" sz="1125" kern="0" dirty="0">
                <a:solidFill>
                  <a:srgbClr val="2F2F2F"/>
                </a:solidFill>
                <a:latin typeface="Calibri" panose="020F0502020204030204"/>
                <a:ea typeface="+mn-ea"/>
              </a:rPr>
              <a:t>hat HL-LHC will run until 2041 </a:t>
            </a:r>
          </a:p>
          <a:p>
            <a:pPr defTabSz="342900">
              <a:defRPr/>
            </a:pPr>
            <a:r>
              <a:rPr lang="en-CH" altLang="en-CH" sz="1125" kern="0" dirty="0">
                <a:solidFill>
                  <a:srgbClr val="2F2F2F"/>
                </a:solidFill>
                <a:latin typeface="Calibri" panose="020F0502020204030204"/>
                <a:ea typeface="+mn-ea"/>
              </a:rPr>
              <a:t>Can be accelerated if more resources available</a:t>
            </a:r>
          </a:p>
        </p:txBody>
      </p:sp>
      <p:sp>
        <p:nvSpPr>
          <p:cNvPr id="4" name="TextBox 3">
            <a:extLst>
              <a:ext uri="{FF2B5EF4-FFF2-40B4-BE49-F238E27FC236}">
                <a16:creationId xmlns:a16="http://schemas.microsoft.com/office/drawing/2014/main" id="{216BAE34-0F79-B8B6-1FFC-FB7CB1D4EB5F}"/>
              </a:ext>
            </a:extLst>
          </p:cNvPr>
          <p:cNvSpPr txBox="1"/>
          <p:nvPr/>
        </p:nvSpPr>
        <p:spPr>
          <a:xfrm>
            <a:off x="6168529" y="2492696"/>
            <a:ext cx="2483885" cy="507831"/>
          </a:xfrm>
          <a:prstGeom prst="rect">
            <a:avLst/>
          </a:prstGeom>
          <a:noFill/>
        </p:spPr>
        <p:txBody>
          <a:bodyPr wrap="none" rtlCol="0">
            <a:spAutoFit/>
          </a:bodyPr>
          <a:lstStyle/>
          <a:p>
            <a:pPr defTabSz="685800" eaLnBrk="1" fontAlgn="auto" hangingPunct="1">
              <a:spcBef>
                <a:spcPts val="0"/>
              </a:spcBef>
              <a:spcAft>
                <a:spcPts val="0"/>
              </a:spcAft>
            </a:pPr>
            <a:r>
              <a:rPr lang="en-CH" sz="1350" dirty="0">
                <a:solidFill>
                  <a:prstClr val="black"/>
                </a:solidFill>
                <a:latin typeface="Calibri" panose="020F0502020204030204"/>
                <a:ea typeface="+mn-ea"/>
              </a:rPr>
              <a:t>FCC construction can proceed in </a:t>
            </a:r>
            <a:br>
              <a:rPr lang="en-CH" sz="1350" dirty="0">
                <a:solidFill>
                  <a:prstClr val="black"/>
                </a:solidFill>
                <a:latin typeface="Calibri" panose="020F0502020204030204"/>
                <a:ea typeface="+mn-ea"/>
              </a:rPr>
            </a:br>
            <a:r>
              <a:rPr lang="en-CH" sz="1350" dirty="0">
                <a:solidFill>
                  <a:prstClr val="black"/>
                </a:solidFill>
                <a:latin typeface="Calibri" panose="020F0502020204030204"/>
                <a:ea typeface="+mn-ea"/>
              </a:rPr>
              <a:t>parallel with HL-LHC operation.</a:t>
            </a:r>
          </a:p>
        </p:txBody>
      </p:sp>
    </p:spTree>
    <p:extLst>
      <p:ext uri="{BB962C8B-B14F-4D97-AF65-F5344CB8AC3E}">
        <p14:creationId xmlns:p14="http://schemas.microsoft.com/office/powerpoint/2010/main" val="8955532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56B5C6D4-F738-7C44-9CF6-6D097C866F36}"/>
              </a:ext>
            </a:extLst>
          </p:cNvPr>
          <p:cNvSpPr>
            <a:spLocks noGrp="1" noChangeArrowheads="1"/>
          </p:cNvSpPr>
          <p:nvPr>
            <p:ph type="title"/>
          </p:nvPr>
        </p:nvSpPr>
        <p:spPr>
          <a:xfrm>
            <a:off x="457200" y="277813"/>
            <a:ext cx="8229600" cy="628650"/>
          </a:xfrm>
        </p:spPr>
        <p:txBody>
          <a:bodyPr/>
          <a:lstStyle/>
          <a:p>
            <a:pPr>
              <a:defRPr/>
            </a:pPr>
            <a:r>
              <a:rPr lang="en-US" altLang="en-US" sz="3200" dirty="0">
                <a:solidFill>
                  <a:schemeClr val="accent6"/>
                </a:solidFill>
              </a:rPr>
              <a:t>Linear Colliders</a:t>
            </a:r>
          </a:p>
        </p:txBody>
      </p:sp>
      <p:sp>
        <p:nvSpPr>
          <p:cNvPr id="89090" name="Slide Number Placeholder 5">
            <a:extLst>
              <a:ext uri="{FF2B5EF4-FFF2-40B4-BE49-F238E27FC236}">
                <a16:creationId xmlns:a16="http://schemas.microsoft.com/office/drawing/2014/main" id="{E3AA4A28-489A-3540-8B87-0616342C6BBC}"/>
              </a:ext>
            </a:extLst>
          </p:cNvPr>
          <p:cNvSpPr>
            <a:spLocks noGrp="1"/>
          </p:cNvSpPr>
          <p:nvPr>
            <p:ph type="sldNum" sz="quarter" idx="12"/>
          </p:nvPr>
        </p:nvSpPr>
        <p:spPr>
          <a:xfrm>
            <a:off x="8185150" y="6356350"/>
            <a:ext cx="50165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95321F8-5239-7F4B-B84E-0D42D57084A3}" type="slidenum">
              <a:rPr lang="en-US" altLang="en-US" smtClean="0">
                <a:latin typeface="Garamond" panose="02020404030301010803" pitchFamily="18" charset="0"/>
              </a:rPr>
              <a:pPr/>
              <a:t>48</a:t>
            </a:fld>
            <a:endParaRPr lang="en-US" altLang="en-US">
              <a:latin typeface="Garamond" panose="02020404030301010803" pitchFamily="18" charset="0"/>
            </a:endParaRPr>
          </a:p>
        </p:txBody>
      </p:sp>
      <p:pic>
        <p:nvPicPr>
          <p:cNvPr id="89091" name="Picture 5" descr="ilc_04.jpg">
            <a:extLst>
              <a:ext uri="{FF2B5EF4-FFF2-40B4-BE49-F238E27FC236}">
                <a16:creationId xmlns:a16="http://schemas.microsoft.com/office/drawing/2014/main" id="{27EE2145-5084-5148-A1E9-65E583C66A6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362200"/>
            <a:ext cx="4497388"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2" name="Picture 4">
            <a:extLst>
              <a:ext uri="{FF2B5EF4-FFF2-40B4-BE49-F238E27FC236}">
                <a16:creationId xmlns:a16="http://schemas.microsoft.com/office/drawing/2014/main" id="{0410C13D-29CF-7C49-82CF-E808320EE1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150" y="1512888"/>
            <a:ext cx="2270125" cy="302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TextBox 7">
            <a:extLst>
              <a:ext uri="{FF2B5EF4-FFF2-40B4-BE49-F238E27FC236}">
                <a16:creationId xmlns:a16="http://schemas.microsoft.com/office/drawing/2014/main" id="{01A3E9DF-4B2D-1949-82AA-A54E1A9D22D9}"/>
              </a:ext>
            </a:extLst>
          </p:cNvPr>
          <p:cNvSpPr txBox="1">
            <a:spLocks noChangeArrowheads="1"/>
          </p:cNvSpPr>
          <p:nvPr/>
        </p:nvSpPr>
        <p:spPr bwMode="auto">
          <a:xfrm>
            <a:off x="4495800" y="990600"/>
            <a:ext cx="4046538" cy="830263"/>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sz="2400" b="1" dirty="0">
                <a:solidFill>
                  <a:srgbClr val="C00000"/>
                </a:solidFill>
                <a:latin typeface="+mj-lt"/>
                <a:cs typeface="Arial" panose="020B0604020202020204" pitchFamily="34" charset="0"/>
              </a:rPr>
              <a:t>Linear </a:t>
            </a:r>
            <a:r>
              <a:rPr lang="en-US" altLang="en-US" sz="2400" b="1" dirty="0" err="1">
                <a:solidFill>
                  <a:srgbClr val="C00000"/>
                </a:solidFill>
                <a:latin typeface="+mj-lt"/>
                <a:cs typeface="Arial" panose="020B0604020202020204" pitchFamily="34" charset="0"/>
              </a:rPr>
              <a:t>e</a:t>
            </a:r>
            <a:r>
              <a:rPr lang="en-US" altLang="en-US" sz="2400" b="1" baseline="30000" dirty="0" err="1">
                <a:solidFill>
                  <a:srgbClr val="C00000"/>
                </a:solidFill>
                <a:latin typeface="+mj-lt"/>
                <a:cs typeface="Arial" panose="020B0604020202020204" pitchFamily="34" charset="0"/>
              </a:rPr>
              <a:t>+</a:t>
            </a:r>
            <a:r>
              <a:rPr lang="en-US" altLang="en-US" sz="2400" b="1" dirty="0" err="1">
                <a:solidFill>
                  <a:srgbClr val="C00000"/>
                </a:solidFill>
                <a:latin typeface="+mj-lt"/>
                <a:cs typeface="Arial" panose="020B0604020202020204" pitchFamily="34" charset="0"/>
              </a:rPr>
              <a:t>e</a:t>
            </a:r>
            <a:r>
              <a:rPr lang="en-US" altLang="en-US" sz="2400" b="1" baseline="30000" dirty="0">
                <a:solidFill>
                  <a:srgbClr val="C00000"/>
                </a:solidFill>
                <a:latin typeface="+mj-lt"/>
                <a:cs typeface="Arial" panose="020B0604020202020204" pitchFamily="34" charset="0"/>
              </a:rPr>
              <a:t>-</a:t>
            </a:r>
            <a:r>
              <a:rPr lang="en-US" altLang="en-US" sz="2400" b="1" dirty="0">
                <a:solidFill>
                  <a:srgbClr val="C00000"/>
                </a:solidFill>
                <a:latin typeface="+mj-lt"/>
                <a:cs typeface="Arial" panose="020B0604020202020204" pitchFamily="34" charset="0"/>
              </a:rPr>
              <a:t> colliders</a:t>
            </a:r>
          </a:p>
          <a:p>
            <a:pPr>
              <a:defRPr/>
            </a:pPr>
            <a:r>
              <a:rPr lang="en-US" altLang="en-US" sz="2400" b="1" dirty="0">
                <a:solidFill>
                  <a:srgbClr val="C00000"/>
                </a:solidFill>
                <a:latin typeface="+mj-lt"/>
                <a:cs typeface="Arial" panose="020B0604020202020204" pitchFamily="34" charset="0"/>
              </a:rPr>
              <a:t>Luminosities: few 10</a:t>
            </a:r>
            <a:r>
              <a:rPr lang="en-US" altLang="en-US" sz="2400" b="1" baseline="30000" dirty="0">
                <a:solidFill>
                  <a:srgbClr val="C00000"/>
                </a:solidFill>
                <a:latin typeface="+mj-lt"/>
                <a:cs typeface="Arial" panose="020B0604020202020204" pitchFamily="34" charset="0"/>
              </a:rPr>
              <a:t>34</a:t>
            </a:r>
            <a:r>
              <a:rPr lang="en-US" altLang="en-US" sz="2400" b="1" dirty="0">
                <a:solidFill>
                  <a:srgbClr val="C00000"/>
                </a:solidFill>
                <a:latin typeface="+mj-lt"/>
                <a:cs typeface="Arial" panose="020B0604020202020204" pitchFamily="34" charset="0"/>
              </a:rPr>
              <a:t> cm</a:t>
            </a:r>
            <a:r>
              <a:rPr lang="en-US" altLang="en-US" sz="2400" b="1" baseline="30000" dirty="0">
                <a:solidFill>
                  <a:srgbClr val="C00000"/>
                </a:solidFill>
                <a:latin typeface="+mj-lt"/>
                <a:cs typeface="Arial" panose="020B0604020202020204" pitchFamily="34" charset="0"/>
              </a:rPr>
              <a:t>-2</a:t>
            </a:r>
            <a:r>
              <a:rPr lang="en-US" altLang="en-US" sz="2400" b="1" dirty="0">
                <a:solidFill>
                  <a:srgbClr val="C00000"/>
                </a:solidFill>
                <a:latin typeface="+mj-lt"/>
                <a:cs typeface="Arial" panose="020B0604020202020204" pitchFamily="34" charset="0"/>
              </a:rPr>
              <a:t>s</a:t>
            </a:r>
            <a:r>
              <a:rPr lang="en-US" altLang="en-US" sz="2400" b="1" baseline="30000" dirty="0">
                <a:solidFill>
                  <a:srgbClr val="C00000"/>
                </a:solidFill>
                <a:latin typeface="+mj-lt"/>
                <a:cs typeface="Arial" panose="020B0604020202020204" pitchFamily="34" charset="0"/>
              </a:rPr>
              <a:t>-1</a:t>
            </a:r>
            <a:r>
              <a:rPr lang="en-US" altLang="en-US" sz="2400" b="1" dirty="0">
                <a:solidFill>
                  <a:srgbClr val="C00000"/>
                </a:solidFill>
                <a:latin typeface="+mj-lt"/>
                <a:cs typeface="Arial" panose="020B0604020202020204" pitchFamily="34" charset="0"/>
              </a:rPr>
              <a:t> </a:t>
            </a:r>
          </a:p>
        </p:txBody>
      </p:sp>
      <p:sp>
        <p:nvSpPr>
          <p:cNvPr id="52231" name="TextBox 8">
            <a:extLst>
              <a:ext uri="{FF2B5EF4-FFF2-40B4-BE49-F238E27FC236}">
                <a16:creationId xmlns:a16="http://schemas.microsoft.com/office/drawing/2014/main" id="{A884B33B-CD3A-B04C-8008-220902DF5E12}"/>
              </a:ext>
            </a:extLst>
          </p:cNvPr>
          <p:cNvSpPr txBox="1">
            <a:spLocks noChangeArrowheads="1"/>
          </p:cNvSpPr>
          <p:nvPr/>
        </p:nvSpPr>
        <p:spPr bwMode="auto">
          <a:xfrm>
            <a:off x="773113" y="1012825"/>
            <a:ext cx="919162" cy="461963"/>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sz="2400" b="1" dirty="0">
                <a:solidFill>
                  <a:srgbClr val="C00000"/>
                </a:solidFill>
                <a:latin typeface="+mj-lt"/>
                <a:cs typeface="Arial" panose="020B0604020202020204" pitchFamily="34" charset="0"/>
              </a:rPr>
              <a:t>CLIC</a:t>
            </a:r>
          </a:p>
        </p:txBody>
      </p:sp>
      <p:sp>
        <p:nvSpPr>
          <p:cNvPr id="52232" name="TextBox 9">
            <a:extLst>
              <a:ext uri="{FF2B5EF4-FFF2-40B4-BE49-F238E27FC236}">
                <a16:creationId xmlns:a16="http://schemas.microsoft.com/office/drawing/2014/main" id="{C8F82621-43D3-A74A-9093-95BB28636D47}"/>
              </a:ext>
            </a:extLst>
          </p:cNvPr>
          <p:cNvSpPr txBox="1">
            <a:spLocks noChangeArrowheads="1"/>
          </p:cNvSpPr>
          <p:nvPr/>
        </p:nvSpPr>
        <p:spPr bwMode="auto">
          <a:xfrm>
            <a:off x="4572000" y="1905000"/>
            <a:ext cx="711200" cy="461963"/>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sz="2400" b="1" dirty="0">
                <a:solidFill>
                  <a:srgbClr val="C00000"/>
                </a:solidFill>
                <a:latin typeface="+mj-lt"/>
                <a:cs typeface="Arial" panose="020B0604020202020204" pitchFamily="34" charset="0"/>
              </a:rPr>
              <a:t>ILC</a:t>
            </a:r>
          </a:p>
        </p:txBody>
      </p:sp>
      <p:sp>
        <p:nvSpPr>
          <p:cNvPr id="89096" name="TextBox 14">
            <a:extLst>
              <a:ext uri="{FF2B5EF4-FFF2-40B4-BE49-F238E27FC236}">
                <a16:creationId xmlns:a16="http://schemas.microsoft.com/office/drawing/2014/main" id="{53691717-B37C-D649-B63A-4322B5326FF8}"/>
              </a:ext>
            </a:extLst>
          </p:cNvPr>
          <p:cNvSpPr txBox="1">
            <a:spLocks noChangeArrowheads="1"/>
          </p:cNvSpPr>
          <p:nvPr/>
        </p:nvSpPr>
        <p:spPr bwMode="auto">
          <a:xfrm>
            <a:off x="381000" y="4495800"/>
            <a:ext cx="3810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buFont typeface="Arial" panose="020B0604020202020204" pitchFamily="34" charset="0"/>
              <a:buChar char="•"/>
            </a:pPr>
            <a:r>
              <a:rPr lang="en-US" altLang="en-US">
                <a:solidFill>
                  <a:srgbClr val="000000"/>
                </a:solidFill>
                <a:latin typeface="Garamond" panose="02020404030301010803" pitchFamily="18" charset="0"/>
                <a:cs typeface="Arial" panose="020B0604020202020204" pitchFamily="34" charset="0"/>
              </a:rPr>
              <a:t>2-beam acceleration scheme</a:t>
            </a:r>
            <a:br>
              <a:rPr lang="en-US" altLang="en-US">
                <a:solidFill>
                  <a:srgbClr val="000000"/>
                </a:solidFill>
                <a:latin typeface="Garamond" panose="02020404030301010803" pitchFamily="18" charset="0"/>
                <a:cs typeface="Arial" panose="020B0604020202020204" pitchFamily="34" charset="0"/>
              </a:rPr>
            </a:br>
            <a:r>
              <a:rPr lang="en-US" altLang="en-US">
                <a:solidFill>
                  <a:srgbClr val="000000"/>
                </a:solidFill>
                <a:latin typeface="Garamond" panose="02020404030301010803" pitchFamily="18" charset="0"/>
                <a:cs typeface="Arial" panose="020B0604020202020204" pitchFamily="34" charset="0"/>
              </a:rPr>
              <a:t>at room temperature</a:t>
            </a:r>
          </a:p>
          <a:p>
            <a:pPr>
              <a:buFont typeface="Arial" panose="020B0604020202020204" pitchFamily="34" charset="0"/>
              <a:buChar char="•"/>
            </a:pPr>
            <a:r>
              <a:rPr lang="en-US" altLang="en-US">
                <a:solidFill>
                  <a:srgbClr val="000000"/>
                </a:solidFill>
                <a:latin typeface="Garamond" panose="02020404030301010803" pitchFamily="18" charset="0"/>
                <a:cs typeface="Arial" panose="020B0604020202020204" pitchFamily="34" charset="0"/>
              </a:rPr>
              <a:t>Gradient 100 MV/m</a:t>
            </a:r>
          </a:p>
          <a:p>
            <a:pPr>
              <a:buFont typeface="Arial" panose="020B0604020202020204" pitchFamily="34" charset="0"/>
              <a:buChar char="•"/>
            </a:pPr>
            <a:r>
              <a:rPr lang="en-US" altLang="en-US">
                <a:latin typeface="Garamond" panose="02020404030301010803" pitchFamily="18" charset="0"/>
                <a:cs typeface="Arial" panose="020B0604020202020204" pitchFamily="34" charset="0"/>
              </a:rPr>
              <a:t>√s up to 3 TeV </a:t>
            </a:r>
          </a:p>
          <a:p>
            <a:pPr>
              <a:buFont typeface="Arial" panose="020B0604020202020204" pitchFamily="34" charset="0"/>
              <a:buChar char="•"/>
            </a:pPr>
            <a:r>
              <a:rPr lang="en-US" altLang="en-US">
                <a:solidFill>
                  <a:srgbClr val="000000"/>
                </a:solidFill>
                <a:latin typeface="Garamond" panose="02020404030301010803" pitchFamily="18" charset="0"/>
                <a:cs typeface="Arial" panose="020B0604020202020204" pitchFamily="34" charset="0"/>
              </a:rPr>
              <a:t>Physics + Detector studies </a:t>
            </a:r>
            <a:br>
              <a:rPr lang="en-US" altLang="en-US">
                <a:solidFill>
                  <a:srgbClr val="000000"/>
                </a:solidFill>
                <a:latin typeface="Garamond" panose="02020404030301010803" pitchFamily="18" charset="0"/>
                <a:cs typeface="Arial" panose="020B0604020202020204" pitchFamily="34" charset="0"/>
              </a:rPr>
            </a:br>
            <a:r>
              <a:rPr lang="en-US" altLang="en-US">
                <a:solidFill>
                  <a:srgbClr val="000000"/>
                </a:solidFill>
                <a:latin typeface="Garamond" panose="02020404030301010803" pitchFamily="18" charset="0"/>
                <a:cs typeface="Arial" panose="020B0604020202020204" pitchFamily="34" charset="0"/>
              </a:rPr>
              <a:t>for 350 GeV - 3 TeV</a:t>
            </a:r>
          </a:p>
        </p:txBody>
      </p:sp>
      <p:sp>
        <p:nvSpPr>
          <p:cNvPr id="89097" name="TextBox 15">
            <a:extLst>
              <a:ext uri="{FF2B5EF4-FFF2-40B4-BE49-F238E27FC236}">
                <a16:creationId xmlns:a16="http://schemas.microsoft.com/office/drawing/2014/main" id="{30BF67A2-0A9F-1D4D-A2AB-E01BA4A1402A}"/>
              </a:ext>
            </a:extLst>
          </p:cNvPr>
          <p:cNvSpPr txBox="1">
            <a:spLocks noChangeArrowheads="1"/>
          </p:cNvSpPr>
          <p:nvPr/>
        </p:nvSpPr>
        <p:spPr bwMode="auto">
          <a:xfrm>
            <a:off x="4191000" y="4648200"/>
            <a:ext cx="4876800" cy="1200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buFont typeface="Arial" panose="020B0604020202020204" pitchFamily="34" charset="0"/>
              <a:buChar char="•"/>
            </a:pPr>
            <a:r>
              <a:rPr lang="en-US" altLang="en-US">
                <a:latin typeface="Garamond" panose="02020404030301010803" pitchFamily="18" charset="0"/>
                <a:cs typeface="Arial" panose="020B0604020202020204" pitchFamily="34" charset="0"/>
              </a:rPr>
              <a:t>Superconducting RF cavities (like XFEL)</a:t>
            </a:r>
          </a:p>
          <a:p>
            <a:pPr>
              <a:buFont typeface="Arial" panose="020B0604020202020204" pitchFamily="34" charset="0"/>
              <a:buChar char="•"/>
            </a:pPr>
            <a:r>
              <a:rPr lang="en-US" altLang="en-US">
                <a:latin typeface="Garamond" panose="02020404030301010803" pitchFamily="18" charset="0"/>
                <a:cs typeface="Arial" panose="020B0604020202020204" pitchFamily="34" charset="0"/>
              </a:rPr>
              <a:t>Gradient 32 MV/m</a:t>
            </a:r>
          </a:p>
          <a:p>
            <a:pPr>
              <a:buFont typeface="Arial" panose="020B0604020202020204" pitchFamily="34" charset="0"/>
              <a:buChar char="•"/>
            </a:pPr>
            <a:r>
              <a:rPr lang="en-US" altLang="en-US">
                <a:latin typeface="Garamond" panose="02020404030301010803" pitchFamily="18" charset="0"/>
                <a:cs typeface="Arial" panose="020B0604020202020204" pitchFamily="34" charset="0"/>
              </a:rPr>
              <a:t>√s ≤ 500 GeV (1 TeV upgrade option)</a:t>
            </a:r>
          </a:p>
          <a:p>
            <a:pPr>
              <a:buFont typeface="Arial" panose="020B0604020202020204" pitchFamily="34" charset="0"/>
              <a:buChar char="•"/>
            </a:pPr>
            <a:r>
              <a:rPr lang="en-US" altLang="en-US">
                <a:latin typeface="Garamond" panose="02020404030301010803" pitchFamily="18" charset="0"/>
                <a:cs typeface="Arial" panose="020B0604020202020204" pitchFamily="34" charset="0"/>
              </a:rPr>
              <a:t>Focus on ≤ 500 GeV, physics studies also for 1 TeV</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7" name="Picture 3">
            <a:extLst>
              <a:ext uri="{FF2B5EF4-FFF2-40B4-BE49-F238E27FC236}">
                <a16:creationId xmlns:a16="http://schemas.microsoft.com/office/drawing/2014/main" id="{760FBE57-A8A1-0342-9D63-3E6E2A509F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15963"/>
            <a:ext cx="9144000" cy="614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6" name="TextBox 1">
            <a:extLst>
              <a:ext uri="{FF2B5EF4-FFF2-40B4-BE49-F238E27FC236}">
                <a16:creationId xmlns:a16="http://schemas.microsoft.com/office/drawing/2014/main" id="{93A4EB06-52B2-DF4B-AFD8-B1B1808CF982}"/>
              </a:ext>
            </a:extLst>
          </p:cNvPr>
          <p:cNvSpPr txBox="1">
            <a:spLocks noChangeArrowheads="1"/>
          </p:cNvSpPr>
          <p:nvPr/>
        </p:nvSpPr>
        <p:spPr bwMode="auto">
          <a:xfrm>
            <a:off x="381000" y="157163"/>
            <a:ext cx="8007350" cy="708025"/>
          </a:xfrm>
          <a:prstGeom prst="rect">
            <a:avLst/>
          </a:prstGeom>
          <a:noFill/>
          <a:ln>
            <a:noFill/>
          </a:ln>
        </p:spPr>
        <p:txBody>
          <a:bodyPr wrap="none">
            <a:spAutoFit/>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defRPr/>
            </a:pPr>
            <a:r>
              <a:rPr lang="en-GB" sz="4000" dirty="0">
                <a:solidFill>
                  <a:srgbClr val="008000"/>
                </a:solidFill>
                <a:latin typeface="+mj-lt"/>
                <a:ea typeface="ＭＳ Ｐゴシック" charset="0"/>
                <a:cs typeface="ＭＳ Ｐゴシック" charset="0"/>
              </a:rPr>
              <a:t>The International Linear Collider (ILC)</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1" name="Object 2">
            <a:extLst>
              <a:ext uri="{FF2B5EF4-FFF2-40B4-BE49-F238E27FC236}">
                <a16:creationId xmlns:a16="http://schemas.microsoft.com/office/drawing/2014/main" id="{914B530B-D3E9-3B41-8207-573EAD9993AD}"/>
              </a:ext>
            </a:extLst>
          </p:cNvPr>
          <p:cNvGraphicFramePr>
            <a:graphicFrameLocks noChangeAspect="1"/>
          </p:cNvGraphicFramePr>
          <p:nvPr/>
        </p:nvGraphicFramePr>
        <p:xfrm>
          <a:off x="4495800" y="1152525"/>
          <a:ext cx="4191000" cy="4943475"/>
        </p:xfrm>
        <a:graphic>
          <a:graphicData uri="http://schemas.openxmlformats.org/presentationml/2006/ole">
            <mc:AlternateContent xmlns:mc="http://schemas.openxmlformats.org/markup-compatibility/2006">
              <mc:Choice xmlns:v="urn:schemas-microsoft-com:vml" Requires="v">
                <p:oleObj name="Document" r:id="rId3" imgW="6083300" imgH="7162800" progId="Word.Document.12">
                  <p:embed/>
                </p:oleObj>
              </mc:Choice>
              <mc:Fallback>
                <p:oleObj name="Document" r:id="rId3" imgW="6083300" imgH="7162800"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1152525"/>
                        <a:ext cx="4191000" cy="494347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25602" name="Object 3">
            <a:extLst>
              <a:ext uri="{FF2B5EF4-FFF2-40B4-BE49-F238E27FC236}">
                <a16:creationId xmlns:a16="http://schemas.microsoft.com/office/drawing/2014/main" id="{5E428347-A79F-784D-A5BC-578C3DADA0F0}"/>
              </a:ext>
            </a:extLst>
          </p:cNvPr>
          <p:cNvGraphicFramePr>
            <a:graphicFrameLocks noChangeAspect="1"/>
          </p:cNvGraphicFramePr>
          <p:nvPr/>
        </p:nvGraphicFramePr>
        <p:xfrm>
          <a:off x="457200" y="1152525"/>
          <a:ext cx="4010025" cy="4943475"/>
        </p:xfrm>
        <a:graphic>
          <a:graphicData uri="http://schemas.openxmlformats.org/presentationml/2006/ole">
            <mc:AlternateContent xmlns:mc="http://schemas.openxmlformats.org/markup-compatibility/2006">
              <mc:Choice xmlns:v="urn:schemas-microsoft-com:vml" Requires="v">
                <p:oleObj name="Document" r:id="rId5" imgW="6083300" imgH="7493000" progId="Word.Document.12">
                  <p:embed/>
                </p:oleObj>
              </mc:Choice>
              <mc:Fallback>
                <p:oleObj name="Document" r:id="rId5" imgW="6083300" imgH="7493000" progId="Word.Document.12">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1152525"/>
                        <a:ext cx="4010025" cy="494347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4" name="TextBox 11">
            <a:extLst>
              <a:ext uri="{FF2B5EF4-FFF2-40B4-BE49-F238E27FC236}">
                <a16:creationId xmlns:a16="http://schemas.microsoft.com/office/drawing/2014/main" id="{63ACADB3-9088-5141-9E5F-D21D810AA9A6}"/>
              </a:ext>
            </a:extLst>
          </p:cNvPr>
          <p:cNvSpPr txBox="1">
            <a:spLocks noChangeArrowheads="1"/>
          </p:cNvSpPr>
          <p:nvPr/>
        </p:nvSpPr>
        <p:spPr bwMode="auto">
          <a:xfrm>
            <a:off x="552450" y="188913"/>
            <a:ext cx="8134350" cy="954087"/>
          </a:xfrm>
          <a:prstGeom prst="rect">
            <a:avLst/>
          </a:prstGeom>
          <a:noFill/>
          <a:ln w="9525">
            <a:noFill/>
            <a:miter lim="800000"/>
            <a:headEnd/>
            <a:tailEnd/>
          </a:ln>
        </p:spPr>
        <p:txBody>
          <a:bodyPr>
            <a:spAutoFit/>
          </a:bodyPr>
          <a:lstStyle/>
          <a:p>
            <a:pPr eaLnBrk="1" hangingPunct="1">
              <a:defRPr/>
            </a:pPr>
            <a:r>
              <a:rPr lang="en-US" sz="2800" b="1" dirty="0">
                <a:solidFill>
                  <a:schemeClr val="accent6"/>
                </a:solidFill>
                <a:ea typeface="+mn-ea"/>
              </a:rPr>
              <a:t>24 (+1) Nobel Prizes in Physics that had direct contribution from accelerators</a:t>
            </a:r>
          </a:p>
        </p:txBody>
      </p:sp>
      <p:sp>
        <p:nvSpPr>
          <p:cNvPr id="5" name="Rectangle 4">
            <a:extLst>
              <a:ext uri="{FF2B5EF4-FFF2-40B4-BE49-F238E27FC236}">
                <a16:creationId xmlns:a16="http://schemas.microsoft.com/office/drawing/2014/main" id="{052D3E2B-A703-AC45-B1A9-92ED63325242}"/>
              </a:ext>
            </a:extLst>
          </p:cNvPr>
          <p:cNvSpPr>
            <a:spLocks noChangeArrowheads="1"/>
          </p:cNvSpPr>
          <p:nvPr/>
        </p:nvSpPr>
        <p:spPr bwMode="auto">
          <a:xfrm>
            <a:off x="304800" y="6227763"/>
            <a:ext cx="8839200" cy="554037"/>
          </a:xfrm>
          <a:prstGeom prst="rect">
            <a:avLst/>
          </a:prstGeom>
          <a:noFill/>
          <a:ln>
            <a:noFill/>
          </a:ln>
          <a:effectLst>
            <a:outerShdw blurRad="50800" dist="50800" dir="5400000" algn="ctr" rotWithShape="0">
              <a:srgbClr val="FFCCFF">
                <a:alpha val="74997"/>
              </a:srgbClr>
            </a:outerShdw>
          </a:effec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defRPr/>
            </a:pPr>
            <a:r>
              <a:rPr lang="en-GB" altLang="en-US" sz="1600" b="1">
                <a:solidFill>
                  <a:srgbClr val="35742A"/>
                </a:solidFill>
              </a:rPr>
              <a:t>A.Chao and E. Haussecker "</a:t>
            </a:r>
            <a:r>
              <a:rPr lang="en-GB" altLang="en-US" sz="1600" b="1" i="1">
                <a:solidFill>
                  <a:srgbClr val="35742A"/>
                </a:solidFill>
              </a:rPr>
              <a:t>Impact of Accelerator Science on Physics Research</a:t>
            </a:r>
            <a:r>
              <a:rPr lang="en-GB" altLang="en-US" sz="1600" b="1">
                <a:solidFill>
                  <a:srgbClr val="35742A"/>
                </a:solidFill>
              </a:rPr>
              <a:t>", </a:t>
            </a:r>
            <a:r>
              <a:rPr lang="en-GB" altLang="en-US" sz="1400" b="1">
                <a:solidFill>
                  <a:srgbClr val="35742A"/>
                </a:solidFill>
              </a:rPr>
              <a:t>published in ICFA Newsletter, Dec 2010; &amp; submitted to the Physics in Perspective Journal, Dec 2010.</a:t>
            </a:r>
            <a:endParaRPr lang="en-GB" altLang="en-US" sz="2000" b="1">
              <a:solidFill>
                <a:srgbClr val="35742A"/>
              </a:solidFill>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4B917B2F-82F1-4D4B-ACA1-689035D46B3B}"/>
              </a:ext>
            </a:extLst>
          </p:cNvPr>
          <p:cNvSpPr>
            <a:spLocks noGrp="1"/>
          </p:cNvSpPr>
          <p:nvPr>
            <p:ph type="title"/>
          </p:nvPr>
        </p:nvSpPr>
        <p:spPr>
          <a:xfrm>
            <a:off x="457200" y="277813"/>
            <a:ext cx="8229600" cy="608012"/>
          </a:xfrm>
        </p:spPr>
        <p:txBody>
          <a:bodyPr/>
          <a:lstStyle/>
          <a:p>
            <a:pPr>
              <a:defRPr/>
            </a:pPr>
            <a:r>
              <a:rPr lang="en-US" altLang="en-US" sz="3600" dirty="0">
                <a:solidFill>
                  <a:schemeClr val="accent6"/>
                </a:solidFill>
              </a:rPr>
              <a:t>CLIC Implementation</a:t>
            </a:r>
          </a:p>
        </p:txBody>
      </p:sp>
      <p:sp>
        <p:nvSpPr>
          <p:cNvPr id="93186" name="Slide Number Placeholder 4">
            <a:extLst>
              <a:ext uri="{FF2B5EF4-FFF2-40B4-BE49-F238E27FC236}">
                <a16:creationId xmlns:a16="http://schemas.microsoft.com/office/drawing/2014/main" id="{67FA222E-A334-4E46-B459-18F051F2551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CCD52FF-742C-5446-9566-666128B16D79}" type="slidenum">
              <a:rPr lang="en-US" altLang="en-US" smtClean="0">
                <a:latin typeface="Garamond" panose="02020404030301010803" pitchFamily="18" charset="0"/>
              </a:rPr>
              <a:pPr/>
              <a:t>50</a:t>
            </a:fld>
            <a:endParaRPr lang="en-US" altLang="en-US">
              <a:latin typeface="Garamond" panose="02020404030301010803" pitchFamily="18" charset="0"/>
            </a:endParaRPr>
          </a:p>
        </p:txBody>
      </p:sp>
      <p:pic>
        <p:nvPicPr>
          <p:cNvPr id="93187" name="Picture 5" descr="Screen Shot 2012-08-19 at 11.12.44 PM.png">
            <a:extLst>
              <a:ext uri="{FF2B5EF4-FFF2-40B4-BE49-F238E27FC236}">
                <a16:creationId xmlns:a16="http://schemas.microsoft.com/office/drawing/2014/main" id="{84DE1758-E7B0-6946-9054-CDE800EB73E3}"/>
              </a:ext>
            </a:extLst>
          </p:cNvPr>
          <p:cNvPicPr>
            <a:picLocks noChangeAspect="1"/>
          </p:cNvPicPr>
          <p:nvPr/>
        </p:nvPicPr>
        <p:blipFill>
          <a:blip r:embed="rId2">
            <a:extLst>
              <a:ext uri="{28A0092B-C50C-407E-A947-70E740481C1C}">
                <a14:useLocalDpi xmlns:a14="http://schemas.microsoft.com/office/drawing/2010/main" val="0"/>
              </a:ext>
            </a:extLst>
          </a:blip>
          <a:srcRect b="8348"/>
          <a:stretch>
            <a:fillRect/>
          </a:stretch>
        </p:blipFill>
        <p:spPr bwMode="auto">
          <a:xfrm>
            <a:off x="155575" y="990600"/>
            <a:ext cx="5026025"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188" name="Picture 9" descr="Screen Shot 2013-10-10 at 6.09.48 PM.png">
            <a:extLst>
              <a:ext uri="{FF2B5EF4-FFF2-40B4-BE49-F238E27FC236}">
                <a16:creationId xmlns:a16="http://schemas.microsoft.com/office/drawing/2014/main" id="{961E00D6-6A0C-044B-B9B5-15496FDD41F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9250" y="3209925"/>
            <a:ext cx="6254750" cy="338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TextBox 10">
            <a:extLst>
              <a:ext uri="{FF2B5EF4-FFF2-40B4-BE49-F238E27FC236}">
                <a16:creationId xmlns:a16="http://schemas.microsoft.com/office/drawing/2014/main" id="{0CD1BEC4-33FC-AB4A-A70C-E81809CE1DF9}"/>
              </a:ext>
            </a:extLst>
          </p:cNvPr>
          <p:cNvSpPr txBox="1">
            <a:spLocks noChangeArrowheads="1"/>
          </p:cNvSpPr>
          <p:nvPr/>
        </p:nvSpPr>
        <p:spPr bwMode="auto">
          <a:xfrm>
            <a:off x="152400" y="4572000"/>
            <a:ext cx="2570163" cy="1200150"/>
          </a:xfrm>
          <a:prstGeom prst="rect">
            <a:avLst/>
          </a:prstGeom>
          <a:no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dirty="0">
                <a:latin typeface="+mj-lt"/>
              </a:rPr>
              <a:t>Note: the design is currently being re-</a:t>
            </a:r>
            <a:r>
              <a:rPr lang="en-US" altLang="en-US" dirty="0" err="1">
                <a:latin typeface="+mj-lt"/>
              </a:rPr>
              <a:t>optmised</a:t>
            </a:r>
            <a:r>
              <a:rPr lang="en-US" altLang="en-US" dirty="0">
                <a:latin typeface="+mj-lt"/>
              </a:rPr>
              <a:t>, e.g. to include 350 GeV as the first stage</a:t>
            </a:r>
          </a:p>
        </p:txBody>
      </p:sp>
      <p:sp>
        <p:nvSpPr>
          <p:cNvPr id="64519" name="TextBox 11">
            <a:extLst>
              <a:ext uri="{FF2B5EF4-FFF2-40B4-BE49-F238E27FC236}">
                <a16:creationId xmlns:a16="http://schemas.microsoft.com/office/drawing/2014/main" id="{C1A589C4-4FC2-F048-B3D7-1BE472C9DDCE}"/>
              </a:ext>
            </a:extLst>
          </p:cNvPr>
          <p:cNvSpPr txBox="1">
            <a:spLocks noChangeArrowheads="1"/>
          </p:cNvSpPr>
          <p:nvPr/>
        </p:nvSpPr>
        <p:spPr bwMode="auto">
          <a:xfrm>
            <a:off x="5026025" y="1143000"/>
            <a:ext cx="3005138" cy="369888"/>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dirty="0">
                <a:solidFill>
                  <a:srgbClr val="C00000"/>
                </a:solidFill>
                <a:latin typeface="+mj-lt"/>
                <a:sym typeface="Wingdings" panose="05000000000000000000" pitchFamily="2" charset="2"/>
              </a:rPr>
              <a:t></a:t>
            </a:r>
            <a:r>
              <a:rPr lang="en-US" altLang="en-US" dirty="0">
                <a:solidFill>
                  <a:srgbClr val="C00000"/>
                </a:solidFill>
                <a:latin typeface="+mj-lt"/>
              </a:rPr>
              <a:t> Possible lay-out near CERN</a:t>
            </a:r>
          </a:p>
        </p:txBody>
      </p:sp>
      <p:sp>
        <p:nvSpPr>
          <p:cNvPr id="64520" name="TextBox 12">
            <a:extLst>
              <a:ext uri="{FF2B5EF4-FFF2-40B4-BE49-F238E27FC236}">
                <a16:creationId xmlns:a16="http://schemas.microsoft.com/office/drawing/2014/main" id="{C1761AC9-004C-3640-AC7F-C5399A6434B1}"/>
              </a:ext>
            </a:extLst>
          </p:cNvPr>
          <p:cNvSpPr txBox="1">
            <a:spLocks noChangeArrowheads="1"/>
          </p:cNvSpPr>
          <p:nvPr/>
        </p:nvSpPr>
        <p:spPr bwMode="auto">
          <a:xfrm>
            <a:off x="5589588" y="2784475"/>
            <a:ext cx="1992312" cy="369888"/>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dirty="0">
                <a:solidFill>
                  <a:srgbClr val="C00000"/>
                </a:solidFill>
                <a:latin typeface="+mj-lt"/>
                <a:sym typeface="Wingdings" panose="05000000000000000000" pitchFamily="2" charset="2"/>
              </a:rPr>
              <a:t></a:t>
            </a:r>
            <a:r>
              <a:rPr lang="en-US" altLang="en-US" dirty="0">
                <a:solidFill>
                  <a:srgbClr val="C00000"/>
                </a:solidFill>
                <a:latin typeface="+mj-lt"/>
              </a:rPr>
              <a:t> CLIC parameters</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ED49E-ED8F-674E-8890-94E877590D3E}"/>
              </a:ext>
            </a:extLst>
          </p:cNvPr>
          <p:cNvSpPr>
            <a:spLocks noGrp="1"/>
          </p:cNvSpPr>
          <p:nvPr>
            <p:ph type="title"/>
          </p:nvPr>
        </p:nvSpPr>
        <p:spPr/>
        <p:txBody>
          <a:bodyPr/>
          <a:lstStyle/>
          <a:p>
            <a:pPr>
              <a:defRPr/>
            </a:pPr>
            <a:r>
              <a:rPr lang="en-GB" sz="4400" dirty="0">
                <a:latin typeface="+mn-lt"/>
              </a:rPr>
              <a:t>Physics with </a:t>
            </a:r>
            <a:r>
              <a:rPr lang="en-GB" sz="4400" dirty="0" err="1">
                <a:latin typeface="+mn-lt"/>
              </a:rPr>
              <a:t>Muon</a:t>
            </a:r>
            <a:r>
              <a:rPr lang="en-GB" sz="4400" dirty="0">
                <a:latin typeface="+mn-lt"/>
              </a:rPr>
              <a:t> Beams</a:t>
            </a:r>
          </a:p>
        </p:txBody>
      </p:sp>
      <p:sp>
        <p:nvSpPr>
          <p:cNvPr id="63491" name="Content Placeholder 2">
            <a:extLst>
              <a:ext uri="{FF2B5EF4-FFF2-40B4-BE49-F238E27FC236}">
                <a16:creationId xmlns:a16="http://schemas.microsoft.com/office/drawing/2014/main" id="{47929E46-1E16-D84C-BF6A-3F131846B4B6}"/>
              </a:ext>
            </a:extLst>
          </p:cNvPr>
          <p:cNvSpPr>
            <a:spLocks noGrp="1"/>
          </p:cNvSpPr>
          <p:nvPr>
            <p:ph idx="1"/>
          </p:nvPr>
        </p:nvSpPr>
        <p:spPr>
          <a:xfrm>
            <a:off x="457200" y="1295400"/>
            <a:ext cx="8229600" cy="4708525"/>
          </a:xfrm>
        </p:spPr>
        <p:txBody>
          <a:bodyPr/>
          <a:lstStyle/>
          <a:p>
            <a:pPr lvl="1">
              <a:defRPr/>
            </a:pPr>
            <a:r>
              <a:rPr lang="en-GB" sz="2000" dirty="0">
                <a:solidFill>
                  <a:srgbClr val="0070C0"/>
                </a:solidFill>
              </a:rPr>
              <a:t>Muon Beams and the Neutrino Sector</a:t>
            </a:r>
          </a:p>
          <a:p>
            <a:pPr lvl="1">
              <a:defRPr/>
            </a:pPr>
            <a:endParaRPr lang="en-GB" sz="2000" dirty="0"/>
          </a:p>
          <a:p>
            <a:pPr lvl="1">
              <a:defRPr/>
            </a:pPr>
            <a:endParaRPr lang="en-GB" sz="2000" dirty="0"/>
          </a:p>
          <a:p>
            <a:pPr lvl="1">
              <a:defRPr/>
            </a:pPr>
            <a:endParaRPr lang="en-GB" sz="2000" dirty="0"/>
          </a:p>
          <a:p>
            <a:pPr lvl="2">
              <a:defRPr/>
            </a:pPr>
            <a:r>
              <a:rPr lang="en-GB" sz="2000" dirty="0"/>
              <a:t>Decay kinematics well known</a:t>
            </a:r>
          </a:p>
          <a:p>
            <a:pPr lvl="2">
              <a:defRPr/>
            </a:pPr>
            <a:r>
              <a:rPr lang="en-GB" sz="2000" dirty="0">
                <a:sym typeface="Symbol" pitchFamily="18" charset="2"/>
              </a:rPr>
              <a:t></a:t>
            </a:r>
            <a:r>
              <a:rPr lang="en-GB" sz="2000" baseline="-25000" dirty="0">
                <a:sym typeface="Symbol" pitchFamily="18" charset="2"/>
              </a:rPr>
              <a:t>e</a:t>
            </a:r>
            <a:r>
              <a:rPr lang="en-GB" sz="2000" dirty="0"/>
              <a:t> </a:t>
            </a:r>
            <a:r>
              <a:rPr lang="en-GB" sz="2000" dirty="0">
                <a:sym typeface="Wingdings" pitchFamily="2" charset="2"/>
              </a:rPr>
              <a:t> </a:t>
            </a:r>
            <a:r>
              <a:rPr lang="en-GB" sz="2000" dirty="0">
                <a:sym typeface="Symbol" pitchFamily="18" charset="2"/>
              </a:rPr>
              <a:t></a:t>
            </a:r>
            <a:r>
              <a:rPr lang="en-GB" sz="2000" baseline="-25000" dirty="0">
                <a:sym typeface="Wingdings" pitchFamily="2" charset="2"/>
              </a:rPr>
              <a:t>µ</a:t>
            </a:r>
            <a:r>
              <a:rPr lang="en-GB" sz="2000" dirty="0">
                <a:sym typeface="Wingdings" pitchFamily="2" charset="2"/>
              </a:rPr>
              <a:t> oscillations give easily detectable wrong-sign µ</a:t>
            </a:r>
          </a:p>
          <a:p>
            <a:pPr lvl="1">
              <a:defRPr/>
            </a:pPr>
            <a:r>
              <a:rPr lang="en-GB" sz="2000" dirty="0">
                <a:solidFill>
                  <a:srgbClr val="0070C0"/>
                </a:solidFill>
                <a:sym typeface="Wingdings" pitchFamily="2" charset="2"/>
              </a:rPr>
              <a:t>Muon Beams and the Energy Frontier</a:t>
            </a:r>
          </a:p>
          <a:p>
            <a:pPr lvl="2">
              <a:defRPr/>
            </a:pPr>
            <a:r>
              <a:rPr lang="en-GB" sz="2000" dirty="0">
                <a:sym typeface="Wingdings" pitchFamily="2" charset="2"/>
              </a:rPr>
              <a:t>Point particle makes full beam energy available for particle production.</a:t>
            </a:r>
          </a:p>
          <a:p>
            <a:pPr lvl="3">
              <a:defRPr/>
            </a:pPr>
            <a:r>
              <a:rPr lang="en-GB" dirty="0">
                <a:solidFill>
                  <a:schemeClr val="accent6"/>
                </a:solidFill>
                <a:sym typeface="Wingdings" pitchFamily="2" charset="2"/>
              </a:rPr>
              <a:t>Couples strongly to Higgs sector</a:t>
            </a:r>
          </a:p>
          <a:p>
            <a:pPr lvl="2">
              <a:defRPr/>
            </a:pPr>
            <a:r>
              <a:rPr lang="en-GB" sz="1800" dirty="0" err="1">
                <a:sym typeface="Wingdings" pitchFamily="2" charset="2"/>
              </a:rPr>
              <a:t>Muon</a:t>
            </a:r>
            <a:r>
              <a:rPr lang="en-GB" sz="1800" dirty="0">
                <a:sym typeface="Wingdings" pitchFamily="2" charset="2"/>
              </a:rPr>
              <a:t> Collider has almost no synchrotron radiation</a:t>
            </a:r>
          </a:p>
          <a:p>
            <a:pPr lvl="3">
              <a:defRPr/>
            </a:pPr>
            <a:r>
              <a:rPr lang="en-GB" dirty="0">
                <a:solidFill>
                  <a:schemeClr val="accent6"/>
                </a:solidFill>
                <a:sym typeface="Wingdings" pitchFamily="2" charset="2"/>
              </a:rPr>
              <a:t>Narrow energy spread</a:t>
            </a:r>
          </a:p>
          <a:p>
            <a:pPr lvl="3">
              <a:defRPr/>
            </a:pPr>
            <a:r>
              <a:rPr lang="en-GB" dirty="0">
                <a:solidFill>
                  <a:schemeClr val="accent6"/>
                </a:solidFill>
                <a:sym typeface="Wingdings" pitchFamily="2" charset="2"/>
              </a:rPr>
              <a:t>Fits on existing laboratory sites</a:t>
            </a:r>
            <a:endParaRPr lang="en-GB" dirty="0">
              <a:solidFill>
                <a:schemeClr val="accent6"/>
              </a:solidFill>
            </a:endParaRPr>
          </a:p>
          <a:p>
            <a:pPr lvl="2">
              <a:defRPr/>
            </a:pPr>
            <a:endParaRPr lang="en-GB" dirty="0"/>
          </a:p>
        </p:txBody>
      </p:sp>
      <p:sp>
        <p:nvSpPr>
          <p:cNvPr id="94211" name="Slide Number Placeholder 3">
            <a:extLst>
              <a:ext uri="{FF2B5EF4-FFF2-40B4-BE49-F238E27FC236}">
                <a16:creationId xmlns:a16="http://schemas.microsoft.com/office/drawing/2014/main" id="{8586D38D-F9B0-524C-A7B8-BA19581EDDFB}"/>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B39E124-7B3B-AB4C-844A-CC0ADB33E452}" type="slidenum">
              <a:rPr lang="en-US" altLang="en-US" smtClean="0">
                <a:latin typeface="Garamond" panose="02020404030301010803" pitchFamily="18" charset="0"/>
              </a:rPr>
              <a:pPr/>
              <a:t>51</a:t>
            </a:fld>
            <a:endParaRPr lang="en-US" altLang="en-US">
              <a:latin typeface="Garamond" panose="02020404030301010803" pitchFamily="18" charset="0"/>
            </a:endParaRPr>
          </a:p>
        </p:txBody>
      </p:sp>
      <p:pic>
        <p:nvPicPr>
          <p:cNvPr id="94212" name="Picture 2">
            <a:extLst>
              <a:ext uri="{FF2B5EF4-FFF2-40B4-BE49-F238E27FC236}">
                <a16:creationId xmlns:a16="http://schemas.microsoft.com/office/drawing/2014/main" id="{B9F3C3DF-1640-7145-9C4C-5B0AE21704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828800"/>
            <a:ext cx="51054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F8A5F-83D1-B748-80EF-2CA8173A98C3}"/>
              </a:ext>
            </a:extLst>
          </p:cNvPr>
          <p:cNvSpPr>
            <a:spLocks noGrp="1"/>
          </p:cNvSpPr>
          <p:nvPr>
            <p:ph type="title"/>
          </p:nvPr>
        </p:nvSpPr>
        <p:spPr/>
        <p:txBody>
          <a:bodyPr/>
          <a:lstStyle/>
          <a:p>
            <a:pPr>
              <a:defRPr/>
            </a:pPr>
            <a:r>
              <a:rPr lang="en-GB" sz="4400" dirty="0" err="1">
                <a:latin typeface="+mn-lt"/>
              </a:rPr>
              <a:t>Muon</a:t>
            </a:r>
            <a:r>
              <a:rPr lang="en-GB" sz="4400" dirty="0">
                <a:latin typeface="+mn-lt"/>
              </a:rPr>
              <a:t> Beam Challenges</a:t>
            </a:r>
          </a:p>
        </p:txBody>
      </p:sp>
      <p:sp>
        <p:nvSpPr>
          <p:cNvPr id="64515" name="Content Placeholder 2">
            <a:extLst>
              <a:ext uri="{FF2B5EF4-FFF2-40B4-BE49-F238E27FC236}">
                <a16:creationId xmlns:a16="http://schemas.microsoft.com/office/drawing/2014/main" id="{4DDF20F0-1A4C-E047-B50A-B6F31762E2F5}"/>
              </a:ext>
            </a:extLst>
          </p:cNvPr>
          <p:cNvSpPr>
            <a:spLocks noGrp="1"/>
          </p:cNvSpPr>
          <p:nvPr>
            <p:ph idx="1"/>
          </p:nvPr>
        </p:nvSpPr>
        <p:spPr>
          <a:xfrm>
            <a:off x="457200" y="1066799"/>
            <a:ext cx="8229600" cy="5513387"/>
          </a:xfrm>
        </p:spPr>
        <p:txBody>
          <a:bodyPr/>
          <a:lstStyle/>
          <a:p>
            <a:pPr>
              <a:defRPr/>
            </a:pPr>
            <a:r>
              <a:rPr lang="en-GB" sz="1800" dirty="0" err="1">
                <a:solidFill>
                  <a:srgbClr val="0070C0"/>
                </a:solidFill>
              </a:rPr>
              <a:t>Muons</a:t>
            </a:r>
            <a:r>
              <a:rPr lang="en-GB" sz="1800" dirty="0">
                <a:solidFill>
                  <a:srgbClr val="0070C0"/>
                </a:solidFill>
              </a:rPr>
              <a:t> created as tertiary beam (p </a:t>
            </a:r>
            <a:r>
              <a:rPr lang="en-GB" sz="1800" dirty="0">
                <a:solidFill>
                  <a:srgbClr val="0070C0"/>
                </a:solidFill>
                <a:sym typeface="Wingdings" pitchFamily="2" charset="2"/>
              </a:rPr>
              <a:t></a:t>
            </a:r>
            <a:r>
              <a:rPr lang="en-GB" sz="1800" dirty="0">
                <a:solidFill>
                  <a:srgbClr val="0070C0"/>
                </a:solidFill>
                <a:sym typeface="Symbol" pitchFamily="18" charset="2"/>
              </a:rPr>
              <a:t> </a:t>
            </a:r>
            <a:r>
              <a:rPr lang="en-GB" sz="1800" dirty="0">
                <a:solidFill>
                  <a:srgbClr val="0070C0"/>
                </a:solidFill>
                <a:sym typeface="Wingdings" pitchFamily="2" charset="2"/>
              </a:rPr>
              <a:t>  µ)</a:t>
            </a:r>
          </a:p>
          <a:p>
            <a:pPr lvl="1">
              <a:defRPr/>
            </a:pPr>
            <a:r>
              <a:rPr lang="en-GB" sz="1800" dirty="0">
                <a:sym typeface="Wingdings" pitchFamily="2" charset="2"/>
              </a:rPr>
              <a:t>Low production rate</a:t>
            </a:r>
          </a:p>
          <a:p>
            <a:pPr lvl="2">
              <a:defRPr/>
            </a:pPr>
            <a:r>
              <a:rPr lang="en-GB" sz="1800" dirty="0">
                <a:solidFill>
                  <a:schemeClr val="accent6"/>
                </a:solidFill>
                <a:sym typeface="Wingdings" pitchFamily="2" charset="2"/>
              </a:rPr>
              <a:t>Need target that can tolerate multi-MW beam</a:t>
            </a:r>
          </a:p>
          <a:p>
            <a:pPr lvl="1">
              <a:defRPr/>
            </a:pPr>
            <a:r>
              <a:rPr lang="en-GB" sz="1800" dirty="0">
                <a:sym typeface="Wingdings" pitchFamily="2" charset="2"/>
              </a:rPr>
              <a:t>Large energy spread and transverse phase space</a:t>
            </a:r>
          </a:p>
          <a:p>
            <a:pPr lvl="2">
              <a:defRPr/>
            </a:pPr>
            <a:r>
              <a:rPr lang="en-GB" sz="1800" dirty="0">
                <a:solidFill>
                  <a:schemeClr val="accent6"/>
                </a:solidFill>
                <a:sym typeface="Wingdings" pitchFamily="2" charset="2"/>
              </a:rPr>
              <a:t>Need </a:t>
            </a:r>
            <a:r>
              <a:rPr lang="en-GB" sz="1800" dirty="0" err="1">
                <a:solidFill>
                  <a:schemeClr val="accent6"/>
                </a:solidFill>
                <a:sym typeface="Wingdings" pitchFamily="2" charset="2"/>
              </a:rPr>
              <a:t>solenoidal</a:t>
            </a:r>
            <a:r>
              <a:rPr lang="en-GB" sz="1800" dirty="0">
                <a:solidFill>
                  <a:schemeClr val="accent6"/>
                </a:solidFill>
                <a:sym typeface="Wingdings" pitchFamily="2" charset="2"/>
              </a:rPr>
              <a:t> focusing for the low-energy portions of the facility</a:t>
            </a:r>
          </a:p>
          <a:p>
            <a:pPr lvl="3">
              <a:defRPr/>
            </a:pPr>
            <a:r>
              <a:rPr lang="en-GB" sz="1800" dirty="0">
                <a:solidFill>
                  <a:schemeClr val="accent6"/>
                </a:solidFill>
                <a:sym typeface="Wingdings" pitchFamily="2" charset="2"/>
              </a:rPr>
              <a:t>Solenoids focus in both planes simultaneously,</a:t>
            </a:r>
          </a:p>
          <a:p>
            <a:pPr lvl="2">
              <a:defRPr/>
            </a:pPr>
            <a:r>
              <a:rPr lang="en-GB" sz="1800" dirty="0">
                <a:solidFill>
                  <a:schemeClr val="accent6"/>
                </a:solidFill>
                <a:sym typeface="Wingdings" pitchFamily="2" charset="2"/>
              </a:rPr>
              <a:t>Need ionisation cooling, high-acceptance acceleration system &amp; decay ring.</a:t>
            </a:r>
          </a:p>
          <a:p>
            <a:pPr>
              <a:defRPr/>
            </a:pPr>
            <a:r>
              <a:rPr lang="en-GB" sz="1800" dirty="0">
                <a:solidFill>
                  <a:srgbClr val="0070C0"/>
                </a:solidFill>
                <a:sym typeface="Wingdings" pitchFamily="2" charset="2"/>
              </a:rPr>
              <a:t>Muons have short lifetime (2.2 µs at rest)</a:t>
            </a:r>
          </a:p>
          <a:p>
            <a:pPr lvl="1">
              <a:defRPr/>
            </a:pPr>
            <a:r>
              <a:rPr lang="en-GB" sz="1800" dirty="0">
                <a:sym typeface="Wingdings" pitchFamily="2" charset="2"/>
              </a:rPr>
              <a:t>Mean distance travelled in the lab frame from production to decay</a:t>
            </a:r>
          </a:p>
          <a:p>
            <a:pPr lvl="2">
              <a:defRPr/>
            </a:pPr>
            <a:r>
              <a:rPr lang="en-GB" sz="1800" dirty="0">
                <a:solidFill>
                  <a:srgbClr val="FF0000"/>
                </a:solidFill>
                <a:sym typeface="Wingdings" pitchFamily="2" charset="2"/>
              </a:rPr>
              <a:t>L = (p/mc) c tau </a:t>
            </a:r>
            <a:r>
              <a:rPr lang="en-GB" sz="1800" dirty="0">
                <a:solidFill>
                  <a:schemeClr val="accent6"/>
                </a:solidFill>
                <a:sym typeface="Wingdings" pitchFamily="2" charset="2"/>
              </a:rPr>
              <a:t>with momentum p, mass m, lifetime at rest tau</a:t>
            </a:r>
          </a:p>
          <a:p>
            <a:pPr lvl="1">
              <a:defRPr/>
            </a:pPr>
            <a:r>
              <a:rPr lang="en-GB" sz="2000" dirty="0">
                <a:sym typeface="Wingdings" pitchFamily="2" charset="2"/>
              </a:rPr>
              <a:t>Puts premium on rapid beam manipulations</a:t>
            </a:r>
          </a:p>
          <a:p>
            <a:pPr lvl="3">
              <a:defRPr/>
            </a:pPr>
            <a:r>
              <a:rPr lang="en-GB" dirty="0">
                <a:solidFill>
                  <a:schemeClr val="accent6"/>
                </a:solidFill>
                <a:sym typeface="Wingdings" pitchFamily="2" charset="2"/>
              </a:rPr>
              <a:t>High-gradient RF cavities (in magnetic field)</a:t>
            </a:r>
          </a:p>
          <a:p>
            <a:pPr>
              <a:defRPr/>
            </a:pPr>
            <a:r>
              <a:rPr lang="en-GB" sz="1800" dirty="0">
                <a:solidFill>
                  <a:srgbClr val="0070C0"/>
                </a:solidFill>
                <a:sym typeface="Wingdings" pitchFamily="2" charset="2"/>
              </a:rPr>
              <a:t>Decay electrons give backgrounds in Collider detectors and instrumentation &amp; heat load to magnets</a:t>
            </a:r>
            <a:endParaRPr lang="en-GB" sz="1800" dirty="0">
              <a:solidFill>
                <a:srgbClr val="0070C0"/>
              </a:solidFill>
            </a:endParaRPr>
          </a:p>
        </p:txBody>
      </p:sp>
      <p:sp>
        <p:nvSpPr>
          <p:cNvPr id="96259" name="Slide Number Placeholder 3">
            <a:extLst>
              <a:ext uri="{FF2B5EF4-FFF2-40B4-BE49-F238E27FC236}">
                <a16:creationId xmlns:a16="http://schemas.microsoft.com/office/drawing/2014/main" id="{D2DADA30-6671-DD40-A09B-79D62AB1AF77}"/>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B7EE33B-26D4-EF4B-9C4A-F3D0B0F9A24F}" type="slidenum">
              <a:rPr lang="en-US" altLang="en-US" smtClean="0">
                <a:latin typeface="Garamond" panose="02020404030301010803" pitchFamily="18" charset="0"/>
              </a:rPr>
              <a:pPr/>
              <a:t>52</a:t>
            </a:fld>
            <a:endParaRPr lang="en-US" altLang="en-US">
              <a:latin typeface="Garamond" panose="02020404030301010803" pitchFamily="18" charset="0"/>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E6046-50EF-CE4D-A755-BDD914E7DE4C}"/>
              </a:ext>
            </a:extLst>
          </p:cNvPr>
          <p:cNvSpPr>
            <a:spLocks noGrp="1"/>
          </p:cNvSpPr>
          <p:nvPr>
            <p:ph type="title"/>
          </p:nvPr>
        </p:nvSpPr>
        <p:spPr/>
        <p:txBody>
          <a:bodyPr/>
          <a:lstStyle/>
          <a:p>
            <a:pPr>
              <a:defRPr/>
            </a:pPr>
            <a:r>
              <a:rPr lang="en-US" sz="4400" dirty="0">
                <a:latin typeface="+mn-lt"/>
              </a:rPr>
              <a:t>Muon Accelerator Synergies</a:t>
            </a:r>
          </a:p>
        </p:txBody>
      </p:sp>
      <p:sp>
        <p:nvSpPr>
          <p:cNvPr id="98306" name="Slide Number Placeholder 3">
            <a:extLst>
              <a:ext uri="{FF2B5EF4-FFF2-40B4-BE49-F238E27FC236}">
                <a16:creationId xmlns:a16="http://schemas.microsoft.com/office/drawing/2014/main" id="{18D267A5-30B8-354D-AA62-9D0B10D7D5ED}"/>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F63F0FD-CA5D-5744-9456-CC9A731916C0}" type="slidenum">
              <a:rPr lang="en-US" altLang="en-US" smtClean="0">
                <a:latin typeface="Garamond" panose="02020404030301010803" pitchFamily="18" charset="0"/>
              </a:rPr>
              <a:pPr/>
              <a:t>53</a:t>
            </a:fld>
            <a:endParaRPr lang="en-US" altLang="en-US">
              <a:latin typeface="Garamond" panose="02020404030301010803" pitchFamily="18" charset="0"/>
            </a:endParaRPr>
          </a:p>
        </p:txBody>
      </p:sp>
      <p:pic>
        <p:nvPicPr>
          <p:cNvPr id="98307" name="Picture 1" descr="age6image1336">
            <a:extLst>
              <a:ext uri="{FF2B5EF4-FFF2-40B4-BE49-F238E27FC236}">
                <a16:creationId xmlns:a16="http://schemas.microsoft.com/office/drawing/2014/main" id="{D6E5F461-672A-1944-86D7-A2FB4861620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50863" y="1600200"/>
            <a:ext cx="8042275" cy="4530725"/>
          </a:xfrm>
        </p:spPr>
      </p:pic>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a 2">
            <a:extLst>
              <a:ext uri="{FF2B5EF4-FFF2-40B4-BE49-F238E27FC236}">
                <a16:creationId xmlns:a16="http://schemas.microsoft.com/office/drawing/2014/main" id="{860ABFA5-DCCC-7645-BFD8-ECC7D4A7E4A9}"/>
              </a:ext>
            </a:extLst>
          </p:cNvPr>
          <p:cNvGraphicFramePr/>
          <p:nvPr/>
        </p:nvGraphicFramePr>
        <p:xfrm>
          <a:off x="304800" y="2590800"/>
          <a:ext cx="842493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9330" name="Picture 2">
            <a:extLst>
              <a:ext uri="{FF2B5EF4-FFF2-40B4-BE49-F238E27FC236}">
                <a16:creationId xmlns:a16="http://schemas.microsoft.com/office/drawing/2014/main" id="{114BA332-8F8F-B741-A5CA-A6C4A38155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1219200"/>
            <a:ext cx="3581400"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a:extLst>
              <a:ext uri="{FF2B5EF4-FFF2-40B4-BE49-F238E27FC236}">
                <a16:creationId xmlns:a16="http://schemas.microsoft.com/office/drawing/2014/main" id="{9538BFE6-10EC-F748-903C-90DEB16699EA}"/>
              </a:ext>
            </a:extLst>
          </p:cNvPr>
          <p:cNvSpPr>
            <a:spLocks noGrp="1"/>
          </p:cNvSpPr>
          <p:nvPr>
            <p:ph type="title"/>
          </p:nvPr>
        </p:nvSpPr>
        <p:spPr/>
        <p:txBody>
          <a:bodyPr/>
          <a:lstStyle/>
          <a:p>
            <a:pPr>
              <a:defRPr/>
            </a:pPr>
            <a:r>
              <a:rPr lang="en-GB" dirty="0">
                <a:solidFill>
                  <a:srgbClr val="008000"/>
                </a:solidFill>
                <a:ea typeface="+mj-ea"/>
              </a:rPr>
              <a:t>Plasma Accelerators</a:t>
            </a:r>
            <a:endParaRPr lang="en-US" dirty="0">
              <a:solidFill>
                <a:srgbClr val="008000"/>
              </a:solidFill>
              <a:ea typeface="+mj-ea"/>
            </a:endParaRPr>
          </a:p>
        </p:txBody>
      </p:sp>
      <p:sp>
        <p:nvSpPr>
          <p:cNvPr id="2" name="Rectangle 1">
            <a:extLst>
              <a:ext uri="{FF2B5EF4-FFF2-40B4-BE49-F238E27FC236}">
                <a16:creationId xmlns:a16="http://schemas.microsoft.com/office/drawing/2014/main" id="{4DCF49CC-61A3-194C-A030-595347E7556E}"/>
              </a:ext>
            </a:extLst>
          </p:cNvPr>
          <p:cNvSpPr/>
          <p:nvPr/>
        </p:nvSpPr>
        <p:spPr>
          <a:xfrm>
            <a:off x="4724400" y="1219200"/>
            <a:ext cx="3879788" cy="1323439"/>
          </a:xfrm>
          <a:prstGeom prst="rect">
            <a:avLst/>
          </a:prstGeom>
          <a:noFill/>
        </p:spPr>
        <p:txBody>
          <a:bodyPr wrap="none">
            <a:spAutoFit/>
          </a:bodyPr>
          <a:lstStyle/>
          <a:p>
            <a:pPr>
              <a:defRPr/>
            </a:pPr>
            <a:r>
              <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rPr>
              <a:t>e.g. AWAKE at CERN</a:t>
            </a:r>
          </a:p>
          <a:p>
            <a:pPr>
              <a:defRPr/>
            </a:pPr>
            <a:endPar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endParaRPr>
          </a:p>
          <a:p>
            <a:pPr>
              <a:defRPr/>
            </a:pPr>
            <a:r>
              <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rPr>
              <a:t>Demonstration experiment to verify novel</a:t>
            </a:r>
          </a:p>
          <a:p>
            <a:pPr>
              <a:defRPr/>
            </a:pPr>
            <a:r>
              <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rPr>
              <a:t>technique of p-driven plasma</a:t>
            </a:r>
          </a:p>
          <a:p>
            <a:pPr>
              <a:defRPr/>
            </a:pPr>
            <a:r>
              <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rPr>
              <a:t>wakefield acceleration</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a:extLst>
              <a:ext uri="{FF2B5EF4-FFF2-40B4-BE49-F238E27FC236}">
                <a16:creationId xmlns:a16="http://schemas.microsoft.com/office/drawing/2014/main" id="{C62DCA0E-B766-D349-ABB7-9DF5B71BA4C5}"/>
              </a:ext>
            </a:extLst>
          </p:cNvPr>
          <p:cNvSpPr>
            <a:spLocks noGrp="1" noChangeArrowheads="1"/>
          </p:cNvSpPr>
          <p:nvPr>
            <p:ph type="title"/>
          </p:nvPr>
        </p:nvSpPr>
        <p:spPr/>
        <p:txBody>
          <a:bodyPr/>
          <a:lstStyle/>
          <a:p>
            <a:r>
              <a:rPr lang="en-GB" altLang="en-US">
                <a:ea typeface="ＭＳ Ｐゴシック" panose="020B0600070205080204" pitchFamily="34" charset="-128"/>
              </a:rPr>
              <a:t>Bibliography</a:t>
            </a:r>
          </a:p>
        </p:txBody>
      </p:sp>
      <p:sp>
        <p:nvSpPr>
          <p:cNvPr id="101378" name="Content Placeholder 2">
            <a:extLst>
              <a:ext uri="{FF2B5EF4-FFF2-40B4-BE49-F238E27FC236}">
                <a16:creationId xmlns:a16="http://schemas.microsoft.com/office/drawing/2014/main" id="{B5E62CE4-C2CC-3E4B-A9C3-ABFBDCA2AA06}"/>
              </a:ext>
            </a:extLst>
          </p:cNvPr>
          <p:cNvSpPr>
            <a:spLocks noGrp="1" noChangeArrowheads="1"/>
          </p:cNvSpPr>
          <p:nvPr>
            <p:ph idx="1"/>
          </p:nvPr>
        </p:nvSpPr>
        <p:spPr>
          <a:xfrm>
            <a:off x="457200" y="990600"/>
            <a:ext cx="8229600" cy="5562600"/>
          </a:xfrm>
        </p:spPr>
        <p:txBody>
          <a:bodyPr/>
          <a:lstStyle/>
          <a:p>
            <a:r>
              <a:rPr lang="en-US" altLang="en-US" sz="2800" i="1">
                <a:ea typeface="ＭＳ Ｐゴシック" panose="020B0600070205080204" pitchFamily="34" charset="-128"/>
              </a:rPr>
              <a:t>Unifying Physics of Accelerators, Lasers and Plasma</a:t>
            </a:r>
            <a:r>
              <a:rPr lang="en-US" altLang="en-US" sz="2800">
                <a:ea typeface="ＭＳ Ｐゴシック" panose="020B0600070205080204" pitchFamily="34" charset="-128"/>
              </a:rPr>
              <a:t>, Andrei Seryi, CRC Press, 2015</a:t>
            </a:r>
            <a:endParaRPr lang="en-GB" altLang="en-US" sz="2800" i="1">
              <a:ea typeface="ＭＳ Ｐゴシック" panose="020B0600070205080204" pitchFamily="34" charset="-128"/>
            </a:endParaRPr>
          </a:p>
          <a:p>
            <a:r>
              <a:rPr lang="en-GB" altLang="en-US" sz="2800" i="1">
                <a:ea typeface="ＭＳ Ｐゴシック" panose="020B0600070205080204" pitchFamily="34" charset="-128"/>
              </a:rPr>
              <a:t>The Physics of Particle Accelerators – An Introduction</a:t>
            </a:r>
            <a:r>
              <a:rPr lang="en-GB" altLang="en-US" sz="2800">
                <a:ea typeface="ＭＳ Ｐゴシック" panose="020B0600070205080204" pitchFamily="34" charset="-128"/>
              </a:rPr>
              <a:t>, Klaus Wille, OUP, 2000</a:t>
            </a:r>
          </a:p>
          <a:p>
            <a:r>
              <a:rPr lang="en-GB" altLang="en-US" sz="2800" i="1">
                <a:ea typeface="ＭＳ Ｐゴシック" panose="020B0600070205080204" pitchFamily="34" charset="-128"/>
              </a:rPr>
              <a:t>An Introduction to Particle Accelerators</a:t>
            </a:r>
            <a:r>
              <a:rPr lang="en-GB" altLang="en-US" sz="2800">
                <a:ea typeface="ＭＳ Ｐゴシック" panose="020B0600070205080204" pitchFamily="34" charset="-128"/>
              </a:rPr>
              <a:t>, Edmund Wilson, OUP, 2001</a:t>
            </a:r>
          </a:p>
          <a:p>
            <a:r>
              <a:rPr lang="en-GB" altLang="en-US" sz="2800" i="1">
                <a:ea typeface="ＭＳ Ｐゴシック" panose="020B0600070205080204" pitchFamily="34" charset="-128"/>
              </a:rPr>
              <a:t>Engines of Discovery</a:t>
            </a:r>
            <a:r>
              <a:rPr lang="en-GB" altLang="en-US" sz="2800">
                <a:ea typeface="ＭＳ Ｐゴシック" panose="020B0600070205080204" pitchFamily="34" charset="-128"/>
              </a:rPr>
              <a:t>, Andrew Sessler &amp; Edmund Wilson, World Scientific, 2006</a:t>
            </a:r>
          </a:p>
          <a:p>
            <a:r>
              <a:rPr lang="en-GB" altLang="en-US" sz="2800" i="1">
                <a:ea typeface="ＭＳ Ｐゴシック" panose="020B0600070205080204" pitchFamily="34" charset="-128"/>
              </a:rPr>
              <a:t>Engines of Discovery Revised &amp; Expanded Edition</a:t>
            </a:r>
            <a:r>
              <a:rPr lang="en-GB" altLang="en-US" sz="2800">
                <a:ea typeface="ＭＳ Ｐゴシック" panose="020B0600070205080204" pitchFamily="34" charset="-128"/>
              </a:rPr>
              <a:t>, Andrew Sessler &amp; Edmund Wilson, World Scientific, 2014</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3">
            <a:extLst>
              <a:ext uri="{FF2B5EF4-FFF2-40B4-BE49-F238E27FC236}">
                <a16:creationId xmlns:a16="http://schemas.microsoft.com/office/drawing/2014/main" id="{538E38D1-C917-924F-9F34-F5A904395F38}"/>
              </a:ext>
            </a:extLst>
          </p:cNvPr>
          <p:cNvPicPr>
            <a:picLocks noChangeAspect="1"/>
          </p:cNvPicPr>
          <p:nvPr/>
        </p:nvPicPr>
        <p:blipFill>
          <a:blip r:embed="rId2">
            <a:extLst>
              <a:ext uri="{28A0092B-C50C-407E-A947-70E740481C1C}">
                <a14:useLocalDpi xmlns:a14="http://schemas.microsoft.com/office/drawing/2010/main" val="0"/>
              </a:ext>
            </a:extLst>
          </a:blip>
          <a:srcRect l="5061" r="8784" b="30569"/>
          <a:stretch>
            <a:fillRect/>
          </a:stretch>
        </p:blipFill>
        <p:spPr bwMode="auto">
          <a:xfrm>
            <a:off x="611188" y="703263"/>
            <a:ext cx="7878762"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4184A63B-252D-7A42-AEC4-45EDFF18E154}"/>
              </a:ext>
            </a:extLst>
          </p:cNvPr>
          <p:cNvSpPr txBox="1"/>
          <p:nvPr/>
        </p:nvSpPr>
        <p:spPr>
          <a:xfrm>
            <a:off x="107950" y="44450"/>
            <a:ext cx="8928100" cy="584200"/>
          </a:xfrm>
          <a:prstGeom prst="rect">
            <a:avLst/>
          </a:prstGeom>
          <a:noFill/>
        </p:spPr>
        <p:txBody>
          <a:bodyPr>
            <a:spAutoFit/>
          </a:bodyPr>
          <a:lstStyle/>
          <a:p>
            <a:pPr algn="ctr" eaLnBrk="1" hangingPunct="1">
              <a:defRPr/>
            </a:pPr>
            <a:r>
              <a:rPr lang="en-US" sz="3200" dirty="0">
                <a:solidFill>
                  <a:srgbClr val="008000"/>
                </a:solidFill>
                <a:latin typeface="+mj-lt"/>
                <a:ea typeface="ＭＳ Ｐゴシック" charset="0"/>
                <a:cs typeface="ＭＳ Ｐゴシック" charset="0"/>
              </a:rPr>
              <a:t>Nobel Prize in Physics 2013</a:t>
            </a:r>
          </a:p>
        </p:txBody>
      </p:sp>
      <p:sp>
        <p:nvSpPr>
          <p:cNvPr id="27651" name="TextBox 5">
            <a:extLst>
              <a:ext uri="{FF2B5EF4-FFF2-40B4-BE49-F238E27FC236}">
                <a16:creationId xmlns:a16="http://schemas.microsoft.com/office/drawing/2014/main" id="{FDDB332B-F505-B74D-8888-6DAD19B822A7}"/>
              </a:ext>
            </a:extLst>
          </p:cNvPr>
          <p:cNvSpPr txBox="1">
            <a:spLocks noChangeArrowheads="1"/>
          </p:cNvSpPr>
          <p:nvPr/>
        </p:nvSpPr>
        <p:spPr bwMode="auto">
          <a:xfrm>
            <a:off x="684213" y="4986338"/>
            <a:ext cx="7704137"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just" eaLnBrk="1" hangingPunct="1">
              <a:spcBef>
                <a:spcPct val="0"/>
              </a:spcBef>
              <a:buClrTx/>
              <a:buSzTx/>
              <a:buFontTx/>
              <a:buNone/>
            </a:pPr>
            <a:r>
              <a:rPr lang="en-US" altLang="en-US" sz="1800"/>
              <a:t>The Nobel Prize in Physics 2013 was awarded jointly to François Englert and Peter W. Higgs </a:t>
            </a:r>
            <a:r>
              <a:rPr lang="en-US" altLang="en-US" sz="1800" i="1"/>
              <a:t>"for the theoretical discovery of a mechanism that contributes to our understanding of the origin of mass of subatomic particles, and which recently was </a:t>
            </a:r>
            <a:r>
              <a:rPr lang="en-US" altLang="en-US" sz="1800" i="1">
                <a:solidFill>
                  <a:srgbClr val="CC3300"/>
                </a:solidFill>
              </a:rPr>
              <a:t>confirmed through the discovery of the predicted fundamental particle, by the ATLAS and CMS experiments at CERN's Large Hadron Collider”</a:t>
            </a:r>
            <a:r>
              <a:rPr lang="en-US" altLang="ja-JP" sz="1800" i="1">
                <a:solidFill>
                  <a:srgbClr val="000090"/>
                </a:solidFill>
              </a:rPr>
              <a:t>.</a:t>
            </a:r>
            <a:endParaRPr lang="en-US" altLang="en-US" sz="1800">
              <a:solidFill>
                <a:srgbClr val="000090"/>
              </a:solidFill>
            </a:endParaRPr>
          </a:p>
        </p:txBody>
      </p:sp>
      <p:pic>
        <p:nvPicPr>
          <p:cNvPr id="27652" name="Picture 1">
            <a:extLst>
              <a:ext uri="{FF2B5EF4-FFF2-40B4-BE49-F238E27FC236}">
                <a16:creationId xmlns:a16="http://schemas.microsoft.com/office/drawing/2014/main" id="{07AA14C6-EABD-534E-B89A-83A77058906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08850" y="115888"/>
            <a:ext cx="1771650"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D8191-991A-8F45-A4C0-3F021E79376B}"/>
              </a:ext>
            </a:extLst>
          </p:cNvPr>
          <p:cNvSpPr>
            <a:spLocks noGrp="1"/>
          </p:cNvSpPr>
          <p:nvPr>
            <p:ph type="title"/>
          </p:nvPr>
        </p:nvSpPr>
        <p:spPr/>
        <p:txBody>
          <a:bodyPr/>
          <a:lstStyle/>
          <a:p>
            <a:pPr>
              <a:defRPr/>
            </a:pPr>
            <a:r>
              <a:rPr lang="en-US" dirty="0">
                <a:latin typeface="+mn-lt"/>
              </a:rPr>
              <a:t>Livingston Plot</a:t>
            </a:r>
          </a:p>
        </p:txBody>
      </p:sp>
      <p:pic>
        <p:nvPicPr>
          <p:cNvPr id="28674" name="Content Placeholder 5">
            <a:extLst>
              <a:ext uri="{FF2B5EF4-FFF2-40B4-BE49-F238E27FC236}">
                <a16:creationId xmlns:a16="http://schemas.microsoft.com/office/drawing/2014/main" id="{13C61564-3E7A-D846-9178-EC52CE27DD35}"/>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88938" y="1417638"/>
            <a:ext cx="3832225" cy="4530725"/>
          </a:xfrm>
        </p:spPr>
      </p:pic>
      <p:sp>
        <p:nvSpPr>
          <p:cNvPr id="4" name="Content Placeholder 3">
            <a:extLst>
              <a:ext uri="{FF2B5EF4-FFF2-40B4-BE49-F238E27FC236}">
                <a16:creationId xmlns:a16="http://schemas.microsoft.com/office/drawing/2014/main" id="{B8BF5AD6-52DB-974E-9476-3B42B23F2934}"/>
              </a:ext>
            </a:extLst>
          </p:cNvPr>
          <p:cNvSpPr>
            <a:spLocks noGrp="1"/>
          </p:cNvSpPr>
          <p:nvPr>
            <p:ph sz="half" idx="2"/>
          </p:nvPr>
        </p:nvSpPr>
        <p:spPr>
          <a:xfrm>
            <a:off x="4600575" y="762000"/>
            <a:ext cx="4191000" cy="5481638"/>
          </a:xfrm>
        </p:spPr>
        <p:txBody>
          <a:bodyPr/>
          <a:lstStyle/>
          <a:p>
            <a:pPr>
              <a:buFont typeface="Wingdings" charset="2"/>
              <a:buChar char="n"/>
              <a:defRPr/>
            </a:pPr>
            <a:r>
              <a:rPr lang="en-US" sz="1800" dirty="0">
                <a:solidFill>
                  <a:srgbClr val="FF0000"/>
                </a:solidFill>
              </a:rPr>
              <a:t>Around 1950, Livingston made following observation:</a:t>
            </a:r>
          </a:p>
          <a:p>
            <a:pPr lvl="1">
              <a:buFont typeface="Wingdings" charset="2"/>
              <a:buChar char="q"/>
              <a:defRPr/>
            </a:pPr>
            <a:r>
              <a:rPr lang="en-US" sz="1800" dirty="0"/>
              <a:t>Plotting energy of accelerator as a function of year of commissioning, on semi-log scale, the energy gain had linear dependence.</a:t>
            </a:r>
          </a:p>
          <a:p>
            <a:pPr>
              <a:buFont typeface="Wingdings" charset="2"/>
              <a:buChar char="n"/>
              <a:defRPr/>
            </a:pPr>
            <a:r>
              <a:rPr lang="en-US" sz="1800" dirty="0">
                <a:solidFill>
                  <a:srgbClr val="FF0000"/>
                </a:solidFill>
              </a:rPr>
              <a:t>Observations today:</a:t>
            </a:r>
          </a:p>
          <a:p>
            <a:pPr marL="695325" lvl="2" indent="-342900">
              <a:buClr>
                <a:schemeClr val="accent2"/>
              </a:buClr>
              <a:buFont typeface="Wingdings" charset="2"/>
              <a:buChar char="q"/>
              <a:defRPr/>
            </a:pPr>
            <a:r>
              <a:rPr lang="en-US" sz="1800" dirty="0"/>
              <a:t>Exhibition of saturation effect:</a:t>
            </a:r>
          </a:p>
          <a:p>
            <a:pPr lvl="2">
              <a:buClr>
                <a:schemeClr val="accent5">
                  <a:lumMod val="75000"/>
                </a:schemeClr>
              </a:buClr>
              <a:buFont typeface="Wingdings" charset="2"/>
              <a:buChar char="n"/>
              <a:defRPr/>
            </a:pPr>
            <a:r>
              <a:rPr lang="en-US" sz="1800" dirty="0">
                <a:solidFill>
                  <a:srgbClr val="000099"/>
                </a:solidFill>
              </a:rPr>
              <a:t>New technologies needed.</a:t>
            </a:r>
          </a:p>
          <a:p>
            <a:pPr lvl="1">
              <a:buFont typeface="Wingdings" charset="2"/>
              <a:buChar char="q"/>
              <a:defRPr/>
            </a:pPr>
            <a:r>
              <a:rPr lang="en-US" sz="1800" dirty="0"/>
              <a:t>Overall project cost increased</a:t>
            </a:r>
          </a:p>
          <a:p>
            <a:pPr lvl="2">
              <a:buFont typeface="Wingdings" charset="2"/>
              <a:buChar char="n"/>
              <a:defRPr/>
            </a:pPr>
            <a:r>
              <a:rPr lang="en-US" sz="1800" dirty="0">
                <a:solidFill>
                  <a:srgbClr val="000099"/>
                </a:solidFill>
              </a:rPr>
              <a:t>Project cost increased by factor of 200 over last 40 years.</a:t>
            </a:r>
          </a:p>
          <a:p>
            <a:pPr lvl="1">
              <a:buFont typeface="Wingdings" charset="2"/>
              <a:buChar char="q"/>
              <a:defRPr/>
            </a:pPr>
            <a:r>
              <a:rPr lang="en-US" sz="1800" dirty="0"/>
              <a:t>Cost per proton-proton E</a:t>
            </a:r>
            <a:r>
              <a:rPr lang="en-US" sz="1800" baseline="-25000" dirty="0"/>
              <a:t>CM </a:t>
            </a:r>
            <a:r>
              <a:rPr lang="en-US" sz="1800" dirty="0"/>
              <a:t> energy decreased by factor of 10 over last 40 years.</a:t>
            </a:r>
          </a:p>
          <a:p>
            <a:pPr lvl="1">
              <a:buFont typeface="Wingdings" charset="2"/>
              <a:buChar char="q"/>
              <a:defRPr/>
            </a:pPr>
            <a:endParaRPr lang="en-US" dirty="0"/>
          </a:p>
        </p:txBody>
      </p:sp>
      <p:sp>
        <p:nvSpPr>
          <p:cNvPr id="28676" name="Slide Number Placeholder 4">
            <a:extLst>
              <a:ext uri="{FF2B5EF4-FFF2-40B4-BE49-F238E27FC236}">
                <a16:creationId xmlns:a16="http://schemas.microsoft.com/office/drawing/2014/main" id="{F5D657FA-6DF7-9141-911E-7E7897F5037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21F0C7B-180B-164B-AC4B-1C75DCA0743A}" type="slidenum">
              <a:rPr lang="en-US" altLang="en-US" smtClean="0">
                <a:latin typeface="Garamond" panose="02020404030301010803" pitchFamily="18" charset="0"/>
              </a:rPr>
              <a:pPr/>
              <a:t>7</a:t>
            </a:fld>
            <a:endParaRPr lang="en-US" altLang="en-US">
              <a:latin typeface="Garamond" panose="02020404030301010803" pitchFamily="18"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60C049-03DB-AD47-81FB-FFA6EF9B2456}"/>
              </a:ext>
            </a:extLst>
          </p:cNvPr>
          <p:cNvSpPr>
            <a:spLocks noGrp="1"/>
          </p:cNvSpPr>
          <p:nvPr>
            <p:ph type="title"/>
          </p:nvPr>
        </p:nvSpPr>
        <p:spPr/>
        <p:txBody>
          <a:bodyPr>
            <a:normAutofit/>
          </a:bodyPr>
          <a:lstStyle/>
          <a:p>
            <a:pPr>
              <a:defRPr/>
            </a:pPr>
            <a:r>
              <a:rPr lang="en-GB" dirty="0">
                <a:solidFill>
                  <a:schemeClr val="accent6"/>
                </a:solidFill>
                <a:ea typeface="+mj-ea"/>
                <a:cs typeface="+mj-cs"/>
              </a:rPr>
              <a:t>Rutherford fired the starting pistol</a:t>
            </a:r>
          </a:p>
        </p:txBody>
      </p:sp>
      <p:sp>
        <p:nvSpPr>
          <p:cNvPr id="29698" name="Content Placeholder 5">
            <a:extLst>
              <a:ext uri="{FF2B5EF4-FFF2-40B4-BE49-F238E27FC236}">
                <a16:creationId xmlns:a16="http://schemas.microsoft.com/office/drawing/2014/main" id="{1A6C630A-7F60-0747-8B5F-A38B51009E65}"/>
              </a:ext>
            </a:extLst>
          </p:cNvPr>
          <p:cNvSpPr>
            <a:spLocks noGrp="1" noChangeArrowheads="1"/>
          </p:cNvSpPr>
          <p:nvPr>
            <p:ph sz="half" idx="1"/>
          </p:nvPr>
        </p:nvSpPr>
        <p:spPr>
          <a:xfrm>
            <a:off x="685800" y="1524000"/>
            <a:ext cx="4038600" cy="4525963"/>
          </a:xfrm>
        </p:spPr>
        <p:txBody>
          <a:bodyPr/>
          <a:lstStyle/>
          <a:p>
            <a:pPr>
              <a:buFont typeface="Monotype Sorts" pitchFamily="2" charset="2"/>
              <a:buNone/>
            </a:pPr>
            <a:r>
              <a:rPr lang="en-US" altLang="en-US">
                <a:solidFill>
                  <a:srgbClr val="FFC000"/>
                </a:solidFill>
                <a:ea typeface="ＭＳ Ｐゴシック" panose="020B0600070205080204" pitchFamily="34" charset="-128"/>
              </a:rPr>
              <a:t>	</a:t>
            </a:r>
            <a:r>
              <a:rPr lang="en-US" altLang="en-US">
                <a:solidFill>
                  <a:srgbClr val="C00000"/>
                </a:solidFill>
                <a:ea typeface="ＭＳ Ｐゴシック" panose="020B0600070205080204" pitchFamily="34" charset="-128"/>
              </a:rPr>
              <a:t>At the Royal Society in 1928 he said:</a:t>
            </a:r>
          </a:p>
          <a:p>
            <a:pPr>
              <a:buFont typeface="Monotype Sorts" pitchFamily="2" charset="2"/>
              <a:buNone/>
            </a:pPr>
            <a:endParaRPr lang="en-US" altLang="en-US">
              <a:solidFill>
                <a:srgbClr val="FFC000"/>
              </a:solidFill>
              <a:ea typeface="ＭＳ Ｐゴシック" panose="020B0600070205080204" pitchFamily="34" charset="-128"/>
            </a:endParaRPr>
          </a:p>
          <a:p>
            <a:pPr>
              <a:buFont typeface="Monotype Sorts" pitchFamily="2" charset="2"/>
              <a:buNone/>
            </a:pPr>
            <a:r>
              <a:rPr lang="en-US" altLang="en-US" i="1">
                <a:solidFill>
                  <a:srgbClr val="FFC000"/>
                </a:solidFill>
                <a:ea typeface="ＭＳ Ｐゴシック" panose="020B0600070205080204" pitchFamily="34" charset="-128"/>
              </a:rPr>
              <a:t>	</a:t>
            </a:r>
            <a:r>
              <a:rPr lang="ja-JP" altLang="en-US" i="1">
                <a:ea typeface="ＭＳ Ｐゴシック" panose="020B0600070205080204" pitchFamily="34" charset="-128"/>
              </a:rPr>
              <a:t>“</a:t>
            </a:r>
            <a:r>
              <a:rPr lang="en-US" altLang="ja-JP" i="1">
                <a:ea typeface="ＭＳ Ｐゴシック" panose="020B0600070205080204" pitchFamily="34" charset="-128"/>
              </a:rPr>
              <a:t>I have long hoped for a source of positive particles more energetic than those emitted from natural radioactive substances</a:t>
            </a:r>
            <a:r>
              <a:rPr lang="ja-JP" altLang="en-US" i="1">
                <a:ea typeface="ＭＳ Ｐゴシック" panose="020B0600070205080204" pitchFamily="34" charset="-128"/>
              </a:rPr>
              <a:t>”</a:t>
            </a:r>
            <a:r>
              <a:rPr lang="en-US" altLang="ja-JP" i="1">
                <a:ea typeface="ＭＳ Ｐゴシック" panose="020B0600070205080204" pitchFamily="34" charset="-128"/>
              </a:rPr>
              <a:t>.</a:t>
            </a:r>
            <a:r>
              <a:rPr lang="en-US" altLang="ja-JP">
                <a:ea typeface="ＭＳ Ｐゴシック" panose="020B0600070205080204" pitchFamily="34" charset="-128"/>
              </a:rPr>
              <a:t> </a:t>
            </a:r>
          </a:p>
          <a:p>
            <a:endParaRPr lang="en-GB" altLang="en-US">
              <a:solidFill>
                <a:srgbClr val="FFC000"/>
              </a:solidFill>
              <a:ea typeface="ＭＳ Ｐゴシック" panose="020B0600070205080204" pitchFamily="34" charset="-128"/>
            </a:endParaRPr>
          </a:p>
        </p:txBody>
      </p:sp>
      <p:pic>
        <p:nvPicPr>
          <p:cNvPr id="29699" name="Picture 2">
            <a:extLst>
              <a:ext uri="{FF2B5EF4-FFF2-40B4-BE49-F238E27FC236}">
                <a16:creationId xmlns:a16="http://schemas.microsoft.com/office/drawing/2014/main" id="{5B4DA87C-A562-C44D-8365-717D6DB8852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029200" y="1600200"/>
            <a:ext cx="3408363" cy="4446588"/>
          </a:xfrm>
          <a:noFill/>
        </p:spPr>
      </p:pic>
      <p:sp>
        <p:nvSpPr>
          <p:cNvPr id="29700" name="Slide Number Placeholder 3">
            <a:extLst>
              <a:ext uri="{FF2B5EF4-FFF2-40B4-BE49-F238E27FC236}">
                <a16:creationId xmlns:a16="http://schemas.microsoft.com/office/drawing/2014/main" id="{997F0A48-E339-004C-8A65-2331401EEBB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fld id="{3F93CAB2-2146-B246-A7AC-9A65A2502E71}" type="slidenum">
              <a:rPr lang="en-US" altLang="en-US" sz="1200" smtClean="0">
                <a:latin typeface="Garamond" panose="02020404030301010803" pitchFamily="18" charset="0"/>
              </a:rPr>
              <a:pPr>
                <a:spcBef>
                  <a:spcPct val="0"/>
                </a:spcBef>
                <a:buClrTx/>
                <a:buSzTx/>
                <a:buFontTx/>
                <a:buNone/>
              </a:pPr>
              <a:t>8</a:t>
            </a:fld>
            <a:endParaRPr lang="en-US" altLang="en-US" sz="1200">
              <a:latin typeface="Garamond" panose="02020404030301010803" pitchFamily="18"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0AF87-DE4D-3946-A1D0-0781D3ACAD67}"/>
              </a:ext>
            </a:extLst>
          </p:cNvPr>
          <p:cNvSpPr>
            <a:spLocks noGrp="1"/>
          </p:cNvSpPr>
          <p:nvPr>
            <p:ph type="title"/>
          </p:nvPr>
        </p:nvSpPr>
        <p:spPr>
          <a:xfrm>
            <a:off x="457200" y="265113"/>
            <a:ext cx="8229600" cy="1139825"/>
          </a:xfrm>
        </p:spPr>
        <p:txBody>
          <a:bodyPr>
            <a:normAutofit fontScale="90000"/>
          </a:bodyPr>
          <a:lstStyle/>
          <a:p>
            <a:pPr>
              <a:defRPr/>
            </a:pPr>
            <a:r>
              <a:rPr lang="en-GB" dirty="0">
                <a:solidFill>
                  <a:schemeClr val="accent6"/>
                </a:solidFill>
                <a:ea typeface="+mj-ea"/>
                <a:cs typeface="+mj-cs"/>
              </a:rPr>
              <a:t>Electrostatic Accelerators</a:t>
            </a:r>
            <a:br>
              <a:rPr lang="en-GB" dirty="0">
                <a:solidFill>
                  <a:schemeClr val="accent6"/>
                </a:solidFill>
                <a:ea typeface="+mj-ea"/>
                <a:cs typeface="+mj-cs"/>
              </a:rPr>
            </a:br>
            <a:r>
              <a:rPr lang="en-GB" dirty="0">
                <a:solidFill>
                  <a:schemeClr val="accent6"/>
                </a:solidFill>
                <a:ea typeface="+mj-ea"/>
                <a:cs typeface="+mj-cs"/>
              </a:rPr>
              <a:t>The Cockcroft-Walton</a:t>
            </a:r>
          </a:p>
        </p:txBody>
      </p:sp>
      <p:sp>
        <p:nvSpPr>
          <p:cNvPr id="31746" name="Content Placeholder 4">
            <a:extLst>
              <a:ext uri="{FF2B5EF4-FFF2-40B4-BE49-F238E27FC236}">
                <a16:creationId xmlns:a16="http://schemas.microsoft.com/office/drawing/2014/main" id="{BD40F0B1-1BD4-CF4F-A27E-8C88F99A944B}"/>
              </a:ext>
            </a:extLst>
          </p:cNvPr>
          <p:cNvSpPr>
            <a:spLocks noGrp="1" noChangeArrowheads="1"/>
          </p:cNvSpPr>
          <p:nvPr>
            <p:ph sz="half" idx="1"/>
          </p:nvPr>
        </p:nvSpPr>
        <p:spPr>
          <a:xfrm>
            <a:off x="457200" y="1717675"/>
            <a:ext cx="4038600" cy="4530725"/>
          </a:xfrm>
        </p:spPr>
        <p:txBody>
          <a:bodyPr/>
          <a:lstStyle/>
          <a:p>
            <a:r>
              <a:rPr lang="en-GB" altLang="en-US" sz="2400">
                <a:ea typeface="ＭＳ Ｐゴシック" panose="020B0600070205080204" pitchFamily="34" charset="-128"/>
              </a:rPr>
              <a:t>Based on system of multiple rectifiers.</a:t>
            </a:r>
          </a:p>
          <a:p>
            <a:r>
              <a:rPr lang="en-GB" altLang="en-US" sz="2400">
                <a:ea typeface="ＭＳ Ｐゴシック" panose="020B0600070205080204" pitchFamily="34" charset="-128"/>
              </a:rPr>
              <a:t>Voltage generated by cascade circuit</a:t>
            </a:r>
          </a:p>
          <a:p>
            <a:pPr>
              <a:buFont typeface="Wingdings" pitchFamily="2" charset="2"/>
              <a:buNone/>
            </a:pPr>
            <a:endParaRPr lang="en-GB" altLang="en-US" sz="2400">
              <a:ea typeface="ＭＳ Ｐゴシック" panose="020B0600070205080204" pitchFamily="34" charset="-128"/>
            </a:endParaRPr>
          </a:p>
          <a:p>
            <a:r>
              <a:rPr lang="en-GB" altLang="en-US" sz="2400">
                <a:ea typeface="ＭＳ Ｐゴシック" panose="020B0600070205080204" pitchFamily="34" charset="-128"/>
              </a:rPr>
              <a:t>Modern CWs</a:t>
            </a:r>
          </a:p>
          <a:p>
            <a:pPr lvl="1"/>
            <a:r>
              <a:rPr lang="en-GB" altLang="en-US" sz="2000">
                <a:ea typeface="ＭＳ Ｐゴシック" panose="020B0600070205080204" pitchFamily="34" charset="-128"/>
              </a:rPr>
              <a:t>Voltages up to ~4 MV.</a:t>
            </a:r>
          </a:p>
          <a:p>
            <a:pPr lvl="1"/>
            <a:r>
              <a:rPr lang="en-GB" altLang="en-US" sz="2000">
                <a:ea typeface="ＭＳ Ｐゴシック" panose="020B0600070205080204" pitchFamily="34" charset="-128"/>
              </a:rPr>
              <a:t>Beam currents of several hundred mA with pulsed particle beams of few </a:t>
            </a:r>
            <a:r>
              <a:rPr lang="en-GB" altLang="en-US" sz="2000">
                <a:ea typeface="ＭＳ Ｐゴシック" panose="020B0600070205080204" pitchFamily="34" charset="-128"/>
                <a:sym typeface="Symbol" pitchFamily="2" charset="2"/>
              </a:rPr>
              <a:t></a:t>
            </a:r>
            <a:r>
              <a:rPr lang="en-GB" altLang="en-US" sz="2000">
                <a:ea typeface="ＭＳ Ｐゴシック" panose="020B0600070205080204" pitchFamily="34" charset="-128"/>
              </a:rPr>
              <a:t>s pulse length.</a:t>
            </a:r>
          </a:p>
        </p:txBody>
      </p:sp>
      <p:pic>
        <p:nvPicPr>
          <p:cNvPr id="31747" name="Picture 3">
            <a:extLst>
              <a:ext uri="{FF2B5EF4-FFF2-40B4-BE49-F238E27FC236}">
                <a16:creationId xmlns:a16="http://schemas.microsoft.com/office/drawing/2014/main" id="{24CF8634-BD1C-7344-A32D-96685D603A1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495800" y="1379538"/>
            <a:ext cx="4038600" cy="1820862"/>
          </a:xfrm>
          <a:noFill/>
        </p:spPr>
      </p:pic>
      <p:sp>
        <p:nvSpPr>
          <p:cNvPr id="31748" name="Slide Number Placeholder 3">
            <a:extLst>
              <a:ext uri="{FF2B5EF4-FFF2-40B4-BE49-F238E27FC236}">
                <a16:creationId xmlns:a16="http://schemas.microsoft.com/office/drawing/2014/main" id="{B3421AA0-6E51-704C-A977-CEAC27BD826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fld id="{C6BC6DE4-7CF5-7B48-99E2-5B3011FA7F6B}" type="slidenum">
              <a:rPr lang="en-US" altLang="en-US" sz="1200" smtClean="0">
                <a:latin typeface="Garamond" panose="02020404030301010803" pitchFamily="18" charset="0"/>
              </a:rPr>
              <a:pPr>
                <a:spcBef>
                  <a:spcPct val="0"/>
                </a:spcBef>
                <a:buClrTx/>
                <a:buSzTx/>
                <a:buFontTx/>
                <a:buNone/>
              </a:pPr>
              <a:t>9</a:t>
            </a:fld>
            <a:endParaRPr lang="en-US" altLang="en-US" sz="1200">
              <a:latin typeface="Garamond" panose="02020404030301010803" pitchFamily="18" charset="0"/>
            </a:endParaRPr>
          </a:p>
        </p:txBody>
      </p:sp>
      <p:pic>
        <p:nvPicPr>
          <p:cNvPr id="31749" name="Picture 5" descr="C:\Users\emmanuel\Documents\Scan0026.jpg">
            <a:extLst>
              <a:ext uri="{FF2B5EF4-FFF2-40B4-BE49-F238E27FC236}">
                <a16:creationId xmlns:a16="http://schemas.microsoft.com/office/drawing/2014/main" id="{D2839666-6DB2-1B4F-9B27-71859A9632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276600"/>
            <a:ext cx="2895600" cy="458788"/>
          </a:xfrm>
          <a:prstGeom prst="rect">
            <a:avLst/>
          </a:prstGeom>
          <a:solidFill>
            <a:srgbClr val="00B0F0"/>
          </a:solidFill>
          <a:ln w="9525">
            <a:solidFill>
              <a:srgbClr val="C00000"/>
            </a:solidFill>
            <a:miter lim="800000"/>
            <a:headEnd/>
            <a:tailEnd/>
          </a:ln>
        </p:spPr>
      </p:pic>
      <p:pic>
        <p:nvPicPr>
          <p:cNvPr id="31750" name="Picture 2">
            <a:extLst>
              <a:ext uri="{FF2B5EF4-FFF2-40B4-BE49-F238E27FC236}">
                <a16:creationId xmlns:a16="http://schemas.microsoft.com/office/drawing/2014/main" id="{6A3CA7C2-D845-F149-B3BE-A928C1A2CDA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32288" y="3276600"/>
            <a:ext cx="4405312"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1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7.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7003</TotalTime>
  <Words>3472</Words>
  <Application>Microsoft Macintosh PowerPoint</Application>
  <PresentationFormat>On-screen Show (4:3)</PresentationFormat>
  <Paragraphs>700</Paragraphs>
  <Slides>55</Slides>
  <Notes>37</Notes>
  <HiddenSlides>0</HiddenSlides>
  <MMClips>1</MMClips>
  <ScaleCrop>false</ScaleCrop>
  <HeadingPairs>
    <vt:vector size="8" baseType="variant">
      <vt:variant>
        <vt:lpstr>Fonts Used</vt:lpstr>
      </vt:variant>
      <vt:variant>
        <vt:i4>22</vt:i4>
      </vt:variant>
      <vt:variant>
        <vt:lpstr>Theme</vt:lpstr>
      </vt:variant>
      <vt:variant>
        <vt:i4>8</vt:i4>
      </vt:variant>
      <vt:variant>
        <vt:lpstr>Embedded OLE Servers</vt:lpstr>
      </vt:variant>
      <vt:variant>
        <vt:i4>2</vt:i4>
      </vt:variant>
      <vt:variant>
        <vt:lpstr>Slide Titles</vt:lpstr>
      </vt:variant>
      <vt:variant>
        <vt:i4>55</vt:i4>
      </vt:variant>
    </vt:vector>
  </HeadingPairs>
  <TitlesOfParts>
    <vt:vector size="87" baseType="lpstr">
      <vt:lpstr>Arial Unicode MS</vt:lpstr>
      <vt:lpstr>ＭＳ Ｐゴシック</vt:lpstr>
      <vt:lpstr>ＭＳ Ｐゴシック</vt:lpstr>
      <vt:lpstr>Arial</vt:lpstr>
      <vt:lpstr>Book Antiqua</vt:lpstr>
      <vt:lpstr>Calibri</vt:lpstr>
      <vt:lpstr>Calibri Light</vt:lpstr>
      <vt:lpstr>Cambria Math</vt:lpstr>
      <vt:lpstr>Century Gothic</vt:lpstr>
      <vt:lpstr>Comic Sans MS</vt:lpstr>
      <vt:lpstr>Corbel</vt:lpstr>
      <vt:lpstr>Garamond</vt:lpstr>
      <vt:lpstr>Gill Sans</vt:lpstr>
      <vt:lpstr>Helvetica Neue</vt:lpstr>
      <vt:lpstr>Lucida Grande</vt:lpstr>
      <vt:lpstr>Math1</vt:lpstr>
      <vt:lpstr>Monotype Sorts</vt:lpstr>
      <vt:lpstr>PilGi</vt:lpstr>
      <vt:lpstr>Symbol</vt:lpstr>
      <vt:lpstr>Times New Roman</vt:lpstr>
      <vt:lpstr>Wingdings</vt:lpstr>
      <vt:lpstr>Wingdings 3</vt:lpstr>
      <vt:lpstr>Edge</vt:lpstr>
      <vt:lpstr>1_Research</vt:lpstr>
      <vt:lpstr>1_Edge</vt:lpstr>
      <vt:lpstr>2_Research</vt:lpstr>
      <vt:lpstr>6_FC5643-CERN3027 - Scale of contributions</vt:lpstr>
      <vt:lpstr>1_Content Slides - Deep Blue</vt:lpstr>
      <vt:lpstr>7_Office Theme</vt:lpstr>
      <vt:lpstr>4_Office Theme</vt:lpstr>
      <vt:lpstr>Document</vt:lpstr>
      <vt:lpstr>Equation</vt:lpstr>
      <vt:lpstr>Lecture 1 Introduction to Particle Accelerators</vt:lpstr>
      <vt:lpstr>JAI Graduate Accelerator Physics Course</vt:lpstr>
      <vt:lpstr>Introduction</vt:lpstr>
      <vt:lpstr>Accelerator Development</vt:lpstr>
      <vt:lpstr>PowerPoint Presentation</vt:lpstr>
      <vt:lpstr>PowerPoint Presentation</vt:lpstr>
      <vt:lpstr>Livingston Plot</vt:lpstr>
      <vt:lpstr>Rutherford fired the starting pistol</vt:lpstr>
      <vt:lpstr>Electrostatic Accelerators The Cockcroft-Walton</vt:lpstr>
      <vt:lpstr>Electrostatic Accelerators – The Van de Graaff</vt:lpstr>
      <vt:lpstr>Linear Accelerators</vt:lpstr>
      <vt:lpstr>Linear Accelerators</vt:lpstr>
      <vt:lpstr>Drift Tube Linac: Higher Integrated Field</vt:lpstr>
      <vt:lpstr>Linac Structures</vt:lpstr>
      <vt:lpstr>The Cyclotron (1/3)</vt:lpstr>
      <vt:lpstr>The Cyclotron (2/3)</vt:lpstr>
      <vt:lpstr>Cyclotron (3/3)</vt:lpstr>
      <vt:lpstr>The Betatron</vt:lpstr>
      <vt:lpstr>The Synchrotron - Origins</vt:lpstr>
      <vt:lpstr>Synchrotrons - Principles</vt:lpstr>
      <vt:lpstr>Beam Optics</vt:lpstr>
      <vt:lpstr>Magnetic Rigidity</vt:lpstr>
      <vt:lpstr>Energy &amp; Momentum</vt:lpstr>
      <vt:lpstr>Multipoles in Beam Steering</vt:lpstr>
      <vt:lpstr>Synchrotrons- Bending Magnets</vt:lpstr>
      <vt:lpstr>Synchrotrons - Focusing</vt:lpstr>
      <vt:lpstr>Synchrotron – Focusing Magnets</vt:lpstr>
      <vt:lpstr>PowerPoint Presentation</vt:lpstr>
      <vt:lpstr>Synchtroton – Phase Stability</vt:lpstr>
      <vt:lpstr>Why Colliders?</vt:lpstr>
      <vt:lpstr>PowerPoint Presentation</vt:lpstr>
      <vt:lpstr>Luminosity</vt:lpstr>
      <vt:lpstr>Cross-sections at the LHC</vt:lpstr>
      <vt:lpstr>Collider Types</vt:lpstr>
      <vt:lpstr>Collider Types</vt:lpstr>
      <vt:lpstr>Collider Characteristics</vt:lpstr>
      <vt:lpstr>PowerPoint Presentation</vt:lpstr>
      <vt:lpstr>Circular versus Linear Collider</vt:lpstr>
      <vt:lpstr>PowerPoint Presentation</vt:lpstr>
      <vt:lpstr>Upgrade to the  High-Luminosity LHC is under way</vt:lpstr>
      <vt:lpstr>High-Luminosity LHC (HL-LHC)</vt:lpstr>
      <vt:lpstr>Preparing CERN’s Future</vt:lpstr>
      <vt:lpstr>PowerPoint Presentation</vt:lpstr>
      <vt:lpstr>PowerPoint Presentation</vt:lpstr>
      <vt:lpstr>PowerPoint Presentation</vt:lpstr>
      <vt:lpstr>PowerPoint Presentation</vt:lpstr>
      <vt:lpstr>PowerPoint Presentation</vt:lpstr>
      <vt:lpstr>Linear Colliders</vt:lpstr>
      <vt:lpstr>PowerPoint Presentation</vt:lpstr>
      <vt:lpstr>CLIC Implementation</vt:lpstr>
      <vt:lpstr>Physics with Muon Beams</vt:lpstr>
      <vt:lpstr>Muon Beam Challenges</vt:lpstr>
      <vt:lpstr>Muon Accelerator Synergies</vt:lpstr>
      <vt:lpstr>Plasma Accelerators</vt:lpstr>
      <vt:lpstr>Bibliography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Comments</dc:title>
  <dc:creator>emmanuel</dc:creator>
  <cp:lastModifiedBy>Emmanuel Tsesmelis</cp:lastModifiedBy>
  <cp:revision>359</cp:revision>
  <dcterms:created xsi:type="dcterms:W3CDTF">2007-08-29T13:08:22Z</dcterms:created>
  <dcterms:modified xsi:type="dcterms:W3CDTF">2025-10-14T19:21:43Z</dcterms:modified>
</cp:coreProperties>
</file>