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8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3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21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25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5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6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53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82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926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06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7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81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13CAD-226D-7C42-AA44-EC36FB4983B8}" type="datetimeFigureOut">
              <a:rPr lang="en-US" smtClean="0"/>
              <a:t>11/5/11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126FA-97FC-3A48-8FFF-0F1156D91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4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Yesterday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“IPPOG Associates” – official moniker</a:t>
            </a:r>
          </a:p>
          <a:p>
            <a:pPr lvl="1"/>
            <a:r>
              <a:rPr lang="en-US" dirty="0" smtClean="0"/>
              <a:t>Delegated by Members</a:t>
            </a:r>
          </a:p>
          <a:p>
            <a:pPr lvl="1"/>
            <a:r>
              <a:rPr lang="en-US" dirty="0" smtClean="0"/>
              <a:t>Involved in core IPPOG activities</a:t>
            </a:r>
          </a:p>
          <a:p>
            <a:r>
              <a:rPr lang="en-US" dirty="0" smtClean="0"/>
              <a:t>New Members</a:t>
            </a:r>
          </a:p>
          <a:p>
            <a:pPr lvl="1"/>
            <a:r>
              <a:rPr lang="en-US" dirty="0" smtClean="0"/>
              <a:t>Will invite Israel, TOTEM, KEK</a:t>
            </a:r>
          </a:p>
          <a:p>
            <a:pPr lvl="1"/>
            <a:r>
              <a:rPr lang="en-US" dirty="0" smtClean="0"/>
              <a:t>Hope to receive requests for membership!</a:t>
            </a:r>
          </a:p>
          <a:p>
            <a:pPr lvl="1"/>
            <a:r>
              <a:rPr lang="en-US" dirty="0" smtClean="0"/>
              <a:t>Try to obtain funding for travel….</a:t>
            </a:r>
          </a:p>
        </p:txBody>
      </p:sp>
    </p:spTree>
    <p:extLst>
      <p:ext uri="{BB962C8B-B14F-4D97-AF65-F5344CB8AC3E}">
        <p14:creationId xmlns:p14="http://schemas.microsoft.com/office/powerpoint/2010/main" val="1643720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Yesterday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Masterclasses</a:t>
            </a:r>
            <a:endParaRPr lang="en-US" dirty="0" smtClean="0"/>
          </a:p>
          <a:p>
            <a:pPr lvl="1"/>
            <a:r>
              <a:rPr lang="en-US" dirty="0" smtClean="0"/>
              <a:t>W/Z path for both ATLAS &amp; CMS</a:t>
            </a:r>
          </a:p>
          <a:p>
            <a:pPr lvl="1"/>
            <a:r>
              <a:rPr lang="en-US" dirty="0" smtClean="0"/>
              <a:t>ALICE will remain with p-p for now</a:t>
            </a:r>
          </a:p>
          <a:p>
            <a:pPr lvl="1"/>
            <a:r>
              <a:rPr lang="en-US" dirty="0" smtClean="0"/>
              <a:t>New (shorter, sweeter) Video Conference</a:t>
            </a:r>
          </a:p>
          <a:p>
            <a:pPr lvl="1"/>
            <a:r>
              <a:rPr lang="en-US" dirty="0" smtClean="0"/>
              <a:t>83 institutes already registered</a:t>
            </a:r>
          </a:p>
          <a:p>
            <a:pPr lvl="1"/>
            <a:r>
              <a:rPr lang="en-US" dirty="0" smtClean="0"/>
              <a:t>New: Croatia, Ireland, New Zealand</a:t>
            </a:r>
          </a:p>
          <a:p>
            <a:pPr lvl="1"/>
            <a:r>
              <a:rPr lang="en-US" dirty="0" smtClean="0"/>
              <a:t>Should aim to get more press coverage - EPPCN</a:t>
            </a:r>
            <a:endParaRPr lang="en-US" dirty="0" smtClean="0"/>
          </a:p>
          <a:p>
            <a:r>
              <a:rPr lang="en-US" dirty="0" smtClean="0"/>
              <a:t>EU activities</a:t>
            </a:r>
          </a:p>
          <a:p>
            <a:pPr lvl="1"/>
            <a:r>
              <a:rPr lang="en-US" dirty="0" smtClean="0"/>
              <a:t>IPPOG could be more involved – WG?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68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Yesterday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IPPOG @ Conferences</a:t>
            </a:r>
          </a:p>
          <a:p>
            <a:pPr lvl="1"/>
            <a:r>
              <a:rPr lang="en-US" dirty="0" smtClean="0"/>
              <a:t>ESOF 2012 (Dublin)</a:t>
            </a:r>
          </a:p>
          <a:p>
            <a:pPr lvl="2"/>
            <a:r>
              <a:rPr lang="en-US" dirty="0" smtClean="0"/>
              <a:t>90-minute session + supplementary program</a:t>
            </a:r>
          </a:p>
          <a:p>
            <a:pPr lvl="2"/>
            <a:r>
              <a:rPr lang="en-US" dirty="0" smtClean="0"/>
              <a:t>Ideas for content/activities – WG?</a:t>
            </a:r>
          </a:p>
          <a:p>
            <a:pPr lvl="1"/>
            <a:r>
              <a:rPr lang="en-US" dirty="0" smtClean="0"/>
              <a:t>Approaching ICHEP organizers….</a:t>
            </a:r>
          </a:p>
          <a:p>
            <a:r>
              <a:rPr lang="en-US" dirty="0" smtClean="0"/>
              <a:t>IPPOG Spring 2012 meeting</a:t>
            </a:r>
          </a:p>
          <a:p>
            <a:pPr lvl="1"/>
            <a:r>
              <a:rPr lang="en-US" dirty="0" smtClean="0"/>
              <a:t>Innsbruck (Austria)</a:t>
            </a:r>
          </a:p>
          <a:p>
            <a:pPr lvl="1"/>
            <a:r>
              <a:rPr lang="en-US" dirty="0" smtClean="0"/>
              <a:t>May be </a:t>
            </a:r>
            <a:r>
              <a:rPr lang="en-US" dirty="0" err="1" smtClean="0"/>
              <a:t>thurs</a:t>
            </a:r>
            <a:r>
              <a:rPr lang="en-US" dirty="0" smtClean="0"/>
              <a:t>/</a:t>
            </a:r>
            <a:r>
              <a:rPr lang="en-US" dirty="0" err="1" smtClean="0"/>
              <a:t>fri</a:t>
            </a:r>
            <a:r>
              <a:rPr lang="en-US" dirty="0" smtClean="0"/>
              <a:t> instead of </a:t>
            </a:r>
            <a:r>
              <a:rPr lang="en-US" dirty="0" err="1" smtClean="0"/>
              <a:t>fri</a:t>
            </a:r>
            <a:r>
              <a:rPr lang="en-US" dirty="0" smtClean="0"/>
              <a:t>/sat</a:t>
            </a:r>
          </a:p>
          <a:p>
            <a:pPr lvl="1"/>
            <a:r>
              <a:rPr lang="en-US" dirty="0" smtClean="0"/>
              <a:t>Doodle to be circulated soon</a:t>
            </a:r>
          </a:p>
          <a:p>
            <a:r>
              <a:rPr lang="en-US" dirty="0" smtClean="0"/>
              <a:t>Spring 2013 meeting</a:t>
            </a:r>
          </a:p>
          <a:p>
            <a:pPr lvl="1"/>
            <a:r>
              <a:rPr lang="en-US" dirty="0" smtClean="0"/>
              <a:t>FNAL</a:t>
            </a:r>
          </a:p>
          <a:p>
            <a:pPr lvl="1"/>
            <a:r>
              <a:rPr lang="en-US" dirty="0" smtClean="0"/>
              <a:t>Ample time to arrange travel!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088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EPPOG/EPPCN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Brussels 2013</a:t>
            </a:r>
          </a:p>
          <a:p>
            <a:pPr lvl="1"/>
            <a:r>
              <a:rPr lang="en-US" dirty="0" smtClean="0"/>
              <a:t>To coincide with new “European Strategy for PP” document</a:t>
            </a:r>
          </a:p>
          <a:p>
            <a:pPr lvl="1"/>
            <a:r>
              <a:rPr lang="en-US" dirty="0" smtClean="0"/>
              <a:t>Target decision makers &amp; important press</a:t>
            </a:r>
          </a:p>
          <a:p>
            <a:pPr lvl="1"/>
            <a:r>
              <a:rPr lang="en-US" dirty="0" smtClean="0"/>
              <a:t>EPPCN &amp; IPPOG should work together – WG?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682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198</Words>
  <Application>Microsoft Macintosh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Summary of Yesterday</vt:lpstr>
      <vt:lpstr>Summary of Yesterday</vt:lpstr>
      <vt:lpstr>Summary of Yesterday</vt:lpstr>
      <vt:lpstr>EPPOG/EPPCN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Yesterday</dc:title>
  <dc:creator>David Barney</dc:creator>
  <cp:lastModifiedBy>David Barney</cp:lastModifiedBy>
  <cp:revision>2</cp:revision>
  <dcterms:created xsi:type="dcterms:W3CDTF">2011-11-05T07:29:04Z</dcterms:created>
  <dcterms:modified xsi:type="dcterms:W3CDTF">2011-11-05T07:59:10Z</dcterms:modified>
</cp:coreProperties>
</file>