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94" r:id="rId2"/>
    <p:sldId id="296" r:id="rId3"/>
    <p:sldId id="299" r:id="rId4"/>
    <p:sldId id="298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0" autoAdjust="0"/>
    <p:restoredTop sz="97505"/>
  </p:normalViewPr>
  <p:slideViewPr>
    <p:cSldViewPr>
      <p:cViewPr varScale="1">
        <p:scale>
          <a:sx n="122" d="100"/>
          <a:sy n="122" d="100"/>
        </p:scale>
        <p:origin x="96" y="139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PUMA@ISOLDE meeting #101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dms.cern.ch/document/2404472/0.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2FF83-BC32-7185-3904-3D8225F3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332656"/>
            <a:ext cx="11380812" cy="1084263"/>
          </a:xfrm>
        </p:spPr>
        <p:txBody>
          <a:bodyPr/>
          <a:lstStyle/>
          <a:p>
            <a:r>
              <a:rPr lang="en-US" dirty="0"/>
              <a:t>Today's agenda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19C34-8ADC-DBE8-3D10-2FEA893C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9CA74EA-9A60-A262-7A12-15EDC1CE98C6}"/>
              </a:ext>
            </a:extLst>
          </p:cNvPr>
          <p:cNvSpPr>
            <a:spLocks noGrp="1"/>
          </p:cNvSpPr>
          <p:nvPr>
            <p:ph sz="half" idx="2"/>
          </p:nvPr>
        </p:nvSpPr>
        <p:spPr bwMode="auto">
          <a:xfrm>
            <a:off x="335361" y="1340767"/>
            <a:ext cx="4680519" cy="439248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Updating from last meeting in July 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Update everyone on the progress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Installation progress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Project timeline and budget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Goal:</a:t>
            </a: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Hand over and close of project Q2 2026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5671AD6-21FD-F471-E585-50CBFCA8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02/10/2025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6EC9E2B-685A-67FE-9E14-692D88A9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0E4379-1D0D-FF64-0FF4-58B289E44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790" y="874787"/>
            <a:ext cx="5400000" cy="469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41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3BD5707-65E5-8431-068A-E5C99569F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777" y="821486"/>
            <a:ext cx="6192688" cy="43653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32FF83-BC32-7185-3904-3D8225F3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19C34-8ADC-DBE8-3D10-2FEA893C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99EC74-2B76-67F1-099B-D8664CADF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28373C-5B28-5FBF-114B-0D7246770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B4086D-421E-987A-8F01-FEE756F51342}"/>
              </a:ext>
            </a:extLst>
          </p:cNvPr>
          <p:cNvSpPr txBox="1"/>
          <p:nvPr/>
        </p:nvSpPr>
        <p:spPr bwMode="auto">
          <a:xfrm>
            <a:off x="3863752" y="544522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ISLLMAISL0001 – ST1828365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56F883-9BBF-CC9C-6DF2-51460F15D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344" y="649327"/>
            <a:ext cx="7200000" cy="53376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2D5312-25DF-3922-23E8-E25D3D590511}"/>
              </a:ext>
            </a:extLst>
          </p:cNvPr>
          <p:cNvSpPr txBox="1"/>
          <p:nvPr/>
        </p:nvSpPr>
        <p:spPr bwMode="auto">
          <a:xfrm>
            <a:off x="8184232" y="5445224"/>
            <a:ext cx="3070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u="sng" dirty="0">
                <a:hlinkClick r:id="rId4"/>
              </a:rPr>
              <a:t>https://edms.cern.ch/document/2404472/0.3</a:t>
            </a:r>
            <a:r>
              <a:rPr lang="fr-FR" sz="1100" u="sng" dirty="0"/>
              <a:t> </a:t>
            </a:r>
            <a:r>
              <a:rPr lang="es-ES" sz="1100" dirty="0"/>
              <a:t>Simon Mataguez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6073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1FD1F-EA97-5999-C823-31523BEB4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B4132-8E62-78D7-E8B2-46A296E92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Installation, some pictures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6101DA-07F6-B9EE-CA41-B4A403DBE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8AD154-9292-0D37-79D6-91B3AC4BF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88FC51-C7B0-D44D-0D8C-9B2670F93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pic>
        <p:nvPicPr>
          <p:cNvPr id="6" name="Picture 5" descr="A green railing in a factory&#10;&#10;AI-generated content may be incorrect.">
            <a:extLst>
              <a:ext uri="{FF2B5EF4-FFF2-40B4-BE49-F238E27FC236}">
                <a16:creationId xmlns:a16="http://schemas.microsoft.com/office/drawing/2014/main" id="{CB4F46F0-467F-6E50-B078-802982751E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21" r="10190"/>
          <a:stretch>
            <a:fillRect/>
          </a:stretch>
        </p:blipFill>
        <p:spPr>
          <a:xfrm>
            <a:off x="479376" y="1803728"/>
            <a:ext cx="4883067" cy="2561376"/>
          </a:xfrm>
          <a:prstGeom prst="rect">
            <a:avLst/>
          </a:prstGeom>
        </p:spPr>
      </p:pic>
      <p:pic>
        <p:nvPicPr>
          <p:cNvPr id="9" name="Picture 8" descr="A ladder in a room&#10;&#10;AI-generated content may be incorrect.">
            <a:extLst>
              <a:ext uri="{FF2B5EF4-FFF2-40B4-BE49-F238E27FC236}">
                <a16:creationId xmlns:a16="http://schemas.microsoft.com/office/drawing/2014/main" id="{6780D6B6-D816-1798-62D6-0EF303897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237074" y="2340296"/>
            <a:ext cx="4680000" cy="2106000"/>
          </a:xfrm>
          <a:prstGeom prst="rect">
            <a:avLst/>
          </a:prstGeom>
        </p:spPr>
      </p:pic>
      <p:pic>
        <p:nvPicPr>
          <p:cNvPr id="14" name="Picture 13" descr="A high angle view of a machine&#10;&#10;AI-generated content may be incorrect.">
            <a:extLst>
              <a:ext uri="{FF2B5EF4-FFF2-40B4-BE49-F238E27FC236}">
                <a16:creationId xmlns:a16="http://schemas.microsoft.com/office/drawing/2014/main" id="{24B5C665-F1B2-8F70-064B-2DD0748A4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447416" y="2340296"/>
            <a:ext cx="4680000" cy="2106000"/>
          </a:xfrm>
          <a:prstGeom prst="rect">
            <a:avLst/>
          </a:prstGeom>
        </p:spPr>
      </p:pic>
      <p:pic>
        <p:nvPicPr>
          <p:cNvPr id="18" name="Picture 17" descr="A high angle view of a factory&#10;&#10;AI-generated content may be incorrect.">
            <a:extLst>
              <a:ext uri="{FF2B5EF4-FFF2-40B4-BE49-F238E27FC236}">
                <a16:creationId xmlns:a16="http://schemas.microsoft.com/office/drawing/2014/main" id="{9EBC9AD4-A68F-5730-8B4C-A6A3DC9FC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653483" y="2333883"/>
            <a:ext cx="4680000" cy="21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60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F7486-F468-02F9-3174-8E78CAABA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09F6-832A-DCF7-2388-FA4F5249E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36857-B667-6539-E97F-BB4CCBC5C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ECA824-3D0B-6E77-E4DE-031C8441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02/10/2025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3E9193-1A07-EF04-6733-6E765CD1C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#101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279CCB-59CB-D80E-F29A-FF8F897A4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262" y="292552"/>
            <a:ext cx="7200000" cy="29789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EA11F57-C751-65C8-AC02-B41441429E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" y="3304824"/>
            <a:ext cx="7200000" cy="297084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201FDD-4DE0-8B60-C74C-A9BF4C87733B}"/>
              </a:ext>
            </a:extLst>
          </p:cNvPr>
          <p:cNvSpPr/>
          <p:nvPr/>
        </p:nvSpPr>
        <p:spPr>
          <a:xfrm>
            <a:off x="4799856" y="4437112"/>
            <a:ext cx="16850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740081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14625</TotalTime>
  <Words>86</Words>
  <Application>Microsoft Office PowerPoint</Application>
  <DocSecurity>0</DocSecurity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Theme</vt:lpstr>
      <vt:lpstr>Today's agenda</vt:lpstr>
      <vt:lpstr>Layout</vt:lpstr>
      <vt:lpstr>Installation, some pictures</vt:lpstr>
      <vt:lpstr>Schedule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PUMA@ISOLDE day  WP1: Management and Coordination</dc:title>
  <dc:subject/>
  <dc:creator>Oliver Aberle</dc:creator>
  <cp:keywords/>
  <dc:description/>
  <cp:lastModifiedBy>Oliver Aberle</cp:lastModifiedBy>
  <cp:revision>15</cp:revision>
  <dcterms:created xsi:type="dcterms:W3CDTF">2024-05-27T09:01:21Z</dcterms:created>
  <dcterms:modified xsi:type="dcterms:W3CDTF">2025-10-02T07:57:22Z</dcterms:modified>
  <cp:category/>
  <dc:identifier/>
  <cp:contentStatus/>
  <dc:language/>
  <cp:version/>
</cp:coreProperties>
</file>