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9"/>
  </p:notesMasterIdLst>
  <p:sldIdLst>
    <p:sldId id="256" r:id="rId2"/>
    <p:sldId id="257" r:id="rId3"/>
    <p:sldId id="258" r:id="rId4"/>
    <p:sldId id="259" r:id="rId5"/>
    <p:sldId id="276" r:id="rId6"/>
    <p:sldId id="272" r:id="rId7"/>
    <p:sldId id="273" r:id="rId8"/>
    <p:sldId id="275" r:id="rId9"/>
    <p:sldId id="277" r:id="rId10"/>
    <p:sldId id="280" r:id="rId11"/>
    <p:sldId id="279" r:id="rId12"/>
    <p:sldId id="3287" r:id="rId13"/>
    <p:sldId id="314" r:id="rId14"/>
    <p:sldId id="268" r:id="rId15"/>
    <p:sldId id="261" r:id="rId16"/>
    <p:sldId id="278" r:id="rId17"/>
    <p:sldId id="3288" r:id="rId18"/>
  </p:sldIdLst>
  <p:sldSz cx="12192000" cy="6858000"/>
  <p:notesSz cx="6858000" cy="9144000"/>
  <p:embeddedFontLst>
    <p:embeddedFont>
      <p:font typeface="Cambria Math" panose="02040503050406030204" pitchFamily="18" charset="0"/>
      <p:regular r:id="rId20"/>
    </p:embeddedFont>
    <p:embeddedFont>
      <p:font typeface="Consolas" panose="020B0609020204030204" pitchFamily="49" charset="0"/>
      <p:regular r:id="rId21"/>
      <p:bold r:id="rId22"/>
      <p:italic r:id="rId23"/>
      <p:boldItalic r:id="rId24"/>
    </p:embeddedFont>
    <p:embeddedFont>
      <p:font typeface="Roboto" panose="02000000000000000000" pitchFamily="2" charset="0"/>
      <p:regular r:id="rId25"/>
      <p:bold r:id="rId26"/>
      <p:italic r:id="rId27"/>
      <p:boldItalic r:id="rId28"/>
    </p:embeddedFont>
    <p:embeddedFont>
      <p:font typeface="Roboto Light" panose="02000000000000000000" pitchFamily="2"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Introduction - Scott" id="{0A2E73CA-0514-426F-99B0-414E4B3DAA4A}">
          <p14:sldIdLst>
            <p14:sldId id="256"/>
            <p14:sldId id="257"/>
            <p14:sldId id="258"/>
            <p14:sldId id="259"/>
          </p14:sldIdLst>
        </p14:section>
        <p14:section name="Monitoring and control for NRT (Fred)" id="{0A144204-A430-409C-A3D3-CDB3367D66DB}">
          <p14:sldIdLst>
            <p14:sldId id="276"/>
            <p14:sldId id="272"/>
            <p14:sldId id="273"/>
            <p14:sldId id="275"/>
          </p14:sldIdLst>
        </p14:section>
        <p14:section name="Refactoring with streaming (Scott)" id="{9735EA5E-DA75-4CAE-A104-DAFA8BCCB098}">
          <p14:sldIdLst>
            <p14:sldId id="277"/>
            <p14:sldId id="280"/>
            <p14:sldId id="279"/>
            <p14:sldId id="3287"/>
            <p14:sldId id="314"/>
            <p14:sldId id="268"/>
            <p14:sldId id="261"/>
          </p14:sldIdLst>
        </p14:section>
        <p14:section name="Y3 milestone for integrating (Fred)" id="{7945ED0F-2CEF-4569-B7D2-46084087E52A}">
          <p14:sldIdLst>
            <p14:sldId id="278"/>
            <p14:sldId id="3288"/>
          </p14:sldIdLst>
        </p14:section>
      </p14:sectionLst>
    </p:ex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jXUHBsjfNbvG6z7vSmoftjGEdZ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cott Klask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E6BFE0-C81C-4539-B8B6-63EC92246E26}" v="920" dt="2025-10-01T16:58:52.353"/>
    <p1510:client id="{B357EB05-FF5F-4A02-A59F-A4C4FB760DE2}" v="492" dt="2025-10-01T15:13:41.518"/>
    <p1510:client id="{EEF1AD70-C5A9-8D4E-A800-2E1383A39DE7}" v="763" dt="2025-10-01T17:29:44.1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cSldViewPr>
  </p:slide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21" Type="http://schemas.openxmlformats.org/officeDocument/2006/relationships/font" Target="fonts/font2.fntdata"/><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lasky, Scott" userId="dcf940f2-fe06-492a-bc2e-bd323147e239" providerId="ADAL" clId="{F414FAA9-D18E-53C3-B64B-4D0B5395E7FB}"/>
    <pc:docChg chg="undo custSel delSld modSld sldOrd modSection">
      <pc:chgData name="Klasky, Scott" userId="dcf940f2-fe06-492a-bc2e-bd323147e239" providerId="ADAL" clId="{F414FAA9-D18E-53C3-B64B-4D0B5395E7FB}" dt="2025-10-01T17:29:44.152" v="762" actId="767"/>
      <pc:docMkLst>
        <pc:docMk/>
      </pc:docMkLst>
      <pc:sldChg chg="addSp modSp">
        <pc:chgData name="Klasky, Scott" userId="dcf940f2-fe06-492a-bc2e-bd323147e239" providerId="ADAL" clId="{F414FAA9-D18E-53C3-B64B-4D0B5395E7FB}" dt="2025-10-01T17:29:44.152" v="762" actId="767"/>
        <pc:sldMkLst>
          <pc:docMk/>
          <pc:sldMk cId="0" sldId="256"/>
        </pc:sldMkLst>
        <pc:spChg chg="add mod">
          <ac:chgData name="Klasky, Scott" userId="dcf940f2-fe06-492a-bc2e-bd323147e239" providerId="ADAL" clId="{F414FAA9-D18E-53C3-B64B-4D0B5395E7FB}" dt="2025-10-01T17:29:44.152" v="762" actId="767"/>
          <ac:spMkLst>
            <pc:docMk/>
            <pc:sldMk cId="0" sldId="256"/>
            <ac:spMk id="2" creationId="{BB932E3F-E15C-BDDE-E519-F3A4226141A2}"/>
          </ac:spMkLst>
        </pc:spChg>
      </pc:sldChg>
      <pc:sldChg chg="del">
        <pc:chgData name="Klasky, Scott" userId="dcf940f2-fe06-492a-bc2e-bd323147e239" providerId="ADAL" clId="{F414FAA9-D18E-53C3-B64B-4D0B5395E7FB}" dt="2025-10-01T16:46:04.210" v="648" actId="2696"/>
        <pc:sldMkLst>
          <pc:docMk/>
          <pc:sldMk cId="2820023296" sldId="262"/>
        </pc:sldMkLst>
      </pc:sldChg>
      <pc:sldChg chg="del">
        <pc:chgData name="Klasky, Scott" userId="dcf940f2-fe06-492a-bc2e-bd323147e239" providerId="ADAL" clId="{F414FAA9-D18E-53C3-B64B-4D0B5395E7FB}" dt="2025-10-01T16:46:09.350" v="649" actId="2696"/>
        <pc:sldMkLst>
          <pc:docMk/>
          <pc:sldMk cId="2166013032" sldId="263"/>
        </pc:sldMkLst>
      </pc:sldChg>
      <pc:sldChg chg="del">
        <pc:chgData name="Klasky, Scott" userId="dcf940f2-fe06-492a-bc2e-bd323147e239" providerId="ADAL" clId="{F414FAA9-D18E-53C3-B64B-4D0B5395E7FB}" dt="2025-10-01T16:46:13.594" v="650" actId="2696"/>
        <pc:sldMkLst>
          <pc:docMk/>
          <pc:sldMk cId="1976083797" sldId="264"/>
        </pc:sldMkLst>
      </pc:sldChg>
      <pc:sldChg chg="modSp del mod">
        <pc:chgData name="Klasky, Scott" userId="dcf940f2-fe06-492a-bc2e-bd323147e239" providerId="ADAL" clId="{F414FAA9-D18E-53C3-B64B-4D0B5395E7FB}" dt="2025-10-01T16:59:32.012" v="723" actId="2696"/>
        <pc:sldMkLst>
          <pc:docMk/>
          <pc:sldMk cId="0" sldId="266"/>
        </pc:sldMkLst>
        <pc:spChg chg="mod">
          <ac:chgData name="Klasky, Scott" userId="dcf940f2-fe06-492a-bc2e-bd323147e239" providerId="ADAL" clId="{F414FAA9-D18E-53C3-B64B-4D0B5395E7FB}" dt="2025-10-01T16:44:57.570" v="633" actId="108"/>
          <ac:spMkLst>
            <pc:docMk/>
            <pc:sldMk cId="0" sldId="266"/>
            <ac:spMk id="715" creationId="{00000000-0000-0000-0000-000000000000}"/>
          </ac:spMkLst>
        </pc:spChg>
      </pc:sldChg>
      <pc:sldChg chg="modSp del mod">
        <pc:chgData name="Klasky, Scott" userId="dcf940f2-fe06-492a-bc2e-bd323147e239" providerId="ADAL" clId="{F414FAA9-D18E-53C3-B64B-4D0B5395E7FB}" dt="2025-10-01T17:00:16.622" v="759" actId="2696"/>
        <pc:sldMkLst>
          <pc:docMk/>
          <pc:sldMk cId="0" sldId="267"/>
        </pc:sldMkLst>
        <pc:spChg chg="mod">
          <ac:chgData name="Klasky, Scott" userId="dcf940f2-fe06-492a-bc2e-bd323147e239" providerId="ADAL" clId="{F414FAA9-D18E-53C3-B64B-4D0B5395E7FB}" dt="2025-10-01T16:45:14.236" v="647" actId="20577"/>
          <ac:spMkLst>
            <pc:docMk/>
            <pc:sldMk cId="0" sldId="267"/>
            <ac:spMk id="722" creationId="{00000000-0000-0000-0000-000000000000}"/>
          </ac:spMkLst>
        </pc:spChg>
      </pc:sldChg>
      <pc:sldChg chg="modSp mod">
        <pc:chgData name="Klasky, Scott" userId="dcf940f2-fe06-492a-bc2e-bd323147e239" providerId="ADAL" clId="{F414FAA9-D18E-53C3-B64B-4D0B5395E7FB}" dt="2025-10-01T17:00:04.758" v="758" actId="20577"/>
        <pc:sldMkLst>
          <pc:docMk/>
          <pc:sldMk cId="2987203620" sldId="268"/>
        </pc:sldMkLst>
        <pc:spChg chg="mod">
          <ac:chgData name="Klasky, Scott" userId="dcf940f2-fe06-492a-bc2e-bd323147e239" providerId="ADAL" clId="{F414FAA9-D18E-53C3-B64B-4D0B5395E7FB}" dt="2025-10-01T17:00:04.758" v="758" actId="20577"/>
          <ac:spMkLst>
            <pc:docMk/>
            <pc:sldMk cId="2987203620" sldId="268"/>
            <ac:spMk id="728" creationId="{00000000-0000-0000-0000-000000000000}"/>
          </ac:spMkLst>
        </pc:spChg>
      </pc:sldChg>
      <pc:sldChg chg="del">
        <pc:chgData name="Klasky, Scott" userId="dcf940f2-fe06-492a-bc2e-bd323147e239" providerId="ADAL" clId="{F414FAA9-D18E-53C3-B64B-4D0B5395E7FB}" dt="2025-10-01T17:00:37.306" v="760" actId="2696"/>
        <pc:sldMkLst>
          <pc:docMk/>
          <pc:sldMk cId="589640861" sldId="269"/>
        </pc:sldMkLst>
      </pc:sldChg>
      <pc:sldChg chg="del">
        <pc:chgData name="Klasky, Scott" userId="dcf940f2-fe06-492a-bc2e-bd323147e239" providerId="ADAL" clId="{F414FAA9-D18E-53C3-B64B-4D0B5395E7FB}" dt="2025-10-01T17:00:53.003" v="761" actId="2696"/>
        <pc:sldMkLst>
          <pc:docMk/>
          <pc:sldMk cId="3693849083" sldId="270"/>
        </pc:sldMkLst>
      </pc:sldChg>
      <pc:sldChg chg="ord">
        <pc:chgData name="Klasky, Scott" userId="dcf940f2-fe06-492a-bc2e-bd323147e239" providerId="ADAL" clId="{F414FAA9-D18E-53C3-B64B-4D0B5395E7FB}" dt="2025-10-01T16:40:45.135" v="371" actId="20578"/>
        <pc:sldMkLst>
          <pc:docMk/>
          <pc:sldMk cId="0" sldId="279"/>
        </pc:sldMkLst>
      </pc:sldChg>
      <pc:sldChg chg="modSp mod">
        <pc:chgData name="Klasky, Scott" userId="dcf940f2-fe06-492a-bc2e-bd323147e239" providerId="ADAL" clId="{F414FAA9-D18E-53C3-B64B-4D0B5395E7FB}" dt="2025-10-01T16:31:33.937" v="125" actId="20577"/>
        <pc:sldMkLst>
          <pc:docMk/>
          <pc:sldMk cId="462092647" sldId="280"/>
        </pc:sldMkLst>
        <pc:spChg chg="mod">
          <ac:chgData name="Klasky, Scott" userId="dcf940f2-fe06-492a-bc2e-bd323147e239" providerId="ADAL" clId="{F414FAA9-D18E-53C3-B64B-4D0B5395E7FB}" dt="2025-10-01T16:31:33.937" v="125" actId="20577"/>
          <ac:spMkLst>
            <pc:docMk/>
            <pc:sldMk cId="462092647" sldId="280"/>
            <ac:spMk id="5" creationId="{E15DCCF7-6A08-6970-37BF-22B2BC4642E5}"/>
          </ac:spMkLst>
        </pc:spChg>
      </pc:sldChg>
      <pc:sldChg chg="addSp modSp mod modClrScheme chgLayout">
        <pc:chgData name="Klasky, Scott" userId="dcf940f2-fe06-492a-bc2e-bd323147e239" providerId="ADAL" clId="{F414FAA9-D18E-53C3-B64B-4D0B5395E7FB}" dt="2025-10-01T16:44:28.641" v="626" actId="20577"/>
        <pc:sldMkLst>
          <pc:docMk/>
          <pc:sldMk cId="0" sldId="314"/>
        </pc:sldMkLst>
        <pc:spChg chg="mod ord">
          <ac:chgData name="Klasky, Scott" userId="dcf940f2-fe06-492a-bc2e-bd323147e239" providerId="ADAL" clId="{F414FAA9-D18E-53C3-B64B-4D0B5395E7FB}" dt="2025-10-01T16:33:45.650" v="136" actId="1076"/>
          <ac:spMkLst>
            <pc:docMk/>
            <pc:sldMk cId="0" sldId="314"/>
            <ac:spMk id="2" creationId="{00000000-0000-0000-0000-000000000000}"/>
          </ac:spMkLst>
        </pc:spChg>
        <pc:spChg chg="add mod ord">
          <ac:chgData name="Klasky, Scott" userId="dcf940f2-fe06-492a-bc2e-bd323147e239" providerId="ADAL" clId="{F414FAA9-D18E-53C3-B64B-4D0B5395E7FB}" dt="2025-10-01T16:44:28.641" v="626" actId="20577"/>
          <ac:spMkLst>
            <pc:docMk/>
            <pc:sldMk cId="0" sldId="314"/>
            <ac:spMk id="3" creationId="{5692CDAE-BD79-851C-DB30-CE253D230F93}"/>
          </ac:spMkLst>
        </pc:spChg>
        <pc:picChg chg="mod modCrop">
          <ac:chgData name="Klasky, Scott" userId="dcf940f2-fe06-492a-bc2e-bd323147e239" providerId="ADAL" clId="{F414FAA9-D18E-53C3-B64B-4D0B5395E7FB}" dt="2025-10-01T16:41:00.691" v="372" actId="732"/>
          <ac:picMkLst>
            <pc:docMk/>
            <pc:sldMk cId="0" sldId="314"/>
            <ac:picMk id="5" creationId="{00000000-0000-0000-0000-000000000000}"/>
          </ac:picMkLst>
        </pc:picChg>
      </pc:sldChg>
      <pc:sldChg chg="modSp mod">
        <pc:chgData name="Klasky, Scott" userId="dcf940f2-fe06-492a-bc2e-bd323147e239" providerId="ADAL" clId="{F414FAA9-D18E-53C3-B64B-4D0B5395E7FB}" dt="2025-10-01T16:32:14.722" v="128"/>
        <pc:sldMkLst>
          <pc:docMk/>
          <pc:sldMk cId="0" sldId="3287"/>
        </pc:sldMkLst>
        <pc:spChg chg="mod">
          <ac:chgData name="Klasky, Scott" userId="dcf940f2-fe06-492a-bc2e-bd323147e239" providerId="ADAL" clId="{F414FAA9-D18E-53C3-B64B-4D0B5395E7FB}" dt="2025-10-01T16:32:14.722" v="128"/>
          <ac:spMkLst>
            <pc:docMk/>
            <pc:sldMk cId="0" sldId="3287"/>
            <ac:spMk id="2" creationId="{00000000-0000-0000-0000-000000000000}"/>
          </ac:spMkLst>
        </pc:spChg>
      </pc:sldChg>
      <pc:sldChg chg="modSp mod">
        <pc:chgData name="Klasky, Scott" userId="dcf940f2-fe06-492a-bc2e-bd323147e239" providerId="ADAL" clId="{F414FAA9-D18E-53C3-B64B-4D0B5395E7FB}" dt="2025-10-01T16:52:13.085" v="722" actId="20577"/>
        <pc:sldMkLst>
          <pc:docMk/>
          <pc:sldMk cId="4057787501" sldId="3288"/>
        </pc:sldMkLst>
        <pc:spChg chg="mod">
          <ac:chgData name="Klasky, Scott" userId="dcf940f2-fe06-492a-bc2e-bd323147e239" providerId="ADAL" clId="{F414FAA9-D18E-53C3-B64B-4D0B5395E7FB}" dt="2025-10-01T16:52:13.085" v="722" actId="20577"/>
          <ac:spMkLst>
            <pc:docMk/>
            <pc:sldMk cId="4057787501" sldId="3288"/>
            <ac:spMk id="5" creationId="{0F2BA401-D3A0-E571-5E63-A58B0AA91ED6}"/>
          </ac:spMkLst>
        </pc:spChg>
      </pc:sldChg>
    </pc:docChg>
  </pc:docChgLst>
  <pc:docChgLst>
    <pc:chgData name="Suter, Fred" userId="987d2bb9-aecc-47e0-8253-36b2f6e4f3d3" providerId="ADAL" clId="{4EE6BFE0-C81C-4539-B8B6-63EC92246E26}"/>
    <pc:docChg chg="undo custSel delSld modSld sldOrd modSection">
      <pc:chgData name="Suter, Fred" userId="987d2bb9-aecc-47e0-8253-36b2f6e4f3d3" providerId="ADAL" clId="{4EE6BFE0-C81C-4539-B8B6-63EC92246E26}" dt="2025-10-01T16:58:52.353" v="916" actId="47"/>
      <pc:docMkLst>
        <pc:docMk/>
      </pc:docMkLst>
      <pc:sldChg chg="modSp mod">
        <pc:chgData name="Suter, Fred" userId="987d2bb9-aecc-47e0-8253-36b2f6e4f3d3" providerId="ADAL" clId="{4EE6BFE0-C81C-4539-B8B6-63EC92246E26}" dt="2025-10-01T15:51:31.692" v="911" actId="20577"/>
        <pc:sldMkLst>
          <pc:docMk/>
          <pc:sldMk cId="0" sldId="257"/>
        </pc:sldMkLst>
        <pc:spChg chg="mod">
          <ac:chgData name="Suter, Fred" userId="987d2bb9-aecc-47e0-8253-36b2f6e4f3d3" providerId="ADAL" clId="{4EE6BFE0-C81C-4539-B8B6-63EC92246E26}" dt="2025-10-01T15:51:31.692" v="911" actId="20577"/>
          <ac:spMkLst>
            <pc:docMk/>
            <pc:sldMk cId="0" sldId="257"/>
            <ac:spMk id="652" creationId="{00000000-0000-0000-0000-000000000000}"/>
          </ac:spMkLst>
        </pc:spChg>
      </pc:sldChg>
      <pc:sldChg chg="modSp mod">
        <pc:chgData name="Suter, Fred" userId="987d2bb9-aecc-47e0-8253-36b2f6e4f3d3" providerId="ADAL" clId="{4EE6BFE0-C81C-4539-B8B6-63EC92246E26}" dt="2025-10-01T15:46:43.475" v="799" actId="20577"/>
        <pc:sldMkLst>
          <pc:docMk/>
          <pc:sldMk cId="0" sldId="258"/>
        </pc:sldMkLst>
        <pc:spChg chg="mod">
          <ac:chgData name="Suter, Fred" userId="987d2bb9-aecc-47e0-8253-36b2f6e4f3d3" providerId="ADAL" clId="{4EE6BFE0-C81C-4539-B8B6-63EC92246E26}" dt="2025-10-01T15:46:43.475" v="799" actId="20577"/>
          <ac:spMkLst>
            <pc:docMk/>
            <pc:sldMk cId="0" sldId="258"/>
            <ac:spMk id="658" creationId="{00000000-0000-0000-0000-000000000000}"/>
          </ac:spMkLst>
        </pc:spChg>
      </pc:sldChg>
      <pc:sldChg chg="del">
        <pc:chgData name="Suter, Fred" userId="987d2bb9-aecc-47e0-8253-36b2f6e4f3d3" providerId="ADAL" clId="{4EE6BFE0-C81C-4539-B8B6-63EC92246E26}" dt="2025-10-01T15:42:50.863" v="640" actId="47"/>
        <pc:sldMkLst>
          <pc:docMk/>
          <pc:sldMk cId="2874032489" sldId="271"/>
        </pc:sldMkLst>
      </pc:sldChg>
      <pc:sldChg chg="addSp delSp modSp mod">
        <pc:chgData name="Suter, Fred" userId="987d2bb9-aecc-47e0-8253-36b2f6e4f3d3" providerId="ADAL" clId="{4EE6BFE0-C81C-4539-B8B6-63EC92246E26}" dt="2025-10-01T15:24:40.125" v="84" actId="478"/>
        <pc:sldMkLst>
          <pc:docMk/>
          <pc:sldMk cId="1166565749" sldId="272"/>
        </pc:sldMkLst>
        <pc:spChg chg="mod">
          <ac:chgData name="Suter, Fred" userId="987d2bb9-aecc-47e0-8253-36b2f6e4f3d3" providerId="ADAL" clId="{4EE6BFE0-C81C-4539-B8B6-63EC92246E26}" dt="2025-10-01T15:23:58.791" v="74" actId="21"/>
          <ac:spMkLst>
            <pc:docMk/>
            <pc:sldMk cId="1166565749" sldId="272"/>
            <ac:spMk id="763" creationId="{00000000-0000-0000-0000-000000000000}"/>
          </ac:spMkLst>
        </pc:spChg>
        <pc:spChg chg="add del mod">
          <ac:chgData name="Suter, Fred" userId="987d2bb9-aecc-47e0-8253-36b2f6e4f3d3" providerId="ADAL" clId="{4EE6BFE0-C81C-4539-B8B6-63EC92246E26}" dt="2025-10-01T15:24:40.125" v="84" actId="478"/>
          <ac:spMkLst>
            <pc:docMk/>
            <pc:sldMk cId="1166565749" sldId="272"/>
            <ac:spMk id="799" creationId="{00000000-0000-0000-0000-000000000000}"/>
          </ac:spMkLst>
        </pc:spChg>
        <pc:picChg chg="add mod">
          <ac:chgData name="Suter, Fred" userId="987d2bb9-aecc-47e0-8253-36b2f6e4f3d3" providerId="ADAL" clId="{4EE6BFE0-C81C-4539-B8B6-63EC92246E26}" dt="2025-10-01T15:24:34.808" v="82" actId="1076"/>
          <ac:picMkLst>
            <pc:docMk/>
            <pc:sldMk cId="1166565749" sldId="272"/>
            <ac:picMk id="800" creationId="{00000000-0000-0000-0000-000000000000}"/>
          </ac:picMkLst>
        </pc:picChg>
      </pc:sldChg>
      <pc:sldChg chg="delSp modSp mod">
        <pc:chgData name="Suter, Fred" userId="987d2bb9-aecc-47e0-8253-36b2f6e4f3d3" providerId="ADAL" clId="{4EE6BFE0-C81C-4539-B8B6-63EC92246E26}" dt="2025-10-01T15:24:21.153" v="80" actId="21"/>
        <pc:sldMkLst>
          <pc:docMk/>
          <pc:sldMk cId="820262710" sldId="273"/>
        </pc:sldMkLst>
        <pc:spChg chg="del">
          <ac:chgData name="Suter, Fred" userId="987d2bb9-aecc-47e0-8253-36b2f6e4f3d3" providerId="ADAL" clId="{4EE6BFE0-C81C-4539-B8B6-63EC92246E26}" dt="2025-10-01T15:24:21.153" v="80" actId="21"/>
          <ac:spMkLst>
            <pc:docMk/>
            <pc:sldMk cId="820262710" sldId="273"/>
            <ac:spMk id="799" creationId="{00000000-0000-0000-0000-000000000000}"/>
          </ac:spMkLst>
        </pc:spChg>
        <pc:picChg chg="del mod">
          <ac:chgData name="Suter, Fred" userId="987d2bb9-aecc-47e0-8253-36b2f6e4f3d3" providerId="ADAL" clId="{4EE6BFE0-C81C-4539-B8B6-63EC92246E26}" dt="2025-10-01T15:24:21.153" v="80" actId="21"/>
          <ac:picMkLst>
            <pc:docMk/>
            <pc:sldMk cId="820262710" sldId="273"/>
            <ac:picMk id="800" creationId="{00000000-0000-0000-0000-000000000000}"/>
          </ac:picMkLst>
        </pc:picChg>
      </pc:sldChg>
      <pc:sldChg chg="del mod modShow">
        <pc:chgData name="Suter, Fred" userId="987d2bb9-aecc-47e0-8253-36b2f6e4f3d3" providerId="ADAL" clId="{4EE6BFE0-C81C-4539-B8B6-63EC92246E26}" dt="2025-10-01T16:58:52.353" v="916" actId="47"/>
        <pc:sldMkLst>
          <pc:docMk/>
          <pc:sldMk cId="1064609233" sldId="274"/>
        </pc:sldMkLst>
      </pc:sldChg>
      <pc:sldChg chg="modSp mod ord">
        <pc:chgData name="Suter, Fred" userId="987d2bb9-aecc-47e0-8253-36b2f6e4f3d3" providerId="ADAL" clId="{4EE6BFE0-C81C-4539-B8B6-63EC92246E26}" dt="2025-10-01T16:54:10.860" v="915" actId="20577"/>
        <pc:sldMkLst>
          <pc:docMk/>
          <pc:sldMk cId="1389987856" sldId="275"/>
        </pc:sldMkLst>
        <pc:spChg chg="mod">
          <ac:chgData name="Suter, Fred" userId="987d2bb9-aecc-47e0-8253-36b2f6e4f3d3" providerId="ADAL" clId="{4EE6BFE0-C81C-4539-B8B6-63EC92246E26}" dt="2025-10-01T15:25:04.037" v="110" actId="20577"/>
          <ac:spMkLst>
            <pc:docMk/>
            <pc:sldMk cId="1389987856" sldId="275"/>
            <ac:spMk id="817" creationId="{00000000-0000-0000-0000-000000000000}"/>
          </ac:spMkLst>
        </pc:spChg>
        <pc:spChg chg="mod">
          <ac:chgData name="Suter, Fred" userId="987d2bb9-aecc-47e0-8253-36b2f6e4f3d3" providerId="ADAL" clId="{4EE6BFE0-C81C-4539-B8B6-63EC92246E26}" dt="2025-10-01T16:54:10.860" v="915" actId="20577"/>
          <ac:spMkLst>
            <pc:docMk/>
            <pc:sldMk cId="1389987856" sldId="275"/>
            <ac:spMk id="818" creationId="{00000000-0000-0000-0000-000000000000}"/>
          </ac:spMkLst>
        </pc:spChg>
      </pc:sldChg>
      <pc:sldChg chg="modSp mod">
        <pc:chgData name="Suter, Fred" userId="987d2bb9-aecc-47e0-8253-36b2f6e4f3d3" providerId="ADAL" clId="{4EE6BFE0-C81C-4539-B8B6-63EC92246E26}" dt="2025-10-01T15:22:52.391" v="36" actId="20577"/>
        <pc:sldMkLst>
          <pc:docMk/>
          <pc:sldMk cId="3691943818" sldId="276"/>
        </pc:sldMkLst>
        <pc:spChg chg="mod">
          <ac:chgData name="Suter, Fred" userId="987d2bb9-aecc-47e0-8253-36b2f6e4f3d3" providerId="ADAL" clId="{4EE6BFE0-C81C-4539-B8B6-63EC92246E26}" dt="2025-10-01T15:22:52.391" v="36" actId="20577"/>
          <ac:spMkLst>
            <pc:docMk/>
            <pc:sldMk cId="3691943818" sldId="276"/>
            <ac:spMk id="669" creationId="{F7579164-C5FE-0DD6-A5C1-F4DAABC442EA}"/>
          </ac:spMkLst>
        </pc:spChg>
      </pc:sldChg>
      <pc:sldChg chg="modSp mod">
        <pc:chgData name="Suter, Fred" userId="987d2bb9-aecc-47e0-8253-36b2f6e4f3d3" providerId="ADAL" clId="{4EE6BFE0-C81C-4539-B8B6-63EC92246E26}" dt="2025-10-01T15:47:58.556" v="852" actId="403"/>
        <pc:sldMkLst>
          <pc:docMk/>
          <pc:sldMk cId="4057787501" sldId="3288"/>
        </pc:sldMkLst>
        <pc:spChg chg="mod">
          <ac:chgData name="Suter, Fred" userId="987d2bb9-aecc-47e0-8253-36b2f6e4f3d3" providerId="ADAL" clId="{4EE6BFE0-C81C-4539-B8B6-63EC92246E26}" dt="2025-10-01T15:47:58.556" v="852" actId="403"/>
          <ac:spMkLst>
            <pc:docMk/>
            <pc:sldMk cId="4057787501" sldId="3288"/>
            <ac:spMk id="5" creationId="{0F2BA401-D3A0-E571-5E63-A58B0AA91ED6}"/>
          </ac:spMkLst>
        </pc:spChg>
      </pc:sldChg>
    </pc:docChg>
  </pc:docChgLst>
  <pc:docChgLst>
    <pc:chgData name="Klasky, Scott" userId="dcf940f2-fe06-492a-bc2e-bd323147e239" providerId="ADAL" clId="{B357EB05-FF5F-4A02-A59F-A4C4FB760DE2}"/>
    <pc:docChg chg="undo custSel addSld delSld modSld sldOrd delMainMaster addSection modSection">
      <pc:chgData name="Klasky, Scott" userId="dcf940f2-fe06-492a-bc2e-bd323147e239" providerId="ADAL" clId="{B357EB05-FF5F-4A02-A59F-A4C4FB760DE2}" dt="2025-10-01T15:13:41.518" v="886" actId="20577"/>
      <pc:docMkLst>
        <pc:docMk/>
      </pc:docMkLst>
      <pc:sldChg chg="modSp mod">
        <pc:chgData name="Klasky, Scott" userId="dcf940f2-fe06-492a-bc2e-bd323147e239" providerId="ADAL" clId="{B357EB05-FF5F-4A02-A59F-A4C4FB760DE2}" dt="2025-10-01T15:00:21.144" v="598" actId="20577"/>
        <pc:sldMkLst>
          <pc:docMk/>
          <pc:sldMk cId="0" sldId="256"/>
        </pc:sldMkLst>
        <pc:spChg chg="mod">
          <ac:chgData name="Klasky, Scott" userId="dcf940f2-fe06-492a-bc2e-bd323147e239" providerId="ADAL" clId="{B357EB05-FF5F-4A02-A59F-A4C4FB760DE2}" dt="2025-10-01T15:00:21.144" v="598" actId="20577"/>
          <ac:spMkLst>
            <pc:docMk/>
            <pc:sldMk cId="0" sldId="256"/>
            <ac:spMk id="645" creationId="{00000000-0000-0000-0000-000000000000}"/>
          </ac:spMkLst>
        </pc:spChg>
      </pc:sldChg>
      <pc:sldChg chg="modSp mod">
        <pc:chgData name="Klasky, Scott" userId="dcf940f2-fe06-492a-bc2e-bd323147e239" providerId="ADAL" clId="{B357EB05-FF5F-4A02-A59F-A4C4FB760DE2}" dt="2025-10-01T13:39:58.294" v="403" actId="20577"/>
        <pc:sldMkLst>
          <pc:docMk/>
          <pc:sldMk cId="0" sldId="257"/>
        </pc:sldMkLst>
        <pc:spChg chg="mod">
          <ac:chgData name="Klasky, Scott" userId="dcf940f2-fe06-492a-bc2e-bd323147e239" providerId="ADAL" clId="{B357EB05-FF5F-4A02-A59F-A4C4FB760DE2}" dt="2025-10-01T13:39:58.294" v="403" actId="20577"/>
          <ac:spMkLst>
            <pc:docMk/>
            <pc:sldMk cId="0" sldId="257"/>
            <ac:spMk id="652" creationId="{00000000-0000-0000-0000-000000000000}"/>
          </ac:spMkLst>
        </pc:spChg>
      </pc:sldChg>
      <pc:sldChg chg="addSp delSp modSp mod modClrScheme chgLayout">
        <pc:chgData name="Klasky, Scott" userId="dcf940f2-fe06-492a-bc2e-bd323147e239" providerId="ADAL" clId="{B357EB05-FF5F-4A02-A59F-A4C4FB760DE2}" dt="2025-10-01T13:27:49.665" v="296" actId="21"/>
        <pc:sldMkLst>
          <pc:docMk/>
          <pc:sldMk cId="0" sldId="259"/>
        </pc:sldMkLst>
        <pc:spChg chg="add del mod">
          <ac:chgData name="Klasky, Scott" userId="dcf940f2-fe06-492a-bc2e-bd323147e239" providerId="ADAL" clId="{B357EB05-FF5F-4A02-A59F-A4C4FB760DE2}" dt="2025-10-01T11:54:21.829" v="1" actId="700"/>
          <ac:spMkLst>
            <pc:docMk/>
            <pc:sldMk cId="0" sldId="259"/>
            <ac:spMk id="5" creationId="{A4966E99-8065-28E3-0FB6-FFC87D122D8B}"/>
          </ac:spMkLst>
        </pc:spChg>
        <pc:spChg chg="add del">
          <ac:chgData name="Klasky, Scott" userId="dcf940f2-fe06-492a-bc2e-bd323147e239" providerId="ADAL" clId="{B357EB05-FF5F-4A02-A59F-A4C4FB760DE2}" dt="2025-10-01T13:27:49.665" v="296" actId="21"/>
          <ac:spMkLst>
            <pc:docMk/>
            <pc:sldMk cId="0" sldId="259"/>
            <ac:spMk id="7" creationId="{F2AF1FFA-E616-807E-57E5-4D0B74A491F2}"/>
          </ac:spMkLst>
        </pc:spChg>
        <pc:spChg chg="mod ord">
          <ac:chgData name="Klasky, Scott" userId="dcf940f2-fe06-492a-bc2e-bd323147e239" providerId="ADAL" clId="{B357EB05-FF5F-4A02-A59F-A4C4FB760DE2}" dt="2025-10-01T11:54:21.829" v="1" actId="700"/>
          <ac:spMkLst>
            <pc:docMk/>
            <pc:sldMk cId="0" sldId="259"/>
            <ac:spMk id="663" creationId="{00000000-0000-0000-0000-000000000000}"/>
          </ac:spMkLst>
        </pc:spChg>
        <pc:spChg chg="del">
          <ac:chgData name="Klasky, Scott" userId="dcf940f2-fe06-492a-bc2e-bd323147e239" providerId="ADAL" clId="{B357EB05-FF5F-4A02-A59F-A4C4FB760DE2}" dt="2025-10-01T11:54:13.580" v="0" actId="478"/>
          <ac:spMkLst>
            <pc:docMk/>
            <pc:sldMk cId="0" sldId="259"/>
            <ac:spMk id="664" creationId="{00000000-0000-0000-0000-000000000000}"/>
          </ac:spMkLst>
        </pc:spChg>
        <pc:graphicFrameChg chg="modGraphic">
          <ac:chgData name="Klasky, Scott" userId="dcf940f2-fe06-492a-bc2e-bd323147e239" providerId="ADAL" clId="{B357EB05-FF5F-4A02-A59F-A4C4FB760DE2}" dt="2025-10-01T11:54:31.968" v="4" actId="403"/>
          <ac:graphicFrameMkLst>
            <pc:docMk/>
            <pc:sldMk cId="0" sldId="259"/>
            <ac:graphicFrameMk id="3" creationId="{57B87237-C60F-7772-5EF4-BFBD3DF58F64}"/>
          </ac:graphicFrameMkLst>
        </pc:graphicFrameChg>
      </pc:sldChg>
      <pc:sldChg chg="del">
        <pc:chgData name="Klasky, Scott" userId="dcf940f2-fe06-492a-bc2e-bd323147e239" providerId="ADAL" clId="{B357EB05-FF5F-4A02-A59F-A4C4FB760DE2}" dt="2025-10-01T13:40:58.262" v="404" actId="47"/>
        <pc:sldMkLst>
          <pc:docMk/>
          <pc:sldMk cId="0" sldId="260"/>
        </pc:sldMkLst>
      </pc:sldChg>
      <pc:sldChg chg="del">
        <pc:chgData name="Klasky, Scott" userId="dcf940f2-fe06-492a-bc2e-bd323147e239" providerId="ADAL" clId="{B357EB05-FF5F-4A02-A59F-A4C4FB760DE2}" dt="2025-10-01T13:31:39.926" v="301" actId="2696"/>
        <pc:sldMkLst>
          <pc:docMk/>
          <pc:sldMk cId="0" sldId="261"/>
        </pc:sldMkLst>
      </pc:sldChg>
      <pc:sldChg chg="modSp add mod">
        <pc:chgData name="Klasky, Scott" userId="dcf940f2-fe06-492a-bc2e-bd323147e239" providerId="ADAL" clId="{B357EB05-FF5F-4A02-A59F-A4C4FB760DE2}" dt="2025-10-01T13:32:39.759" v="392" actId="1076"/>
        <pc:sldMkLst>
          <pc:docMk/>
          <pc:sldMk cId="3845811859" sldId="261"/>
        </pc:sldMkLst>
        <pc:spChg chg="mod">
          <ac:chgData name="Klasky, Scott" userId="dcf940f2-fe06-492a-bc2e-bd323147e239" providerId="ADAL" clId="{B357EB05-FF5F-4A02-A59F-A4C4FB760DE2}" dt="2025-10-01T13:32:10.643" v="390" actId="20577"/>
          <ac:spMkLst>
            <pc:docMk/>
            <pc:sldMk cId="3845811859" sldId="261"/>
            <ac:spMk id="677" creationId="{00000000-0000-0000-0000-000000000000}"/>
          </ac:spMkLst>
        </pc:spChg>
        <pc:spChg chg="mod">
          <ac:chgData name="Klasky, Scott" userId="dcf940f2-fe06-492a-bc2e-bd323147e239" providerId="ADAL" clId="{B357EB05-FF5F-4A02-A59F-A4C4FB760DE2}" dt="2025-10-01T13:32:39.759" v="392" actId="1076"/>
          <ac:spMkLst>
            <pc:docMk/>
            <pc:sldMk cId="3845811859" sldId="261"/>
            <ac:spMk id="678" creationId="{00000000-0000-0000-0000-000000000000}"/>
          </ac:spMkLst>
        </pc:spChg>
      </pc:sldChg>
      <pc:sldChg chg="del">
        <pc:chgData name="Klasky, Scott" userId="dcf940f2-fe06-492a-bc2e-bd323147e239" providerId="ADAL" clId="{B357EB05-FF5F-4A02-A59F-A4C4FB760DE2}" dt="2025-10-01T13:31:39.926" v="301" actId="2696"/>
        <pc:sldMkLst>
          <pc:docMk/>
          <pc:sldMk cId="0" sldId="262"/>
        </pc:sldMkLst>
      </pc:sldChg>
      <pc:sldChg chg="add">
        <pc:chgData name="Klasky, Scott" userId="dcf940f2-fe06-492a-bc2e-bd323147e239" providerId="ADAL" clId="{B357EB05-FF5F-4A02-A59F-A4C4FB760DE2}" dt="2025-10-01T13:31:44.129" v="302"/>
        <pc:sldMkLst>
          <pc:docMk/>
          <pc:sldMk cId="2820023296" sldId="262"/>
        </pc:sldMkLst>
      </pc:sldChg>
      <pc:sldChg chg="del">
        <pc:chgData name="Klasky, Scott" userId="dcf940f2-fe06-492a-bc2e-bd323147e239" providerId="ADAL" clId="{B357EB05-FF5F-4A02-A59F-A4C4FB760DE2}" dt="2025-10-01T13:31:39.926" v="301" actId="2696"/>
        <pc:sldMkLst>
          <pc:docMk/>
          <pc:sldMk cId="0" sldId="263"/>
        </pc:sldMkLst>
      </pc:sldChg>
      <pc:sldChg chg="add">
        <pc:chgData name="Klasky, Scott" userId="dcf940f2-fe06-492a-bc2e-bd323147e239" providerId="ADAL" clId="{B357EB05-FF5F-4A02-A59F-A4C4FB760DE2}" dt="2025-10-01T13:31:44.129" v="302"/>
        <pc:sldMkLst>
          <pc:docMk/>
          <pc:sldMk cId="2166013032" sldId="263"/>
        </pc:sldMkLst>
      </pc:sldChg>
      <pc:sldChg chg="del">
        <pc:chgData name="Klasky, Scott" userId="dcf940f2-fe06-492a-bc2e-bd323147e239" providerId="ADAL" clId="{B357EB05-FF5F-4A02-A59F-A4C4FB760DE2}" dt="2025-10-01T13:31:39.926" v="301" actId="2696"/>
        <pc:sldMkLst>
          <pc:docMk/>
          <pc:sldMk cId="0" sldId="264"/>
        </pc:sldMkLst>
      </pc:sldChg>
      <pc:sldChg chg="add">
        <pc:chgData name="Klasky, Scott" userId="dcf940f2-fe06-492a-bc2e-bd323147e239" providerId="ADAL" clId="{B357EB05-FF5F-4A02-A59F-A4C4FB760DE2}" dt="2025-10-01T13:31:44.129" v="302"/>
        <pc:sldMkLst>
          <pc:docMk/>
          <pc:sldMk cId="1976083797" sldId="264"/>
        </pc:sldMkLst>
      </pc:sldChg>
      <pc:sldChg chg="del">
        <pc:chgData name="Klasky, Scott" userId="dcf940f2-fe06-492a-bc2e-bd323147e239" providerId="ADAL" clId="{B357EB05-FF5F-4A02-A59F-A4C4FB760DE2}" dt="2025-10-01T13:41:16.332" v="405" actId="47"/>
        <pc:sldMkLst>
          <pc:docMk/>
          <pc:sldMk cId="0" sldId="265"/>
        </pc:sldMkLst>
      </pc:sldChg>
      <pc:sldChg chg="ord">
        <pc:chgData name="Klasky, Scott" userId="dcf940f2-fe06-492a-bc2e-bd323147e239" providerId="ADAL" clId="{B357EB05-FF5F-4A02-A59F-A4C4FB760DE2}" dt="2025-10-01T14:58:41.910" v="569"/>
        <pc:sldMkLst>
          <pc:docMk/>
          <pc:sldMk cId="0" sldId="266"/>
        </pc:sldMkLst>
      </pc:sldChg>
      <pc:sldChg chg="ord">
        <pc:chgData name="Klasky, Scott" userId="dcf940f2-fe06-492a-bc2e-bd323147e239" providerId="ADAL" clId="{B357EB05-FF5F-4A02-A59F-A4C4FB760DE2}" dt="2025-10-01T14:58:44.159" v="571"/>
        <pc:sldMkLst>
          <pc:docMk/>
          <pc:sldMk cId="0" sldId="267"/>
        </pc:sldMkLst>
      </pc:sldChg>
      <pc:sldChg chg="del">
        <pc:chgData name="Klasky, Scott" userId="dcf940f2-fe06-492a-bc2e-bd323147e239" providerId="ADAL" clId="{B357EB05-FF5F-4A02-A59F-A4C4FB760DE2}" dt="2025-10-01T13:30:52.361" v="297" actId="2696"/>
        <pc:sldMkLst>
          <pc:docMk/>
          <pc:sldMk cId="0" sldId="268"/>
        </pc:sldMkLst>
      </pc:sldChg>
      <pc:sldChg chg="add">
        <pc:chgData name="Klasky, Scott" userId="dcf940f2-fe06-492a-bc2e-bd323147e239" providerId="ADAL" clId="{B357EB05-FF5F-4A02-A59F-A4C4FB760DE2}" dt="2025-10-01T13:30:59.563" v="298"/>
        <pc:sldMkLst>
          <pc:docMk/>
          <pc:sldMk cId="2987203620" sldId="268"/>
        </pc:sldMkLst>
      </pc:sldChg>
      <pc:sldChg chg="del">
        <pc:chgData name="Klasky, Scott" userId="dcf940f2-fe06-492a-bc2e-bd323147e239" providerId="ADAL" clId="{B357EB05-FF5F-4A02-A59F-A4C4FB760DE2}" dt="2025-10-01T13:30:52.361" v="297" actId="2696"/>
        <pc:sldMkLst>
          <pc:docMk/>
          <pc:sldMk cId="0" sldId="269"/>
        </pc:sldMkLst>
      </pc:sldChg>
      <pc:sldChg chg="add mod modShow">
        <pc:chgData name="Klasky, Scott" userId="dcf940f2-fe06-492a-bc2e-bd323147e239" providerId="ADAL" clId="{B357EB05-FF5F-4A02-A59F-A4C4FB760DE2}" dt="2025-10-01T13:31:08.153" v="299" actId="729"/>
        <pc:sldMkLst>
          <pc:docMk/>
          <pc:sldMk cId="589640861" sldId="269"/>
        </pc:sldMkLst>
      </pc:sldChg>
      <pc:sldChg chg="del">
        <pc:chgData name="Klasky, Scott" userId="dcf940f2-fe06-492a-bc2e-bd323147e239" providerId="ADAL" clId="{B357EB05-FF5F-4A02-A59F-A4C4FB760DE2}" dt="2025-10-01T13:30:52.361" v="297" actId="2696"/>
        <pc:sldMkLst>
          <pc:docMk/>
          <pc:sldMk cId="0" sldId="270"/>
        </pc:sldMkLst>
      </pc:sldChg>
      <pc:sldChg chg="add mod modShow">
        <pc:chgData name="Klasky, Scott" userId="dcf940f2-fe06-492a-bc2e-bd323147e239" providerId="ADAL" clId="{B357EB05-FF5F-4A02-A59F-A4C4FB760DE2}" dt="2025-10-01T13:31:10.054" v="300" actId="729"/>
        <pc:sldMkLst>
          <pc:docMk/>
          <pc:sldMk cId="3693849083" sldId="270"/>
        </pc:sldMkLst>
      </pc:sldChg>
      <pc:sldChg chg="del">
        <pc:chgData name="Klasky, Scott" userId="dcf940f2-fe06-492a-bc2e-bd323147e239" providerId="ADAL" clId="{B357EB05-FF5F-4A02-A59F-A4C4FB760DE2}" dt="2025-10-01T13:44:48.732" v="455" actId="2696"/>
        <pc:sldMkLst>
          <pc:docMk/>
          <pc:sldMk cId="0" sldId="271"/>
        </pc:sldMkLst>
      </pc:sldChg>
      <pc:sldChg chg="add">
        <pc:chgData name="Klasky, Scott" userId="dcf940f2-fe06-492a-bc2e-bd323147e239" providerId="ADAL" clId="{B357EB05-FF5F-4A02-A59F-A4C4FB760DE2}" dt="2025-10-01T13:44:50.588" v="456"/>
        <pc:sldMkLst>
          <pc:docMk/>
          <pc:sldMk cId="2874032489" sldId="271"/>
        </pc:sldMkLst>
      </pc:sldChg>
      <pc:sldChg chg="del">
        <pc:chgData name="Klasky, Scott" userId="dcf940f2-fe06-492a-bc2e-bd323147e239" providerId="ADAL" clId="{B357EB05-FF5F-4A02-A59F-A4C4FB760DE2}" dt="2025-10-01T13:44:48.732" v="455" actId="2696"/>
        <pc:sldMkLst>
          <pc:docMk/>
          <pc:sldMk cId="0" sldId="272"/>
        </pc:sldMkLst>
      </pc:sldChg>
      <pc:sldChg chg="add">
        <pc:chgData name="Klasky, Scott" userId="dcf940f2-fe06-492a-bc2e-bd323147e239" providerId="ADAL" clId="{B357EB05-FF5F-4A02-A59F-A4C4FB760DE2}" dt="2025-10-01T13:44:50.588" v="456"/>
        <pc:sldMkLst>
          <pc:docMk/>
          <pc:sldMk cId="1166565749" sldId="272"/>
        </pc:sldMkLst>
      </pc:sldChg>
      <pc:sldChg chg="del">
        <pc:chgData name="Klasky, Scott" userId="dcf940f2-fe06-492a-bc2e-bd323147e239" providerId="ADAL" clId="{B357EB05-FF5F-4A02-A59F-A4C4FB760DE2}" dt="2025-10-01T13:44:48.732" v="455" actId="2696"/>
        <pc:sldMkLst>
          <pc:docMk/>
          <pc:sldMk cId="0" sldId="273"/>
        </pc:sldMkLst>
      </pc:sldChg>
      <pc:sldChg chg="add">
        <pc:chgData name="Klasky, Scott" userId="dcf940f2-fe06-492a-bc2e-bd323147e239" providerId="ADAL" clId="{B357EB05-FF5F-4A02-A59F-A4C4FB760DE2}" dt="2025-10-01T13:44:50.588" v="456"/>
        <pc:sldMkLst>
          <pc:docMk/>
          <pc:sldMk cId="820262710" sldId="273"/>
        </pc:sldMkLst>
      </pc:sldChg>
      <pc:sldChg chg="del">
        <pc:chgData name="Klasky, Scott" userId="dcf940f2-fe06-492a-bc2e-bd323147e239" providerId="ADAL" clId="{B357EB05-FF5F-4A02-A59F-A4C4FB760DE2}" dt="2025-10-01T13:44:48.732" v="455" actId="2696"/>
        <pc:sldMkLst>
          <pc:docMk/>
          <pc:sldMk cId="0" sldId="274"/>
        </pc:sldMkLst>
      </pc:sldChg>
      <pc:sldChg chg="add">
        <pc:chgData name="Klasky, Scott" userId="dcf940f2-fe06-492a-bc2e-bd323147e239" providerId="ADAL" clId="{B357EB05-FF5F-4A02-A59F-A4C4FB760DE2}" dt="2025-10-01T13:44:50.588" v="456"/>
        <pc:sldMkLst>
          <pc:docMk/>
          <pc:sldMk cId="1064609233" sldId="274"/>
        </pc:sldMkLst>
      </pc:sldChg>
      <pc:sldChg chg="del">
        <pc:chgData name="Klasky, Scott" userId="dcf940f2-fe06-492a-bc2e-bd323147e239" providerId="ADAL" clId="{B357EB05-FF5F-4A02-A59F-A4C4FB760DE2}" dt="2025-10-01T13:44:48.732" v="455" actId="2696"/>
        <pc:sldMkLst>
          <pc:docMk/>
          <pc:sldMk cId="0" sldId="275"/>
        </pc:sldMkLst>
      </pc:sldChg>
      <pc:sldChg chg="add">
        <pc:chgData name="Klasky, Scott" userId="dcf940f2-fe06-492a-bc2e-bd323147e239" providerId="ADAL" clId="{B357EB05-FF5F-4A02-A59F-A4C4FB760DE2}" dt="2025-10-01T13:44:50.588" v="456"/>
        <pc:sldMkLst>
          <pc:docMk/>
          <pc:sldMk cId="1389987856" sldId="275"/>
        </pc:sldMkLst>
      </pc:sldChg>
      <pc:sldChg chg="addSp delSp modSp new del mod modClrScheme chgLayout">
        <pc:chgData name="Klasky, Scott" userId="dcf940f2-fe06-492a-bc2e-bd323147e239" providerId="ADAL" clId="{B357EB05-FF5F-4A02-A59F-A4C4FB760DE2}" dt="2025-10-01T12:29:36.061" v="8" actId="2696"/>
        <pc:sldMkLst>
          <pc:docMk/>
          <pc:sldMk cId="182597249" sldId="276"/>
        </pc:sldMkLst>
        <pc:spChg chg="del mod ord">
          <ac:chgData name="Klasky, Scott" userId="dcf940f2-fe06-492a-bc2e-bd323147e239" providerId="ADAL" clId="{B357EB05-FF5F-4A02-A59F-A4C4FB760DE2}" dt="2025-10-01T12:29:22.632" v="6" actId="700"/>
          <ac:spMkLst>
            <pc:docMk/>
            <pc:sldMk cId="182597249" sldId="276"/>
            <ac:spMk id="2" creationId="{0108FA46-C358-5A1A-F45E-724673597C51}"/>
          </ac:spMkLst>
        </pc:spChg>
        <pc:spChg chg="add del mod ord">
          <ac:chgData name="Klasky, Scott" userId="dcf940f2-fe06-492a-bc2e-bd323147e239" providerId="ADAL" clId="{B357EB05-FF5F-4A02-A59F-A4C4FB760DE2}" dt="2025-10-01T12:29:31.554" v="7" actId="700"/>
          <ac:spMkLst>
            <pc:docMk/>
            <pc:sldMk cId="182597249" sldId="276"/>
            <ac:spMk id="3" creationId="{02C73678-7BEB-741B-E573-D46F1DB78B2D}"/>
          </ac:spMkLst>
        </pc:spChg>
        <pc:spChg chg="add del mod ord">
          <ac:chgData name="Klasky, Scott" userId="dcf940f2-fe06-492a-bc2e-bd323147e239" providerId="ADAL" clId="{B357EB05-FF5F-4A02-A59F-A4C4FB760DE2}" dt="2025-10-01T12:29:31.554" v="7" actId="700"/>
          <ac:spMkLst>
            <pc:docMk/>
            <pc:sldMk cId="182597249" sldId="276"/>
            <ac:spMk id="4" creationId="{8FD3B810-4E84-39EF-1FB5-1F0678853D4C}"/>
          </ac:spMkLst>
        </pc:spChg>
        <pc:spChg chg="add mod ord">
          <ac:chgData name="Klasky, Scott" userId="dcf940f2-fe06-492a-bc2e-bd323147e239" providerId="ADAL" clId="{B357EB05-FF5F-4A02-A59F-A4C4FB760DE2}" dt="2025-10-01T12:29:31.554" v="7" actId="700"/>
          <ac:spMkLst>
            <pc:docMk/>
            <pc:sldMk cId="182597249" sldId="276"/>
            <ac:spMk id="5" creationId="{07F21394-1957-6DCF-AEC7-D569523AB477}"/>
          </ac:spMkLst>
        </pc:spChg>
        <pc:spChg chg="add mod ord">
          <ac:chgData name="Klasky, Scott" userId="dcf940f2-fe06-492a-bc2e-bd323147e239" providerId="ADAL" clId="{B357EB05-FF5F-4A02-A59F-A4C4FB760DE2}" dt="2025-10-01T12:29:31.554" v="7" actId="700"/>
          <ac:spMkLst>
            <pc:docMk/>
            <pc:sldMk cId="182597249" sldId="276"/>
            <ac:spMk id="6" creationId="{B1D44B96-5F9E-5128-60C5-98F506053B3B}"/>
          </ac:spMkLst>
        </pc:spChg>
        <pc:spChg chg="add mod ord">
          <ac:chgData name="Klasky, Scott" userId="dcf940f2-fe06-492a-bc2e-bd323147e239" providerId="ADAL" clId="{B357EB05-FF5F-4A02-A59F-A4C4FB760DE2}" dt="2025-10-01T12:29:31.554" v="7" actId="700"/>
          <ac:spMkLst>
            <pc:docMk/>
            <pc:sldMk cId="182597249" sldId="276"/>
            <ac:spMk id="7" creationId="{3A3CDA5E-673D-38CB-F24F-DBC3C5EBED9C}"/>
          </ac:spMkLst>
        </pc:spChg>
        <pc:spChg chg="add mod ord">
          <ac:chgData name="Klasky, Scott" userId="dcf940f2-fe06-492a-bc2e-bd323147e239" providerId="ADAL" clId="{B357EB05-FF5F-4A02-A59F-A4C4FB760DE2}" dt="2025-10-01T12:29:31.554" v="7" actId="700"/>
          <ac:spMkLst>
            <pc:docMk/>
            <pc:sldMk cId="182597249" sldId="276"/>
            <ac:spMk id="8" creationId="{4FBB9D3A-57D1-4971-CB01-EFF6FC96215E}"/>
          </ac:spMkLst>
        </pc:spChg>
        <pc:spChg chg="add mod ord">
          <ac:chgData name="Klasky, Scott" userId="dcf940f2-fe06-492a-bc2e-bd323147e239" providerId="ADAL" clId="{B357EB05-FF5F-4A02-A59F-A4C4FB760DE2}" dt="2025-10-01T12:29:31.554" v="7" actId="700"/>
          <ac:spMkLst>
            <pc:docMk/>
            <pc:sldMk cId="182597249" sldId="276"/>
            <ac:spMk id="9" creationId="{A0D4DC06-E986-0380-6B6F-F68522711A90}"/>
          </ac:spMkLst>
        </pc:spChg>
      </pc:sldChg>
      <pc:sldChg chg="delSp modSp add mod">
        <pc:chgData name="Klasky, Scott" userId="dcf940f2-fe06-492a-bc2e-bd323147e239" providerId="ADAL" clId="{B357EB05-FF5F-4A02-A59F-A4C4FB760DE2}" dt="2025-10-01T13:42:34.171" v="454" actId="20577"/>
        <pc:sldMkLst>
          <pc:docMk/>
          <pc:sldMk cId="3691943818" sldId="276"/>
        </pc:sldMkLst>
        <pc:spChg chg="mod">
          <ac:chgData name="Klasky, Scott" userId="dcf940f2-fe06-492a-bc2e-bd323147e239" providerId="ADAL" clId="{B357EB05-FF5F-4A02-A59F-A4C4FB760DE2}" dt="2025-10-01T13:42:34.171" v="454" actId="20577"/>
          <ac:spMkLst>
            <pc:docMk/>
            <pc:sldMk cId="3691943818" sldId="276"/>
            <ac:spMk id="669" creationId="{F7579164-C5FE-0DD6-A5C1-F4DAABC442EA}"/>
          </ac:spMkLst>
        </pc:spChg>
        <pc:spChg chg="del mod">
          <ac:chgData name="Klasky, Scott" userId="dcf940f2-fe06-492a-bc2e-bd323147e239" providerId="ADAL" clId="{B357EB05-FF5F-4A02-A59F-A4C4FB760DE2}" dt="2025-10-01T12:30:40.165" v="69"/>
          <ac:spMkLst>
            <pc:docMk/>
            <pc:sldMk cId="3691943818" sldId="276"/>
            <ac:spMk id="670" creationId="{9295AD93-6D2B-F656-7C91-D5AAAB2349E6}"/>
          </ac:spMkLst>
        </pc:spChg>
      </pc:sldChg>
      <pc:sldChg chg="new del">
        <pc:chgData name="Klasky, Scott" userId="dcf940f2-fe06-492a-bc2e-bd323147e239" providerId="ADAL" clId="{B357EB05-FF5F-4A02-A59F-A4C4FB760DE2}" dt="2025-10-01T12:31:40.589" v="71" actId="680"/>
        <pc:sldMkLst>
          <pc:docMk/>
          <pc:sldMk cId="1155939276" sldId="277"/>
        </pc:sldMkLst>
      </pc:sldChg>
      <pc:sldChg chg="modSp add mod">
        <pc:chgData name="Klasky, Scott" userId="dcf940f2-fe06-492a-bc2e-bd323147e239" providerId="ADAL" clId="{B357EB05-FF5F-4A02-A59F-A4C4FB760DE2}" dt="2025-10-01T12:33:50.887" v="73"/>
        <pc:sldMkLst>
          <pc:docMk/>
          <pc:sldMk cId="1836079072" sldId="277"/>
        </pc:sldMkLst>
        <pc:spChg chg="mod">
          <ac:chgData name="Klasky, Scott" userId="dcf940f2-fe06-492a-bc2e-bd323147e239" providerId="ADAL" clId="{B357EB05-FF5F-4A02-A59F-A4C4FB760DE2}" dt="2025-10-01T12:33:50.887" v="73"/>
          <ac:spMkLst>
            <pc:docMk/>
            <pc:sldMk cId="1836079072" sldId="277"/>
            <ac:spMk id="669" creationId="{5C08414E-8502-11F2-CA64-0BE7DE448E69}"/>
          </ac:spMkLst>
        </pc:spChg>
      </pc:sldChg>
      <pc:sldChg chg="modSp add mod">
        <pc:chgData name="Klasky, Scott" userId="dcf940f2-fe06-492a-bc2e-bd323147e239" providerId="ADAL" clId="{B357EB05-FF5F-4A02-A59F-A4C4FB760DE2}" dt="2025-10-01T12:34:19.629" v="76"/>
        <pc:sldMkLst>
          <pc:docMk/>
          <pc:sldMk cId="928260951" sldId="278"/>
        </pc:sldMkLst>
        <pc:spChg chg="mod">
          <ac:chgData name="Klasky, Scott" userId="dcf940f2-fe06-492a-bc2e-bd323147e239" providerId="ADAL" clId="{B357EB05-FF5F-4A02-A59F-A4C4FB760DE2}" dt="2025-10-01T12:34:19.629" v="76"/>
          <ac:spMkLst>
            <pc:docMk/>
            <pc:sldMk cId="928260951" sldId="278"/>
            <ac:spMk id="669" creationId="{69E61C37-012C-8562-092D-E7987C6D1DC4}"/>
          </ac:spMkLst>
        </pc:spChg>
      </pc:sldChg>
      <pc:sldChg chg="addSp modSp add mod modClrScheme chgLayout">
        <pc:chgData name="Klasky, Scott" userId="dcf940f2-fe06-492a-bc2e-bd323147e239" providerId="ADAL" clId="{B357EB05-FF5F-4A02-A59F-A4C4FB760DE2}" dt="2025-10-01T12:39:14.478" v="120" actId="1076"/>
        <pc:sldMkLst>
          <pc:docMk/>
          <pc:sldMk cId="0" sldId="279"/>
        </pc:sldMkLst>
        <pc:spChg chg="add mod">
          <ac:chgData name="Klasky, Scott" userId="dcf940f2-fe06-492a-bc2e-bd323147e239" providerId="ADAL" clId="{B357EB05-FF5F-4A02-A59F-A4C4FB760DE2}" dt="2025-10-01T12:39:14.478" v="120" actId="1076"/>
          <ac:spMkLst>
            <pc:docMk/>
            <pc:sldMk cId="0" sldId="279"/>
            <ac:spMk id="2" creationId="{CB83B226-CBAC-BC1D-D5E2-09096FE39297}"/>
          </ac:spMkLst>
        </pc:spChg>
        <pc:spChg chg="mod ord">
          <ac:chgData name="Klasky, Scott" userId="dcf940f2-fe06-492a-bc2e-bd323147e239" providerId="ADAL" clId="{B357EB05-FF5F-4A02-A59F-A4C4FB760DE2}" dt="2025-10-01T12:35:15.008" v="89" actId="20577"/>
          <ac:spMkLst>
            <pc:docMk/>
            <pc:sldMk cId="0" sldId="279"/>
            <ac:spMk id="765" creationId="{00000000-0000-0000-0000-000000000000}"/>
          </ac:spMkLst>
        </pc:spChg>
      </pc:sldChg>
      <pc:sldChg chg="addSp delSp modSp new mod modClrScheme chgLayout">
        <pc:chgData name="Klasky, Scott" userId="dcf940f2-fe06-492a-bc2e-bd323147e239" providerId="ADAL" clId="{B357EB05-FF5F-4A02-A59F-A4C4FB760DE2}" dt="2025-10-01T13:56:03.503" v="567" actId="20577"/>
        <pc:sldMkLst>
          <pc:docMk/>
          <pc:sldMk cId="462092647" sldId="280"/>
        </pc:sldMkLst>
        <pc:spChg chg="del mod ord">
          <ac:chgData name="Klasky, Scott" userId="dcf940f2-fe06-492a-bc2e-bd323147e239" providerId="ADAL" clId="{B357EB05-FF5F-4A02-A59F-A4C4FB760DE2}" dt="2025-10-01T12:39:36.538" v="122" actId="700"/>
          <ac:spMkLst>
            <pc:docMk/>
            <pc:sldMk cId="462092647" sldId="280"/>
            <ac:spMk id="2" creationId="{5A71B3A7-5D75-958A-96B5-57FFE3F97376}"/>
          </ac:spMkLst>
        </pc:spChg>
        <pc:spChg chg="del">
          <ac:chgData name="Klasky, Scott" userId="dcf940f2-fe06-492a-bc2e-bd323147e239" providerId="ADAL" clId="{B357EB05-FF5F-4A02-A59F-A4C4FB760DE2}" dt="2025-10-01T12:39:36.538" v="122" actId="700"/>
          <ac:spMkLst>
            <pc:docMk/>
            <pc:sldMk cId="462092647" sldId="280"/>
            <ac:spMk id="3" creationId="{1C9FAB9B-8D35-79FB-A805-9EA65AA73ED1}"/>
          </ac:spMkLst>
        </pc:spChg>
        <pc:spChg chg="add mod ord">
          <ac:chgData name="Klasky, Scott" userId="dcf940f2-fe06-492a-bc2e-bd323147e239" providerId="ADAL" clId="{B357EB05-FF5F-4A02-A59F-A4C4FB760DE2}" dt="2025-10-01T12:39:55.223" v="151" actId="700"/>
          <ac:spMkLst>
            <pc:docMk/>
            <pc:sldMk cId="462092647" sldId="280"/>
            <ac:spMk id="4" creationId="{29124F98-C8FF-0735-8345-039A2CA28745}"/>
          </ac:spMkLst>
        </pc:spChg>
        <pc:spChg chg="add mod ord">
          <ac:chgData name="Klasky, Scott" userId="dcf940f2-fe06-492a-bc2e-bd323147e239" providerId="ADAL" clId="{B357EB05-FF5F-4A02-A59F-A4C4FB760DE2}" dt="2025-10-01T13:56:03.503" v="567" actId="20577"/>
          <ac:spMkLst>
            <pc:docMk/>
            <pc:sldMk cId="462092647" sldId="280"/>
            <ac:spMk id="5" creationId="{E15DCCF7-6A08-6970-37BF-22B2BC4642E5}"/>
          </ac:spMkLst>
        </pc:spChg>
      </pc:sldChg>
      <pc:sldChg chg="add">
        <pc:chgData name="Klasky, Scott" userId="dcf940f2-fe06-492a-bc2e-bd323147e239" providerId="ADAL" clId="{B357EB05-FF5F-4A02-A59F-A4C4FB760DE2}" dt="2025-10-01T13:35:14.477" v="399"/>
        <pc:sldMkLst>
          <pc:docMk/>
          <pc:sldMk cId="0" sldId="314"/>
        </pc:sldMkLst>
      </pc:sldChg>
      <pc:sldChg chg="delSp modSp add mod">
        <pc:chgData name="Klasky, Scott" userId="dcf940f2-fe06-492a-bc2e-bd323147e239" providerId="ADAL" clId="{B357EB05-FF5F-4A02-A59F-A4C4FB760DE2}" dt="2025-10-01T13:38:59.948" v="401" actId="478"/>
        <pc:sldMkLst>
          <pc:docMk/>
          <pc:sldMk cId="0" sldId="3287"/>
        </pc:sldMkLst>
        <pc:spChg chg="del mod">
          <ac:chgData name="Klasky, Scott" userId="dcf940f2-fe06-492a-bc2e-bd323147e239" providerId="ADAL" clId="{B357EB05-FF5F-4A02-A59F-A4C4FB760DE2}" dt="2025-10-01T13:38:59.948" v="401" actId="478"/>
          <ac:spMkLst>
            <pc:docMk/>
            <pc:sldMk cId="0" sldId="3287"/>
            <ac:spMk id="4" creationId="{00000000-0000-0000-0000-000000000000}"/>
          </ac:spMkLst>
        </pc:spChg>
      </pc:sldChg>
      <pc:sldChg chg="addSp delSp modSp new mod modClrScheme chgLayout">
        <pc:chgData name="Klasky, Scott" userId="dcf940f2-fe06-492a-bc2e-bd323147e239" providerId="ADAL" clId="{B357EB05-FF5F-4A02-A59F-A4C4FB760DE2}" dt="2025-10-01T15:13:41.518" v="886" actId="20577"/>
        <pc:sldMkLst>
          <pc:docMk/>
          <pc:sldMk cId="4057787501" sldId="3288"/>
        </pc:sldMkLst>
        <pc:spChg chg="del mod ord">
          <ac:chgData name="Klasky, Scott" userId="dcf940f2-fe06-492a-bc2e-bd323147e239" providerId="ADAL" clId="{B357EB05-FF5F-4A02-A59F-A4C4FB760DE2}" dt="2025-10-01T15:08:35.458" v="601" actId="700"/>
          <ac:spMkLst>
            <pc:docMk/>
            <pc:sldMk cId="4057787501" sldId="3288"/>
            <ac:spMk id="2" creationId="{7D7BA303-9ADD-492C-F5A6-E80D9BEC1352}"/>
          </ac:spMkLst>
        </pc:spChg>
        <pc:spChg chg="del">
          <ac:chgData name="Klasky, Scott" userId="dcf940f2-fe06-492a-bc2e-bd323147e239" providerId="ADAL" clId="{B357EB05-FF5F-4A02-A59F-A4C4FB760DE2}" dt="2025-10-01T15:08:35.458" v="601" actId="700"/>
          <ac:spMkLst>
            <pc:docMk/>
            <pc:sldMk cId="4057787501" sldId="3288"/>
            <ac:spMk id="3" creationId="{72E7A747-A7C0-59E9-B001-910604858C1F}"/>
          </ac:spMkLst>
        </pc:spChg>
        <pc:spChg chg="add mod ord">
          <ac:chgData name="Klasky, Scott" userId="dcf940f2-fe06-492a-bc2e-bd323147e239" providerId="ADAL" clId="{B357EB05-FF5F-4A02-A59F-A4C4FB760DE2}" dt="2025-10-01T15:09:47.671" v="639" actId="20577"/>
          <ac:spMkLst>
            <pc:docMk/>
            <pc:sldMk cId="4057787501" sldId="3288"/>
            <ac:spMk id="4" creationId="{0D5F825A-972A-807E-4088-8744940602ED}"/>
          </ac:spMkLst>
        </pc:spChg>
        <pc:spChg chg="add mod ord">
          <ac:chgData name="Klasky, Scott" userId="dcf940f2-fe06-492a-bc2e-bd323147e239" providerId="ADAL" clId="{B357EB05-FF5F-4A02-A59F-A4C4FB760DE2}" dt="2025-10-01T15:13:41.518" v="886" actId="20577"/>
          <ac:spMkLst>
            <pc:docMk/>
            <pc:sldMk cId="4057787501" sldId="3288"/>
            <ac:spMk id="5" creationId="{0F2BA401-D3A0-E571-5E63-A58B0AA91ED6}"/>
          </ac:spMkLst>
        </pc:spChg>
      </pc:sldChg>
      <pc:sldMasterChg chg="delSldLayout">
        <pc:chgData name="Klasky, Scott" userId="dcf940f2-fe06-492a-bc2e-bd323147e239" providerId="ADAL" clId="{B357EB05-FF5F-4A02-A59F-A4C4FB760DE2}" dt="2025-10-01T13:31:39.926" v="301" actId="2696"/>
        <pc:sldMasterMkLst>
          <pc:docMk/>
          <pc:sldMasterMk cId="0" sldId="2147483648"/>
        </pc:sldMasterMkLst>
        <pc:sldLayoutChg chg="del">
          <pc:chgData name="Klasky, Scott" userId="dcf940f2-fe06-492a-bc2e-bd323147e239" providerId="ADAL" clId="{B357EB05-FF5F-4A02-A59F-A4C4FB760DE2}" dt="2025-10-01T13:31:39.926" v="301" actId="2696"/>
          <pc:sldLayoutMkLst>
            <pc:docMk/>
            <pc:sldMasterMk cId="0" sldId="2147483648"/>
            <pc:sldLayoutMk cId="0" sldId="2147483652"/>
          </pc:sldLayoutMkLst>
        </pc:sldLayoutChg>
        <pc:sldLayoutChg chg="del">
          <pc:chgData name="Klasky, Scott" userId="dcf940f2-fe06-492a-bc2e-bd323147e239" providerId="ADAL" clId="{B357EB05-FF5F-4A02-A59F-A4C4FB760DE2}" dt="2025-10-01T12:29:36.061" v="8" actId="2696"/>
          <pc:sldLayoutMkLst>
            <pc:docMk/>
            <pc:sldMasterMk cId="0" sldId="2147483648"/>
            <pc:sldLayoutMk cId="0" sldId="2147483657"/>
          </pc:sldLayoutMkLst>
        </pc:sldLayoutChg>
      </pc:sldMasterChg>
      <pc:sldMasterChg chg="del delSldLayout">
        <pc:chgData name="Klasky, Scott" userId="dcf940f2-fe06-492a-bc2e-bd323147e239" providerId="ADAL" clId="{B357EB05-FF5F-4A02-A59F-A4C4FB760DE2}" dt="2025-10-01T13:44:48.732" v="455" actId="2696"/>
        <pc:sldMasterMkLst>
          <pc:docMk/>
          <pc:sldMasterMk cId="0" sldId="2147483683"/>
        </pc:sldMasterMkLst>
        <pc:sldLayoutChg chg="del">
          <pc:chgData name="Klasky, Scott" userId="dcf940f2-fe06-492a-bc2e-bd323147e239" providerId="ADAL" clId="{B357EB05-FF5F-4A02-A59F-A4C4FB760DE2}" dt="2025-10-01T13:44:48.732" v="455" actId="2696"/>
          <pc:sldLayoutMkLst>
            <pc:docMk/>
            <pc:sldMasterMk cId="0" sldId="2147483683"/>
            <pc:sldLayoutMk cId="0" sldId="2147483684"/>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85"/>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86"/>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87"/>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88"/>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89"/>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0"/>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1"/>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2"/>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3"/>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4"/>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5"/>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6"/>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7"/>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8"/>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699"/>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0"/>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1"/>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2"/>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3"/>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4"/>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5"/>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6"/>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7"/>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8"/>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09"/>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10"/>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11"/>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12"/>
          </pc:sldLayoutMkLst>
        </pc:sldLayoutChg>
        <pc:sldLayoutChg chg="del">
          <pc:chgData name="Klasky, Scott" userId="dcf940f2-fe06-492a-bc2e-bd323147e239" providerId="ADAL" clId="{B357EB05-FF5F-4A02-A59F-A4C4FB760DE2}" dt="2025-10-01T13:44:48.732" v="455" actId="2696"/>
          <pc:sldLayoutMkLst>
            <pc:docMk/>
            <pc:sldMasterMk cId="0" sldId="2147483683"/>
            <pc:sldLayoutMk cId="0" sldId="214748371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Roboto" panose="02000000000000000000" pitchFamily="2" charset="0"/>
                <a:ea typeface="Roboto" panose="02000000000000000000" pitchFamily="2" charset="0"/>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Roboto" panose="02000000000000000000" pitchFamily="2" charset="0"/>
                <a:ea typeface="Roboto" panose="02000000000000000000" pitchFamily="2" charset="0"/>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Roboto" panose="02000000000000000000" pitchFamily="2" charset="0"/>
                <a:ea typeface="Roboto" panose="02000000000000000000" pitchFamily="2" charset="0"/>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Roboto" panose="02000000000000000000" pitchFamily="2" charset="0"/>
                <a:ea typeface="Roboto" panose="02000000000000000000" pitchFamily="2" charset="0"/>
              </a:defRPr>
            </a:lvl1pPr>
          </a:lstStyle>
          <a:p>
            <a:pPr algn="r"/>
            <a:fld id="{00000000-1234-1234-1234-123412341234}" type="slidenum">
              <a:rPr lang="en-US" sz="1200" smtClean="0">
                <a:solidFill>
                  <a:schemeClr val="dk1"/>
                </a:solidFill>
                <a:cs typeface="Calibri"/>
                <a:sym typeface="Calibri"/>
              </a:rPr>
              <a:pPr algn="r"/>
              <a:t>‹#›</a:t>
            </a:fld>
            <a:endParaRPr lang="en-US" sz="1200">
              <a:solidFill>
                <a:schemeClr val="dk1"/>
              </a:solidFill>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Roboto" panose="02000000000000000000" pitchFamily="2" charset="0"/>
        <a:ea typeface="Roboto" panose="02000000000000000000"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40" name="Google Shape;64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1"/>
        <p:cNvGrpSpPr/>
        <p:nvPr/>
      </p:nvGrpSpPr>
      <p:grpSpPr>
        <a:xfrm>
          <a:off x="0" y="0"/>
          <a:ext cx="0" cy="0"/>
          <a:chOff x="0" y="0"/>
          <a:chExt cx="0" cy="0"/>
        </a:xfrm>
      </p:grpSpPr>
      <p:sp>
        <p:nvSpPr>
          <p:cNvPr id="762" name="Google Shape;762;g384c977067b_1_28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3" name="Google Shape;763;g384c977067b_1_2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5" name="Google Shape;72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Clr>
                <a:schemeClr val="dk1"/>
              </a:buClr>
              <a:buSzPts val="1800"/>
              <a:buFont typeface="Arial"/>
              <a:buChar char="•"/>
            </a:pPr>
            <a:r>
              <a:rPr lang="en-US" sz="1800">
                <a:latin typeface="Roboto" panose="02000000000000000000" pitchFamily="2" charset="0"/>
                <a:ea typeface="Roboto" panose="02000000000000000000" pitchFamily="2" charset="0"/>
              </a:rPr>
              <a:t>The size of each data fragment is the size of each UDP packet size, which is 4KB in our experiment. This is tunable parameter in our approach. </a:t>
            </a:r>
            <a:endParaRPr>
              <a:latin typeface="Roboto" panose="02000000000000000000" pitchFamily="2" charset="0"/>
              <a:ea typeface="Roboto" panose="02000000000000000000" pitchFamily="2" charset="0"/>
            </a:endParaRPr>
          </a:p>
          <a:p>
            <a:pPr marL="285750" lvl="0" indent="-285750" algn="l" rtl="0">
              <a:spcBef>
                <a:spcPts val="0"/>
              </a:spcBef>
              <a:spcAft>
                <a:spcPts val="0"/>
              </a:spcAft>
              <a:buClr>
                <a:schemeClr val="dk1"/>
              </a:buClr>
              <a:buSzPts val="1800"/>
              <a:buFont typeface="Arial"/>
              <a:buChar char="•"/>
            </a:pPr>
            <a:r>
              <a:rPr lang="en-US" sz="1800" b="1">
                <a:latin typeface="Roboto" panose="02000000000000000000" pitchFamily="2" charset="0"/>
                <a:ea typeface="Roboto" panose="02000000000000000000" pitchFamily="2" charset="0"/>
              </a:rPr>
              <a:t>K+M=32</a:t>
            </a:r>
            <a:r>
              <a:rPr lang="en-US" sz="1800">
                <a:latin typeface="Roboto" panose="02000000000000000000" pitchFamily="2" charset="0"/>
                <a:ea typeface="Roboto" panose="02000000000000000000" pitchFamily="2" charset="0"/>
              </a:rPr>
              <a:t>. This is the </a:t>
            </a:r>
            <a:r>
              <a:rPr lang="en-US" sz="1800" b="1">
                <a:latin typeface="Roboto" panose="02000000000000000000" pitchFamily="2" charset="0"/>
                <a:ea typeface="Roboto" panose="02000000000000000000" pitchFamily="2" charset="0"/>
              </a:rPr>
              <a:t>maximum</a:t>
            </a:r>
            <a:r>
              <a:rPr lang="en-US" sz="1800">
                <a:latin typeface="Roboto" panose="02000000000000000000" pitchFamily="2" charset="0"/>
                <a:ea typeface="Roboto" panose="02000000000000000000" pitchFamily="2" charset="0"/>
              </a:rPr>
              <a:t> fragments that the external EC library we use can support for each encoding process. </a:t>
            </a:r>
            <a:endParaRPr>
              <a:latin typeface="Roboto" panose="02000000000000000000" pitchFamily="2" charset="0"/>
              <a:ea typeface="Roboto" panose="02000000000000000000" pitchFamily="2" charset="0"/>
            </a:endParaRPr>
          </a:p>
          <a:p>
            <a:pPr marL="0" lvl="0" indent="0" algn="l" rtl="0">
              <a:spcBef>
                <a:spcPts val="0"/>
              </a:spcBef>
              <a:spcAft>
                <a:spcPts val="0"/>
              </a:spcAft>
              <a:buNone/>
            </a:pPr>
            <a:r>
              <a:rPr lang="en-US" sz="1800">
                <a:latin typeface="Roboto" panose="02000000000000000000" pitchFamily="2" charset="0"/>
                <a:ea typeface="Roboto" panose="02000000000000000000" pitchFamily="2" charset="0"/>
              </a:rPr>
              <a:t>In this example, for the first level, as long as no more than 4 fragments are lost within each FTG, the data can be fully recovered. Similarly, lost fragments at levels 2 and 3 can be recovered using parity fragments. However, at level 4, if 2 fragments are lost from an FTG, recovery is not possible due to the single parity fragment. If retransmission is not enabled, only the top three levels can be used for reconstruction within error bound </a:t>
            </a:r>
            <a:r>
              <a:rPr lang="en-US" sz="1800" i="0">
                <a:latin typeface="Cambria Math"/>
                <a:ea typeface="Cambria Math"/>
                <a:cs typeface="Cambria Math"/>
                <a:sym typeface="Cambria Math"/>
              </a:rPr>
              <a:t>𝜀_</a:t>
            </a:r>
            <a:r>
              <a:rPr lang="en-US" sz="1800" b="0" i="0">
                <a:latin typeface="Cambria Math"/>
                <a:ea typeface="Cambria Math"/>
                <a:cs typeface="Cambria Math"/>
                <a:sym typeface="Cambria Math"/>
              </a:rPr>
              <a:t>3</a:t>
            </a:r>
            <a:r>
              <a:rPr lang="en-US" sz="1800">
                <a:latin typeface="Roboto" panose="02000000000000000000" pitchFamily="2" charset="0"/>
                <a:ea typeface="Roboto" panose="02000000000000000000" pitchFamily="2" charset="0"/>
              </a:rPr>
              <a:t>. The number of parity fragments at each level can be adjusted based on user requirements.</a:t>
            </a:r>
            <a:endParaRPr>
              <a:latin typeface="Roboto" panose="02000000000000000000" pitchFamily="2" charset="0"/>
              <a:ea typeface="Roboto" panose="02000000000000000000" pitchFamily="2" charset="0"/>
            </a:endParaRPr>
          </a:p>
        </p:txBody>
      </p:sp>
      <p:sp>
        <p:nvSpPr>
          <p:cNvPr id="726" name="Google Shape;726;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latin typeface="Roboto" panose="02000000000000000000" pitchFamily="2" charset="0"/>
                <a:ea typeface="Roboto" panose="02000000000000000000" pitchFamily="2" charset="0"/>
              </a:rPr>
              <a:t>14</a:t>
            </a:fld>
            <a:endParaRPr>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5967880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73" name="Google Shape;67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03174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a:extLst>
            <a:ext uri="{FF2B5EF4-FFF2-40B4-BE49-F238E27FC236}">
              <a16:creationId xmlns:a16="http://schemas.microsoft.com/office/drawing/2014/main" id="{3A9B49EE-F5CC-84D3-02ED-12B82E3999A4}"/>
            </a:ext>
          </a:extLst>
        </p:cNvPr>
        <p:cNvGrpSpPr/>
        <p:nvPr/>
      </p:nvGrpSpPr>
      <p:grpSpPr>
        <a:xfrm>
          <a:off x="0" y="0"/>
          <a:ext cx="0" cy="0"/>
          <a:chOff x="0" y="0"/>
          <a:chExt cx="0" cy="0"/>
        </a:xfrm>
      </p:grpSpPr>
      <p:sp>
        <p:nvSpPr>
          <p:cNvPr id="666" name="Google Shape;666;p4:notes">
            <a:extLst>
              <a:ext uri="{FF2B5EF4-FFF2-40B4-BE49-F238E27FC236}">
                <a16:creationId xmlns:a16="http://schemas.microsoft.com/office/drawing/2014/main" id="{44289771-E650-046C-122A-BB478FA04F22}"/>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67" name="Google Shape;667;p4:notes">
            <a:extLst>
              <a:ext uri="{FF2B5EF4-FFF2-40B4-BE49-F238E27FC236}">
                <a16:creationId xmlns:a16="http://schemas.microsoft.com/office/drawing/2014/main" id="{F5B338A8-9BE3-51AD-9956-5CA78F7984A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90509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49" name="Google Shape;64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Google Shape;65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55" name="Google Shape;65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g38e55920c70_0_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61" name="Google Shape;661;g38e55920c70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a:extLst>
            <a:ext uri="{FF2B5EF4-FFF2-40B4-BE49-F238E27FC236}">
              <a16:creationId xmlns:a16="http://schemas.microsoft.com/office/drawing/2014/main" id="{BD6DEFC1-37D3-5FBC-4D59-72D7FE27D324}"/>
            </a:ext>
          </a:extLst>
        </p:cNvPr>
        <p:cNvGrpSpPr/>
        <p:nvPr/>
      </p:nvGrpSpPr>
      <p:grpSpPr>
        <a:xfrm>
          <a:off x="0" y="0"/>
          <a:ext cx="0" cy="0"/>
          <a:chOff x="0" y="0"/>
          <a:chExt cx="0" cy="0"/>
        </a:xfrm>
      </p:grpSpPr>
      <p:sp>
        <p:nvSpPr>
          <p:cNvPr id="666" name="Google Shape;666;p4:notes">
            <a:extLst>
              <a:ext uri="{FF2B5EF4-FFF2-40B4-BE49-F238E27FC236}">
                <a16:creationId xmlns:a16="http://schemas.microsoft.com/office/drawing/2014/main" id="{5CBCDCCB-EE74-D696-1A66-5C575FE71011}"/>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67" name="Google Shape;667;p4:notes">
            <a:extLst>
              <a:ext uri="{FF2B5EF4-FFF2-40B4-BE49-F238E27FC236}">
                <a16:creationId xmlns:a16="http://schemas.microsoft.com/office/drawing/2014/main" id="{8E33EFA0-8888-CC6B-006D-0A71DB7A74E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4544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9"/>
        <p:cNvGrpSpPr/>
        <p:nvPr/>
      </p:nvGrpSpPr>
      <p:grpSpPr>
        <a:xfrm>
          <a:off x="0" y="0"/>
          <a:ext cx="0" cy="0"/>
          <a:chOff x="0" y="0"/>
          <a:chExt cx="0" cy="0"/>
        </a:xfrm>
      </p:grpSpPr>
      <p:sp>
        <p:nvSpPr>
          <p:cNvPr id="760" name="Google Shape;760;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761" name="Google Shape;76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7187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Google Shape;768;g384c977067b_1_28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769" name="Google Shape;769;g384c977067b_1_2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9485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09" name="Google Shape;809;g384c977067b_1_3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810" name="Google Shape;810;g384c977067b_1_3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6962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a:extLst>
            <a:ext uri="{FF2B5EF4-FFF2-40B4-BE49-F238E27FC236}">
              <a16:creationId xmlns:a16="http://schemas.microsoft.com/office/drawing/2014/main" id="{FBAF6A9A-CFF8-8EEC-3794-2C3B8D9D6E9B}"/>
            </a:ext>
          </a:extLst>
        </p:cNvPr>
        <p:cNvGrpSpPr/>
        <p:nvPr/>
      </p:nvGrpSpPr>
      <p:grpSpPr>
        <a:xfrm>
          <a:off x="0" y="0"/>
          <a:ext cx="0" cy="0"/>
          <a:chOff x="0" y="0"/>
          <a:chExt cx="0" cy="0"/>
        </a:xfrm>
      </p:grpSpPr>
      <p:sp>
        <p:nvSpPr>
          <p:cNvPr id="666" name="Google Shape;666;p4:notes">
            <a:extLst>
              <a:ext uri="{FF2B5EF4-FFF2-40B4-BE49-F238E27FC236}">
                <a16:creationId xmlns:a16="http://schemas.microsoft.com/office/drawing/2014/main" id="{B31633B6-DCA9-23CA-2E36-376872CA8FFF}"/>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667" name="Google Shape;667;p4:notes">
            <a:extLst>
              <a:ext uri="{FF2B5EF4-FFF2-40B4-BE49-F238E27FC236}">
                <a16:creationId xmlns:a16="http://schemas.microsoft.com/office/drawing/2014/main" id="{3A464A09-C5DF-D664-D2A0-185D53F9DBD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21502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Standard">
  <p:cSld name="Title - Standard">
    <p:spTree>
      <p:nvGrpSpPr>
        <p:cNvPr id="1" name="Shape 15"/>
        <p:cNvGrpSpPr/>
        <p:nvPr/>
      </p:nvGrpSpPr>
      <p:grpSpPr>
        <a:xfrm>
          <a:off x="0" y="0"/>
          <a:ext cx="0" cy="0"/>
          <a:chOff x="0" y="0"/>
          <a:chExt cx="0" cy="0"/>
        </a:xfrm>
      </p:grpSpPr>
      <p:pic>
        <p:nvPicPr>
          <p:cNvPr id="16" name="Google Shape;16;p21" descr="A high angle view of a city&#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7" name="Google Shape;17;p21"/>
          <p:cNvSpPr/>
          <p:nvPr/>
        </p:nvSpPr>
        <p:spPr>
          <a:xfrm>
            <a:off x="896615" y="843778"/>
            <a:ext cx="5199385" cy="5199385"/>
          </a:xfrm>
          <a:prstGeom prst="rect">
            <a:avLst/>
          </a:prstGeom>
          <a:solidFill>
            <a:schemeClr val="lt1">
              <a:alpha val="8784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Roboto"/>
              <a:ea typeface="Roboto"/>
              <a:cs typeface="Roboto"/>
              <a:sym typeface="Roboto"/>
            </a:endParaRPr>
          </a:p>
        </p:txBody>
      </p:sp>
      <p:sp>
        <p:nvSpPr>
          <p:cNvPr id="18" name="Google Shape;18;p21"/>
          <p:cNvSpPr txBox="1">
            <a:spLocks noGrp="1"/>
          </p:cNvSpPr>
          <p:nvPr>
            <p:ph type="ctrTitle"/>
          </p:nvPr>
        </p:nvSpPr>
        <p:spPr>
          <a:xfrm>
            <a:off x="1215450" y="2254309"/>
            <a:ext cx="4517136" cy="997196"/>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dk1"/>
              </a:buClr>
              <a:buSzPts val="3600"/>
              <a:buFont typeface="Roboto"/>
              <a:buNone/>
              <a:defRPr sz="3600" b="1">
                <a:solidFill>
                  <a:schemeClr val="dk1"/>
                </a:solidFill>
              </a:defRPr>
            </a:lvl1pPr>
            <a:lvl2pPr lvl="1">
              <a:spcBef>
                <a:spcPts val="6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1"/>
          <p:cNvSpPr txBox="1">
            <a:spLocks noGrp="1"/>
          </p:cNvSpPr>
          <p:nvPr>
            <p:ph type="subTitle" idx="1"/>
          </p:nvPr>
        </p:nvSpPr>
        <p:spPr>
          <a:xfrm>
            <a:off x="1215450" y="4031052"/>
            <a:ext cx="4517136" cy="193899"/>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dk1"/>
              </a:buClr>
              <a:buSzPts val="1400"/>
              <a:buNone/>
              <a:defRPr sz="1400" b="1">
                <a:solidFill>
                  <a:schemeClr val="dk1"/>
                </a:solidFill>
              </a:defRPr>
            </a:lvl1pPr>
            <a:lvl2pPr lvl="1" algn="ctr">
              <a:lnSpc>
                <a:spcPct val="90000"/>
              </a:lnSpc>
              <a:spcBef>
                <a:spcPts val="1200"/>
              </a:spcBef>
              <a:spcAft>
                <a:spcPts val="0"/>
              </a:spcAft>
              <a:buClr>
                <a:schemeClr val="dk1"/>
              </a:buClr>
              <a:buSzPts val="2000"/>
              <a:buNone/>
              <a:defRPr sz="2000"/>
            </a:lvl2pPr>
            <a:lvl3pPr lvl="2" algn="ctr">
              <a:lnSpc>
                <a:spcPct val="90000"/>
              </a:lnSpc>
              <a:spcBef>
                <a:spcPts val="1200"/>
              </a:spcBef>
              <a:spcAft>
                <a:spcPts val="0"/>
              </a:spcAft>
              <a:buClr>
                <a:schemeClr val="dk1"/>
              </a:buClr>
              <a:buSzPts val="1800"/>
              <a:buNone/>
              <a:defRPr sz="1800"/>
            </a:lvl3pPr>
            <a:lvl4pPr lvl="3" algn="ctr">
              <a:lnSpc>
                <a:spcPct val="90000"/>
              </a:lnSpc>
              <a:spcBef>
                <a:spcPts val="1200"/>
              </a:spcBef>
              <a:spcAft>
                <a:spcPts val="0"/>
              </a:spcAft>
              <a:buClr>
                <a:schemeClr val="dk1"/>
              </a:buClr>
              <a:buSzPts val="1600"/>
              <a:buNone/>
              <a:defRPr sz="1600"/>
            </a:lvl4pPr>
            <a:lvl5pPr lvl="4" algn="ctr">
              <a:lnSpc>
                <a:spcPct val="90000"/>
              </a:lnSpc>
              <a:spcBef>
                <a:spcPts val="12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1"/>
          <p:cNvSpPr txBox="1">
            <a:spLocks noGrp="1"/>
          </p:cNvSpPr>
          <p:nvPr>
            <p:ph type="body" idx="2"/>
          </p:nvPr>
        </p:nvSpPr>
        <p:spPr>
          <a:xfrm>
            <a:off x="1215450" y="1934670"/>
            <a:ext cx="4517136" cy="1938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1400"/>
              <a:buNone/>
              <a:defRPr sz="1400" b="0" i="0">
                <a:solidFill>
                  <a:schemeClr val="dk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400"/>
              <a:buNone/>
              <a:defRPr sz="1400">
                <a:solidFill>
                  <a:schemeClr val="lt1"/>
                </a:solidFill>
              </a:defRPr>
            </a:lvl2pPr>
            <a:lvl3pPr marL="1371600" lvl="2" indent="-228600" algn="ctr">
              <a:lnSpc>
                <a:spcPct val="90000"/>
              </a:lnSpc>
              <a:spcBef>
                <a:spcPts val="1200"/>
              </a:spcBef>
              <a:spcAft>
                <a:spcPts val="0"/>
              </a:spcAft>
              <a:buClr>
                <a:schemeClr val="lt1"/>
              </a:buClr>
              <a:buSzPts val="1400"/>
              <a:buNone/>
              <a:defRPr sz="1400">
                <a:solidFill>
                  <a:schemeClr val="lt1"/>
                </a:solidFill>
              </a:defRPr>
            </a:lvl3pPr>
            <a:lvl4pPr marL="1828800" lvl="3" indent="-228600" algn="ctr">
              <a:lnSpc>
                <a:spcPct val="90000"/>
              </a:lnSpc>
              <a:spcBef>
                <a:spcPts val="1200"/>
              </a:spcBef>
              <a:spcAft>
                <a:spcPts val="0"/>
              </a:spcAft>
              <a:buClr>
                <a:schemeClr val="lt1"/>
              </a:buClr>
              <a:buSzPts val="1400"/>
              <a:buNone/>
              <a:defRPr sz="1400">
                <a:solidFill>
                  <a:schemeClr val="lt1"/>
                </a:solidFill>
              </a:defRPr>
            </a:lvl4pPr>
            <a:lvl5pPr marL="2286000" lvl="4" indent="-228600" algn="ctr">
              <a:lnSpc>
                <a:spcPct val="90000"/>
              </a:lnSpc>
              <a:spcBef>
                <a:spcPts val="1200"/>
              </a:spcBef>
              <a:spcAft>
                <a:spcPts val="0"/>
              </a:spcAft>
              <a:buClr>
                <a:schemeClr val="lt1"/>
              </a:buClr>
              <a:buSzPts val="1400"/>
              <a:buNone/>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1"/>
          <p:cNvSpPr txBox="1">
            <a:spLocks noGrp="1"/>
          </p:cNvSpPr>
          <p:nvPr>
            <p:ph type="body" idx="3"/>
          </p:nvPr>
        </p:nvSpPr>
        <p:spPr>
          <a:xfrm>
            <a:off x="1215450" y="4383195"/>
            <a:ext cx="4517136" cy="3323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2400"/>
              <a:buNone/>
              <a:defRPr sz="2400" b="0" i="0">
                <a:solidFill>
                  <a:schemeClr val="dk1"/>
                </a:solidFill>
                <a:latin typeface="Roboto Light"/>
                <a:ea typeface="Roboto Light"/>
                <a:cs typeface="Roboto Light"/>
                <a:sym typeface="Roboto Light"/>
              </a:defRPr>
            </a:lvl1pPr>
            <a:lvl2pPr marL="914400" lvl="1" indent="-228600" algn="ctr">
              <a:lnSpc>
                <a:spcPct val="90000"/>
              </a:lnSpc>
              <a:spcBef>
                <a:spcPts val="1200"/>
              </a:spcBef>
              <a:spcAft>
                <a:spcPts val="0"/>
              </a:spcAft>
              <a:buClr>
                <a:schemeClr val="lt1"/>
              </a:buClr>
              <a:buSzPts val="2400"/>
              <a:buNone/>
              <a:defRPr sz="2400">
                <a:solidFill>
                  <a:schemeClr val="lt1"/>
                </a:solidFill>
              </a:defRPr>
            </a:lvl2pPr>
            <a:lvl3pPr marL="1371600" lvl="2" indent="-228600" algn="ctr">
              <a:lnSpc>
                <a:spcPct val="90000"/>
              </a:lnSpc>
              <a:spcBef>
                <a:spcPts val="1200"/>
              </a:spcBef>
              <a:spcAft>
                <a:spcPts val="0"/>
              </a:spcAft>
              <a:buClr>
                <a:schemeClr val="lt1"/>
              </a:buClr>
              <a:buSzPts val="2400"/>
              <a:buNone/>
              <a:defRPr sz="2400">
                <a:solidFill>
                  <a:schemeClr val="lt1"/>
                </a:solidFill>
              </a:defRPr>
            </a:lvl3pPr>
            <a:lvl4pPr marL="1828800" lvl="3" indent="-228600" algn="ctr">
              <a:lnSpc>
                <a:spcPct val="90000"/>
              </a:lnSpc>
              <a:spcBef>
                <a:spcPts val="1200"/>
              </a:spcBef>
              <a:spcAft>
                <a:spcPts val="0"/>
              </a:spcAft>
              <a:buClr>
                <a:schemeClr val="lt1"/>
              </a:buClr>
              <a:buSzPts val="2400"/>
              <a:buNone/>
              <a:defRPr sz="2400">
                <a:solidFill>
                  <a:schemeClr val="lt1"/>
                </a:solidFill>
              </a:defRPr>
            </a:lvl4pPr>
            <a:lvl5pPr marL="2286000" lvl="4" indent="-228600" algn="ctr">
              <a:lnSpc>
                <a:spcPct val="90000"/>
              </a:lnSpc>
              <a:spcBef>
                <a:spcPts val="1200"/>
              </a:spcBef>
              <a:spcAft>
                <a:spcPts val="0"/>
              </a:spcAft>
              <a:buClr>
                <a:schemeClr val="lt1"/>
              </a:buClr>
              <a:buSzPts val="2400"/>
              <a:buNone/>
              <a:defRPr sz="2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21"/>
          <p:cNvSpPr/>
          <p:nvPr/>
        </p:nvSpPr>
        <p:spPr>
          <a:xfrm>
            <a:off x="1215450" y="3780792"/>
            <a:ext cx="854364" cy="71915"/>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274748"/>
              </a:solidFill>
              <a:latin typeface="Roboto"/>
              <a:ea typeface="Roboto"/>
              <a:cs typeface="Roboto"/>
              <a:sym typeface="Roboto"/>
            </a:endParaRPr>
          </a:p>
        </p:txBody>
      </p:sp>
      <p:sp>
        <p:nvSpPr>
          <p:cNvPr id="23" name="Google Shape;23;p21"/>
          <p:cNvSpPr txBox="1">
            <a:spLocks noGrp="1"/>
          </p:cNvSpPr>
          <p:nvPr>
            <p:ph type="body" idx="4"/>
          </p:nvPr>
        </p:nvSpPr>
        <p:spPr>
          <a:xfrm>
            <a:off x="1215450" y="4798918"/>
            <a:ext cx="4517136" cy="2462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200"/>
              </a:spcBef>
              <a:spcAft>
                <a:spcPts val="0"/>
              </a:spcAft>
              <a:buClr>
                <a:schemeClr val="dk1"/>
              </a:buClr>
              <a:buSzPts val="1600"/>
              <a:buNone/>
              <a:defRPr sz="1600" b="0" i="0">
                <a:solidFill>
                  <a:schemeClr val="dk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2pPr>
            <a:lvl3pPr marL="1371600" lvl="2"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3pPr>
            <a:lvl4pPr marL="1828800" lvl="3"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4pPr>
            <a:lvl5pPr marL="2286000" lvl="4"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24" name="Google Shape;24;p21"/>
          <p:cNvGrpSpPr/>
          <p:nvPr/>
        </p:nvGrpSpPr>
        <p:grpSpPr>
          <a:xfrm>
            <a:off x="1168862" y="5406470"/>
            <a:ext cx="4834263" cy="369332"/>
            <a:chOff x="1168862" y="5508070"/>
            <a:chExt cx="4834263" cy="369332"/>
          </a:xfrm>
        </p:grpSpPr>
        <p:pic>
          <p:nvPicPr>
            <p:cNvPr id="25" name="Google Shape;25;p21"/>
            <p:cNvPicPr preferRelativeResize="0"/>
            <p:nvPr/>
          </p:nvPicPr>
          <p:blipFill rotWithShape="1">
            <a:blip r:embed="rId3">
              <a:alphaModFix/>
            </a:blip>
            <a:srcRect/>
            <a:stretch/>
          </p:blipFill>
          <p:spPr>
            <a:xfrm>
              <a:off x="1168862" y="5508070"/>
              <a:ext cx="1311127" cy="316213"/>
            </a:xfrm>
            <a:prstGeom prst="rect">
              <a:avLst/>
            </a:prstGeom>
            <a:noFill/>
            <a:ln>
              <a:noFill/>
            </a:ln>
          </p:spPr>
        </p:pic>
        <p:sp>
          <p:nvSpPr>
            <p:cNvPr id="26" name="Google Shape;26;p21"/>
            <p:cNvSpPr txBox="1"/>
            <p:nvPr/>
          </p:nvSpPr>
          <p:spPr>
            <a:xfrm>
              <a:off x="2561071" y="5508070"/>
              <a:ext cx="344205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0" i="0" u="none" strike="noStrike" cap="none">
                  <a:solidFill>
                    <a:schemeClr val="dk1"/>
                  </a:solidFill>
                  <a:latin typeface="Roboto"/>
                  <a:ea typeface="Roboto"/>
                  <a:cs typeface="Roboto"/>
                  <a:sym typeface="Roboto"/>
                </a:rPr>
                <a:t>ORNL IS MANAGED BY UT-BATTELLE LLC </a:t>
              </a:r>
              <a:br>
                <a:rPr lang="en-US" sz="900" b="0" i="0" u="none" strike="noStrike" cap="none">
                  <a:solidFill>
                    <a:schemeClr val="dk1"/>
                  </a:solidFill>
                  <a:latin typeface="Roboto"/>
                  <a:ea typeface="Roboto"/>
                  <a:cs typeface="Roboto"/>
                  <a:sym typeface="Roboto"/>
                </a:rPr>
              </a:br>
              <a:r>
                <a:rPr lang="en-US" sz="900" b="0" i="0" u="none" strike="noStrike" cap="none">
                  <a:solidFill>
                    <a:schemeClr val="dk1"/>
                  </a:solidFill>
                  <a:latin typeface="Roboto"/>
                  <a:ea typeface="Roboto"/>
                  <a:cs typeface="Roboto"/>
                  <a:sym typeface="Roboto"/>
                </a:rPr>
                <a:t>FOR THE US DEPARTMENT OF ENERGY</a:t>
              </a:r>
              <a:endParaRPr>
                <a:latin typeface="Roboto" panose="02000000000000000000" pitchFamily="2" charset="0"/>
                <a:ea typeface="Roboto" panose="02000000000000000000" pitchFamily="2" charset="0"/>
              </a:endParaRPr>
            </a:p>
          </p:txBody>
        </p:sp>
      </p:grpSp>
      <p:pic>
        <p:nvPicPr>
          <p:cNvPr id="27" name="Google Shape;27;p21"/>
          <p:cNvPicPr preferRelativeResize="0"/>
          <p:nvPr/>
        </p:nvPicPr>
        <p:blipFill rotWithShape="1">
          <a:blip r:embed="rId4">
            <a:alphaModFix/>
          </a:blip>
          <a:srcRect/>
          <a:stretch/>
        </p:blipFill>
        <p:spPr>
          <a:xfrm>
            <a:off x="1228108" y="1141396"/>
            <a:ext cx="1780479" cy="42801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3-Agenda">
  <p:cSld name="3-Agenda">
    <p:spTree>
      <p:nvGrpSpPr>
        <p:cNvPr id="1" name="Shape 118"/>
        <p:cNvGrpSpPr/>
        <p:nvPr/>
      </p:nvGrpSpPr>
      <p:grpSpPr>
        <a:xfrm>
          <a:off x="0" y="0"/>
          <a:ext cx="0" cy="0"/>
          <a:chOff x="0" y="0"/>
          <a:chExt cx="0" cy="0"/>
        </a:xfrm>
      </p:grpSpPr>
      <p:sp>
        <p:nvSpPr>
          <p:cNvPr id="119" name="Google Shape;119;p32"/>
          <p:cNvSpPr/>
          <p:nvPr/>
        </p:nvSpPr>
        <p:spPr>
          <a:xfrm>
            <a:off x="0" y="0"/>
            <a:ext cx="12192000" cy="6858000"/>
          </a:xfrm>
          <a:custGeom>
            <a:avLst/>
            <a:gdLst/>
            <a:ahLst/>
            <a:cxnLst/>
            <a:rect l="l" t="t" r="r" b="b"/>
            <a:pathLst>
              <a:path w="12192000" h="6858000" extrusionOk="0">
                <a:moveTo>
                  <a:pt x="0" y="0"/>
                </a:moveTo>
                <a:lnTo>
                  <a:pt x="12192000" y="0"/>
                </a:lnTo>
                <a:lnTo>
                  <a:pt x="12192000" y="6858000"/>
                </a:lnTo>
                <a:lnTo>
                  <a:pt x="0" y="685800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120" name="Google Shape;120;p32"/>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21" name="Google Shape;121;p32"/>
          <p:cNvPicPr preferRelativeResize="0"/>
          <p:nvPr/>
        </p:nvPicPr>
        <p:blipFill rotWithShape="1">
          <a:blip r:embed="rId2">
            <a:alphaModFix/>
          </a:blip>
          <a:srcRect/>
          <a:stretch/>
        </p:blipFill>
        <p:spPr>
          <a:xfrm>
            <a:off x="314693" y="6431818"/>
            <a:ext cx="1188988" cy="285824"/>
          </a:xfrm>
          <a:prstGeom prst="rect">
            <a:avLst/>
          </a:prstGeom>
          <a:noFill/>
          <a:ln>
            <a:noFill/>
          </a:ln>
        </p:spPr>
      </p:pic>
      <p:sp>
        <p:nvSpPr>
          <p:cNvPr id="122" name="Google Shape;122;p32"/>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3" name="Google Shape;123;p32"/>
          <p:cNvSpPr txBox="1">
            <a:spLocks noGrp="1"/>
          </p:cNvSpPr>
          <p:nvPr>
            <p:ph type="body" idx="1"/>
          </p:nvPr>
        </p:nvSpPr>
        <p:spPr>
          <a:xfrm>
            <a:off x="2236835" y="1608129"/>
            <a:ext cx="2224560" cy="1937083"/>
          </a:xfrm>
          <a:prstGeom prst="rect">
            <a:avLst/>
          </a:prstGeom>
          <a:solidFill>
            <a:schemeClr val="accent6"/>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32"/>
          <p:cNvSpPr txBox="1">
            <a:spLocks noGrp="1"/>
          </p:cNvSpPr>
          <p:nvPr>
            <p:ph type="body" idx="2"/>
          </p:nvPr>
        </p:nvSpPr>
        <p:spPr>
          <a:xfrm>
            <a:off x="4978495" y="1608129"/>
            <a:ext cx="2224560" cy="1937083"/>
          </a:xfrm>
          <a:prstGeom prst="rect">
            <a:avLst/>
          </a:prstGeom>
          <a:solidFill>
            <a:schemeClr val="dk2"/>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32"/>
          <p:cNvSpPr txBox="1">
            <a:spLocks noGrp="1"/>
          </p:cNvSpPr>
          <p:nvPr>
            <p:ph type="body" idx="3"/>
          </p:nvPr>
        </p:nvSpPr>
        <p:spPr>
          <a:xfrm>
            <a:off x="7781709" y="1608129"/>
            <a:ext cx="2224560" cy="1937083"/>
          </a:xfrm>
          <a:prstGeom prst="rect">
            <a:avLst/>
          </a:prstGeom>
          <a:solidFill>
            <a:schemeClr val="accent2"/>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32"/>
          <p:cNvSpPr txBox="1">
            <a:spLocks noGrp="1"/>
          </p:cNvSpPr>
          <p:nvPr>
            <p:ph type="body" idx="4"/>
          </p:nvPr>
        </p:nvSpPr>
        <p:spPr>
          <a:xfrm>
            <a:off x="2236835" y="3893496"/>
            <a:ext cx="2224560" cy="1937083"/>
          </a:xfrm>
          <a:prstGeom prst="rect">
            <a:avLst/>
          </a:prstGeom>
          <a:solidFill>
            <a:schemeClr val="accent3"/>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7" name="Google Shape;127;p32"/>
          <p:cNvSpPr txBox="1">
            <a:spLocks noGrp="1"/>
          </p:cNvSpPr>
          <p:nvPr>
            <p:ph type="body" idx="5"/>
          </p:nvPr>
        </p:nvSpPr>
        <p:spPr>
          <a:xfrm>
            <a:off x="4978495" y="3893496"/>
            <a:ext cx="2224560" cy="1937083"/>
          </a:xfrm>
          <a:prstGeom prst="rect">
            <a:avLst/>
          </a:prstGeom>
          <a:solidFill>
            <a:schemeClr val="accent4"/>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8" name="Google Shape;128;p32"/>
          <p:cNvSpPr txBox="1">
            <a:spLocks noGrp="1"/>
          </p:cNvSpPr>
          <p:nvPr>
            <p:ph type="body" idx="6"/>
          </p:nvPr>
        </p:nvSpPr>
        <p:spPr>
          <a:xfrm>
            <a:off x="7781709" y="3893496"/>
            <a:ext cx="2224560" cy="1937083"/>
          </a:xfrm>
          <a:prstGeom prst="rect">
            <a:avLst/>
          </a:prstGeom>
          <a:solidFill>
            <a:schemeClr val="accent5"/>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4-Agenda">
  <p:cSld name="1_4-Agenda">
    <p:spTree>
      <p:nvGrpSpPr>
        <p:cNvPr id="1" name="Shape 129"/>
        <p:cNvGrpSpPr/>
        <p:nvPr/>
      </p:nvGrpSpPr>
      <p:grpSpPr>
        <a:xfrm>
          <a:off x="0" y="0"/>
          <a:ext cx="0" cy="0"/>
          <a:chOff x="0" y="0"/>
          <a:chExt cx="0" cy="0"/>
        </a:xfrm>
      </p:grpSpPr>
      <p:sp>
        <p:nvSpPr>
          <p:cNvPr id="130" name="Google Shape;130;p33"/>
          <p:cNvSpPr/>
          <p:nvPr/>
        </p:nvSpPr>
        <p:spPr>
          <a:xfrm>
            <a:off x="0" y="0"/>
            <a:ext cx="12192000" cy="6858000"/>
          </a:xfrm>
          <a:custGeom>
            <a:avLst/>
            <a:gdLst/>
            <a:ahLst/>
            <a:cxnLst/>
            <a:rect l="l" t="t" r="r" b="b"/>
            <a:pathLst>
              <a:path w="12192000" h="6858000" extrusionOk="0">
                <a:moveTo>
                  <a:pt x="0" y="0"/>
                </a:moveTo>
                <a:lnTo>
                  <a:pt x="12192000" y="0"/>
                </a:lnTo>
                <a:lnTo>
                  <a:pt x="12192000" y="6858000"/>
                </a:lnTo>
                <a:lnTo>
                  <a:pt x="0" y="685800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131" name="Google Shape;131;p33"/>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32" name="Google Shape;132;p33"/>
          <p:cNvPicPr preferRelativeResize="0"/>
          <p:nvPr/>
        </p:nvPicPr>
        <p:blipFill rotWithShape="1">
          <a:blip r:embed="rId2">
            <a:alphaModFix/>
          </a:blip>
          <a:srcRect/>
          <a:stretch/>
        </p:blipFill>
        <p:spPr>
          <a:xfrm>
            <a:off x="314693" y="6431818"/>
            <a:ext cx="1188988" cy="285824"/>
          </a:xfrm>
          <a:prstGeom prst="rect">
            <a:avLst/>
          </a:prstGeom>
          <a:noFill/>
          <a:ln>
            <a:noFill/>
          </a:ln>
        </p:spPr>
      </p:pic>
      <p:sp>
        <p:nvSpPr>
          <p:cNvPr id="133" name="Google Shape;133;p33"/>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4" name="Google Shape;134;p33"/>
          <p:cNvSpPr txBox="1">
            <a:spLocks noGrp="1"/>
          </p:cNvSpPr>
          <p:nvPr>
            <p:ph type="body" idx="1"/>
          </p:nvPr>
        </p:nvSpPr>
        <p:spPr>
          <a:xfrm>
            <a:off x="831369" y="1608129"/>
            <a:ext cx="2224560" cy="1937083"/>
          </a:xfrm>
          <a:prstGeom prst="rect">
            <a:avLst/>
          </a:prstGeom>
          <a:solidFill>
            <a:schemeClr val="accent6"/>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5" name="Google Shape;135;p33"/>
          <p:cNvSpPr txBox="1">
            <a:spLocks noGrp="1"/>
          </p:cNvSpPr>
          <p:nvPr>
            <p:ph type="body" idx="2"/>
          </p:nvPr>
        </p:nvSpPr>
        <p:spPr>
          <a:xfrm>
            <a:off x="3573029" y="1608129"/>
            <a:ext cx="2224560" cy="1937083"/>
          </a:xfrm>
          <a:prstGeom prst="rect">
            <a:avLst/>
          </a:prstGeom>
          <a:solidFill>
            <a:schemeClr val="dk2"/>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6" name="Google Shape;136;p33"/>
          <p:cNvSpPr txBox="1">
            <a:spLocks noGrp="1"/>
          </p:cNvSpPr>
          <p:nvPr>
            <p:ph type="body" idx="3"/>
          </p:nvPr>
        </p:nvSpPr>
        <p:spPr>
          <a:xfrm>
            <a:off x="6376243" y="1608129"/>
            <a:ext cx="2224560" cy="1937083"/>
          </a:xfrm>
          <a:prstGeom prst="rect">
            <a:avLst/>
          </a:prstGeom>
          <a:solidFill>
            <a:schemeClr val="accent1"/>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7" name="Google Shape;137;p33"/>
          <p:cNvSpPr txBox="1">
            <a:spLocks noGrp="1"/>
          </p:cNvSpPr>
          <p:nvPr>
            <p:ph type="body" idx="4"/>
          </p:nvPr>
        </p:nvSpPr>
        <p:spPr>
          <a:xfrm>
            <a:off x="9117903" y="1608129"/>
            <a:ext cx="2224560" cy="1937083"/>
          </a:xfrm>
          <a:prstGeom prst="rect">
            <a:avLst/>
          </a:prstGeom>
          <a:solidFill>
            <a:schemeClr val="accent2"/>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8" name="Google Shape;138;p33"/>
          <p:cNvSpPr txBox="1">
            <a:spLocks noGrp="1"/>
          </p:cNvSpPr>
          <p:nvPr>
            <p:ph type="body" idx="5"/>
          </p:nvPr>
        </p:nvSpPr>
        <p:spPr>
          <a:xfrm>
            <a:off x="831369" y="3893496"/>
            <a:ext cx="2224560" cy="1937083"/>
          </a:xfrm>
          <a:prstGeom prst="rect">
            <a:avLst/>
          </a:prstGeom>
          <a:solidFill>
            <a:schemeClr val="accent3"/>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9" name="Google Shape;139;p33"/>
          <p:cNvSpPr txBox="1">
            <a:spLocks noGrp="1"/>
          </p:cNvSpPr>
          <p:nvPr>
            <p:ph type="body" idx="6"/>
          </p:nvPr>
        </p:nvSpPr>
        <p:spPr>
          <a:xfrm>
            <a:off x="3573029" y="3893496"/>
            <a:ext cx="2224560" cy="1937083"/>
          </a:xfrm>
          <a:prstGeom prst="rect">
            <a:avLst/>
          </a:prstGeom>
          <a:solidFill>
            <a:schemeClr val="accent4"/>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p33"/>
          <p:cNvSpPr txBox="1">
            <a:spLocks noGrp="1"/>
          </p:cNvSpPr>
          <p:nvPr>
            <p:ph type="body" idx="7"/>
          </p:nvPr>
        </p:nvSpPr>
        <p:spPr>
          <a:xfrm>
            <a:off x="6376243" y="3893496"/>
            <a:ext cx="2224560" cy="1937083"/>
          </a:xfrm>
          <a:prstGeom prst="rect">
            <a:avLst/>
          </a:prstGeom>
          <a:solidFill>
            <a:schemeClr val="accent5"/>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1" name="Google Shape;141;p33"/>
          <p:cNvSpPr txBox="1">
            <a:spLocks noGrp="1"/>
          </p:cNvSpPr>
          <p:nvPr>
            <p:ph type="body" idx="8"/>
          </p:nvPr>
        </p:nvSpPr>
        <p:spPr>
          <a:xfrm>
            <a:off x="9117903" y="3893496"/>
            <a:ext cx="2224560" cy="1937083"/>
          </a:xfrm>
          <a:prstGeom prst="rect">
            <a:avLst/>
          </a:prstGeom>
          <a:solidFill>
            <a:srgbClr val="00866B"/>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genda-SmartArt">
  <p:cSld name="Agenda-SmartArt">
    <p:spTree>
      <p:nvGrpSpPr>
        <p:cNvPr id="1" name="Shape 142"/>
        <p:cNvGrpSpPr/>
        <p:nvPr/>
      </p:nvGrpSpPr>
      <p:grpSpPr>
        <a:xfrm>
          <a:off x="0" y="0"/>
          <a:ext cx="0" cy="0"/>
          <a:chOff x="0" y="0"/>
          <a:chExt cx="0" cy="0"/>
        </a:xfrm>
      </p:grpSpPr>
      <p:sp>
        <p:nvSpPr>
          <p:cNvPr id="143" name="Google Shape;143;p34"/>
          <p:cNvSpPr/>
          <p:nvPr/>
        </p:nvSpPr>
        <p:spPr>
          <a:xfrm>
            <a:off x="0" y="0"/>
            <a:ext cx="12192000" cy="6858000"/>
          </a:xfrm>
          <a:custGeom>
            <a:avLst/>
            <a:gdLst/>
            <a:ahLst/>
            <a:cxnLst/>
            <a:rect l="l" t="t" r="r" b="b"/>
            <a:pathLst>
              <a:path w="12192000" h="6858000" extrusionOk="0">
                <a:moveTo>
                  <a:pt x="0" y="0"/>
                </a:moveTo>
                <a:lnTo>
                  <a:pt x="12192000" y="0"/>
                </a:lnTo>
                <a:lnTo>
                  <a:pt x="12192000" y="6858000"/>
                </a:lnTo>
                <a:lnTo>
                  <a:pt x="0" y="685800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144" name="Google Shape;144;p34"/>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45" name="Google Shape;145;p34"/>
          <p:cNvPicPr preferRelativeResize="0"/>
          <p:nvPr/>
        </p:nvPicPr>
        <p:blipFill rotWithShape="1">
          <a:blip r:embed="rId2">
            <a:alphaModFix/>
          </a:blip>
          <a:srcRect/>
          <a:stretch/>
        </p:blipFill>
        <p:spPr>
          <a:xfrm>
            <a:off x="314693" y="6431818"/>
            <a:ext cx="1188988" cy="285824"/>
          </a:xfrm>
          <a:prstGeom prst="rect">
            <a:avLst/>
          </a:prstGeom>
          <a:noFill/>
          <a:ln>
            <a:noFill/>
          </a:ln>
        </p:spPr>
      </p:pic>
      <p:sp>
        <p:nvSpPr>
          <p:cNvPr id="146" name="Google Shape;146;p34"/>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7" name="Google Shape;147;p34"/>
          <p:cNvSpPr>
            <a:spLocks noGrp="1"/>
          </p:cNvSpPr>
          <p:nvPr>
            <p:ph type="dgm" idx="2"/>
          </p:nvPr>
        </p:nvSpPr>
        <p:spPr>
          <a:xfrm>
            <a:off x="314691" y="1735015"/>
            <a:ext cx="11492431" cy="4407877"/>
          </a:xfrm>
          <a:prstGeom prst="rect">
            <a:avLst/>
          </a:prstGeom>
          <a:noFill/>
          <a:ln>
            <a:noFill/>
          </a:ln>
        </p:spPr>
        <p:txBody>
          <a:bodyPr spcFirstLastPara="1" wrap="square" lIns="0" tIns="0" rIns="0" bIns="0" anchor="t" anchorCtr="0">
            <a:noAutofit/>
          </a:bodyPr>
          <a:lstStyle>
            <a:lvl1pPr marR="0" lvl="0" algn="l" rtl="0">
              <a:lnSpc>
                <a:spcPct val="90000"/>
              </a:lnSpc>
              <a:spcBef>
                <a:spcPts val="1200"/>
              </a:spcBef>
              <a:spcAft>
                <a:spcPts val="0"/>
              </a:spcAft>
              <a:buClr>
                <a:schemeClr val="dk1"/>
              </a:buClr>
              <a:buSzPts val="2200"/>
              <a:buFont typeface="Arial"/>
              <a:buNone/>
              <a:defRPr sz="2200" b="0" i="0" u="none" strike="noStrike" cap="none">
                <a:solidFill>
                  <a:schemeClr val="dk1"/>
                </a:solidFill>
                <a:latin typeface="Roboto"/>
                <a:ea typeface="Roboto"/>
                <a:cs typeface="Roboto"/>
                <a:sym typeface="Roboto"/>
              </a:defRPr>
            </a:lvl1pPr>
            <a:lvl2pPr marR="0" lvl="1" algn="l" rtl="0">
              <a:lnSpc>
                <a:spcPct val="90000"/>
              </a:lnSpc>
              <a:spcBef>
                <a:spcPts val="12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2pPr>
            <a:lvl3pPr marR="0" lvl="2"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3pPr>
            <a:lvl4pPr marR="0" lvl="3"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4pPr>
            <a:lvl5pPr marR="0" lvl="4"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Image series">
  <p:cSld name="1-Image series">
    <p:spTree>
      <p:nvGrpSpPr>
        <p:cNvPr id="1" name="Shape 148"/>
        <p:cNvGrpSpPr/>
        <p:nvPr/>
      </p:nvGrpSpPr>
      <p:grpSpPr>
        <a:xfrm>
          <a:off x="0" y="0"/>
          <a:ext cx="0" cy="0"/>
          <a:chOff x="0" y="0"/>
          <a:chExt cx="0" cy="0"/>
        </a:xfrm>
      </p:grpSpPr>
      <p:sp>
        <p:nvSpPr>
          <p:cNvPr id="149" name="Google Shape;149;p35"/>
          <p:cNvSpPr>
            <a:spLocks noGrp="1"/>
          </p:cNvSpPr>
          <p:nvPr>
            <p:ph type="pic" idx="2"/>
          </p:nvPr>
        </p:nvSpPr>
        <p:spPr>
          <a:xfrm>
            <a:off x="7645400" y="-6350"/>
            <a:ext cx="4546600" cy="2155825"/>
          </a:xfrm>
          <a:prstGeom prst="rect">
            <a:avLst/>
          </a:prstGeom>
          <a:solidFill>
            <a:schemeClr val="lt2"/>
          </a:solidFill>
          <a:ln>
            <a:noFill/>
          </a:ln>
        </p:spPr>
      </p:sp>
      <p:sp>
        <p:nvSpPr>
          <p:cNvPr id="150" name="Google Shape;150;p35"/>
          <p:cNvSpPr>
            <a:spLocks noGrp="1"/>
          </p:cNvSpPr>
          <p:nvPr>
            <p:ph type="pic" idx="3"/>
          </p:nvPr>
        </p:nvSpPr>
        <p:spPr>
          <a:xfrm>
            <a:off x="7645400" y="2352675"/>
            <a:ext cx="4546600" cy="2149475"/>
          </a:xfrm>
          <a:prstGeom prst="rect">
            <a:avLst/>
          </a:prstGeom>
          <a:solidFill>
            <a:schemeClr val="lt2"/>
          </a:solidFill>
          <a:ln>
            <a:noFill/>
          </a:ln>
        </p:spPr>
      </p:sp>
      <p:sp>
        <p:nvSpPr>
          <p:cNvPr id="151" name="Google Shape;151;p35"/>
          <p:cNvSpPr>
            <a:spLocks noGrp="1"/>
          </p:cNvSpPr>
          <p:nvPr>
            <p:ph type="pic" idx="4"/>
          </p:nvPr>
        </p:nvSpPr>
        <p:spPr>
          <a:xfrm>
            <a:off x="7645400" y="4703763"/>
            <a:ext cx="4546600" cy="2154237"/>
          </a:xfrm>
          <a:prstGeom prst="rect">
            <a:avLst/>
          </a:prstGeom>
          <a:solidFill>
            <a:schemeClr val="lt2"/>
          </a:solidFill>
          <a:ln>
            <a:noFill/>
          </a:ln>
        </p:spPr>
      </p:sp>
      <p:sp>
        <p:nvSpPr>
          <p:cNvPr id="152" name="Google Shape;152;p35"/>
          <p:cNvSpPr txBox="1">
            <a:spLocks noGrp="1"/>
          </p:cNvSpPr>
          <p:nvPr>
            <p:ph type="title"/>
          </p:nvPr>
        </p:nvSpPr>
        <p:spPr>
          <a:xfrm>
            <a:off x="314693" y="365125"/>
            <a:ext cx="6736022" cy="100647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3200"/>
              <a:buFont typeface="Roboto"/>
              <a:buNone/>
              <a:defRPr b="1">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3" name="Google Shape;153;p35"/>
          <p:cNvSpPr txBox="1">
            <a:spLocks noGrp="1"/>
          </p:cNvSpPr>
          <p:nvPr>
            <p:ph type="body" idx="1"/>
          </p:nvPr>
        </p:nvSpPr>
        <p:spPr>
          <a:xfrm>
            <a:off x="314693" y="1817559"/>
            <a:ext cx="6763894" cy="4324823"/>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2000"/>
              <a:buNone/>
              <a:defRPr sz="2000">
                <a:solidFill>
                  <a:schemeClr val="dk1"/>
                </a:solidFill>
              </a:defRPr>
            </a:lvl1pPr>
            <a:lvl2pPr marL="914400" lvl="1" indent="-342900" algn="l">
              <a:lnSpc>
                <a:spcPct val="90000"/>
              </a:lnSpc>
              <a:spcBef>
                <a:spcPts val="1200"/>
              </a:spcBef>
              <a:spcAft>
                <a:spcPts val="0"/>
              </a:spcAft>
              <a:buClr>
                <a:schemeClr val="dk1"/>
              </a:buClr>
              <a:buSzPts val="1800"/>
              <a:buChar char="•"/>
              <a:defRPr>
                <a:solidFill>
                  <a:schemeClr val="dk1"/>
                </a:solidFill>
              </a:defRPr>
            </a:lvl2pPr>
            <a:lvl3pPr marL="1371600" lvl="2" indent="-330200" algn="l">
              <a:lnSpc>
                <a:spcPct val="90000"/>
              </a:lnSpc>
              <a:spcBef>
                <a:spcPts val="1200"/>
              </a:spcBef>
              <a:spcAft>
                <a:spcPts val="0"/>
              </a:spcAft>
              <a:buClr>
                <a:schemeClr val="dk1"/>
              </a:buClr>
              <a:buSzPts val="1600"/>
              <a:buChar char="•"/>
              <a:defRPr>
                <a:solidFill>
                  <a:schemeClr val="dk1"/>
                </a:solidFill>
              </a:defRPr>
            </a:lvl3pPr>
            <a:lvl4pPr marL="1828800" lvl="3" indent="-330200" algn="l">
              <a:lnSpc>
                <a:spcPct val="90000"/>
              </a:lnSpc>
              <a:spcBef>
                <a:spcPts val="1200"/>
              </a:spcBef>
              <a:spcAft>
                <a:spcPts val="0"/>
              </a:spcAft>
              <a:buClr>
                <a:schemeClr val="dk1"/>
              </a:buClr>
              <a:buSzPts val="1600"/>
              <a:buChar char="•"/>
              <a:defRPr>
                <a:solidFill>
                  <a:schemeClr val="dk1"/>
                </a:solidFill>
              </a:defRPr>
            </a:lvl4pPr>
            <a:lvl5pPr marL="2286000" lvl="4" indent="-330200" algn="l">
              <a:lnSpc>
                <a:spcPct val="90000"/>
              </a:lnSpc>
              <a:spcBef>
                <a:spcPts val="1200"/>
              </a:spcBef>
              <a:spcAft>
                <a:spcPts val="0"/>
              </a:spcAft>
              <a:buClr>
                <a:schemeClr val="dk1"/>
              </a:buClr>
              <a:buSzPts val="16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4" name="Google Shape;154;p35"/>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Key image">
  <p:cSld name="Key image">
    <p:spTree>
      <p:nvGrpSpPr>
        <p:cNvPr id="1" name="Shape 155"/>
        <p:cNvGrpSpPr/>
        <p:nvPr/>
      </p:nvGrpSpPr>
      <p:grpSpPr>
        <a:xfrm>
          <a:off x="0" y="0"/>
          <a:ext cx="0" cy="0"/>
          <a:chOff x="0" y="0"/>
          <a:chExt cx="0" cy="0"/>
        </a:xfrm>
      </p:grpSpPr>
      <p:sp>
        <p:nvSpPr>
          <p:cNvPr id="156" name="Google Shape;156;p36"/>
          <p:cNvSpPr/>
          <p:nvPr/>
        </p:nvSpPr>
        <p:spPr>
          <a:xfrm>
            <a:off x="0" y="0"/>
            <a:ext cx="467885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sp>
        <p:nvSpPr>
          <p:cNvPr id="157" name="Google Shape;157;p36"/>
          <p:cNvSpPr txBox="1">
            <a:spLocks noGrp="1"/>
          </p:cNvSpPr>
          <p:nvPr>
            <p:ph type="title"/>
          </p:nvPr>
        </p:nvSpPr>
        <p:spPr>
          <a:xfrm>
            <a:off x="314692" y="365125"/>
            <a:ext cx="3899310" cy="19009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8" name="Google Shape;158;p36"/>
          <p:cNvSpPr txBox="1">
            <a:spLocks noGrp="1"/>
          </p:cNvSpPr>
          <p:nvPr>
            <p:ph type="body" idx="1"/>
          </p:nvPr>
        </p:nvSpPr>
        <p:spPr>
          <a:xfrm>
            <a:off x="314692" y="2631247"/>
            <a:ext cx="3899310" cy="3511136"/>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2000"/>
              <a:buNone/>
              <a:defRPr sz="2000"/>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1200"/>
              </a:spcBef>
              <a:spcAft>
                <a:spcPts val="0"/>
              </a:spcAft>
              <a:buClr>
                <a:schemeClr val="dk1"/>
              </a:buClr>
              <a:buSzPts val="1800"/>
              <a:buChar char="•"/>
              <a:defRPr/>
            </a:lvl3pPr>
            <a:lvl4pPr marL="1828800" lvl="3" indent="-342900" algn="l">
              <a:lnSpc>
                <a:spcPct val="90000"/>
              </a:lnSpc>
              <a:spcBef>
                <a:spcPts val="1200"/>
              </a:spcBef>
              <a:spcAft>
                <a:spcPts val="0"/>
              </a:spcAft>
              <a:buClr>
                <a:schemeClr val="dk1"/>
              </a:buClr>
              <a:buSzPts val="1800"/>
              <a:buChar char="•"/>
              <a:defRPr/>
            </a:lvl4pPr>
            <a:lvl5pPr marL="2286000" lvl="4" indent="-342900" algn="l">
              <a:lnSpc>
                <a:spcPct val="90000"/>
              </a:lnSpc>
              <a:spcBef>
                <a:spcPts val="12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9" name="Google Shape;159;p36"/>
          <p:cNvSpPr>
            <a:spLocks noGrp="1"/>
          </p:cNvSpPr>
          <p:nvPr>
            <p:ph type="pic" idx="2"/>
          </p:nvPr>
        </p:nvSpPr>
        <p:spPr>
          <a:xfrm>
            <a:off x="4678363" y="0"/>
            <a:ext cx="7513637" cy="6858000"/>
          </a:xfrm>
          <a:prstGeom prst="rect">
            <a:avLst/>
          </a:prstGeom>
          <a:noFill/>
          <a:ln>
            <a:noFill/>
          </a:ln>
        </p:spPr>
      </p:sp>
      <p:pic>
        <p:nvPicPr>
          <p:cNvPr id="160" name="Google Shape;160;p36"/>
          <p:cNvPicPr preferRelativeResize="0"/>
          <p:nvPr/>
        </p:nvPicPr>
        <p:blipFill rotWithShape="1">
          <a:blip r:embed="rId2">
            <a:alphaModFix/>
          </a:blip>
          <a:srcRect/>
          <a:stretch/>
        </p:blipFill>
        <p:spPr>
          <a:xfrm>
            <a:off x="314693" y="6431818"/>
            <a:ext cx="1188988" cy="28582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Image series">
  <p:cSld name="2-Image series">
    <p:spTree>
      <p:nvGrpSpPr>
        <p:cNvPr id="1" name="Shape 161"/>
        <p:cNvGrpSpPr/>
        <p:nvPr/>
      </p:nvGrpSpPr>
      <p:grpSpPr>
        <a:xfrm>
          <a:off x="0" y="0"/>
          <a:ext cx="0" cy="0"/>
          <a:chOff x="0" y="0"/>
          <a:chExt cx="0" cy="0"/>
        </a:xfrm>
      </p:grpSpPr>
      <p:sp>
        <p:nvSpPr>
          <p:cNvPr id="162" name="Google Shape;162;p37"/>
          <p:cNvSpPr/>
          <p:nvPr/>
        </p:nvSpPr>
        <p:spPr>
          <a:xfrm>
            <a:off x="0" y="0"/>
            <a:ext cx="12192000" cy="6858000"/>
          </a:xfrm>
          <a:custGeom>
            <a:avLst/>
            <a:gdLst/>
            <a:ahLst/>
            <a:cxnLst/>
            <a:rect l="l" t="t" r="r" b="b"/>
            <a:pathLst>
              <a:path w="12192000" h="6858000" extrusionOk="0">
                <a:moveTo>
                  <a:pt x="0" y="0"/>
                </a:moveTo>
                <a:lnTo>
                  <a:pt x="12192000" y="0"/>
                </a:lnTo>
                <a:lnTo>
                  <a:pt x="12192000" y="6858000"/>
                </a:lnTo>
                <a:lnTo>
                  <a:pt x="0" y="685800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163" name="Google Shape;163;p37"/>
          <p:cNvSpPr>
            <a:spLocks noGrp="1"/>
          </p:cNvSpPr>
          <p:nvPr>
            <p:ph type="pic" idx="2"/>
          </p:nvPr>
        </p:nvSpPr>
        <p:spPr>
          <a:xfrm>
            <a:off x="7642225" y="0"/>
            <a:ext cx="2151063" cy="2151063"/>
          </a:xfrm>
          <a:prstGeom prst="rect">
            <a:avLst/>
          </a:prstGeom>
          <a:solidFill>
            <a:schemeClr val="lt2"/>
          </a:solidFill>
          <a:ln>
            <a:noFill/>
          </a:ln>
        </p:spPr>
      </p:sp>
      <p:sp>
        <p:nvSpPr>
          <p:cNvPr id="164" name="Google Shape;164;p37"/>
          <p:cNvSpPr>
            <a:spLocks noGrp="1"/>
          </p:cNvSpPr>
          <p:nvPr>
            <p:ph type="pic" idx="3"/>
          </p:nvPr>
        </p:nvSpPr>
        <p:spPr>
          <a:xfrm>
            <a:off x="10044833" y="0"/>
            <a:ext cx="2151063" cy="2151063"/>
          </a:xfrm>
          <a:prstGeom prst="rect">
            <a:avLst/>
          </a:prstGeom>
          <a:solidFill>
            <a:schemeClr val="lt2"/>
          </a:solidFill>
          <a:ln>
            <a:noFill/>
          </a:ln>
        </p:spPr>
      </p:sp>
      <p:sp>
        <p:nvSpPr>
          <p:cNvPr id="165" name="Google Shape;165;p37"/>
          <p:cNvSpPr>
            <a:spLocks noGrp="1"/>
          </p:cNvSpPr>
          <p:nvPr>
            <p:ph type="pic" idx="4"/>
          </p:nvPr>
        </p:nvSpPr>
        <p:spPr>
          <a:xfrm>
            <a:off x="7642225" y="2353563"/>
            <a:ext cx="2151063" cy="2151063"/>
          </a:xfrm>
          <a:prstGeom prst="rect">
            <a:avLst/>
          </a:prstGeom>
          <a:solidFill>
            <a:schemeClr val="lt2"/>
          </a:solidFill>
          <a:ln>
            <a:noFill/>
          </a:ln>
        </p:spPr>
      </p:sp>
      <p:sp>
        <p:nvSpPr>
          <p:cNvPr id="166" name="Google Shape;166;p37"/>
          <p:cNvSpPr>
            <a:spLocks noGrp="1"/>
          </p:cNvSpPr>
          <p:nvPr>
            <p:ph type="pic" idx="5"/>
          </p:nvPr>
        </p:nvSpPr>
        <p:spPr>
          <a:xfrm>
            <a:off x="10044833" y="2353563"/>
            <a:ext cx="2151063" cy="2151063"/>
          </a:xfrm>
          <a:prstGeom prst="rect">
            <a:avLst/>
          </a:prstGeom>
          <a:solidFill>
            <a:schemeClr val="lt2"/>
          </a:solidFill>
          <a:ln>
            <a:noFill/>
          </a:ln>
        </p:spPr>
      </p:sp>
      <p:sp>
        <p:nvSpPr>
          <p:cNvPr id="167" name="Google Shape;167;p37"/>
          <p:cNvSpPr>
            <a:spLocks noGrp="1"/>
          </p:cNvSpPr>
          <p:nvPr>
            <p:ph type="pic" idx="6"/>
          </p:nvPr>
        </p:nvSpPr>
        <p:spPr>
          <a:xfrm>
            <a:off x="7642225" y="4706937"/>
            <a:ext cx="2151063" cy="2151063"/>
          </a:xfrm>
          <a:prstGeom prst="rect">
            <a:avLst/>
          </a:prstGeom>
          <a:solidFill>
            <a:schemeClr val="lt2"/>
          </a:solidFill>
          <a:ln>
            <a:noFill/>
          </a:ln>
        </p:spPr>
      </p:sp>
      <p:sp>
        <p:nvSpPr>
          <p:cNvPr id="168" name="Google Shape;168;p37"/>
          <p:cNvSpPr>
            <a:spLocks noGrp="1"/>
          </p:cNvSpPr>
          <p:nvPr>
            <p:ph type="pic" idx="7"/>
          </p:nvPr>
        </p:nvSpPr>
        <p:spPr>
          <a:xfrm>
            <a:off x="10044833" y="4706937"/>
            <a:ext cx="2151063" cy="2151063"/>
          </a:xfrm>
          <a:prstGeom prst="rect">
            <a:avLst/>
          </a:prstGeom>
          <a:solidFill>
            <a:schemeClr val="lt2"/>
          </a:solidFill>
          <a:ln>
            <a:noFill/>
          </a:ln>
        </p:spPr>
      </p:sp>
      <p:sp>
        <p:nvSpPr>
          <p:cNvPr id="169" name="Google Shape;169;p37"/>
          <p:cNvSpPr txBox="1">
            <a:spLocks noGrp="1"/>
          </p:cNvSpPr>
          <p:nvPr>
            <p:ph type="title"/>
          </p:nvPr>
        </p:nvSpPr>
        <p:spPr>
          <a:xfrm>
            <a:off x="314693" y="365125"/>
            <a:ext cx="673602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0" name="Google Shape;170;p37"/>
          <p:cNvSpPr txBox="1">
            <a:spLocks noGrp="1"/>
          </p:cNvSpPr>
          <p:nvPr>
            <p:ph type="body" idx="1"/>
          </p:nvPr>
        </p:nvSpPr>
        <p:spPr>
          <a:xfrm>
            <a:off x="314693" y="1817560"/>
            <a:ext cx="6763894" cy="4354640"/>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lt1"/>
              </a:buClr>
              <a:buSzPts val="1800"/>
              <a:buNone/>
              <a:defRPr sz="1800" b="0" i="0">
                <a:solidFill>
                  <a:schemeClr val="lt1"/>
                </a:solidFill>
                <a:latin typeface="Roboto Light"/>
                <a:ea typeface="Roboto Light"/>
                <a:cs typeface="Roboto Light"/>
                <a:sym typeface="Roboto Light"/>
              </a:defRPr>
            </a:lvl1pPr>
            <a:lvl2pPr marL="914400" lvl="1" indent="-342900" algn="l">
              <a:lnSpc>
                <a:spcPct val="90000"/>
              </a:lnSpc>
              <a:spcBef>
                <a:spcPts val="1200"/>
              </a:spcBef>
              <a:spcAft>
                <a:spcPts val="0"/>
              </a:spcAft>
              <a:buClr>
                <a:schemeClr val="lt1"/>
              </a:buClr>
              <a:buSzPts val="1800"/>
              <a:buChar char="•"/>
              <a:defRPr b="0" i="0">
                <a:solidFill>
                  <a:schemeClr val="lt1"/>
                </a:solidFill>
                <a:latin typeface="Roboto Light"/>
                <a:ea typeface="Roboto Light"/>
                <a:cs typeface="Roboto Light"/>
                <a:sym typeface="Roboto Light"/>
              </a:defRPr>
            </a:lvl2pPr>
            <a:lvl3pPr marL="1371600" lvl="2" indent="-330200" algn="l">
              <a:lnSpc>
                <a:spcPct val="90000"/>
              </a:lnSpc>
              <a:spcBef>
                <a:spcPts val="1200"/>
              </a:spcBef>
              <a:spcAft>
                <a:spcPts val="0"/>
              </a:spcAft>
              <a:buClr>
                <a:schemeClr val="lt1"/>
              </a:buClr>
              <a:buSzPts val="1600"/>
              <a:buChar char="•"/>
              <a:defRPr b="0" i="0">
                <a:solidFill>
                  <a:schemeClr val="lt1"/>
                </a:solidFill>
                <a:latin typeface="Roboto Light"/>
                <a:ea typeface="Roboto Light"/>
                <a:cs typeface="Roboto Light"/>
                <a:sym typeface="Roboto Light"/>
              </a:defRPr>
            </a:lvl3pPr>
            <a:lvl4pPr marL="1828800" lvl="3" indent="-330200" algn="l">
              <a:lnSpc>
                <a:spcPct val="90000"/>
              </a:lnSpc>
              <a:spcBef>
                <a:spcPts val="1200"/>
              </a:spcBef>
              <a:spcAft>
                <a:spcPts val="0"/>
              </a:spcAft>
              <a:buClr>
                <a:schemeClr val="lt1"/>
              </a:buClr>
              <a:buSzPts val="1600"/>
              <a:buChar char="•"/>
              <a:defRPr b="0" i="0">
                <a:solidFill>
                  <a:schemeClr val="lt1"/>
                </a:solidFill>
                <a:latin typeface="Roboto Light"/>
                <a:ea typeface="Roboto Light"/>
                <a:cs typeface="Roboto Light"/>
                <a:sym typeface="Roboto Light"/>
              </a:defRPr>
            </a:lvl4pPr>
            <a:lvl5pPr marL="2286000" lvl="4" indent="-330200" algn="l">
              <a:lnSpc>
                <a:spcPct val="90000"/>
              </a:lnSpc>
              <a:spcBef>
                <a:spcPts val="1200"/>
              </a:spcBef>
              <a:spcAft>
                <a:spcPts val="0"/>
              </a:spcAft>
              <a:buClr>
                <a:schemeClr val="lt1"/>
              </a:buClr>
              <a:buSzPts val="1600"/>
              <a:buChar char="•"/>
              <a:defRPr b="0" i="0">
                <a:solidFill>
                  <a:schemeClr val="lt1"/>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1" name="Google Shape;171;p37"/>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72" name="Google Shape;172;p37"/>
          <p:cNvPicPr preferRelativeResize="0"/>
          <p:nvPr/>
        </p:nvPicPr>
        <p:blipFill rotWithShape="1">
          <a:blip r:embed="rId2">
            <a:alphaModFix/>
          </a:blip>
          <a:srcRect/>
          <a:stretch/>
        </p:blipFill>
        <p:spPr>
          <a:xfrm>
            <a:off x="314693" y="6431818"/>
            <a:ext cx="1188988" cy="285824"/>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Key point">
  <p:cSld name="Key point">
    <p:spTree>
      <p:nvGrpSpPr>
        <p:cNvPr id="1" name="Shape 173"/>
        <p:cNvGrpSpPr/>
        <p:nvPr/>
      </p:nvGrpSpPr>
      <p:grpSpPr>
        <a:xfrm>
          <a:off x="0" y="0"/>
          <a:ext cx="0" cy="0"/>
          <a:chOff x="0" y="0"/>
          <a:chExt cx="0" cy="0"/>
        </a:xfrm>
      </p:grpSpPr>
      <p:pic>
        <p:nvPicPr>
          <p:cNvPr id="174" name="Google Shape;174;p38"/>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75" name="Google Shape;175;p38"/>
          <p:cNvSpPr txBox="1">
            <a:spLocks noGrp="1"/>
          </p:cNvSpPr>
          <p:nvPr>
            <p:ph type="title"/>
          </p:nvPr>
        </p:nvSpPr>
        <p:spPr>
          <a:xfrm>
            <a:off x="573157" y="2624569"/>
            <a:ext cx="11045686" cy="498598"/>
          </a:xfrm>
          <a:prstGeom prst="rect">
            <a:avLst/>
          </a:prstGeom>
          <a:noFill/>
          <a:ln>
            <a:noFill/>
          </a:ln>
        </p:spPr>
        <p:txBody>
          <a:bodyPr spcFirstLastPara="1" wrap="square" lIns="0" tIns="0" rIns="0" bIns="0" anchor="t" anchorCtr="0">
            <a:noAutofit/>
          </a:bodyPr>
          <a:lstStyle>
            <a:lvl1pPr lvl="0" algn="ctr">
              <a:lnSpc>
                <a:spcPct val="90000"/>
              </a:lnSpc>
              <a:spcBef>
                <a:spcPts val="0"/>
              </a:spcBef>
              <a:spcAft>
                <a:spcPts val="0"/>
              </a:spcAft>
              <a:buClr>
                <a:schemeClr val="lt1"/>
              </a:buClr>
              <a:buSzPts val="3600"/>
              <a:buFont typeface="Roboto"/>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6" name="Google Shape;176;p38"/>
          <p:cNvSpPr txBox="1">
            <a:spLocks noGrp="1"/>
          </p:cNvSpPr>
          <p:nvPr>
            <p:ph type="body" idx="1"/>
          </p:nvPr>
        </p:nvSpPr>
        <p:spPr>
          <a:xfrm>
            <a:off x="556069" y="3774422"/>
            <a:ext cx="11062774" cy="249299"/>
          </a:xfrm>
          <a:prstGeom prst="rect">
            <a:avLst/>
          </a:prstGeom>
          <a:noFill/>
          <a:ln>
            <a:noFill/>
          </a:ln>
        </p:spPr>
        <p:txBody>
          <a:bodyPr spcFirstLastPara="1" wrap="square" lIns="0" tIns="0" rIns="0" bIns="0" anchor="t" anchorCtr="0">
            <a:noAutofit/>
          </a:bodyPr>
          <a:lstStyle>
            <a:lvl1pPr marL="457200" lvl="0" indent="-228600" algn="ctr">
              <a:lnSpc>
                <a:spcPct val="90000"/>
              </a:lnSpc>
              <a:spcBef>
                <a:spcPts val="1200"/>
              </a:spcBef>
              <a:spcAft>
                <a:spcPts val="0"/>
              </a:spcAft>
              <a:buClr>
                <a:schemeClr val="lt1"/>
              </a:buClr>
              <a:buSzPts val="1800"/>
              <a:buNone/>
              <a:defRPr sz="1800" b="0" i="0">
                <a:solidFill>
                  <a:schemeClr val="lt1"/>
                </a:solidFill>
                <a:latin typeface="Roboto Light"/>
                <a:ea typeface="Roboto Light"/>
                <a:cs typeface="Roboto Light"/>
                <a:sym typeface="Roboto Light"/>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38"/>
          <p:cNvSpPr/>
          <p:nvPr/>
        </p:nvSpPr>
        <p:spPr>
          <a:xfrm>
            <a:off x="5668818" y="3393042"/>
            <a:ext cx="854364" cy="71915"/>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Roboto"/>
              <a:ea typeface="Roboto"/>
              <a:cs typeface="Roboto"/>
              <a:sym typeface="Roboto"/>
            </a:endParaRPr>
          </a:p>
        </p:txBody>
      </p:sp>
      <p:sp>
        <p:nvSpPr>
          <p:cNvPr id="178" name="Google Shape;178;p38"/>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79" name="Google Shape;179;p38"/>
          <p:cNvPicPr preferRelativeResize="0"/>
          <p:nvPr/>
        </p:nvPicPr>
        <p:blipFill rotWithShape="1">
          <a:blip r:embed="rId3">
            <a:alphaModFix/>
          </a:blip>
          <a:srcRect/>
          <a:stretch/>
        </p:blipFill>
        <p:spPr>
          <a:xfrm>
            <a:off x="314693" y="6431818"/>
            <a:ext cx="1188988" cy="285824"/>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 Gradient">
  <p:cSld name="Title only - Gradient">
    <p:spTree>
      <p:nvGrpSpPr>
        <p:cNvPr id="1" name="Shape 180"/>
        <p:cNvGrpSpPr/>
        <p:nvPr/>
      </p:nvGrpSpPr>
      <p:grpSpPr>
        <a:xfrm>
          <a:off x="0" y="0"/>
          <a:ext cx="0" cy="0"/>
          <a:chOff x="0" y="0"/>
          <a:chExt cx="0" cy="0"/>
        </a:xfrm>
      </p:grpSpPr>
      <p:pic>
        <p:nvPicPr>
          <p:cNvPr id="181" name="Google Shape;181;p39"/>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82" name="Google Shape;182;p39"/>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83" name="Google Shape;183;p39"/>
          <p:cNvPicPr preferRelativeResize="0"/>
          <p:nvPr/>
        </p:nvPicPr>
        <p:blipFill rotWithShape="1">
          <a:blip r:embed="rId3">
            <a:alphaModFix/>
          </a:blip>
          <a:srcRect/>
          <a:stretch/>
        </p:blipFill>
        <p:spPr>
          <a:xfrm>
            <a:off x="314693" y="6431818"/>
            <a:ext cx="1188988" cy="285824"/>
          </a:xfrm>
          <a:prstGeom prst="rect">
            <a:avLst/>
          </a:prstGeom>
          <a:noFill/>
          <a:ln>
            <a:noFill/>
          </a:ln>
        </p:spPr>
      </p:pic>
      <p:sp>
        <p:nvSpPr>
          <p:cNvPr id="184" name="Google Shape;184;p39"/>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2-column">
  <p:cSld name="2-column">
    <p:spTree>
      <p:nvGrpSpPr>
        <p:cNvPr id="1" name="Shape 185"/>
        <p:cNvGrpSpPr/>
        <p:nvPr/>
      </p:nvGrpSpPr>
      <p:grpSpPr>
        <a:xfrm>
          <a:off x="0" y="0"/>
          <a:ext cx="0" cy="0"/>
          <a:chOff x="0" y="0"/>
          <a:chExt cx="0" cy="0"/>
        </a:xfrm>
      </p:grpSpPr>
      <p:sp>
        <p:nvSpPr>
          <p:cNvPr id="186" name="Google Shape;186;p40"/>
          <p:cNvSpPr txBox="1">
            <a:spLocks noGrp="1"/>
          </p:cNvSpPr>
          <p:nvPr>
            <p:ph type="body" idx="1"/>
          </p:nvPr>
        </p:nvSpPr>
        <p:spPr>
          <a:xfrm>
            <a:off x="314692" y="1825625"/>
            <a:ext cx="5563532" cy="413142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1800"/>
              <a:buNone/>
              <a:defRPr sz="1800"/>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1200"/>
              </a:spcBef>
              <a:spcAft>
                <a:spcPts val="0"/>
              </a:spcAft>
              <a:buClr>
                <a:schemeClr val="dk1"/>
              </a:buClr>
              <a:buSzPts val="1800"/>
              <a:buChar char="•"/>
              <a:defRPr/>
            </a:lvl3pPr>
            <a:lvl4pPr marL="1828800" lvl="3" indent="-342900" algn="l">
              <a:lnSpc>
                <a:spcPct val="90000"/>
              </a:lnSpc>
              <a:spcBef>
                <a:spcPts val="1200"/>
              </a:spcBef>
              <a:spcAft>
                <a:spcPts val="0"/>
              </a:spcAft>
              <a:buClr>
                <a:schemeClr val="dk1"/>
              </a:buClr>
              <a:buSzPts val="1800"/>
              <a:buChar char="•"/>
              <a:defRPr/>
            </a:lvl4pPr>
            <a:lvl5pPr marL="2286000" lvl="4" indent="-342900" algn="l">
              <a:lnSpc>
                <a:spcPct val="90000"/>
              </a:lnSpc>
              <a:spcBef>
                <a:spcPts val="12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7" name="Google Shape;187;p40"/>
          <p:cNvSpPr txBox="1">
            <a:spLocks noGrp="1"/>
          </p:cNvSpPr>
          <p:nvPr>
            <p:ph type="body" idx="2"/>
          </p:nvPr>
        </p:nvSpPr>
        <p:spPr>
          <a:xfrm>
            <a:off x="6243592" y="1825625"/>
            <a:ext cx="5563532" cy="413142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1800"/>
              <a:buNone/>
              <a:defRPr sz="1800"/>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1200"/>
              </a:spcBef>
              <a:spcAft>
                <a:spcPts val="0"/>
              </a:spcAft>
              <a:buClr>
                <a:schemeClr val="dk1"/>
              </a:buClr>
              <a:buSzPts val="1800"/>
              <a:buChar char="•"/>
              <a:defRPr/>
            </a:lvl3pPr>
            <a:lvl4pPr marL="1828800" lvl="3" indent="-342900" algn="l">
              <a:lnSpc>
                <a:spcPct val="90000"/>
              </a:lnSpc>
              <a:spcBef>
                <a:spcPts val="1200"/>
              </a:spcBef>
              <a:spcAft>
                <a:spcPts val="0"/>
              </a:spcAft>
              <a:buClr>
                <a:schemeClr val="dk1"/>
              </a:buClr>
              <a:buSzPts val="1800"/>
              <a:buChar char="•"/>
              <a:defRPr/>
            </a:lvl4pPr>
            <a:lvl5pPr marL="2286000" lvl="4" indent="-342900" algn="l">
              <a:lnSpc>
                <a:spcPct val="90000"/>
              </a:lnSpc>
              <a:spcBef>
                <a:spcPts val="12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40"/>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column-bar">
  <p:cSld name="2-column-bar">
    <p:spTree>
      <p:nvGrpSpPr>
        <p:cNvPr id="1" name="Shape 189"/>
        <p:cNvGrpSpPr/>
        <p:nvPr/>
      </p:nvGrpSpPr>
      <p:grpSpPr>
        <a:xfrm>
          <a:off x="0" y="0"/>
          <a:ext cx="0" cy="0"/>
          <a:chOff x="0" y="0"/>
          <a:chExt cx="0" cy="0"/>
        </a:xfrm>
      </p:grpSpPr>
      <p:sp>
        <p:nvSpPr>
          <p:cNvPr id="190" name="Google Shape;190;p41"/>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3200"/>
              <a:buFont typeface="Roboto"/>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1" name="Google Shape;191;p41"/>
          <p:cNvSpPr txBox="1">
            <a:spLocks noGrp="1"/>
          </p:cNvSpPr>
          <p:nvPr>
            <p:ph type="body" idx="1"/>
          </p:nvPr>
        </p:nvSpPr>
        <p:spPr>
          <a:xfrm>
            <a:off x="314692" y="2151529"/>
            <a:ext cx="5528426" cy="3805518"/>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2" name="Google Shape;192;p41"/>
          <p:cNvSpPr txBox="1">
            <a:spLocks noGrp="1"/>
          </p:cNvSpPr>
          <p:nvPr>
            <p:ph type="body" idx="2"/>
          </p:nvPr>
        </p:nvSpPr>
        <p:spPr>
          <a:xfrm>
            <a:off x="6237905" y="2151529"/>
            <a:ext cx="5534113" cy="3805518"/>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3" name="Google Shape;193;p41"/>
          <p:cNvSpPr txBox="1">
            <a:spLocks noGrp="1"/>
          </p:cNvSpPr>
          <p:nvPr>
            <p:ph type="body" idx="3"/>
          </p:nvPr>
        </p:nvSpPr>
        <p:spPr>
          <a:xfrm>
            <a:off x="314691" y="1636713"/>
            <a:ext cx="5534113"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4" name="Google Shape;194;p41"/>
          <p:cNvSpPr txBox="1">
            <a:spLocks noGrp="1"/>
          </p:cNvSpPr>
          <p:nvPr>
            <p:ph type="body" idx="4"/>
          </p:nvPr>
        </p:nvSpPr>
        <p:spPr>
          <a:xfrm>
            <a:off x="6238429" y="1636672"/>
            <a:ext cx="5534113"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column">
  <p:cSld name="1-column">
    <p:spTree>
      <p:nvGrpSpPr>
        <p:cNvPr id="1" name="Shape 28"/>
        <p:cNvGrpSpPr/>
        <p:nvPr/>
      </p:nvGrpSpPr>
      <p:grpSpPr>
        <a:xfrm>
          <a:off x="0" y="0"/>
          <a:ext cx="0" cy="0"/>
          <a:chOff x="0" y="0"/>
          <a:chExt cx="0" cy="0"/>
        </a:xfrm>
      </p:grpSpPr>
      <p:sp>
        <p:nvSpPr>
          <p:cNvPr id="29" name="Google Shape;29;p22"/>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22"/>
          <p:cNvSpPr txBox="1">
            <a:spLocks noGrp="1"/>
          </p:cNvSpPr>
          <p:nvPr>
            <p:ph type="body" idx="1"/>
          </p:nvPr>
        </p:nvSpPr>
        <p:spPr>
          <a:xfrm>
            <a:off x="314692" y="1825625"/>
            <a:ext cx="11315194" cy="406182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1800"/>
              <a:buNone/>
              <a:defRPr sz="1800"/>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1200"/>
              </a:spcBef>
              <a:spcAft>
                <a:spcPts val="0"/>
              </a:spcAft>
              <a:buClr>
                <a:schemeClr val="dk1"/>
              </a:buClr>
              <a:buSzPts val="1800"/>
              <a:buChar char="•"/>
              <a:defRPr/>
            </a:lvl3pPr>
            <a:lvl4pPr marL="1828800" lvl="3" indent="-342900" algn="l">
              <a:lnSpc>
                <a:spcPct val="90000"/>
              </a:lnSpc>
              <a:spcBef>
                <a:spcPts val="1200"/>
              </a:spcBef>
              <a:spcAft>
                <a:spcPts val="0"/>
              </a:spcAft>
              <a:buClr>
                <a:schemeClr val="dk1"/>
              </a:buClr>
              <a:buSzPts val="1800"/>
              <a:buChar char="•"/>
              <a:defRPr/>
            </a:lvl4pPr>
            <a:lvl5pPr marL="2286000" lvl="4" indent="-342900" algn="l">
              <a:lnSpc>
                <a:spcPct val="90000"/>
              </a:lnSpc>
              <a:spcBef>
                <a:spcPts val="12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column-bar">
  <p:cSld name="3-column-bar">
    <p:spTree>
      <p:nvGrpSpPr>
        <p:cNvPr id="1" name="Shape 195"/>
        <p:cNvGrpSpPr/>
        <p:nvPr/>
      </p:nvGrpSpPr>
      <p:grpSpPr>
        <a:xfrm>
          <a:off x="0" y="0"/>
          <a:ext cx="0" cy="0"/>
          <a:chOff x="0" y="0"/>
          <a:chExt cx="0" cy="0"/>
        </a:xfrm>
      </p:grpSpPr>
      <p:sp>
        <p:nvSpPr>
          <p:cNvPr id="196" name="Google Shape;196;p42"/>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3200"/>
              <a:buFont typeface="Roboto"/>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7" name="Google Shape;197;p42"/>
          <p:cNvSpPr txBox="1">
            <a:spLocks noGrp="1"/>
          </p:cNvSpPr>
          <p:nvPr>
            <p:ph type="body" idx="1"/>
          </p:nvPr>
        </p:nvSpPr>
        <p:spPr>
          <a:xfrm>
            <a:off x="314692" y="2191870"/>
            <a:ext cx="3650690" cy="3617259"/>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8" name="Google Shape;198;p42"/>
          <p:cNvSpPr txBox="1">
            <a:spLocks noGrp="1"/>
          </p:cNvSpPr>
          <p:nvPr>
            <p:ph type="body" idx="2"/>
          </p:nvPr>
        </p:nvSpPr>
        <p:spPr>
          <a:xfrm>
            <a:off x="4228076" y="2191870"/>
            <a:ext cx="3646421" cy="3617259"/>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9" name="Google Shape;199;p42"/>
          <p:cNvSpPr txBox="1">
            <a:spLocks noGrp="1"/>
          </p:cNvSpPr>
          <p:nvPr>
            <p:ph type="body" idx="3"/>
          </p:nvPr>
        </p:nvSpPr>
        <p:spPr>
          <a:xfrm>
            <a:off x="8156060" y="2191870"/>
            <a:ext cx="3647391" cy="3617259"/>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0" name="Google Shape;200;p42"/>
          <p:cNvSpPr txBox="1">
            <a:spLocks noGrp="1"/>
          </p:cNvSpPr>
          <p:nvPr>
            <p:ph type="body" idx="4"/>
          </p:nvPr>
        </p:nvSpPr>
        <p:spPr>
          <a:xfrm>
            <a:off x="314691" y="1636713"/>
            <a:ext cx="3646421"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1" name="Google Shape;201;p42"/>
          <p:cNvSpPr txBox="1">
            <a:spLocks noGrp="1"/>
          </p:cNvSpPr>
          <p:nvPr>
            <p:ph type="body" idx="5"/>
          </p:nvPr>
        </p:nvSpPr>
        <p:spPr>
          <a:xfrm>
            <a:off x="4231283" y="1636713"/>
            <a:ext cx="3646421"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2" name="Google Shape;202;p42"/>
          <p:cNvSpPr txBox="1">
            <a:spLocks noGrp="1"/>
          </p:cNvSpPr>
          <p:nvPr>
            <p:ph type="body" idx="6"/>
          </p:nvPr>
        </p:nvSpPr>
        <p:spPr>
          <a:xfrm>
            <a:off x="8159995" y="1636713"/>
            <a:ext cx="3646421"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3-column image">
  <p:cSld name="3-column image">
    <p:spTree>
      <p:nvGrpSpPr>
        <p:cNvPr id="1" name="Shape 203"/>
        <p:cNvGrpSpPr/>
        <p:nvPr/>
      </p:nvGrpSpPr>
      <p:grpSpPr>
        <a:xfrm>
          <a:off x="0" y="0"/>
          <a:ext cx="0" cy="0"/>
          <a:chOff x="0" y="0"/>
          <a:chExt cx="0" cy="0"/>
        </a:xfrm>
      </p:grpSpPr>
      <p:sp>
        <p:nvSpPr>
          <p:cNvPr id="204" name="Google Shape;204;p43"/>
          <p:cNvSpPr/>
          <p:nvPr/>
        </p:nvSpPr>
        <p:spPr>
          <a:xfrm>
            <a:off x="0" y="0"/>
            <a:ext cx="12192000" cy="6858000"/>
          </a:xfrm>
          <a:custGeom>
            <a:avLst/>
            <a:gdLst/>
            <a:ahLst/>
            <a:cxnLst/>
            <a:rect l="l" t="t" r="r" b="b"/>
            <a:pathLst>
              <a:path w="12192000" h="6858000" extrusionOk="0">
                <a:moveTo>
                  <a:pt x="0" y="0"/>
                </a:moveTo>
                <a:lnTo>
                  <a:pt x="12192000" y="0"/>
                </a:lnTo>
                <a:lnTo>
                  <a:pt x="12192000" y="6858000"/>
                </a:lnTo>
                <a:lnTo>
                  <a:pt x="0" y="685800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205" name="Google Shape;205;p43"/>
          <p:cNvSpPr txBox="1">
            <a:spLocks noGrp="1"/>
          </p:cNvSpPr>
          <p:nvPr>
            <p:ph type="title"/>
          </p:nvPr>
        </p:nvSpPr>
        <p:spPr>
          <a:xfrm>
            <a:off x="314692" y="365125"/>
            <a:ext cx="11685523" cy="91757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6" name="Google Shape;206;p43"/>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207" name="Google Shape;207;p43"/>
          <p:cNvPicPr preferRelativeResize="0"/>
          <p:nvPr/>
        </p:nvPicPr>
        <p:blipFill rotWithShape="1">
          <a:blip r:embed="rId2">
            <a:alphaModFix/>
          </a:blip>
          <a:srcRect/>
          <a:stretch/>
        </p:blipFill>
        <p:spPr>
          <a:xfrm>
            <a:off x="314693" y="6431818"/>
            <a:ext cx="1188988" cy="285824"/>
          </a:xfrm>
          <a:prstGeom prst="rect">
            <a:avLst/>
          </a:prstGeom>
          <a:noFill/>
          <a:ln>
            <a:noFill/>
          </a:ln>
        </p:spPr>
      </p:pic>
      <p:sp>
        <p:nvSpPr>
          <p:cNvPr id="208" name="Google Shape;208;p43"/>
          <p:cNvSpPr>
            <a:spLocks noGrp="1"/>
          </p:cNvSpPr>
          <p:nvPr>
            <p:ph type="pic" idx="2"/>
          </p:nvPr>
        </p:nvSpPr>
        <p:spPr>
          <a:xfrm>
            <a:off x="1773908" y="1647919"/>
            <a:ext cx="2393950" cy="2393950"/>
          </a:xfrm>
          <a:prstGeom prst="rect">
            <a:avLst/>
          </a:prstGeom>
          <a:solidFill>
            <a:schemeClr val="lt2"/>
          </a:solidFill>
          <a:ln>
            <a:noFill/>
          </a:ln>
        </p:spPr>
      </p:sp>
      <p:sp>
        <p:nvSpPr>
          <p:cNvPr id="209" name="Google Shape;209;p43"/>
          <p:cNvSpPr>
            <a:spLocks noGrp="1"/>
          </p:cNvSpPr>
          <p:nvPr>
            <p:ph type="pic" idx="3"/>
          </p:nvPr>
        </p:nvSpPr>
        <p:spPr>
          <a:xfrm>
            <a:off x="4949380" y="1654993"/>
            <a:ext cx="2393950" cy="2393950"/>
          </a:xfrm>
          <a:prstGeom prst="rect">
            <a:avLst/>
          </a:prstGeom>
          <a:solidFill>
            <a:schemeClr val="lt2"/>
          </a:solidFill>
          <a:ln>
            <a:noFill/>
          </a:ln>
        </p:spPr>
      </p:sp>
      <p:sp>
        <p:nvSpPr>
          <p:cNvPr id="210" name="Google Shape;210;p43"/>
          <p:cNvSpPr>
            <a:spLocks noGrp="1"/>
          </p:cNvSpPr>
          <p:nvPr>
            <p:ph type="pic" idx="4"/>
          </p:nvPr>
        </p:nvSpPr>
        <p:spPr>
          <a:xfrm>
            <a:off x="8126285" y="1677066"/>
            <a:ext cx="2393950" cy="2393950"/>
          </a:xfrm>
          <a:prstGeom prst="rect">
            <a:avLst/>
          </a:prstGeom>
          <a:solidFill>
            <a:schemeClr val="lt2"/>
          </a:solidFill>
          <a:ln>
            <a:noFill/>
          </a:ln>
        </p:spPr>
      </p:sp>
      <p:sp>
        <p:nvSpPr>
          <p:cNvPr id="211" name="Google Shape;211;p43"/>
          <p:cNvSpPr txBox="1">
            <a:spLocks noGrp="1"/>
          </p:cNvSpPr>
          <p:nvPr>
            <p:ph type="body" idx="1"/>
          </p:nvPr>
        </p:nvSpPr>
        <p:spPr>
          <a:xfrm>
            <a:off x="1773238"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2" name="Google Shape;212;p43"/>
          <p:cNvSpPr txBox="1">
            <a:spLocks noGrp="1"/>
          </p:cNvSpPr>
          <p:nvPr>
            <p:ph type="body" idx="5"/>
          </p:nvPr>
        </p:nvSpPr>
        <p:spPr>
          <a:xfrm>
            <a:off x="4949380"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3" name="Google Shape;213;p43"/>
          <p:cNvSpPr txBox="1">
            <a:spLocks noGrp="1"/>
          </p:cNvSpPr>
          <p:nvPr>
            <p:ph type="body" idx="6"/>
          </p:nvPr>
        </p:nvSpPr>
        <p:spPr>
          <a:xfrm>
            <a:off x="8126285"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4-column-bar">
  <p:cSld name="4-column-bar">
    <p:spTree>
      <p:nvGrpSpPr>
        <p:cNvPr id="1" name="Shape 214"/>
        <p:cNvGrpSpPr/>
        <p:nvPr/>
      </p:nvGrpSpPr>
      <p:grpSpPr>
        <a:xfrm>
          <a:off x="0" y="0"/>
          <a:ext cx="0" cy="0"/>
          <a:chOff x="0" y="0"/>
          <a:chExt cx="0" cy="0"/>
        </a:xfrm>
      </p:grpSpPr>
      <p:sp>
        <p:nvSpPr>
          <p:cNvPr id="215" name="Google Shape;215;p44"/>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3200"/>
              <a:buFont typeface="Roboto"/>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6" name="Google Shape;216;p44"/>
          <p:cNvSpPr txBox="1">
            <a:spLocks noGrp="1"/>
          </p:cNvSpPr>
          <p:nvPr>
            <p:ph type="body" idx="1"/>
          </p:nvPr>
        </p:nvSpPr>
        <p:spPr>
          <a:xfrm>
            <a:off x="314692" y="2191870"/>
            <a:ext cx="2743968" cy="3617259"/>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7" name="Google Shape;217;p44"/>
          <p:cNvSpPr txBox="1">
            <a:spLocks noGrp="1"/>
          </p:cNvSpPr>
          <p:nvPr>
            <p:ph type="body" idx="2"/>
          </p:nvPr>
        </p:nvSpPr>
        <p:spPr>
          <a:xfrm>
            <a:off x="3237701" y="2191870"/>
            <a:ext cx="2740760" cy="3617259"/>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8" name="Google Shape;218;p44"/>
          <p:cNvSpPr txBox="1">
            <a:spLocks noGrp="1"/>
          </p:cNvSpPr>
          <p:nvPr>
            <p:ph type="body" idx="3"/>
          </p:nvPr>
        </p:nvSpPr>
        <p:spPr>
          <a:xfrm>
            <a:off x="6144032" y="2191870"/>
            <a:ext cx="2741489" cy="3617259"/>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9" name="Google Shape;219;p44"/>
          <p:cNvSpPr txBox="1">
            <a:spLocks noGrp="1"/>
          </p:cNvSpPr>
          <p:nvPr>
            <p:ph type="body" idx="4"/>
          </p:nvPr>
        </p:nvSpPr>
        <p:spPr>
          <a:xfrm>
            <a:off x="9069571" y="2191870"/>
            <a:ext cx="2737553" cy="3617259"/>
          </a:xfrm>
          <a:prstGeom prst="rect">
            <a:avLst/>
          </a:prstGeom>
          <a:no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a:solidFill>
                  <a:schemeClr val="dk1"/>
                </a:solidFill>
              </a:defRPr>
            </a:lvl1pPr>
            <a:lvl2pPr marL="914400" lvl="1" indent="-330200" algn="l">
              <a:lnSpc>
                <a:spcPct val="90000"/>
              </a:lnSpc>
              <a:spcBef>
                <a:spcPts val="1200"/>
              </a:spcBef>
              <a:spcAft>
                <a:spcPts val="0"/>
              </a:spcAft>
              <a:buClr>
                <a:schemeClr val="dk1"/>
              </a:buClr>
              <a:buSzPts val="1600"/>
              <a:buChar char="•"/>
              <a:defRPr sz="1600">
                <a:solidFill>
                  <a:schemeClr val="dk1"/>
                </a:solidFill>
              </a:defRPr>
            </a:lvl2pPr>
            <a:lvl3pPr marL="1371600" lvl="2" indent="-330200" algn="l">
              <a:lnSpc>
                <a:spcPct val="90000"/>
              </a:lnSpc>
              <a:spcBef>
                <a:spcPts val="1200"/>
              </a:spcBef>
              <a:spcAft>
                <a:spcPts val="0"/>
              </a:spcAft>
              <a:buClr>
                <a:schemeClr val="dk1"/>
              </a:buClr>
              <a:buSzPts val="1600"/>
              <a:buChar char="•"/>
              <a:defRPr sz="1600">
                <a:solidFill>
                  <a:schemeClr val="dk1"/>
                </a:solidFill>
              </a:defRPr>
            </a:lvl3pPr>
            <a:lvl4pPr marL="1828800" lvl="3" indent="-330200" algn="l">
              <a:lnSpc>
                <a:spcPct val="90000"/>
              </a:lnSpc>
              <a:spcBef>
                <a:spcPts val="1200"/>
              </a:spcBef>
              <a:spcAft>
                <a:spcPts val="0"/>
              </a:spcAft>
              <a:buClr>
                <a:schemeClr val="dk1"/>
              </a:buClr>
              <a:buSzPts val="1600"/>
              <a:buChar char="•"/>
              <a:defRPr sz="1600">
                <a:solidFill>
                  <a:schemeClr val="dk1"/>
                </a:solidFill>
              </a:defRPr>
            </a:lvl4pPr>
            <a:lvl5pPr marL="2286000" lvl="4" indent="-330200" algn="l">
              <a:lnSpc>
                <a:spcPct val="90000"/>
              </a:lnSpc>
              <a:spcBef>
                <a:spcPts val="1200"/>
              </a:spcBef>
              <a:spcAft>
                <a:spcPts val="0"/>
              </a:spcAft>
              <a:buClr>
                <a:schemeClr val="dk1"/>
              </a:buClr>
              <a:buSzPts val="1600"/>
              <a:buChar char="•"/>
              <a:defRPr sz="16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0" name="Google Shape;220;p44"/>
          <p:cNvSpPr txBox="1">
            <a:spLocks noGrp="1"/>
          </p:cNvSpPr>
          <p:nvPr>
            <p:ph type="body" idx="5"/>
          </p:nvPr>
        </p:nvSpPr>
        <p:spPr>
          <a:xfrm>
            <a:off x="314692" y="1636713"/>
            <a:ext cx="2740760" cy="433965"/>
          </a:xfrm>
          <a:prstGeom prst="rect">
            <a:avLst/>
          </a:prstGeom>
          <a:solidFill>
            <a:schemeClr val="dk2"/>
          </a:solidFill>
          <a:ln>
            <a:noFill/>
          </a:ln>
        </p:spPr>
        <p:txBody>
          <a:bodyPr spcFirstLastPara="1" wrap="square" lIns="182875" tIns="91425" rIns="91425" bIns="91425" anchor="t" anchorCtr="0">
            <a:sp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1" name="Google Shape;221;p44"/>
          <p:cNvSpPr txBox="1">
            <a:spLocks noGrp="1"/>
          </p:cNvSpPr>
          <p:nvPr>
            <p:ph type="body" idx="6"/>
          </p:nvPr>
        </p:nvSpPr>
        <p:spPr>
          <a:xfrm>
            <a:off x="3237701" y="1636713"/>
            <a:ext cx="2740760"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2" name="Google Shape;222;p44"/>
          <p:cNvSpPr txBox="1">
            <a:spLocks noGrp="1"/>
          </p:cNvSpPr>
          <p:nvPr>
            <p:ph type="body" idx="7"/>
          </p:nvPr>
        </p:nvSpPr>
        <p:spPr>
          <a:xfrm>
            <a:off x="6144761" y="1636713"/>
            <a:ext cx="2740760"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3" name="Google Shape;223;p44"/>
          <p:cNvSpPr txBox="1">
            <a:spLocks noGrp="1"/>
          </p:cNvSpPr>
          <p:nvPr>
            <p:ph type="body" idx="8"/>
          </p:nvPr>
        </p:nvSpPr>
        <p:spPr>
          <a:xfrm>
            <a:off x="9069571" y="1636713"/>
            <a:ext cx="2740760" cy="433965"/>
          </a:xfrm>
          <a:prstGeom prst="rect">
            <a:avLst/>
          </a:prstGeom>
          <a:solidFill>
            <a:schemeClr val="dk2"/>
          </a:solidFill>
          <a:ln>
            <a:noFill/>
          </a:ln>
        </p:spPr>
        <p:txBody>
          <a:bodyPr spcFirstLastPara="1" wrap="square" lIns="182875" tIns="91425" rIns="91425" bIns="91425" anchor="t" anchorCtr="0">
            <a:noAutofit/>
          </a:bodyPr>
          <a:lstStyle>
            <a:lvl1pPr marL="457200" lvl="0" indent="-228600" algn="l">
              <a:lnSpc>
                <a:spcPct val="90000"/>
              </a:lnSpc>
              <a:spcBef>
                <a:spcPts val="1200"/>
              </a:spcBef>
              <a:spcAft>
                <a:spcPts val="0"/>
              </a:spcAft>
              <a:buClr>
                <a:schemeClr val="lt1"/>
              </a:buClr>
              <a:buSzPts val="1800"/>
              <a:buNone/>
              <a:defRPr sz="1800" b="1">
                <a:solidFill>
                  <a:schemeClr val="lt1"/>
                </a:solidFill>
              </a:defRPr>
            </a:lvl1pPr>
            <a:lvl2pPr marL="914400" lvl="1" indent="-228600" algn="l">
              <a:lnSpc>
                <a:spcPct val="90000"/>
              </a:lnSpc>
              <a:spcBef>
                <a:spcPts val="1200"/>
              </a:spcBef>
              <a:spcAft>
                <a:spcPts val="0"/>
              </a:spcAft>
              <a:buClr>
                <a:schemeClr val="lt1"/>
              </a:buClr>
              <a:buSzPts val="1800"/>
              <a:buNone/>
              <a:defRPr sz="1800" b="1">
                <a:solidFill>
                  <a:schemeClr val="lt1"/>
                </a:solidFill>
              </a:defRPr>
            </a:lvl2pPr>
            <a:lvl3pPr marL="1371600" lvl="2" indent="-228600" algn="l">
              <a:lnSpc>
                <a:spcPct val="90000"/>
              </a:lnSpc>
              <a:spcBef>
                <a:spcPts val="1200"/>
              </a:spcBef>
              <a:spcAft>
                <a:spcPts val="0"/>
              </a:spcAft>
              <a:buClr>
                <a:schemeClr val="lt1"/>
              </a:buClr>
              <a:buSzPts val="1800"/>
              <a:buNone/>
              <a:defRPr sz="1800" b="1">
                <a:solidFill>
                  <a:schemeClr val="lt1"/>
                </a:solidFill>
              </a:defRPr>
            </a:lvl3pPr>
            <a:lvl4pPr marL="1828800" lvl="3" indent="-228600" algn="l">
              <a:lnSpc>
                <a:spcPct val="90000"/>
              </a:lnSpc>
              <a:spcBef>
                <a:spcPts val="1200"/>
              </a:spcBef>
              <a:spcAft>
                <a:spcPts val="0"/>
              </a:spcAft>
              <a:buClr>
                <a:schemeClr val="lt1"/>
              </a:buClr>
              <a:buSzPts val="1800"/>
              <a:buNone/>
              <a:defRPr sz="1800" b="1">
                <a:solidFill>
                  <a:schemeClr val="lt1"/>
                </a:solidFill>
              </a:defRPr>
            </a:lvl4pPr>
            <a:lvl5pPr marL="2286000" lvl="4" indent="-228600" algn="l">
              <a:lnSpc>
                <a:spcPct val="90000"/>
              </a:lnSpc>
              <a:spcBef>
                <a:spcPts val="1200"/>
              </a:spcBef>
              <a:spcAft>
                <a:spcPts val="0"/>
              </a:spcAft>
              <a:buClr>
                <a:schemeClr val="lt1"/>
              </a:buClr>
              <a:buSzPts val="1800"/>
              <a:buNone/>
              <a:defRPr sz="18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4-Supporting points">
  <p:cSld name="4-Supporting points">
    <p:spTree>
      <p:nvGrpSpPr>
        <p:cNvPr id="1" name="Shape 224"/>
        <p:cNvGrpSpPr/>
        <p:nvPr/>
      </p:nvGrpSpPr>
      <p:grpSpPr>
        <a:xfrm>
          <a:off x="0" y="0"/>
          <a:ext cx="0" cy="0"/>
          <a:chOff x="0" y="0"/>
          <a:chExt cx="0" cy="0"/>
        </a:xfrm>
      </p:grpSpPr>
      <p:sp>
        <p:nvSpPr>
          <p:cNvPr id="225" name="Google Shape;225;p45"/>
          <p:cNvSpPr>
            <a:spLocks noGrp="1"/>
          </p:cNvSpPr>
          <p:nvPr>
            <p:ph type="pic" idx="2"/>
          </p:nvPr>
        </p:nvSpPr>
        <p:spPr>
          <a:xfrm>
            <a:off x="3580965" y="1767787"/>
            <a:ext cx="2194560" cy="1855469"/>
          </a:xfrm>
          <a:prstGeom prst="rect">
            <a:avLst/>
          </a:prstGeom>
          <a:solidFill>
            <a:schemeClr val="lt2"/>
          </a:solidFill>
          <a:ln>
            <a:noFill/>
          </a:ln>
        </p:spPr>
      </p:sp>
      <p:sp>
        <p:nvSpPr>
          <p:cNvPr id="226" name="Google Shape;226;p45"/>
          <p:cNvSpPr>
            <a:spLocks noGrp="1"/>
          </p:cNvSpPr>
          <p:nvPr>
            <p:ph type="pic" idx="3"/>
          </p:nvPr>
        </p:nvSpPr>
        <p:spPr>
          <a:xfrm>
            <a:off x="3580965" y="3920190"/>
            <a:ext cx="2194560" cy="1855469"/>
          </a:xfrm>
          <a:prstGeom prst="rect">
            <a:avLst/>
          </a:prstGeom>
          <a:solidFill>
            <a:schemeClr val="lt2"/>
          </a:solidFill>
          <a:ln>
            <a:noFill/>
          </a:ln>
        </p:spPr>
      </p:sp>
      <p:sp>
        <p:nvSpPr>
          <p:cNvPr id="227" name="Google Shape;227;p45"/>
          <p:cNvSpPr>
            <a:spLocks noGrp="1"/>
          </p:cNvSpPr>
          <p:nvPr>
            <p:ph type="pic" idx="4"/>
          </p:nvPr>
        </p:nvSpPr>
        <p:spPr>
          <a:xfrm>
            <a:off x="8521865" y="1767787"/>
            <a:ext cx="2194560" cy="1855469"/>
          </a:xfrm>
          <a:prstGeom prst="rect">
            <a:avLst/>
          </a:prstGeom>
          <a:solidFill>
            <a:schemeClr val="lt2"/>
          </a:solidFill>
          <a:ln>
            <a:noFill/>
          </a:ln>
        </p:spPr>
      </p:sp>
      <p:sp>
        <p:nvSpPr>
          <p:cNvPr id="228" name="Google Shape;228;p45"/>
          <p:cNvSpPr>
            <a:spLocks noGrp="1"/>
          </p:cNvSpPr>
          <p:nvPr>
            <p:ph type="pic" idx="5"/>
          </p:nvPr>
        </p:nvSpPr>
        <p:spPr>
          <a:xfrm>
            <a:off x="8521865" y="3920190"/>
            <a:ext cx="2194560" cy="1855469"/>
          </a:xfrm>
          <a:prstGeom prst="rect">
            <a:avLst/>
          </a:prstGeom>
          <a:solidFill>
            <a:schemeClr val="lt2"/>
          </a:solidFill>
          <a:ln>
            <a:noFill/>
          </a:ln>
        </p:spPr>
      </p:sp>
      <p:sp>
        <p:nvSpPr>
          <p:cNvPr id="229" name="Google Shape;229;p45"/>
          <p:cNvSpPr txBox="1">
            <a:spLocks noGrp="1"/>
          </p:cNvSpPr>
          <p:nvPr>
            <p:ph type="body" idx="1"/>
          </p:nvPr>
        </p:nvSpPr>
        <p:spPr>
          <a:xfrm>
            <a:off x="1384410" y="3911299"/>
            <a:ext cx="2192338" cy="1873250"/>
          </a:xfrm>
          <a:prstGeom prst="rect">
            <a:avLst/>
          </a:prstGeom>
          <a:solidFill>
            <a:schemeClr val="accent5"/>
          </a:solidFill>
          <a:ln>
            <a:noFill/>
          </a:ln>
        </p:spPr>
        <p:txBody>
          <a:bodyPr spcFirstLastPara="1" wrap="square" lIns="182875" tIns="182875" rIns="182875" bIns="0" anchor="t" anchorCtr="0">
            <a:noAutofit/>
          </a:bodyPr>
          <a:lstStyle>
            <a:lvl1pPr marL="457200" lvl="0" indent="-228600" algn="l">
              <a:lnSpc>
                <a:spcPct val="90000"/>
              </a:lnSpc>
              <a:spcBef>
                <a:spcPts val="1200"/>
              </a:spcBef>
              <a:spcAft>
                <a:spcPts val="0"/>
              </a:spcAft>
              <a:buClr>
                <a:schemeClr val="dk1"/>
              </a:buClr>
              <a:buSzPts val="2000"/>
              <a:buNone/>
              <a:defRPr sz="2000" b="1">
                <a:solidFill>
                  <a:schemeClr val="dk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0" name="Google Shape;230;p45"/>
          <p:cNvSpPr txBox="1">
            <a:spLocks noGrp="1"/>
          </p:cNvSpPr>
          <p:nvPr>
            <p:ph type="body" idx="6"/>
          </p:nvPr>
        </p:nvSpPr>
        <p:spPr>
          <a:xfrm>
            <a:off x="6329527" y="1758896"/>
            <a:ext cx="2192338" cy="1873250"/>
          </a:xfrm>
          <a:prstGeom prst="rect">
            <a:avLst/>
          </a:prstGeom>
          <a:solidFill>
            <a:schemeClr val="dk1"/>
          </a:solidFill>
          <a:ln>
            <a:noFill/>
          </a:ln>
        </p:spPr>
        <p:txBody>
          <a:bodyPr spcFirstLastPara="1" wrap="square" lIns="182875" tIns="182875" rIns="182875" bIns="0" anchor="t" anchorCtr="0">
            <a:noAutofit/>
          </a:bodyPr>
          <a:lstStyle>
            <a:lvl1pPr marL="457200" lvl="0" indent="-228600" algn="l">
              <a:lnSpc>
                <a:spcPct val="90000"/>
              </a:lnSpc>
              <a:spcBef>
                <a:spcPts val="1200"/>
              </a:spcBef>
              <a:spcAft>
                <a:spcPts val="0"/>
              </a:spcAft>
              <a:buClr>
                <a:schemeClr val="lt1"/>
              </a:buClr>
              <a:buSzPts val="2000"/>
              <a:buNone/>
              <a:defRPr sz="2000" b="1">
                <a:solidFill>
                  <a:schemeClr val="lt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1" name="Google Shape;231;p45"/>
          <p:cNvSpPr txBox="1">
            <a:spLocks noGrp="1"/>
          </p:cNvSpPr>
          <p:nvPr>
            <p:ph type="body" idx="7"/>
          </p:nvPr>
        </p:nvSpPr>
        <p:spPr>
          <a:xfrm>
            <a:off x="6329527" y="3911299"/>
            <a:ext cx="2192338" cy="1873250"/>
          </a:xfrm>
          <a:prstGeom prst="rect">
            <a:avLst/>
          </a:prstGeom>
          <a:solidFill>
            <a:schemeClr val="accent4"/>
          </a:solidFill>
          <a:ln>
            <a:noFill/>
          </a:ln>
        </p:spPr>
        <p:txBody>
          <a:bodyPr spcFirstLastPara="1" wrap="square" lIns="182875" tIns="182875" rIns="182875" bIns="0" anchor="t" anchorCtr="0">
            <a:noAutofit/>
          </a:bodyPr>
          <a:lstStyle>
            <a:lvl1pPr marL="457200" lvl="0" indent="-228600" algn="l">
              <a:lnSpc>
                <a:spcPct val="90000"/>
              </a:lnSpc>
              <a:spcBef>
                <a:spcPts val="1200"/>
              </a:spcBef>
              <a:spcAft>
                <a:spcPts val="0"/>
              </a:spcAft>
              <a:buClr>
                <a:schemeClr val="dk1"/>
              </a:buClr>
              <a:buSzPts val="2000"/>
              <a:buNone/>
              <a:defRPr sz="2000" b="1">
                <a:solidFill>
                  <a:schemeClr val="dk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2" name="Google Shape;232;p45"/>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3" name="Google Shape;233;p45"/>
          <p:cNvSpPr txBox="1">
            <a:spLocks noGrp="1"/>
          </p:cNvSpPr>
          <p:nvPr>
            <p:ph type="body" idx="8"/>
          </p:nvPr>
        </p:nvSpPr>
        <p:spPr>
          <a:xfrm>
            <a:off x="1384410" y="1758896"/>
            <a:ext cx="2192338" cy="1873250"/>
          </a:xfrm>
          <a:prstGeom prst="rect">
            <a:avLst/>
          </a:prstGeom>
          <a:solidFill>
            <a:schemeClr val="dk2"/>
          </a:solidFill>
          <a:ln>
            <a:noFill/>
          </a:ln>
        </p:spPr>
        <p:txBody>
          <a:bodyPr spcFirstLastPara="1" wrap="square" lIns="182875" tIns="182875" rIns="182875" bIns="0" anchor="t" anchorCtr="0">
            <a:noAutofit/>
          </a:bodyPr>
          <a:lstStyle>
            <a:lvl1pPr marL="457200" lvl="0" indent="-228600" algn="l">
              <a:lnSpc>
                <a:spcPct val="90000"/>
              </a:lnSpc>
              <a:spcBef>
                <a:spcPts val="1200"/>
              </a:spcBef>
              <a:spcAft>
                <a:spcPts val="0"/>
              </a:spcAft>
              <a:buClr>
                <a:schemeClr val="lt1"/>
              </a:buClr>
              <a:buSzPts val="2000"/>
              <a:buNone/>
              <a:defRPr sz="2000" b="1">
                <a:solidFill>
                  <a:schemeClr val="lt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6-Supporting points">
  <p:cSld name="6-Supporting points">
    <p:spTree>
      <p:nvGrpSpPr>
        <p:cNvPr id="1" name="Shape 234"/>
        <p:cNvGrpSpPr/>
        <p:nvPr/>
      </p:nvGrpSpPr>
      <p:grpSpPr>
        <a:xfrm>
          <a:off x="0" y="0"/>
          <a:ext cx="0" cy="0"/>
          <a:chOff x="0" y="0"/>
          <a:chExt cx="0" cy="0"/>
        </a:xfrm>
      </p:grpSpPr>
      <p:sp>
        <p:nvSpPr>
          <p:cNvPr id="235" name="Google Shape;235;p46"/>
          <p:cNvSpPr>
            <a:spLocks noGrp="1"/>
          </p:cNvSpPr>
          <p:nvPr>
            <p:ph type="pic" idx="2"/>
          </p:nvPr>
        </p:nvSpPr>
        <p:spPr>
          <a:xfrm>
            <a:off x="1468099" y="1465385"/>
            <a:ext cx="2658427" cy="1547446"/>
          </a:xfrm>
          <a:prstGeom prst="rect">
            <a:avLst/>
          </a:prstGeom>
          <a:solidFill>
            <a:schemeClr val="lt2"/>
          </a:solidFill>
          <a:ln>
            <a:noFill/>
          </a:ln>
        </p:spPr>
      </p:sp>
      <p:sp>
        <p:nvSpPr>
          <p:cNvPr id="236" name="Google Shape;236;p46"/>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7" name="Google Shape;237;p46"/>
          <p:cNvSpPr txBox="1">
            <a:spLocks noGrp="1"/>
          </p:cNvSpPr>
          <p:nvPr>
            <p:ph type="body" idx="1"/>
          </p:nvPr>
        </p:nvSpPr>
        <p:spPr>
          <a:xfrm>
            <a:off x="1468099" y="3012831"/>
            <a:ext cx="2658427" cy="656942"/>
          </a:xfrm>
          <a:prstGeom prst="rect">
            <a:avLst/>
          </a:prstGeom>
          <a:solidFill>
            <a:schemeClr val="dk2"/>
          </a:solidFill>
          <a:ln>
            <a:noFill/>
          </a:ln>
        </p:spPr>
        <p:txBody>
          <a:bodyPr spcFirstLastPara="1" wrap="square" lIns="91425" tIns="91425" rIns="91425" bIns="91425" anchor="t" anchorCtr="0">
            <a:noAutofit/>
          </a:bodyPr>
          <a:lstStyle>
            <a:lvl1pPr marL="457200" lvl="0" indent="-228600" algn="l">
              <a:lnSpc>
                <a:spcPct val="90000"/>
              </a:lnSpc>
              <a:spcBef>
                <a:spcPts val="1200"/>
              </a:spcBef>
              <a:spcAft>
                <a:spcPts val="0"/>
              </a:spcAft>
              <a:buClr>
                <a:schemeClr val="lt1"/>
              </a:buClr>
              <a:buSzPts val="1600"/>
              <a:buNone/>
              <a:defRPr sz="1600" b="1">
                <a:solidFill>
                  <a:schemeClr val="lt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8" name="Google Shape;238;p46"/>
          <p:cNvSpPr>
            <a:spLocks noGrp="1"/>
          </p:cNvSpPr>
          <p:nvPr>
            <p:ph type="pic" idx="3"/>
          </p:nvPr>
        </p:nvSpPr>
        <p:spPr>
          <a:xfrm>
            <a:off x="1468099" y="3960136"/>
            <a:ext cx="2658427" cy="1547446"/>
          </a:xfrm>
          <a:prstGeom prst="rect">
            <a:avLst/>
          </a:prstGeom>
          <a:solidFill>
            <a:schemeClr val="lt2"/>
          </a:solidFill>
          <a:ln>
            <a:noFill/>
          </a:ln>
        </p:spPr>
      </p:sp>
      <p:sp>
        <p:nvSpPr>
          <p:cNvPr id="239" name="Google Shape;239;p46"/>
          <p:cNvSpPr txBox="1">
            <a:spLocks noGrp="1"/>
          </p:cNvSpPr>
          <p:nvPr>
            <p:ph type="body" idx="4"/>
          </p:nvPr>
        </p:nvSpPr>
        <p:spPr>
          <a:xfrm>
            <a:off x="1468099" y="5507582"/>
            <a:ext cx="2658427" cy="656942"/>
          </a:xfrm>
          <a:prstGeom prst="rect">
            <a:avLst/>
          </a:prstGeom>
          <a:solidFill>
            <a:schemeClr val="accent5"/>
          </a:solidFill>
          <a:ln>
            <a:noFill/>
          </a:ln>
        </p:spPr>
        <p:txBody>
          <a:bodyPr spcFirstLastPara="1" wrap="square" lIns="9142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b="1">
                <a:solidFill>
                  <a:schemeClr val="dk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0" name="Google Shape;240;p46"/>
          <p:cNvSpPr>
            <a:spLocks noGrp="1"/>
          </p:cNvSpPr>
          <p:nvPr>
            <p:ph type="pic" idx="5"/>
          </p:nvPr>
        </p:nvSpPr>
        <p:spPr>
          <a:xfrm>
            <a:off x="4766787" y="1465385"/>
            <a:ext cx="2658427" cy="1547446"/>
          </a:xfrm>
          <a:prstGeom prst="rect">
            <a:avLst/>
          </a:prstGeom>
          <a:solidFill>
            <a:schemeClr val="lt2"/>
          </a:solidFill>
          <a:ln>
            <a:noFill/>
          </a:ln>
        </p:spPr>
      </p:sp>
      <p:sp>
        <p:nvSpPr>
          <p:cNvPr id="241" name="Google Shape;241;p46"/>
          <p:cNvSpPr txBox="1">
            <a:spLocks noGrp="1"/>
          </p:cNvSpPr>
          <p:nvPr>
            <p:ph type="body" idx="6"/>
          </p:nvPr>
        </p:nvSpPr>
        <p:spPr>
          <a:xfrm>
            <a:off x="4766787" y="3012831"/>
            <a:ext cx="2658427" cy="656942"/>
          </a:xfrm>
          <a:prstGeom prst="rect">
            <a:avLst/>
          </a:prstGeom>
          <a:solidFill>
            <a:schemeClr val="accent3"/>
          </a:solidFill>
          <a:ln>
            <a:noFill/>
          </a:ln>
        </p:spPr>
        <p:txBody>
          <a:bodyPr spcFirstLastPara="1" wrap="square" lIns="91425" tIns="91425" rIns="91425" bIns="91425" anchor="t" anchorCtr="0">
            <a:noAutofit/>
          </a:bodyPr>
          <a:lstStyle>
            <a:lvl1pPr marL="457200" lvl="0" indent="-228600" algn="l">
              <a:lnSpc>
                <a:spcPct val="90000"/>
              </a:lnSpc>
              <a:spcBef>
                <a:spcPts val="1200"/>
              </a:spcBef>
              <a:spcAft>
                <a:spcPts val="0"/>
              </a:spcAft>
              <a:buClr>
                <a:schemeClr val="lt1"/>
              </a:buClr>
              <a:buSzPts val="1600"/>
              <a:buNone/>
              <a:defRPr sz="1600" b="1">
                <a:solidFill>
                  <a:schemeClr val="lt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2" name="Google Shape;242;p46"/>
          <p:cNvSpPr>
            <a:spLocks noGrp="1"/>
          </p:cNvSpPr>
          <p:nvPr>
            <p:ph type="pic" idx="7"/>
          </p:nvPr>
        </p:nvSpPr>
        <p:spPr>
          <a:xfrm>
            <a:off x="4766787" y="3960136"/>
            <a:ext cx="2658427" cy="1547446"/>
          </a:xfrm>
          <a:prstGeom prst="rect">
            <a:avLst/>
          </a:prstGeom>
          <a:solidFill>
            <a:schemeClr val="lt2"/>
          </a:solidFill>
          <a:ln>
            <a:noFill/>
          </a:ln>
        </p:spPr>
      </p:sp>
      <p:sp>
        <p:nvSpPr>
          <p:cNvPr id="243" name="Google Shape;243;p46"/>
          <p:cNvSpPr txBox="1">
            <a:spLocks noGrp="1"/>
          </p:cNvSpPr>
          <p:nvPr>
            <p:ph type="body" idx="8"/>
          </p:nvPr>
        </p:nvSpPr>
        <p:spPr>
          <a:xfrm>
            <a:off x="4766787" y="5507582"/>
            <a:ext cx="2658427" cy="656942"/>
          </a:xfrm>
          <a:prstGeom prst="rect">
            <a:avLst/>
          </a:prstGeom>
          <a:solidFill>
            <a:schemeClr val="accent4"/>
          </a:solidFill>
          <a:ln>
            <a:noFill/>
          </a:ln>
        </p:spPr>
        <p:txBody>
          <a:bodyPr spcFirstLastPara="1" wrap="square" lIns="9142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b="1">
                <a:solidFill>
                  <a:schemeClr val="dk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4" name="Google Shape;244;p46"/>
          <p:cNvSpPr>
            <a:spLocks noGrp="1"/>
          </p:cNvSpPr>
          <p:nvPr>
            <p:ph type="pic" idx="9"/>
          </p:nvPr>
        </p:nvSpPr>
        <p:spPr>
          <a:xfrm>
            <a:off x="8065474" y="1465385"/>
            <a:ext cx="2658427" cy="1547446"/>
          </a:xfrm>
          <a:prstGeom prst="rect">
            <a:avLst/>
          </a:prstGeom>
          <a:solidFill>
            <a:schemeClr val="lt2"/>
          </a:solidFill>
          <a:ln>
            <a:noFill/>
          </a:ln>
        </p:spPr>
      </p:sp>
      <p:sp>
        <p:nvSpPr>
          <p:cNvPr id="245" name="Google Shape;245;p46"/>
          <p:cNvSpPr txBox="1">
            <a:spLocks noGrp="1"/>
          </p:cNvSpPr>
          <p:nvPr>
            <p:ph type="body" idx="13"/>
          </p:nvPr>
        </p:nvSpPr>
        <p:spPr>
          <a:xfrm>
            <a:off x="8065474" y="3012831"/>
            <a:ext cx="2658427" cy="656942"/>
          </a:xfrm>
          <a:prstGeom prst="rect">
            <a:avLst/>
          </a:prstGeom>
          <a:solidFill>
            <a:schemeClr val="accent6"/>
          </a:solidFill>
          <a:ln>
            <a:noFill/>
          </a:ln>
        </p:spPr>
        <p:txBody>
          <a:bodyPr spcFirstLastPara="1" wrap="square" lIns="91425" tIns="91425" rIns="91425" bIns="91425" anchor="t" anchorCtr="0">
            <a:noAutofit/>
          </a:bodyPr>
          <a:lstStyle>
            <a:lvl1pPr marL="457200" lvl="0" indent="-228600" algn="l">
              <a:lnSpc>
                <a:spcPct val="90000"/>
              </a:lnSpc>
              <a:spcBef>
                <a:spcPts val="1200"/>
              </a:spcBef>
              <a:spcAft>
                <a:spcPts val="0"/>
              </a:spcAft>
              <a:buClr>
                <a:schemeClr val="dk1"/>
              </a:buClr>
              <a:buSzPts val="1600"/>
              <a:buNone/>
              <a:defRPr sz="1600" b="1">
                <a:solidFill>
                  <a:schemeClr val="dk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6" name="Google Shape;246;p46"/>
          <p:cNvSpPr>
            <a:spLocks noGrp="1"/>
          </p:cNvSpPr>
          <p:nvPr>
            <p:ph type="pic" idx="14"/>
          </p:nvPr>
        </p:nvSpPr>
        <p:spPr>
          <a:xfrm>
            <a:off x="8065474" y="3960136"/>
            <a:ext cx="2658427" cy="1547446"/>
          </a:xfrm>
          <a:prstGeom prst="rect">
            <a:avLst/>
          </a:prstGeom>
          <a:solidFill>
            <a:schemeClr val="lt2"/>
          </a:solidFill>
          <a:ln>
            <a:noFill/>
          </a:ln>
        </p:spPr>
      </p:sp>
      <p:sp>
        <p:nvSpPr>
          <p:cNvPr id="247" name="Google Shape;247;p46"/>
          <p:cNvSpPr txBox="1">
            <a:spLocks noGrp="1"/>
          </p:cNvSpPr>
          <p:nvPr>
            <p:ph type="body" idx="15"/>
          </p:nvPr>
        </p:nvSpPr>
        <p:spPr>
          <a:xfrm>
            <a:off x="8065474" y="5507582"/>
            <a:ext cx="2658427" cy="656942"/>
          </a:xfrm>
          <a:prstGeom prst="rect">
            <a:avLst/>
          </a:prstGeom>
          <a:solidFill>
            <a:schemeClr val="dk1"/>
          </a:solidFill>
          <a:ln>
            <a:noFill/>
          </a:ln>
        </p:spPr>
        <p:txBody>
          <a:bodyPr spcFirstLastPara="1" wrap="square" lIns="91425" tIns="91425" rIns="91425" bIns="91425" anchor="t" anchorCtr="0">
            <a:noAutofit/>
          </a:bodyPr>
          <a:lstStyle>
            <a:lvl1pPr marL="457200" lvl="0" indent="-228600" algn="l">
              <a:lnSpc>
                <a:spcPct val="90000"/>
              </a:lnSpc>
              <a:spcBef>
                <a:spcPts val="1200"/>
              </a:spcBef>
              <a:spcAft>
                <a:spcPts val="0"/>
              </a:spcAft>
              <a:buClr>
                <a:schemeClr val="lt1"/>
              </a:buClr>
              <a:buSzPts val="1600"/>
              <a:buNone/>
              <a:defRPr sz="1600" b="1">
                <a:solidFill>
                  <a:schemeClr val="lt1"/>
                </a:solidFill>
              </a:defRPr>
            </a:lvl1pPr>
            <a:lvl2pPr marL="914400" lvl="1" indent="-228600" algn="l">
              <a:lnSpc>
                <a:spcPct val="90000"/>
              </a:lnSpc>
              <a:spcBef>
                <a:spcPts val="1200"/>
              </a:spcBef>
              <a:spcAft>
                <a:spcPts val="0"/>
              </a:spcAft>
              <a:buClr>
                <a:schemeClr val="lt1"/>
              </a:buClr>
              <a:buSzPts val="1800"/>
              <a:buNone/>
              <a:defRPr>
                <a:solidFill>
                  <a:schemeClr val="lt1"/>
                </a:solidFill>
              </a:defRPr>
            </a:lvl2pPr>
            <a:lvl3pPr marL="1371600" lvl="2" indent="-228600" algn="l">
              <a:lnSpc>
                <a:spcPct val="90000"/>
              </a:lnSpc>
              <a:spcBef>
                <a:spcPts val="1200"/>
              </a:spcBef>
              <a:spcAft>
                <a:spcPts val="0"/>
              </a:spcAft>
              <a:buClr>
                <a:schemeClr val="lt1"/>
              </a:buClr>
              <a:buSzPts val="1600"/>
              <a:buNone/>
              <a:defRPr>
                <a:solidFill>
                  <a:schemeClr val="lt1"/>
                </a:solidFill>
              </a:defRPr>
            </a:lvl3pPr>
            <a:lvl4pPr marL="1828800" lvl="3" indent="-228600" algn="l">
              <a:lnSpc>
                <a:spcPct val="90000"/>
              </a:lnSpc>
              <a:spcBef>
                <a:spcPts val="1200"/>
              </a:spcBef>
              <a:spcAft>
                <a:spcPts val="0"/>
              </a:spcAft>
              <a:buClr>
                <a:schemeClr val="lt1"/>
              </a:buClr>
              <a:buSzPts val="1600"/>
              <a:buNone/>
              <a:defRPr>
                <a:solidFill>
                  <a:schemeClr val="lt1"/>
                </a:solidFill>
              </a:defRPr>
            </a:lvl4pPr>
            <a:lvl5pPr marL="2286000" lvl="4" indent="-228600" algn="l">
              <a:lnSpc>
                <a:spcPct val="90000"/>
              </a:lnSpc>
              <a:spcBef>
                <a:spcPts val="1200"/>
              </a:spcBef>
              <a:spcAft>
                <a:spcPts val="0"/>
              </a:spcAft>
              <a:buClr>
                <a:schemeClr val="lt1"/>
              </a:buClr>
              <a:buSzPts val="1600"/>
              <a:buNone/>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Portrait-14 positions">
  <p:cSld name="Portrait-14 positions">
    <p:spTree>
      <p:nvGrpSpPr>
        <p:cNvPr id="1" name="Shape 248"/>
        <p:cNvGrpSpPr/>
        <p:nvPr/>
      </p:nvGrpSpPr>
      <p:grpSpPr>
        <a:xfrm>
          <a:off x="0" y="0"/>
          <a:ext cx="0" cy="0"/>
          <a:chOff x="0" y="0"/>
          <a:chExt cx="0" cy="0"/>
        </a:xfrm>
      </p:grpSpPr>
      <p:sp>
        <p:nvSpPr>
          <p:cNvPr id="249" name="Google Shape;249;p47"/>
          <p:cNvSpPr>
            <a:spLocks noGrp="1"/>
          </p:cNvSpPr>
          <p:nvPr>
            <p:ph type="pic" idx="2"/>
          </p:nvPr>
        </p:nvSpPr>
        <p:spPr>
          <a:xfrm>
            <a:off x="314691" y="1676401"/>
            <a:ext cx="1411061" cy="1408177"/>
          </a:xfrm>
          <a:prstGeom prst="rect">
            <a:avLst/>
          </a:prstGeom>
          <a:solidFill>
            <a:schemeClr val="lt2"/>
          </a:solidFill>
          <a:ln>
            <a:noFill/>
          </a:ln>
        </p:spPr>
      </p:sp>
      <p:sp>
        <p:nvSpPr>
          <p:cNvPr id="250" name="Google Shape;250;p47"/>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1" name="Google Shape;251;p47"/>
          <p:cNvSpPr txBox="1">
            <a:spLocks noGrp="1"/>
          </p:cNvSpPr>
          <p:nvPr>
            <p:ph type="body" idx="1"/>
          </p:nvPr>
        </p:nvSpPr>
        <p:spPr>
          <a:xfrm>
            <a:off x="314325" y="3101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2" name="Google Shape;252;p47"/>
          <p:cNvSpPr>
            <a:spLocks noGrp="1"/>
          </p:cNvSpPr>
          <p:nvPr>
            <p:ph type="pic" idx="3"/>
          </p:nvPr>
        </p:nvSpPr>
        <p:spPr>
          <a:xfrm>
            <a:off x="1991091" y="1676401"/>
            <a:ext cx="1411061" cy="1408177"/>
          </a:xfrm>
          <a:prstGeom prst="rect">
            <a:avLst/>
          </a:prstGeom>
          <a:solidFill>
            <a:schemeClr val="lt2"/>
          </a:solidFill>
          <a:ln>
            <a:noFill/>
          </a:ln>
        </p:spPr>
      </p:sp>
      <p:sp>
        <p:nvSpPr>
          <p:cNvPr id="253" name="Google Shape;253;p47"/>
          <p:cNvSpPr txBox="1">
            <a:spLocks noGrp="1"/>
          </p:cNvSpPr>
          <p:nvPr>
            <p:ph type="body" idx="4"/>
          </p:nvPr>
        </p:nvSpPr>
        <p:spPr>
          <a:xfrm>
            <a:off x="1990725" y="3101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4" name="Google Shape;254;p47"/>
          <p:cNvSpPr>
            <a:spLocks noGrp="1"/>
          </p:cNvSpPr>
          <p:nvPr>
            <p:ph type="pic" idx="5"/>
          </p:nvPr>
        </p:nvSpPr>
        <p:spPr>
          <a:xfrm>
            <a:off x="3667491" y="1676401"/>
            <a:ext cx="1411061" cy="1408177"/>
          </a:xfrm>
          <a:prstGeom prst="rect">
            <a:avLst/>
          </a:prstGeom>
          <a:solidFill>
            <a:schemeClr val="lt2"/>
          </a:solidFill>
          <a:ln>
            <a:noFill/>
          </a:ln>
        </p:spPr>
      </p:sp>
      <p:sp>
        <p:nvSpPr>
          <p:cNvPr id="255" name="Google Shape;255;p47"/>
          <p:cNvSpPr txBox="1">
            <a:spLocks noGrp="1"/>
          </p:cNvSpPr>
          <p:nvPr>
            <p:ph type="body" idx="6"/>
          </p:nvPr>
        </p:nvSpPr>
        <p:spPr>
          <a:xfrm>
            <a:off x="3667125" y="3101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6" name="Google Shape;256;p47"/>
          <p:cNvSpPr>
            <a:spLocks noGrp="1"/>
          </p:cNvSpPr>
          <p:nvPr>
            <p:ph type="pic" idx="7"/>
          </p:nvPr>
        </p:nvSpPr>
        <p:spPr>
          <a:xfrm>
            <a:off x="5343891" y="1676401"/>
            <a:ext cx="1411061" cy="1408177"/>
          </a:xfrm>
          <a:prstGeom prst="rect">
            <a:avLst/>
          </a:prstGeom>
          <a:solidFill>
            <a:schemeClr val="lt2"/>
          </a:solidFill>
          <a:ln>
            <a:noFill/>
          </a:ln>
        </p:spPr>
      </p:sp>
      <p:sp>
        <p:nvSpPr>
          <p:cNvPr id="257" name="Google Shape;257;p47"/>
          <p:cNvSpPr txBox="1">
            <a:spLocks noGrp="1"/>
          </p:cNvSpPr>
          <p:nvPr>
            <p:ph type="body" idx="8"/>
          </p:nvPr>
        </p:nvSpPr>
        <p:spPr>
          <a:xfrm>
            <a:off x="5343525" y="3101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8" name="Google Shape;258;p47"/>
          <p:cNvSpPr>
            <a:spLocks noGrp="1"/>
          </p:cNvSpPr>
          <p:nvPr>
            <p:ph type="pic" idx="9"/>
          </p:nvPr>
        </p:nvSpPr>
        <p:spPr>
          <a:xfrm>
            <a:off x="7020291" y="1676401"/>
            <a:ext cx="1411061" cy="1408177"/>
          </a:xfrm>
          <a:prstGeom prst="rect">
            <a:avLst/>
          </a:prstGeom>
          <a:solidFill>
            <a:schemeClr val="lt2"/>
          </a:solidFill>
          <a:ln>
            <a:noFill/>
          </a:ln>
        </p:spPr>
      </p:sp>
      <p:sp>
        <p:nvSpPr>
          <p:cNvPr id="259" name="Google Shape;259;p47"/>
          <p:cNvSpPr txBox="1">
            <a:spLocks noGrp="1"/>
          </p:cNvSpPr>
          <p:nvPr>
            <p:ph type="body" idx="13"/>
          </p:nvPr>
        </p:nvSpPr>
        <p:spPr>
          <a:xfrm>
            <a:off x="7019925" y="3101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0" name="Google Shape;260;p47"/>
          <p:cNvSpPr>
            <a:spLocks noGrp="1"/>
          </p:cNvSpPr>
          <p:nvPr>
            <p:ph type="pic" idx="14"/>
          </p:nvPr>
        </p:nvSpPr>
        <p:spPr>
          <a:xfrm>
            <a:off x="8696325" y="1676401"/>
            <a:ext cx="1411061" cy="1408177"/>
          </a:xfrm>
          <a:prstGeom prst="rect">
            <a:avLst/>
          </a:prstGeom>
          <a:solidFill>
            <a:schemeClr val="lt2"/>
          </a:solidFill>
          <a:ln>
            <a:noFill/>
          </a:ln>
        </p:spPr>
      </p:sp>
      <p:sp>
        <p:nvSpPr>
          <p:cNvPr id="261" name="Google Shape;261;p47"/>
          <p:cNvSpPr txBox="1">
            <a:spLocks noGrp="1"/>
          </p:cNvSpPr>
          <p:nvPr>
            <p:ph type="body" idx="15"/>
          </p:nvPr>
        </p:nvSpPr>
        <p:spPr>
          <a:xfrm>
            <a:off x="8695959" y="3101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2" name="Google Shape;262;p47"/>
          <p:cNvSpPr>
            <a:spLocks noGrp="1"/>
          </p:cNvSpPr>
          <p:nvPr>
            <p:ph type="pic" idx="16"/>
          </p:nvPr>
        </p:nvSpPr>
        <p:spPr>
          <a:xfrm>
            <a:off x="10371993" y="1676401"/>
            <a:ext cx="1411061" cy="1408177"/>
          </a:xfrm>
          <a:prstGeom prst="rect">
            <a:avLst/>
          </a:prstGeom>
          <a:solidFill>
            <a:schemeClr val="lt2"/>
          </a:solidFill>
          <a:ln>
            <a:noFill/>
          </a:ln>
        </p:spPr>
      </p:sp>
      <p:sp>
        <p:nvSpPr>
          <p:cNvPr id="263" name="Google Shape;263;p47"/>
          <p:cNvSpPr txBox="1">
            <a:spLocks noGrp="1"/>
          </p:cNvSpPr>
          <p:nvPr>
            <p:ph type="body" idx="17"/>
          </p:nvPr>
        </p:nvSpPr>
        <p:spPr>
          <a:xfrm>
            <a:off x="10371627" y="3101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4" name="Google Shape;264;p47"/>
          <p:cNvSpPr>
            <a:spLocks noGrp="1"/>
          </p:cNvSpPr>
          <p:nvPr>
            <p:ph type="pic" idx="18"/>
          </p:nvPr>
        </p:nvSpPr>
        <p:spPr>
          <a:xfrm>
            <a:off x="317151" y="3962401"/>
            <a:ext cx="1411061" cy="1408177"/>
          </a:xfrm>
          <a:prstGeom prst="rect">
            <a:avLst/>
          </a:prstGeom>
          <a:solidFill>
            <a:schemeClr val="lt2"/>
          </a:solidFill>
          <a:ln>
            <a:noFill/>
          </a:ln>
        </p:spPr>
      </p:sp>
      <p:sp>
        <p:nvSpPr>
          <p:cNvPr id="265" name="Google Shape;265;p47"/>
          <p:cNvSpPr txBox="1">
            <a:spLocks noGrp="1"/>
          </p:cNvSpPr>
          <p:nvPr>
            <p:ph type="body" idx="19"/>
          </p:nvPr>
        </p:nvSpPr>
        <p:spPr>
          <a:xfrm>
            <a:off x="316785" y="5387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6" name="Google Shape;266;p47"/>
          <p:cNvSpPr>
            <a:spLocks noGrp="1"/>
          </p:cNvSpPr>
          <p:nvPr>
            <p:ph type="pic" idx="20"/>
          </p:nvPr>
        </p:nvSpPr>
        <p:spPr>
          <a:xfrm>
            <a:off x="1993551" y="3962401"/>
            <a:ext cx="1411061" cy="1408177"/>
          </a:xfrm>
          <a:prstGeom prst="rect">
            <a:avLst/>
          </a:prstGeom>
          <a:solidFill>
            <a:schemeClr val="lt2"/>
          </a:solidFill>
          <a:ln>
            <a:noFill/>
          </a:ln>
        </p:spPr>
      </p:sp>
      <p:sp>
        <p:nvSpPr>
          <p:cNvPr id="267" name="Google Shape;267;p47"/>
          <p:cNvSpPr txBox="1">
            <a:spLocks noGrp="1"/>
          </p:cNvSpPr>
          <p:nvPr>
            <p:ph type="body" idx="21"/>
          </p:nvPr>
        </p:nvSpPr>
        <p:spPr>
          <a:xfrm>
            <a:off x="1993185" y="5387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8" name="Google Shape;268;p47"/>
          <p:cNvSpPr>
            <a:spLocks noGrp="1"/>
          </p:cNvSpPr>
          <p:nvPr>
            <p:ph type="pic" idx="22"/>
          </p:nvPr>
        </p:nvSpPr>
        <p:spPr>
          <a:xfrm>
            <a:off x="3669951" y="3962401"/>
            <a:ext cx="1411061" cy="1408177"/>
          </a:xfrm>
          <a:prstGeom prst="rect">
            <a:avLst/>
          </a:prstGeom>
          <a:solidFill>
            <a:schemeClr val="lt2"/>
          </a:solidFill>
          <a:ln>
            <a:noFill/>
          </a:ln>
        </p:spPr>
      </p:sp>
      <p:sp>
        <p:nvSpPr>
          <p:cNvPr id="269" name="Google Shape;269;p47"/>
          <p:cNvSpPr txBox="1">
            <a:spLocks noGrp="1"/>
          </p:cNvSpPr>
          <p:nvPr>
            <p:ph type="body" idx="23"/>
          </p:nvPr>
        </p:nvSpPr>
        <p:spPr>
          <a:xfrm>
            <a:off x="3669585" y="5387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0" name="Google Shape;270;p47"/>
          <p:cNvSpPr>
            <a:spLocks noGrp="1"/>
          </p:cNvSpPr>
          <p:nvPr>
            <p:ph type="pic" idx="24"/>
          </p:nvPr>
        </p:nvSpPr>
        <p:spPr>
          <a:xfrm>
            <a:off x="5346351" y="3962401"/>
            <a:ext cx="1411061" cy="1408177"/>
          </a:xfrm>
          <a:prstGeom prst="rect">
            <a:avLst/>
          </a:prstGeom>
          <a:solidFill>
            <a:schemeClr val="lt2"/>
          </a:solidFill>
          <a:ln>
            <a:noFill/>
          </a:ln>
        </p:spPr>
      </p:sp>
      <p:sp>
        <p:nvSpPr>
          <p:cNvPr id="271" name="Google Shape;271;p47"/>
          <p:cNvSpPr txBox="1">
            <a:spLocks noGrp="1"/>
          </p:cNvSpPr>
          <p:nvPr>
            <p:ph type="body" idx="25"/>
          </p:nvPr>
        </p:nvSpPr>
        <p:spPr>
          <a:xfrm>
            <a:off x="5345985" y="5387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2" name="Google Shape;272;p47"/>
          <p:cNvSpPr>
            <a:spLocks noGrp="1"/>
          </p:cNvSpPr>
          <p:nvPr>
            <p:ph type="pic" idx="26"/>
          </p:nvPr>
        </p:nvSpPr>
        <p:spPr>
          <a:xfrm>
            <a:off x="7022751" y="3962401"/>
            <a:ext cx="1411061" cy="1408177"/>
          </a:xfrm>
          <a:prstGeom prst="rect">
            <a:avLst/>
          </a:prstGeom>
          <a:solidFill>
            <a:schemeClr val="lt2"/>
          </a:solidFill>
          <a:ln>
            <a:noFill/>
          </a:ln>
        </p:spPr>
      </p:sp>
      <p:sp>
        <p:nvSpPr>
          <p:cNvPr id="273" name="Google Shape;273;p47"/>
          <p:cNvSpPr txBox="1">
            <a:spLocks noGrp="1"/>
          </p:cNvSpPr>
          <p:nvPr>
            <p:ph type="body" idx="27"/>
          </p:nvPr>
        </p:nvSpPr>
        <p:spPr>
          <a:xfrm>
            <a:off x="7022385" y="5387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4" name="Google Shape;274;p47"/>
          <p:cNvSpPr>
            <a:spLocks noGrp="1"/>
          </p:cNvSpPr>
          <p:nvPr>
            <p:ph type="pic" idx="28"/>
          </p:nvPr>
        </p:nvSpPr>
        <p:spPr>
          <a:xfrm>
            <a:off x="8698785" y="3962401"/>
            <a:ext cx="1411061" cy="1408177"/>
          </a:xfrm>
          <a:prstGeom prst="rect">
            <a:avLst/>
          </a:prstGeom>
          <a:solidFill>
            <a:schemeClr val="lt2"/>
          </a:solidFill>
          <a:ln>
            <a:noFill/>
          </a:ln>
        </p:spPr>
      </p:sp>
      <p:sp>
        <p:nvSpPr>
          <p:cNvPr id="275" name="Google Shape;275;p47"/>
          <p:cNvSpPr txBox="1">
            <a:spLocks noGrp="1"/>
          </p:cNvSpPr>
          <p:nvPr>
            <p:ph type="body" idx="29"/>
          </p:nvPr>
        </p:nvSpPr>
        <p:spPr>
          <a:xfrm>
            <a:off x="8698419" y="5387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6" name="Google Shape;276;p47"/>
          <p:cNvSpPr>
            <a:spLocks noGrp="1"/>
          </p:cNvSpPr>
          <p:nvPr>
            <p:ph type="pic" idx="30"/>
          </p:nvPr>
        </p:nvSpPr>
        <p:spPr>
          <a:xfrm>
            <a:off x="10374453" y="3962401"/>
            <a:ext cx="1411061" cy="1408177"/>
          </a:xfrm>
          <a:prstGeom prst="rect">
            <a:avLst/>
          </a:prstGeom>
          <a:solidFill>
            <a:schemeClr val="lt2"/>
          </a:solidFill>
          <a:ln>
            <a:noFill/>
          </a:ln>
        </p:spPr>
      </p:sp>
      <p:sp>
        <p:nvSpPr>
          <p:cNvPr id="277" name="Google Shape;277;p47"/>
          <p:cNvSpPr txBox="1">
            <a:spLocks noGrp="1"/>
          </p:cNvSpPr>
          <p:nvPr>
            <p:ph type="body" idx="31"/>
          </p:nvPr>
        </p:nvSpPr>
        <p:spPr>
          <a:xfrm>
            <a:off x="10374087" y="5387730"/>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Portrait-10 positions">
  <p:cSld name="Portrait-10 positions">
    <p:spTree>
      <p:nvGrpSpPr>
        <p:cNvPr id="1" name="Shape 278"/>
        <p:cNvGrpSpPr/>
        <p:nvPr/>
      </p:nvGrpSpPr>
      <p:grpSpPr>
        <a:xfrm>
          <a:off x="0" y="0"/>
          <a:ext cx="0" cy="0"/>
          <a:chOff x="0" y="0"/>
          <a:chExt cx="0" cy="0"/>
        </a:xfrm>
      </p:grpSpPr>
      <p:sp>
        <p:nvSpPr>
          <p:cNvPr id="279" name="Google Shape;279;p48"/>
          <p:cNvSpPr>
            <a:spLocks noGrp="1"/>
          </p:cNvSpPr>
          <p:nvPr>
            <p:ph type="pic" idx="2"/>
          </p:nvPr>
        </p:nvSpPr>
        <p:spPr>
          <a:xfrm>
            <a:off x="1510445" y="1682263"/>
            <a:ext cx="1411061" cy="1408177"/>
          </a:xfrm>
          <a:prstGeom prst="rect">
            <a:avLst/>
          </a:prstGeom>
          <a:solidFill>
            <a:schemeClr val="lt2"/>
          </a:solidFill>
          <a:ln>
            <a:noFill/>
          </a:ln>
        </p:spPr>
      </p:sp>
      <p:sp>
        <p:nvSpPr>
          <p:cNvPr id="280" name="Google Shape;280;p48"/>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1" name="Google Shape;281;p48"/>
          <p:cNvSpPr txBox="1">
            <a:spLocks noGrp="1"/>
          </p:cNvSpPr>
          <p:nvPr>
            <p:ph type="body" idx="1"/>
          </p:nvPr>
        </p:nvSpPr>
        <p:spPr>
          <a:xfrm>
            <a:off x="1510079" y="3107592"/>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2" name="Google Shape;282;p48"/>
          <p:cNvSpPr>
            <a:spLocks noGrp="1"/>
          </p:cNvSpPr>
          <p:nvPr>
            <p:ph type="pic" idx="3"/>
          </p:nvPr>
        </p:nvSpPr>
        <p:spPr>
          <a:xfrm>
            <a:off x="3409584" y="1682263"/>
            <a:ext cx="1411061" cy="1408177"/>
          </a:xfrm>
          <a:prstGeom prst="rect">
            <a:avLst/>
          </a:prstGeom>
          <a:solidFill>
            <a:schemeClr val="lt2"/>
          </a:solidFill>
          <a:ln>
            <a:noFill/>
          </a:ln>
        </p:spPr>
      </p:sp>
      <p:sp>
        <p:nvSpPr>
          <p:cNvPr id="283" name="Google Shape;283;p48"/>
          <p:cNvSpPr txBox="1">
            <a:spLocks noGrp="1"/>
          </p:cNvSpPr>
          <p:nvPr>
            <p:ph type="body" idx="4"/>
          </p:nvPr>
        </p:nvSpPr>
        <p:spPr>
          <a:xfrm>
            <a:off x="3409218" y="3107592"/>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4" name="Google Shape;284;p48"/>
          <p:cNvSpPr>
            <a:spLocks noGrp="1"/>
          </p:cNvSpPr>
          <p:nvPr>
            <p:ph type="pic" idx="5"/>
          </p:nvPr>
        </p:nvSpPr>
        <p:spPr>
          <a:xfrm>
            <a:off x="5308182" y="1682263"/>
            <a:ext cx="1411061" cy="1408177"/>
          </a:xfrm>
          <a:prstGeom prst="rect">
            <a:avLst/>
          </a:prstGeom>
          <a:solidFill>
            <a:schemeClr val="lt2"/>
          </a:solidFill>
          <a:ln>
            <a:noFill/>
          </a:ln>
        </p:spPr>
      </p:sp>
      <p:sp>
        <p:nvSpPr>
          <p:cNvPr id="285" name="Google Shape;285;p48"/>
          <p:cNvSpPr txBox="1">
            <a:spLocks noGrp="1"/>
          </p:cNvSpPr>
          <p:nvPr>
            <p:ph type="body" idx="6"/>
          </p:nvPr>
        </p:nvSpPr>
        <p:spPr>
          <a:xfrm>
            <a:off x="5307640" y="3107592"/>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6" name="Google Shape;286;p48"/>
          <p:cNvSpPr>
            <a:spLocks noGrp="1"/>
          </p:cNvSpPr>
          <p:nvPr>
            <p:ph type="pic" idx="7"/>
          </p:nvPr>
        </p:nvSpPr>
        <p:spPr>
          <a:xfrm>
            <a:off x="7206077" y="1682263"/>
            <a:ext cx="1411061" cy="1408177"/>
          </a:xfrm>
          <a:prstGeom prst="rect">
            <a:avLst/>
          </a:prstGeom>
          <a:solidFill>
            <a:schemeClr val="lt2"/>
          </a:solidFill>
          <a:ln>
            <a:noFill/>
          </a:ln>
        </p:spPr>
      </p:sp>
      <p:sp>
        <p:nvSpPr>
          <p:cNvPr id="287" name="Google Shape;287;p48"/>
          <p:cNvSpPr txBox="1">
            <a:spLocks noGrp="1"/>
          </p:cNvSpPr>
          <p:nvPr>
            <p:ph type="body" idx="8"/>
          </p:nvPr>
        </p:nvSpPr>
        <p:spPr>
          <a:xfrm>
            <a:off x="7205711" y="3107592"/>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8" name="Google Shape;288;p48"/>
          <p:cNvSpPr>
            <a:spLocks noGrp="1"/>
          </p:cNvSpPr>
          <p:nvPr>
            <p:ph type="pic" idx="9"/>
          </p:nvPr>
        </p:nvSpPr>
        <p:spPr>
          <a:xfrm>
            <a:off x="9103782" y="1682263"/>
            <a:ext cx="1411061" cy="1408177"/>
          </a:xfrm>
          <a:prstGeom prst="rect">
            <a:avLst/>
          </a:prstGeom>
          <a:solidFill>
            <a:schemeClr val="lt2"/>
          </a:solidFill>
          <a:ln>
            <a:noFill/>
          </a:ln>
        </p:spPr>
      </p:sp>
      <p:sp>
        <p:nvSpPr>
          <p:cNvPr id="289" name="Google Shape;289;p48"/>
          <p:cNvSpPr txBox="1">
            <a:spLocks noGrp="1"/>
          </p:cNvSpPr>
          <p:nvPr>
            <p:ph type="body" idx="13"/>
          </p:nvPr>
        </p:nvSpPr>
        <p:spPr>
          <a:xfrm>
            <a:off x="9103416" y="3107592"/>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0" name="Google Shape;290;p48"/>
          <p:cNvSpPr>
            <a:spLocks noGrp="1"/>
          </p:cNvSpPr>
          <p:nvPr>
            <p:ph type="pic" idx="14"/>
          </p:nvPr>
        </p:nvSpPr>
        <p:spPr>
          <a:xfrm>
            <a:off x="1510079" y="3970677"/>
            <a:ext cx="1411061" cy="1408177"/>
          </a:xfrm>
          <a:prstGeom prst="rect">
            <a:avLst/>
          </a:prstGeom>
          <a:solidFill>
            <a:schemeClr val="lt2"/>
          </a:solidFill>
          <a:ln>
            <a:noFill/>
          </a:ln>
        </p:spPr>
      </p:sp>
      <p:sp>
        <p:nvSpPr>
          <p:cNvPr id="291" name="Google Shape;291;p48"/>
          <p:cNvSpPr txBox="1">
            <a:spLocks noGrp="1"/>
          </p:cNvSpPr>
          <p:nvPr>
            <p:ph type="body" idx="15"/>
          </p:nvPr>
        </p:nvSpPr>
        <p:spPr>
          <a:xfrm>
            <a:off x="1509713" y="5396006"/>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2" name="Google Shape;292;p48"/>
          <p:cNvSpPr>
            <a:spLocks noGrp="1"/>
          </p:cNvSpPr>
          <p:nvPr>
            <p:ph type="pic" idx="16"/>
          </p:nvPr>
        </p:nvSpPr>
        <p:spPr>
          <a:xfrm>
            <a:off x="3409218" y="3970677"/>
            <a:ext cx="1411061" cy="1408177"/>
          </a:xfrm>
          <a:prstGeom prst="rect">
            <a:avLst/>
          </a:prstGeom>
          <a:solidFill>
            <a:schemeClr val="lt2"/>
          </a:solidFill>
          <a:ln>
            <a:noFill/>
          </a:ln>
        </p:spPr>
      </p:sp>
      <p:sp>
        <p:nvSpPr>
          <p:cNvPr id="293" name="Google Shape;293;p48"/>
          <p:cNvSpPr txBox="1">
            <a:spLocks noGrp="1"/>
          </p:cNvSpPr>
          <p:nvPr>
            <p:ph type="body" idx="17"/>
          </p:nvPr>
        </p:nvSpPr>
        <p:spPr>
          <a:xfrm>
            <a:off x="3408852" y="5396006"/>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4" name="Google Shape;294;p48"/>
          <p:cNvSpPr>
            <a:spLocks noGrp="1"/>
          </p:cNvSpPr>
          <p:nvPr>
            <p:ph type="pic" idx="18"/>
          </p:nvPr>
        </p:nvSpPr>
        <p:spPr>
          <a:xfrm>
            <a:off x="5307816" y="3970677"/>
            <a:ext cx="1411061" cy="1408177"/>
          </a:xfrm>
          <a:prstGeom prst="rect">
            <a:avLst/>
          </a:prstGeom>
          <a:solidFill>
            <a:schemeClr val="lt2"/>
          </a:solidFill>
          <a:ln>
            <a:noFill/>
          </a:ln>
        </p:spPr>
      </p:sp>
      <p:sp>
        <p:nvSpPr>
          <p:cNvPr id="295" name="Google Shape;295;p48"/>
          <p:cNvSpPr txBox="1">
            <a:spLocks noGrp="1"/>
          </p:cNvSpPr>
          <p:nvPr>
            <p:ph type="body" idx="19"/>
          </p:nvPr>
        </p:nvSpPr>
        <p:spPr>
          <a:xfrm>
            <a:off x="5307274" y="5396006"/>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6" name="Google Shape;296;p48"/>
          <p:cNvSpPr>
            <a:spLocks noGrp="1"/>
          </p:cNvSpPr>
          <p:nvPr>
            <p:ph type="pic" idx="20"/>
          </p:nvPr>
        </p:nvSpPr>
        <p:spPr>
          <a:xfrm>
            <a:off x="7205711" y="3970677"/>
            <a:ext cx="1411061" cy="1408177"/>
          </a:xfrm>
          <a:prstGeom prst="rect">
            <a:avLst/>
          </a:prstGeom>
          <a:solidFill>
            <a:schemeClr val="lt2"/>
          </a:solidFill>
          <a:ln>
            <a:noFill/>
          </a:ln>
        </p:spPr>
      </p:sp>
      <p:sp>
        <p:nvSpPr>
          <p:cNvPr id="297" name="Google Shape;297;p48"/>
          <p:cNvSpPr txBox="1">
            <a:spLocks noGrp="1"/>
          </p:cNvSpPr>
          <p:nvPr>
            <p:ph type="body" idx="21"/>
          </p:nvPr>
        </p:nvSpPr>
        <p:spPr>
          <a:xfrm>
            <a:off x="7205345" y="5396006"/>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8" name="Google Shape;298;p48"/>
          <p:cNvSpPr>
            <a:spLocks noGrp="1"/>
          </p:cNvSpPr>
          <p:nvPr>
            <p:ph type="pic" idx="22"/>
          </p:nvPr>
        </p:nvSpPr>
        <p:spPr>
          <a:xfrm>
            <a:off x="9103416" y="3970677"/>
            <a:ext cx="1411061" cy="1408177"/>
          </a:xfrm>
          <a:prstGeom prst="rect">
            <a:avLst/>
          </a:prstGeom>
          <a:solidFill>
            <a:schemeClr val="lt2"/>
          </a:solidFill>
          <a:ln>
            <a:noFill/>
          </a:ln>
        </p:spPr>
      </p:sp>
      <p:sp>
        <p:nvSpPr>
          <p:cNvPr id="299" name="Google Shape;299;p48"/>
          <p:cNvSpPr txBox="1">
            <a:spLocks noGrp="1"/>
          </p:cNvSpPr>
          <p:nvPr>
            <p:ph type="body" idx="23"/>
          </p:nvPr>
        </p:nvSpPr>
        <p:spPr>
          <a:xfrm>
            <a:off x="9103050" y="5396006"/>
            <a:ext cx="1412144" cy="321408"/>
          </a:xfrm>
          <a:prstGeom prst="rect">
            <a:avLst/>
          </a:prstGeom>
          <a:noFill/>
          <a:ln>
            <a:noFill/>
          </a:ln>
        </p:spPr>
        <p:txBody>
          <a:bodyPr spcFirstLastPara="1" wrap="square" lIns="0" tIns="91425" rIns="0" bIns="0" anchor="t" anchorCtr="0">
            <a:noAutofit/>
          </a:bodyPr>
          <a:lstStyle>
            <a:lvl1pPr marL="457200" lvl="0" indent="-228600" algn="l">
              <a:lnSpc>
                <a:spcPct val="90000"/>
              </a:lnSpc>
              <a:spcBef>
                <a:spcPts val="1200"/>
              </a:spcBef>
              <a:spcAft>
                <a:spcPts val="0"/>
              </a:spcAft>
              <a:buClr>
                <a:schemeClr val="dk1"/>
              </a:buClr>
              <a:buSzPts val="1600"/>
              <a:buNone/>
              <a:defRPr sz="1600" b="1"/>
            </a:lvl1pPr>
            <a:lvl2pPr marL="914400" lvl="1" indent="-228600" algn="l">
              <a:lnSpc>
                <a:spcPct val="90000"/>
              </a:lnSpc>
              <a:spcBef>
                <a:spcPts val="1200"/>
              </a:spcBef>
              <a:spcAft>
                <a:spcPts val="0"/>
              </a:spcAft>
              <a:buClr>
                <a:schemeClr val="dk1"/>
              </a:buClr>
              <a:buSzPts val="1800"/>
              <a:buNone/>
              <a:defRPr sz="1800" b="1"/>
            </a:lvl2pPr>
            <a:lvl3pPr marL="1371600" lvl="2" indent="-228600" algn="l">
              <a:lnSpc>
                <a:spcPct val="90000"/>
              </a:lnSpc>
              <a:spcBef>
                <a:spcPts val="1200"/>
              </a:spcBef>
              <a:spcAft>
                <a:spcPts val="0"/>
              </a:spcAft>
              <a:buClr>
                <a:schemeClr val="dk1"/>
              </a:buClr>
              <a:buSzPts val="1800"/>
              <a:buNone/>
              <a:defRPr sz="1800" b="1"/>
            </a:lvl3pPr>
            <a:lvl4pPr marL="1828800" lvl="3" indent="-228600" algn="l">
              <a:lnSpc>
                <a:spcPct val="90000"/>
              </a:lnSpc>
              <a:spcBef>
                <a:spcPts val="1200"/>
              </a:spcBef>
              <a:spcAft>
                <a:spcPts val="0"/>
              </a:spcAft>
              <a:buClr>
                <a:schemeClr val="dk1"/>
              </a:buClr>
              <a:buSzPts val="1800"/>
              <a:buNone/>
              <a:defRPr sz="1800" b="1"/>
            </a:lvl4pPr>
            <a:lvl5pPr marL="2286000" lvl="4" indent="-228600" algn="l">
              <a:lnSpc>
                <a:spcPct val="90000"/>
              </a:lnSpc>
              <a:spcBef>
                <a:spcPts val="1200"/>
              </a:spcBef>
              <a:spcAft>
                <a:spcPts val="0"/>
              </a:spcAft>
              <a:buClr>
                <a:schemeClr val="dk1"/>
              </a:buClr>
              <a:buSzPts val="1800"/>
              <a:buNone/>
              <a:defRPr sz="1800"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Portrait-SmartArt">
  <p:cSld name="Portrait-SmartArt">
    <p:spTree>
      <p:nvGrpSpPr>
        <p:cNvPr id="1" name="Shape 300"/>
        <p:cNvGrpSpPr/>
        <p:nvPr/>
      </p:nvGrpSpPr>
      <p:grpSpPr>
        <a:xfrm>
          <a:off x="0" y="0"/>
          <a:ext cx="0" cy="0"/>
          <a:chOff x="0" y="0"/>
          <a:chExt cx="0" cy="0"/>
        </a:xfrm>
      </p:grpSpPr>
      <p:sp>
        <p:nvSpPr>
          <p:cNvPr id="301" name="Google Shape;301;p49"/>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2" name="Google Shape;302;p49"/>
          <p:cNvSpPr>
            <a:spLocks noGrp="1"/>
          </p:cNvSpPr>
          <p:nvPr>
            <p:ph type="dgm" idx="2"/>
          </p:nvPr>
        </p:nvSpPr>
        <p:spPr>
          <a:xfrm>
            <a:off x="314691" y="1430338"/>
            <a:ext cx="11493133" cy="4852987"/>
          </a:xfrm>
          <a:prstGeom prst="rect">
            <a:avLst/>
          </a:prstGeom>
          <a:noFill/>
          <a:ln>
            <a:noFill/>
          </a:ln>
        </p:spPr>
        <p:txBody>
          <a:bodyPr spcFirstLastPara="1" wrap="square" lIns="0" tIns="0" rIns="0" bIns="0" anchor="t" anchorCtr="0">
            <a:noAutofit/>
          </a:bodyPr>
          <a:lstStyle>
            <a:lvl1pPr marR="0" lvl="0" algn="l" rtl="0">
              <a:lnSpc>
                <a:spcPct val="90000"/>
              </a:lnSpc>
              <a:spcBef>
                <a:spcPts val="1200"/>
              </a:spcBef>
              <a:spcAft>
                <a:spcPts val="0"/>
              </a:spcAft>
              <a:buClr>
                <a:schemeClr val="dk1"/>
              </a:buClr>
              <a:buSzPts val="2200"/>
              <a:buFont typeface="Arial"/>
              <a:buNone/>
              <a:defRPr sz="2200" b="0" i="0" u="none" strike="noStrike" cap="none">
                <a:solidFill>
                  <a:schemeClr val="dk1"/>
                </a:solidFill>
                <a:latin typeface="Roboto"/>
                <a:ea typeface="Roboto"/>
                <a:cs typeface="Roboto"/>
                <a:sym typeface="Roboto"/>
              </a:defRPr>
            </a:lvl1pPr>
            <a:lvl2pPr marR="0" lvl="1" algn="l" rtl="0">
              <a:lnSpc>
                <a:spcPct val="90000"/>
              </a:lnSpc>
              <a:spcBef>
                <a:spcPts val="12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2pPr>
            <a:lvl3pPr marR="0" lvl="2"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3pPr>
            <a:lvl4pPr marR="0" lvl="3"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4pPr>
            <a:lvl5pPr marR="0" lvl="4"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ummary - Standard">
  <p:cSld name="Summary - Standard">
    <p:spTree>
      <p:nvGrpSpPr>
        <p:cNvPr id="1" name="Shape 303"/>
        <p:cNvGrpSpPr/>
        <p:nvPr/>
      </p:nvGrpSpPr>
      <p:grpSpPr>
        <a:xfrm>
          <a:off x="0" y="0"/>
          <a:ext cx="0" cy="0"/>
          <a:chOff x="0" y="0"/>
          <a:chExt cx="0" cy="0"/>
        </a:xfrm>
      </p:grpSpPr>
      <p:pic>
        <p:nvPicPr>
          <p:cNvPr id="304" name="Google Shape;304;p50" descr="A high angle view of a city&#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05" name="Google Shape;305;p50"/>
          <p:cNvSpPr txBox="1">
            <a:spLocks noGrp="1"/>
          </p:cNvSpPr>
          <p:nvPr>
            <p:ph type="ctrTitle"/>
          </p:nvPr>
        </p:nvSpPr>
        <p:spPr>
          <a:xfrm>
            <a:off x="-9145" y="2258209"/>
            <a:ext cx="12210290" cy="664797"/>
          </a:xfrm>
          <a:prstGeom prst="rect">
            <a:avLst/>
          </a:prstGeom>
          <a:noFill/>
          <a:ln>
            <a:noFill/>
          </a:ln>
        </p:spPr>
        <p:txBody>
          <a:bodyPr spcFirstLastPara="1" wrap="square" lIns="0" tIns="0" rIns="0" bIns="0" anchor="t" anchorCtr="0">
            <a:noAutofit/>
          </a:bodyPr>
          <a:lstStyle>
            <a:lvl1pPr lvl="0" algn="ctr">
              <a:lnSpc>
                <a:spcPct val="90000"/>
              </a:lnSpc>
              <a:spcBef>
                <a:spcPts val="1200"/>
              </a:spcBef>
              <a:spcAft>
                <a:spcPts val="0"/>
              </a:spcAft>
              <a:buClr>
                <a:schemeClr val="dk1"/>
              </a:buClr>
              <a:buSzPts val="4800"/>
              <a:buFont typeface="Roboto"/>
              <a:buNone/>
              <a:defRPr sz="4800" b="1">
                <a:solidFill>
                  <a:schemeClr val="dk1"/>
                </a:solidFill>
              </a:defRPr>
            </a:lvl1pPr>
            <a:lvl2pPr lvl="1">
              <a:spcBef>
                <a:spcPts val="6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6" name="Google Shape;306;p50"/>
          <p:cNvSpPr txBox="1">
            <a:spLocks noGrp="1"/>
          </p:cNvSpPr>
          <p:nvPr>
            <p:ph type="subTitle" idx="1"/>
          </p:nvPr>
        </p:nvSpPr>
        <p:spPr>
          <a:xfrm>
            <a:off x="0" y="2922742"/>
            <a:ext cx="12192000" cy="397032"/>
          </a:xfrm>
          <a:prstGeom prst="rect">
            <a:avLst/>
          </a:prstGeom>
          <a:noFill/>
          <a:ln>
            <a:noFill/>
          </a:ln>
        </p:spPr>
        <p:txBody>
          <a:bodyPr spcFirstLastPara="1" wrap="square" lIns="0" tIns="91425" rIns="0" bIns="0" anchor="t" anchorCtr="0">
            <a:noAutofit/>
          </a:bodyPr>
          <a:lstStyle>
            <a:lvl1pPr lvl="0" algn="ctr">
              <a:lnSpc>
                <a:spcPct val="90000"/>
              </a:lnSpc>
              <a:spcBef>
                <a:spcPts val="1200"/>
              </a:spcBef>
              <a:spcAft>
                <a:spcPts val="0"/>
              </a:spcAft>
              <a:buClr>
                <a:schemeClr val="dk2"/>
              </a:buClr>
              <a:buSzPts val="2200"/>
              <a:buNone/>
              <a:defRPr sz="2200" b="1">
                <a:solidFill>
                  <a:schemeClr val="dk2"/>
                </a:solidFill>
              </a:defRPr>
            </a:lvl1pPr>
            <a:lvl2pPr lvl="1" algn="ctr">
              <a:lnSpc>
                <a:spcPct val="90000"/>
              </a:lnSpc>
              <a:spcBef>
                <a:spcPts val="1200"/>
              </a:spcBef>
              <a:spcAft>
                <a:spcPts val="0"/>
              </a:spcAft>
              <a:buClr>
                <a:schemeClr val="dk1"/>
              </a:buClr>
              <a:buSzPts val="2000"/>
              <a:buNone/>
              <a:defRPr sz="2000"/>
            </a:lvl2pPr>
            <a:lvl3pPr lvl="2" algn="ctr">
              <a:lnSpc>
                <a:spcPct val="90000"/>
              </a:lnSpc>
              <a:spcBef>
                <a:spcPts val="1200"/>
              </a:spcBef>
              <a:spcAft>
                <a:spcPts val="0"/>
              </a:spcAft>
              <a:buClr>
                <a:schemeClr val="dk1"/>
              </a:buClr>
              <a:buSzPts val="1800"/>
              <a:buNone/>
              <a:defRPr sz="1800"/>
            </a:lvl3pPr>
            <a:lvl4pPr lvl="3" algn="ctr">
              <a:lnSpc>
                <a:spcPct val="90000"/>
              </a:lnSpc>
              <a:spcBef>
                <a:spcPts val="1200"/>
              </a:spcBef>
              <a:spcAft>
                <a:spcPts val="0"/>
              </a:spcAft>
              <a:buClr>
                <a:schemeClr val="dk1"/>
              </a:buClr>
              <a:buSzPts val="1600"/>
              <a:buNone/>
              <a:defRPr sz="1600"/>
            </a:lvl4pPr>
            <a:lvl5pPr lvl="4" algn="ctr">
              <a:lnSpc>
                <a:spcPct val="90000"/>
              </a:lnSpc>
              <a:spcBef>
                <a:spcPts val="12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07" name="Google Shape;307;p50"/>
          <p:cNvSpPr/>
          <p:nvPr/>
        </p:nvSpPr>
        <p:spPr>
          <a:xfrm>
            <a:off x="5668818" y="3468601"/>
            <a:ext cx="854364" cy="71915"/>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ummary - Social">
  <p:cSld name="Summary - Social">
    <p:spTree>
      <p:nvGrpSpPr>
        <p:cNvPr id="1" name="Shape 308"/>
        <p:cNvGrpSpPr/>
        <p:nvPr/>
      </p:nvGrpSpPr>
      <p:grpSpPr>
        <a:xfrm>
          <a:off x="0" y="0"/>
          <a:ext cx="0" cy="0"/>
          <a:chOff x="0" y="0"/>
          <a:chExt cx="0" cy="0"/>
        </a:xfrm>
      </p:grpSpPr>
      <p:pic>
        <p:nvPicPr>
          <p:cNvPr id="309" name="Google Shape;309;p51" descr="A high angle view of a city&#10;&#10;Description automatically generated"/>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10" name="Google Shape;310;p51"/>
          <p:cNvSpPr/>
          <p:nvPr/>
        </p:nvSpPr>
        <p:spPr>
          <a:xfrm>
            <a:off x="0" y="0"/>
            <a:ext cx="12192000" cy="2575976"/>
          </a:xfrm>
          <a:prstGeom prst="rect">
            <a:avLst/>
          </a:prstGeom>
          <a:gradFill>
            <a:gsLst>
              <a:gs pos="0">
                <a:srgbClr val="FFFFFF">
                  <a:alpha val="91372"/>
                </a:srgbClr>
              </a:gs>
              <a:gs pos="15000">
                <a:srgbClr val="FFFFFF">
                  <a:alpha val="91372"/>
                </a:srgbClr>
              </a:gs>
              <a:gs pos="57000">
                <a:srgbClr val="FFFFFF">
                  <a:alpha val="6196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sp>
        <p:nvSpPr>
          <p:cNvPr id="311" name="Google Shape;311;p51"/>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312" name="Google Shape;312;p51"/>
          <p:cNvGrpSpPr/>
          <p:nvPr/>
        </p:nvGrpSpPr>
        <p:grpSpPr>
          <a:xfrm>
            <a:off x="2230425" y="1950223"/>
            <a:ext cx="7731150" cy="1180116"/>
            <a:chOff x="2419238" y="1689595"/>
            <a:chExt cx="7333183" cy="1119369"/>
          </a:xfrm>
        </p:grpSpPr>
        <p:sp>
          <p:nvSpPr>
            <p:cNvPr id="313" name="Google Shape;313;p51"/>
            <p:cNvSpPr/>
            <p:nvPr/>
          </p:nvSpPr>
          <p:spPr>
            <a:xfrm>
              <a:off x="6151118" y="1690962"/>
              <a:ext cx="1113318" cy="1113317"/>
            </a:xfrm>
            <a:custGeom>
              <a:avLst/>
              <a:gdLst/>
              <a:ahLst/>
              <a:cxnLst/>
              <a:rect l="l" t="t" r="r" b="b"/>
              <a:pathLst>
                <a:path w="543306" h="543305" extrusionOk="0">
                  <a:moveTo>
                    <a:pt x="0" y="0"/>
                  </a:moveTo>
                  <a:lnTo>
                    <a:pt x="543306" y="0"/>
                  </a:lnTo>
                  <a:lnTo>
                    <a:pt x="543306" y="543306"/>
                  </a:lnTo>
                  <a:lnTo>
                    <a:pt x="0" y="543306"/>
                  </a:lnTo>
                  <a:close/>
                </a:path>
              </a:pathLst>
            </a:custGeom>
            <a:solidFill>
              <a:srgbClr val="00793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14" name="Google Shape;314;p51"/>
            <p:cNvSpPr/>
            <p:nvPr/>
          </p:nvSpPr>
          <p:spPr>
            <a:xfrm>
              <a:off x="6531907" y="1870334"/>
              <a:ext cx="352119" cy="754014"/>
            </a:xfrm>
            <a:custGeom>
              <a:avLst/>
              <a:gdLst/>
              <a:ahLst/>
              <a:cxnLst/>
              <a:rect l="l" t="t" r="r" b="b"/>
              <a:pathLst>
                <a:path w="171836" h="367963" extrusionOk="0">
                  <a:moveTo>
                    <a:pt x="136975" y="62674"/>
                  </a:moveTo>
                  <a:cubicBezTo>
                    <a:pt x="147167" y="62674"/>
                    <a:pt x="157454" y="62579"/>
                    <a:pt x="167646" y="62674"/>
                  </a:cubicBezTo>
                  <a:cubicBezTo>
                    <a:pt x="170789" y="62674"/>
                    <a:pt x="171837" y="61722"/>
                    <a:pt x="171837" y="58483"/>
                  </a:cubicBezTo>
                  <a:cubicBezTo>
                    <a:pt x="171742" y="40291"/>
                    <a:pt x="171742" y="22098"/>
                    <a:pt x="171837" y="3905"/>
                  </a:cubicBezTo>
                  <a:cubicBezTo>
                    <a:pt x="171837" y="1048"/>
                    <a:pt x="170980" y="0"/>
                    <a:pt x="168027" y="0"/>
                  </a:cubicBezTo>
                  <a:cubicBezTo>
                    <a:pt x="146786" y="190"/>
                    <a:pt x="125546" y="-286"/>
                    <a:pt x="104305" y="667"/>
                  </a:cubicBezTo>
                  <a:cubicBezTo>
                    <a:pt x="83635" y="1619"/>
                    <a:pt x="65729" y="9430"/>
                    <a:pt x="53156" y="26670"/>
                  </a:cubicBezTo>
                  <a:cubicBezTo>
                    <a:pt x="43154" y="40291"/>
                    <a:pt x="38677" y="55817"/>
                    <a:pt x="38392" y="72580"/>
                  </a:cubicBezTo>
                  <a:cubicBezTo>
                    <a:pt x="38106" y="86296"/>
                    <a:pt x="38106" y="100013"/>
                    <a:pt x="38392" y="113633"/>
                  </a:cubicBezTo>
                  <a:cubicBezTo>
                    <a:pt x="38487" y="118586"/>
                    <a:pt x="37439" y="120491"/>
                    <a:pt x="32105" y="120205"/>
                  </a:cubicBezTo>
                  <a:cubicBezTo>
                    <a:pt x="22961" y="119729"/>
                    <a:pt x="13722" y="120205"/>
                    <a:pt x="4483" y="120015"/>
                  </a:cubicBezTo>
                  <a:cubicBezTo>
                    <a:pt x="958" y="120015"/>
                    <a:pt x="-89" y="121063"/>
                    <a:pt x="6" y="124492"/>
                  </a:cubicBezTo>
                  <a:cubicBezTo>
                    <a:pt x="197" y="142494"/>
                    <a:pt x="197" y="160496"/>
                    <a:pt x="6" y="178403"/>
                  </a:cubicBezTo>
                  <a:cubicBezTo>
                    <a:pt x="6" y="182213"/>
                    <a:pt x="1339" y="183261"/>
                    <a:pt x="4959" y="183166"/>
                  </a:cubicBezTo>
                  <a:cubicBezTo>
                    <a:pt x="13913" y="182975"/>
                    <a:pt x="22961" y="183356"/>
                    <a:pt x="31915" y="182975"/>
                  </a:cubicBezTo>
                  <a:cubicBezTo>
                    <a:pt x="36772" y="182785"/>
                    <a:pt x="38106" y="184309"/>
                    <a:pt x="38106" y="189167"/>
                  </a:cubicBezTo>
                  <a:cubicBezTo>
                    <a:pt x="37915" y="217932"/>
                    <a:pt x="38011" y="246793"/>
                    <a:pt x="38011" y="275558"/>
                  </a:cubicBezTo>
                  <a:cubicBezTo>
                    <a:pt x="38011" y="304324"/>
                    <a:pt x="38106" y="332327"/>
                    <a:pt x="37915" y="360807"/>
                  </a:cubicBezTo>
                  <a:cubicBezTo>
                    <a:pt x="37915" y="366141"/>
                    <a:pt x="38868" y="368141"/>
                    <a:pt x="44773" y="367951"/>
                  </a:cubicBezTo>
                  <a:cubicBezTo>
                    <a:pt x="65824" y="367570"/>
                    <a:pt x="86874" y="367570"/>
                    <a:pt x="107924" y="367951"/>
                  </a:cubicBezTo>
                  <a:cubicBezTo>
                    <a:pt x="113830" y="368046"/>
                    <a:pt x="115354" y="366617"/>
                    <a:pt x="115354" y="360617"/>
                  </a:cubicBezTo>
                  <a:cubicBezTo>
                    <a:pt x="115068" y="304229"/>
                    <a:pt x="115163" y="247841"/>
                    <a:pt x="115258" y="191452"/>
                  </a:cubicBezTo>
                  <a:cubicBezTo>
                    <a:pt x="115258" y="182499"/>
                    <a:pt x="114401" y="183833"/>
                    <a:pt x="123164" y="183737"/>
                  </a:cubicBezTo>
                  <a:cubicBezTo>
                    <a:pt x="135451" y="183737"/>
                    <a:pt x="147643" y="183642"/>
                    <a:pt x="159931" y="183737"/>
                  </a:cubicBezTo>
                  <a:cubicBezTo>
                    <a:pt x="163646" y="183737"/>
                    <a:pt x="165455" y="182975"/>
                    <a:pt x="165836" y="178975"/>
                  </a:cubicBezTo>
                  <a:cubicBezTo>
                    <a:pt x="167360" y="160877"/>
                    <a:pt x="169075" y="142780"/>
                    <a:pt x="170980" y="124682"/>
                  </a:cubicBezTo>
                  <a:cubicBezTo>
                    <a:pt x="171456" y="119920"/>
                    <a:pt x="170027" y="118872"/>
                    <a:pt x="165455" y="118872"/>
                  </a:cubicBezTo>
                  <a:cubicBezTo>
                    <a:pt x="149930" y="119158"/>
                    <a:pt x="134404" y="118872"/>
                    <a:pt x="118878" y="118967"/>
                  </a:cubicBezTo>
                  <a:cubicBezTo>
                    <a:pt x="116306" y="118967"/>
                    <a:pt x="114020" y="119253"/>
                    <a:pt x="114115" y="115348"/>
                  </a:cubicBezTo>
                  <a:cubicBezTo>
                    <a:pt x="114401" y="104489"/>
                    <a:pt x="113830" y="93631"/>
                    <a:pt x="114592" y="82867"/>
                  </a:cubicBezTo>
                  <a:cubicBezTo>
                    <a:pt x="115449" y="69437"/>
                    <a:pt x="123545" y="62389"/>
                    <a:pt x="137166" y="62389"/>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15" name="Google Shape;315;p51"/>
            <p:cNvSpPr/>
            <p:nvPr/>
          </p:nvSpPr>
          <p:spPr>
            <a:xfrm>
              <a:off x="4907224" y="1690572"/>
              <a:ext cx="1113318" cy="1113318"/>
            </a:xfrm>
            <a:custGeom>
              <a:avLst/>
              <a:gdLst/>
              <a:ahLst/>
              <a:cxnLst/>
              <a:rect l="l" t="t" r="r" b="b"/>
              <a:pathLst>
                <a:path w="543306" h="543306" extrusionOk="0">
                  <a:moveTo>
                    <a:pt x="0" y="0"/>
                  </a:moveTo>
                  <a:lnTo>
                    <a:pt x="543306" y="0"/>
                  </a:lnTo>
                  <a:lnTo>
                    <a:pt x="543306" y="543306"/>
                  </a:lnTo>
                  <a:lnTo>
                    <a:pt x="0" y="543306"/>
                  </a:lnTo>
                  <a:close/>
                </a:path>
              </a:pathLst>
            </a:custGeom>
            <a:solidFill>
              <a:srgbClr val="00793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16" name="Google Shape;316;p51"/>
            <p:cNvSpPr/>
            <p:nvPr/>
          </p:nvSpPr>
          <p:spPr>
            <a:xfrm>
              <a:off x="5613002" y="2009890"/>
              <a:ext cx="88611" cy="88611"/>
            </a:xfrm>
            <a:custGeom>
              <a:avLst/>
              <a:gdLst/>
              <a:ahLst/>
              <a:cxnLst/>
              <a:rect l="l" t="t" r="r" b="b"/>
              <a:pathLst>
                <a:path w="43243" h="43243" extrusionOk="0">
                  <a:moveTo>
                    <a:pt x="21622" y="0"/>
                  </a:moveTo>
                  <a:cubicBezTo>
                    <a:pt x="9715" y="0"/>
                    <a:pt x="0" y="9716"/>
                    <a:pt x="0" y="21622"/>
                  </a:cubicBezTo>
                  <a:cubicBezTo>
                    <a:pt x="0" y="33528"/>
                    <a:pt x="9715" y="43244"/>
                    <a:pt x="21622" y="43244"/>
                  </a:cubicBezTo>
                  <a:cubicBezTo>
                    <a:pt x="33528" y="43244"/>
                    <a:pt x="43244" y="33528"/>
                    <a:pt x="43244" y="21622"/>
                  </a:cubicBezTo>
                  <a:cubicBezTo>
                    <a:pt x="43244" y="9716"/>
                    <a:pt x="33528" y="0"/>
                    <a:pt x="21622" y="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17" name="Google Shape;317;p51"/>
            <p:cNvSpPr/>
            <p:nvPr/>
          </p:nvSpPr>
          <p:spPr>
            <a:xfrm>
              <a:off x="5100064" y="1883412"/>
              <a:ext cx="727442" cy="727442"/>
            </a:xfrm>
            <a:custGeom>
              <a:avLst/>
              <a:gdLst/>
              <a:ahLst/>
              <a:cxnLst/>
              <a:rect l="l" t="t" r="r" b="b"/>
              <a:pathLst>
                <a:path w="354996" h="354996" extrusionOk="0">
                  <a:moveTo>
                    <a:pt x="265462" y="0"/>
                  </a:moveTo>
                  <a:lnTo>
                    <a:pt x="89535" y="0"/>
                  </a:lnTo>
                  <a:cubicBezTo>
                    <a:pt x="40196" y="0"/>
                    <a:pt x="0" y="40196"/>
                    <a:pt x="0" y="89535"/>
                  </a:cubicBezTo>
                  <a:lnTo>
                    <a:pt x="0" y="265462"/>
                  </a:lnTo>
                  <a:cubicBezTo>
                    <a:pt x="0" y="314896"/>
                    <a:pt x="40196" y="354997"/>
                    <a:pt x="89535" y="354997"/>
                  </a:cubicBezTo>
                  <a:lnTo>
                    <a:pt x="265462" y="354997"/>
                  </a:lnTo>
                  <a:cubicBezTo>
                    <a:pt x="314801" y="354997"/>
                    <a:pt x="354997" y="314801"/>
                    <a:pt x="354997" y="265462"/>
                  </a:cubicBezTo>
                  <a:lnTo>
                    <a:pt x="354997" y="89535"/>
                  </a:lnTo>
                  <a:cubicBezTo>
                    <a:pt x="354997" y="40196"/>
                    <a:pt x="314801" y="0"/>
                    <a:pt x="265462" y="0"/>
                  </a:cubicBezTo>
                  <a:close/>
                  <a:moveTo>
                    <a:pt x="316421" y="265462"/>
                  </a:moveTo>
                  <a:cubicBezTo>
                    <a:pt x="316421" y="293560"/>
                    <a:pt x="293561" y="316421"/>
                    <a:pt x="265462" y="316421"/>
                  </a:cubicBezTo>
                  <a:lnTo>
                    <a:pt x="89535" y="316421"/>
                  </a:lnTo>
                  <a:cubicBezTo>
                    <a:pt x="61436" y="316421"/>
                    <a:pt x="38576" y="293560"/>
                    <a:pt x="38576" y="265462"/>
                  </a:cubicBezTo>
                  <a:lnTo>
                    <a:pt x="38576" y="89535"/>
                  </a:lnTo>
                  <a:cubicBezTo>
                    <a:pt x="38576" y="61436"/>
                    <a:pt x="61436" y="38576"/>
                    <a:pt x="89535" y="38576"/>
                  </a:cubicBezTo>
                  <a:lnTo>
                    <a:pt x="265462" y="38576"/>
                  </a:lnTo>
                  <a:cubicBezTo>
                    <a:pt x="293561" y="38576"/>
                    <a:pt x="316421" y="61436"/>
                    <a:pt x="316421" y="89535"/>
                  </a:cubicBezTo>
                  <a:lnTo>
                    <a:pt x="316421" y="26546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18" name="Google Shape;318;p51"/>
            <p:cNvSpPr/>
            <p:nvPr/>
          </p:nvSpPr>
          <p:spPr>
            <a:xfrm>
              <a:off x="5276508" y="2059857"/>
              <a:ext cx="374747" cy="374750"/>
            </a:xfrm>
            <a:custGeom>
              <a:avLst/>
              <a:gdLst/>
              <a:ahLst/>
              <a:cxnLst/>
              <a:rect l="l" t="t" r="r" b="b"/>
              <a:pathLst>
                <a:path w="182879" h="182880" extrusionOk="0">
                  <a:moveTo>
                    <a:pt x="91440" y="0"/>
                  </a:moveTo>
                  <a:cubicBezTo>
                    <a:pt x="41053" y="0"/>
                    <a:pt x="0" y="41053"/>
                    <a:pt x="0" y="91440"/>
                  </a:cubicBezTo>
                  <a:cubicBezTo>
                    <a:pt x="0" y="141827"/>
                    <a:pt x="41053" y="182880"/>
                    <a:pt x="91440" y="182880"/>
                  </a:cubicBezTo>
                  <a:cubicBezTo>
                    <a:pt x="141827" y="182880"/>
                    <a:pt x="182880" y="141827"/>
                    <a:pt x="182880" y="91440"/>
                  </a:cubicBezTo>
                  <a:cubicBezTo>
                    <a:pt x="182880" y="41053"/>
                    <a:pt x="141922" y="0"/>
                    <a:pt x="91440" y="0"/>
                  </a:cubicBezTo>
                  <a:close/>
                  <a:moveTo>
                    <a:pt x="91440" y="144209"/>
                  </a:moveTo>
                  <a:cubicBezTo>
                    <a:pt x="62389" y="144209"/>
                    <a:pt x="38671" y="120491"/>
                    <a:pt x="38671" y="91440"/>
                  </a:cubicBezTo>
                  <a:cubicBezTo>
                    <a:pt x="38671" y="62389"/>
                    <a:pt x="62389" y="38672"/>
                    <a:pt x="91440" y="38672"/>
                  </a:cubicBezTo>
                  <a:cubicBezTo>
                    <a:pt x="120491" y="38672"/>
                    <a:pt x="144304" y="62389"/>
                    <a:pt x="144304" y="91440"/>
                  </a:cubicBezTo>
                  <a:cubicBezTo>
                    <a:pt x="144304" y="120491"/>
                    <a:pt x="120586" y="144209"/>
                    <a:pt x="91440" y="144209"/>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19" name="Google Shape;319;p51"/>
            <p:cNvSpPr/>
            <p:nvPr/>
          </p:nvSpPr>
          <p:spPr>
            <a:xfrm>
              <a:off x="7395013" y="1695646"/>
              <a:ext cx="1113318" cy="1113318"/>
            </a:xfrm>
            <a:custGeom>
              <a:avLst/>
              <a:gdLst/>
              <a:ahLst/>
              <a:cxnLst/>
              <a:rect l="l" t="t" r="r" b="b"/>
              <a:pathLst>
                <a:path w="543306" h="543306" extrusionOk="0">
                  <a:moveTo>
                    <a:pt x="0" y="0"/>
                  </a:moveTo>
                  <a:lnTo>
                    <a:pt x="543306" y="0"/>
                  </a:lnTo>
                  <a:lnTo>
                    <a:pt x="543306" y="543306"/>
                  </a:lnTo>
                  <a:lnTo>
                    <a:pt x="0" y="543306"/>
                  </a:lnTo>
                  <a:close/>
                </a:path>
              </a:pathLst>
            </a:custGeom>
            <a:solidFill>
              <a:srgbClr val="00793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0" name="Google Shape;320;p51"/>
            <p:cNvSpPr/>
            <p:nvPr/>
          </p:nvSpPr>
          <p:spPr>
            <a:xfrm>
              <a:off x="7581999" y="1991739"/>
              <a:ext cx="739350" cy="521135"/>
            </a:xfrm>
            <a:custGeom>
              <a:avLst/>
              <a:gdLst/>
              <a:ahLst/>
              <a:cxnLst/>
              <a:rect l="l" t="t" r="r" b="b"/>
              <a:pathLst>
                <a:path w="360807" h="254317" extrusionOk="0">
                  <a:moveTo>
                    <a:pt x="353282" y="39719"/>
                  </a:moveTo>
                  <a:cubicBezTo>
                    <a:pt x="349091" y="24098"/>
                    <a:pt x="336899" y="11811"/>
                    <a:pt x="321373" y="7620"/>
                  </a:cubicBezTo>
                  <a:cubicBezTo>
                    <a:pt x="293275" y="0"/>
                    <a:pt x="180404" y="0"/>
                    <a:pt x="180404" y="0"/>
                  </a:cubicBezTo>
                  <a:cubicBezTo>
                    <a:pt x="180404" y="0"/>
                    <a:pt x="67532" y="0"/>
                    <a:pt x="39433" y="7620"/>
                  </a:cubicBezTo>
                  <a:cubicBezTo>
                    <a:pt x="23908" y="11811"/>
                    <a:pt x="11716" y="24098"/>
                    <a:pt x="7525" y="39719"/>
                  </a:cubicBezTo>
                  <a:cubicBezTo>
                    <a:pt x="0" y="68008"/>
                    <a:pt x="0" y="127159"/>
                    <a:pt x="0" y="127159"/>
                  </a:cubicBezTo>
                  <a:cubicBezTo>
                    <a:pt x="0" y="127159"/>
                    <a:pt x="0" y="186214"/>
                    <a:pt x="7525" y="214598"/>
                  </a:cubicBezTo>
                  <a:cubicBezTo>
                    <a:pt x="11716" y="230219"/>
                    <a:pt x="23908" y="242506"/>
                    <a:pt x="39433" y="246697"/>
                  </a:cubicBezTo>
                  <a:cubicBezTo>
                    <a:pt x="67532" y="254317"/>
                    <a:pt x="180404" y="254317"/>
                    <a:pt x="180404" y="254317"/>
                  </a:cubicBezTo>
                  <a:cubicBezTo>
                    <a:pt x="180404" y="254317"/>
                    <a:pt x="293275" y="254317"/>
                    <a:pt x="321373" y="246697"/>
                  </a:cubicBezTo>
                  <a:cubicBezTo>
                    <a:pt x="336899" y="242506"/>
                    <a:pt x="349091" y="230219"/>
                    <a:pt x="353282" y="214598"/>
                  </a:cubicBezTo>
                  <a:cubicBezTo>
                    <a:pt x="360807" y="186309"/>
                    <a:pt x="360807" y="127159"/>
                    <a:pt x="360807" y="127159"/>
                  </a:cubicBezTo>
                  <a:cubicBezTo>
                    <a:pt x="360807" y="127159"/>
                    <a:pt x="360807" y="68104"/>
                    <a:pt x="353282" y="39719"/>
                  </a:cubicBezTo>
                  <a:close/>
                  <a:moveTo>
                    <a:pt x="143542" y="180784"/>
                  </a:moveTo>
                  <a:lnTo>
                    <a:pt x="143542" y="73533"/>
                  </a:lnTo>
                  <a:lnTo>
                    <a:pt x="237839" y="127159"/>
                  </a:lnTo>
                  <a:lnTo>
                    <a:pt x="143542" y="180784"/>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1" name="Google Shape;321;p51"/>
            <p:cNvSpPr/>
            <p:nvPr/>
          </p:nvSpPr>
          <p:spPr>
            <a:xfrm>
              <a:off x="2419238" y="1689595"/>
              <a:ext cx="1113317" cy="1113317"/>
            </a:xfrm>
            <a:custGeom>
              <a:avLst/>
              <a:gdLst/>
              <a:ahLst/>
              <a:cxnLst/>
              <a:rect l="l" t="t" r="r" b="b"/>
              <a:pathLst>
                <a:path w="543305" h="543305" extrusionOk="0">
                  <a:moveTo>
                    <a:pt x="0" y="0"/>
                  </a:moveTo>
                  <a:lnTo>
                    <a:pt x="543306" y="0"/>
                  </a:lnTo>
                  <a:lnTo>
                    <a:pt x="543306" y="543306"/>
                  </a:lnTo>
                  <a:lnTo>
                    <a:pt x="0" y="543306"/>
                  </a:lnTo>
                  <a:close/>
                </a:path>
              </a:pathLst>
            </a:custGeom>
            <a:solidFill>
              <a:srgbClr val="00793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2" name="Google Shape;322;p51"/>
            <p:cNvSpPr/>
            <p:nvPr/>
          </p:nvSpPr>
          <p:spPr>
            <a:xfrm>
              <a:off x="2628279" y="2125633"/>
              <a:ext cx="149117" cy="479562"/>
            </a:xfrm>
            <a:custGeom>
              <a:avLst/>
              <a:gdLst/>
              <a:ahLst/>
              <a:cxnLst/>
              <a:rect l="l" t="t" r="r" b="b"/>
              <a:pathLst>
                <a:path w="72770" h="234029" extrusionOk="0">
                  <a:moveTo>
                    <a:pt x="0" y="0"/>
                  </a:moveTo>
                  <a:lnTo>
                    <a:pt x="72771" y="0"/>
                  </a:lnTo>
                  <a:lnTo>
                    <a:pt x="72771" y="234029"/>
                  </a:lnTo>
                  <a:lnTo>
                    <a:pt x="0" y="23402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3" name="Google Shape;323;p51"/>
            <p:cNvSpPr/>
            <p:nvPr/>
          </p:nvSpPr>
          <p:spPr>
            <a:xfrm>
              <a:off x="2616371" y="1887316"/>
              <a:ext cx="172539" cy="172930"/>
            </a:xfrm>
            <a:custGeom>
              <a:avLst/>
              <a:gdLst/>
              <a:ahLst/>
              <a:cxnLst/>
              <a:rect l="l" t="t" r="r" b="b"/>
              <a:pathLst>
                <a:path w="84200" h="84391" extrusionOk="0">
                  <a:moveTo>
                    <a:pt x="42100" y="0"/>
                  </a:moveTo>
                  <a:cubicBezTo>
                    <a:pt x="18764" y="0"/>
                    <a:pt x="0" y="18860"/>
                    <a:pt x="0" y="42196"/>
                  </a:cubicBezTo>
                  <a:cubicBezTo>
                    <a:pt x="0" y="65532"/>
                    <a:pt x="18859" y="84392"/>
                    <a:pt x="42100" y="84392"/>
                  </a:cubicBezTo>
                  <a:cubicBezTo>
                    <a:pt x="65342" y="84392"/>
                    <a:pt x="84201" y="65532"/>
                    <a:pt x="84201" y="42196"/>
                  </a:cubicBezTo>
                  <a:cubicBezTo>
                    <a:pt x="84201" y="18860"/>
                    <a:pt x="65342" y="0"/>
                    <a:pt x="42100" y="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4" name="Google Shape;324;p51"/>
            <p:cNvSpPr/>
            <p:nvPr/>
          </p:nvSpPr>
          <p:spPr>
            <a:xfrm>
              <a:off x="2870888" y="2113727"/>
              <a:ext cx="464728" cy="491467"/>
            </a:xfrm>
            <a:custGeom>
              <a:avLst/>
              <a:gdLst/>
              <a:ahLst/>
              <a:cxnLst/>
              <a:rect l="l" t="t" r="r" b="b"/>
              <a:pathLst>
                <a:path w="226790" h="239839" extrusionOk="0">
                  <a:moveTo>
                    <a:pt x="139446" y="0"/>
                  </a:moveTo>
                  <a:cubicBezTo>
                    <a:pt x="104108" y="0"/>
                    <a:pt x="80391" y="19431"/>
                    <a:pt x="70675" y="37814"/>
                  </a:cubicBezTo>
                  <a:lnTo>
                    <a:pt x="69723" y="37814"/>
                  </a:lnTo>
                  <a:lnTo>
                    <a:pt x="69723" y="5810"/>
                  </a:lnTo>
                  <a:lnTo>
                    <a:pt x="0" y="5810"/>
                  </a:lnTo>
                  <a:lnTo>
                    <a:pt x="0" y="239839"/>
                  </a:lnTo>
                  <a:lnTo>
                    <a:pt x="72676" y="239839"/>
                  </a:lnTo>
                  <a:lnTo>
                    <a:pt x="72676" y="124111"/>
                  </a:lnTo>
                  <a:cubicBezTo>
                    <a:pt x="72676" y="93631"/>
                    <a:pt x="78486" y="64008"/>
                    <a:pt x="116300" y="64008"/>
                  </a:cubicBezTo>
                  <a:cubicBezTo>
                    <a:pt x="154115" y="64008"/>
                    <a:pt x="154115" y="98869"/>
                    <a:pt x="154115" y="126016"/>
                  </a:cubicBezTo>
                  <a:lnTo>
                    <a:pt x="154115" y="239839"/>
                  </a:lnTo>
                  <a:lnTo>
                    <a:pt x="226790" y="239839"/>
                  </a:lnTo>
                  <a:lnTo>
                    <a:pt x="226790" y="111538"/>
                  </a:lnTo>
                  <a:cubicBezTo>
                    <a:pt x="226790" y="48577"/>
                    <a:pt x="213170" y="95"/>
                    <a:pt x="139541" y="95"/>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5" name="Google Shape;325;p51"/>
            <p:cNvSpPr/>
            <p:nvPr/>
          </p:nvSpPr>
          <p:spPr>
            <a:xfrm>
              <a:off x="8639104" y="1690572"/>
              <a:ext cx="1113317" cy="1113318"/>
            </a:xfrm>
            <a:custGeom>
              <a:avLst/>
              <a:gdLst/>
              <a:ahLst/>
              <a:cxnLst/>
              <a:rect l="l" t="t" r="r" b="b"/>
              <a:pathLst>
                <a:path w="543305" h="543306" extrusionOk="0">
                  <a:moveTo>
                    <a:pt x="0" y="0"/>
                  </a:moveTo>
                  <a:lnTo>
                    <a:pt x="543306" y="0"/>
                  </a:lnTo>
                  <a:lnTo>
                    <a:pt x="543306" y="543306"/>
                  </a:lnTo>
                  <a:lnTo>
                    <a:pt x="0" y="543306"/>
                  </a:lnTo>
                  <a:close/>
                </a:path>
              </a:pathLst>
            </a:custGeom>
            <a:solidFill>
              <a:srgbClr val="00793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6" name="Google Shape;326;p51"/>
            <p:cNvSpPr/>
            <p:nvPr/>
          </p:nvSpPr>
          <p:spPr>
            <a:xfrm>
              <a:off x="9250999" y="2079375"/>
              <a:ext cx="335713" cy="335714"/>
            </a:xfrm>
            <a:custGeom>
              <a:avLst/>
              <a:gdLst/>
              <a:ahLst/>
              <a:cxnLst/>
              <a:rect l="l" t="t" r="r" b="b"/>
              <a:pathLst>
                <a:path w="163830" h="163830" extrusionOk="0">
                  <a:moveTo>
                    <a:pt x="81915" y="0"/>
                  </a:moveTo>
                  <a:cubicBezTo>
                    <a:pt x="36672" y="0"/>
                    <a:pt x="0" y="36671"/>
                    <a:pt x="0" y="81915"/>
                  </a:cubicBezTo>
                  <a:cubicBezTo>
                    <a:pt x="0" y="127159"/>
                    <a:pt x="36672" y="163830"/>
                    <a:pt x="81915" y="163830"/>
                  </a:cubicBezTo>
                  <a:cubicBezTo>
                    <a:pt x="127159" y="163830"/>
                    <a:pt x="163830" y="127159"/>
                    <a:pt x="163830" y="81915"/>
                  </a:cubicBezTo>
                  <a:cubicBezTo>
                    <a:pt x="163830" y="36671"/>
                    <a:pt x="127159" y="0"/>
                    <a:pt x="81915" y="0"/>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7" name="Google Shape;327;p51"/>
            <p:cNvSpPr/>
            <p:nvPr/>
          </p:nvSpPr>
          <p:spPr>
            <a:xfrm>
              <a:off x="8804617" y="2079375"/>
              <a:ext cx="335713" cy="335711"/>
            </a:xfrm>
            <a:custGeom>
              <a:avLst/>
              <a:gdLst/>
              <a:ahLst/>
              <a:cxnLst/>
              <a:rect l="l" t="t" r="r" b="b"/>
              <a:pathLst>
                <a:path w="163830" h="163829" extrusionOk="0">
                  <a:moveTo>
                    <a:pt x="163830" y="81915"/>
                  </a:moveTo>
                  <a:cubicBezTo>
                    <a:pt x="163830" y="127155"/>
                    <a:pt x="127156" y="163830"/>
                    <a:pt x="81915" y="163830"/>
                  </a:cubicBezTo>
                  <a:cubicBezTo>
                    <a:pt x="36675" y="163830"/>
                    <a:pt x="1" y="127155"/>
                    <a:pt x="1" y="81915"/>
                  </a:cubicBezTo>
                  <a:cubicBezTo>
                    <a:pt x="1" y="36675"/>
                    <a:pt x="36675" y="0"/>
                    <a:pt x="81915" y="0"/>
                  </a:cubicBezTo>
                  <a:cubicBezTo>
                    <a:pt x="127156" y="0"/>
                    <a:pt x="163830" y="36675"/>
                    <a:pt x="163830" y="81915"/>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8" name="Google Shape;328;p51"/>
            <p:cNvSpPr/>
            <p:nvPr/>
          </p:nvSpPr>
          <p:spPr>
            <a:xfrm>
              <a:off x="3663327" y="1692523"/>
              <a:ext cx="1113318" cy="1113318"/>
            </a:xfrm>
            <a:custGeom>
              <a:avLst/>
              <a:gdLst/>
              <a:ahLst/>
              <a:cxnLst/>
              <a:rect l="l" t="t" r="r" b="b"/>
              <a:pathLst>
                <a:path w="543306" h="543306" extrusionOk="0">
                  <a:moveTo>
                    <a:pt x="0" y="0"/>
                  </a:moveTo>
                  <a:lnTo>
                    <a:pt x="543306" y="0"/>
                  </a:lnTo>
                  <a:lnTo>
                    <a:pt x="543306" y="543306"/>
                  </a:lnTo>
                  <a:lnTo>
                    <a:pt x="0" y="543306"/>
                  </a:lnTo>
                  <a:close/>
                </a:path>
              </a:pathLst>
            </a:custGeom>
            <a:solidFill>
              <a:srgbClr val="00793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29" name="Google Shape;329;p51"/>
            <p:cNvSpPr/>
            <p:nvPr/>
          </p:nvSpPr>
          <p:spPr>
            <a:xfrm>
              <a:off x="3867878" y="1889462"/>
              <a:ext cx="703825" cy="719246"/>
            </a:xfrm>
            <a:custGeom>
              <a:avLst/>
              <a:gdLst/>
              <a:ahLst/>
              <a:cxnLst/>
              <a:rect l="l" t="t" r="r" b="b"/>
              <a:pathLst>
                <a:path w="343471" h="350996" extrusionOk="0">
                  <a:moveTo>
                    <a:pt x="204406" y="148685"/>
                  </a:moveTo>
                  <a:lnTo>
                    <a:pt x="332327" y="0"/>
                  </a:lnTo>
                  <a:lnTo>
                    <a:pt x="302038" y="0"/>
                  </a:lnTo>
                  <a:lnTo>
                    <a:pt x="190976" y="129064"/>
                  </a:lnTo>
                  <a:lnTo>
                    <a:pt x="102298" y="0"/>
                  </a:lnTo>
                  <a:lnTo>
                    <a:pt x="0" y="0"/>
                  </a:lnTo>
                  <a:lnTo>
                    <a:pt x="134112" y="195167"/>
                  </a:lnTo>
                  <a:lnTo>
                    <a:pt x="0" y="350996"/>
                  </a:lnTo>
                  <a:lnTo>
                    <a:pt x="30289" y="350996"/>
                  </a:lnTo>
                  <a:lnTo>
                    <a:pt x="147542" y="214694"/>
                  </a:lnTo>
                  <a:lnTo>
                    <a:pt x="241173" y="350996"/>
                  </a:lnTo>
                  <a:lnTo>
                    <a:pt x="343471" y="350996"/>
                  </a:lnTo>
                  <a:lnTo>
                    <a:pt x="204406" y="148590"/>
                  </a:lnTo>
                  <a:lnTo>
                    <a:pt x="204406" y="148590"/>
                  </a:lnTo>
                  <a:close/>
                  <a:moveTo>
                    <a:pt x="162973" y="196882"/>
                  </a:moveTo>
                  <a:lnTo>
                    <a:pt x="149352" y="177451"/>
                  </a:lnTo>
                  <a:lnTo>
                    <a:pt x="41243" y="22765"/>
                  </a:lnTo>
                  <a:lnTo>
                    <a:pt x="87821" y="22765"/>
                  </a:lnTo>
                  <a:lnTo>
                    <a:pt x="175070" y="147542"/>
                  </a:lnTo>
                  <a:lnTo>
                    <a:pt x="188690" y="166973"/>
                  </a:lnTo>
                  <a:lnTo>
                    <a:pt x="302133" y="329184"/>
                  </a:lnTo>
                  <a:lnTo>
                    <a:pt x="255556" y="329184"/>
                  </a:lnTo>
                  <a:lnTo>
                    <a:pt x="162973" y="196787"/>
                  </a:lnTo>
                  <a:lnTo>
                    <a:pt x="162973" y="196787"/>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Agenda-SmartArt">
  <p:cSld name="1-Agenda-SmartArt">
    <p:spTree>
      <p:nvGrpSpPr>
        <p:cNvPr id="1" name="Shape 31"/>
        <p:cNvGrpSpPr/>
        <p:nvPr/>
      </p:nvGrpSpPr>
      <p:grpSpPr>
        <a:xfrm>
          <a:off x="0" y="0"/>
          <a:ext cx="0" cy="0"/>
          <a:chOff x="0" y="0"/>
          <a:chExt cx="0" cy="0"/>
        </a:xfrm>
      </p:grpSpPr>
      <p:sp>
        <p:nvSpPr>
          <p:cNvPr id="32" name="Google Shape;32;p23"/>
          <p:cNvSpPr/>
          <p:nvPr/>
        </p:nvSpPr>
        <p:spPr>
          <a:xfrm>
            <a:off x="0" y="2874040"/>
            <a:ext cx="12192000" cy="3983959"/>
          </a:xfrm>
          <a:custGeom>
            <a:avLst/>
            <a:gdLst/>
            <a:ahLst/>
            <a:cxnLst/>
            <a:rect l="l" t="t" r="r" b="b"/>
            <a:pathLst>
              <a:path w="12192000" h="3728466" extrusionOk="0">
                <a:moveTo>
                  <a:pt x="0" y="0"/>
                </a:moveTo>
                <a:lnTo>
                  <a:pt x="12192000" y="0"/>
                </a:lnTo>
                <a:lnTo>
                  <a:pt x="12192000" y="3728466"/>
                </a:lnTo>
                <a:lnTo>
                  <a:pt x="0" y="3728466"/>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33" name="Google Shape;33;p23"/>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3"/>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35" name="Google Shape;35;p23"/>
          <p:cNvPicPr preferRelativeResize="0"/>
          <p:nvPr/>
        </p:nvPicPr>
        <p:blipFill rotWithShape="1">
          <a:blip r:embed="rId2">
            <a:alphaModFix/>
          </a:blip>
          <a:srcRect/>
          <a:stretch/>
        </p:blipFill>
        <p:spPr>
          <a:xfrm>
            <a:off x="314693" y="6431818"/>
            <a:ext cx="1188988" cy="285824"/>
          </a:xfrm>
          <a:prstGeom prst="rect">
            <a:avLst/>
          </a:prstGeom>
          <a:noFill/>
          <a:ln>
            <a:noFill/>
          </a:ln>
        </p:spPr>
      </p:pic>
      <p:sp>
        <p:nvSpPr>
          <p:cNvPr id="36" name="Google Shape;36;p23"/>
          <p:cNvSpPr>
            <a:spLocks noGrp="1"/>
          </p:cNvSpPr>
          <p:nvPr>
            <p:ph type="dgm" idx="2"/>
          </p:nvPr>
        </p:nvSpPr>
        <p:spPr>
          <a:xfrm>
            <a:off x="314325" y="1444752"/>
            <a:ext cx="11493500" cy="3465386"/>
          </a:xfrm>
          <a:prstGeom prst="rect">
            <a:avLst/>
          </a:prstGeom>
          <a:noFill/>
          <a:ln>
            <a:noFill/>
          </a:ln>
        </p:spPr>
        <p:txBody>
          <a:bodyPr spcFirstLastPara="1" wrap="square" lIns="0" tIns="0" rIns="0" bIns="0" anchor="t" anchorCtr="0">
            <a:noAutofit/>
          </a:bodyPr>
          <a:lstStyle>
            <a:lvl1pPr marR="0" lvl="0" algn="l" rtl="0">
              <a:lnSpc>
                <a:spcPct val="90000"/>
              </a:lnSpc>
              <a:spcBef>
                <a:spcPts val="1200"/>
              </a:spcBef>
              <a:spcAft>
                <a:spcPts val="0"/>
              </a:spcAft>
              <a:buClr>
                <a:schemeClr val="dk1"/>
              </a:buClr>
              <a:buSzPts val="2200"/>
              <a:buFont typeface="Arial"/>
              <a:buNone/>
              <a:defRPr sz="2200" b="0" i="0" u="none" strike="noStrike" cap="none">
                <a:solidFill>
                  <a:schemeClr val="dk1"/>
                </a:solidFill>
                <a:latin typeface="Roboto"/>
                <a:ea typeface="Roboto"/>
                <a:cs typeface="Roboto"/>
                <a:sym typeface="Roboto"/>
              </a:defRPr>
            </a:lvl1pPr>
            <a:lvl2pPr marR="0" lvl="1" algn="l" rtl="0">
              <a:lnSpc>
                <a:spcPct val="90000"/>
              </a:lnSpc>
              <a:spcBef>
                <a:spcPts val="12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2pPr>
            <a:lvl3pPr marR="0" lvl="2"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3pPr>
            <a:lvl4pPr marR="0" lvl="3"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4pPr>
            <a:lvl5pPr marR="0" lvl="4"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ummary-3 key points">
  <p:cSld name="Summary-3 key points">
    <p:spTree>
      <p:nvGrpSpPr>
        <p:cNvPr id="1" name="Shape 330"/>
        <p:cNvGrpSpPr/>
        <p:nvPr/>
      </p:nvGrpSpPr>
      <p:grpSpPr>
        <a:xfrm>
          <a:off x="0" y="0"/>
          <a:ext cx="0" cy="0"/>
          <a:chOff x="0" y="0"/>
          <a:chExt cx="0" cy="0"/>
        </a:xfrm>
      </p:grpSpPr>
      <p:pic>
        <p:nvPicPr>
          <p:cNvPr id="331" name="Google Shape;331;p5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32" name="Google Shape;332;p52"/>
          <p:cNvSpPr txBox="1">
            <a:spLocks noGrp="1"/>
          </p:cNvSpPr>
          <p:nvPr>
            <p:ph type="title"/>
          </p:nvPr>
        </p:nvSpPr>
        <p:spPr>
          <a:xfrm>
            <a:off x="314692" y="365125"/>
            <a:ext cx="11685523"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3" name="Google Shape;333;p52"/>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334" name="Google Shape;334;p52"/>
          <p:cNvPicPr preferRelativeResize="0"/>
          <p:nvPr/>
        </p:nvPicPr>
        <p:blipFill rotWithShape="1">
          <a:blip r:embed="rId3">
            <a:alphaModFix/>
          </a:blip>
          <a:srcRect/>
          <a:stretch/>
        </p:blipFill>
        <p:spPr>
          <a:xfrm>
            <a:off x="314693" y="6431818"/>
            <a:ext cx="1188988" cy="285824"/>
          </a:xfrm>
          <a:prstGeom prst="rect">
            <a:avLst/>
          </a:prstGeom>
          <a:noFill/>
          <a:ln>
            <a:noFill/>
          </a:ln>
        </p:spPr>
      </p:pic>
      <p:sp>
        <p:nvSpPr>
          <p:cNvPr id="335" name="Google Shape;335;p52"/>
          <p:cNvSpPr>
            <a:spLocks noGrp="1"/>
          </p:cNvSpPr>
          <p:nvPr>
            <p:ph type="pic" idx="2"/>
          </p:nvPr>
        </p:nvSpPr>
        <p:spPr>
          <a:xfrm>
            <a:off x="1773908" y="1647919"/>
            <a:ext cx="2393950" cy="2393950"/>
          </a:xfrm>
          <a:prstGeom prst="rect">
            <a:avLst/>
          </a:prstGeom>
          <a:solidFill>
            <a:schemeClr val="lt2"/>
          </a:solidFill>
          <a:ln>
            <a:noFill/>
          </a:ln>
        </p:spPr>
      </p:sp>
      <p:sp>
        <p:nvSpPr>
          <p:cNvPr id="336" name="Google Shape;336;p52"/>
          <p:cNvSpPr>
            <a:spLocks noGrp="1"/>
          </p:cNvSpPr>
          <p:nvPr>
            <p:ph type="pic" idx="3"/>
          </p:nvPr>
        </p:nvSpPr>
        <p:spPr>
          <a:xfrm>
            <a:off x="4949380" y="1654993"/>
            <a:ext cx="2393950" cy="2393950"/>
          </a:xfrm>
          <a:prstGeom prst="rect">
            <a:avLst/>
          </a:prstGeom>
          <a:solidFill>
            <a:schemeClr val="lt2"/>
          </a:solidFill>
          <a:ln>
            <a:noFill/>
          </a:ln>
        </p:spPr>
      </p:sp>
      <p:sp>
        <p:nvSpPr>
          <p:cNvPr id="337" name="Google Shape;337;p52"/>
          <p:cNvSpPr>
            <a:spLocks noGrp="1"/>
          </p:cNvSpPr>
          <p:nvPr>
            <p:ph type="pic" idx="4"/>
          </p:nvPr>
        </p:nvSpPr>
        <p:spPr>
          <a:xfrm>
            <a:off x="8126285" y="1677066"/>
            <a:ext cx="2393950" cy="2393950"/>
          </a:xfrm>
          <a:prstGeom prst="rect">
            <a:avLst/>
          </a:prstGeom>
          <a:solidFill>
            <a:schemeClr val="lt2"/>
          </a:solidFill>
          <a:ln>
            <a:noFill/>
          </a:ln>
        </p:spPr>
      </p:sp>
      <p:sp>
        <p:nvSpPr>
          <p:cNvPr id="338" name="Google Shape;338;p52"/>
          <p:cNvSpPr txBox="1">
            <a:spLocks noGrp="1"/>
          </p:cNvSpPr>
          <p:nvPr>
            <p:ph type="body" idx="1"/>
          </p:nvPr>
        </p:nvSpPr>
        <p:spPr>
          <a:xfrm>
            <a:off x="1773238"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9" name="Google Shape;339;p52"/>
          <p:cNvSpPr txBox="1">
            <a:spLocks noGrp="1"/>
          </p:cNvSpPr>
          <p:nvPr>
            <p:ph type="body" idx="5"/>
          </p:nvPr>
        </p:nvSpPr>
        <p:spPr>
          <a:xfrm>
            <a:off x="4949380"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0" name="Google Shape;340;p52"/>
          <p:cNvSpPr txBox="1">
            <a:spLocks noGrp="1"/>
          </p:cNvSpPr>
          <p:nvPr>
            <p:ph type="body" idx="6"/>
          </p:nvPr>
        </p:nvSpPr>
        <p:spPr>
          <a:xfrm>
            <a:off x="8126285"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Hexagon custom">
  <p:cSld name="Hexagon custom">
    <p:spTree>
      <p:nvGrpSpPr>
        <p:cNvPr id="1" name="Shape 341"/>
        <p:cNvGrpSpPr/>
        <p:nvPr/>
      </p:nvGrpSpPr>
      <p:grpSpPr>
        <a:xfrm>
          <a:off x="0" y="0"/>
          <a:ext cx="0" cy="0"/>
          <a:chOff x="0" y="0"/>
          <a:chExt cx="0" cy="0"/>
        </a:xfrm>
      </p:grpSpPr>
      <p:sp>
        <p:nvSpPr>
          <p:cNvPr id="342" name="Google Shape;342;p53"/>
          <p:cNvSpPr>
            <a:spLocks noGrp="1"/>
          </p:cNvSpPr>
          <p:nvPr>
            <p:ph type="pic" idx="2"/>
          </p:nvPr>
        </p:nvSpPr>
        <p:spPr>
          <a:xfrm>
            <a:off x="5139371" y="-23484"/>
            <a:ext cx="6737350" cy="6865418"/>
          </a:xfrm>
          <a:prstGeom prst="rect">
            <a:avLst/>
          </a:prstGeom>
          <a:noFill/>
          <a:ln>
            <a:noFill/>
          </a:ln>
        </p:spPr>
      </p:sp>
      <p:sp>
        <p:nvSpPr>
          <p:cNvPr id="343" name="Google Shape;343;p53"/>
          <p:cNvSpPr txBox="1">
            <a:spLocks noGrp="1"/>
          </p:cNvSpPr>
          <p:nvPr>
            <p:ph type="title"/>
          </p:nvPr>
        </p:nvSpPr>
        <p:spPr>
          <a:xfrm>
            <a:off x="314693" y="365125"/>
            <a:ext cx="4412934" cy="177279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4" name="Google Shape;344;p53"/>
          <p:cNvSpPr txBox="1">
            <a:spLocks noGrp="1"/>
          </p:cNvSpPr>
          <p:nvPr>
            <p:ph type="body" idx="1"/>
          </p:nvPr>
        </p:nvSpPr>
        <p:spPr>
          <a:xfrm>
            <a:off x="314693" y="2514601"/>
            <a:ext cx="4412934" cy="375699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2000"/>
              <a:buNone/>
              <a:defRPr sz="2000"/>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1200"/>
              </a:spcBef>
              <a:spcAft>
                <a:spcPts val="0"/>
              </a:spcAft>
              <a:buClr>
                <a:schemeClr val="dk1"/>
              </a:buClr>
              <a:buSzPts val="1800"/>
              <a:buChar char="•"/>
              <a:defRPr/>
            </a:lvl3pPr>
            <a:lvl4pPr marL="1828800" lvl="3" indent="-342900" algn="l">
              <a:lnSpc>
                <a:spcPct val="90000"/>
              </a:lnSpc>
              <a:spcBef>
                <a:spcPts val="1200"/>
              </a:spcBef>
              <a:spcAft>
                <a:spcPts val="0"/>
              </a:spcAft>
              <a:buClr>
                <a:schemeClr val="dk1"/>
              </a:buClr>
              <a:buSzPts val="1800"/>
              <a:buChar char="•"/>
              <a:defRPr/>
            </a:lvl4pPr>
            <a:lvl5pPr marL="2286000" lvl="4" indent="-342900" algn="l">
              <a:lnSpc>
                <a:spcPct val="90000"/>
              </a:lnSpc>
              <a:spcBef>
                <a:spcPts val="12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ummary - ORNL">
  <p:cSld name="Summary - ORNL">
    <p:spTree>
      <p:nvGrpSpPr>
        <p:cNvPr id="1" name="Shape 345"/>
        <p:cNvGrpSpPr/>
        <p:nvPr/>
      </p:nvGrpSpPr>
      <p:grpSpPr>
        <a:xfrm>
          <a:off x="0" y="0"/>
          <a:ext cx="0" cy="0"/>
          <a:chOff x="0" y="0"/>
          <a:chExt cx="0" cy="0"/>
        </a:xfrm>
      </p:grpSpPr>
      <p:pic>
        <p:nvPicPr>
          <p:cNvPr id="346" name="Google Shape;346;p54"/>
          <p:cNvPicPr preferRelativeResize="0"/>
          <p:nvPr/>
        </p:nvPicPr>
        <p:blipFill rotWithShape="1">
          <a:blip r:embed="rId2">
            <a:alphaModFix/>
          </a:blip>
          <a:srcRect/>
          <a:stretch/>
        </p:blipFill>
        <p:spPr>
          <a:xfrm>
            <a:off x="0" y="0"/>
            <a:ext cx="12192000" cy="6858000"/>
          </a:xfrm>
          <a:prstGeom prst="rect">
            <a:avLst/>
          </a:prstGeom>
          <a:noFill/>
          <a:ln>
            <a:noFill/>
          </a:ln>
        </p:spPr>
      </p:pic>
      <p:grpSp>
        <p:nvGrpSpPr>
          <p:cNvPr id="347" name="Google Shape;347;p54"/>
          <p:cNvGrpSpPr/>
          <p:nvPr/>
        </p:nvGrpSpPr>
        <p:grpSpPr>
          <a:xfrm>
            <a:off x="4258364" y="5999147"/>
            <a:ext cx="3675272" cy="369332"/>
            <a:chOff x="2384568" y="6390825"/>
            <a:chExt cx="3439954" cy="345685"/>
          </a:xfrm>
        </p:grpSpPr>
        <p:pic>
          <p:nvPicPr>
            <p:cNvPr id="348" name="Google Shape;348;p54"/>
            <p:cNvPicPr preferRelativeResize="0"/>
            <p:nvPr/>
          </p:nvPicPr>
          <p:blipFill rotWithShape="1">
            <a:blip r:embed="rId3">
              <a:alphaModFix/>
            </a:blip>
            <a:srcRect/>
            <a:stretch/>
          </p:blipFill>
          <p:spPr>
            <a:xfrm>
              <a:off x="2384568" y="6424653"/>
              <a:ext cx="1103769" cy="278048"/>
            </a:xfrm>
            <a:prstGeom prst="rect">
              <a:avLst/>
            </a:prstGeom>
            <a:noFill/>
            <a:ln>
              <a:noFill/>
            </a:ln>
          </p:spPr>
        </p:pic>
        <p:sp>
          <p:nvSpPr>
            <p:cNvPr id="349" name="Google Shape;349;p54"/>
            <p:cNvSpPr txBox="1"/>
            <p:nvPr/>
          </p:nvSpPr>
          <p:spPr>
            <a:xfrm>
              <a:off x="3588247" y="6390825"/>
              <a:ext cx="2236275" cy="34568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0">
                  <a:solidFill>
                    <a:schemeClr val="lt1"/>
                  </a:solidFill>
                  <a:latin typeface="Roboto"/>
                  <a:ea typeface="Roboto"/>
                  <a:cs typeface="Roboto"/>
                  <a:sym typeface="Roboto"/>
                </a:rPr>
                <a:t>ORNL IS MANAGED BY UT-BATTELLE LLC </a:t>
              </a:r>
              <a:br>
                <a:rPr lang="en-US" sz="900" b="0">
                  <a:solidFill>
                    <a:schemeClr val="lt1"/>
                  </a:solidFill>
                  <a:latin typeface="Roboto"/>
                  <a:ea typeface="Roboto"/>
                  <a:cs typeface="Roboto"/>
                  <a:sym typeface="Roboto"/>
                </a:rPr>
              </a:br>
              <a:r>
                <a:rPr lang="en-US" sz="900" b="0">
                  <a:solidFill>
                    <a:schemeClr val="lt1"/>
                  </a:solidFill>
                  <a:latin typeface="Roboto"/>
                  <a:ea typeface="Roboto"/>
                  <a:cs typeface="Roboto"/>
                  <a:sym typeface="Roboto"/>
                </a:rPr>
                <a:t>FOR THE US DEPARTMENT OF ENERGY</a:t>
              </a:r>
              <a:endParaRPr>
                <a:latin typeface="Roboto" panose="02000000000000000000" pitchFamily="2" charset="0"/>
                <a:ea typeface="Roboto" panose="02000000000000000000" pitchFamily="2" charset="0"/>
              </a:endParaRPr>
            </a:p>
          </p:txBody>
        </p:sp>
      </p:grpSp>
      <p:pic>
        <p:nvPicPr>
          <p:cNvPr id="350" name="Google Shape;350;p54"/>
          <p:cNvPicPr preferRelativeResize="0"/>
          <p:nvPr/>
        </p:nvPicPr>
        <p:blipFill rotWithShape="1">
          <a:blip r:embed="rId4">
            <a:alphaModFix/>
          </a:blip>
          <a:srcRect/>
          <a:stretch/>
        </p:blipFill>
        <p:spPr>
          <a:xfrm>
            <a:off x="3209255" y="2735048"/>
            <a:ext cx="5773490" cy="1387904"/>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7"/>
        <p:cNvGrpSpPr/>
        <p:nvPr/>
      </p:nvGrpSpPr>
      <p:grpSpPr>
        <a:xfrm>
          <a:off x="0" y="0"/>
          <a:ext cx="0" cy="0"/>
          <a:chOff x="0" y="0"/>
          <a:chExt cx="0" cy="0"/>
        </a:xfrm>
      </p:grpSpPr>
      <p:sp>
        <p:nvSpPr>
          <p:cNvPr id="38" name="Google Shape;38;p24"/>
          <p:cNvSpPr txBox="1">
            <a:spLocks noGrp="1"/>
          </p:cNvSpPr>
          <p:nvPr>
            <p:ph type="title"/>
          </p:nvPr>
        </p:nvSpPr>
        <p:spPr>
          <a:xfrm>
            <a:off x="428462" y="136525"/>
            <a:ext cx="11542340" cy="690354"/>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chemeClr val="dk1"/>
              </a:buClr>
              <a:buSzPts val="3600"/>
              <a:buFont typeface="Roboto"/>
              <a:buNone/>
              <a:defRPr sz="3600">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24"/>
          <p:cNvSpPr txBox="1">
            <a:spLocks noGrp="1"/>
          </p:cNvSpPr>
          <p:nvPr>
            <p:ph type="body" idx="1"/>
          </p:nvPr>
        </p:nvSpPr>
        <p:spPr>
          <a:xfrm>
            <a:off x="428461" y="1076379"/>
            <a:ext cx="11542339" cy="510058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1800"/>
              <a:buNone/>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1200"/>
              </a:spcBef>
              <a:spcAft>
                <a:spcPts val="0"/>
              </a:spcAft>
              <a:buClr>
                <a:schemeClr val="dk1"/>
              </a:buClr>
              <a:buSzPts val="1800"/>
              <a:buChar char="•"/>
              <a:defRPr/>
            </a:lvl3pPr>
            <a:lvl4pPr marL="1828800" lvl="3" indent="-342900" algn="l">
              <a:lnSpc>
                <a:spcPct val="90000"/>
              </a:lnSpc>
              <a:spcBef>
                <a:spcPts val="1200"/>
              </a:spcBef>
              <a:spcAft>
                <a:spcPts val="0"/>
              </a:spcAft>
              <a:buClr>
                <a:schemeClr val="dk1"/>
              </a:buClr>
              <a:buSzPts val="1800"/>
              <a:buChar char="•"/>
              <a:defRPr/>
            </a:lvl4pPr>
            <a:lvl5pPr marL="2286000" lvl="4" indent="-342900" algn="l">
              <a:lnSpc>
                <a:spcPct val="90000"/>
              </a:lnSpc>
              <a:spcBef>
                <a:spcPts val="12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4"/>
          <p:cNvSpPr txBox="1">
            <a:spLocks noGrp="1"/>
          </p:cNvSpPr>
          <p:nvPr>
            <p:ph type="dt" idx="10"/>
          </p:nvPr>
        </p:nvSpPr>
        <p:spPr>
          <a:xfrm>
            <a:off x="428461"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Roboto"/>
                <a:ea typeface="Roboto"/>
                <a:cs typeface="Roboto"/>
                <a:sym typeface="Roboto"/>
              </a:defRPr>
            </a:lvl1pPr>
            <a:lvl2pPr marR="0" lvl="1" algn="l" rtl="0">
              <a:spcBef>
                <a:spcPts val="0"/>
              </a:spcBef>
              <a:spcAft>
                <a:spcPts val="0"/>
              </a:spcAft>
              <a:buSzPts val="1400"/>
              <a:buNone/>
              <a:defRPr sz="1800" b="0" i="0" u="none" strike="noStrike" cap="none">
                <a:solidFill>
                  <a:schemeClr val="dk1"/>
                </a:solidFill>
                <a:latin typeface="Roboto"/>
                <a:ea typeface="Roboto"/>
                <a:cs typeface="Roboto"/>
                <a:sym typeface="Roboto"/>
              </a:defRPr>
            </a:lvl2pPr>
            <a:lvl3pPr marR="0" lvl="2" algn="l" rtl="0">
              <a:spcBef>
                <a:spcPts val="0"/>
              </a:spcBef>
              <a:spcAft>
                <a:spcPts val="0"/>
              </a:spcAft>
              <a:buSzPts val="1400"/>
              <a:buNone/>
              <a:defRPr sz="1800" b="0" i="0" u="none" strike="noStrike" cap="none">
                <a:solidFill>
                  <a:schemeClr val="dk1"/>
                </a:solidFill>
                <a:latin typeface="Roboto"/>
                <a:ea typeface="Roboto"/>
                <a:cs typeface="Roboto"/>
                <a:sym typeface="Roboto"/>
              </a:defRPr>
            </a:lvl3pPr>
            <a:lvl4pPr marR="0" lvl="3" algn="l" rtl="0">
              <a:spcBef>
                <a:spcPts val="0"/>
              </a:spcBef>
              <a:spcAft>
                <a:spcPts val="0"/>
              </a:spcAft>
              <a:buSzPts val="1400"/>
              <a:buNone/>
              <a:defRPr sz="1800" b="0" i="0" u="none" strike="noStrike" cap="none">
                <a:solidFill>
                  <a:schemeClr val="dk1"/>
                </a:solidFill>
                <a:latin typeface="Roboto"/>
                <a:ea typeface="Roboto"/>
                <a:cs typeface="Roboto"/>
                <a:sym typeface="Roboto"/>
              </a:defRPr>
            </a:lvl4pPr>
            <a:lvl5pPr marR="0" lvl="4" algn="l" rtl="0">
              <a:spcBef>
                <a:spcPts val="0"/>
              </a:spcBef>
              <a:spcAft>
                <a:spcPts val="0"/>
              </a:spcAft>
              <a:buSzPts val="1400"/>
              <a:buNone/>
              <a:defRPr sz="1800" b="0" i="0" u="none" strike="noStrike" cap="none">
                <a:solidFill>
                  <a:schemeClr val="dk1"/>
                </a:solidFill>
                <a:latin typeface="Roboto"/>
                <a:ea typeface="Roboto"/>
                <a:cs typeface="Roboto"/>
                <a:sym typeface="Roboto"/>
              </a:defRPr>
            </a:lvl5pPr>
            <a:lvl6pPr marR="0" lvl="5" algn="l" rtl="0">
              <a:spcBef>
                <a:spcPts val="0"/>
              </a:spcBef>
              <a:spcAft>
                <a:spcPts val="0"/>
              </a:spcAft>
              <a:buSzPts val="1400"/>
              <a:buNone/>
              <a:defRPr sz="1800" b="0" i="0" u="none" strike="noStrike" cap="none">
                <a:solidFill>
                  <a:schemeClr val="dk1"/>
                </a:solidFill>
                <a:latin typeface="Roboto"/>
                <a:ea typeface="Roboto"/>
                <a:cs typeface="Roboto"/>
                <a:sym typeface="Roboto"/>
              </a:defRPr>
            </a:lvl6pPr>
            <a:lvl7pPr marR="0" lvl="6" algn="l" rtl="0">
              <a:spcBef>
                <a:spcPts val="0"/>
              </a:spcBef>
              <a:spcAft>
                <a:spcPts val="0"/>
              </a:spcAft>
              <a:buSzPts val="1400"/>
              <a:buNone/>
              <a:defRPr sz="1800" b="0" i="0" u="none" strike="noStrike" cap="none">
                <a:solidFill>
                  <a:schemeClr val="dk1"/>
                </a:solidFill>
                <a:latin typeface="Roboto"/>
                <a:ea typeface="Roboto"/>
                <a:cs typeface="Roboto"/>
                <a:sym typeface="Roboto"/>
              </a:defRPr>
            </a:lvl7pPr>
            <a:lvl8pPr marR="0" lvl="7" algn="l" rtl="0">
              <a:spcBef>
                <a:spcPts val="0"/>
              </a:spcBef>
              <a:spcAft>
                <a:spcPts val="0"/>
              </a:spcAft>
              <a:buSzPts val="1400"/>
              <a:buNone/>
              <a:defRPr sz="1800" b="0" i="0" u="none" strike="noStrike" cap="none">
                <a:solidFill>
                  <a:schemeClr val="dk1"/>
                </a:solidFill>
                <a:latin typeface="Roboto"/>
                <a:ea typeface="Roboto"/>
                <a:cs typeface="Roboto"/>
                <a:sym typeface="Roboto"/>
              </a:defRPr>
            </a:lvl8pPr>
            <a:lvl9pPr marR="0" lvl="8" algn="l" rtl="0">
              <a:spcBef>
                <a:spcPts val="0"/>
              </a:spcBef>
              <a:spcAft>
                <a:spcPts val="0"/>
              </a:spcAft>
              <a:buSzPts val="1400"/>
              <a:buNone/>
              <a:defRPr sz="1800" b="0" i="0" u="none" strike="noStrike" cap="none">
                <a:solidFill>
                  <a:schemeClr val="dk1"/>
                </a:solidFill>
                <a:latin typeface="Roboto"/>
                <a:ea typeface="Roboto"/>
                <a:cs typeface="Roboto"/>
                <a:sym typeface="Roboto"/>
              </a:defRPr>
            </a:lvl9pPr>
          </a:lstStyle>
          <a:p>
            <a:endParaRPr/>
          </a:p>
        </p:txBody>
      </p:sp>
      <p:sp>
        <p:nvSpPr>
          <p:cNvPr id="41" name="Google Shape;41;p24"/>
          <p:cNvSpPr txBox="1">
            <a:spLocks noGrp="1"/>
          </p:cNvSpPr>
          <p:nvPr>
            <p:ph type="ftr" idx="11"/>
          </p:nvPr>
        </p:nvSpPr>
        <p:spPr>
          <a:xfrm>
            <a:off x="4142231"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Roboto"/>
                <a:ea typeface="Roboto"/>
                <a:cs typeface="Roboto"/>
                <a:sym typeface="Roboto"/>
              </a:defRPr>
            </a:lvl1pPr>
            <a:lvl2pPr marR="0" lvl="1" algn="l" rtl="0">
              <a:spcBef>
                <a:spcPts val="0"/>
              </a:spcBef>
              <a:spcAft>
                <a:spcPts val="0"/>
              </a:spcAft>
              <a:buSzPts val="1400"/>
              <a:buNone/>
              <a:defRPr sz="1800" b="0" i="0" u="none" strike="noStrike" cap="none">
                <a:solidFill>
                  <a:schemeClr val="dk1"/>
                </a:solidFill>
                <a:latin typeface="Roboto"/>
                <a:ea typeface="Roboto"/>
                <a:cs typeface="Roboto"/>
                <a:sym typeface="Roboto"/>
              </a:defRPr>
            </a:lvl2pPr>
            <a:lvl3pPr marR="0" lvl="2" algn="l" rtl="0">
              <a:spcBef>
                <a:spcPts val="0"/>
              </a:spcBef>
              <a:spcAft>
                <a:spcPts val="0"/>
              </a:spcAft>
              <a:buSzPts val="1400"/>
              <a:buNone/>
              <a:defRPr sz="1800" b="0" i="0" u="none" strike="noStrike" cap="none">
                <a:solidFill>
                  <a:schemeClr val="dk1"/>
                </a:solidFill>
                <a:latin typeface="Roboto"/>
                <a:ea typeface="Roboto"/>
                <a:cs typeface="Roboto"/>
                <a:sym typeface="Roboto"/>
              </a:defRPr>
            </a:lvl3pPr>
            <a:lvl4pPr marR="0" lvl="3" algn="l" rtl="0">
              <a:spcBef>
                <a:spcPts val="0"/>
              </a:spcBef>
              <a:spcAft>
                <a:spcPts val="0"/>
              </a:spcAft>
              <a:buSzPts val="1400"/>
              <a:buNone/>
              <a:defRPr sz="1800" b="0" i="0" u="none" strike="noStrike" cap="none">
                <a:solidFill>
                  <a:schemeClr val="dk1"/>
                </a:solidFill>
                <a:latin typeface="Roboto"/>
                <a:ea typeface="Roboto"/>
                <a:cs typeface="Roboto"/>
                <a:sym typeface="Roboto"/>
              </a:defRPr>
            </a:lvl4pPr>
            <a:lvl5pPr marR="0" lvl="4" algn="l" rtl="0">
              <a:spcBef>
                <a:spcPts val="0"/>
              </a:spcBef>
              <a:spcAft>
                <a:spcPts val="0"/>
              </a:spcAft>
              <a:buSzPts val="1400"/>
              <a:buNone/>
              <a:defRPr sz="1800" b="0" i="0" u="none" strike="noStrike" cap="none">
                <a:solidFill>
                  <a:schemeClr val="dk1"/>
                </a:solidFill>
                <a:latin typeface="Roboto"/>
                <a:ea typeface="Roboto"/>
                <a:cs typeface="Roboto"/>
                <a:sym typeface="Roboto"/>
              </a:defRPr>
            </a:lvl5pPr>
            <a:lvl6pPr marR="0" lvl="5" algn="l" rtl="0">
              <a:spcBef>
                <a:spcPts val="0"/>
              </a:spcBef>
              <a:spcAft>
                <a:spcPts val="0"/>
              </a:spcAft>
              <a:buSzPts val="1400"/>
              <a:buNone/>
              <a:defRPr sz="1800" b="0" i="0" u="none" strike="noStrike" cap="none">
                <a:solidFill>
                  <a:schemeClr val="dk1"/>
                </a:solidFill>
                <a:latin typeface="Roboto"/>
                <a:ea typeface="Roboto"/>
                <a:cs typeface="Roboto"/>
                <a:sym typeface="Roboto"/>
              </a:defRPr>
            </a:lvl6pPr>
            <a:lvl7pPr marR="0" lvl="6" algn="l" rtl="0">
              <a:spcBef>
                <a:spcPts val="0"/>
              </a:spcBef>
              <a:spcAft>
                <a:spcPts val="0"/>
              </a:spcAft>
              <a:buSzPts val="1400"/>
              <a:buNone/>
              <a:defRPr sz="1800" b="0" i="0" u="none" strike="noStrike" cap="none">
                <a:solidFill>
                  <a:schemeClr val="dk1"/>
                </a:solidFill>
                <a:latin typeface="Roboto"/>
                <a:ea typeface="Roboto"/>
                <a:cs typeface="Roboto"/>
                <a:sym typeface="Roboto"/>
              </a:defRPr>
            </a:lvl7pPr>
            <a:lvl8pPr marR="0" lvl="7" algn="l" rtl="0">
              <a:spcBef>
                <a:spcPts val="0"/>
              </a:spcBef>
              <a:spcAft>
                <a:spcPts val="0"/>
              </a:spcAft>
              <a:buSzPts val="1400"/>
              <a:buNone/>
              <a:defRPr sz="1800" b="0" i="0" u="none" strike="noStrike" cap="none">
                <a:solidFill>
                  <a:schemeClr val="dk1"/>
                </a:solidFill>
                <a:latin typeface="Roboto"/>
                <a:ea typeface="Roboto"/>
                <a:cs typeface="Roboto"/>
                <a:sym typeface="Roboto"/>
              </a:defRPr>
            </a:lvl8pPr>
            <a:lvl9pPr marR="0" lvl="8" algn="l" rtl="0">
              <a:spcBef>
                <a:spcPts val="0"/>
              </a:spcBef>
              <a:spcAft>
                <a:spcPts val="0"/>
              </a:spcAft>
              <a:buSzPts val="1400"/>
              <a:buNone/>
              <a:defRPr sz="1800" b="0" i="0" u="none" strike="noStrike" cap="none">
                <a:solidFill>
                  <a:schemeClr val="dk1"/>
                </a:solidFill>
                <a:latin typeface="Roboto"/>
                <a:ea typeface="Roboto"/>
                <a:cs typeface="Roboto"/>
                <a:sym typeface="Roboto"/>
              </a:defRPr>
            </a:lvl9pPr>
          </a:lstStyle>
          <a:p>
            <a:endParaRPr/>
          </a:p>
        </p:txBody>
      </p:sp>
      <p:sp>
        <p:nvSpPr>
          <p:cNvPr id="42" name="Google Shape;42;p24"/>
          <p:cNvSpPr txBox="1">
            <a:spLocks noGrp="1"/>
          </p:cNvSpPr>
          <p:nvPr>
            <p:ph type="sldNum" idx="12"/>
          </p:nvPr>
        </p:nvSpPr>
        <p:spPr>
          <a:xfrm>
            <a:off x="9227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Roboto"/>
                <a:ea typeface="Roboto"/>
                <a:cs typeface="Roboto"/>
                <a:sym typeface="Roboto"/>
              </a:defRPr>
            </a:lvl1pPr>
            <a:lvl2pPr marL="0" marR="0" lvl="1" indent="0" algn="l" rtl="0">
              <a:spcBef>
                <a:spcPts val="0"/>
              </a:spcBef>
              <a:buNone/>
              <a:defRPr sz="1800">
                <a:solidFill>
                  <a:schemeClr val="dk1"/>
                </a:solidFill>
                <a:latin typeface="Roboto"/>
                <a:ea typeface="Roboto"/>
                <a:cs typeface="Roboto"/>
                <a:sym typeface="Roboto"/>
              </a:defRPr>
            </a:lvl2pPr>
            <a:lvl3pPr marL="0" marR="0" lvl="2" indent="0" algn="l" rtl="0">
              <a:spcBef>
                <a:spcPts val="0"/>
              </a:spcBef>
              <a:buNone/>
              <a:defRPr sz="1800">
                <a:solidFill>
                  <a:schemeClr val="dk1"/>
                </a:solidFill>
                <a:latin typeface="Roboto"/>
                <a:ea typeface="Roboto"/>
                <a:cs typeface="Roboto"/>
                <a:sym typeface="Roboto"/>
              </a:defRPr>
            </a:lvl3pPr>
            <a:lvl4pPr marL="0" marR="0" lvl="3" indent="0" algn="l" rtl="0">
              <a:spcBef>
                <a:spcPts val="0"/>
              </a:spcBef>
              <a:buNone/>
              <a:defRPr sz="1800">
                <a:solidFill>
                  <a:schemeClr val="dk1"/>
                </a:solidFill>
                <a:latin typeface="Roboto"/>
                <a:ea typeface="Roboto"/>
                <a:cs typeface="Roboto"/>
                <a:sym typeface="Roboto"/>
              </a:defRPr>
            </a:lvl4pPr>
            <a:lvl5pPr marL="0" marR="0" lvl="4" indent="0" algn="l" rtl="0">
              <a:spcBef>
                <a:spcPts val="0"/>
              </a:spcBef>
              <a:buNone/>
              <a:defRPr sz="1800">
                <a:solidFill>
                  <a:schemeClr val="dk1"/>
                </a:solidFill>
                <a:latin typeface="Roboto"/>
                <a:ea typeface="Roboto"/>
                <a:cs typeface="Roboto"/>
                <a:sym typeface="Roboto"/>
              </a:defRPr>
            </a:lvl5pPr>
            <a:lvl6pPr marL="0" marR="0" lvl="5" indent="0" algn="l" rtl="0">
              <a:spcBef>
                <a:spcPts val="0"/>
              </a:spcBef>
              <a:buNone/>
              <a:defRPr sz="1800">
                <a:solidFill>
                  <a:schemeClr val="dk1"/>
                </a:solidFill>
                <a:latin typeface="Roboto"/>
                <a:ea typeface="Roboto"/>
                <a:cs typeface="Roboto"/>
                <a:sym typeface="Roboto"/>
              </a:defRPr>
            </a:lvl6pPr>
            <a:lvl7pPr marL="0" marR="0" lvl="6" indent="0" algn="l" rtl="0">
              <a:spcBef>
                <a:spcPts val="0"/>
              </a:spcBef>
              <a:buNone/>
              <a:defRPr sz="1800">
                <a:solidFill>
                  <a:schemeClr val="dk1"/>
                </a:solidFill>
                <a:latin typeface="Roboto"/>
                <a:ea typeface="Roboto"/>
                <a:cs typeface="Roboto"/>
                <a:sym typeface="Roboto"/>
              </a:defRPr>
            </a:lvl7pPr>
            <a:lvl8pPr marL="0" marR="0" lvl="7" indent="0" algn="l" rtl="0">
              <a:spcBef>
                <a:spcPts val="0"/>
              </a:spcBef>
              <a:buNone/>
              <a:defRPr sz="1800">
                <a:solidFill>
                  <a:schemeClr val="dk1"/>
                </a:solidFill>
                <a:latin typeface="Roboto"/>
                <a:ea typeface="Roboto"/>
                <a:cs typeface="Roboto"/>
                <a:sym typeface="Roboto"/>
              </a:defRPr>
            </a:lvl8pPr>
            <a:lvl9pPr marL="0" marR="0" lvl="8" indent="0" algn="l" rtl="0">
              <a:spcBef>
                <a:spcPts val="0"/>
              </a:spcBef>
              <a:buNone/>
              <a:defRPr sz="1800">
                <a:solidFill>
                  <a:schemeClr val="dk1"/>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99439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25"/>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Editable">
  <p:cSld name="Title - Editable">
    <p:spTree>
      <p:nvGrpSpPr>
        <p:cNvPr id="1" name="Shape 45"/>
        <p:cNvGrpSpPr/>
        <p:nvPr/>
      </p:nvGrpSpPr>
      <p:grpSpPr>
        <a:xfrm>
          <a:off x="0" y="0"/>
          <a:ext cx="0" cy="0"/>
          <a:chOff x="0" y="0"/>
          <a:chExt cx="0" cy="0"/>
        </a:xfrm>
      </p:grpSpPr>
      <p:sp>
        <p:nvSpPr>
          <p:cNvPr id="46" name="Google Shape;46;p26"/>
          <p:cNvSpPr/>
          <p:nvPr/>
        </p:nvSpPr>
        <p:spPr>
          <a:xfrm>
            <a:off x="385763" y="6015038"/>
            <a:ext cx="6899620" cy="57592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sp>
        <p:nvSpPr>
          <p:cNvPr id="47" name="Google Shape;47;p26"/>
          <p:cNvSpPr>
            <a:spLocks noGrp="1"/>
          </p:cNvSpPr>
          <p:nvPr>
            <p:ph type="pic" idx="2"/>
          </p:nvPr>
        </p:nvSpPr>
        <p:spPr>
          <a:xfrm>
            <a:off x="0" y="0"/>
            <a:ext cx="12192000" cy="6858000"/>
          </a:xfrm>
          <a:prstGeom prst="rect">
            <a:avLst/>
          </a:prstGeom>
          <a:solidFill>
            <a:srgbClr val="F2F2F2"/>
          </a:solidFill>
          <a:ln>
            <a:noFill/>
          </a:ln>
        </p:spPr>
      </p:sp>
      <p:sp>
        <p:nvSpPr>
          <p:cNvPr id="48" name="Google Shape;48;p26"/>
          <p:cNvSpPr txBox="1">
            <a:spLocks noGrp="1"/>
          </p:cNvSpPr>
          <p:nvPr>
            <p:ph type="ctrTitle"/>
          </p:nvPr>
        </p:nvSpPr>
        <p:spPr>
          <a:xfrm>
            <a:off x="1215450" y="2254309"/>
            <a:ext cx="4518085" cy="997196"/>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dk1"/>
              </a:buClr>
              <a:buSzPts val="3600"/>
              <a:buFont typeface="Roboto"/>
              <a:buNone/>
              <a:defRPr sz="3600" b="1">
                <a:solidFill>
                  <a:schemeClr val="dk1"/>
                </a:solidFill>
              </a:defRPr>
            </a:lvl1pPr>
            <a:lvl2pPr lvl="1">
              <a:spcBef>
                <a:spcPts val="6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26"/>
          <p:cNvSpPr txBox="1">
            <a:spLocks noGrp="1"/>
          </p:cNvSpPr>
          <p:nvPr>
            <p:ph type="body" idx="1"/>
          </p:nvPr>
        </p:nvSpPr>
        <p:spPr>
          <a:xfrm>
            <a:off x="1215450" y="1934670"/>
            <a:ext cx="4518085" cy="1938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1400"/>
              <a:buNone/>
              <a:defRPr sz="1400" b="0" i="0">
                <a:solidFill>
                  <a:schemeClr val="dk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400"/>
              <a:buNone/>
              <a:defRPr sz="1400">
                <a:solidFill>
                  <a:schemeClr val="lt1"/>
                </a:solidFill>
              </a:defRPr>
            </a:lvl2pPr>
            <a:lvl3pPr marL="1371600" lvl="2" indent="-228600" algn="ctr">
              <a:lnSpc>
                <a:spcPct val="90000"/>
              </a:lnSpc>
              <a:spcBef>
                <a:spcPts val="1200"/>
              </a:spcBef>
              <a:spcAft>
                <a:spcPts val="0"/>
              </a:spcAft>
              <a:buClr>
                <a:schemeClr val="lt1"/>
              </a:buClr>
              <a:buSzPts val="1400"/>
              <a:buNone/>
              <a:defRPr sz="1400">
                <a:solidFill>
                  <a:schemeClr val="lt1"/>
                </a:solidFill>
              </a:defRPr>
            </a:lvl3pPr>
            <a:lvl4pPr marL="1828800" lvl="3" indent="-228600" algn="ctr">
              <a:lnSpc>
                <a:spcPct val="90000"/>
              </a:lnSpc>
              <a:spcBef>
                <a:spcPts val="1200"/>
              </a:spcBef>
              <a:spcAft>
                <a:spcPts val="0"/>
              </a:spcAft>
              <a:buClr>
                <a:schemeClr val="lt1"/>
              </a:buClr>
              <a:buSzPts val="1400"/>
              <a:buNone/>
              <a:defRPr sz="1400">
                <a:solidFill>
                  <a:schemeClr val="lt1"/>
                </a:solidFill>
              </a:defRPr>
            </a:lvl4pPr>
            <a:lvl5pPr marL="2286000" lvl="4" indent="-228600" algn="ctr">
              <a:lnSpc>
                <a:spcPct val="90000"/>
              </a:lnSpc>
              <a:spcBef>
                <a:spcPts val="1200"/>
              </a:spcBef>
              <a:spcAft>
                <a:spcPts val="0"/>
              </a:spcAft>
              <a:buClr>
                <a:schemeClr val="lt1"/>
              </a:buClr>
              <a:buSzPts val="1400"/>
              <a:buNone/>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50" name="Google Shape;50;p26"/>
          <p:cNvGrpSpPr/>
          <p:nvPr/>
        </p:nvGrpSpPr>
        <p:grpSpPr>
          <a:xfrm>
            <a:off x="1168862" y="5406470"/>
            <a:ext cx="4834263" cy="369332"/>
            <a:chOff x="1168862" y="5508070"/>
            <a:chExt cx="4834263" cy="369332"/>
          </a:xfrm>
        </p:grpSpPr>
        <p:pic>
          <p:nvPicPr>
            <p:cNvPr id="51" name="Google Shape;51;p26"/>
            <p:cNvPicPr preferRelativeResize="0"/>
            <p:nvPr/>
          </p:nvPicPr>
          <p:blipFill rotWithShape="1">
            <a:blip r:embed="rId2">
              <a:alphaModFix/>
            </a:blip>
            <a:srcRect/>
            <a:stretch/>
          </p:blipFill>
          <p:spPr>
            <a:xfrm>
              <a:off x="1168862" y="5508070"/>
              <a:ext cx="1311127" cy="316213"/>
            </a:xfrm>
            <a:prstGeom prst="rect">
              <a:avLst/>
            </a:prstGeom>
            <a:noFill/>
            <a:ln>
              <a:noFill/>
            </a:ln>
          </p:spPr>
        </p:pic>
        <p:sp>
          <p:nvSpPr>
            <p:cNvPr id="52" name="Google Shape;52;p26"/>
            <p:cNvSpPr txBox="1"/>
            <p:nvPr/>
          </p:nvSpPr>
          <p:spPr>
            <a:xfrm>
              <a:off x="2561071" y="5508070"/>
              <a:ext cx="344205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0">
                  <a:solidFill>
                    <a:schemeClr val="dk1"/>
                  </a:solidFill>
                  <a:latin typeface="Roboto"/>
                  <a:ea typeface="Roboto"/>
                  <a:cs typeface="Roboto"/>
                  <a:sym typeface="Roboto"/>
                </a:rPr>
                <a:t>ORNL IS MANAGED BY UT-BATTELLE LLC </a:t>
              </a:r>
              <a:br>
                <a:rPr lang="en-US" sz="900" b="0">
                  <a:solidFill>
                    <a:schemeClr val="dk1"/>
                  </a:solidFill>
                  <a:latin typeface="Roboto"/>
                  <a:ea typeface="Roboto"/>
                  <a:cs typeface="Roboto"/>
                  <a:sym typeface="Roboto"/>
                </a:rPr>
              </a:br>
              <a:r>
                <a:rPr lang="en-US" sz="900" b="0">
                  <a:solidFill>
                    <a:schemeClr val="dk1"/>
                  </a:solidFill>
                  <a:latin typeface="Roboto"/>
                  <a:ea typeface="Roboto"/>
                  <a:cs typeface="Roboto"/>
                  <a:sym typeface="Roboto"/>
                </a:rPr>
                <a:t>FOR THE US DEPARTMENT OF ENERGY</a:t>
              </a:r>
              <a:endParaRPr>
                <a:latin typeface="Roboto" panose="02000000000000000000" pitchFamily="2" charset="0"/>
                <a:ea typeface="Roboto" panose="02000000000000000000" pitchFamily="2" charset="0"/>
              </a:endParaRPr>
            </a:p>
          </p:txBody>
        </p:sp>
      </p:grpSp>
      <p:pic>
        <p:nvPicPr>
          <p:cNvPr id="53" name="Google Shape;53;p26"/>
          <p:cNvPicPr preferRelativeResize="0"/>
          <p:nvPr/>
        </p:nvPicPr>
        <p:blipFill rotWithShape="1">
          <a:blip r:embed="rId3">
            <a:alphaModFix/>
          </a:blip>
          <a:srcRect/>
          <a:stretch/>
        </p:blipFill>
        <p:spPr>
          <a:xfrm>
            <a:off x="1228108" y="1141396"/>
            <a:ext cx="1780479" cy="428014"/>
          </a:xfrm>
          <a:prstGeom prst="rect">
            <a:avLst/>
          </a:prstGeom>
          <a:noFill/>
          <a:ln>
            <a:noFill/>
          </a:ln>
        </p:spPr>
      </p:pic>
      <p:sp>
        <p:nvSpPr>
          <p:cNvPr id="54" name="Google Shape;54;p26"/>
          <p:cNvSpPr txBox="1">
            <a:spLocks noGrp="1"/>
          </p:cNvSpPr>
          <p:nvPr>
            <p:ph type="body" idx="3"/>
          </p:nvPr>
        </p:nvSpPr>
        <p:spPr>
          <a:xfrm>
            <a:off x="1215450" y="4383195"/>
            <a:ext cx="4517136" cy="3323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dk1"/>
              </a:buClr>
              <a:buSzPts val="2400"/>
              <a:buNone/>
              <a:defRPr sz="2400" b="0" i="0">
                <a:solidFill>
                  <a:schemeClr val="dk1"/>
                </a:solidFill>
                <a:latin typeface="Roboto Light"/>
                <a:ea typeface="Roboto Light"/>
                <a:cs typeface="Roboto Light"/>
                <a:sym typeface="Roboto Light"/>
              </a:defRPr>
            </a:lvl1pPr>
            <a:lvl2pPr marL="914400" lvl="1" indent="-228600" algn="ctr">
              <a:lnSpc>
                <a:spcPct val="90000"/>
              </a:lnSpc>
              <a:spcBef>
                <a:spcPts val="1200"/>
              </a:spcBef>
              <a:spcAft>
                <a:spcPts val="0"/>
              </a:spcAft>
              <a:buClr>
                <a:schemeClr val="lt1"/>
              </a:buClr>
              <a:buSzPts val="2400"/>
              <a:buNone/>
              <a:defRPr sz="2400">
                <a:solidFill>
                  <a:schemeClr val="lt1"/>
                </a:solidFill>
              </a:defRPr>
            </a:lvl2pPr>
            <a:lvl3pPr marL="1371600" lvl="2" indent="-228600" algn="ctr">
              <a:lnSpc>
                <a:spcPct val="90000"/>
              </a:lnSpc>
              <a:spcBef>
                <a:spcPts val="1200"/>
              </a:spcBef>
              <a:spcAft>
                <a:spcPts val="0"/>
              </a:spcAft>
              <a:buClr>
                <a:schemeClr val="lt1"/>
              </a:buClr>
              <a:buSzPts val="2400"/>
              <a:buNone/>
              <a:defRPr sz="2400">
                <a:solidFill>
                  <a:schemeClr val="lt1"/>
                </a:solidFill>
              </a:defRPr>
            </a:lvl3pPr>
            <a:lvl4pPr marL="1828800" lvl="3" indent="-228600" algn="ctr">
              <a:lnSpc>
                <a:spcPct val="90000"/>
              </a:lnSpc>
              <a:spcBef>
                <a:spcPts val="1200"/>
              </a:spcBef>
              <a:spcAft>
                <a:spcPts val="0"/>
              </a:spcAft>
              <a:buClr>
                <a:schemeClr val="lt1"/>
              </a:buClr>
              <a:buSzPts val="2400"/>
              <a:buNone/>
              <a:defRPr sz="2400">
                <a:solidFill>
                  <a:schemeClr val="lt1"/>
                </a:solidFill>
              </a:defRPr>
            </a:lvl4pPr>
            <a:lvl5pPr marL="2286000" lvl="4" indent="-228600" algn="ctr">
              <a:lnSpc>
                <a:spcPct val="90000"/>
              </a:lnSpc>
              <a:spcBef>
                <a:spcPts val="1200"/>
              </a:spcBef>
              <a:spcAft>
                <a:spcPts val="0"/>
              </a:spcAft>
              <a:buClr>
                <a:schemeClr val="lt1"/>
              </a:buClr>
              <a:buSzPts val="2400"/>
              <a:buNone/>
              <a:defRPr sz="2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26"/>
          <p:cNvSpPr txBox="1">
            <a:spLocks noGrp="1"/>
          </p:cNvSpPr>
          <p:nvPr>
            <p:ph type="body" idx="4"/>
          </p:nvPr>
        </p:nvSpPr>
        <p:spPr>
          <a:xfrm>
            <a:off x="1215450" y="4798918"/>
            <a:ext cx="4517136" cy="2462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200"/>
              </a:spcBef>
              <a:spcAft>
                <a:spcPts val="0"/>
              </a:spcAft>
              <a:buClr>
                <a:schemeClr val="dk1"/>
              </a:buClr>
              <a:buSzPts val="1600"/>
              <a:buNone/>
              <a:defRPr sz="1600" b="0" i="0">
                <a:solidFill>
                  <a:schemeClr val="dk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2pPr>
            <a:lvl3pPr marL="1371600" lvl="2"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3pPr>
            <a:lvl4pPr marL="1828800" lvl="3"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4pPr>
            <a:lvl5pPr marL="2286000" lvl="4"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26"/>
          <p:cNvSpPr txBox="1">
            <a:spLocks noGrp="1"/>
          </p:cNvSpPr>
          <p:nvPr>
            <p:ph type="subTitle" idx="5"/>
          </p:nvPr>
        </p:nvSpPr>
        <p:spPr>
          <a:xfrm>
            <a:off x="1215450" y="4031052"/>
            <a:ext cx="4517136" cy="180049"/>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dk1"/>
              </a:buClr>
              <a:buSzPts val="1300"/>
              <a:buNone/>
              <a:defRPr sz="1300" b="1">
                <a:solidFill>
                  <a:schemeClr val="dk1"/>
                </a:solidFill>
              </a:defRPr>
            </a:lvl1pPr>
            <a:lvl2pPr lvl="1" algn="ctr">
              <a:lnSpc>
                <a:spcPct val="90000"/>
              </a:lnSpc>
              <a:spcBef>
                <a:spcPts val="1200"/>
              </a:spcBef>
              <a:spcAft>
                <a:spcPts val="0"/>
              </a:spcAft>
              <a:buClr>
                <a:schemeClr val="dk1"/>
              </a:buClr>
              <a:buSzPts val="2000"/>
              <a:buNone/>
              <a:defRPr sz="2000"/>
            </a:lvl2pPr>
            <a:lvl3pPr lvl="2" algn="ctr">
              <a:lnSpc>
                <a:spcPct val="90000"/>
              </a:lnSpc>
              <a:spcBef>
                <a:spcPts val="1200"/>
              </a:spcBef>
              <a:spcAft>
                <a:spcPts val="0"/>
              </a:spcAft>
              <a:buClr>
                <a:schemeClr val="dk1"/>
              </a:buClr>
              <a:buSzPts val="1800"/>
              <a:buNone/>
              <a:defRPr sz="1800"/>
            </a:lvl3pPr>
            <a:lvl4pPr lvl="3" algn="ctr">
              <a:lnSpc>
                <a:spcPct val="90000"/>
              </a:lnSpc>
              <a:spcBef>
                <a:spcPts val="1200"/>
              </a:spcBef>
              <a:spcAft>
                <a:spcPts val="0"/>
              </a:spcAft>
              <a:buClr>
                <a:schemeClr val="dk1"/>
              </a:buClr>
              <a:buSzPts val="1600"/>
              <a:buNone/>
              <a:defRPr sz="1600"/>
            </a:lvl4pPr>
            <a:lvl5pPr lvl="4" algn="ctr">
              <a:lnSpc>
                <a:spcPct val="90000"/>
              </a:lnSpc>
              <a:spcBef>
                <a:spcPts val="12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7" name="Google Shape;57;p26"/>
          <p:cNvSpPr/>
          <p:nvPr/>
        </p:nvSpPr>
        <p:spPr>
          <a:xfrm>
            <a:off x="1215450" y="3780792"/>
            <a:ext cx="854364" cy="71915"/>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274748"/>
              </a:solidFill>
              <a:latin typeface="Roboto"/>
              <a:ea typeface="Roboto"/>
              <a:cs typeface="Roboto"/>
              <a:sym typeface="Roboto"/>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Portrait">
  <p:cSld name="Title - Portrait">
    <p:spTree>
      <p:nvGrpSpPr>
        <p:cNvPr id="1" name="Shape 58"/>
        <p:cNvGrpSpPr/>
        <p:nvPr/>
      </p:nvGrpSpPr>
      <p:grpSpPr>
        <a:xfrm>
          <a:off x="0" y="0"/>
          <a:ext cx="0" cy="0"/>
          <a:chOff x="0" y="0"/>
          <a:chExt cx="0" cy="0"/>
        </a:xfrm>
      </p:grpSpPr>
      <p:pic>
        <p:nvPicPr>
          <p:cNvPr id="59" name="Google Shape;59;p27"/>
          <p:cNvPicPr preferRelativeResize="0"/>
          <p:nvPr/>
        </p:nvPicPr>
        <p:blipFill rotWithShape="1">
          <a:blip r:embed="rId2">
            <a:alphaModFix/>
          </a:blip>
          <a:srcRect/>
          <a:stretch/>
        </p:blipFill>
        <p:spPr>
          <a:xfrm rot="10800000">
            <a:off x="-1" y="0"/>
            <a:ext cx="6045200" cy="6858000"/>
          </a:xfrm>
          <a:prstGeom prst="rect">
            <a:avLst/>
          </a:prstGeom>
          <a:noFill/>
          <a:ln>
            <a:noFill/>
          </a:ln>
        </p:spPr>
      </p:pic>
      <p:sp>
        <p:nvSpPr>
          <p:cNvPr id="60" name="Google Shape;60;p27"/>
          <p:cNvSpPr txBox="1">
            <a:spLocks noGrp="1"/>
          </p:cNvSpPr>
          <p:nvPr>
            <p:ph type="ctrTitle"/>
          </p:nvPr>
        </p:nvSpPr>
        <p:spPr>
          <a:xfrm>
            <a:off x="897657" y="2292076"/>
            <a:ext cx="4465176" cy="997196"/>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lt1"/>
              </a:buClr>
              <a:buSzPts val="3600"/>
              <a:buFont typeface="Roboto"/>
              <a:buNone/>
              <a:defRPr sz="3600" b="1">
                <a:solidFill>
                  <a:schemeClr val="lt1"/>
                </a:solidFill>
              </a:defRPr>
            </a:lvl1pPr>
            <a:lvl2pPr lvl="1">
              <a:spcBef>
                <a:spcPts val="6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7"/>
          <p:cNvSpPr txBox="1">
            <a:spLocks noGrp="1"/>
          </p:cNvSpPr>
          <p:nvPr>
            <p:ph type="subTitle" idx="1"/>
          </p:nvPr>
        </p:nvSpPr>
        <p:spPr>
          <a:xfrm>
            <a:off x="897657" y="4019391"/>
            <a:ext cx="4465176" cy="193899"/>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lt1"/>
              </a:buClr>
              <a:buSzPts val="1400"/>
              <a:buNone/>
              <a:defRPr sz="1400" b="1">
                <a:solidFill>
                  <a:schemeClr val="lt1"/>
                </a:solidFill>
              </a:defRPr>
            </a:lvl1pPr>
            <a:lvl2pPr lvl="1" algn="ctr">
              <a:lnSpc>
                <a:spcPct val="90000"/>
              </a:lnSpc>
              <a:spcBef>
                <a:spcPts val="1200"/>
              </a:spcBef>
              <a:spcAft>
                <a:spcPts val="0"/>
              </a:spcAft>
              <a:buClr>
                <a:schemeClr val="dk1"/>
              </a:buClr>
              <a:buSzPts val="2000"/>
              <a:buNone/>
              <a:defRPr sz="2000"/>
            </a:lvl2pPr>
            <a:lvl3pPr lvl="2" algn="ctr">
              <a:lnSpc>
                <a:spcPct val="90000"/>
              </a:lnSpc>
              <a:spcBef>
                <a:spcPts val="1200"/>
              </a:spcBef>
              <a:spcAft>
                <a:spcPts val="0"/>
              </a:spcAft>
              <a:buClr>
                <a:schemeClr val="dk1"/>
              </a:buClr>
              <a:buSzPts val="1800"/>
              <a:buNone/>
              <a:defRPr sz="1800"/>
            </a:lvl3pPr>
            <a:lvl4pPr lvl="3" algn="ctr">
              <a:lnSpc>
                <a:spcPct val="90000"/>
              </a:lnSpc>
              <a:spcBef>
                <a:spcPts val="1200"/>
              </a:spcBef>
              <a:spcAft>
                <a:spcPts val="0"/>
              </a:spcAft>
              <a:buClr>
                <a:schemeClr val="dk1"/>
              </a:buClr>
              <a:buSzPts val="1600"/>
              <a:buNone/>
              <a:defRPr sz="1600"/>
            </a:lvl4pPr>
            <a:lvl5pPr lvl="4" algn="ctr">
              <a:lnSpc>
                <a:spcPct val="90000"/>
              </a:lnSpc>
              <a:spcBef>
                <a:spcPts val="12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62" name="Google Shape;62;p27"/>
          <p:cNvSpPr txBox="1">
            <a:spLocks noGrp="1"/>
          </p:cNvSpPr>
          <p:nvPr>
            <p:ph type="body" idx="2"/>
          </p:nvPr>
        </p:nvSpPr>
        <p:spPr>
          <a:xfrm>
            <a:off x="897657" y="1880997"/>
            <a:ext cx="4465176" cy="1938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lt1"/>
              </a:buClr>
              <a:buSzPts val="1400"/>
              <a:buNone/>
              <a:defRPr sz="1400" b="0" i="0">
                <a:solidFill>
                  <a:schemeClr val="lt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400"/>
              <a:buNone/>
              <a:defRPr sz="1400">
                <a:solidFill>
                  <a:schemeClr val="lt1"/>
                </a:solidFill>
              </a:defRPr>
            </a:lvl2pPr>
            <a:lvl3pPr marL="1371600" lvl="2" indent="-228600" algn="ctr">
              <a:lnSpc>
                <a:spcPct val="90000"/>
              </a:lnSpc>
              <a:spcBef>
                <a:spcPts val="1200"/>
              </a:spcBef>
              <a:spcAft>
                <a:spcPts val="0"/>
              </a:spcAft>
              <a:buClr>
                <a:schemeClr val="lt1"/>
              </a:buClr>
              <a:buSzPts val="1400"/>
              <a:buNone/>
              <a:defRPr sz="1400">
                <a:solidFill>
                  <a:schemeClr val="lt1"/>
                </a:solidFill>
              </a:defRPr>
            </a:lvl3pPr>
            <a:lvl4pPr marL="1828800" lvl="3" indent="-228600" algn="ctr">
              <a:lnSpc>
                <a:spcPct val="90000"/>
              </a:lnSpc>
              <a:spcBef>
                <a:spcPts val="1200"/>
              </a:spcBef>
              <a:spcAft>
                <a:spcPts val="0"/>
              </a:spcAft>
              <a:buClr>
                <a:schemeClr val="lt1"/>
              </a:buClr>
              <a:buSzPts val="1400"/>
              <a:buNone/>
              <a:defRPr sz="1400">
                <a:solidFill>
                  <a:schemeClr val="lt1"/>
                </a:solidFill>
              </a:defRPr>
            </a:lvl4pPr>
            <a:lvl5pPr marL="2286000" lvl="4" indent="-228600" algn="ctr">
              <a:lnSpc>
                <a:spcPct val="90000"/>
              </a:lnSpc>
              <a:spcBef>
                <a:spcPts val="1200"/>
              </a:spcBef>
              <a:spcAft>
                <a:spcPts val="0"/>
              </a:spcAft>
              <a:buClr>
                <a:schemeClr val="lt1"/>
              </a:buClr>
              <a:buSzPts val="1400"/>
              <a:buNone/>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27"/>
          <p:cNvSpPr txBox="1">
            <a:spLocks noGrp="1"/>
          </p:cNvSpPr>
          <p:nvPr>
            <p:ph type="body" idx="3"/>
          </p:nvPr>
        </p:nvSpPr>
        <p:spPr>
          <a:xfrm>
            <a:off x="897657" y="4371534"/>
            <a:ext cx="4465176" cy="3323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lt1"/>
              </a:buClr>
              <a:buSzPts val="2400"/>
              <a:buNone/>
              <a:defRPr sz="2400" b="0" i="0">
                <a:solidFill>
                  <a:schemeClr val="lt1"/>
                </a:solidFill>
                <a:latin typeface="Roboto Light"/>
                <a:ea typeface="Roboto Light"/>
                <a:cs typeface="Roboto Light"/>
                <a:sym typeface="Roboto Light"/>
              </a:defRPr>
            </a:lvl1pPr>
            <a:lvl2pPr marL="914400" lvl="1" indent="-228600" algn="ctr">
              <a:lnSpc>
                <a:spcPct val="90000"/>
              </a:lnSpc>
              <a:spcBef>
                <a:spcPts val="1200"/>
              </a:spcBef>
              <a:spcAft>
                <a:spcPts val="0"/>
              </a:spcAft>
              <a:buClr>
                <a:schemeClr val="lt1"/>
              </a:buClr>
              <a:buSzPts val="2400"/>
              <a:buNone/>
              <a:defRPr sz="2400">
                <a:solidFill>
                  <a:schemeClr val="lt1"/>
                </a:solidFill>
              </a:defRPr>
            </a:lvl2pPr>
            <a:lvl3pPr marL="1371600" lvl="2" indent="-228600" algn="ctr">
              <a:lnSpc>
                <a:spcPct val="90000"/>
              </a:lnSpc>
              <a:spcBef>
                <a:spcPts val="1200"/>
              </a:spcBef>
              <a:spcAft>
                <a:spcPts val="0"/>
              </a:spcAft>
              <a:buClr>
                <a:schemeClr val="lt1"/>
              </a:buClr>
              <a:buSzPts val="2400"/>
              <a:buNone/>
              <a:defRPr sz="2400">
                <a:solidFill>
                  <a:schemeClr val="lt1"/>
                </a:solidFill>
              </a:defRPr>
            </a:lvl3pPr>
            <a:lvl4pPr marL="1828800" lvl="3" indent="-228600" algn="ctr">
              <a:lnSpc>
                <a:spcPct val="90000"/>
              </a:lnSpc>
              <a:spcBef>
                <a:spcPts val="1200"/>
              </a:spcBef>
              <a:spcAft>
                <a:spcPts val="0"/>
              </a:spcAft>
              <a:buClr>
                <a:schemeClr val="lt1"/>
              </a:buClr>
              <a:buSzPts val="2400"/>
              <a:buNone/>
              <a:defRPr sz="2400">
                <a:solidFill>
                  <a:schemeClr val="lt1"/>
                </a:solidFill>
              </a:defRPr>
            </a:lvl4pPr>
            <a:lvl5pPr marL="2286000" lvl="4" indent="-228600" algn="ctr">
              <a:lnSpc>
                <a:spcPct val="90000"/>
              </a:lnSpc>
              <a:spcBef>
                <a:spcPts val="1200"/>
              </a:spcBef>
              <a:spcAft>
                <a:spcPts val="0"/>
              </a:spcAft>
              <a:buClr>
                <a:schemeClr val="lt1"/>
              </a:buClr>
              <a:buSzPts val="2400"/>
              <a:buNone/>
              <a:defRPr sz="2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4" name="Google Shape;64;p27"/>
          <p:cNvSpPr/>
          <p:nvPr/>
        </p:nvSpPr>
        <p:spPr>
          <a:xfrm>
            <a:off x="897656" y="3793881"/>
            <a:ext cx="854364" cy="71915"/>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grpSp>
        <p:nvGrpSpPr>
          <p:cNvPr id="65" name="Google Shape;65;p27"/>
          <p:cNvGrpSpPr/>
          <p:nvPr/>
        </p:nvGrpSpPr>
        <p:grpSpPr>
          <a:xfrm>
            <a:off x="897656" y="6161212"/>
            <a:ext cx="4842685" cy="369292"/>
            <a:chOff x="2384568" y="6419574"/>
            <a:chExt cx="4161723" cy="317363"/>
          </a:xfrm>
        </p:grpSpPr>
        <p:pic>
          <p:nvPicPr>
            <p:cNvPr id="66" name="Google Shape;66;p27"/>
            <p:cNvPicPr preferRelativeResize="0"/>
            <p:nvPr/>
          </p:nvPicPr>
          <p:blipFill rotWithShape="1">
            <a:blip r:embed="rId3">
              <a:alphaModFix/>
            </a:blip>
            <a:srcRect/>
            <a:stretch/>
          </p:blipFill>
          <p:spPr>
            <a:xfrm>
              <a:off x="2384568" y="6424653"/>
              <a:ext cx="1103769" cy="278048"/>
            </a:xfrm>
            <a:prstGeom prst="rect">
              <a:avLst/>
            </a:prstGeom>
            <a:noFill/>
            <a:ln>
              <a:noFill/>
            </a:ln>
          </p:spPr>
        </p:pic>
        <p:sp>
          <p:nvSpPr>
            <p:cNvPr id="67" name="Google Shape;67;p27"/>
            <p:cNvSpPr txBox="1"/>
            <p:nvPr/>
          </p:nvSpPr>
          <p:spPr>
            <a:xfrm>
              <a:off x="3588247" y="6419574"/>
              <a:ext cx="2958044" cy="3173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0">
                  <a:solidFill>
                    <a:schemeClr val="lt1"/>
                  </a:solidFill>
                  <a:latin typeface="Roboto"/>
                  <a:ea typeface="Roboto"/>
                  <a:cs typeface="Roboto"/>
                  <a:sym typeface="Roboto"/>
                </a:rPr>
                <a:t>ORNL IS MANAGED BY UT-BATTELLE LLC </a:t>
              </a:r>
              <a:br>
                <a:rPr lang="en-US" sz="900" b="0">
                  <a:solidFill>
                    <a:schemeClr val="lt1"/>
                  </a:solidFill>
                  <a:latin typeface="Roboto"/>
                  <a:ea typeface="Roboto"/>
                  <a:cs typeface="Roboto"/>
                  <a:sym typeface="Roboto"/>
                </a:rPr>
              </a:br>
              <a:r>
                <a:rPr lang="en-US" sz="900" b="0">
                  <a:solidFill>
                    <a:schemeClr val="lt1"/>
                  </a:solidFill>
                  <a:latin typeface="Roboto"/>
                  <a:ea typeface="Roboto"/>
                  <a:cs typeface="Roboto"/>
                  <a:sym typeface="Roboto"/>
                </a:rPr>
                <a:t>FOR THE US DEPARTMENT OF ENERGY</a:t>
              </a:r>
              <a:endParaRPr>
                <a:latin typeface="Roboto" panose="02000000000000000000" pitchFamily="2" charset="0"/>
                <a:ea typeface="Roboto" panose="02000000000000000000" pitchFamily="2" charset="0"/>
              </a:endParaRPr>
            </a:p>
          </p:txBody>
        </p:sp>
      </p:grpSp>
      <p:sp>
        <p:nvSpPr>
          <p:cNvPr id="68" name="Google Shape;68;p27"/>
          <p:cNvSpPr txBox="1">
            <a:spLocks noGrp="1"/>
          </p:cNvSpPr>
          <p:nvPr>
            <p:ph type="body" idx="4"/>
          </p:nvPr>
        </p:nvSpPr>
        <p:spPr>
          <a:xfrm>
            <a:off x="897657" y="4881013"/>
            <a:ext cx="4465176" cy="2462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200"/>
              </a:spcBef>
              <a:spcAft>
                <a:spcPts val="0"/>
              </a:spcAft>
              <a:buClr>
                <a:schemeClr val="lt1"/>
              </a:buClr>
              <a:buSzPts val="1600"/>
              <a:buNone/>
              <a:defRPr sz="1600" b="0" i="0">
                <a:solidFill>
                  <a:schemeClr val="lt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2pPr>
            <a:lvl3pPr marL="1371600" lvl="2"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3pPr>
            <a:lvl4pPr marL="1828800" lvl="3"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4pPr>
            <a:lvl5pPr marL="2286000" lvl="4"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27"/>
          <p:cNvSpPr>
            <a:spLocks noGrp="1"/>
          </p:cNvSpPr>
          <p:nvPr>
            <p:ph type="pic" idx="5"/>
          </p:nvPr>
        </p:nvSpPr>
        <p:spPr>
          <a:xfrm>
            <a:off x="6045200" y="0"/>
            <a:ext cx="6146800" cy="6858000"/>
          </a:xfrm>
          <a:prstGeom prst="rect">
            <a:avLst/>
          </a:prstGeom>
          <a:noFill/>
          <a:ln>
            <a:noFill/>
          </a:ln>
        </p:spPr>
      </p:sp>
      <p:pic>
        <p:nvPicPr>
          <p:cNvPr id="70" name="Google Shape;70;p27"/>
          <p:cNvPicPr preferRelativeResize="0"/>
          <p:nvPr/>
        </p:nvPicPr>
        <p:blipFill rotWithShape="1">
          <a:blip r:embed="rId4">
            <a:alphaModFix/>
          </a:blip>
          <a:srcRect/>
          <a:stretch/>
        </p:blipFill>
        <p:spPr>
          <a:xfrm>
            <a:off x="928070" y="783630"/>
            <a:ext cx="1780479" cy="42801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Landscape">
  <p:cSld name="Title - Landscape">
    <p:spTree>
      <p:nvGrpSpPr>
        <p:cNvPr id="1" name="Shape 71"/>
        <p:cNvGrpSpPr/>
        <p:nvPr/>
      </p:nvGrpSpPr>
      <p:grpSpPr>
        <a:xfrm>
          <a:off x="0" y="0"/>
          <a:ext cx="0" cy="0"/>
          <a:chOff x="0" y="0"/>
          <a:chExt cx="0" cy="0"/>
        </a:xfrm>
      </p:grpSpPr>
      <p:sp>
        <p:nvSpPr>
          <p:cNvPr id="72" name="Google Shape;72;p28"/>
          <p:cNvSpPr/>
          <p:nvPr/>
        </p:nvSpPr>
        <p:spPr>
          <a:xfrm>
            <a:off x="-1" y="0"/>
            <a:ext cx="12192000" cy="6858000"/>
          </a:xfrm>
          <a:custGeom>
            <a:avLst/>
            <a:gdLst/>
            <a:ahLst/>
            <a:cxnLst/>
            <a:rect l="l" t="t" r="r" b="b"/>
            <a:pathLst>
              <a:path w="12192000" h="6858000" extrusionOk="0">
                <a:moveTo>
                  <a:pt x="0" y="0"/>
                </a:moveTo>
                <a:lnTo>
                  <a:pt x="12192000" y="0"/>
                </a:lnTo>
                <a:lnTo>
                  <a:pt x="12192000" y="6858000"/>
                </a:lnTo>
                <a:lnTo>
                  <a:pt x="0" y="6858000"/>
                </a:lnTo>
                <a:lnTo>
                  <a:pt x="0" y="0"/>
                </a:lnTo>
                <a:close/>
                <a:moveTo>
                  <a:pt x="5609063" y="1505414"/>
                </a:moveTo>
                <a:lnTo>
                  <a:pt x="5609063" y="5352586"/>
                </a:lnTo>
                <a:lnTo>
                  <a:pt x="11452302" y="5352586"/>
                </a:lnTo>
                <a:lnTo>
                  <a:pt x="11452302" y="1505414"/>
                </a:lnTo>
                <a:lnTo>
                  <a:pt x="5609063" y="1505414"/>
                </a:lnTo>
                <a:close/>
              </a:path>
            </a:pathLst>
          </a:custGeom>
          <a:blipFill rotWithShape="1">
            <a:blip r:embed="rId2">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sp>
        <p:nvSpPr>
          <p:cNvPr id="73" name="Google Shape;73;p28"/>
          <p:cNvSpPr txBox="1">
            <a:spLocks noGrp="1"/>
          </p:cNvSpPr>
          <p:nvPr>
            <p:ph type="ctrTitle"/>
          </p:nvPr>
        </p:nvSpPr>
        <p:spPr>
          <a:xfrm>
            <a:off x="897657" y="2292076"/>
            <a:ext cx="4465176" cy="997196"/>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lt1"/>
              </a:buClr>
              <a:buSzPts val="3600"/>
              <a:buFont typeface="Roboto"/>
              <a:buNone/>
              <a:defRPr sz="3600" b="1">
                <a:solidFill>
                  <a:schemeClr val="lt1"/>
                </a:solidFill>
              </a:defRPr>
            </a:lvl1pPr>
            <a:lvl2pPr lvl="1">
              <a:spcBef>
                <a:spcPts val="6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8"/>
          <p:cNvSpPr txBox="1">
            <a:spLocks noGrp="1"/>
          </p:cNvSpPr>
          <p:nvPr>
            <p:ph type="subTitle" idx="1"/>
          </p:nvPr>
        </p:nvSpPr>
        <p:spPr>
          <a:xfrm>
            <a:off x="897657" y="4019391"/>
            <a:ext cx="4465176" cy="193899"/>
          </a:xfrm>
          <a:prstGeom prst="rect">
            <a:avLst/>
          </a:prstGeom>
          <a:noFill/>
          <a:ln>
            <a:noFill/>
          </a:ln>
        </p:spPr>
        <p:txBody>
          <a:bodyPr spcFirstLastPara="1" wrap="square" lIns="0" tIns="0" rIns="0" bIns="0" anchor="t" anchorCtr="0">
            <a:noAutofit/>
          </a:bodyPr>
          <a:lstStyle>
            <a:lvl1pPr lvl="0" algn="l">
              <a:lnSpc>
                <a:spcPct val="90000"/>
              </a:lnSpc>
              <a:spcBef>
                <a:spcPts val="1200"/>
              </a:spcBef>
              <a:spcAft>
                <a:spcPts val="0"/>
              </a:spcAft>
              <a:buClr>
                <a:schemeClr val="lt1"/>
              </a:buClr>
              <a:buSzPts val="1400"/>
              <a:buNone/>
              <a:defRPr sz="1400" b="1">
                <a:solidFill>
                  <a:schemeClr val="lt1"/>
                </a:solidFill>
              </a:defRPr>
            </a:lvl1pPr>
            <a:lvl2pPr lvl="1" algn="ctr">
              <a:lnSpc>
                <a:spcPct val="90000"/>
              </a:lnSpc>
              <a:spcBef>
                <a:spcPts val="1200"/>
              </a:spcBef>
              <a:spcAft>
                <a:spcPts val="0"/>
              </a:spcAft>
              <a:buClr>
                <a:schemeClr val="dk1"/>
              </a:buClr>
              <a:buSzPts val="2000"/>
              <a:buNone/>
              <a:defRPr sz="2000"/>
            </a:lvl2pPr>
            <a:lvl3pPr lvl="2" algn="ctr">
              <a:lnSpc>
                <a:spcPct val="90000"/>
              </a:lnSpc>
              <a:spcBef>
                <a:spcPts val="1200"/>
              </a:spcBef>
              <a:spcAft>
                <a:spcPts val="0"/>
              </a:spcAft>
              <a:buClr>
                <a:schemeClr val="dk1"/>
              </a:buClr>
              <a:buSzPts val="1800"/>
              <a:buNone/>
              <a:defRPr sz="1800"/>
            </a:lvl3pPr>
            <a:lvl4pPr lvl="3" algn="ctr">
              <a:lnSpc>
                <a:spcPct val="90000"/>
              </a:lnSpc>
              <a:spcBef>
                <a:spcPts val="1200"/>
              </a:spcBef>
              <a:spcAft>
                <a:spcPts val="0"/>
              </a:spcAft>
              <a:buClr>
                <a:schemeClr val="dk1"/>
              </a:buClr>
              <a:buSzPts val="1600"/>
              <a:buNone/>
              <a:defRPr sz="1600"/>
            </a:lvl4pPr>
            <a:lvl5pPr lvl="4" algn="ctr">
              <a:lnSpc>
                <a:spcPct val="90000"/>
              </a:lnSpc>
              <a:spcBef>
                <a:spcPts val="12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75" name="Google Shape;75;p28"/>
          <p:cNvSpPr txBox="1">
            <a:spLocks noGrp="1"/>
          </p:cNvSpPr>
          <p:nvPr>
            <p:ph type="body" idx="2"/>
          </p:nvPr>
        </p:nvSpPr>
        <p:spPr>
          <a:xfrm>
            <a:off x="897657" y="1880997"/>
            <a:ext cx="4465176" cy="1938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lt1"/>
              </a:buClr>
              <a:buSzPts val="1400"/>
              <a:buNone/>
              <a:defRPr sz="1400" b="0" i="0">
                <a:solidFill>
                  <a:schemeClr val="lt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400"/>
              <a:buNone/>
              <a:defRPr sz="1400">
                <a:solidFill>
                  <a:schemeClr val="lt1"/>
                </a:solidFill>
              </a:defRPr>
            </a:lvl2pPr>
            <a:lvl3pPr marL="1371600" lvl="2" indent="-228600" algn="ctr">
              <a:lnSpc>
                <a:spcPct val="90000"/>
              </a:lnSpc>
              <a:spcBef>
                <a:spcPts val="1200"/>
              </a:spcBef>
              <a:spcAft>
                <a:spcPts val="0"/>
              </a:spcAft>
              <a:buClr>
                <a:schemeClr val="lt1"/>
              </a:buClr>
              <a:buSzPts val="1400"/>
              <a:buNone/>
              <a:defRPr sz="1400">
                <a:solidFill>
                  <a:schemeClr val="lt1"/>
                </a:solidFill>
              </a:defRPr>
            </a:lvl3pPr>
            <a:lvl4pPr marL="1828800" lvl="3" indent="-228600" algn="ctr">
              <a:lnSpc>
                <a:spcPct val="90000"/>
              </a:lnSpc>
              <a:spcBef>
                <a:spcPts val="1200"/>
              </a:spcBef>
              <a:spcAft>
                <a:spcPts val="0"/>
              </a:spcAft>
              <a:buClr>
                <a:schemeClr val="lt1"/>
              </a:buClr>
              <a:buSzPts val="1400"/>
              <a:buNone/>
              <a:defRPr sz="1400">
                <a:solidFill>
                  <a:schemeClr val="lt1"/>
                </a:solidFill>
              </a:defRPr>
            </a:lvl4pPr>
            <a:lvl5pPr marL="2286000" lvl="4" indent="-228600" algn="ctr">
              <a:lnSpc>
                <a:spcPct val="90000"/>
              </a:lnSpc>
              <a:spcBef>
                <a:spcPts val="1200"/>
              </a:spcBef>
              <a:spcAft>
                <a:spcPts val="0"/>
              </a:spcAft>
              <a:buClr>
                <a:schemeClr val="lt1"/>
              </a:buClr>
              <a:buSzPts val="1400"/>
              <a:buNone/>
              <a:defRPr sz="1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28"/>
          <p:cNvSpPr txBox="1">
            <a:spLocks noGrp="1"/>
          </p:cNvSpPr>
          <p:nvPr>
            <p:ph type="body" idx="3"/>
          </p:nvPr>
        </p:nvSpPr>
        <p:spPr>
          <a:xfrm>
            <a:off x="897657" y="4371534"/>
            <a:ext cx="4465176" cy="332399"/>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200"/>
              </a:spcBef>
              <a:spcAft>
                <a:spcPts val="0"/>
              </a:spcAft>
              <a:buClr>
                <a:schemeClr val="lt1"/>
              </a:buClr>
              <a:buSzPts val="2400"/>
              <a:buNone/>
              <a:defRPr sz="2400" b="0" i="0">
                <a:solidFill>
                  <a:schemeClr val="lt1"/>
                </a:solidFill>
                <a:latin typeface="Roboto Light"/>
                <a:ea typeface="Roboto Light"/>
                <a:cs typeface="Roboto Light"/>
                <a:sym typeface="Roboto Light"/>
              </a:defRPr>
            </a:lvl1pPr>
            <a:lvl2pPr marL="914400" lvl="1" indent="-228600" algn="ctr">
              <a:lnSpc>
                <a:spcPct val="90000"/>
              </a:lnSpc>
              <a:spcBef>
                <a:spcPts val="1200"/>
              </a:spcBef>
              <a:spcAft>
                <a:spcPts val="0"/>
              </a:spcAft>
              <a:buClr>
                <a:schemeClr val="lt1"/>
              </a:buClr>
              <a:buSzPts val="2400"/>
              <a:buNone/>
              <a:defRPr sz="2400">
                <a:solidFill>
                  <a:schemeClr val="lt1"/>
                </a:solidFill>
              </a:defRPr>
            </a:lvl2pPr>
            <a:lvl3pPr marL="1371600" lvl="2" indent="-228600" algn="ctr">
              <a:lnSpc>
                <a:spcPct val="90000"/>
              </a:lnSpc>
              <a:spcBef>
                <a:spcPts val="1200"/>
              </a:spcBef>
              <a:spcAft>
                <a:spcPts val="0"/>
              </a:spcAft>
              <a:buClr>
                <a:schemeClr val="lt1"/>
              </a:buClr>
              <a:buSzPts val="2400"/>
              <a:buNone/>
              <a:defRPr sz="2400">
                <a:solidFill>
                  <a:schemeClr val="lt1"/>
                </a:solidFill>
              </a:defRPr>
            </a:lvl3pPr>
            <a:lvl4pPr marL="1828800" lvl="3" indent="-228600" algn="ctr">
              <a:lnSpc>
                <a:spcPct val="90000"/>
              </a:lnSpc>
              <a:spcBef>
                <a:spcPts val="1200"/>
              </a:spcBef>
              <a:spcAft>
                <a:spcPts val="0"/>
              </a:spcAft>
              <a:buClr>
                <a:schemeClr val="lt1"/>
              </a:buClr>
              <a:buSzPts val="2400"/>
              <a:buNone/>
              <a:defRPr sz="2400">
                <a:solidFill>
                  <a:schemeClr val="lt1"/>
                </a:solidFill>
              </a:defRPr>
            </a:lvl4pPr>
            <a:lvl5pPr marL="2286000" lvl="4" indent="-228600" algn="ctr">
              <a:lnSpc>
                <a:spcPct val="90000"/>
              </a:lnSpc>
              <a:spcBef>
                <a:spcPts val="1200"/>
              </a:spcBef>
              <a:spcAft>
                <a:spcPts val="0"/>
              </a:spcAft>
              <a:buClr>
                <a:schemeClr val="lt1"/>
              </a:buClr>
              <a:buSzPts val="2400"/>
              <a:buNone/>
              <a:defRPr sz="24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8"/>
          <p:cNvSpPr/>
          <p:nvPr/>
        </p:nvSpPr>
        <p:spPr>
          <a:xfrm>
            <a:off x="897656" y="3793881"/>
            <a:ext cx="854364" cy="71915"/>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grpSp>
        <p:nvGrpSpPr>
          <p:cNvPr id="78" name="Google Shape;78;p28"/>
          <p:cNvGrpSpPr/>
          <p:nvPr/>
        </p:nvGrpSpPr>
        <p:grpSpPr>
          <a:xfrm>
            <a:off x="897656" y="6161212"/>
            <a:ext cx="4842685" cy="369292"/>
            <a:chOff x="2384568" y="6419574"/>
            <a:chExt cx="4161723" cy="317363"/>
          </a:xfrm>
        </p:grpSpPr>
        <p:pic>
          <p:nvPicPr>
            <p:cNvPr id="79" name="Google Shape;79;p28"/>
            <p:cNvPicPr preferRelativeResize="0"/>
            <p:nvPr/>
          </p:nvPicPr>
          <p:blipFill rotWithShape="1">
            <a:blip r:embed="rId3">
              <a:alphaModFix/>
            </a:blip>
            <a:srcRect/>
            <a:stretch/>
          </p:blipFill>
          <p:spPr>
            <a:xfrm>
              <a:off x="2384568" y="6424653"/>
              <a:ext cx="1103769" cy="278048"/>
            </a:xfrm>
            <a:prstGeom prst="rect">
              <a:avLst/>
            </a:prstGeom>
            <a:noFill/>
            <a:ln>
              <a:noFill/>
            </a:ln>
          </p:spPr>
        </p:pic>
        <p:sp>
          <p:nvSpPr>
            <p:cNvPr id="80" name="Google Shape;80;p28"/>
            <p:cNvSpPr txBox="1"/>
            <p:nvPr/>
          </p:nvSpPr>
          <p:spPr>
            <a:xfrm>
              <a:off x="3588247" y="6419574"/>
              <a:ext cx="2958044" cy="3173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b="0">
                  <a:solidFill>
                    <a:schemeClr val="lt1"/>
                  </a:solidFill>
                  <a:latin typeface="Roboto"/>
                  <a:ea typeface="Roboto"/>
                  <a:cs typeface="Roboto"/>
                  <a:sym typeface="Roboto"/>
                </a:rPr>
                <a:t>ORNL IS MANAGED BY UT-BATTELLE LLC </a:t>
              </a:r>
              <a:br>
                <a:rPr lang="en-US" sz="900" b="0">
                  <a:solidFill>
                    <a:schemeClr val="lt1"/>
                  </a:solidFill>
                  <a:latin typeface="Roboto"/>
                  <a:ea typeface="Roboto"/>
                  <a:cs typeface="Roboto"/>
                  <a:sym typeface="Roboto"/>
                </a:rPr>
              </a:br>
              <a:r>
                <a:rPr lang="en-US" sz="900" b="0">
                  <a:solidFill>
                    <a:schemeClr val="lt1"/>
                  </a:solidFill>
                  <a:latin typeface="Roboto"/>
                  <a:ea typeface="Roboto"/>
                  <a:cs typeface="Roboto"/>
                  <a:sym typeface="Roboto"/>
                </a:rPr>
                <a:t>FOR THE US DEPARTMENT OF ENERGY</a:t>
              </a:r>
              <a:endParaRPr>
                <a:latin typeface="Roboto" panose="02000000000000000000" pitchFamily="2" charset="0"/>
                <a:ea typeface="Roboto" panose="02000000000000000000" pitchFamily="2" charset="0"/>
              </a:endParaRPr>
            </a:p>
          </p:txBody>
        </p:sp>
      </p:grpSp>
      <p:sp>
        <p:nvSpPr>
          <p:cNvPr id="81" name="Google Shape;81;p28"/>
          <p:cNvSpPr txBox="1">
            <a:spLocks noGrp="1"/>
          </p:cNvSpPr>
          <p:nvPr>
            <p:ph type="body" idx="4"/>
          </p:nvPr>
        </p:nvSpPr>
        <p:spPr>
          <a:xfrm>
            <a:off x="897657" y="4881013"/>
            <a:ext cx="4465176" cy="24622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200"/>
              </a:spcBef>
              <a:spcAft>
                <a:spcPts val="0"/>
              </a:spcAft>
              <a:buClr>
                <a:schemeClr val="lt1"/>
              </a:buClr>
              <a:buSzPts val="1600"/>
              <a:buNone/>
              <a:defRPr sz="1600" b="0" i="0">
                <a:solidFill>
                  <a:schemeClr val="lt1"/>
                </a:solidFill>
                <a:latin typeface="Roboto"/>
                <a:ea typeface="Roboto"/>
                <a:cs typeface="Roboto"/>
                <a:sym typeface="Roboto"/>
              </a:defRPr>
            </a:lvl1pPr>
            <a:lvl2pPr marL="914400" lvl="1"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2pPr>
            <a:lvl3pPr marL="1371600" lvl="2"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3pPr>
            <a:lvl4pPr marL="1828800" lvl="3"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4pPr>
            <a:lvl5pPr marL="2286000" lvl="4" indent="-228600" algn="ctr">
              <a:lnSpc>
                <a:spcPct val="90000"/>
              </a:lnSpc>
              <a:spcBef>
                <a:spcPts val="1200"/>
              </a:spcBef>
              <a:spcAft>
                <a:spcPts val="0"/>
              </a:spcAft>
              <a:buClr>
                <a:schemeClr val="lt1"/>
              </a:buClr>
              <a:buSzPts val="1600"/>
              <a:buNone/>
              <a:defRPr sz="1600" b="0" i="0">
                <a:solidFill>
                  <a:schemeClr val="lt1"/>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28"/>
          <p:cNvSpPr>
            <a:spLocks noGrp="1"/>
          </p:cNvSpPr>
          <p:nvPr>
            <p:ph type="pic" idx="5"/>
          </p:nvPr>
        </p:nvSpPr>
        <p:spPr>
          <a:xfrm>
            <a:off x="5609063" y="1481958"/>
            <a:ext cx="5843239" cy="3891648"/>
          </a:xfrm>
          <a:prstGeom prst="rect">
            <a:avLst/>
          </a:prstGeom>
          <a:noFill/>
          <a:ln>
            <a:noFill/>
          </a:ln>
        </p:spPr>
      </p:sp>
      <p:pic>
        <p:nvPicPr>
          <p:cNvPr id="83" name="Google Shape;83;p28"/>
          <p:cNvPicPr preferRelativeResize="0"/>
          <p:nvPr/>
        </p:nvPicPr>
        <p:blipFill rotWithShape="1">
          <a:blip r:embed="rId4">
            <a:alphaModFix/>
          </a:blip>
          <a:srcRect/>
          <a:stretch/>
        </p:blipFill>
        <p:spPr>
          <a:xfrm>
            <a:off x="928070" y="783630"/>
            <a:ext cx="1780479" cy="42801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Agenda">
  <p:cSld name="1-Agenda">
    <p:spTree>
      <p:nvGrpSpPr>
        <p:cNvPr id="1" name="Shape 96"/>
        <p:cNvGrpSpPr/>
        <p:nvPr/>
      </p:nvGrpSpPr>
      <p:grpSpPr>
        <a:xfrm>
          <a:off x="0" y="0"/>
          <a:ext cx="0" cy="0"/>
          <a:chOff x="0" y="0"/>
          <a:chExt cx="0" cy="0"/>
        </a:xfrm>
      </p:grpSpPr>
      <p:sp>
        <p:nvSpPr>
          <p:cNvPr id="97" name="Google Shape;97;p30"/>
          <p:cNvSpPr/>
          <p:nvPr/>
        </p:nvSpPr>
        <p:spPr>
          <a:xfrm>
            <a:off x="0" y="2874040"/>
            <a:ext cx="12192000" cy="3983959"/>
          </a:xfrm>
          <a:custGeom>
            <a:avLst/>
            <a:gdLst/>
            <a:ahLst/>
            <a:cxnLst/>
            <a:rect l="l" t="t" r="r" b="b"/>
            <a:pathLst>
              <a:path w="12192000" h="3728466" extrusionOk="0">
                <a:moveTo>
                  <a:pt x="0" y="0"/>
                </a:moveTo>
                <a:lnTo>
                  <a:pt x="12192000" y="0"/>
                </a:lnTo>
                <a:lnTo>
                  <a:pt x="12192000" y="3728466"/>
                </a:lnTo>
                <a:lnTo>
                  <a:pt x="0" y="3728466"/>
                </a:lnTo>
                <a:close/>
              </a:path>
            </a:pathLst>
          </a:custGeom>
          <a:solidFill>
            <a:schemeClr val="dk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98" name="Google Shape;98;p30"/>
          <p:cNvSpPr>
            <a:spLocks noGrp="1"/>
          </p:cNvSpPr>
          <p:nvPr>
            <p:ph type="pic" idx="2"/>
          </p:nvPr>
        </p:nvSpPr>
        <p:spPr>
          <a:xfrm>
            <a:off x="1728968" y="1647919"/>
            <a:ext cx="2393950" cy="2393950"/>
          </a:xfrm>
          <a:prstGeom prst="rect">
            <a:avLst/>
          </a:prstGeom>
          <a:solidFill>
            <a:schemeClr val="lt2"/>
          </a:solidFill>
          <a:ln>
            <a:noFill/>
          </a:ln>
        </p:spPr>
      </p:sp>
      <p:sp>
        <p:nvSpPr>
          <p:cNvPr id="99" name="Google Shape;99;p30"/>
          <p:cNvSpPr>
            <a:spLocks noGrp="1"/>
          </p:cNvSpPr>
          <p:nvPr>
            <p:ph type="pic" idx="3"/>
          </p:nvPr>
        </p:nvSpPr>
        <p:spPr>
          <a:xfrm>
            <a:off x="4899025" y="1654993"/>
            <a:ext cx="2393950" cy="2393950"/>
          </a:xfrm>
          <a:prstGeom prst="rect">
            <a:avLst/>
          </a:prstGeom>
          <a:solidFill>
            <a:schemeClr val="lt2"/>
          </a:solidFill>
          <a:ln>
            <a:noFill/>
          </a:ln>
        </p:spPr>
      </p:sp>
      <p:sp>
        <p:nvSpPr>
          <p:cNvPr id="100" name="Google Shape;100;p30"/>
          <p:cNvSpPr>
            <a:spLocks noGrp="1"/>
          </p:cNvSpPr>
          <p:nvPr>
            <p:ph type="pic" idx="4"/>
          </p:nvPr>
        </p:nvSpPr>
        <p:spPr>
          <a:xfrm>
            <a:off x="8058997" y="1677066"/>
            <a:ext cx="2393950" cy="2393950"/>
          </a:xfrm>
          <a:prstGeom prst="rect">
            <a:avLst/>
          </a:prstGeom>
          <a:solidFill>
            <a:schemeClr val="lt2"/>
          </a:solidFill>
          <a:ln>
            <a:noFill/>
          </a:ln>
        </p:spPr>
      </p:sp>
      <p:sp>
        <p:nvSpPr>
          <p:cNvPr id="101" name="Google Shape;101;p30"/>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2" name="Google Shape;102;p30"/>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03" name="Google Shape;103;p30"/>
          <p:cNvPicPr preferRelativeResize="0"/>
          <p:nvPr/>
        </p:nvPicPr>
        <p:blipFill rotWithShape="1">
          <a:blip r:embed="rId2">
            <a:alphaModFix/>
          </a:blip>
          <a:srcRect/>
          <a:stretch/>
        </p:blipFill>
        <p:spPr>
          <a:xfrm>
            <a:off x="314693" y="6431818"/>
            <a:ext cx="1188988" cy="285824"/>
          </a:xfrm>
          <a:prstGeom prst="rect">
            <a:avLst/>
          </a:prstGeom>
          <a:noFill/>
          <a:ln>
            <a:noFill/>
          </a:ln>
        </p:spPr>
      </p:pic>
      <p:sp>
        <p:nvSpPr>
          <p:cNvPr id="104" name="Google Shape;104;p30"/>
          <p:cNvSpPr txBox="1">
            <a:spLocks noGrp="1"/>
          </p:cNvSpPr>
          <p:nvPr>
            <p:ph type="body" idx="1"/>
          </p:nvPr>
        </p:nvSpPr>
        <p:spPr>
          <a:xfrm>
            <a:off x="1730374"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30"/>
          <p:cNvSpPr txBox="1">
            <a:spLocks noGrp="1"/>
          </p:cNvSpPr>
          <p:nvPr>
            <p:ph type="body" idx="5"/>
          </p:nvPr>
        </p:nvSpPr>
        <p:spPr>
          <a:xfrm>
            <a:off x="4906516"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30"/>
          <p:cNvSpPr txBox="1">
            <a:spLocks noGrp="1"/>
          </p:cNvSpPr>
          <p:nvPr>
            <p:ph type="body" idx="6"/>
          </p:nvPr>
        </p:nvSpPr>
        <p:spPr>
          <a:xfrm>
            <a:off x="8083421" y="4209116"/>
            <a:ext cx="2393950" cy="369332"/>
          </a:xfrm>
          <a:prstGeom prst="rect">
            <a:avLst/>
          </a:prstGeom>
          <a:noFill/>
          <a:ln>
            <a:noFill/>
          </a:ln>
        </p:spPr>
        <p:txBody>
          <a:bodyPr spcFirstLastPara="1" wrap="square" lIns="0" tIns="91425" rIns="0" bIns="0" anchor="t" anchorCtr="0">
            <a:noAutofit/>
          </a:bodyPr>
          <a:lstStyle>
            <a:lvl1pPr marL="457200" lvl="0" indent="-228600" algn="ctr">
              <a:lnSpc>
                <a:spcPct val="90000"/>
              </a:lnSpc>
              <a:spcBef>
                <a:spcPts val="1200"/>
              </a:spcBef>
              <a:spcAft>
                <a:spcPts val="0"/>
              </a:spcAft>
              <a:buClr>
                <a:schemeClr val="lt1"/>
              </a:buClr>
              <a:buSzPts val="2000"/>
              <a:buNone/>
              <a:defRPr sz="2000" b="1">
                <a:solidFill>
                  <a:schemeClr val="lt1"/>
                </a:solidFill>
              </a:defRPr>
            </a:lvl1pPr>
            <a:lvl2pPr marL="914400" lvl="1" indent="-228600" algn="ctr">
              <a:lnSpc>
                <a:spcPct val="90000"/>
              </a:lnSpc>
              <a:spcBef>
                <a:spcPts val="1200"/>
              </a:spcBef>
              <a:spcAft>
                <a:spcPts val="0"/>
              </a:spcAft>
              <a:buClr>
                <a:schemeClr val="lt1"/>
              </a:buClr>
              <a:buSzPts val="2000"/>
              <a:buNone/>
              <a:defRPr sz="2000" b="1">
                <a:solidFill>
                  <a:schemeClr val="lt1"/>
                </a:solidFill>
              </a:defRPr>
            </a:lvl2pPr>
            <a:lvl3pPr marL="1371600" lvl="2" indent="-228600" algn="ctr">
              <a:lnSpc>
                <a:spcPct val="90000"/>
              </a:lnSpc>
              <a:spcBef>
                <a:spcPts val="1200"/>
              </a:spcBef>
              <a:spcAft>
                <a:spcPts val="0"/>
              </a:spcAft>
              <a:buClr>
                <a:schemeClr val="lt1"/>
              </a:buClr>
              <a:buSzPts val="2000"/>
              <a:buNone/>
              <a:defRPr sz="2000" b="1">
                <a:solidFill>
                  <a:schemeClr val="lt1"/>
                </a:solidFill>
              </a:defRPr>
            </a:lvl3pPr>
            <a:lvl4pPr marL="1828800" lvl="3" indent="-228600" algn="ctr">
              <a:lnSpc>
                <a:spcPct val="90000"/>
              </a:lnSpc>
              <a:spcBef>
                <a:spcPts val="1200"/>
              </a:spcBef>
              <a:spcAft>
                <a:spcPts val="0"/>
              </a:spcAft>
              <a:buClr>
                <a:schemeClr val="lt1"/>
              </a:buClr>
              <a:buSzPts val="2000"/>
              <a:buNone/>
              <a:defRPr sz="2000" b="1">
                <a:solidFill>
                  <a:schemeClr val="lt1"/>
                </a:solidFill>
              </a:defRPr>
            </a:lvl4pPr>
            <a:lvl5pPr marL="2286000" lvl="4" indent="-228600" algn="ctr">
              <a:lnSpc>
                <a:spcPct val="90000"/>
              </a:lnSpc>
              <a:spcBef>
                <a:spcPts val="1200"/>
              </a:spcBef>
              <a:spcAft>
                <a:spcPts val="0"/>
              </a:spcAft>
              <a:buClr>
                <a:schemeClr val="lt1"/>
              </a:buClr>
              <a:buSzPts val="2000"/>
              <a:buNone/>
              <a:defRPr sz="2000" b="1">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Agenda">
  <p:cSld name="2-Agenda">
    <p:spTree>
      <p:nvGrpSpPr>
        <p:cNvPr id="1" name="Shape 107"/>
        <p:cNvGrpSpPr/>
        <p:nvPr/>
      </p:nvGrpSpPr>
      <p:grpSpPr>
        <a:xfrm>
          <a:off x="0" y="0"/>
          <a:ext cx="0" cy="0"/>
          <a:chOff x="0" y="0"/>
          <a:chExt cx="0" cy="0"/>
        </a:xfrm>
      </p:grpSpPr>
      <p:sp>
        <p:nvSpPr>
          <p:cNvPr id="108" name="Google Shape;108;p31"/>
          <p:cNvSpPr/>
          <p:nvPr/>
        </p:nvSpPr>
        <p:spPr>
          <a:xfrm>
            <a:off x="0" y="0"/>
            <a:ext cx="12192000" cy="6858000"/>
          </a:xfrm>
          <a:custGeom>
            <a:avLst/>
            <a:gdLst/>
            <a:ahLst/>
            <a:cxnLst/>
            <a:rect l="l" t="t" r="r" b="b"/>
            <a:pathLst>
              <a:path w="12192000" h="6858000" extrusionOk="0">
                <a:moveTo>
                  <a:pt x="0" y="0"/>
                </a:moveTo>
                <a:lnTo>
                  <a:pt x="12192000" y="0"/>
                </a:lnTo>
                <a:lnTo>
                  <a:pt x="12192000" y="6858000"/>
                </a:lnTo>
                <a:lnTo>
                  <a:pt x="0" y="6858000"/>
                </a:lnTo>
                <a:close/>
              </a:path>
            </a:pathLst>
          </a:cu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Roboto"/>
              <a:ea typeface="Roboto"/>
              <a:cs typeface="Roboto"/>
              <a:sym typeface="Roboto"/>
            </a:endParaRPr>
          </a:p>
        </p:txBody>
      </p:sp>
      <p:sp>
        <p:nvSpPr>
          <p:cNvPr id="109" name="Google Shape;109;p31"/>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000">
                <a:solidFill>
                  <a:schemeClr val="lt1"/>
                </a:solidFill>
                <a:latin typeface="Roboto"/>
                <a:ea typeface="Roboto"/>
                <a:cs typeface="Roboto"/>
                <a:sym typeface="Roboto"/>
              </a:rPr>
              <a:t>‹#›</a:t>
            </a:fld>
            <a:endParaRPr sz="1000">
              <a:solidFill>
                <a:schemeClr val="lt1"/>
              </a:solidFill>
              <a:latin typeface="Roboto"/>
              <a:ea typeface="Roboto"/>
              <a:cs typeface="Roboto"/>
              <a:sym typeface="Roboto"/>
            </a:endParaRPr>
          </a:p>
        </p:txBody>
      </p:sp>
      <p:pic>
        <p:nvPicPr>
          <p:cNvPr id="110" name="Google Shape;110;p31"/>
          <p:cNvPicPr preferRelativeResize="0"/>
          <p:nvPr/>
        </p:nvPicPr>
        <p:blipFill rotWithShape="1">
          <a:blip r:embed="rId2">
            <a:alphaModFix/>
          </a:blip>
          <a:srcRect/>
          <a:stretch/>
        </p:blipFill>
        <p:spPr>
          <a:xfrm>
            <a:off x="314693" y="6431818"/>
            <a:ext cx="1188988" cy="285824"/>
          </a:xfrm>
          <a:prstGeom prst="rect">
            <a:avLst/>
          </a:prstGeom>
          <a:noFill/>
          <a:ln>
            <a:noFill/>
          </a:ln>
        </p:spPr>
      </p:pic>
      <p:sp>
        <p:nvSpPr>
          <p:cNvPr id="111" name="Google Shape;111;p31"/>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200"/>
              <a:buFont typeface="Roboto"/>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2" name="Google Shape;112;p31"/>
          <p:cNvSpPr>
            <a:spLocks noGrp="1"/>
          </p:cNvSpPr>
          <p:nvPr>
            <p:ph type="pic" idx="2"/>
          </p:nvPr>
        </p:nvSpPr>
        <p:spPr>
          <a:xfrm>
            <a:off x="3707498" y="1371575"/>
            <a:ext cx="3075236" cy="1485329"/>
          </a:xfrm>
          <a:prstGeom prst="rect">
            <a:avLst/>
          </a:prstGeom>
          <a:solidFill>
            <a:schemeClr val="lt2"/>
          </a:solidFill>
          <a:ln>
            <a:noFill/>
          </a:ln>
        </p:spPr>
      </p:sp>
      <p:sp>
        <p:nvSpPr>
          <p:cNvPr id="113" name="Google Shape;113;p31"/>
          <p:cNvSpPr>
            <a:spLocks noGrp="1"/>
          </p:cNvSpPr>
          <p:nvPr>
            <p:ph type="pic" idx="3"/>
          </p:nvPr>
        </p:nvSpPr>
        <p:spPr>
          <a:xfrm>
            <a:off x="5451474" y="3039053"/>
            <a:ext cx="3075236" cy="1485329"/>
          </a:xfrm>
          <a:prstGeom prst="rect">
            <a:avLst/>
          </a:prstGeom>
          <a:solidFill>
            <a:schemeClr val="lt2"/>
          </a:solidFill>
          <a:ln>
            <a:noFill/>
          </a:ln>
        </p:spPr>
      </p:sp>
      <p:sp>
        <p:nvSpPr>
          <p:cNvPr id="114" name="Google Shape;114;p31"/>
          <p:cNvSpPr>
            <a:spLocks noGrp="1"/>
          </p:cNvSpPr>
          <p:nvPr>
            <p:ph type="pic" idx="4"/>
          </p:nvPr>
        </p:nvSpPr>
        <p:spPr>
          <a:xfrm>
            <a:off x="7196136" y="4707799"/>
            <a:ext cx="3075236" cy="1485329"/>
          </a:xfrm>
          <a:prstGeom prst="rect">
            <a:avLst/>
          </a:prstGeom>
          <a:solidFill>
            <a:schemeClr val="lt2"/>
          </a:solidFill>
          <a:ln>
            <a:noFill/>
          </a:ln>
        </p:spPr>
      </p:sp>
      <p:sp>
        <p:nvSpPr>
          <p:cNvPr id="115" name="Google Shape;115;p31"/>
          <p:cNvSpPr txBox="1">
            <a:spLocks noGrp="1"/>
          </p:cNvSpPr>
          <p:nvPr>
            <p:ph type="body" idx="1"/>
          </p:nvPr>
        </p:nvSpPr>
        <p:spPr>
          <a:xfrm>
            <a:off x="1962830" y="1371005"/>
            <a:ext cx="1744662" cy="1485900"/>
          </a:xfrm>
          <a:prstGeom prst="rect">
            <a:avLst/>
          </a:prstGeom>
          <a:solidFill>
            <a:schemeClr val="accent5"/>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31"/>
          <p:cNvSpPr txBox="1">
            <a:spLocks noGrp="1"/>
          </p:cNvSpPr>
          <p:nvPr>
            <p:ph type="body" idx="5"/>
          </p:nvPr>
        </p:nvSpPr>
        <p:spPr>
          <a:xfrm>
            <a:off x="3707492" y="3038912"/>
            <a:ext cx="1744662" cy="1485900"/>
          </a:xfrm>
          <a:prstGeom prst="rect">
            <a:avLst/>
          </a:prstGeom>
          <a:solidFill>
            <a:schemeClr val="accent4"/>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31"/>
          <p:cNvSpPr txBox="1">
            <a:spLocks noGrp="1"/>
          </p:cNvSpPr>
          <p:nvPr>
            <p:ph type="body" idx="6"/>
          </p:nvPr>
        </p:nvSpPr>
        <p:spPr>
          <a:xfrm>
            <a:off x="5451474" y="4708229"/>
            <a:ext cx="1744662" cy="1485900"/>
          </a:xfrm>
          <a:prstGeom prst="rect">
            <a:avLst/>
          </a:prstGeom>
          <a:solidFill>
            <a:schemeClr val="lt2"/>
          </a:solidFill>
          <a:ln>
            <a:noFill/>
          </a:ln>
        </p:spPr>
        <p:txBody>
          <a:bodyPr spcFirstLastPara="1" wrap="square" lIns="91425" tIns="182875" rIns="91425" bIns="182875" anchor="t" anchorCtr="0">
            <a:noAutofit/>
          </a:bodyPr>
          <a:lstStyle>
            <a:lvl1pPr marL="457200" lvl="0" indent="-228600" algn="l">
              <a:lnSpc>
                <a:spcPct val="90000"/>
              </a:lnSpc>
              <a:spcBef>
                <a:spcPts val="1200"/>
              </a:spcBef>
              <a:spcAft>
                <a:spcPts val="0"/>
              </a:spcAft>
              <a:buClr>
                <a:schemeClr val="dk1"/>
              </a:buClr>
              <a:buSzPts val="1800"/>
              <a:buNone/>
              <a:defRPr sz="1800" b="1">
                <a:solidFill>
                  <a:schemeClr val="dk1"/>
                </a:solidFill>
              </a:defRPr>
            </a:lvl1pPr>
            <a:lvl2pPr marL="914400" lvl="1" indent="-228600" algn="l">
              <a:lnSpc>
                <a:spcPct val="90000"/>
              </a:lnSpc>
              <a:spcBef>
                <a:spcPts val="1200"/>
              </a:spcBef>
              <a:spcAft>
                <a:spcPts val="0"/>
              </a:spcAft>
              <a:buClr>
                <a:schemeClr val="lt1"/>
              </a:buClr>
              <a:buSzPts val="1600"/>
              <a:buNone/>
              <a:defRPr sz="1600">
                <a:solidFill>
                  <a:schemeClr val="lt1"/>
                </a:solidFill>
              </a:defRPr>
            </a:lvl2pPr>
            <a:lvl3pPr marL="1371600" lvl="2" indent="-228600" algn="l">
              <a:lnSpc>
                <a:spcPct val="90000"/>
              </a:lnSpc>
              <a:spcBef>
                <a:spcPts val="1200"/>
              </a:spcBef>
              <a:spcAft>
                <a:spcPts val="0"/>
              </a:spcAft>
              <a:buClr>
                <a:schemeClr val="lt1"/>
              </a:buClr>
              <a:buSzPts val="1600"/>
              <a:buNone/>
              <a:defRPr sz="1600">
                <a:solidFill>
                  <a:schemeClr val="lt1"/>
                </a:solidFill>
              </a:defRPr>
            </a:lvl3pPr>
            <a:lvl4pPr marL="1828800" lvl="3" indent="-228600" algn="l">
              <a:lnSpc>
                <a:spcPct val="90000"/>
              </a:lnSpc>
              <a:spcBef>
                <a:spcPts val="1200"/>
              </a:spcBef>
              <a:spcAft>
                <a:spcPts val="0"/>
              </a:spcAft>
              <a:buClr>
                <a:schemeClr val="lt1"/>
              </a:buClr>
              <a:buSzPts val="1600"/>
              <a:buNone/>
              <a:defRPr sz="1600">
                <a:solidFill>
                  <a:schemeClr val="lt1"/>
                </a:solidFill>
              </a:defRPr>
            </a:lvl4pPr>
            <a:lvl5pPr marL="2286000" lvl="4" indent="-228600" algn="l">
              <a:lnSpc>
                <a:spcPct val="90000"/>
              </a:lnSpc>
              <a:spcBef>
                <a:spcPts val="1200"/>
              </a:spcBef>
              <a:spcAft>
                <a:spcPts val="0"/>
              </a:spcAft>
              <a:buClr>
                <a:schemeClr val="lt1"/>
              </a:buClr>
              <a:buSzPts val="1600"/>
              <a:buNone/>
              <a:defRPr sz="16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0"/>
          <p:cNvSpPr txBox="1">
            <a:spLocks noGrp="1"/>
          </p:cNvSpPr>
          <p:nvPr>
            <p:ph type="title"/>
          </p:nvPr>
        </p:nvSpPr>
        <p:spPr>
          <a:xfrm>
            <a:off x="314692" y="365125"/>
            <a:ext cx="11492432" cy="443198"/>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3200"/>
              <a:buFont typeface="Roboto"/>
              <a:buNone/>
              <a:defRPr sz="3200" b="1" i="0" u="none" strike="noStrike" cap="none">
                <a:solidFill>
                  <a:schemeClr val="dk1"/>
                </a:solidFill>
                <a:latin typeface="Roboto"/>
                <a:ea typeface="Roboto"/>
                <a:cs typeface="Roboto"/>
                <a:sym typeface="Robot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0"/>
          <p:cNvSpPr txBox="1">
            <a:spLocks noGrp="1"/>
          </p:cNvSpPr>
          <p:nvPr>
            <p:ph type="body" idx="1"/>
          </p:nvPr>
        </p:nvSpPr>
        <p:spPr>
          <a:xfrm>
            <a:off x="314692" y="1817556"/>
            <a:ext cx="11492432" cy="4020554"/>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200"/>
              </a:spcBef>
              <a:spcAft>
                <a:spcPts val="0"/>
              </a:spcAft>
              <a:buClr>
                <a:schemeClr val="dk1"/>
              </a:buClr>
              <a:buSzPts val="2200"/>
              <a:buFont typeface="Arial"/>
              <a:buNone/>
              <a:defRPr sz="2200" b="0" i="0" u="none" strike="noStrike" cap="none">
                <a:solidFill>
                  <a:schemeClr val="dk1"/>
                </a:solidFill>
                <a:latin typeface="Roboto"/>
                <a:ea typeface="Roboto"/>
                <a:cs typeface="Roboto"/>
                <a:sym typeface="Roboto"/>
              </a:defRPr>
            </a:lvl1pPr>
            <a:lvl2pPr marL="914400" marR="0" lvl="1" indent="-342900" algn="l" rtl="0">
              <a:lnSpc>
                <a:spcPct val="90000"/>
              </a:lnSpc>
              <a:spcBef>
                <a:spcPts val="12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2pPr>
            <a:lvl3pPr marL="1371600" marR="0" lvl="2" indent="-330200"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3pPr>
            <a:lvl4pPr marL="1828800" marR="0" lvl="3" indent="-330200"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4pPr>
            <a:lvl5pPr marL="2286000" marR="0" lvl="4" indent="-330200" algn="l" rtl="0">
              <a:lnSpc>
                <a:spcPct val="90000"/>
              </a:lnSpc>
              <a:spcBef>
                <a:spcPts val="12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12" name="Google Shape;12;p20"/>
          <p:cNvSpPr/>
          <p:nvPr/>
        </p:nvSpPr>
        <p:spPr>
          <a:xfrm flipH="1">
            <a:off x="11526723" y="6576851"/>
            <a:ext cx="280401" cy="1524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fld id="{00000000-1234-1234-1234-123412341234}" type="slidenum">
              <a:rPr lang="en-US" sz="1100" b="1" i="0" u="none" strike="noStrike" cap="none">
                <a:solidFill>
                  <a:schemeClr val="lt2"/>
                </a:solidFill>
                <a:latin typeface="Roboto"/>
                <a:ea typeface="Roboto"/>
                <a:cs typeface="Roboto"/>
                <a:sym typeface="Roboto"/>
              </a:rPr>
              <a:t>‹#›</a:t>
            </a:fld>
            <a:endParaRPr sz="1100" b="1" i="0" u="none" strike="noStrike" cap="none">
              <a:solidFill>
                <a:schemeClr val="lt2"/>
              </a:solidFill>
              <a:latin typeface="Roboto"/>
              <a:ea typeface="Roboto"/>
              <a:cs typeface="Roboto"/>
              <a:sym typeface="Roboto"/>
            </a:endParaRPr>
          </a:p>
        </p:txBody>
      </p:sp>
      <p:sp>
        <p:nvSpPr>
          <p:cNvPr id="13" name="Google Shape;13;p20"/>
          <p:cNvSpPr txBox="1"/>
          <p:nvPr/>
        </p:nvSpPr>
        <p:spPr>
          <a:xfrm>
            <a:off x="7599464" y="6576851"/>
            <a:ext cx="3860800" cy="1524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en-US" sz="1000" b="0" i="0" u="none" strike="noStrike" cap="none">
                <a:solidFill>
                  <a:schemeClr val="lt2"/>
                </a:solidFill>
                <a:latin typeface="Roboto"/>
                <a:ea typeface="Roboto"/>
                <a:cs typeface="Roboto"/>
                <a:sym typeface="Roboto"/>
              </a:rPr>
              <a:t> </a:t>
            </a:r>
            <a:endParaRPr>
              <a:latin typeface="Roboto" panose="02000000000000000000" pitchFamily="2" charset="0"/>
              <a:ea typeface="Roboto" panose="02000000000000000000" pitchFamily="2" charset="0"/>
            </a:endParaRPr>
          </a:p>
        </p:txBody>
      </p:sp>
      <p:pic>
        <p:nvPicPr>
          <p:cNvPr id="14" name="Google Shape;14;p20"/>
          <p:cNvPicPr preferRelativeResize="0"/>
          <p:nvPr/>
        </p:nvPicPr>
        <p:blipFill rotWithShape="1">
          <a:blip r:embed="rId35">
            <a:alphaModFix/>
          </a:blip>
          <a:srcRect/>
          <a:stretch/>
        </p:blipFill>
        <p:spPr>
          <a:xfrm>
            <a:off x="314693" y="6431818"/>
            <a:ext cx="1188988" cy="28582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 id="2147483714" r:id="rId3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sites.google.com/charlotte.edu/nrdpisi-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github.com/simgrid/DTLMod" TargetMode="External"/><Relationship Id="rId5" Type="http://schemas.openxmlformats.org/officeDocument/2006/relationships/hyperlink" Target="https://doi.org/10.3390/app15168977" TargetMode="External"/><Relationship Id="rId4" Type="http://schemas.openxmlformats.org/officeDocument/2006/relationships/hyperlink" Target="https://clustercomp.org/2025/"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simgrid/DTLMod" TargetMode="External"/><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s://doi.org/10.6084/m9.figshare.28872509"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1"/>
          <p:cNvSpPr txBox="1">
            <a:spLocks noGrp="1"/>
          </p:cNvSpPr>
          <p:nvPr>
            <p:ph type="ctrTitle"/>
          </p:nvPr>
        </p:nvSpPr>
        <p:spPr>
          <a:xfrm>
            <a:off x="1215450" y="2254309"/>
            <a:ext cx="4517136" cy="997196"/>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Roboto"/>
              <a:buNone/>
            </a:pPr>
            <a:r>
              <a:rPr lang="en-US"/>
              <a:t>REDWOOD – Track 2</a:t>
            </a:r>
            <a:br>
              <a:rPr lang="en-US"/>
            </a:br>
            <a:r>
              <a:rPr lang="en-US"/>
              <a:t>NRT Workflows</a:t>
            </a:r>
            <a:br>
              <a:rPr lang="en-US"/>
            </a:br>
            <a:r>
              <a:rPr lang="en-US" sz="2800"/>
              <a:t>Status Update</a:t>
            </a:r>
            <a:endParaRPr/>
          </a:p>
        </p:txBody>
      </p:sp>
      <p:sp>
        <p:nvSpPr>
          <p:cNvPr id="643" name="Google Shape;643;p1"/>
          <p:cNvSpPr txBox="1">
            <a:spLocks noGrp="1"/>
          </p:cNvSpPr>
          <p:nvPr>
            <p:ph type="subTitle" idx="1"/>
          </p:nvPr>
        </p:nvSpPr>
        <p:spPr>
          <a:xfrm>
            <a:off x="1215450" y="4031052"/>
            <a:ext cx="4517136" cy="193899"/>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1400"/>
              <a:buNone/>
            </a:pPr>
            <a:endParaRPr/>
          </a:p>
        </p:txBody>
      </p:sp>
      <p:sp>
        <p:nvSpPr>
          <p:cNvPr id="644" name="Google Shape;644;p1"/>
          <p:cNvSpPr txBox="1">
            <a:spLocks noGrp="1"/>
          </p:cNvSpPr>
          <p:nvPr>
            <p:ph type="body" idx="2"/>
          </p:nvPr>
        </p:nvSpPr>
        <p:spPr>
          <a:xfrm>
            <a:off x="1215450" y="1934670"/>
            <a:ext cx="4517136" cy="193899"/>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1400"/>
              <a:buNone/>
            </a:pPr>
            <a:r>
              <a:rPr lang="en-US"/>
              <a:t>October 1, 2025</a:t>
            </a:r>
            <a:endParaRPr/>
          </a:p>
        </p:txBody>
      </p:sp>
      <p:sp>
        <p:nvSpPr>
          <p:cNvPr id="645" name="Google Shape;645;p1"/>
          <p:cNvSpPr txBox="1">
            <a:spLocks noGrp="1"/>
          </p:cNvSpPr>
          <p:nvPr>
            <p:ph type="body" idx="3"/>
          </p:nvPr>
        </p:nvSpPr>
        <p:spPr>
          <a:xfrm>
            <a:off x="1004425" y="4374525"/>
            <a:ext cx="5008500" cy="7119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400"/>
              <a:buNone/>
            </a:pPr>
            <a:r>
              <a:rPr lang="en-US" sz="2000"/>
              <a:t>S. Klasky, F. Suter, A. Gainaru, N. Podhorszki</a:t>
            </a:r>
          </a:p>
          <a:p>
            <a:pPr marL="0" lvl="0" indent="0" algn="l" rtl="0">
              <a:lnSpc>
                <a:spcPct val="90000"/>
              </a:lnSpc>
              <a:spcBef>
                <a:spcPts val="0"/>
              </a:spcBef>
              <a:spcAft>
                <a:spcPts val="0"/>
              </a:spcAft>
              <a:buClr>
                <a:schemeClr val="dk1"/>
              </a:buClr>
              <a:buSzPts val="2400"/>
              <a:buNone/>
            </a:pPr>
            <a:r>
              <a:rPr lang="en-US" sz="2000"/>
              <a:t> L. Wan, S. Ranka (GSU, UFL)</a:t>
            </a:r>
            <a:endParaRPr sz="2000"/>
          </a:p>
        </p:txBody>
      </p:sp>
      <p:sp>
        <p:nvSpPr>
          <p:cNvPr id="646" name="Google Shape;646;p1"/>
          <p:cNvSpPr txBox="1">
            <a:spLocks noGrp="1"/>
          </p:cNvSpPr>
          <p:nvPr>
            <p:ph type="body" idx="4"/>
          </p:nvPr>
        </p:nvSpPr>
        <p:spPr>
          <a:xfrm>
            <a:off x="1250125" y="5154193"/>
            <a:ext cx="4517100" cy="2463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1600"/>
              <a:buNone/>
            </a:pPr>
            <a:r>
              <a:rPr lang="en-US"/>
              <a:t>ORNL, GSU, UFL</a:t>
            </a:r>
            <a:endParaRPr/>
          </a:p>
        </p:txBody>
      </p:sp>
      <p:sp>
        <p:nvSpPr>
          <p:cNvPr id="2" name="TextBox 1">
            <a:extLst>
              <a:ext uri="{FF2B5EF4-FFF2-40B4-BE49-F238E27FC236}">
                <a16:creationId xmlns:a16="http://schemas.microsoft.com/office/drawing/2014/main" id="{BB932E3F-E15C-BDDE-E519-F3A4226141A2}"/>
              </a:ext>
            </a:extLst>
          </p:cNvPr>
          <p:cNvSpPr txBox="1"/>
          <p:nvPr/>
        </p:nvSpPr>
        <p:spPr>
          <a:xfrm>
            <a:off x="13459968" y="5023104"/>
            <a:ext cx="184731" cy="307777"/>
          </a:xfrm>
          <a:prstGeom prst="rect">
            <a:avLst/>
          </a:prstGeom>
          <a:noFill/>
        </p:spPr>
        <p:txBody>
          <a:bodyPr wrap="none" rtlCol="0">
            <a:spAutoFit/>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24F98-C8FF-0735-8345-039A2CA28745}"/>
              </a:ext>
            </a:extLst>
          </p:cNvPr>
          <p:cNvSpPr>
            <a:spLocks noGrp="1"/>
          </p:cNvSpPr>
          <p:nvPr>
            <p:ph type="title"/>
          </p:nvPr>
        </p:nvSpPr>
        <p:spPr/>
        <p:txBody>
          <a:bodyPr/>
          <a:lstStyle/>
          <a:p>
            <a:r>
              <a:rPr lang="en-US"/>
              <a:t>Resilience for NRT workflows</a:t>
            </a:r>
          </a:p>
        </p:txBody>
      </p:sp>
      <p:sp>
        <p:nvSpPr>
          <p:cNvPr id="5" name="Text Placeholder 4">
            <a:extLst>
              <a:ext uri="{FF2B5EF4-FFF2-40B4-BE49-F238E27FC236}">
                <a16:creationId xmlns:a16="http://schemas.microsoft.com/office/drawing/2014/main" id="{E15DCCF7-6A08-6970-37BF-22B2BC4642E5}"/>
              </a:ext>
            </a:extLst>
          </p:cNvPr>
          <p:cNvSpPr>
            <a:spLocks noGrp="1"/>
          </p:cNvSpPr>
          <p:nvPr>
            <p:ph type="body" idx="1"/>
          </p:nvPr>
        </p:nvSpPr>
        <p:spPr>
          <a:xfrm>
            <a:off x="314692" y="1139953"/>
            <a:ext cx="11315194" cy="4747502"/>
          </a:xfrm>
        </p:spPr>
        <p:txBody>
          <a:bodyPr/>
          <a:lstStyle/>
          <a:p>
            <a:pPr marL="514350" indent="-285750">
              <a:buFont typeface="Arial" panose="020B0604020202020204" pitchFamily="34" charset="0"/>
              <a:buChar char="•"/>
            </a:pPr>
            <a:r>
              <a:rPr lang="en-US"/>
              <a:t>Goal is to meet near-real-time guarantees for application </a:t>
            </a:r>
          </a:p>
          <a:p>
            <a:pPr marL="971550" lvl="1" indent="-285750">
              <a:buFont typeface="Arial" panose="020B0604020202020204" pitchFamily="34" charset="0"/>
              <a:buChar char="•"/>
            </a:pPr>
            <a:r>
              <a:rPr lang="en-US"/>
              <a:t>Constraints in time and accuracy</a:t>
            </a:r>
          </a:p>
          <a:p>
            <a:pPr marL="514350" indent="-285750">
              <a:buFont typeface="Arial" panose="020B0604020202020204" pitchFamily="34" charset="0"/>
              <a:buChar char="•"/>
            </a:pPr>
            <a:r>
              <a:rPr lang="en-US"/>
              <a:t>We will work with Markus Diefenthaler for EPIC near-real-time workflows for EIC</a:t>
            </a:r>
          </a:p>
          <a:p>
            <a:pPr marL="971550" lvl="1" indent="-285750">
              <a:buFont typeface="Arial" panose="020B0604020202020204" pitchFamily="34" charset="0"/>
              <a:buChar char="•"/>
            </a:pPr>
            <a:r>
              <a:rPr lang="en-US"/>
              <a:t>Last meeting at </a:t>
            </a:r>
            <a:r>
              <a:rPr lang="en-US" err="1"/>
              <a:t>SciDAC</a:t>
            </a:r>
            <a:r>
              <a:rPr lang="en-US"/>
              <a:t> PI meeting, where we agreed to get the workflow and data to try out our research techniques</a:t>
            </a:r>
          </a:p>
        </p:txBody>
      </p:sp>
    </p:spTree>
    <p:extLst>
      <p:ext uri="{BB962C8B-B14F-4D97-AF65-F5344CB8AC3E}">
        <p14:creationId xmlns:p14="http://schemas.microsoft.com/office/powerpoint/2010/main" val="462092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64"/>
        <p:cNvGrpSpPr/>
        <p:nvPr/>
      </p:nvGrpSpPr>
      <p:grpSpPr>
        <a:xfrm>
          <a:off x="0" y="0"/>
          <a:ext cx="0" cy="0"/>
          <a:chOff x="0" y="0"/>
          <a:chExt cx="0" cy="0"/>
        </a:xfrm>
      </p:grpSpPr>
      <p:sp>
        <p:nvSpPr>
          <p:cNvPr id="765" name="Google Shape;765;g384c977067b_1_287"/>
          <p:cNvSpPr txBox="1">
            <a:spLocks noGrp="1"/>
          </p:cNvSpPr>
          <p:nvPr>
            <p:ph type="title"/>
          </p:nvPr>
        </p:nvSpPr>
        <p:spPr>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Data Refactoring to Improve Resilience and </a:t>
            </a:r>
            <a:br>
              <a:rPr lang="en-US"/>
            </a:br>
            <a:r>
              <a:rPr lang="en-US"/>
              <a:t>Resource Requirements</a:t>
            </a:r>
            <a:endParaRPr/>
          </a:p>
        </p:txBody>
      </p:sp>
      <p:pic>
        <p:nvPicPr>
          <p:cNvPr id="785" name="Google Shape;785;g384c977067b_1_287"/>
          <p:cNvPicPr preferRelativeResize="0"/>
          <p:nvPr/>
        </p:nvPicPr>
        <p:blipFill rotWithShape="1">
          <a:blip r:embed="rId3">
            <a:alphaModFix/>
          </a:blip>
          <a:srcRect/>
          <a:stretch/>
        </p:blipFill>
        <p:spPr>
          <a:xfrm>
            <a:off x="567952" y="2518510"/>
            <a:ext cx="1867026" cy="1820980"/>
          </a:xfrm>
          <a:prstGeom prst="rect">
            <a:avLst/>
          </a:prstGeom>
          <a:noFill/>
          <a:ln>
            <a:noFill/>
          </a:ln>
        </p:spPr>
      </p:pic>
      <p:sp>
        <p:nvSpPr>
          <p:cNvPr id="786" name="Google Shape;786;g384c977067b_1_287"/>
          <p:cNvSpPr txBox="1"/>
          <p:nvPr/>
        </p:nvSpPr>
        <p:spPr>
          <a:xfrm>
            <a:off x="634025" y="4568361"/>
            <a:ext cx="1653499" cy="64633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373A36"/>
                </a:solidFill>
                <a:effectLst/>
                <a:uLnTx/>
                <a:uFillTx/>
                <a:latin typeface="Roboto"/>
                <a:ea typeface="Roboto"/>
                <a:cs typeface="Roboto"/>
                <a:sym typeface="Roboto"/>
              </a:rPr>
              <a:t>Numerical </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373A36"/>
                </a:solidFill>
                <a:effectLst/>
                <a:uLnTx/>
                <a:uFillTx/>
                <a:latin typeface="Roboto"/>
                <a:ea typeface="Roboto"/>
                <a:cs typeface="Roboto"/>
                <a:sym typeface="Roboto"/>
              </a:rPr>
              <a:t>Simulation</a:t>
            </a:r>
            <a:endParaRPr kumimoji="0" sz="1800" b="0" i="0" u="none" strike="noStrike" kern="0" cap="none" spc="0" normalizeH="0" baseline="0" noProof="0">
              <a:ln>
                <a:noFill/>
              </a:ln>
              <a:solidFill>
                <a:srgbClr val="373A36"/>
              </a:solidFill>
              <a:effectLst/>
              <a:uLnTx/>
              <a:uFillTx/>
              <a:latin typeface="Roboto"/>
              <a:ea typeface="Roboto"/>
              <a:cs typeface="Roboto"/>
              <a:sym typeface="Roboto"/>
            </a:endParaRPr>
          </a:p>
        </p:txBody>
      </p:sp>
      <p:cxnSp>
        <p:nvCxnSpPr>
          <p:cNvPr id="787" name="Google Shape;787;g384c977067b_1_287"/>
          <p:cNvCxnSpPr/>
          <p:nvPr/>
        </p:nvCxnSpPr>
        <p:spPr>
          <a:xfrm rot="10800000" flipH="1">
            <a:off x="2668761" y="3457875"/>
            <a:ext cx="1109155" cy="2"/>
          </a:xfrm>
          <a:prstGeom prst="straightConnector1">
            <a:avLst/>
          </a:prstGeom>
          <a:noFill/>
          <a:ln w="76200" cap="flat" cmpd="sng">
            <a:solidFill>
              <a:schemeClr val="accent1"/>
            </a:solidFill>
            <a:prstDash val="solid"/>
            <a:miter lim="800000"/>
            <a:headEnd type="none" w="sm" len="sm"/>
            <a:tailEnd type="triangle" w="med" len="med"/>
          </a:ln>
        </p:spPr>
      </p:cxnSp>
      <p:pic>
        <p:nvPicPr>
          <p:cNvPr id="788" name="Google Shape;788;g384c977067b_1_287"/>
          <p:cNvPicPr preferRelativeResize="0"/>
          <p:nvPr/>
        </p:nvPicPr>
        <p:blipFill rotWithShape="1">
          <a:blip r:embed="rId4">
            <a:alphaModFix/>
          </a:blip>
          <a:srcRect t="4153"/>
          <a:stretch/>
        </p:blipFill>
        <p:spPr>
          <a:xfrm>
            <a:off x="9599814" y="935597"/>
            <a:ext cx="1653500" cy="1605271"/>
          </a:xfrm>
          <a:prstGeom prst="rect">
            <a:avLst/>
          </a:prstGeom>
          <a:noFill/>
          <a:ln>
            <a:noFill/>
          </a:ln>
        </p:spPr>
      </p:pic>
      <p:cxnSp>
        <p:nvCxnSpPr>
          <p:cNvPr id="791" name="Google Shape;791;g384c977067b_1_287"/>
          <p:cNvCxnSpPr>
            <a:cxnSpLocks/>
          </p:cNvCxnSpPr>
          <p:nvPr/>
        </p:nvCxnSpPr>
        <p:spPr>
          <a:xfrm flipV="1">
            <a:off x="5639625" y="2540868"/>
            <a:ext cx="1509640" cy="545499"/>
          </a:xfrm>
          <a:prstGeom prst="straightConnector1">
            <a:avLst/>
          </a:prstGeom>
          <a:noFill/>
          <a:ln w="76200" cap="flat" cmpd="sng">
            <a:solidFill>
              <a:schemeClr val="accent1"/>
            </a:solidFill>
            <a:prstDash val="solid"/>
            <a:miter lim="800000"/>
            <a:headEnd type="none" w="sm" len="sm"/>
            <a:tailEnd type="triangle" w="med" len="med"/>
          </a:ln>
        </p:spPr>
      </p:cxnSp>
      <p:sp>
        <p:nvSpPr>
          <p:cNvPr id="3" name="Google Shape;790;g384c977067b_1_287">
            <a:extLst>
              <a:ext uri="{FF2B5EF4-FFF2-40B4-BE49-F238E27FC236}">
                <a16:creationId xmlns:a16="http://schemas.microsoft.com/office/drawing/2014/main" id="{CA931234-B9E1-69F8-9427-B2092270A8EA}"/>
              </a:ext>
            </a:extLst>
          </p:cNvPr>
          <p:cNvSpPr/>
          <p:nvPr/>
        </p:nvSpPr>
        <p:spPr>
          <a:xfrm>
            <a:off x="7246509" y="1366310"/>
            <a:ext cx="2012584" cy="1799882"/>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0"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b="1" kern="0">
                <a:solidFill>
                  <a:srgbClr val="00B38F"/>
                </a:solidFill>
                <a:latin typeface="Roboto"/>
                <a:ea typeface="Roboto"/>
                <a:cs typeface="Roboto"/>
                <a:sym typeface="Roboto"/>
              </a:rPr>
              <a:t>User Data Exploration controlled</a:t>
            </a:r>
            <a:r>
              <a:rPr kumimoji="0" lang="en-US" sz="1800" b="1" i="0" u="none" strike="noStrike" kern="0" cap="none" spc="0" normalizeH="0" baseline="0" noProof="0">
                <a:ln>
                  <a:noFill/>
                </a:ln>
                <a:solidFill>
                  <a:srgbClr val="00B38F"/>
                </a:solidFill>
                <a:effectLst/>
                <a:uLnTx/>
                <a:uFillTx/>
                <a:latin typeface="Roboto"/>
                <a:ea typeface="Roboto"/>
                <a:cs typeface="Roboto"/>
                <a:sym typeface="Roboto"/>
              </a:rPr>
              <a:t> Decompression </a:t>
            </a:r>
            <a:r>
              <a:rPr lang="en-US" b="1" kern="0">
                <a:solidFill>
                  <a:srgbClr val="00B38F"/>
                </a:solidFill>
                <a:latin typeface="Roboto"/>
                <a:ea typeface="Roboto"/>
                <a:cs typeface="Roboto"/>
                <a:sym typeface="Roboto"/>
              </a:rPr>
              <a:t>f</a:t>
            </a:r>
            <a:r>
              <a:rPr kumimoji="0" lang="en-US" sz="1800" b="1" i="0" u="none" strike="noStrike" kern="0" cap="none" spc="0" normalizeH="0" baseline="0" noProof="0">
                <a:ln>
                  <a:noFill/>
                </a:ln>
                <a:solidFill>
                  <a:srgbClr val="00B38F"/>
                </a:solidFill>
                <a:effectLst/>
                <a:uLnTx/>
                <a:uFillTx/>
                <a:latin typeface="Roboto"/>
                <a:ea typeface="Roboto"/>
                <a:cs typeface="Roboto"/>
                <a:sym typeface="Roboto"/>
              </a:rPr>
              <a:t>or Variable Resolutions</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 name="Google Shape;786;g384c977067b_1_287">
            <a:extLst>
              <a:ext uri="{FF2B5EF4-FFF2-40B4-BE49-F238E27FC236}">
                <a16:creationId xmlns:a16="http://schemas.microsoft.com/office/drawing/2014/main" id="{661ECEDE-25BF-D97F-9203-2B74ED2A336F}"/>
              </a:ext>
            </a:extLst>
          </p:cNvPr>
          <p:cNvSpPr txBox="1"/>
          <p:nvPr/>
        </p:nvSpPr>
        <p:spPr>
          <a:xfrm>
            <a:off x="2434978" y="4152883"/>
            <a:ext cx="1920872" cy="175428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373A36"/>
                </a:solidFill>
                <a:effectLst/>
                <a:uLnTx/>
                <a:uFillTx/>
                <a:latin typeface="Roboto"/>
                <a:ea typeface="Roboto"/>
                <a:cs typeface="Roboto"/>
                <a:sym typeface="Roboto"/>
              </a:rPr>
              <a:t>Reduced</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373A36"/>
                </a:solidFill>
                <a:effectLst/>
                <a:uLnTx/>
                <a:uFillTx/>
                <a:latin typeface="Roboto"/>
                <a:ea typeface="Roboto"/>
                <a:cs typeface="Roboto"/>
                <a:sym typeface="Roboto"/>
              </a:rPr>
              <a:t>Representation</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kern="0">
                <a:solidFill>
                  <a:srgbClr val="373A36"/>
                </a:solidFill>
                <a:latin typeface="Roboto"/>
                <a:ea typeface="Roboto"/>
                <a:cs typeface="Roboto"/>
                <a:sym typeface="Roboto"/>
              </a:rPr>
              <a:t>with variable  levels of accuracy on different regions </a:t>
            </a:r>
            <a:endParaRPr kumimoji="0" sz="1800" b="0" i="0" u="none" strike="noStrike" kern="0" cap="none" spc="0" normalizeH="0" baseline="0" noProof="0">
              <a:ln>
                <a:noFill/>
              </a:ln>
              <a:solidFill>
                <a:srgbClr val="373A36"/>
              </a:solidFill>
              <a:effectLst/>
              <a:uLnTx/>
              <a:uFillTx/>
              <a:latin typeface="Roboto"/>
              <a:ea typeface="Roboto"/>
              <a:cs typeface="Roboto"/>
              <a:sym typeface="Roboto"/>
            </a:endParaRPr>
          </a:p>
        </p:txBody>
      </p:sp>
      <p:sp>
        <p:nvSpPr>
          <p:cNvPr id="6" name="Google Shape;786;g384c977067b_1_287">
            <a:extLst>
              <a:ext uri="{FF2B5EF4-FFF2-40B4-BE49-F238E27FC236}">
                <a16:creationId xmlns:a16="http://schemas.microsoft.com/office/drawing/2014/main" id="{CE132099-2A64-8EED-48C5-B6EAA5DB6806}"/>
              </a:ext>
            </a:extLst>
          </p:cNvPr>
          <p:cNvSpPr txBox="1"/>
          <p:nvPr/>
        </p:nvSpPr>
        <p:spPr>
          <a:xfrm>
            <a:off x="5201628" y="1738233"/>
            <a:ext cx="1788743" cy="92328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373A36"/>
                </a:solidFill>
                <a:effectLst/>
                <a:uLnTx/>
                <a:uFillTx/>
                <a:latin typeface="Roboto"/>
                <a:ea typeface="Roboto"/>
                <a:cs typeface="Roboto"/>
                <a:sym typeface="Roboto"/>
              </a:rPr>
              <a:t>Smaller Data size  for Faster Streaming</a:t>
            </a:r>
            <a:endParaRPr kumimoji="0" sz="1800" b="0" i="0" u="none" strike="noStrike" kern="0" cap="none" spc="0" normalizeH="0" baseline="0" noProof="0">
              <a:ln>
                <a:noFill/>
              </a:ln>
              <a:solidFill>
                <a:srgbClr val="373A36"/>
              </a:solidFill>
              <a:effectLst/>
              <a:uLnTx/>
              <a:uFillTx/>
              <a:latin typeface="Roboto"/>
              <a:ea typeface="Roboto"/>
              <a:cs typeface="Roboto"/>
              <a:sym typeface="Roboto"/>
            </a:endParaRPr>
          </a:p>
        </p:txBody>
      </p:sp>
      <p:cxnSp>
        <p:nvCxnSpPr>
          <p:cNvPr id="14" name="Google Shape;791;g384c977067b_1_287">
            <a:extLst>
              <a:ext uri="{FF2B5EF4-FFF2-40B4-BE49-F238E27FC236}">
                <a16:creationId xmlns:a16="http://schemas.microsoft.com/office/drawing/2014/main" id="{3216AB53-7CB5-4E3D-5295-CF1667202CC7}"/>
              </a:ext>
            </a:extLst>
          </p:cNvPr>
          <p:cNvCxnSpPr>
            <a:cxnSpLocks/>
          </p:cNvCxnSpPr>
          <p:nvPr/>
        </p:nvCxnSpPr>
        <p:spPr>
          <a:xfrm>
            <a:off x="5650737" y="3755980"/>
            <a:ext cx="1396793" cy="793806"/>
          </a:xfrm>
          <a:prstGeom prst="straightConnector1">
            <a:avLst/>
          </a:prstGeom>
          <a:noFill/>
          <a:ln w="76200" cap="flat" cmpd="sng">
            <a:solidFill>
              <a:schemeClr val="accent1"/>
            </a:solidFill>
            <a:prstDash val="solid"/>
            <a:miter lim="800000"/>
            <a:headEnd type="none" w="sm" len="sm"/>
            <a:tailEnd type="triangle" w="med" len="med"/>
          </a:ln>
        </p:spPr>
      </p:cxnSp>
      <p:sp>
        <p:nvSpPr>
          <p:cNvPr id="16" name="Google Shape;786;g384c977067b_1_287">
            <a:extLst>
              <a:ext uri="{FF2B5EF4-FFF2-40B4-BE49-F238E27FC236}">
                <a16:creationId xmlns:a16="http://schemas.microsoft.com/office/drawing/2014/main" id="{880884F7-15CC-9B95-A5D6-F8B6F2B44BAC}"/>
              </a:ext>
            </a:extLst>
          </p:cNvPr>
          <p:cNvSpPr txBox="1"/>
          <p:nvPr/>
        </p:nvSpPr>
        <p:spPr>
          <a:xfrm>
            <a:off x="9356337" y="2672180"/>
            <a:ext cx="2581997" cy="64629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373A36"/>
                </a:solidFill>
                <a:effectLst/>
                <a:uLnTx/>
                <a:uFillTx/>
                <a:latin typeface="Roboto"/>
                <a:ea typeface="Roboto"/>
                <a:cs typeface="Roboto"/>
                <a:sym typeface="Roboto"/>
              </a:rPr>
              <a:t>Reduced Time for NRT workflows</a:t>
            </a:r>
            <a:endParaRPr kumimoji="0" sz="1800" b="0" i="0" u="none" strike="noStrike" kern="0" cap="none" spc="0" normalizeH="0" baseline="0" noProof="0">
              <a:ln>
                <a:noFill/>
              </a:ln>
              <a:solidFill>
                <a:srgbClr val="373A36"/>
              </a:solidFill>
              <a:effectLst/>
              <a:uLnTx/>
              <a:uFillTx/>
              <a:latin typeface="Roboto"/>
              <a:ea typeface="Roboto"/>
              <a:cs typeface="Roboto"/>
              <a:sym typeface="Roboto"/>
            </a:endParaRPr>
          </a:p>
        </p:txBody>
      </p:sp>
      <p:sp>
        <p:nvSpPr>
          <p:cNvPr id="20" name="Google Shape;786;g384c977067b_1_287">
            <a:extLst>
              <a:ext uri="{FF2B5EF4-FFF2-40B4-BE49-F238E27FC236}">
                <a16:creationId xmlns:a16="http://schemas.microsoft.com/office/drawing/2014/main" id="{E0D84D63-8A76-CECF-7D66-B691F1CD887F}"/>
              </a:ext>
            </a:extLst>
          </p:cNvPr>
          <p:cNvSpPr txBox="1"/>
          <p:nvPr/>
        </p:nvSpPr>
        <p:spPr>
          <a:xfrm>
            <a:off x="5028110" y="4680115"/>
            <a:ext cx="2389532" cy="92328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a:ln>
                  <a:noFill/>
                </a:ln>
                <a:solidFill>
                  <a:srgbClr val="373A36"/>
                </a:solidFill>
                <a:effectLst/>
                <a:uLnTx/>
                <a:uFillTx/>
                <a:latin typeface="Roboto"/>
                <a:ea typeface="Roboto"/>
                <a:cs typeface="Roboto"/>
                <a:sym typeface="Roboto"/>
              </a:rPr>
              <a:t>Computing on Reduced Representations</a:t>
            </a:r>
            <a:endParaRPr kumimoji="0" sz="1800" b="0" i="0" u="none" strike="noStrike" kern="0" cap="none" spc="0" normalizeH="0" baseline="0" noProof="0">
              <a:ln>
                <a:noFill/>
              </a:ln>
              <a:solidFill>
                <a:srgbClr val="373A36"/>
              </a:solidFill>
              <a:effectLst/>
              <a:uLnTx/>
              <a:uFillTx/>
              <a:latin typeface="Roboto"/>
              <a:ea typeface="Roboto"/>
              <a:cs typeface="Roboto"/>
              <a:sym typeface="Roboto"/>
            </a:endParaRPr>
          </a:p>
        </p:txBody>
      </p:sp>
      <p:sp>
        <p:nvSpPr>
          <p:cNvPr id="11" name="Google Shape;790;g384c977067b_1_287">
            <a:extLst>
              <a:ext uri="{FF2B5EF4-FFF2-40B4-BE49-F238E27FC236}">
                <a16:creationId xmlns:a16="http://schemas.microsoft.com/office/drawing/2014/main" id="{1DF886AD-56AB-427B-91C7-922E0A574161}"/>
              </a:ext>
            </a:extLst>
          </p:cNvPr>
          <p:cNvSpPr/>
          <p:nvPr/>
        </p:nvSpPr>
        <p:spPr>
          <a:xfrm>
            <a:off x="7376950" y="4071523"/>
            <a:ext cx="2012584" cy="1799882"/>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0" tIns="45700" rIns="0" bIns="45700" anchor="ctr" anchorCtr="0">
            <a:noAutofit/>
          </a:bodyPr>
          <a:lstStyle/>
          <a:p>
            <a:pPr algn="ctr">
              <a:buClr>
                <a:srgbClr val="000000"/>
              </a:buClr>
              <a:defRPr/>
            </a:pPr>
            <a:r>
              <a:rPr lang="en-US" b="1" kern="0">
                <a:solidFill>
                  <a:srgbClr val="00B38F"/>
                </a:solidFill>
                <a:latin typeface="Roboto"/>
                <a:ea typeface="Roboto"/>
                <a:cs typeface="Roboto"/>
                <a:sym typeface="Roboto"/>
              </a:rPr>
              <a:t>Faster Execution Time with guarantees on Error Bounds</a:t>
            </a:r>
          </a:p>
        </p:txBody>
      </p:sp>
      <p:sp>
        <p:nvSpPr>
          <p:cNvPr id="17" name="TextBox 16">
            <a:extLst>
              <a:ext uri="{FF2B5EF4-FFF2-40B4-BE49-F238E27FC236}">
                <a16:creationId xmlns:a16="http://schemas.microsoft.com/office/drawing/2014/main" id="{15BCED68-E8DF-784F-4842-E26F89FE1481}"/>
              </a:ext>
            </a:extLst>
          </p:cNvPr>
          <p:cNvSpPr txBox="1"/>
          <p:nvPr/>
        </p:nvSpPr>
        <p:spPr>
          <a:xfrm>
            <a:off x="9519975" y="4568361"/>
            <a:ext cx="2816621" cy="923330"/>
          </a:xfrm>
          <a:prstGeom prst="rect">
            <a:avLst/>
          </a:prstGeom>
          <a:noFill/>
        </p:spPr>
        <p:txBody>
          <a:bodyPr wrap="square">
            <a:spAutoFit/>
          </a:bodyPr>
          <a:lstStyle/>
          <a:p>
            <a:r>
              <a:rPr lang="en-US">
                <a:solidFill>
                  <a:srgbClr val="00454D"/>
                </a:solidFill>
                <a:latin typeface="Roboto" panose="02000000000000000000" pitchFamily="2" charset="0"/>
              </a:rPr>
              <a:t>O</a:t>
            </a:r>
            <a:r>
              <a:rPr lang="en-US" sz="1800" b="0" i="0" u="none" strike="noStrike">
                <a:solidFill>
                  <a:srgbClr val="00454D"/>
                </a:solidFill>
                <a:effectLst/>
                <a:latin typeface="Roboto" panose="02000000000000000000" pitchFamily="2" charset="0"/>
              </a:rPr>
              <a:t>ptimally replicate NRT workflows with varying accuracy levels</a:t>
            </a:r>
            <a:endParaRPr lang="en-US"/>
          </a:p>
        </p:txBody>
      </p:sp>
      <p:pic>
        <p:nvPicPr>
          <p:cNvPr id="1026" name="Picture 2" descr="Production-quality Tools for Adaptive Mesh Refinement Visualization">
            <a:extLst>
              <a:ext uri="{FF2B5EF4-FFF2-40B4-BE49-F238E27FC236}">
                <a16:creationId xmlns:a16="http://schemas.microsoft.com/office/drawing/2014/main" id="{C09F457B-A520-2D7A-58C4-585DC51107B6}"/>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6469" y="2765445"/>
            <a:ext cx="1329115" cy="1327110"/>
          </a:xfrm>
          <a:prstGeom prst="rect">
            <a:avLst/>
          </a:prstGeom>
          <a:noFill/>
          <a:extLst>
            <a:ext uri="{909E8E84-426E-40DD-AFC4-6F175D3DCCD1}">
              <a14:hiddenFill xmlns:a14="http://schemas.microsoft.com/office/drawing/2010/main">
                <a:solidFill>
                  <a:srgbClr val="FFFFFF"/>
                </a:solidFill>
              </a14:hiddenFill>
            </a:ext>
          </a:extLst>
        </p:spPr>
      </p:pic>
      <p:sp>
        <p:nvSpPr>
          <p:cNvPr id="2" name="Google Shape;786;g384c977067b_1_287">
            <a:extLst>
              <a:ext uri="{FF2B5EF4-FFF2-40B4-BE49-F238E27FC236}">
                <a16:creationId xmlns:a16="http://schemas.microsoft.com/office/drawing/2014/main" id="{CB83B226-CBAC-BC1D-D5E2-09096FE39297}"/>
              </a:ext>
            </a:extLst>
          </p:cNvPr>
          <p:cNvSpPr txBox="1"/>
          <p:nvPr/>
        </p:nvSpPr>
        <p:spPr>
          <a:xfrm>
            <a:off x="3589042" y="2393925"/>
            <a:ext cx="1920872" cy="36929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a:solidFill>
                  <a:srgbClr val="373A36"/>
                </a:solidFill>
                <a:latin typeface="Roboto"/>
                <a:ea typeface="Roboto"/>
                <a:cs typeface="Roboto"/>
                <a:sym typeface="Roboto"/>
              </a:rPr>
              <a:t>Refactored data </a:t>
            </a:r>
            <a:endParaRPr kumimoji="0" sz="1800" b="0" i="0" u="none" strike="noStrike" kern="0" cap="none" spc="0" normalizeH="0" baseline="0" noProof="0">
              <a:ln>
                <a:noFill/>
              </a:ln>
              <a:solidFill>
                <a:srgbClr val="373A36"/>
              </a:solidFill>
              <a:effectLst/>
              <a:uLnTx/>
              <a:uFillTx/>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z="3200"/>
              <a:t>Latent Diffusion based Foundation Model (CAESAR)</a:t>
            </a:r>
            <a:br>
              <a:rPr lang="en-US" altLang="zh-CN" sz="3200"/>
            </a:br>
            <a:r>
              <a:rPr lang="en-US" altLang="zh-CN" sz="3200"/>
              <a:t>https://</a:t>
            </a:r>
            <a:r>
              <a:rPr lang="en-US" altLang="zh-CN" sz="3200" err="1"/>
              <a:t>github.com</a:t>
            </a:r>
            <a:r>
              <a:rPr lang="en-US" altLang="zh-CN" sz="3200"/>
              <a:t>/Shaw-git/CAESAR</a:t>
            </a:r>
          </a:p>
        </p:txBody>
      </p:sp>
      <p:pic>
        <p:nvPicPr>
          <p:cNvPr id="5" name="图片 4" descr="image"/>
          <p:cNvPicPr>
            <a:picLocks noChangeAspect="1"/>
          </p:cNvPicPr>
          <p:nvPr/>
        </p:nvPicPr>
        <p:blipFill>
          <a:blip r:embed="rId2"/>
          <a:srcRect r="328" b="9541"/>
          <a:stretch>
            <a:fillRect/>
          </a:stretch>
        </p:blipFill>
        <p:spPr>
          <a:xfrm>
            <a:off x="609600" y="1177177"/>
            <a:ext cx="11218841" cy="463769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692" y="80391"/>
            <a:ext cx="11492432" cy="886397"/>
          </a:xfrm>
        </p:spPr>
        <p:txBody>
          <a:bodyPr vert="horz" lIns="91440" tIns="45720" rIns="91440" bIns="45720" rtlCol="0" anchor="ctr">
            <a:normAutofit/>
          </a:bodyPr>
          <a:lstStyle/>
          <a:p>
            <a:pPr algn="l"/>
            <a:r>
              <a:rPr lang="en-US" sz="3200"/>
              <a:t>Experimental Results</a:t>
            </a:r>
          </a:p>
        </p:txBody>
      </p:sp>
      <p:sp>
        <p:nvSpPr>
          <p:cNvPr id="3" name="Text Placeholder 2">
            <a:extLst>
              <a:ext uri="{FF2B5EF4-FFF2-40B4-BE49-F238E27FC236}">
                <a16:creationId xmlns:a16="http://schemas.microsoft.com/office/drawing/2014/main" id="{5692CDAE-BD79-851C-DB30-CE253D230F93}"/>
              </a:ext>
            </a:extLst>
          </p:cNvPr>
          <p:cNvSpPr>
            <a:spLocks noGrp="1"/>
          </p:cNvSpPr>
          <p:nvPr>
            <p:ph type="body" idx="1"/>
          </p:nvPr>
        </p:nvSpPr>
        <p:spPr>
          <a:xfrm>
            <a:off x="314692" y="1079863"/>
            <a:ext cx="3647708" cy="4807591"/>
          </a:xfrm>
        </p:spPr>
        <p:txBody>
          <a:bodyPr/>
          <a:lstStyle/>
          <a:p>
            <a:pPr marL="285750" indent="-112713">
              <a:buFont typeface="Arial" panose="020B0604020202020204" pitchFamily="34" charset="0"/>
              <a:buChar char="•"/>
              <a:tabLst>
                <a:tab pos="112713" algn="l"/>
              </a:tabLst>
            </a:pPr>
            <a:r>
              <a:rPr lang="en-US"/>
              <a:t>We have evaluated CAESAR with many datasets and see a  typical compression ratio of 200X </a:t>
            </a:r>
          </a:p>
          <a:p>
            <a:pPr marL="285750" indent="-112713">
              <a:buFont typeface="Arial" panose="020B0604020202020204" pitchFamily="34" charset="0"/>
              <a:buChar char="•"/>
              <a:tabLst>
                <a:tab pos="112713" algn="l"/>
              </a:tabLst>
            </a:pPr>
            <a:r>
              <a:rPr lang="en-US"/>
              <a:t>Overwhelmingly our approach outperforms all other compressors with 10</a:t>
            </a:r>
            <a:r>
              <a:rPr lang="en-US" baseline="30000"/>
              <a:t>-2</a:t>
            </a:r>
            <a:r>
              <a:rPr lang="en-US"/>
              <a:t> errors</a:t>
            </a:r>
          </a:p>
          <a:p>
            <a:pPr marL="285750" indent="-112713">
              <a:buFont typeface="Arial" panose="020B0604020202020204" pitchFamily="34" charset="0"/>
              <a:buChar char="•"/>
              <a:tabLst>
                <a:tab pos="112713" algn="l"/>
              </a:tabLst>
            </a:pPr>
            <a:r>
              <a:rPr lang="en-US"/>
              <a:t>New extensions for NRT workflows in REDWOOD include</a:t>
            </a:r>
          </a:p>
          <a:p>
            <a:pPr marL="573088" lvl="1" indent="-225425">
              <a:buFont typeface="Arial" panose="020B0604020202020204" pitchFamily="34" charset="0"/>
              <a:buChar char="•"/>
              <a:tabLst>
                <a:tab pos="112713" algn="l"/>
                <a:tab pos="277813" algn="l"/>
              </a:tabLst>
            </a:pPr>
            <a:r>
              <a:rPr lang="en-US"/>
              <a:t>Refactoring by creating a hierarchical series of nested grid (AMR-like)</a:t>
            </a:r>
          </a:p>
          <a:p>
            <a:pPr marL="573088" lvl="1" indent="-225425">
              <a:buFont typeface="Arial" panose="020B0604020202020204" pitchFamily="34" charset="0"/>
              <a:buChar char="•"/>
              <a:tabLst>
                <a:tab pos="112713" algn="l"/>
                <a:tab pos="277813" algn="l"/>
              </a:tabLst>
            </a:pPr>
            <a:r>
              <a:rPr lang="en-US"/>
              <a:t>Integration with ADIOS for progressive data movement</a:t>
            </a:r>
          </a:p>
        </p:txBody>
      </p:sp>
      <p:pic>
        <p:nvPicPr>
          <p:cNvPr id="5" name="Picture 4"/>
          <p:cNvPicPr>
            <a:picLocks noChangeAspect="1"/>
          </p:cNvPicPr>
          <p:nvPr/>
        </p:nvPicPr>
        <p:blipFill>
          <a:blip r:embed="rId2">
            <a:clrChange>
              <a:clrFrom>
                <a:srgbClr val="FFFFFF"/>
              </a:clrFrom>
              <a:clrTo>
                <a:srgbClr val="FFFFFF">
                  <a:alpha val="0"/>
                </a:srgbClr>
              </a:clrTo>
            </a:clrChange>
          </a:blip>
          <a:srcRect l="2485" r="760" b="9313"/>
          <a:stretch>
            <a:fillRect/>
          </a:stretch>
        </p:blipFill>
        <p:spPr>
          <a:xfrm>
            <a:off x="3962400" y="966788"/>
            <a:ext cx="8229600" cy="517946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12"/>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Paper submitted to IPDPS-26</a:t>
            </a:r>
            <a:endParaRPr/>
          </a:p>
        </p:txBody>
      </p:sp>
      <p:pic>
        <p:nvPicPr>
          <p:cNvPr id="729" name="Google Shape;729;p12"/>
          <p:cNvPicPr preferRelativeResize="0"/>
          <p:nvPr/>
        </p:nvPicPr>
        <p:blipFill rotWithShape="1">
          <a:blip r:embed="rId3">
            <a:alphaModFix/>
          </a:blip>
          <a:srcRect/>
          <a:stretch/>
        </p:blipFill>
        <p:spPr>
          <a:xfrm>
            <a:off x="4919191" y="887325"/>
            <a:ext cx="6642798" cy="1452272"/>
          </a:xfrm>
          <a:prstGeom prst="rect">
            <a:avLst/>
          </a:prstGeom>
          <a:noFill/>
          <a:ln>
            <a:noFill/>
          </a:ln>
        </p:spPr>
      </p:pic>
      <p:pic>
        <p:nvPicPr>
          <p:cNvPr id="730" name="Google Shape;730;p12"/>
          <p:cNvPicPr preferRelativeResize="0"/>
          <p:nvPr/>
        </p:nvPicPr>
        <p:blipFill rotWithShape="1">
          <a:blip r:embed="rId4">
            <a:alphaModFix/>
          </a:blip>
          <a:srcRect/>
          <a:stretch/>
        </p:blipFill>
        <p:spPr>
          <a:xfrm>
            <a:off x="4919191" y="3750982"/>
            <a:ext cx="6642798" cy="1452272"/>
          </a:xfrm>
          <a:prstGeom prst="rect">
            <a:avLst/>
          </a:prstGeom>
          <a:noFill/>
          <a:ln>
            <a:noFill/>
          </a:ln>
        </p:spPr>
      </p:pic>
      <p:sp>
        <p:nvSpPr>
          <p:cNvPr id="731" name="Google Shape;731;p12"/>
          <p:cNvSpPr txBox="1"/>
          <p:nvPr/>
        </p:nvSpPr>
        <p:spPr>
          <a:xfrm>
            <a:off x="4845621" y="2382065"/>
            <a:ext cx="6221545"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Roboto" panose="02000000000000000000" pitchFamily="2" charset="0"/>
                <a:ea typeface="Roboto" panose="02000000000000000000" pitchFamily="2" charset="0"/>
                <a:cs typeface="Calibri"/>
                <a:sym typeface="Calibri"/>
              </a:rPr>
              <a:t>Sender</a:t>
            </a:r>
            <a:r>
              <a:rPr lang="en-US" sz="1600">
                <a:solidFill>
                  <a:schemeClr val="dk1"/>
                </a:solidFill>
                <a:latin typeface="Roboto" panose="02000000000000000000" pitchFamily="2" charset="0"/>
                <a:ea typeface="Roboto" panose="02000000000000000000" pitchFamily="2" charset="0"/>
                <a:cs typeface="Calibri"/>
                <a:sym typeface="Calibri"/>
              </a:rPr>
              <a:t>: The data is refactored into a hierarchical representation. Each level further divided into fixed-size data fragments. Erasure coding is applied to every </a:t>
            </a:r>
            <a:r>
              <a:rPr lang="en-US" sz="1600" i="1">
                <a:solidFill>
                  <a:schemeClr val="dk1"/>
                </a:solidFill>
                <a:latin typeface="Roboto" panose="02000000000000000000" pitchFamily="2" charset="0"/>
                <a:ea typeface="Roboto" panose="02000000000000000000" pitchFamily="2" charset="0"/>
                <a:cs typeface="Calibri"/>
                <a:sym typeface="Calibri"/>
              </a:rPr>
              <a:t>k</a:t>
            </a:r>
            <a:r>
              <a:rPr lang="en-US" sz="1600">
                <a:solidFill>
                  <a:schemeClr val="dk1"/>
                </a:solidFill>
                <a:latin typeface="Roboto" panose="02000000000000000000" pitchFamily="2" charset="0"/>
                <a:ea typeface="Roboto" panose="02000000000000000000" pitchFamily="2" charset="0"/>
                <a:cs typeface="Calibri"/>
                <a:sym typeface="Calibri"/>
              </a:rPr>
              <a:t> data fragments to generate </a:t>
            </a:r>
            <a:r>
              <a:rPr lang="en-US" sz="1600" i="1">
                <a:solidFill>
                  <a:schemeClr val="dk1"/>
                </a:solidFill>
                <a:latin typeface="Roboto" panose="02000000000000000000" pitchFamily="2" charset="0"/>
                <a:ea typeface="Roboto" panose="02000000000000000000" pitchFamily="2" charset="0"/>
                <a:cs typeface="Calibri"/>
                <a:sym typeface="Calibri"/>
              </a:rPr>
              <a:t>m</a:t>
            </a:r>
            <a:r>
              <a:rPr lang="en-US" sz="1600">
                <a:solidFill>
                  <a:schemeClr val="dk1"/>
                </a:solidFill>
                <a:latin typeface="Roboto" panose="02000000000000000000" pitchFamily="2" charset="0"/>
                <a:ea typeface="Roboto" panose="02000000000000000000" pitchFamily="2" charset="0"/>
                <a:cs typeface="Calibri"/>
                <a:sym typeface="Calibri"/>
              </a:rPr>
              <a:t> parity fragments, forming fault-tolerant groups of </a:t>
            </a:r>
            <a:r>
              <a:rPr lang="en-US" sz="1600" i="1" err="1">
                <a:solidFill>
                  <a:schemeClr val="dk1"/>
                </a:solidFill>
                <a:latin typeface="Roboto" panose="02000000000000000000" pitchFamily="2" charset="0"/>
                <a:ea typeface="Roboto" panose="02000000000000000000" pitchFamily="2" charset="0"/>
                <a:cs typeface="Calibri"/>
                <a:sym typeface="Calibri"/>
              </a:rPr>
              <a:t>k+m</a:t>
            </a:r>
            <a:r>
              <a:rPr lang="en-US" sz="1600">
                <a:solidFill>
                  <a:schemeClr val="dk1"/>
                </a:solidFill>
                <a:latin typeface="Roboto" panose="02000000000000000000" pitchFamily="2" charset="0"/>
                <a:ea typeface="Roboto" panose="02000000000000000000" pitchFamily="2" charset="0"/>
                <a:cs typeface="Calibri"/>
                <a:sym typeface="Calibri"/>
              </a:rPr>
              <a:t> fragments. </a:t>
            </a:r>
            <a:endParaRPr>
              <a:latin typeface="Roboto" panose="02000000000000000000" pitchFamily="2" charset="0"/>
              <a:ea typeface="Roboto" panose="02000000000000000000" pitchFamily="2" charset="0"/>
            </a:endParaRPr>
          </a:p>
        </p:txBody>
      </p:sp>
      <p:sp>
        <p:nvSpPr>
          <p:cNvPr id="732" name="Google Shape;732;p12"/>
          <p:cNvSpPr txBox="1"/>
          <p:nvPr/>
        </p:nvSpPr>
        <p:spPr>
          <a:xfrm>
            <a:off x="4845622" y="5234784"/>
            <a:ext cx="7493520" cy="15696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a:solidFill>
                  <a:schemeClr val="dk1"/>
                </a:solidFill>
                <a:latin typeface="Roboto" panose="02000000000000000000" pitchFamily="2" charset="0"/>
                <a:ea typeface="Roboto" panose="02000000000000000000" pitchFamily="2" charset="0"/>
                <a:cs typeface="Calibri"/>
                <a:sym typeface="Calibri"/>
              </a:rPr>
              <a:t>Receiver: </a:t>
            </a:r>
            <a:r>
              <a:rPr lang="en-US" sz="1600">
                <a:solidFill>
                  <a:schemeClr val="dk1"/>
                </a:solidFill>
                <a:latin typeface="Roboto" panose="02000000000000000000" pitchFamily="2" charset="0"/>
                <a:ea typeface="Roboto" panose="02000000000000000000" pitchFamily="2" charset="0"/>
                <a:cs typeface="Calibri"/>
                <a:sym typeface="Calibri"/>
              </a:rPr>
              <a:t>UDP packets may be lost during transmission. In each fault-tolerant group, as long as no more than </a:t>
            </a:r>
            <a:r>
              <a:rPr lang="en-US" sz="1600" i="1">
                <a:solidFill>
                  <a:schemeClr val="dk1"/>
                </a:solidFill>
                <a:latin typeface="Roboto" panose="02000000000000000000" pitchFamily="2" charset="0"/>
                <a:ea typeface="Roboto" panose="02000000000000000000" pitchFamily="2" charset="0"/>
                <a:cs typeface="Calibri"/>
                <a:sym typeface="Calibri"/>
              </a:rPr>
              <a:t>m</a:t>
            </a:r>
            <a:r>
              <a:rPr lang="en-US" sz="1600">
                <a:solidFill>
                  <a:schemeClr val="dk1"/>
                </a:solidFill>
                <a:latin typeface="Roboto" panose="02000000000000000000" pitchFamily="2" charset="0"/>
                <a:ea typeface="Roboto" panose="02000000000000000000" pitchFamily="2" charset="0"/>
                <a:cs typeface="Calibri"/>
                <a:sym typeface="Calibri"/>
              </a:rPr>
              <a:t> fragments are lost, the missing data fragments can still be recovered. If more than </a:t>
            </a:r>
            <a:r>
              <a:rPr lang="en-US" sz="1600" i="1">
                <a:solidFill>
                  <a:schemeClr val="dk1"/>
                </a:solidFill>
                <a:latin typeface="Roboto" panose="02000000000000000000" pitchFamily="2" charset="0"/>
                <a:ea typeface="Roboto" panose="02000000000000000000" pitchFamily="2" charset="0"/>
                <a:cs typeface="Calibri"/>
                <a:sym typeface="Calibri"/>
              </a:rPr>
              <a:t>m</a:t>
            </a:r>
            <a:r>
              <a:rPr lang="en-US" sz="1600">
                <a:solidFill>
                  <a:schemeClr val="dk1"/>
                </a:solidFill>
                <a:latin typeface="Roboto" panose="02000000000000000000" pitchFamily="2" charset="0"/>
                <a:ea typeface="Roboto" panose="02000000000000000000" pitchFamily="2" charset="0"/>
                <a:cs typeface="Calibri"/>
                <a:sym typeface="Calibri"/>
              </a:rPr>
              <a:t> fragments are lost, at least one data fragment becomes unrecoverable, leading to corruption of the entire level. In such cases, an approximation of the original data is reconstructed using the remaining hierarchical structure.</a:t>
            </a:r>
            <a:endParaRPr>
              <a:latin typeface="Roboto" panose="02000000000000000000" pitchFamily="2" charset="0"/>
              <a:ea typeface="Roboto" panose="02000000000000000000" pitchFamily="2" charset="0"/>
            </a:endParaRPr>
          </a:p>
        </p:txBody>
      </p:sp>
      <p:sp>
        <p:nvSpPr>
          <p:cNvPr id="733" name="Google Shape;733;p12"/>
          <p:cNvSpPr txBox="1">
            <a:spLocks noGrp="1"/>
          </p:cNvSpPr>
          <p:nvPr>
            <p:ph type="body" idx="1"/>
          </p:nvPr>
        </p:nvSpPr>
        <p:spPr>
          <a:xfrm>
            <a:off x="314691" y="1128719"/>
            <a:ext cx="4530929" cy="5654565"/>
          </a:xfrm>
          <a:prstGeom prst="rect">
            <a:avLst/>
          </a:prstGeom>
          <a:blipFill rotWithShape="1">
            <a:blip r:embed="rId5">
              <a:alphaModFix/>
            </a:blip>
            <a:stretch>
              <a:fillRect l="-3229" t="-1831" r="-1344"/>
            </a:stretch>
          </a:blip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1800"/>
              <a:buNone/>
            </a:pPr>
            <a:r>
              <a:rPr lang="en-US"/>
              <a:t> </a:t>
            </a:r>
            <a:endParaRPr/>
          </a:p>
        </p:txBody>
      </p:sp>
      <p:sp>
        <p:nvSpPr>
          <p:cNvPr id="734" name="Google Shape;734;p12"/>
          <p:cNvSpPr txBox="1"/>
          <p:nvPr/>
        </p:nvSpPr>
        <p:spPr>
          <a:xfrm>
            <a:off x="8388297" y="32544"/>
            <a:ext cx="1745673"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Roboto"/>
                <a:ea typeface="Roboto"/>
                <a:cs typeface="Roboto"/>
                <a:sym typeface="Roboto"/>
              </a:rPr>
              <a:t>FTG – Fault-Tolerance Groups</a:t>
            </a:r>
            <a:endParaRPr>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987203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675" name="Google Shape;675;p5"/>
          <p:cNvSpPr/>
          <p:nvPr/>
        </p:nvSpPr>
        <p:spPr>
          <a:xfrm>
            <a:off x="116366" y="1882577"/>
            <a:ext cx="10231200" cy="836023"/>
          </a:xfrm>
          <a:prstGeom prst="rect">
            <a:avLst/>
          </a:prstGeom>
          <a:solidFill>
            <a:srgbClr val="E9FFBE"/>
          </a:solidFill>
          <a:ln w="12700" cap="flat" cmpd="sng">
            <a:solidFill>
              <a:srgbClr val="1718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sp>
        <p:nvSpPr>
          <p:cNvPr id="676" name="Google Shape;676;p5"/>
          <p:cNvSpPr/>
          <p:nvPr/>
        </p:nvSpPr>
        <p:spPr>
          <a:xfrm>
            <a:off x="116366" y="3261361"/>
            <a:ext cx="10231200" cy="836023"/>
          </a:xfrm>
          <a:prstGeom prst="rect">
            <a:avLst/>
          </a:prstGeom>
          <a:solidFill>
            <a:srgbClr val="E9FFBE"/>
          </a:solidFill>
          <a:ln w="12700" cap="flat" cmpd="sng">
            <a:solidFill>
              <a:srgbClr val="17181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Roboto"/>
              <a:ea typeface="Roboto"/>
              <a:cs typeface="Roboto"/>
              <a:sym typeface="Roboto"/>
            </a:endParaRPr>
          </a:p>
        </p:txBody>
      </p:sp>
      <p:sp>
        <p:nvSpPr>
          <p:cNvPr id="677" name="Google Shape;677;p5"/>
          <p:cNvSpPr txBox="1">
            <a:spLocks noGrp="1"/>
          </p:cNvSpPr>
          <p:nvPr>
            <p:ph type="title"/>
          </p:nvPr>
        </p:nvSpPr>
        <p:spPr>
          <a:xfrm>
            <a:off x="428462" y="136525"/>
            <a:ext cx="11542340" cy="690354"/>
          </a:xfrm>
          <a:prstGeom prst="rect">
            <a:avLst/>
          </a:prstGeom>
          <a:noFill/>
          <a:ln>
            <a:noFill/>
          </a:ln>
        </p:spPr>
        <p:txBody>
          <a:bodyPr spcFirstLastPara="1" wrap="square" lIns="0" tIns="0" rIns="0" bIns="0" anchor="t" anchorCtr="0">
            <a:normAutofit fontScale="90000"/>
          </a:bodyPr>
          <a:lstStyle/>
          <a:p>
            <a:pPr marL="0" lvl="0" indent="0" algn="l" rtl="0">
              <a:lnSpc>
                <a:spcPct val="90000"/>
              </a:lnSpc>
              <a:spcBef>
                <a:spcPts val="0"/>
              </a:spcBef>
              <a:spcAft>
                <a:spcPts val="0"/>
              </a:spcAft>
              <a:buClr>
                <a:schemeClr val="dk1"/>
              </a:buClr>
              <a:buSzPts val="3600"/>
              <a:buFont typeface="Roboto"/>
              <a:buNone/>
            </a:pPr>
            <a:r>
              <a:rPr lang="en-US"/>
              <a:t>These research components are being integrated into ADIOS campaign management</a:t>
            </a:r>
            <a:endParaRPr/>
          </a:p>
        </p:txBody>
      </p:sp>
      <p:sp>
        <p:nvSpPr>
          <p:cNvPr id="678" name="Google Shape;678;p5"/>
          <p:cNvSpPr txBox="1">
            <a:spLocks noGrp="1"/>
          </p:cNvSpPr>
          <p:nvPr>
            <p:ph type="body" idx="1"/>
          </p:nvPr>
        </p:nvSpPr>
        <p:spPr>
          <a:xfrm>
            <a:off x="428461" y="1076379"/>
            <a:ext cx="11542339" cy="5100584"/>
          </a:xfrm>
          <a:prstGeom prst="rect">
            <a:avLst/>
          </a:prstGeom>
          <a:noFill/>
          <a:ln>
            <a:noFill/>
          </a:ln>
        </p:spPr>
        <p:txBody>
          <a:bodyPr spcFirstLastPara="1" wrap="square" lIns="0" tIns="0" rIns="0" bIns="0" anchor="t" anchorCtr="0">
            <a:normAutofit/>
          </a:bodyPr>
          <a:lstStyle/>
          <a:p>
            <a:pPr marL="0" lvl="0" indent="0" algn="l" rtl="0">
              <a:lnSpc>
                <a:spcPct val="110000"/>
              </a:lnSpc>
              <a:spcBef>
                <a:spcPts val="0"/>
              </a:spcBef>
              <a:spcAft>
                <a:spcPts val="0"/>
              </a:spcAft>
              <a:buClr>
                <a:srgbClr val="4EC9B0"/>
              </a:buClr>
              <a:buSzPts val="1800"/>
              <a:buNone/>
            </a:pPr>
            <a:r>
              <a:rPr lang="en-US" sz="1800" b="0">
                <a:solidFill>
                  <a:srgbClr val="4EC9B0"/>
                </a:solidFill>
                <a:latin typeface="Consolas"/>
                <a:ea typeface="Consolas"/>
                <a:cs typeface="Consolas"/>
                <a:sym typeface="Consolas"/>
              </a:rPr>
              <a:t>adios2</a:t>
            </a:r>
            <a:r>
              <a:rPr lang="en-US" sz="1800" b="0">
                <a:solidFill>
                  <a:srgbClr val="CCCCCC"/>
                </a:solidFill>
                <a:latin typeface="Consolas"/>
                <a:ea typeface="Consolas"/>
                <a:cs typeface="Consolas"/>
                <a:sym typeface="Consolas"/>
              </a:rPr>
              <a:t>::</a:t>
            </a:r>
            <a:r>
              <a:rPr lang="en-US" sz="1800" b="0">
                <a:solidFill>
                  <a:srgbClr val="4EC9B0"/>
                </a:solidFill>
                <a:latin typeface="Consolas"/>
                <a:ea typeface="Consolas"/>
                <a:cs typeface="Consolas"/>
                <a:sym typeface="Consolas"/>
              </a:rPr>
              <a:t>Variable</a:t>
            </a:r>
            <a:r>
              <a:rPr lang="en-US" sz="1800" b="0">
                <a:solidFill>
                  <a:srgbClr val="7F7F7F"/>
                </a:solidFill>
                <a:latin typeface="Consolas"/>
                <a:ea typeface="Consolas"/>
                <a:cs typeface="Consolas"/>
                <a:sym typeface="Consolas"/>
              </a:rPr>
              <a:t>&lt;</a:t>
            </a:r>
            <a:r>
              <a:rPr lang="en-US" sz="1800" b="0">
                <a:solidFill>
                  <a:srgbClr val="569CD6"/>
                </a:solidFill>
                <a:latin typeface="Consolas"/>
                <a:ea typeface="Consolas"/>
                <a:cs typeface="Consolas"/>
                <a:sym typeface="Consolas"/>
              </a:rPr>
              <a:t>double</a:t>
            </a:r>
            <a:r>
              <a:rPr lang="en-US" sz="1800" b="0">
                <a:solidFill>
                  <a:srgbClr val="7F7F7F"/>
                </a:solidFill>
                <a:latin typeface="Consolas"/>
                <a:ea typeface="Consolas"/>
                <a:cs typeface="Consolas"/>
                <a:sym typeface="Consolas"/>
              </a:rPr>
              <a:t>&gt;</a:t>
            </a:r>
            <a:r>
              <a:rPr lang="en-US" sz="1800" b="0">
                <a:solidFill>
                  <a:srgbClr val="CCCCCC"/>
                </a:solidFill>
                <a:latin typeface="Consolas"/>
                <a:ea typeface="Consolas"/>
                <a:cs typeface="Consolas"/>
                <a:sym typeface="Consolas"/>
              </a:rPr>
              <a:t> </a:t>
            </a:r>
            <a:r>
              <a:rPr lang="en-US" sz="1800" b="0">
                <a:solidFill>
                  <a:srgbClr val="002060"/>
                </a:solidFill>
                <a:latin typeface="Consolas"/>
                <a:ea typeface="Consolas"/>
                <a:cs typeface="Consolas"/>
                <a:sym typeface="Consolas"/>
              </a:rPr>
              <a:t>varGlobal2D</a:t>
            </a:r>
            <a:r>
              <a:rPr lang="en-US" sz="1800" b="0">
                <a:solidFill>
                  <a:srgbClr val="CCCCCC"/>
                </a:solidFill>
                <a:latin typeface="Consolas"/>
                <a:ea typeface="Consolas"/>
                <a:cs typeface="Consolas"/>
                <a:sym typeface="Consolas"/>
              </a:rPr>
              <a:t> </a:t>
            </a:r>
            <a:r>
              <a:rPr lang="en-US" sz="1800" b="0">
                <a:solidFill>
                  <a:srgbClr val="7F7F7F"/>
                </a:solidFill>
                <a:latin typeface="Consolas"/>
                <a:ea typeface="Consolas"/>
                <a:cs typeface="Consolas"/>
                <a:sym typeface="Consolas"/>
              </a:rPr>
              <a:t>=</a:t>
            </a:r>
            <a:r>
              <a:rPr lang="en-US" sz="1800" b="0">
                <a:solidFill>
                  <a:srgbClr val="CCCCCC"/>
                </a:solidFill>
                <a:latin typeface="Consolas"/>
                <a:ea typeface="Consolas"/>
                <a:cs typeface="Consolas"/>
                <a:sym typeface="Consolas"/>
              </a:rPr>
              <a:t> </a:t>
            </a:r>
            <a:r>
              <a:rPr lang="en-US" sz="1800" b="0" err="1">
                <a:solidFill>
                  <a:srgbClr val="002060"/>
                </a:solidFill>
                <a:latin typeface="Consolas"/>
                <a:ea typeface="Consolas"/>
                <a:cs typeface="Consolas"/>
                <a:sym typeface="Consolas"/>
              </a:rPr>
              <a:t>io</a:t>
            </a:r>
            <a:r>
              <a:rPr lang="en-US" sz="1800" b="0" err="1">
                <a:solidFill>
                  <a:srgbClr val="CCCCCC"/>
                </a:solidFill>
                <a:latin typeface="Consolas"/>
                <a:ea typeface="Consolas"/>
                <a:cs typeface="Consolas"/>
                <a:sym typeface="Consolas"/>
              </a:rPr>
              <a:t>.</a:t>
            </a:r>
            <a:r>
              <a:rPr lang="en-US" sz="1800" b="0" err="1">
                <a:solidFill>
                  <a:srgbClr val="C00000"/>
                </a:solidFill>
                <a:latin typeface="Consolas"/>
                <a:ea typeface="Consolas"/>
                <a:cs typeface="Consolas"/>
                <a:sym typeface="Consolas"/>
              </a:rPr>
              <a:t>InquireVariable</a:t>
            </a:r>
            <a:r>
              <a:rPr lang="en-US" sz="1800" b="0">
                <a:solidFill>
                  <a:srgbClr val="7F7F7F"/>
                </a:solidFill>
                <a:latin typeface="Consolas"/>
                <a:ea typeface="Consolas"/>
                <a:cs typeface="Consolas"/>
                <a:sym typeface="Consolas"/>
              </a:rPr>
              <a:t>&lt;</a:t>
            </a:r>
            <a:r>
              <a:rPr lang="en-US" sz="1800" b="0">
                <a:solidFill>
                  <a:srgbClr val="569CD6"/>
                </a:solidFill>
                <a:latin typeface="Consolas"/>
                <a:ea typeface="Consolas"/>
                <a:cs typeface="Consolas"/>
                <a:sym typeface="Consolas"/>
              </a:rPr>
              <a:t>double</a:t>
            </a:r>
            <a:r>
              <a:rPr lang="en-US" sz="1800" b="0">
                <a:solidFill>
                  <a:srgbClr val="7F7F7F"/>
                </a:solidFill>
                <a:latin typeface="Consolas"/>
                <a:ea typeface="Consolas"/>
                <a:cs typeface="Consolas"/>
                <a:sym typeface="Consolas"/>
              </a:rPr>
              <a:t>&gt;(</a:t>
            </a:r>
            <a:r>
              <a:rPr lang="en-US" sz="1800" b="0">
                <a:solidFill>
                  <a:srgbClr val="CE9178"/>
                </a:solidFill>
                <a:latin typeface="Consolas"/>
                <a:ea typeface="Consolas"/>
                <a:cs typeface="Consolas"/>
                <a:sym typeface="Consolas"/>
              </a:rPr>
              <a:t>"global2d"</a:t>
            </a:r>
            <a:r>
              <a:rPr lang="en-US" sz="1800" b="0">
                <a:solidFill>
                  <a:srgbClr val="7F7F7F"/>
                </a:solidFill>
                <a:latin typeface="Consolas"/>
                <a:ea typeface="Consolas"/>
                <a:cs typeface="Consolas"/>
                <a:sym typeface="Consolas"/>
              </a:rPr>
              <a:t>);</a:t>
            </a:r>
            <a:endParaRPr/>
          </a:p>
          <a:p>
            <a:pPr marL="0" lvl="0" indent="0" algn="l" rtl="0">
              <a:lnSpc>
                <a:spcPct val="110000"/>
              </a:lnSpc>
              <a:spcBef>
                <a:spcPts val="60"/>
              </a:spcBef>
              <a:spcAft>
                <a:spcPts val="0"/>
              </a:spcAft>
              <a:buClr>
                <a:srgbClr val="4EC9B0"/>
              </a:buClr>
              <a:buSzPts val="1800"/>
              <a:buNone/>
            </a:pPr>
            <a:r>
              <a:rPr lang="en-US" sz="1800" b="0">
                <a:solidFill>
                  <a:srgbClr val="4EC9B0"/>
                </a:solidFill>
                <a:latin typeface="Consolas"/>
                <a:ea typeface="Consolas"/>
                <a:cs typeface="Consolas"/>
                <a:sym typeface="Consolas"/>
              </a:rPr>
              <a:t>std</a:t>
            </a:r>
            <a:r>
              <a:rPr lang="en-US" sz="1800" b="0">
                <a:solidFill>
                  <a:srgbClr val="CCCCCC"/>
                </a:solidFill>
                <a:latin typeface="Consolas"/>
                <a:ea typeface="Consolas"/>
                <a:cs typeface="Consolas"/>
                <a:sym typeface="Consolas"/>
              </a:rPr>
              <a:t>::</a:t>
            </a:r>
            <a:r>
              <a:rPr lang="en-US" sz="1800" b="0">
                <a:solidFill>
                  <a:srgbClr val="4EC9B0"/>
                </a:solidFill>
                <a:latin typeface="Consolas"/>
                <a:ea typeface="Consolas"/>
                <a:cs typeface="Consolas"/>
                <a:sym typeface="Consolas"/>
              </a:rPr>
              <a:t>vector</a:t>
            </a:r>
            <a:r>
              <a:rPr lang="en-US" sz="1800" b="0">
                <a:solidFill>
                  <a:srgbClr val="7F7F7F"/>
                </a:solidFill>
                <a:latin typeface="Consolas"/>
                <a:ea typeface="Consolas"/>
                <a:cs typeface="Consolas"/>
                <a:sym typeface="Consolas"/>
              </a:rPr>
              <a:t>&lt;</a:t>
            </a:r>
            <a:r>
              <a:rPr lang="en-US" sz="1800" b="0">
                <a:solidFill>
                  <a:srgbClr val="569CD6"/>
                </a:solidFill>
                <a:latin typeface="Consolas"/>
                <a:ea typeface="Consolas"/>
                <a:cs typeface="Consolas"/>
                <a:sym typeface="Consolas"/>
              </a:rPr>
              <a:t>double</a:t>
            </a:r>
            <a:r>
              <a:rPr lang="en-US" sz="1800" b="0">
                <a:solidFill>
                  <a:srgbClr val="7F7F7F"/>
                </a:solidFill>
                <a:latin typeface="Consolas"/>
                <a:ea typeface="Consolas"/>
                <a:cs typeface="Consolas"/>
                <a:sym typeface="Consolas"/>
              </a:rPr>
              <a:t>&gt;</a:t>
            </a:r>
            <a:r>
              <a:rPr lang="en-US" sz="1800" b="0">
                <a:solidFill>
                  <a:srgbClr val="CCCCCC"/>
                </a:solidFill>
                <a:latin typeface="Consolas"/>
                <a:ea typeface="Consolas"/>
                <a:cs typeface="Consolas"/>
                <a:sym typeface="Consolas"/>
              </a:rPr>
              <a:t> </a:t>
            </a:r>
            <a:r>
              <a:rPr lang="en-US" sz="1800" b="0">
                <a:solidFill>
                  <a:srgbClr val="002060"/>
                </a:solidFill>
                <a:latin typeface="Consolas"/>
                <a:ea typeface="Consolas"/>
                <a:cs typeface="Consolas"/>
                <a:sym typeface="Consolas"/>
              </a:rPr>
              <a:t>global2D</a:t>
            </a:r>
            <a:r>
              <a:rPr lang="en-US" sz="1800" b="0">
                <a:solidFill>
                  <a:srgbClr val="7F7F7F"/>
                </a:solidFill>
                <a:latin typeface="Consolas"/>
                <a:ea typeface="Consolas"/>
                <a:cs typeface="Consolas"/>
                <a:sym typeface="Consolas"/>
              </a:rPr>
              <a:t>;         // e.g. 100x100 2D array</a:t>
            </a:r>
            <a:endParaRPr/>
          </a:p>
          <a:p>
            <a:pPr marL="0" lvl="0" indent="0" algn="l" rtl="0">
              <a:lnSpc>
                <a:spcPct val="100000"/>
              </a:lnSpc>
              <a:spcBef>
                <a:spcPts val="60"/>
              </a:spcBef>
              <a:spcAft>
                <a:spcPts val="0"/>
              </a:spcAft>
              <a:buClr>
                <a:schemeClr val="dk1"/>
              </a:buClr>
              <a:buSzPts val="1800"/>
              <a:buNone/>
            </a:pPr>
            <a:endParaRPr sz="1800" b="0">
              <a:solidFill>
                <a:srgbClr val="569CD6"/>
              </a:solidFill>
              <a:latin typeface="Consolas"/>
              <a:ea typeface="Consolas"/>
              <a:cs typeface="Consolas"/>
              <a:sym typeface="Consolas"/>
            </a:endParaRPr>
          </a:p>
          <a:p>
            <a:pPr marL="0" lvl="0" indent="0" algn="l" rtl="0">
              <a:lnSpc>
                <a:spcPct val="110000"/>
              </a:lnSpc>
              <a:spcBef>
                <a:spcPts val="60"/>
              </a:spcBef>
              <a:spcAft>
                <a:spcPts val="0"/>
              </a:spcAft>
              <a:buClr>
                <a:srgbClr val="4EC9B0"/>
              </a:buClr>
              <a:buSzPts val="1800"/>
              <a:buNone/>
            </a:pPr>
            <a:r>
              <a:rPr lang="en-US" sz="1800" b="1">
                <a:solidFill>
                  <a:srgbClr val="4EC9B0"/>
                </a:solidFill>
                <a:latin typeface="Consolas"/>
                <a:ea typeface="Consolas"/>
                <a:cs typeface="Consolas"/>
                <a:sym typeface="Consolas"/>
              </a:rPr>
              <a:t>adios2::Accuracy </a:t>
            </a:r>
            <a:r>
              <a:rPr lang="en-US" sz="1800" b="0" err="1">
                <a:solidFill>
                  <a:srgbClr val="002060"/>
                </a:solidFill>
                <a:latin typeface="Consolas"/>
                <a:ea typeface="Consolas"/>
                <a:cs typeface="Consolas"/>
                <a:sym typeface="Consolas"/>
              </a:rPr>
              <a:t>requestedAccuracy</a:t>
            </a:r>
            <a:r>
              <a:rPr lang="en-US" sz="1800" b="0">
                <a:solidFill>
                  <a:srgbClr val="CCCCCC"/>
                </a:solidFill>
                <a:latin typeface="Consolas"/>
                <a:ea typeface="Consolas"/>
                <a:cs typeface="Consolas"/>
                <a:sym typeface="Consolas"/>
              </a:rPr>
              <a:t> </a:t>
            </a:r>
            <a:r>
              <a:rPr lang="en-US" sz="1800" b="0">
                <a:solidFill>
                  <a:srgbClr val="7F7F7F"/>
                </a:solidFill>
                <a:latin typeface="Consolas"/>
                <a:ea typeface="Consolas"/>
                <a:cs typeface="Consolas"/>
                <a:sym typeface="Consolas"/>
              </a:rPr>
              <a:t>= {0.1, </a:t>
            </a:r>
            <a:r>
              <a:rPr lang="en-US" sz="1800">
                <a:solidFill>
                  <a:srgbClr val="4EC9B0"/>
                </a:solidFill>
                <a:latin typeface="Consolas"/>
                <a:ea typeface="Consolas"/>
                <a:cs typeface="Consolas"/>
                <a:sym typeface="Consolas"/>
              </a:rPr>
              <a:t>adios2::</a:t>
            </a:r>
            <a:r>
              <a:rPr lang="en-US" sz="1800" err="1">
                <a:solidFill>
                  <a:srgbClr val="4EC9B0"/>
                </a:solidFill>
                <a:latin typeface="Consolas"/>
                <a:ea typeface="Consolas"/>
                <a:cs typeface="Consolas"/>
                <a:sym typeface="Consolas"/>
              </a:rPr>
              <a:t>Linf_norm</a:t>
            </a:r>
            <a:r>
              <a:rPr lang="en-US" sz="1800" b="0">
                <a:solidFill>
                  <a:srgbClr val="7F7F7F"/>
                </a:solidFill>
                <a:latin typeface="Consolas"/>
                <a:ea typeface="Consolas"/>
                <a:cs typeface="Consolas"/>
                <a:sym typeface="Consolas"/>
              </a:rPr>
              <a:t>, false};</a:t>
            </a:r>
            <a:endParaRPr/>
          </a:p>
          <a:p>
            <a:pPr marL="0" lvl="0" indent="0" algn="l" rtl="0">
              <a:lnSpc>
                <a:spcPct val="110000"/>
              </a:lnSpc>
              <a:spcBef>
                <a:spcPts val="60"/>
              </a:spcBef>
              <a:spcAft>
                <a:spcPts val="0"/>
              </a:spcAft>
              <a:buClr>
                <a:srgbClr val="002060"/>
              </a:buClr>
              <a:buSzPts val="1800"/>
              <a:buNone/>
            </a:pPr>
            <a:r>
              <a:rPr lang="en-US" sz="1800" b="0">
                <a:solidFill>
                  <a:srgbClr val="002060"/>
                </a:solidFill>
                <a:latin typeface="Consolas"/>
                <a:ea typeface="Consolas"/>
                <a:cs typeface="Consolas"/>
                <a:sym typeface="Consolas"/>
              </a:rPr>
              <a:t>varGlobal2D</a:t>
            </a:r>
            <a:r>
              <a:rPr lang="en-US" sz="1800" b="0">
                <a:solidFill>
                  <a:srgbClr val="7F7F7F"/>
                </a:solidFill>
                <a:latin typeface="Consolas"/>
                <a:ea typeface="Consolas"/>
                <a:cs typeface="Consolas"/>
                <a:sym typeface="Consolas"/>
              </a:rPr>
              <a:t>.</a:t>
            </a:r>
            <a:r>
              <a:rPr lang="en-US" sz="1800" b="1">
                <a:solidFill>
                  <a:srgbClr val="C00000"/>
                </a:solidFill>
                <a:latin typeface="Consolas"/>
                <a:ea typeface="Consolas"/>
                <a:cs typeface="Consolas"/>
                <a:sym typeface="Consolas"/>
              </a:rPr>
              <a:t>SetAccuracy</a:t>
            </a:r>
            <a:r>
              <a:rPr lang="en-US" sz="1800" b="0">
                <a:solidFill>
                  <a:srgbClr val="7F7F7F"/>
                </a:solidFill>
                <a:latin typeface="Consolas"/>
                <a:ea typeface="Consolas"/>
                <a:cs typeface="Consolas"/>
                <a:sym typeface="Consolas"/>
              </a:rPr>
              <a:t>(</a:t>
            </a:r>
            <a:r>
              <a:rPr lang="en-US" sz="1800" b="0" err="1">
                <a:solidFill>
                  <a:srgbClr val="002060"/>
                </a:solidFill>
                <a:latin typeface="Consolas"/>
                <a:ea typeface="Consolas"/>
                <a:cs typeface="Consolas"/>
                <a:sym typeface="Consolas"/>
              </a:rPr>
              <a:t>requestedAccuracy</a:t>
            </a:r>
            <a:r>
              <a:rPr lang="en-US" sz="1800" b="0">
                <a:solidFill>
                  <a:srgbClr val="7F7F7F"/>
                </a:solidFill>
                <a:latin typeface="Consolas"/>
                <a:ea typeface="Consolas"/>
                <a:cs typeface="Consolas"/>
                <a:sym typeface="Consolas"/>
              </a:rPr>
              <a:t>);</a:t>
            </a:r>
            <a:br>
              <a:rPr lang="en-US" sz="1800" b="0">
                <a:solidFill>
                  <a:srgbClr val="CCCCCC"/>
                </a:solidFill>
                <a:latin typeface="Consolas"/>
                <a:ea typeface="Consolas"/>
                <a:cs typeface="Consolas"/>
                <a:sym typeface="Consolas"/>
              </a:rPr>
            </a:br>
            <a:endParaRPr sz="1800" b="0">
              <a:solidFill>
                <a:srgbClr val="002060"/>
              </a:solidFill>
              <a:latin typeface="Consolas"/>
              <a:ea typeface="Consolas"/>
              <a:cs typeface="Consolas"/>
              <a:sym typeface="Consolas"/>
            </a:endParaRPr>
          </a:p>
          <a:p>
            <a:pPr marL="0" lvl="0" indent="0" algn="l" rtl="0">
              <a:lnSpc>
                <a:spcPct val="110000"/>
              </a:lnSpc>
              <a:spcBef>
                <a:spcPts val="60"/>
              </a:spcBef>
              <a:spcAft>
                <a:spcPts val="0"/>
              </a:spcAft>
              <a:buClr>
                <a:srgbClr val="002060"/>
              </a:buClr>
              <a:buSzPts val="1800"/>
              <a:buNone/>
            </a:pPr>
            <a:r>
              <a:rPr lang="en-US" sz="1800" b="0" err="1">
                <a:solidFill>
                  <a:srgbClr val="002060"/>
                </a:solidFill>
                <a:latin typeface="Consolas"/>
                <a:ea typeface="Consolas"/>
                <a:cs typeface="Consolas"/>
                <a:sym typeface="Consolas"/>
              </a:rPr>
              <a:t>reader</a:t>
            </a:r>
            <a:r>
              <a:rPr lang="en-US" sz="1800" b="0" err="1">
                <a:solidFill>
                  <a:srgbClr val="7F7F7F"/>
                </a:solidFill>
                <a:latin typeface="Consolas"/>
                <a:ea typeface="Consolas"/>
                <a:cs typeface="Consolas"/>
                <a:sym typeface="Consolas"/>
              </a:rPr>
              <a:t>.</a:t>
            </a:r>
            <a:r>
              <a:rPr lang="en-US" sz="1800" b="0" err="1">
                <a:solidFill>
                  <a:srgbClr val="C00000"/>
                </a:solidFill>
                <a:latin typeface="Consolas"/>
                <a:ea typeface="Consolas"/>
                <a:cs typeface="Consolas"/>
                <a:sym typeface="Consolas"/>
              </a:rPr>
              <a:t>Get</a:t>
            </a:r>
            <a:r>
              <a:rPr lang="en-US" sz="1800" b="0">
                <a:solidFill>
                  <a:srgbClr val="7F7F7F"/>
                </a:solidFill>
                <a:latin typeface="Consolas"/>
                <a:ea typeface="Consolas"/>
                <a:cs typeface="Consolas"/>
                <a:sym typeface="Consolas"/>
              </a:rPr>
              <a:t>(</a:t>
            </a:r>
            <a:r>
              <a:rPr lang="en-US" sz="1800" b="0">
                <a:solidFill>
                  <a:srgbClr val="002060"/>
                </a:solidFill>
                <a:latin typeface="Consolas"/>
                <a:ea typeface="Consolas"/>
                <a:cs typeface="Consolas"/>
                <a:sym typeface="Consolas"/>
              </a:rPr>
              <a:t>varGlobal2D, global2D</a:t>
            </a:r>
            <a:r>
              <a:rPr lang="en-US" sz="1800" b="0">
                <a:solidFill>
                  <a:srgbClr val="7F7F7F"/>
                </a:solidFill>
                <a:latin typeface="Consolas"/>
                <a:ea typeface="Consolas"/>
                <a:cs typeface="Consolas"/>
                <a:sym typeface="Consolas"/>
              </a:rPr>
              <a:t>);</a:t>
            </a:r>
            <a:endParaRPr/>
          </a:p>
          <a:p>
            <a:pPr marL="0" lvl="0" indent="0" algn="l" rtl="0">
              <a:lnSpc>
                <a:spcPct val="110000"/>
              </a:lnSpc>
              <a:spcBef>
                <a:spcPts val="60"/>
              </a:spcBef>
              <a:spcAft>
                <a:spcPts val="0"/>
              </a:spcAft>
              <a:buClr>
                <a:schemeClr val="dk1"/>
              </a:buClr>
              <a:buSzPts val="1800"/>
              <a:buNone/>
            </a:pPr>
            <a:endParaRPr sz="1800" b="0">
              <a:solidFill>
                <a:srgbClr val="7F7F7F"/>
              </a:solidFill>
              <a:latin typeface="Consolas"/>
              <a:ea typeface="Consolas"/>
              <a:cs typeface="Consolas"/>
              <a:sym typeface="Consolas"/>
            </a:endParaRPr>
          </a:p>
          <a:p>
            <a:pPr marL="0" lvl="0" indent="0" algn="l" rtl="0">
              <a:lnSpc>
                <a:spcPct val="110000"/>
              </a:lnSpc>
              <a:spcBef>
                <a:spcPts val="60"/>
              </a:spcBef>
              <a:spcAft>
                <a:spcPts val="0"/>
              </a:spcAft>
              <a:buClr>
                <a:srgbClr val="4EC9B0"/>
              </a:buClr>
              <a:buSzPts val="1800"/>
              <a:buNone/>
            </a:pPr>
            <a:r>
              <a:rPr lang="en-US" sz="1800" b="1">
                <a:solidFill>
                  <a:srgbClr val="4EC9B0"/>
                </a:solidFill>
                <a:latin typeface="Consolas"/>
                <a:ea typeface="Consolas"/>
                <a:cs typeface="Consolas"/>
                <a:sym typeface="Consolas"/>
              </a:rPr>
              <a:t>adios2::Accuracy </a:t>
            </a:r>
            <a:r>
              <a:rPr lang="en-US" sz="1800" b="0" err="1">
                <a:solidFill>
                  <a:srgbClr val="002060"/>
                </a:solidFill>
                <a:latin typeface="Consolas"/>
                <a:ea typeface="Consolas"/>
                <a:cs typeface="Consolas"/>
                <a:sym typeface="Consolas"/>
              </a:rPr>
              <a:t>actualAccuracy</a:t>
            </a:r>
            <a:r>
              <a:rPr lang="en-US" sz="1800" b="0">
                <a:solidFill>
                  <a:srgbClr val="002060"/>
                </a:solidFill>
                <a:latin typeface="Consolas"/>
                <a:ea typeface="Consolas"/>
                <a:cs typeface="Consolas"/>
                <a:sym typeface="Consolas"/>
              </a:rPr>
              <a:t> = varGlobal2D.</a:t>
            </a:r>
            <a:r>
              <a:rPr lang="en-US" sz="1800" b="1">
                <a:solidFill>
                  <a:srgbClr val="C00000"/>
                </a:solidFill>
                <a:latin typeface="Consolas"/>
                <a:ea typeface="Consolas"/>
                <a:cs typeface="Consolas"/>
                <a:sym typeface="Consolas"/>
              </a:rPr>
              <a:t>GetAccuracy</a:t>
            </a:r>
            <a:r>
              <a:rPr lang="en-US" sz="1800" b="0">
                <a:solidFill>
                  <a:srgbClr val="7F7F7F"/>
                </a:solidFill>
                <a:latin typeface="Consolas"/>
                <a:ea typeface="Consolas"/>
                <a:cs typeface="Consolas"/>
                <a:sym typeface="Consolas"/>
              </a:rPr>
              <a:t>()</a:t>
            </a:r>
            <a:r>
              <a:rPr lang="en-US" sz="1800" b="0">
                <a:solidFill>
                  <a:srgbClr val="002060"/>
                </a:solidFill>
                <a:latin typeface="Consolas"/>
                <a:ea typeface="Consolas"/>
                <a:cs typeface="Consolas"/>
                <a:sym typeface="Consolas"/>
              </a:rPr>
              <a:t>;</a:t>
            </a:r>
            <a:endParaRPr sz="1800" b="0">
              <a:solidFill>
                <a:srgbClr val="CCCCCC"/>
              </a:solidFill>
              <a:latin typeface="Consolas"/>
              <a:ea typeface="Consolas"/>
              <a:cs typeface="Consolas"/>
              <a:sym typeface="Consolas"/>
            </a:endParaRPr>
          </a:p>
          <a:p>
            <a:pPr marL="0" lvl="0" indent="0" algn="l" rtl="0">
              <a:lnSpc>
                <a:spcPct val="90000"/>
              </a:lnSpc>
              <a:spcBef>
                <a:spcPts val="1260"/>
              </a:spcBef>
              <a:spcAft>
                <a:spcPts val="0"/>
              </a:spcAft>
              <a:buClr>
                <a:schemeClr val="dk1"/>
              </a:buClr>
              <a:buSzPts val="2200"/>
              <a:buNone/>
            </a:pPr>
            <a:endParaRPr/>
          </a:p>
        </p:txBody>
      </p:sp>
      <p:sp>
        <p:nvSpPr>
          <p:cNvPr id="679" name="Google Shape;679;p5"/>
          <p:cNvSpPr txBox="1"/>
          <p:nvPr/>
        </p:nvSpPr>
        <p:spPr>
          <a:xfrm>
            <a:off x="5467527" y="5436648"/>
            <a:ext cx="5948620" cy="1329912"/>
          </a:xfrm>
          <a:prstGeom prst="rect">
            <a:avLst/>
          </a:prstGeom>
          <a:noFill/>
          <a:ln>
            <a:noFill/>
          </a:ln>
        </p:spPr>
        <p:txBody>
          <a:bodyPr spcFirstLastPara="1" wrap="square" lIns="91425" tIns="45700" rIns="91425" bIns="45700" anchor="t" anchorCtr="0">
            <a:normAutofit/>
          </a:bodyPr>
          <a:lstStyle/>
          <a:p>
            <a:pPr marL="0" marR="0" lvl="0" indent="0" algn="l" rtl="0">
              <a:lnSpc>
                <a:spcPct val="110000"/>
              </a:lnSpc>
              <a:spcBef>
                <a:spcPts val="0"/>
              </a:spcBef>
              <a:spcAft>
                <a:spcPts val="0"/>
              </a:spcAft>
              <a:buClr>
                <a:srgbClr val="FFFF00"/>
              </a:buClr>
              <a:buSzPts val="1620"/>
              <a:buFont typeface="Arial"/>
              <a:buNone/>
            </a:pPr>
            <a:r>
              <a:rPr lang="en-US" sz="1800">
                <a:solidFill>
                  <a:srgbClr val="569CD6"/>
                </a:solidFill>
                <a:latin typeface="Consolas"/>
                <a:ea typeface="Consolas"/>
                <a:cs typeface="Consolas"/>
                <a:sym typeface="Consolas"/>
              </a:rPr>
              <a:t># Python</a:t>
            </a:r>
            <a:endParaRPr>
              <a:latin typeface="Roboto" panose="02000000000000000000" pitchFamily="2" charset="0"/>
              <a:ea typeface="Roboto" panose="02000000000000000000" pitchFamily="2" charset="0"/>
            </a:endParaRPr>
          </a:p>
          <a:p>
            <a:pPr marL="0" marR="0" lvl="0" indent="0" algn="l" rtl="0">
              <a:lnSpc>
                <a:spcPct val="110000"/>
              </a:lnSpc>
              <a:spcBef>
                <a:spcPts val="0"/>
              </a:spcBef>
              <a:spcAft>
                <a:spcPts val="0"/>
              </a:spcAft>
              <a:buClr>
                <a:srgbClr val="FFFF00"/>
              </a:buClr>
              <a:buSzPts val="1620"/>
              <a:buFont typeface="Arial"/>
              <a:buNone/>
            </a:pPr>
            <a:r>
              <a:rPr lang="en-US" sz="1800">
                <a:solidFill>
                  <a:srgbClr val="569CD6"/>
                </a:solidFill>
                <a:latin typeface="Consolas"/>
                <a:ea typeface="Consolas"/>
                <a:cs typeface="Consolas"/>
                <a:sym typeface="Consolas"/>
              </a:rPr>
              <a:t>accuracy = adios2.Accuracy(0.1, 0.0, False)</a:t>
            </a:r>
            <a:r>
              <a:rPr lang="en-US" sz="1800">
                <a:solidFill>
                  <a:srgbClr val="7F7F7F"/>
                </a:solidFill>
                <a:latin typeface="Consolas"/>
                <a:ea typeface="Consolas"/>
                <a:cs typeface="Consolas"/>
                <a:sym typeface="Consolas"/>
              </a:rPr>
              <a:t>;</a:t>
            </a:r>
            <a:endParaRPr>
              <a:latin typeface="Roboto" panose="02000000000000000000" pitchFamily="2" charset="0"/>
              <a:ea typeface="Roboto" panose="02000000000000000000" pitchFamily="2" charset="0"/>
            </a:endParaRPr>
          </a:p>
          <a:p>
            <a:pPr marL="0" marR="0" lvl="0" indent="0" algn="l" rtl="0">
              <a:lnSpc>
                <a:spcPct val="100000"/>
              </a:lnSpc>
              <a:spcBef>
                <a:spcPts val="0"/>
              </a:spcBef>
              <a:spcAft>
                <a:spcPts val="0"/>
              </a:spcAft>
              <a:buClr>
                <a:srgbClr val="FFFF00"/>
              </a:buClr>
              <a:buSzPts val="1620"/>
              <a:buFont typeface="Arial"/>
              <a:buNone/>
            </a:pPr>
            <a:r>
              <a:rPr lang="en-US" sz="1800" err="1">
                <a:solidFill>
                  <a:srgbClr val="569CD6"/>
                </a:solidFill>
                <a:latin typeface="Consolas"/>
                <a:ea typeface="Consolas"/>
                <a:cs typeface="Consolas"/>
                <a:sym typeface="Consolas"/>
              </a:rPr>
              <a:t>var.SetAccuracy</a:t>
            </a:r>
            <a:r>
              <a:rPr lang="en-US" sz="1800">
                <a:solidFill>
                  <a:srgbClr val="569CD6"/>
                </a:solidFill>
                <a:latin typeface="Consolas"/>
                <a:ea typeface="Consolas"/>
                <a:cs typeface="Consolas"/>
                <a:sym typeface="Consolas"/>
              </a:rPr>
              <a:t>(accuracy)</a:t>
            </a:r>
            <a:endParaRPr>
              <a:latin typeface="Roboto" panose="02000000000000000000" pitchFamily="2" charset="0"/>
              <a:ea typeface="Roboto" panose="02000000000000000000" pitchFamily="2" charset="0"/>
            </a:endParaRPr>
          </a:p>
          <a:p>
            <a:pPr marL="0" marR="0" lvl="0" indent="0" algn="l" rtl="0">
              <a:lnSpc>
                <a:spcPct val="100000"/>
              </a:lnSpc>
              <a:spcBef>
                <a:spcPts val="0"/>
              </a:spcBef>
              <a:spcAft>
                <a:spcPts val="0"/>
              </a:spcAft>
              <a:buClr>
                <a:srgbClr val="FFFF00"/>
              </a:buClr>
              <a:buSzPts val="1620"/>
              <a:buFont typeface="Arial"/>
              <a:buNone/>
            </a:pPr>
            <a:r>
              <a:rPr lang="en-US" sz="1800">
                <a:solidFill>
                  <a:srgbClr val="569CD6"/>
                </a:solidFill>
                <a:latin typeface="Consolas"/>
                <a:ea typeface="Consolas"/>
                <a:cs typeface="Consolas"/>
                <a:sym typeface="Consolas"/>
              </a:rPr>
              <a:t>data = </a:t>
            </a:r>
            <a:r>
              <a:rPr lang="en-US" sz="1800" err="1">
                <a:solidFill>
                  <a:srgbClr val="569CD6"/>
                </a:solidFill>
                <a:latin typeface="Consolas"/>
                <a:ea typeface="Consolas"/>
                <a:cs typeface="Consolas"/>
                <a:sym typeface="Consolas"/>
              </a:rPr>
              <a:t>reader.read</a:t>
            </a:r>
            <a:r>
              <a:rPr lang="en-US" sz="1800">
                <a:solidFill>
                  <a:srgbClr val="569CD6"/>
                </a:solidFill>
                <a:latin typeface="Consolas"/>
                <a:ea typeface="Consolas"/>
                <a:cs typeface="Consolas"/>
                <a:sym typeface="Consolas"/>
              </a:rPr>
              <a:t>(var)</a:t>
            </a:r>
            <a:endParaRPr>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845811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68">
          <a:extLst>
            <a:ext uri="{FF2B5EF4-FFF2-40B4-BE49-F238E27FC236}">
              <a16:creationId xmlns:a16="http://schemas.microsoft.com/office/drawing/2014/main" id="{EA1F86E1-1D3A-F04D-3A7E-2481BC6C0C6C}"/>
            </a:ext>
          </a:extLst>
        </p:cNvPr>
        <p:cNvGrpSpPr/>
        <p:nvPr/>
      </p:nvGrpSpPr>
      <p:grpSpPr>
        <a:xfrm>
          <a:off x="0" y="0"/>
          <a:ext cx="0" cy="0"/>
          <a:chOff x="0" y="0"/>
          <a:chExt cx="0" cy="0"/>
        </a:xfrm>
      </p:grpSpPr>
      <p:sp>
        <p:nvSpPr>
          <p:cNvPr id="669" name="Google Shape;669;p4">
            <a:extLst>
              <a:ext uri="{FF2B5EF4-FFF2-40B4-BE49-F238E27FC236}">
                <a16:creationId xmlns:a16="http://schemas.microsoft.com/office/drawing/2014/main" id="{69E61C37-012C-8562-092D-E7987C6D1DC4}"/>
              </a:ext>
            </a:extLst>
          </p:cNvPr>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Integrate monitoring and scheduling to optimally replicate NRT workflows with varying accuracy levels</a:t>
            </a:r>
          </a:p>
        </p:txBody>
      </p:sp>
    </p:spTree>
    <p:extLst>
      <p:ext uri="{BB962C8B-B14F-4D97-AF65-F5344CB8AC3E}">
        <p14:creationId xmlns:p14="http://schemas.microsoft.com/office/powerpoint/2010/main" val="928260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5F825A-972A-807E-4088-8744940602ED}"/>
              </a:ext>
            </a:extLst>
          </p:cNvPr>
          <p:cNvSpPr>
            <a:spLocks noGrp="1"/>
          </p:cNvSpPr>
          <p:nvPr>
            <p:ph type="title"/>
          </p:nvPr>
        </p:nvSpPr>
        <p:spPr>
          <a:xfrm>
            <a:off x="314692" y="167772"/>
            <a:ext cx="11492432" cy="483491"/>
          </a:xfrm>
        </p:spPr>
        <p:txBody>
          <a:bodyPr/>
          <a:lstStyle/>
          <a:p>
            <a:r>
              <a:rPr lang="en-US"/>
              <a:t>Integrating the infrastructure</a:t>
            </a:r>
          </a:p>
        </p:txBody>
      </p:sp>
      <p:sp>
        <p:nvSpPr>
          <p:cNvPr id="5" name="Text Placeholder 4">
            <a:extLst>
              <a:ext uri="{FF2B5EF4-FFF2-40B4-BE49-F238E27FC236}">
                <a16:creationId xmlns:a16="http://schemas.microsoft.com/office/drawing/2014/main" id="{0F2BA401-D3A0-E571-5E63-A58B0AA91ED6}"/>
              </a:ext>
            </a:extLst>
          </p:cNvPr>
          <p:cNvSpPr>
            <a:spLocks noGrp="1"/>
          </p:cNvSpPr>
          <p:nvPr>
            <p:ph type="body" idx="1"/>
          </p:nvPr>
        </p:nvSpPr>
        <p:spPr>
          <a:xfrm>
            <a:off x="314692" y="809145"/>
            <a:ext cx="11492432" cy="5078309"/>
          </a:xfrm>
        </p:spPr>
        <p:txBody>
          <a:bodyPr>
            <a:normAutofit lnSpcReduction="10000"/>
          </a:bodyPr>
          <a:lstStyle/>
          <a:p>
            <a:pPr marL="514350" indent="-285750">
              <a:buFont typeface="Arial" panose="020B0604020202020204" pitchFamily="34" charset="0"/>
              <a:buChar char="•"/>
            </a:pPr>
            <a:r>
              <a:rPr lang="en-US"/>
              <a:t>Our workflow components are currently being tested with data from a CFD simulation, XCOMPAT3D, to ensure that we have a controlled environment  </a:t>
            </a:r>
          </a:p>
          <a:p>
            <a:pPr marL="971550" lvl="1" indent="-285750">
              <a:buFont typeface="Arial" panose="020B0604020202020204" pitchFamily="34" charset="0"/>
              <a:buChar char="•"/>
            </a:pPr>
            <a:r>
              <a:rPr lang="en-US"/>
              <a:t>Every output physics-step is approximately 100 </a:t>
            </a:r>
            <a:r>
              <a:rPr lang="en-US" err="1"/>
              <a:t>wallclock</a:t>
            </a:r>
            <a:r>
              <a:rPr lang="en-US"/>
              <a:t> seconds</a:t>
            </a:r>
          </a:p>
          <a:p>
            <a:pPr marL="971550" lvl="1" indent="-285750">
              <a:buFont typeface="Arial" panose="020B0604020202020204" pitchFamily="34" charset="0"/>
              <a:buChar char="•"/>
            </a:pPr>
            <a:r>
              <a:rPr lang="en-US"/>
              <a:t>The workflow consists of multiple analysis and visualization steps</a:t>
            </a:r>
            <a:endParaRPr lang="en-US" b="1">
              <a:solidFill>
                <a:srgbClr val="FF0000"/>
              </a:solidFill>
            </a:endParaRPr>
          </a:p>
          <a:p>
            <a:pPr marL="514350" indent="-285750">
              <a:buFont typeface="Arial" panose="020B0604020202020204" pitchFamily="34" charset="0"/>
              <a:buChar char="•"/>
            </a:pPr>
            <a:r>
              <a:rPr lang="en-US"/>
              <a:t>We will consider an execution infrastructure composed of multiple machines</a:t>
            </a:r>
          </a:p>
          <a:p>
            <a:pPr marL="971550" lvl="1" indent="-285750">
              <a:buFont typeface="Arial" panose="020B0604020202020204" pitchFamily="34" charset="0"/>
              <a:buChar char="•"/>
            </a:pPr>
            <a:r>
              <a:rPr lang="en-US"/>
              <a:t>Frontier, Andes (analysis and visualization cluster @ ORNL), desktop computer, and remote machines</a:t>
            </a:r>
          </a:p>
          <a:p>
            <a:pPr marL="514350" indent="-285750">
              <a:buFont typeface="Arial" panose="020B0604020202020204" pitchFamily="34" charset="0"/>
              <a:buChar char="•"/>
            </a:pPr>
            <a:r>
              <a:rPr lang="en-US"/>
              <a:t>We will develop a generic simulator of execution scenarios </a:t>
            </a:r>
          </a:p>
          <a:p>
            <a:pPr marL="971550" lvl="1" indent="-285750">
              <a:buFont typeface="Arial" panose="020B0604020202020204" pitchFamily="34" charset="0"/>
              <a:buChar char="•"/>
            </a:pPr>
            <a:r>
              <a:rPr lang="en-US"/>
              <a:t>Use it as a basis for the evaluation of allocation and scheduling strategies</a:t>
            </a:r>
          </a:p>
          <a:p>
            <a:pPr marL="1428750" lvl="2" indent="-285750">
              <a:buFont typeface="Arial" panose="020B0604020202020204" pitchFamily="34" charset="0"/>
              <a:buChar char="•"/>
            </a:pPr>
            <a:r>
              <a:rPr lang="en-US"/>
              <a:t>Relying on </a:t>
            </a:r>
            <a:r>
              <a:rPr lang="en-US" err="1"/>
              <a:t>DTLMod</a:t>
            </a:r>
            <a:r>
              <a:rPr lang="en-US"/>
              <a:t>/</a:t>
            </a:r>
            <a:r>
              <a:rPr lang="en-US" err="1"/>
              <a:t>SimGrid</a:t>
            </a:r>
            <a:r>
              <a:rPr lang="en-US"/>
              <a:t> for data transport</a:t>
            </a:r>
          </a:p>
          <a:p>
            <a:pPr marL="971550" lvl="1" indent="-285750">
              <a:spcBef>
                <a:spcPts val="1260"/>
              </a:spcBef>
              <a:buSzPts val="2200"/>
            </a:pPr>
            <a:r>
              <a:rPr lang="en-US"/>
              <a:t>Multiple producers and multiple consumers </a:t>
            </a:r>
            <a:endParaRPr lang="en-US" sz="1400">
              <a:latin typeface="Roboto" panose="02000000000000000000" pitchFamily="2" charset="0"/>
              <a:ea typeface="Roboto" panose="02000000000000000000" pitchFamily="2" charset="0"/>
            </a:endParaRPr>
          </a:p>
          <a:p>
            <a:pPr marL="1428750" lvl="2" indent="-285750">
              <a:spcBef>
                <a:spcPts val="1260"/>
              </a:spcBef>
              <a:buSzPts val="2000"/>
            </a:pPr>
            <a:r>
              <a:rPr lang="en-US"/>
              <a:t>Sequential or parallel, abstract or MPI codes</a:t>
            </a:r>
            <a:endParaRPr lang="en-US" sz="1200">
              <a:latin typeface="Roboto" panose="02000000000000000000" pitchFamily="2" charset="0"/>
              <a:ea typeface="Roboto" panose="02000000000000000000" pitchFamily="2" charset="0"/>
            </a:endParaRPr>
          </a:p>
          <a:p>
            <a:pPr marL="971550" lvl="1" indent="-285750">
              <a:spcBef>
                <a:spcPts val="1260"/>
              </a:spcBef>
              <a:buSzPts val="2200"/>
            </a:pPr>
            <a:r>
              <a:rPr lang="en-US"/>
              <a:t>Different data reduction strategies and </a:t>
            </a:r>
            <a:r>
              <a:rPr lang="en-US" err="1"/>
              <a:t>mutiple</a:t>
            </a:r>
            <a:r>
              <a:rPr lang="en-US"/>
              <a:t> reduced data streams</a:t>
            </a:r>
            <a:endParaRPr lang="en-US" sz="1400">
              <a:latin typeface="Roboto" panose="02000000000000000000" pitchFamily="2" charset="0"/>
              <a:ea typeface="Roboto" panose="02000000000000000000" pitchFamily="2" charset="0"/>
            </a:endParaRPr>
          </a:p>
          <a:p>
            <a:pPr marL="971550" lvl="1" indent="-285750">
              <a:spcBef>
                <a:spcPts val="1260"/>
              </a:spcBef>
              <a:buSzPts val="2000"/>
            </a:pPr>
            <a:r>
              <a:rPr lang="en-US"/>
              <a:t>Execution scenarios described in a JSON file</a:t>
            </a:r>
          </a:p>
          <a:p>
            <a:pPr marL="514350" indent="-285750">
              <a:spcBef>
                <a:spcPts val="1260"/>
              </a:spcBef>
              <a:buSzPts val="2000"/>
              <a:buFont typeface="Arial" panose="020B0604020202020204" pitchFamily="34" charset="0"/>
              <a:buChar char="•"/>
            </a:pPr>
            <a:r>
              <a:rPr lang="en-US">
                <a:latin typeface="Roboto" panose="02000000000000000000" pitchFamily="2" charset="0"/>
                <a:ea typeface="Roboto" panose="02000000000000000000" pitchFamily="2" charset="0"/>
              </a:rPr>
              <a:t>We will design algorithms that generate such execution scenarios and evaluate their respective performance</a:t>
            </a:r>
          </a:p>
          <a:p>
            <a:pPr marL="971550" lvl="1" indent="-285750">
              <a:buFont typeface="Arial" panose="020B0604020202020204" pitchFamily="34" charset="0"/>
              <a:buChar char="•"/>
            </a:pPr>
            <a:endParaRPr lang="en-US" sz="1400"/>
          </a:p>
        </p:txBody>
      </p:sp>
    </p:spTree>
    <p:extLst>
      <p:ext uri="{BB962C8B-B14F-4D97-AF65-F5344CB8AC3E}">
        <p14:creationId xmlns:p14="http://schemas.microsoft.com/office/powerpoint/2010/main" val="4057787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2"/>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Organizational updates</a:t>
            </a:r>
            <a:endParaRPr/>
          </a:p>
        </p:txBody>
      </p:sp>
      <p:sp>
        <p:nvSpPr>
          <p:cNvPr id="652" name="Google Shape;652;p2"/>
          <p:cNvSpPr txBox="1">
            <a:spLocks noGrp="1"/>
          </p:cNvSpPr>
          <p:nvPr>
            <p:ph type="body" idx="1"/>
          </p:nvPr>
        </p:nvSpPr>
        <p:spPr>
          <a:xfrm>
            <a:off x="314692" y="1335025"/>
            <a:ext cx="11315194" cy="4552430"/>
          </a:xfrm>
          <a:prstGeom prst="rect">
            <a:avLst/>
          </a:prstGeom>
          <a:noFill/>
          <a:ln>
            <a:noFill/>
          </a:ln>
        </p:spPr>
        <p:txBody>
          <a:bodyPr spcFirstLastPara="1" wrap="square" lIns="0" tIns="0" rIns="0" bIns="0" anchor="t" anchorCtr="0">
            <a:noAutofit/>
          </a:bodyPr>
          <a:lstStyle/>
          <a:p>
            <a:pPr marL="285750" lvl="0" indent="-273050" algn="l" rtl="0">
              <a:lnSpc>
                <a:spcPct val="90000"/>
              </a:lnSpc>
              <a:spcBef>
                <a:spcPts val="0"/>
              </a:spcBef>
              <a:spcAft>
                <a:spcPts val="0"/>
              </a:spcAft>
              <a:buClr>
                <a:schemeClr val="dk1"/>
              </a:buClr>
              <a:buSzPts val="2200"/>
              <a:buFont typeface="Arial"/>
              <a:buChar char="•"/>
            </a:pPr>
            <a:r>
              <a:rPr lang="en-US" sz="2200"/>
              <a:t>Summer intern developing a simulation—analysis—visualization workflow</a:t>
            </a:r>
            <a:endParaRPr sz="2200"/>
          </a:p>
          <a:p>
            <a:pPr marL="285750" lvl="0" indent="-273050" algn="l" rtl="0">
              <a:lnSpc>
                <a:spcPct val="90000"/>
              </a:lnSpc>
              <a:spcBef>
                <a:spcPts val="1260"/>
              </a:spcBef>
              <a:spcAft>
                <a:spcPts val="0"/>
              </a:spcAft>
              <a:buClr>
                <a:schemeClr val="dk1"/>
              </a:buClr>
              <a:buSzPts val="2200"/>
              <a:buFont typeface="Arial"/>
              <a:buChar char="•"/>
            </a:pPr>
            <a:r>
              <a:rPr lang="en-US" sz="2200"/>
              <a:t>Student </a:t>
            </a:r>
            <a:r>
              <a:rPr lang="en-US" sz="2000"/>
              <a:t> </a:t>
            </a:r>
            <a:r>
              <a:rPr lang="en-US" sz="2000" err="1"/>
              <a:t>V</a:t>
            </a:r>
            <a:r>
              <a:rPr lang="en-US" sz="2000"/>
              <a:t>. Esaulov (3</a:t>
            </a:r>
            <a:r>
              <a:rPr lang="en-US" sz="2000" baseline="30000"/>
              <a:t>rd</a:t>
            </a:r>
            <a:r>
              <a:rPr lang="en-US" sz="2000"/>
              <a:t> year PhD Student)</a:t>
            </a:r>
            <a:r>
              <a:rPr lang="en-US" sz="2200"/>
              <a:t>, hired through Georgia State University, L. Wan</a:t>
            </a:r>
            <a:endParaRPr lang="en-US" sz="2000"/>
          </a:p>
          <a:p>
            <a:pPr marL="742950" lvl="1" indent="-273050">
              <a:spcBef>
                <a:spcPts val="1260"/>
              </a:spcBef>
              <a:buSzPts val="2200"/>
            </a:pPr>
            <a:r>
              <a:rPr lang="en-US" sz="2000"/>
              <a:t>Topic: JANUS + Simulation of resilient NRT workflow executions</a:t>
            </a:r>
            <a:endParaRPr sz="2000"/>
          </a:p>
          <a:p>
            <a:pPr marL="342900" lvl="0" indent="-330200" algn="l" rtl="0">
              <a:lnSpc>
                <a:spcPct val="90000"/>
              </a:lnSpc>
              <a:spcBef>
                <a:spcPts val="1260"/>
              </a:spcBef>
              <a:spcAft>
                <a:spcPts val="0"/>
              </a:spcAft>
              <a:buClr>
                <a:schemeClr val="dk1"/>
              </a:buClr>
              <a:buSzPts val="2200"/>
              <a:buFont typeface="Arial"/>
              <a:buChar char="•"/>
            </a:pPr>
            <a:r>
              <a:rPr lang="en-US" sz="2200"/>
              <a:t>Informal collaboration with University of Hawai`i, </a:t>
            </a:r>
            <a:r>
              <a:rPr lang="en-US" sz="2000"/>
              <a:t>H. Casanova</a:t>
            </a:r>
          </a:p>
          <a:p>
            <a:pPr marL="741600" lvl="1" indent="-330200">
              <a:spcBef>
                <a:spcPts val="1260"/>
              </a:spcBef>
              <a:buSzPts val="2200"/>
            </a:pPr>
            <a:r>
              <a:rPr lang="en-US" sz="2000"/>
              <a:t>Topic: Theoretical study of resilient NRT workflow scheduling</a:t>
            </a:r>
            <a:endParaRPr sz="2000"/>
          </a:p>
          <a:p>
            <a:pPr marL="342900" marR="0" lvl="0" indent="-330200" algn="l" rtl="0">
              <a:lnSpc>
                <a:spcPct val="90000"/>
              </a:lnSpc>
              <a:spcBef>
                <a:spcPts val="1260"/>
              </a:spcBef>
              <a:spcAft>
                <a:spcPts val="0"/>
              </a:spcAft>
              <a:buSzPts val="2200"/>
              <a:buChar char="•"/>
            </a:pPr>
            <a:r>
              <a:rPr lang="en-US" sz="2200"/>
              <a:t>Student being hired through University of Florida L, S. Ranka</a:t>
            </a:r>
            <a:endParaRPr sz="2200"/>
          </a:p>
          <a:p>
            <a:pPr marL="741600" marR="0" lvl="1" indent="-331200" algn="l" rtl="0">
              <a:lnSpc>
                <a:spcPct val="90000"/>
              </a:lnSpc>
              <a:spcBef>
                <a:spcPts val="1260"/>
              </a:spcBef>
              <a:spcAft>
                <a:spcPts val="0"/>
              </a:spcAft>
              <a:buSzPts val="2200"/>
              <a:buChar char="•"/>
            </a:pPr>
            <a:r>
              <a:rPr lang="en-US" sz="2000"/>
              <a:t>Topic: Data Refactoring using a foundation model</a:t>
            </a:r>
            <a:endParaRPr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3"/>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Publication and software updates</a:t>
            </a:r>
            <a:endParaRPr/>
          </a:p>
        </p:txBody>
      </p:sp>
      <p:sp>
        <p:nvSpPr>
          <p:cNvPr id="658" name="Google Shape;658;p3"/>
          <p:cNvSpPr txBox="1">
            <a:spLocks noGrp="1"/>
          </p:cNvSpPr>
          <p:nvPr>
            <p:ph type="body" idx="1"/>
          </p:nvPr>
        </p:nvSpPr>
        <p:spPr>
          <a:xfrm>
            <a:off x="314692" y="1280161"/>
            <a:ext cx="11315194" cy="4607294"/>
          </a:xfrm>
          <a:prstGeom prst="rect">
            <a:avLst/>
          </a:prstGeom>
          <a:noFill/>
          <a:ln>
            <a:noFill/>
          </a:ln>
        </p:spPr>
        <p:txBody>
          <a:bodyPr spcFirstLastPara="1" wrap="square" lIns="0" tIns="0" rIns="0" bIns="0" anchor="t" anchorCtr="0">
            <a:noAutofit/>
          </a:bodyPr>
          <a:lstStyle/>
          <a:p>
            <a:pPr marL="285750" lvl="0" indent="-285750" algn="l" rtl="0">
              <a:lnSpc>
                <a:spcPct val="90000"/>
              </a:lnSpc>
              <a:spcBef>
                <a:spcPts val="0"/>
              </a:spcBef>
              <a:spcAft>
                <a:spcPts val="0"/>
              </a:spcAft>
              <a:buClr>
                <a:schemeClr val="dk1"/>
              </a:buClr>
              <a:buSzPts val="2400"/>
              <a:buFont typeface="Arial"/>
              <a:buChar char="•"/>
            </a:pPr>
            <a:r>
              <a:rPr lang="en-US" sz="2400" u="sng">
                <a:solidFill>
                  <a:schemeClr val="hlink"/>
                </a:solidFill>
                <a:hlinkClick r:id="rId3"/>
              </a:rPr>
              <a:t>NRDPISI-2</a:t>
            </a:r>
            <a:r>
              <a:rPr lang="en-US" sz="2400"/>
              <a:t>, Singapore, March 10</a:t>
            </a:r>
            <a:endParaRPr lang="en-US"/>
          </a:p>
          <a:p>
            <a:pPr marL="742950" lvl="1" indent="-285750">
              <a:spcBef>
                <a:spcPts val="0"/>
              </a:spcBef>
              <a:buSzPts val="2400"/>
            </a:pPr>
            <a:r>
              <a:rPr lang="en-US" sz="2200"/>
              <a:t>HPC Campaign Management: Remote Data Access with User-Defined Error Bound Using ADIOS and ZFP</a:t>
            </a:r>
            <a:endParaRPr sz="1600"/>
          </a:p>
          <a:p>
            <a:pPr marL="342900" lvl="0" indent="-342900" algn="l" rtl="0">
              <a:lnSpc>
                <a:spcPct val="90000"/>
              </a:lnSpc>
              <a:spcBef>
                <a:spcPts val="1260"/>
              </a:spcBef>
              <a:spcAft>
                <a:spcPts val="0"/>
              </a:spcAft>
              <a:buClr>
                <a:schemeClr val="dk1"/>
              </a:buClr>
              <a:buSzPts val="2400"/>
              <a:buFont typeface="Arial"/>
              <a:buChar char="•"/>
            </a:pPr>
            <a:r>
              <a:rPr lang="en-US" sz="2400" u="sng">
                <a:solidFill>
                  <a:schemeClr val="hlink"/>
                </a:solidFill>
                <a:hlinkClick r:id="rId4"/>
              </a:rPr>
              <a:t>Cluster’25</a:t>
            </a:r>
            <a:r>
              <a:rPr lang="en-US" sz="2400"/>
              <a:t>, Edinburgh, September 2-5</a:t>
            </a:r>
            <a:endParaRPr lang="en-US"/>
          </a:p>
          <a:p>
            <a:pPr marL="800100" lvl="1">
              <a:spcBef>
                <a:spcPts val="1260"/>
              </a:spcBef>
              <a:buSzPts val="2400"/>
            </a:pPr>
            <a:r>
              <a:rPr lang="en-US" sz="2200"/>
              <a:t>A Versatile Simulated Data Transport Layer for In Situ Workflows Performance Evaluation</a:t>
            </a:r>
            <a:endParaRPr lang="en-US" sz="1600"/>
          </a:p>
          <a:p>
            <a:pPr marL="342900" lvl="0" indent="-342900" algn="l" rtl="0">
              <a:lnSpc>
                <a:spcPct val="90000"/>
              </a:lnSpc>
              <a:spcBef>
                <a:spcPts val="1260"/>
              </a:spcBef>
              <a:spcAft>
                <a:spcPts val="0"/>
              </a:spcAft>
              <a:buClr>
                <a:schemeClr val="dk1"/>
              </a:buClr>
              <a:buSzPts val="2400"/>
              <a:buFont typeface="Arial"/>
              <a:buChar char="•"/>
            </a:pPr>
            <a:r>
              <a:rPr lang="en-US" sz="2400">
                <a:hlinkClick r:id="rId5"/>
              </a:rPr>
              <a:t>Applied Science </a:t>
            </a:r>
            <a:r>
              <a:rPr lang="en-US" sz="2400"/>
              <a:t>(Journal)</a:t>
            </a:r>
          </a:p>
          <a:p>
            <a:pPr marL="800100" lvl="1">
              <a:spcBef>
                <a:spcPts val="1260"/>
              </a:spcBef>
              <a:buSzPts val="2400"/>
            </a:pPr>
            <a:r>
              <a:rPr lang="en-US" sz="2200"/>
              <a:t>CAESAR: A Unified Framework for Foundation and Generative Models for Efficient Compression of Scientific Data</a:t>
            </a:r>
            <a:endParaRPr sz="2200"/>
          </a:p>
          <a:p>
            <a:pPr marL="342900" lvl="0" indent="-342900" algn="l" rtl="0">
              <a:lnSpc>
                <a:spcPct val="90000"/>
              </a:lnSpc>
              <a:spcBef>
                <a:spcPts val="1260"/>
              </a:spcBef>
              <a:spcAft>
                <a:spcPts val="0"/>
              </a:spcAft>
              <a:buClr>
                <a:schemeClr val="dk1"/>
              </a:buClr>
              <a:buSzPts val="2400"/>
              <a:buFont typeface="Arial"/>
              <a:buChar char="•"/>
            </a:pPr>
            <a:r>
              <a:rPr lang="en-US" sz="2400" u="sng" err="1">
                <a:solidFill>
                  <a:schemeClr val="hlink"/>
                </a:solidFill>
                <a:hlinkClick r:id="rId6"/>
              </a:rPr>
              <a:t>DTLMod</a:t>
            </a:r>
            <a:r>
              <a:rPr lang="en-US" sz="2400" u="sng">
                <a:solidFill>
                  <a:schemeClr val="hlink"/>
                </a:solidFill>
                <a:hlinkClick r:id="rId6"/>
              </a:rPr>
              <a:t> v0.1</a:t>
            </a:r>
            <a:r>
              <a:rPr lang="en-US" sz="2400"/>
              <a:t>, July 4</a:t>
            </a:r>
            <a:endParaRPr lang="en-US"/>
          </a:p>
          <a:p>
            <a:pPr marL="800100" lvl="1">
              <a:spcBef>
                <a:spcPts val="1260"/>
              </a:spcBef>
              <a:buSzPts val="2400"/>
            </a:pPr>
            <a:r>
              <a:rPr lang="en-US" sz="2200" err="1"/>
              <a:t>SimGrid</a:t>
            </a:r>
            <a:r>
              <a:rPr lang="en-US" sz="2200"/>
              <a:t> Data transport layer module</a:t>
            </a:r>
          </a:p>
          <a:p>
            <a:pPr marL="800100" lvl="1">
              <a:spcBef>
                <a:spcPts val="1260"/>
              </a:spcBef>
              <a:buSzPts val="2400"/>
            </a:pPr>
            <a:r>
              <a:rPr lang="en-US" sz="2200"/>
              <a:t>v0.2 scheduled within two weeks: integration of python bindings</a:t>
            </a:r>
            <a:endParaRPr sz="2200"/>
          </a:p>
          <a:p>
            <a:pPr marL="0" lvl="2" indent="0" algn="l" rtl="0">
              <a:lnSpc>
                <a:spcPct val="90000"/>
              </a:lnSpc>
              <a:spcBef>
                <a:spcPts val="1260"/>
              </a:spcBef>
              <a:spcAft>
                <a:spcPts val="0"/>
              </a:spcAft>
              <a:buClr>
                <a:schemeClr val="dk1"/>
              </a:buClr>
              <a:buSzPts val="2200"/>
              <a:buNone/>
            </a:pP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g38e55920c70_0_7"/>
          <p:cNvSpPr txBox="1">
            <a:spLocks noGrp="1"/>
          </p:cNvSpPr>
          <p:nvPr>
            <p:ph type="title"/>
          </p:nvPr>
        </p:nvSpPr>
        <p:spPr>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Track 2: NRT workflows Y2/Y3 milestones</a:t>
            </a:r>
            <a:endParaRPr/>
          </a:p>
        </p:txBody>
      </p:sp>
      <p:graphicFrame>
        <p:nvGraphicFramePr>
          <p:cNvPr id="3" name="Table 2">
            <a:extLst>
              <a:ext uri="{FF2B5EF4-FFF2-40B4-BE49-F238E27FC236}">
                <a16:creationId xmlns:a16="http://schemas.microsoft.com/office/drawing/2014/main" id="{57B87237-C60F-7772-5EF4-BFBD3DF58F64}"/>
              </a:ext>
            </a:extLst>
          </p:cNvPr>
          <p:cNvGraphicFramePr>
            <a:graphicFrameLocks noGrp="1"/>
          </p:cNvGraphicFramePr>
          <p:nvPr>
            <p:extLst>
              <p:ext uri="{D42A27DB-BD31-4B8C-83A1-F6EECF244321}">
                <p14:modId xmlns:p14="http://schemas.microsoft.com/office/powerpoint/2010/main" val="876493514"/>
              </p:ext>
            </p:extLst>
          </p:nvPr>
        </p:nvGraphicFramePr>
        <p:xfrm>
          <a:off x="190500" y="1041727"/>
          <a:ext cx="11747500" cy="1889760"/>
        </p:xfrm>
        <a:graphic>
          <a:graphicData uri="http://schemas.openxmlformats.org/drawingml/2006/table">
            <a:tbl>
              <a:tblPr firstRow="1" bandRow="1">
                <a:tableStyleId>{5C22544A-7EE6-4342-B048-85BDC9FD1C3A}</a:tableStyleId>
              </a:tblPr>
              <a:tblGrid>
                <a:gridCol w="1474556">
                  <a:extLst>
                    <a:ext uri="{9D8B030D-6E8A-4147-A177-3AD203B41FA5}">
                      <a16:colId xmlns:a16="http://schemas.microsoft.com/office/drawing/2014/main" val="1846998247"/>
                    </a:ext>
                  </a:extLst>
                </a:gridCol>
                <a:gridCol w="679152">
                  <a:extLst>
                    <a:ext uri="{9D8B030D-6E8A-4147-A177-3AD203B41FA5}">
                      <a16:colId xmlns:a16="http://schemas.microsoft.com/office/drawing/2014/main" val="2114646721"/>
                    </a:ext>
                  </a:extLst>
                </a:gridCol>
                <a:gridCol w="9593792">
                  <a:extLst>
                    <a:ext uri="{9D8B030D-6E8A-4147-A177-3AD203B41FA5}">
                      <a16:colId xmlns:a16="http://schemas.microsoft.com/office/drawing/2014/main" val="3329954556"/>
                    </a:ext>
                  </a:extLst>
                </a:gridCol>
              </a:tblGrid>
              <a:tr h="370840">
                <a:tc>
                  <a:txBody>
                    <a:bodyPr/>
                    <a:lstStyle/>
                    <a:p>
                      <a:r>
                        <a:rPr lang="en-US" sz="2000">
                          <a:latin typeface="Roboto" panose="02000000000000000000" pitchFamily="2" charset="0"/>
                        </a:rPr>
                        <a:t>Milestone</a:t>
                      </a:r>
                    </a:p>
                  </a:txBody>
                  <a:tcPr/>
                </a:tc>
                <a:tc>
                  <a:txBody>
                    <a:bodyPr/>
                    <a:lstStyle/>
                    <a:p>
                      <a:r>
                        <a:rPr lang="en-US" sz="2000">
                          <a:latin typeface="Roboto" panose="02000000000000000000" pitchFamily="2" charset="0"/>
                        </a:rPr>
                        <a:t>YR</a:t>
                      </a:r>
                    </a:p>
                  </a:txBody>
                  <a:tcPr/>
                </a:tc>
                <a:tc>
                  <a:txBody>
                    <a:bodyPr/>
                    <a:lstStyle/>
                    <a:p>
                      <a:r>
                        <a:rPr lang="en-US" sz="2000">
                          <a:latin typeface="Roboto" panose="02000000000000000000" pitchFamily="2" charset="0"/>
                        </a:rPr>
                        <a:t>Milestone</a:t>
                      </a:r>
                    </a:p>
                  </a:txBody>
                  <a:tcPr/>
                </a:tc>
                <a:extLst>
                  <a:ext uri="{0D108BD9-81ED-4DB2-BD59-A6C34878D82A}">
                    <a16:rowId xmlns:a16="http://schemas.microsoft.com/office/drawing/2014/main" val="2517116260"/>
                  </a:ext>
                </a:extLst>
              </a:tr>
              <a:tr h="370840">
                <a:tc>
                  <a:txBody>
                    <a:bodyPr/>
                    <a:lstStyle/>
                    <a:p>
                      <a:r>
                        <a:rPr lang="en-US" sz="2000">
                          <a:latin typeface="Roboto" panose="02000000000000000000" pitchFamily="2" charset="0"/>
                        </a:rPr>
                        <a:t>2.1</a:t>
                      </a:r>
                    </a:p>
                  </a:txBody>
                  <a:tcPr/>
                </a:tc>
                <a:tc>
                  <a:txBody>
                    <a:bodyPr/>
                    <a:lstStyle/>
                    <a:p>
                      <a:r>
                        <a:rPr lang="en-US" sz="2000">
                          <a:latin typeface="Roboto" panose="02000000000000000000" pitchFamily="2" charset="0"/>
                        </a:rPr>
                        <a:t>2</a:t>
                      </a:r>
                    </a:p>
                  </a:txBody>
                  <a:tcPr/>
                </a:tc>
                <a:tc>
                  <a:txBody>
                    <a:bodyPr/>
                    <a:lstStyle/>
                    <a:p>
                      <a:r>
                        <a:rPr lang="en-US" sz="2000">
                          <a:latin typeface="Roboto" panose="02000000000000000000" pitchFamily="2" charset="0"/>
                        </a:rPr>
                        <a:t>Develop monitoring and control knobs for NRT workflows</a:t>
                      </a:r>
                    </a:p>
                  </a:txBody>
                  <a:tcPr/>
                </a:tc>
                <a:extLst>
                  <a:ext uri="{0D108BD9-81ED-4DB2-BD59-A6C34878D82A}">
                    <a16:rowId xmlns:a16="http://schemas.microsoft.com/office/drawing/2014/main" val="1369034380"/>
                  </a:ext>
                </a:extLst>
              </a:tr>
              <a:tr h="370840">
                <a:tc>
                  <a:txBody>
                    <a:bodyPr/>
                    <a:lstStyle/>
                    <a:p>
                      <a:r>
                        <a:rPr lang="en-US" sz="2000">
                          <a:latin typeface="Roboto" panose="02000000000000000000" pitchFamily="2" charset="0"/>
                        </a:rPr>
                        <a:t>2.4</a:t>
                      </a:r>
                    </a:p>
                  </a:txBody>
                  <a:tcPr/>
                </a:tc>
                <a:tc>
                  <a:txBody>
                    <a:bodyPr/>
                    <a:lstStyle/>
                    <a:p>
                      <a:r>
                        <a:rPr lang="en-US" sz="2000">
                          <a:latin typeface="Roboto" panose="02000000000000000000" pitchFamily="2" charset="0"/>
                        </a:rPr>
                        <a:t>2</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000">
                          <a:latin typeface="Roboto" panose="02000000000000000000" pitchFamily="2" charset="0"/>
                        </a:rPr>
                        <a:t>Develop data refactoring with streaming</a:t>
                      </a:r>
                    </a:p>
                  </a:txBody>
                  <a:tcPr/>
                </a:tc>
                <a:extLst>
                  <a:ext uri="{0D108BD9-81ED-4DB2-BD59-A6C34878D82A}">
                    <a16:rowId xmlns:a16="http://schemas.microsoft.com/office/drawing/2014/main" val="1693563531"/>
                  </a:ext>
                </a:extLst>
              </a:tr>
              <a:tr h="370840">
                <a:tc>
                  <a:txBody>
                    <a:bodyPr/>
                    <a:lstStyle/>
                    <a:p>
                      <a:r>
                        <a:rPr lang="en-US" sz="2000">
                          <a:latin typeface="Roboto" panose="02000000000000000000" pitchFamily="2" charset="0"/>
                        </a:rPr>
                        <a:t>3.1</a:t>
                      </a:r>
                    </a:p>
                  </a:txBody>
                  <a:tcPr/>
                </a:tc>
                <a:tc>
                  <a:txBody>
                    <a:bodyPr/>
                    <a:lstStyle/>
                    <a:p>
                      <a:r>
                        <a:rPr lang="en-US" sz="2000">
                          <a:latin typeface="Roboto" panose="02000000000000000000" pitchFamily="2" charset="0"/>
                        </a:rPr>
                        <a:t>3</a:t>
                      </a:r>
                    </a:p>
                  </a:txBody>
                  <a:tcPr/>
                </a:tc>
                <a:tc>
                  <a:txBody>
                    <a:bodyPr/>
                    <a:lstStyle/>
                    <a:p>
                      <a:r>
                        <a:rPr lang="en-US" sz="2000">
                          <a:latin typeface="Roboto" panose="02000000000000000000" pitchFamily="2" charset="0"/>
                        </a:rPr>
                        <a:t>Integrate monitoring and scheduling to optimally replicate NRT workflows with varying accuracy levels</a:t>
                      </a:r>
                    </a:p>
                  </a:txBody>
                  <a:tcPr/>
                </a:tc>
                <a:extLst>
                  <a:ext uri="{0D108BD9-81ED-4DB2-BD59-A6C34878D82A}">
                    <a16:rowId xmlns:a16="http://schemas.microsoft.com/office/drawing/2014/main" val="3078025911"/>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8">
          <a:extLst>
            <a:ext uri="{FF2B5EF4-FFF2-40B4-BE49-F238E27FC236}">
              <a16:creationId xmlns:a16="http://schemas.microsoft.com/office/drawing/2014/main" id="{288D19C1-67D5-BEED-78CA-0A10E6D262FC}"/>
            </a:ext>
          </a:extLst>
        </p:cNvPr>
        <p:cNvGrpSpPr/>
        <p:nvPr/>
      </p:nvGrpSpPr>
      <p:grpSpPr>
        <a:xfrm>
          <a:off x="0" y="0"/>
          <a:ext cx="0" cy="0"/>
          <a:chOff x="0" y="0"/>
          <a:chExt cx="0" cy="0"/>
        </a:xfrm>
      </p:grpSpPr>
      <p:sp>
        <p:nvSpPr>
          <p:cNvPr id="669" name="Google Shape;669;p4">
            <a:extLst>
              <a:ext uri="{FF2B5EF4-FFF2-40B4-BE49-F238E27FC236}">
                <a16:creationId xmlns:a16="http://schemas.microsoft.com/office/drawing/2014/main" id="{F7579164-C5FE-0DD6-A5C1-F4DAABC442EA}"/>
              </a:ext>
            </a:extLst>
          </p:cNvPr>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lvl="0">
              <a:buSzPts val="3200"/>
            </a:pPr>
            <a:r>
              <a:rPr lang="en-US"/>
              <a:t>Modeling and Simulation of NRT workflows with </a:t>
            </a:r>
            <a:r>
              <a:rPr lang="en-US" err="1"/>
              <a:t>SimGrid</a:t>
            </a:r>
            <a:endParaRPr/>
          </a:p>
        </p:txBody>
      </p:sp>
    </p:spTree>
    <p:extLst>
      <p:ext uri="{BB962C8B-B14F-4D97-AF65-F5344CB8AC3E}">
        <p14:creationId xmlns:p14="http://schemas.microsoft.com/office/powerpoint/2010/main" val="3691943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62"/>
        <p:cNvGrpSpPr/>
        <p:nvPr/>
      </p:nvGrpSpPr>
      <p:grpSpPr>
        <a:xfrm>
          <a:off x="0" y="0"/>
          <a:ext cx="0" cy="0"/>
          <a:chOff x="0" y="0"/>
          <a:chExt cx="0" cy="0"/>
        </a:xfrm>
      </p:grpSpPr>
      <p:sp>
        <p:nvSpPr>
          <p:cNvPr id="763" name="Google Shape;763;p16"/>
          <p:cNvSpPr txBox="1"/>
          <p:nvPr/>
        </p:nvSpPr>
        <p:spPr>
          <a:xfrm>
            <a:off x="314692" y="1010653"/>
            <a:ext cx="8305052" cy="4876801"/>
          </a:xfrm>
          <a:prstGeom prst="rect">
            <a:avLst/>
          </a:prstGeom>
          <a:noFill/>
          <a:ln>
            <a:noFill/>
          </a:ln>
        </p:spPr>
        <p:txBody>
          <a:bodyPr spcFirstLastPara="1" wrap="square" lIns="0" tIns="0" rIns="0" bIns="0" anchor="t" anchorCtr="0">
            <a:noAutofit/>
          </a:bodyPr>
          <a:lstStyle/>
          <a:p>
            <a:pPr marL="285750" marR="0" lvl="0" indent="-285750" algn="l" rtl="0">
              <a:lnSpc>
                <a:spcPct val="90000"/>
              </a:lnSpc>
              <a:spcBef>
                <a:spcPts val="0"/>
              </a:spcBef>
              <a:spcAft>
                <a:spcPts val="0"/>
              </a:spcAft>
              <a:buClr>
                <a:schemeClr val="dk1"/>
              </a:buClr>
              <a:buSzPts val="2400"/>
              <a:buFont typeface="Arial"/>
              <a:buChar char="•"/>
            </a:pPr>
            <a:r>
              <a:rPr lang="en-US" sz="2400">
                <a:solidFill>
                  <a:schemeClr val="dk1"/>
                </a:solidFill>
                <a:latin typeface="Roboto"/>
                <a:ea typeface="Roboto"/>
                <a:cs typeface="Roboto"/>
                <a:sym typeface="Roboto"/>
              </a:rPr>
              <a:t>Simulated Data Transport Layer </a:t>
            </a:r>
            <a:endParaRPr>
              <a:latin typeface="Roboto" panose="02000000000000000000" pitchFamily="2" charset="0"/>
              <a:ea typeface="Roboto" panose="02000000000000000000" pitchFamily="2" charset="0"/>
            </a:endParaRPr>
          </a:p>
          <a:p>
            <a:pPr marL="971550" marR="0" lvl="1" indent="-285750" algn="l" rtl="0">
              <a:lnSpc>
                <a:spcPct val="90000"/>
              </a:lnSpc>
              <a:spcBef>
                <a:spcPts val="1260"/>
              </a:spcBef>
              <a:spcAft>
                <a:spcPts val="0"/>
              </a:spcAft>
              <a:buClr>
                <a:schemeClr val="dk1"/>
              </a:buClr>
              <a:buSzPts val="2000"/>
              <a:buFont typeface="Arial"/>
              <a:buChar char="•"/>
            </a:pPr>
            <a:r>
              <a:rPr lang="en-US" sz="2000" b="0" i="0" u="sng" strike="noStrike" cap="none">
                <a:solidFill>
                  <a:schemeClr val="dk1"/>
                </a:solidFill>
                <a:latin typeface="Roboto"/>
                <a:ea typeface="Roboto"/>
                <a:cs typeface="Roboto"/>
                <a:sym typeface="Roboto"/>
                <a:hlinkClick r:id="rId3">
                  <a:extLst>
                    <a:ext uri="{A12FA001-AC4F-418D-AE19-62706E023703}">
                      <ahyp:hlinkClr xmlns:ahyp="http://schemas.microsoft.com/office/drawing/2018/hyperlinkcolor" val="tx"/>
                    </a:ext>
                  </a:extLst>
                </a:hlinkClick>
              </a:rPr>
              <a:t>https://github.com/simgrid/DTLMod</a:t>
            </a:r>
            <a:r>
              <a:rPr lang="en-US" sz="2000" b="0" i="0" u="none" strike="noStrike" cap="none">
                <a:solidFill>
                  <a:schemeClr val="dk1"/>
                </a:solidFill>
                <a:latin typeface="Roboto"/>
                <a:ea typeface="Roboto"/>
                <a:cs typeface="Roboto"/>
                <a:sym typeface="Roboto"/>
              </a:rPr>
              <a:t> </a:t>
            </a:r>
            <a:endParaRPr sz="2000" b="0" i="0" u="none" strike="noStrike" cap="none">
              <a:solidFill>
                <a:schemeClr val="dk1"/>
              </a:solidFill>
              <a:latin typeface="Roboto"/>
              <a:ea typeface="Roboto"/>
              <a:cs typeface="Roboto"/>
              <a:sym typeface="Roboto"/>
            </a:endParaRPr>
          </a:p>
          <a:p>
            <a:pPr marL="971550" marR="0" lvl="1" indent="-285750" algn="l" rtl="0">
              <a:lnSpc>
                <a:spcPct val="90000"/>
              </a:lnSpc>
              <a:spcBef>
                <a:spcPts val="1260"/>
              </a:spcBef>
              <a:spcAft>
                <a:spcPts val="0"/>
              </a:spcAft>
              <a:buClr>
                <a:schemeClr val="dk1"/>
              </a:buClr>
              <a:buSzPts val="2000"/>
              <a:buFont typeface="Arial"/>
              <a:buChar char="•"/>
            </a:pPr>
            <a:r>
              <a:rPr lang="en-US" sz="2000" b="0" i="0" u="none" strike="noStrike" cap="none">
                <a:solidFill>
                  <a:schemeClr val="dk1"/>
                </a:solidFill>
                <a:latin typeface="Roboto"/>
                <a:ea typeface="Roboto"/>
                <a:cs typeface="Roboto"/>
                <a:sym typeface="Roboto"/>
              </a:rPr>
              <a:t>Experimental artifact</a:t>
            </a:r>
            <a:r>
              <a:rPr lang="en-US" sz="2000">
                <a:solidFill>
                  <a:schemeClr val="dk1"/>
                </a:solidFill>
                <a:latin typeface="Roboto"/>
                <a:ea typeface="Roboto"/>
                <a:cs typeface="Roboto"/>
                <a:sym typeface="Roboto"/>
              </a:rPr>
              <a:t>: </a:t>
            </a:r>
            <a:r>
              <a:rPr lang="en-US" sz="2000" b="0" i="0" u="sng" strike="noStrike" cap="none">
                <a:solidFill>
                  <a:schemeClr val="hlink"/>
                </a:solidFill>
                <a:latin typeface="Roboto"/>
                <a:ea typeface="Roboto"/>
                <a:cs typeface="Roboto"/>
                <a:sym typeface="Roboto"/>
                <a:hlinkClick r:id="rId4"/>
              </a:rPr>
              <a:t>10.6084/m9.figshare.28872509</a:t>
            </a:r>
            <a:endParaRPr sz="2000">
              <a:solidFill>
                <a:schemeClr val="dk1"/>
              </a:solidFill>
              <a:latin typeface="Roboto"/>
              <a:ea typeface="Roboto"/>
              <a:cs typeface="Roboto"/>
              <a:sym typeface="Roboto"/>
            </a:endParaRPr>
          </a:p>
          <a:p>
            <a:pPr marL="971550" marR="0" lvl="1" indent="-285750" algn="l" rtl="0">
              <a:lnSpc>
                <a:spcPct val="90000"/>
              </a:lnSpc>
              <a:spcBef>
                <a:spcPts val="1260"/>
              </a:spcBef>
              <a:spcAft>
                <a:spcPts val="0"/>
              </a:spcAft>
              <a:buClr>
                <a:schemeClr val="dk1"/>
              </a:buClr>
              <a:buSzPts val="2000"/>
              <a:buFont typeface="Roboto"/>
              <a:buChar char="•"/>
            </a:pPr>
            <a:r>
              <a:rPr lang="en-US" sz="2000">
                <a:solidFill>
                  <a:schemeClr val="dk1"/>
                </a:solidFill>
                <a:latin typeface="Roboto"/>
                <a:ea typeface="Roboto"/>
                <a:cs typeface="Roboto"/>
                <a:sym typeface="Roboto"/>
              </a:rPr>
              <a:t>New Python bindings (WIP)</a:t>
            </a:r>
            <a:endParaRPr>
              <a:latin typeface="Roboto" panose="02000000000000000000" pitchFamily="2" charset="0"/>
              <a:ea typeface="Roboto" panose="02000000000000000000" pitchFamily="2" charset="0"/>
            </a:endParaRPr>
          </a:p>
          <a:p>
            <a:pPr marL="285750" marR="0" lvl="0" indent="-285750" algn="l" rtl="0">
              <a:lnSpc>
                <a:spcPct val="90000"/>
              </a:lnSpc>
              <a:spcBef>
                <a:spcPts val="1260"/>
              </a:spcBef>
              <a:spcAft>
                <a:spcPts val="0"/>
              </a:spcAft>
              <a:buClr>
                <a:schemeClr val="dk1"/>
              </a:buClr>
              <a:buSzPts val="2400"/>
              <a:buFont typeface="Arial"/>
              <a:buChar char="•"/>
            </a:pPr>
            <a:r>
              <a:rPr lang="en-US" sz="2400">
                <a:solidFill>
                  <a:schemeClr val="dk1"/>
                </a:solidFill>
                <a:latin typeface="Roboto"/>
                <a:ea typeface="Roboto"/>
                <a:cs typeface="Roboto"/>
                <a:sym typeface="Roboto"/>
              </a:rPr>
              <a:t>Suter, F., </a:t>
            </a:r>
            <a:r>
              <a:rPr lang="en-US" sz="2400" i="1">
                <a:solidFill>
                  <a:schemeClr val="dk1"/>
                </a:solidFill>
                <a:latin typeface="Roboto"/>
                <a:ea typeface="Roboto"/>
                <a:cs typeface="Roboto"/>
                <a:sym typeface="Roboto"/>
              </a:rPr>
              <a:t>A Versatile Simulated Data Transport Layer for In Situ Workflows Performance Evaluation, </a:t>
            </a:r>
            <a:r>
              <a:rPr lang="en-US" sz="2400">
                <a:solidFill>
                  <a:schemeClr val="dk1"/>
                </a:solidFill>
                <a:latin typeface="Roboto"/>
                <a:ea typeface="Roboto"/>
                <a:cs typeface="Roboto"/>
                <a:sym typeface="Roboto"/>
              </a:rPr>
              <a:t> Cluster’25</a:t>
            </a:r>
            <a:endParaRPr lang="en-US" sz="2400" i="1">
              <a:solidFill>
                <a:schemeClr val="dk1"/>
              </a:solidFill>
              <a:latin typeface="Roboto"/>
              <a:ea typeface="Roboto"/>
              <a:cs typeface="Roboto"/>
              <a:sym typeface="Roboto"/>
            </a:endParaRPr>
          </a:p>
        </p:txBody>
      </p:sp>
      <p:sp>
        <p:nvSpPr>
          <p:cNvPr id="764" name="Google Shape;764;p16"/>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Simulation of NRT workflow executions </a:t>
            </a:r>
            <a:endParaRPr/>
          </a:p>
        </p:txBody>
      </p:sp>
      <p:pic>
        <p:nvPicPr>
          <p:cNvPr id="765" name="Google Shape;765;p16"/>
          <p:cNvPicPr preferRelativeResize="0"/>
          <p:nvPr/>
        </p:nvPicPr>
        <p:blipFill rotWithShape="1">
          <a:blip r:embed="rId5">
            <a:alphaModFix/>
          </a:blip>
          <a:srcRect/>
          <a:stretch/>
        </p:blipFill>
        <p:spPr>
          <a:xfrm>
            <a:off x="8485752" y="857504"/>
            <a:ext cx="3539624" cy="1717678"/>
          </a:xfrm>
          <a:prstGeom prst="rect">
            <a:avLst/>
          </a:prstGeom>
          <a:noFill/>
          <a:ln>
            <a:noFill/>
          </a:ln>
        </p:spPr>
      </p:pic>
      <p:pic>
        <p:nvPicPr>
          <p:cNvPr id="766" name="Google Shape;766;p16"/>
          <p:cNvPicPr preferRelativeResize="0"/>
          <p:nvPr/>
        </p:nvPicPr>
        <p:blipFill rotWithShape="1">
          <a:blip r:embed="rId6">
            <a:alphaModFix/>
          </a:blip>
          <a:srcRect/>
          <a:stretch/>
        </p:blipFill>
        <p:spPr>
          <a:xfrm>
            <a:off x="8451736" y="3449053"/>
            <a:ext cx="3523397" cy="2074672"/>
          </a:xfrm>
          <a:prstGeom prst="rect">
            <a:avLst/>
          </a:prstGeom>
          <a:noFill/>
          <a:ln>
            <a:noFill/>
          </a:ln>
        </p:spPr>
      </p:pic>
      <p:pic>
        <p:nvPicPr>
          <p:cNvPr id="800" name="Google Shape;800;g384c977067b_1_287"/>
          <p:cNvPicPr preferRelativeResize="0"/>
          <p:nvPr/>
        </p:nvPicPr>
        <p:blipFill rotWithShape="1">
          <a:blip r:embed="rId7">
            <a:alphaModFix/>
          </a:blip>
          <a:srcRect/>
          <a:stretch/>
        </p:blipFill>
        <p:spPr>
          <a:xfrm>
            <a:off x="3706249" y="3670625"/>
            <a:ext cx="1169064" cy="1175487"/>
          </a:xfrm>
          <a:prstGeom prst="rect">
            <a:avLst/>
          </a:prstGeom>
          <a:noFill/>
          <a:ln>
            <a:noFill/>
          </a:ln>
        </p:spPr>
      </p:pic>
    </p:spTree>
    <p:extLst>
      <p:ext uri="{BB962C8B-B14F-4D97-AF65-F5344CB8AC3E}">
        <p14:creationId xmlns:p14="http://schemas.microsoft.com/office/powerpoint/2010/main" val="1166565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g384c977067b_1_287"/>
          <p:cNvSpPr txBox="1">
            <a:spLocks noGrp="1"/>
          </p:cNvSpPr>
          <p:nvPr>
            <p:ph type="title"/>
          </p:nvPr>
        </p:nvSpPr>
        <p:spPr>
          <a:xfrm>
            <a:off x="314692" y="365125"/>
            <a:ext cx="1162364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In Situ Simulation/Analysis/Visualization Workflow</a:t>
            </a:r>
            <a:endParaRPr/>
          </a:p>
        </p:txBody>
      </p:sp>
      <p:grpSp>
        <p:nvGrpSpPr>
          <p:cNvPr id="772" name="Google Shape;772;g384c977067b_1_287"/>
          <p:cNvGrpSpPr/>
          <p:nvPr/>
        </p:nvGrpSpPr>
        <p:grpSpPr>
          <a:xfrm>
            <a:off x="3160140" y="3414476"/>
            <a:ext cx="5656952" cy="2093077"/>
            <a:chOff x="3160140" y="3414476"/>
            <a:chExt cx="5656952" cy="2093077"/>
          </a:xfrm>
        </p:grpSpPr>
        <p:grpSp>
          <p:nvGrpSpPr>
            <p:cNvPr id="773" name="Google Shape;773;g384c977067b_1_287"/>
            <p:cNvGrpSpPr/>
            <p:nvPr/>
          </p:nvGrpSpPr>
          <p:grpSpPr>
            <a:xfrm>
              <a:off x="3160140" y="3414476"/>
              <a:ext cx="5656952" cy="2093077"/>
              <a:chOff x="3160140" y="3414476"/>
              <a:chExt cx="5656952" cy="2093077"/>
            </a:xfrm>
          </p:grpSpPr>
          <p:sp>
            <p:nvSpPr>
              <p:cNvPr id="774" name="Google Shape;774;g384c977067b_1_287"/>
              <p:cNvSpPr txBox="1"/>
              <p:nvPr/>
            </p:nvSpPr>
            <p:spPr>
              <a:xfrm>
                <a:off x="4963884" y="4016635"/>
                <a:ext cx="2046042"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Roboto"/>
                    <a:ea typeface="Roboto"/>
                    <a:cs typeface="Roboto"/>
                    <a:sym typeface="Roboto"/>
                  </a:rPr>
                  <a:t>From 3D-variables</a:t>
                </a:r>
                <a:endParaRPr>
                  <a:latin typeface="Roboto" panose="02000000000000000000" pitchFamily="2" charset="0"/>
                  <a:ea typeface="Roboto" panose="02000000000000000000" pitchFamily="2" charset="0"/>
                </a:endParaRPr>
              </a:p>
              <a:p>
                <a:pPr marL="0" marR="0" lvl="0" indent="0" algn="ctr" rtl="0">
                  <a:spcBef>
                    <a:spcPts val="0"/>
                  </a:spcBef>
                  <a:spcAft>
                    <a:spcPts val="0"/>
                  </a:spcAft>
                  <a:buNone/>
                </a:pPr>
                <a:endParaRPr sz="1800" b="0" i="0" u="none" strike="noStrike" cap="none">
                  <a:solidFill>
                    <a:schemeClr val="dk1"/>
                  </a:solidFill>
                  <a:latin typeface="Roboto"/>
                  <a:ea typeface="Roboto"/>
                  <a:cs typeface="Roboto"/>
                  <a:sym typeface="Roboto"/>
                </a:endParaRPr>
              </a:p>
              <a:p>
                <a:pPr marL="0" marR="0" lvl="0" indent="0" algn="ctr" rtl="0">
                  <a:spcBef>
                    <a:spcPts val="0"/>
                  </a:spcBef>
                  <a:spcAft>
                    <a:spcPts val="0"/>
                  </a:spcAft>
                  <a:buNone/>
                </a:pPr>
                <a:r>
                  <a:rPr lang="en-US" sz="1800" b="0" i="0" u="none" strike="noStrike" cap="none">
                    <a:solidFill>
                      <a:schemeClr val="dk1"/>
                    </a:solidFill>
                    <a:latin typeface="Roboto"/>
                    <a:ea typeface="Roboto"/>
                    <a:cs typeface="Roboto"/>
                    <a:sym typeface="Roboto"/>
                  </a:rPr>
                  <a:t> to 2D slices</a:t>
                </a:r>
                <a:endParaRPr>
                  <a:latin typeface="Roboto" panose="02000000000000000000" pitchFamily="2" charset="0"/>
                  <a:ea typeface="Roboto" panose="02000000000000000000" pitchFamily="2" charset="0"/>
                </a:endParaRPr>
              </a:p>
            </p:txBody>
          </p:sp>
          <p:grpSp>
            <p:nvGrpSpPr>
              <p:cNvPr id="775" name="Google Shape;775;g384c977067b_1_287"/>
              <p:cNvGrpSpPr/>
              <p:nvPr/>
            </p:nvGrpSpPr>
            <p:grpSpPr>
              <a:xfrm>
                <a:off x="7524578" y="3414476"/>
                <a:ext cx="1292514" cy="2009306"/>
                <a:chOff x="7095873" y="3535796"/>
                <a:chExt cx="1647029" cy="2568318"/>
              </a:xfrm>
            </p:grpSpPr>
            <p:sp>
              <p:nvSpPr>
                <p:cNvPr id="776" name="Google Shape;776;g384c977067b_1_287"/>
                <p:cNvSpPr/>
                <p:nvPr/>
              </p:nvSpPr>
              <p:spPr>
                <a:xfrm>
                  <a:off x="7610356" y="3535796"/>
                  <a:ext cx="1132546" cy="2046228"/>
                </a:xfrm>
                <a:prstGeom prst="cube">
                  <a:avLst>
                    <a:gd name="adj" fmla="val 6802"/>
                  </a:avLst>
                </a:prstGeom>
                <a:solidFill>
                  <a:srgbClr val="C49CC1"/>
                </a:solidFill>
                <a:ln w="12700" cap="flat" cmpd="sng">
                  <a:solidFill>
                    <a:srgbClr val="734D6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77" name="Google Shape;777;g384c977067b_1_287"/>
                <p:cNvSpPr/>
                <p:nvPr/>
              </p:nvSpPr>
              <p:spPr>
                <a:xfrm>
                  <a:off x="7448439" y="3704540"/>
                  <a:ext cx="1132546" cy="2046228"/>
                </a:xfrm>
                <a:prstGeom prst="cube">
                  <a:avLst>
                    <a:gd name="adj" fmla="val 6802"/>
                  </a:avLst>
                </a:prstGeom>
                <a:solidFill>
                  <a:srgbClr val="F8CBAD"/>
                </a:solidFill>
                <a:ln w="12700" cap="flat" cmpd="sng">
                  <a:solidFill>
                    <a:srgbClr val="0050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78" name="Google Shape;778;g384c977067b_1_287"/>
                <p:cNvSpPr/>
                <p:nvPr/>
              </p:nvSpPr>
              <p:spPr>
                <a:xfrm>
                  <a:off x="7271257" y="3875053"/>
                  <a:ext cx="1132546" cy="2046228"/>
                </a:xfrm>
                <a:prstGeom prst="cube">
                  <a:avLst>
                    <a:gd name="adj" fmla="val 6802"/>
                  </a:avLst>
                </a:prstGeom>
                <a:solidFill>
                  <a:srgbClr val="E2F0D9"/>
                </a:solidFill>
                <a:ln w="12700" cap="flat" cmpd="sng">
                  <a:solidFill>
                    <a:srgbClr val="87006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79" name="Google Shape;779;g384c977067b_1_287"/>
                <p:cNvSpPr/>
                <p:nvPr/>
              </p:nvSpPr>
              <p:spPr>
                <a:xfrm>
                  <a:off x="7095873" y="4057886"/>
                  <a:ext cx="1132546" cy="2046228"/>
                </a:xfrm>
                <a:prstGeom prst="cube">
                  <a:avLst>
                    <a:gd name="adj" fmla="val 6802"/>
                  </a:avLst>
                </a:prstGeom>
                <a:solidFill>
                  <a:srgbClr val="51EDFE"/>
                </a:solidFill>
                <a:ln w="12700" cap="flat" cmpd="sng">
                  <a:solidFill>
                    <a:srgbClr val="004C2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grpSp>
          <p:grpSp>
            <p:nvGrpSpPr>
              <p:cNvPr id="780" name="Google Shape;780;g384c977067b_1_287"/>
              <p:cNvGrpSpPr/>
              <p:nvPr/>
            </p:nvGrpSpPr>
            <p:grpSpPr>
              <a:xfrm>
                <a:off x="3160140" y="3535796"/>
                <a:ext cx="1473118" cy="1971757"/>
                <a:chOff x="3630594" y="3602114"/>
                <a:chExt cx="1877170" cy="2520323"/>
              </a:xfrm>
            </p:grpSpPr>
            <p:sp>
              <p:nvSpPr>
                <p:cNvPr id="781" name="Google Shape;781;g384c977067b_1_287"/>
                <p:cNvSpPr/>
                <p:nvPr/>
              </p:nvSpPr>
              <p:spPr>
                <a:xfrm>
                  <a:off x="4781545" y="4701525"/>
                  <a:ext cx="679836" cy="1129086"/>
                </a:xfrm>
                <a:prstGeom prst="cube">
                  <a:avLst>
                    <a:gd name="adj" fmla="val 25000"/>
                  </a:avLst>
                </a:prstGeom>
                <a:solidFill>
                  <a:srgbClr val="D4FF7D"/>
                </a:solidFill>
                <a:ln w="12700" cap="flat" cmpd="sng">
                  <a:solidFill>
                    <a:srgbClr val="5D8B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82" name="Google Shape;782;g384c977067b_1_287"/>
                <p:cNvSpPr/>
                <p:nvPr/>
              </p:nvSpPr>
              <p:spPr>
                <a:xfrm>
                  <a:off x="4827928" y="3602114"/>
                  <a:ext cx="679836" cy="1129086"/>
                </a:xfrm>
                <a:prstGeom prst="cube">
                  <a:avLst>
                    <a:gd name="adj" fmla="val 25000"/>
                  </a:avLst>
                </a:prstGeom>
                <a:solidFill>
                  <a:srgbClr val="C49CC1"/>
                </a:solidFill>
                <a:ln w="12700" cap="flat" cmpd="sng">
                  <a:solidFill>
                    <a:srgbClr val="734D6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83" name="Google Shape;783;g384c977067b_1_287"/>
                <p:cNvSpPr/>
                <p:nvPr/>
              </p:nvSpPr>
              <p:spPr>
                <a:xfrm>
                  <a:off x="3924129" y="4701525"/>
                  <a:ext cx="679836" cy="1129086"/>
                </a:xfrm>
                <a:prstGeom prst="cube">
                  <a:avLst>
                    <a:gd name="adj" fmla="val 25000"/>
                  </a:avLst>
                </a:prstGeom>
                <a:solidFill>
                  <a:srgbClr val="FCCCF2">
                    <a:alpha val="84705"/>
                  </a:srgbClr>
                </a:solidFill>
                <a:ln w="12700" cap="flat" cmpd="sng">
                  <a:solidFill>
                    <a:srgbClr val="CF41B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84" name="Google Shape;784;g384c977067b_1_287"/>
                <p:cNvSpPr/>
                <p:nvPr/>
              </p:nvSpPr>
              <p:spPr>
                <a:xfrm>
                  <a:off x="3924129" y="3602114"/>
                  <a:ext cx="679836" cy="1129086"/>
                </a:xfrm>
                <a:prstGeom prst="cube">
                  <a:avLst>
                    <a:gd name="adj" fmla="val 25000"/>
                  </a:avLst>
                </a:prstGeom>
                <a:solidFill>
                  <a:srgbClr val="75CCFF"/>
                </a:solidFill>
                <a:ln w="12700" cap="flat" cmpd="sng">
                  <a:solidFill>
                    <a:srgbClr val="00507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85" name="Google Shape;785;g384c977067b_1_287"/>
                <p:cNvSpPr/>
                <p:nvPr/>
              </p:nvSpPr>
              <p:spPr>
                <a:xfrm>
                  <a:off x="3630594" y="4993351"/>
                  <a:ext cx="679836" cy="1129086"/>
                </a:xfrm>
                <a:prstGeom prst="cube">
                  <a:avLst>
                    <a:gd name="adj" fmla="val 25000"/>
                  </a:avLst>
                </a:prstGeom>
                <a:solidFill>
                  <a:srgbClr val="D8D8D8"/>
                </a:solidFill>
                <a:ln w="12700"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86" name="Google Shape;786;g384c977067b_1_287"/>
                <p:cNvSpPr/>
                <p:nvPr/>
              </p:nvSpPr>
              <p:spPr>
                <a:xfrm>
                  <a:off x="4488010" y="4993351"/>
                  <a:ext cx="679836" cy="1129086"/>
                </a:xfrm>
                <a:prstGeom prst="cube">
                  <a:avLst>
                    <a:gd name="adj" fmla="val 25000"/>
                  </a:avLst>
                </a:prstGeom>
                <a:solidFill>
                  <a:srgbClr val="F45670"/>
                </a:solidFill>
                <a:ln w="12700" cap="flat" cmpd="sng">
                  <a:solidFill>
                    <a:srgbClr val="B3375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87" name="Google Shape;787;g384c977067b_1_287"/>
                <p:cNvSpPr/>
                <p:nvPr/>
              </p:nvSpPr>
              <p:spPr>
                <a:xfrm>
                  <a:off x="3630594" y="3893940"/>
                  <a:ext cx="679836" cy="1129086"/>
                </a:xfrm>
                <a:prstGeom prst="cube">
                  <a:avLst>
                    <a:gd name="adj" fmla="val 25000"/>
                  </a:avLst>
                </a:prstGeom>
                <a:solidFill>
                  <a:srgbClr val="51EDFE"/>
                </a:solidFill>
                <a:ln w="12700" cap="flat" cmpd="sng">
                  <a:solidFill>
                    <a:srgbClr val="004C2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sp>
              <p:nvSpPr>
                <p:cNvPr id="788" name="Google Shape;788;g384c977067b_1_287"/>
                <p:cNvSpPr/>
                <p:nvPr/>
              </p:nvSpPr>
              <p:spPr>
                <a:xfrm>
                  <a:off x="4534393" y="3893940"/>
                  <a:ext cx="679836" cy="1129086"/>
                </a:xfrm>
                <a:prstGeom prst="cube">
                  <a:avLst>
                    <a:gd name="adj" fmla="val 25000"/>
                  </a:avLst>
                </a:prstGeom>
                <a:solidFill>
                  <a:srgbClr val="FFBDF2"/>
                </a:solidFill>
                <a:ln w="12700" cap="flat" cmpd="sng">
                  <a:solidFill>
                    <a:srgbClr val="87006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Roboto"/>
                    <a:buNone/>
                  </a:pPr>
                  <a:endParaRPr sz="1800" b="0" i="0" u="none" strike="noStrike" cap="none">
                    <a:solidFill>
                      <a:srgbClr val="FFFFFF"/>
                    </a:solidFill>
                    <a:latin typeface="Roboto" panose="02000000000000000000" pitchFamily="2" charset="0"/>
                    <a:ea typeface="Roboto" panose="02000000000000000000" pitchFamily="2" charset="0"/>
                    <a:cs typeface="Calibri"/>
                    <a:sym typeface="Calibri"/>
                  </a:endParaRPr>
                </a:p>
              </p:txBody>
            </p:sp>
          </p:grpSp>
        </p:grpSp>
        <p:cxnSp>
          <p:nvCxnSpPr>
            <p:cNvPr id="789" name="Google Shape;789;g384c977067b_1_287"/>
            <p:cNvCxnSpPr/>
            <p:nvPr/>
          </p:nvCxnSpPr>
          <p:spPr>
            <a:xfrm>
              <a:off x="5017358" y="4478300"/>
              <a:ext cx="2027788" cy="0"/>
            </a:xfrm>
            <a:prstGeom prst="straightConnector1">
              <a:avLst/>
            </a:prstGeom>
            <a:noFill/>
            <a:ln w="76200" cap="flat" cmpd="sng">
              <a:solidFill>
                <a:schemeClr val="accent1"/>
              </a:solidFill>
              <a:prstDash val="solid"/>
              <a:miter lim="800000"/>
              <a:headEnd type="none" w="sm" len="sm"/>
              <a:tailEnd type="triangle" w="med" len="med"/>
            </a:ln>
          </p:spPr>
        </p:cxnSp>
      </p:grpSp>
      <p:grpSp>
        <p:nvGrpSpPr>
          <p:cNvPr id="790" name="Google Shape;790;g384c977067b_1_287"/>
          <p:cNvGrpSpPr/>
          <p:nvPr/>
        </p:nvGrpSpPr>
        <p:grpSpPr>
          <a:xfrm>
            <a:off x="253666" y="945791"/>
            <a:ext cx="11510248" cy="2110536"/>
            <a:chOff x="253666" y="945791"/>
            <a:chExt cx="11510248" cy="2110536"/>
          </a:xfrm>
        </p:grpSpPr>
        <p:pic>
          <p:nvPicPr>
            <p:cNvPr id="791" name="Google Shape;791;g384c977067b_1_287"/>
            <p:cNvPicPr preferRelativeResize="0"/>
            <p:nvPr/>
          </p:nvPicPr>
          <p:blipFill rotWithShape="1">
            <a:blip r:embed="rId3">
              <a:alphaModFix/>
            </a:blip>
            <a:srcRect/>
            <a:stretch/>
          </p:blipFill>
          <p:spPr>
            <a:xfrm>
              <a:off x="3240539" y="1103392"/>
              <a:ext cx="1307096" cy="1290267"/>
            </a:xfrm>
            <a:prstGeom prst="rect">
              <a:avLst/>
            </a:prstGeom>
            <a:noFill/>
            <a:ln>
              <a:noFill/>
            </a:ln>
          </p:spPr>
        </p:pic>
        <p:sp>
          <p:nvSpPr>
            <p:cNvPr id="792" name="Google Shape;792;g384c977067b_1_287"/>
            <p:cNvSpPr txBox="1"/>
            <p:nvPr/>
          </p:nvSpPr>
          <p:spPr>
            <a:xfrm>
              <a:off x="3097248" y="2409996"/>
              <a:ext cx="165349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Roboto"/>
                  <a:ea typeface="Roboto"/>
                  <a:cs typeface="Roboto"/>
                  <a:sym typeface="Roboto"/>
                </a:rPr>
                <a:t>Numerical </a:t>
              </a:r>
              <a:endParaRPr>
                <a:latin typeface="Roboto" panose="02000000000000000000" pitchFamily="2" charset="0"/>
                <a:ea typeface="Roboto" panose="02000000000000000000" pitchFamily="2" charset="0"/>
              </a:endParaRPr>
            </a:p>
            <a:p>
              <a:pPr marL="0" marR="0" lvl="0" indent="0" algn="ctr" rtl="0">
                <a:spcBef>
                  <a:spcPts val="0"/>
                </a:spcBef>
                <a:spcAft>
                  <a:spcPts val="0"/>
                </a:spcAft>
                <a:buNone/>
              </a:pPr>
              <a:r>
                <a:rPr lang="en-US" sz="1800" b="0" i="0" u="none" strike="noStrike" cap="none">
                  <a:solidFill>
                    <a:schemeClr val="dk1"/>
                  </a:solidFill>
                  <a:latin typeface="Roboto"/>
                  <a:ea typeface="Roboto"/>
                  <a:cs typeface="Roboto"/>
                  <a:sym typeface="Roboto"/>
                </a:rPr>
                <a:t>Simulation</a:t>
              </a:r>
              <a:endParaRPr sz="1800" b="0" i="0" u="none" strike="noStrike" cap="none">
                <a:solidFill>
                  <a:schemeClr val="dk1"/>
                </a:solidFill>
                <a:latin typeface="Roboto"/>
                <a:ea typeface="Roboto"/>
                <a:cs typeface="Roboto"/>
                <a:sym typeface="Roboto"/>
              </a:endParaRPr>
            </a:p>
          </p:txBody>
        </p:sp>
        <p:cxnSp>
          <p:nvCxnSpPr>
            <p:cNvPr id="793" name="Google Shape;793;g384c977067b_1_287"/>
            <p:cNvCxnSpPr/>
            <p:nvPr/>
          </p:nvCxnSpPr>
          <p:spPr>
            <a:xfrm rot="10800000" flipH="1">
              <a:off x="5017358" y="1748522"/>
              <a:ext cx="1109155" cy="2"/>
            </a:xfrm>
            <a:prstGeom prst="straightConnector1">
              <a:avLst/>
            </a:prstGeom>
            <a:noFill/>
            <a:ln w="76200" cap="flat" cmpd="sng">
              <a:solidFill>
                <a:schemeClr val="accent1"/>
              </a:solidFill>
              <a:prstDash val="solid"/>
              <a:miter lim="800000"/>
              <a:headEnd type="none" w="sm" len="sm"/>
              <a:tailEnd type="triangle" w="med" len="med"/>
            </a:ln>
          </p:spPr>
        </p:cxnSp>
        <p:pic>
          <p:nvPicPr>
            <p:cNvPr id="794" name="Google Shape;794;g384c977067b_1_287"/>
            <p:cNvPicPr preferRelativeResize="0"/>
            <p:nvPr/>
          </p:nvPicPr>
          <p:blipFill rotWithShape="1">
            <a:blip r:embed="rId4">
              <a:alphaModFix/>
            </a:blip>
            <a:srcRect t="4153"/>
            <a:stretch/>
          </p:blipFill>
          <p:spPr>
            <a:xfrm>
              <a:off x="10110414" y="945791"/>
              <a:ext cx="1653500" cy="1605271"/>
            </a:xfrm>
            <a:prstGeom prst="rect">
              <a:avLst/>
            </a:prstGeom>
            <a:noFill/>
            <a:ln>
              <a:noFill/>
            </a:ln>
          </p:spPr>
        </p:pic>
        <p:sp>
          <p:nvSpPr>
            <p:cNvPr id="795" name="Google Shape;795;g384c977067b_1_287"/>
            <p:cNvSpPr/>
            <p:nvPr/>
          </p:nvSpPr>
          <p:spPr>
            <a:xfrm>
              <a:off x="253666" y="1395422"/>
              <a:ext cx="2767963" cy="706203"/>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800" b="1" i="0" u="none" strike="noStrike" cap="none">
                  <a:solidFill>
                    <a:schemeClr val="accent3"/>
                  </a:solidFill>
                  <a:latin typeface="Roboto"/>
                  <a:ea typeface="Roboto"/>
                  <a:cs typeface="Roboto"/>
                  <a:sym typeface="Roboto"/>
                </a:rPr>
                <a:t>3D domain decomposition MPI code</a:t>
              </a:r>
              <a:endParaRPr>
                <a:latin typeface="Roboto" panose="02000000000000000000" pitchFamily="2" charset="0"/>
                <a:ea typeface="Roboto" panose="02000000000000000000" pitchFamily="2" charset="0"/>
              </a:endParaRPr>
            </a:p>
          </p:txBody>
        </p:sp>
        <p:sp>
          <p:nvSpPr>
            <p:cNvPr id="796" name="Google Shape;796;g384c977067b_1_287"/>
            <p:cNvSpPr/>
            <p:nvPr/>
          </p:nvSpPr>
          <p:spPr>
            <a:xfrm>
              <a:off x="6417275" y="1416420"/>
              <a:ext cx="2133708" cy="706203"/>
            </a:xfrm>
            <a:prstGeom prst="roundRect">
              <a:avLst>
                <a:gd name="adj" fmla="val 16667"/>
              </a:avLst>
            </a:prstGeom>
            <a:noFill/>
            <a:ln w="19050" cap="flat" cmpd="sng">
              <a:solidFill>
                <a:schemeClr val="accent3"/>
              </a:solidFill>
              <a:prstDash val="solid"/>
              <a:round/>
              <a:headEnd type="none" w="sm" len="sm"/>
              <a:tailEnd type="none" w="sm" len="sm"/>
            </a:ln>
          </p:spPr>
          <p:txBody>
            <a:bodyPr spcFirstLastPara="1" wrap="square" lIns="0" tIns="45700" rIns="0" bIns="45700" anchor="ctr" anchorCtr="0">
              <a:noAutofit/>
            </a:bodyPr>
            <a:lstStyle/>
            <a:p>
              <a:pPr marL="0" marR="0" lvl="0" indent="0" algn="ctr" rtl="0">
                <a:spcBef>
                  <a:spcPts val="0"/>
                </a:spcBef>
                <a:spcAft>
                  <a:spcPts val="0"/>
                </a:spcAft>
                <a:buNone/>
              </a:pPr>
              <a:r>
                <a:rPr lang="en-US" sz="1800" b="1" i="0" u="none" strike="noStrike" cap="none">
                  <a:solidFill>
                    <a:schemeClr val="accent3"/>
                  </a:solidFill>
                  <a:latin typeface="Roboto"/>
                  <a:ea typeface="Roboto"/>
                  <a:cs typeface="Roboto"/>
                  <a:sym typeface="Roboto"/>
                </a:rPr>
                <a:t>MPI Analysis code</a:t>
              </a:r>
              <a:endParaRPr>
                <a:latin typeface="Roboto" panose="02000000000000000000" pitchFamily="2" charset="0"/>
                <a:ea typeface="Roboto" panose="02000000000000000000" pitchFamily="2" charset="0"/>
              </a:endParaRPr>
            </a:p>
          </p:txBody>
        </p:sp>
      </p:grpSp>
      <p:cxnSp>
        <p:nvCxnSpPr>
          <p:cNvPr id="797" name="Google Shape;797;g384c977067b_1_287"/>
          <p:cNvCxnSpPr/>
          <p:nvPr/>
        </p:nvCxnSpPr>
        <p:spPr>
          <a:xfrm rot="10800000" flipH="1">
            <a:off x="8690027" y="1748427"/>
            <a:ext cx="1109155" cy="2"/>
          </a:xfrm>
          <a:prstGeom prst="straightConnector1">
            <a:avLst/>
          </a:prstGeom>
          <a:noFill/>
          <a:ln w="76200" cap="flat" cmpd="sng">
            <a:solidFill>
              <a:schemeClr val="accent1"/>
            </a:solidFill>
            <a:prstDash val="solid"/>
            <a:miter lim="800000"/>
            <a:headEnd type="none" w="sm" len="sm"/>
            <a:tailEnd type="triangle" w="med" len="med"/>
          </a:ln>
        </p:spPr>
      </p:cxnSp>
      <p:sp>
        <p:nvSpPr>
          <p:cNvPr id="798" name="Google Shape;798;g384c977067b_1_287"/>
          <p:cNvSpPr txBox="1"/>
          <p:nvPr/>
        </p:nvSpPr>
        <p:spPr>
          <a:xfrm>
            <a:off x="10110415" y="2551062"/>
            <a:ext cx="1653499"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cap="none">
                <a:solidFill>
                  <a:schemeClr val="dk1"/>
                </a:solidFill>
                <a:latin typeface="Roboto"/>
                <a:ea typeface="Roboto"/>
                <a:cs typeface="Roboto"/>
                <a:sym typeface="Roboto"/>
              </a:rPr>
              <a:t>Visualization</a:t>
            </a:r>
            <a:endParaRPr sz="1800" b="0" i="0" u="none" strike="noStrike" cap="none">
              <a:solidFill>
                <a:schemeClr val="dk1"/>
              </a:solidFill>
              <a:latin typeface="Roboto"/>
              <a:ea typeface="Roboto"/>
              <a:cs typeface="Roboto"/>
              <a:sym typeface="Roboto"/>
            </a:endParaRPr>
          </a:p>
        </p:txBody>
      </p:sp>
    </p:spTree>
    <p:extLst>
      <p:ext uri="{BB962C8B-B14F-4D97-AF65-F5344CB8AC3E}">
        <p14:creationId xmlns:p14="http://schemas.microsoft.com/office/powerpoint/2010/main" val="820262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11"/>
        <p:cNvGrpSpPr/>
        <p:nvPr/>
      </p:nvGrpSpPr>
      <p:grpSpPr>
        <a:xfrm>
          <a:off x="0" y="0"/>
          <a:ext cx="0" cy="0"/>
          <a:chOff x="0" y="0"/>
          <a:chExt cx="0" cy="0"/>
        </a:xfrm>
      </p:grpSpPr>
      <p:cxnSp>
        <p:nvCxnSpPr>
          <p:cNvPr id="812" name="Google Shape;812;g384c977067b_1_321"/>
          <p:cNvCxnSpPr>
            <a:stCxn id="813" idx="1"/>
            <a:endCxn id="814" idx="1"/>
          </p:cNvCxnSpPr>
          <p:nvPr/>
        </p:nvCxnSpPr>
        <p:spPr>
          <a:xfrm rot="10800000" flipH="1">
            <a:off x="2928937" y="3828904"/>
            <a:ext cx="900000" cy="1368000"/>
          </a:xfrm>
          <a:prstGeom prst="straightConnector1">
            <a:avLst/>
          </a:prstGeom>
          <a:noFill/>
          <a:ln w="38100" cap="flat" cmpd="sng">
            <a:solidFill>
              <a:schemeClr val="accent5"/>
            </a:solidFill>
            <a:prstDash val="solid"/>
            <a:miter lim="800000"/>
            <a:headEnd type="none" w="sm" len="sm"/>
            <a:tailEnd type="none" w="sm" len="sm"/>
          </a:ln>
        </p:spPr>
      </p:cxnSp>
      <p:cxnSp>
        <p:nvCxnSpPr>
          <p:cNvPr id="815" name="Google Shape;815;g384c977067b_1_321"/>
          <p:cNvCxnSpPr>
            <a:stCxn id="816" idx="3"/>
            <a:endCxn id="813" idx="1"/>
          </p:cNvCxnSpPr>
          <p:nvPr/>
        </p:nvCxnSpPr>
        <p:spPr>
          <a:xfrm>
            <a:off x="2028825" y="3829050"/>
            <a:ext cx="900000" cy="1368000"/>
          </a:xfrm>
          <a:prstGeom prst="straightConnector1">
            <a:avLst/>
          </a:prstGeom>
          <a:noFill/>
          <a:ln w="76200" cap="flat" cmpd="sng">
            <a:solidFill>
              <a:schemeClr val="accent5"/>
            </a:solidFill>
            <a:prstDash val="solid"/>
            <a:miter lim="800000"/>
            <a:headEnd type="none" w="sm" len="sm"/>
            <a:tailEnd type="none" w="sm" len="sm"/>
          </a:ln>
        </p:spPr>
      </p:cxnSp>
      <p:sp>
        <p:nvSpPr>
          <p:cNvPr id="817" name="Google Shape;817;g384c977067b_1_321"/>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Next Paper: Resilience to Variability and Delays</a:t>
            </a:r>
            <a:endParaRPr/>
          </a:p>
        </p:txBody>
      </p:sp>
      <p:sp>
        <p:nvSpPr>
          <p:cNvPr id="818" name="Google Shape;818;g384c977067b_1_321"/>
          <p:cNvSpPr txBox="1">
            <a:spLocks noGrp="1"/>
          </p:cNvSpPr>
          <p:nvPr>
            <p:ph type="body" idx="1"/>
          </p:nvPr>
        </p:nvSpPr>
        <p:spPr>
          <a:xfrm>
            <a:off x="6161746" y="1482317"/>
            <a:ext cx="5711124" cy="3990360"/>
          </a:xfrm>
          <a:prstGeom prst="rect">
            <a:avLst/>
          </a:prstGeom>
          <a:noFill/>
          <a:ln>
            <a:noFill/>
          </a:ln>
        </p:spPr>
        <p:txBody>
          <a:bodyPr spcFirstLastPara="1" wrap="square" lIns="0" tIns="0" rIns="0" bIns="0" anchor="t" anchorCtr="0">
            <a:noAutofit/>
          </a:bodyPr>
          <a:lstStyle/>
          <a:p>
            <a:pPr marL="0" lvl="0" indent="0" algn="l" rtl="0">
              <a:lnSpc>
                <a:spcPct val="90000"/>
              </a:lnSpc>
              <a:spcBef>
                <a:spcPts val="1260"/>
              </a:spcBef>
              <a:spcAft>
                <a:spcPts val="0"/>
              </a:spcAft>
              <a:buClr>
                <a:schemeClr val="dk2"/>
              </a:buClr>
              <a:buSzPts val="2400"/>
              <a:buNone/>
            </a:pPr>
            <a:r>
              <a:rPr lang="en-US" sz="2400" b="1">
                <a:solidFill>
                  <a:schemeClr val="dk2"/>
                </a:solidFill>
              </a:rPr>
              <a:t>Extend the computing infrastructure</a:t>
            </a:r>
            <a:endParaRPr/>
          </a:p>
          <a:p>
            <a:pPr marL="971550" lvl="1" indent="-285750" algn="l" rtl="0">
              <a:lnSpc>
                <a:spcPct val="90000"/>
              </a:lnSpc>
              <a:spcBef>
                <a:spcPts val="1260"/>
              </a:spcBef>
              <a:spcAft>
                <a:spcPts val="0"/>
              </a:spcAft>
              <a:buClr>
                <a:schemeClr val="dk1"/>
              </a:buClr>
              <a:buSzPts val="2000"/>
              <a:buChar char="•"/>
            </a:pPr>
            <a:r>
              <a:rPr lang="en-US" sz="2000"/>
              <a:t>Additional Sub clusters to perform replicas of analyses and visualizations</a:t>
            </a:r>
            <a:endParaRPr/>
          </a:p>
          <a:p>
            <a:pPr marL="971550" lvl="1" indent="-285750" algn="l" rtl="0">
              <a:lnSpc>
                <a:spcPct val="90000"/>
              </a:lnSpc>
              <a:spcBef>
                <a:spcPts val="1260"/>
              </a:spcBef>
              <a:spcAft>
                <a:spcPts val="0"/>
              </a:spcAft>
              <a:buClr>
                <a:schemeClr val="dk1"/>
              </a:buClr>
              <a:buSzPts val="2000"/>
              <a:buChar char="•"/>
            </a:pPr>
            <a:r>
              <a:rPr lang="en-US" sz="2000"/>
              <a:t>Different capacities and connections</a:t>
            </a:r>
            <a:endParaRPr sz="2000"/>
          </a:p>
          <a:p>
            <a:pPr marL="0" lvl="0" indent="0" algn="l" rtl="0">
              <a:lnSpc>
                <a:spcPct val="90000"/>
              </a:lnSpc>
              <a:spcBef>
                <a:spcPts val="1260"/>
              </a:spcBef>
              <a:spcAft>
                <a:spcPts val="0"/>
              </a:spcAft>
              <a:buClr>
                <a:schemeClr val="dk2"/>
              </a:buClr>
              <a:buSzPts val="2400"/>
              <a:buNone/>
            </a:pPr>
            <a:r>
              <a:rPr lang="en-US" sz="2400" b="1">
                <a:solidFill>
                  <a:schemeClr val="dk2"/>
                </a:solidFill>
              </a:rPr>
              <a:t>Inject variability and failures</a:t>
            </a:r>
            <a:endParaRPr/>
          </a:p>
          <a:p>
            <a:pPr marL="971550" lvl="1" indent="-285750" algn="l" rtl="0">
              <a:lnSpc>
                <a:spcPct val="90000"/>
              </a:lnSpc>
              <a:spcBef>
                <a:spcPts val="1260"/>
              </a:spcBef>
              <a:spcAft>
                <a:spcPts val="0"/>
              </a:spcAft>
              <a:buClr>
                <a:schemeClr val="dk1"/>
              </a:buClr>
              <a:buSzPts val="2000"/>
              <a:buChar char="•"/>
            </a:pPr>
            <a:r>
              <a:rPr lang="en-US" sz="2000"/>
              <a:t>On computing and network resources</a:t>
            </a:r>
            <a:endParaRPr sz="2400" b="1">
              <a:solidFill>
                <a:schemeClr val="accent4"/>
              </a:solidFill>
            </a:endParaRPr>
          </a:p>
          <a:p>
            <a:pPr marL="0" lvl="0" indent="0" algn="l" rtl="0">
              <a:lnSpc>
                <a:spcPct val="90000"/>
              </a:lnSpc>
              <a:spcBef>
                <a:spcPts val="1260"/>
              </a:spcBef>
              <a:spcAft>
                <a:spcPts val="0"/>
              </a:spcAft>
              <a:buClr>
                <a:schemeClr val="dk2"/>
              </a:buClr>
              <a:buSzPts val="2400"/>
              <a:buNone/>
            </a:pPr>
            <a:r>
              <a:rPr lang="en-US" sz="2400" b="1">
                <a:solidFill>
                  <a:schemeClr val="dk2"/>
                </a:solidFill>
              </a:rPr>
              <a:t>Explore and evaluate</a:t>
            </a:r>
            <a:endParaRPr/>
          </a:p>
          <a:p>
            <a:pPr marL="971550" lvl="1" indent="-285750" algn="l" rtl="0">
              <a:lnSpc>
                <a:spcPct val="90000"/>
              </a:lnSpc>
              <a:spcBef>
                <a:spcPts val="1260"/>
              </a:spcBef>
              <a:spcAft>
                <a:spcPts val="0"/>
              </a:spcAft>
              <a:buClr>
                <a:schemeClr val="dk1"/>
              </a:buClr>
              <a:buSzPts val="2000"/>
              <a:buChar char="•"/>
            </a:pPr>
            <a:r>
              <a:rPr lang="en-US" sz="2000"/>
              <a:t>The capacity to respect time constraints</a:t>
            </a:r>
            <a:endParaRPr/>
          </a:p>
          <a:p>
            <a:pPr marL="285750" lvl="0" indent="-285750" algn="l" rtl="0">
              <a:lnSpc>
                <a:spcPct val="90000"/>
              </a:lnSpc>
              <a:spcBef>
                <a:spcPts val="1260"/>
              </a:spcBef>
              <a:spcAft>
                <a:spcPts val="0"/>
              </a:spcAft>
              <a:buClr>
                <a:schemeClr val="accent2"/>
              </a:buClr>
              <a:buSzPts val="2000"/>
              <a:buNone/>
            </a:pPr>
            <a:r>
              <a:rPr lang="en-US" sz="2000" b="1">
                <a:solidFill>
                  <a:schemeClr val="accent2"/>
                </a:solidFill>
              </a:rPr>
              <a:t>Target: IPDPS’26 workshop (ESSA, HCW, PDSEC)</a:t>
            </a:r>
            <a:endParaRPr sz="2000" b="1">
              <a:solidFill>
                <a:schemeClr val="accent2"/>
              </a:solidFill>
            </a:endParaRPr>
          </a:p>
        </p:txBody>
      </p:sp>
      <p:sp>
        <p:nvSpPr>
          <p:cNvPr id="813" name="Google Shape;813;g384c977067b_1_321"/>
          <p:cNvSpPr/>
          <p:nvPr/>
        </p:nvSpPr>
        <p:spPr>
          <a:xfrm>
            <a:off x="2624137" y="5196904"/>
            <a:ext cx="609600" cy="763004"/>
          </a:xfrm>
          <a:prstGeom prst="can">
            <a:avLst>
              <a:gd name="adj" fmla="val 25000"/>
            </a:avLst>
          </a:prstGeom>
          <a:gradFill>
            <a:gsLst>
              <a:gs pos="0">
                <a:srgbClr val="FFCA9E"/>
              </a:gs>
              <a:gs pos="50000">
                <a:srgbClr val="FFC18F"/>
              </a:gs>
              <a:gs pos="100000">
                <a:srgbClr val="FFBA7A"/>
              </a:gs>
            </a:gsLst>
            <a:lin ang="5400000" scaled="0"/>
          </a:gradFill>
          <a:ln w="9525"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Roboto"/>
              <a:ea typeface="Roboto"/>
              <a:cs typeface="Roboto"/>
              <a:sym typeface="Roboto"/>
            </a:endParaRPr>
          </a:p>
        </p:txBody>
      </p:sp>
      <p:cxnSp>
        <p:nvCxnSpPr>
          <p:cNvPr id="819" name="Google Shape;819;g384c977067b_1_321"/>
          <p:cNvCxnSpPr>
            <a:stCxn id="816" idx="3"/>
            <a:endCxn id="814" idx="1"/>
          </p:cNvCxnSpPr>
          <p:nvPr/>
        </p:nvCxnSpPr>
        <p:spPr>
          <a:xfrm>
            <a:off x="2028825" y="3829050"/>
            <a:ext cx="1800300" cy="0"/>
          </a:xfrm>
          <a:prstGeom prst="straightConnector1">
            <a:avLst/>
          </a:prstGeom>
          <a:noFill/>
          <a:ln w="76200" cap="flat" cmpd="sng">
            <a:solidFill>
              <a:schemeClr val="accent1"/>
            </a:solidFill>
            <a:prstDash val="solid"/>
            <a:miter lim="800000"/>
            <a:headEnd type="none" w="sm" len="sm"/>
            <a:tailEnd type="none" w="sm" len="sm"/>
          </a:ln>
        </p:spPr>
      </p:cxnSp>
      <p:grpSp>
        <p:nvGrpSpPr>
          <p:cNvPr id="820" name="Google Shape;820;g384c977067b_1_321"/>
          <p:cNvGrpSpPr/>
          <p:nvPr/>
        </p:nvGrpSpPr>
        <p:grpSpPr>
          <a:xfrm>
            <a:off x="571499" y="2762249"/>
            <a:ext cx="1457326" cy="2102138"/>
            <a:chOff x="1142999" y="2047874"/>
            <a:chExt cx="1457326" cy="2102138"/>
          </a:xfrm>
        </p:grpSpPr>
        <p:grpSp>
          <p:nvGrpSpPr>
            <p:cNvPr id="821" name="Google Shape;821;g384c977067b_1_321"/>
            <p:cNvGrpSpPr/>
            <p:nvPr/>
          </p:nvGrpSpPr>
          <p:grpSpPr>
            <a:xfrm>
              <a:off x="1142999" y="2047874"/>
              <a:ext cx="819151" cy="314326"/>
              <a:chOff x="1142999" y="1857374"/>
              <a:chExt cx="819151" cy="314326"/>
            </a:xfrm>
          </p:grpSpPr>
          <p:sp>
            <p:nvSpPr>
              <p:cNvPr id="822" name="Google Shape;822;g384c977067b_1_321"/>
              <p:cNvSpPr/>
              <p:nvPr/>
            </p:nvSpPr>
            <p:spPr>
              <a:xfrm>
                <a:off x="1638300" y="1857375"/>
                <a:ext cx="323850" cy="314325"/>
              </a:xfrm>
              <a:prstGeom prst="ellipse">
                <a:avLst/>
              </a:prstGeom>
              <a:noFill/>
              <a:ln w="2857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Roboto"/>
                  <a:ea typeface="Roboto"/>
                  <a:cs typeface="Roboto"/>
                  <a:sym typeface="Roboto"/>
                </a:endParaRPr>
              </a:p>
            </p:txBody>
          </p:sp>
          <p:sp>
            <p:nvSpPr>
              <p:cNvPr id="823" name="Google Shape;823;g384c977067b_1_321"/>
              <p:cNvSpPr/>
              <p:nvPr/>
            </p:nvSpPr>
            <p:spPr>
              <a:xfrm>
                <a:off x="1142999" y="1857374"/>
                <a:ext cx="257175" cy="314325"/>
              </a:xfrm>
              <a:prstGeom prst="can">
                <a:avLst>
                  <a:gd name="adj" fmla="val 25000"/>
                </a:avLst>
              </a:prstGeom>
              <a:solidFill>
                <a:schemeClr val="accent4"/>
              </a:solidFill>
              <a:ln w="12700" cap="flat" cmpd="sng">
                <a:solidFill>
                  <a:srgbClr val="344E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Roboto"/>
                  <a:ea typeface="Roboto"/>
                  <a:cs typeface="Roboto"/>
                  <a:sym typeface="Roboto"/>
                </a:endParaRPr>
              </a:p>
            </p:txBody>
          </p:sp>
          <p:cxnSp>
            <p:nvCxnSpPr>
              <p:cNvPr id="824" name="Google Shape;824;g384c977067b_1_321"/>
              <p:cNvCxnSpPr>
                <a:stCxn id="823" idx="4"/>
                <a:endCxn id="822" idx="2"/>
              </p:cNvCxnSpPr>
              <p:nvPr/>
            </p:nvCxnSpPr>
            <p:spPr>
              <a:xfrm>
                <a:off x="1400174" y="2014537"/>
                <a:ext cx="238200" cy="0"/>
              </a:xfrm>
              <a:prstGeom prst="straightConnector1">
                <a:avLst/>
              </a:prstGeom>
              <a:noFill/>
              <a:ln w="19050" cap="flat" cmpd="sng">
                <a:solidFill>
                  <a:schemeClr val="accent4"/>
                </a:solidFill>
                <a:prstDash val="solid"/>
                <a:miter lim="800000"/>
                <a:headEnd type="none" w="sm" len="sm"/>
                <a:tailEnd type="none" w="sm" len="sm"/>
              </a:ln>
            </p:spPr>
          </p:cxnSp>
        </p:grpSp>
        <p:sp>
          <p:nvSpPr>
            <p:cNvPr id="816" name="Google Shape;816;g384c977067b_1_321"/>
            <p:cNvSpPr/>
            <p:nvPr/>
          </p:nvSpPr>
          <p:spPr>
            <a:xfrm>
              <a:off x="2428875" y="2381250"/>
              <a:ext cx="171450" cy="1466850"/>
            </a:xfrm>
            <a:prstGeom prst="rect">
              <a:avLst/>
            </a:prstGeom>
            <a:gradFill>
              <a:gsLst>
                <a:gs pos="0">
                  <a:srgbClr val="BBE19A"/>
                </a:gs>
                <a:gs pos="50000">
                  <a:srgbClr val="B0D78D"/>
                </a:gs>
                <a:gs pos="100000">
                  <a:srgbClr val="A6D678"/>
                </a:gs>
              </a:gsLst>
              <a:lin ang="5400000" scaled="0"/>
            </a:gradFill>
            <a:ln w="9525"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Roboto"/>
                <a:ea typeface="Roboto"/>
                <a:cs typeface="Roboto"/>
                <a:sym typeface="Roboto"/>
              </a:endParaRPr>
            </a:p>
          </p:txBody>
        </p:sp>
        <p:grpSp>
          <p:nvGrpSpPr>
            <p:cNvPr id="825" name="Google Shape;825;g384c977067b_1_321"/>
            <p:cNvGrpSpPr/>
            <p:nvPr/>
          </p:nvGrpSpPr>
          <p:grpSpPr>
            <a:xfrm>
              <a:off x="1142999" y="2458307"/>
              <a:ext cx="819151" cy="314326"/>
              <a:chOff x="1142999" y="1857374"/>
              <a:chExt cx="819151" cy="314326"/>
            </a:xfrm>
          </p:grpSpPr>
          <p:sp>
            <p:nvSpPr>
              <p:cNvPr id="826" name="Google Shape;826;g384c977067b_1_321"/>
              <p:cNvSpPr/>
              <p:nvPr/>
            </p:nvSpPr>
            <p:spPr>
              <a:xfrm>
                <a:off x="1638300" y="1857375"/>
                <a:ext cx="323850" cy="314325"/>
              </a:xfrm>
              <a:prstGeom prst="ellipse">
                <a:avLst/>
              </a:prstGeom>
              <a:noFill/>
              <a:ln w="2857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Roboto"/>
                  <a:ea typeface="Roboto"/>
                  <a:cs typeface="Roboto"/>
                  <a:sym typeface="Roboto"/>
                </a:endParaRPr>
              </a:p>
            </p:txBody>
          </p:sp>
          <p:sp>
            <p:nvSpPr>
              <p:cNvPr id="827" name="Google Shape;827;g384c977067b_1_321"/>
              <p:cNvSpPr/>
              <p:nvPr/>
            </p:nvSpPr>
            <p:spPr>
              <a:xfrm>
                <a:off x="1142999" y="1857374"/>
                <a:ext cx="257175" cy="314325"/>
              </a:xfrm>
              <a:prstGeom prst="can">
                <a:avLst>
                  <a:gd name="adj" fmla="val 25000"/>
                </a:avLst>
              </a:prstGeom>
              <a:solidFill>
                <a:schemeClr val="accent4"/>
              </a:solidFill>
              <a:ln w="12700" cap="flat" cmpd="sng">
                <a:solidFill>
                  <a:srgbClr val="344E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Roboto"/>
                  <a:ea typeface="Roboto"/>
                  <a:cs typeface="Roboto"/>
                  <a:sym typeface="Roboto"/>
                </a:endParaRPr>
              </a:p>
            </p:txBody>
          </p:sp>
          <p:cxnSp>
            <p:nvCxnSpPr>
              <p:cNvPr id="828" name="Google Shape;828;g384c977067b_1_321"/>
              <p:cNvCxnSpPr>
                <a:stCxn id="827" idx="4"/>
                <a:endCxn id="826" idx="2"/>
              </p:cNvCxnSpPr>
              <p:nvPr/>
            </p:nvCxnSpPr>
            <p:spPr>
              <a:xfrm>
                <a:off x="1400174" y="2014537"/>
                <a:ext cx="238200" cy="0"/>
              </a:xfrm>
              <a:prstGeom prst="straightConnector1">
                <a:avLst/>
              </a:prstGeom>
              <a:noFill/>
              <a:ln w="19050" cap="flat" cmpd="sng">
                <a:solidFill>
                  <a:schemeClr val="accent4"/>
                </a:solidFill>
                <a:prstDash val="solid"/>
                <a:miter lim="800000"/>
                <a:headEnd type="none" w="sm" len="sm"/>
                <a:tailEnd type="none" w="sm" len="sm"/>
              </a:ln>
            </p:spPr>
          </p:cxnSp>
        </p:grpSp>
        <p:grpSp>
          <p:nvGrpSpPr>
            <p:cNvPr id="829" name="Google Shape;829;g384c977067b_1_321"/>
            <p:cNvGrpSpPr/>
            <p:nvPr/>
          </p:nvGrpSpPr>
          <p:grpSpPr>
            <a:xfrm>
              <a:off x="1152524" y="3425253"/>
              <a:ext cx="819151" cy="314326"/>
              <a:chOff x="1142999" y="1857374"/>
              <a:chExt cx="819151" cy="314326"/>
            </a:xfrm>
          </p:grpSpPr>
          <p:sp>
            <p:nvSpPr>
              <p:cNvPr id="830" name="Google Shape;830;g384c977067b_1_321"/>
              <p:cNvSpPr/>
              <p:nvPr/>
            </p:nvSpPr>
            <p:spPr>
              <a:xfrm>
                <a:off x="1638300" y="1857375"/>
                <a:ext cx="323850" cy="314325"/>
              </a:xfrm>
              <a:prstGeom prst="ellipse">
                <a:avLst/>
              </a:prstGeom>
              <a:noFill/>
              <a:ln w="2857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Roboto"/>
                  <a:ea typeface="Roboto"/>
                  <a:cs typeface="Roboto"/>
                  <a:sym typeface="Roboto"/>
                </a:endParaRPr>
              </a:p>
            </p:txBody>
          </p:sp>
          <p:sp>
            <p:nvSpPr>
              <p:cNvPr id="831" name="Google Shape;831;g384c977067b_1_321"/>
              <p:cNvSpPr/>
              <p:nvPr/>
            </p:nvSpPr>
            <p:spPr>
              <a:xfrm>
                <a:off x="1142999" y="1857374"/>
                <a:ext cx="257175" cy="314325"/>
              </a:xfrm>
              <a:prstGeom prst="can">
                <a:avLst>
                  <a:gd name="adj" fmla="val 25000"/>
                </a:avLst>
              </a:prstGeom>
              <a:solidFill>
                <a:schemeClr val="accent4"/>
              </a:solidFill>
              <a:ln w="12700" cap="flat" cmpd="sng">
                <a:solidFill>
                  <a:srgbClr val="344E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Roboto"/>
                  <a:ea typeface="Roboto"/>
                  <a:cs typeface="Roboto"/>
                  <a:sym typeface="Roboto"/>
                </a:endParaRPr>
              </a:p>
            </p:txBody>
          </p:sp>
          <p:cxnSp>
            <p:nvCxnSpPr>
              <p:cNvPr id="832" name="Google Shape;832;g384c977067b_1_321"/>
              <p:cNvCxnSpPr>
                <a:stCxn id="831" idx="4"/>
                <a:endCxn id="830" idx="2"/>
              </p:cNvCxnSpPr>
              <p:nvPr/>
            </p:nvCxnSpPr>
            <p:spPr>
              <a:xfrm>
                <a:off x="1400174" y="2014537"/>
                <a:ext cx="238200" cy="0"/>
              </a:xfrm>
              <a:prstGeom prst="straightConnector1">
                <a:avLst/>
              </a:prstGeom>
              <a:noFill/>
              <a:ln w="19050" cap="flat" cmpd="sng">
                <a:solidFill>
                  <a:schemeClr val="accent4"/>
                </a:solidFill>
                <a:prstDash val="solid"/>
                <a:miter lim="800000"/>
                <a:headEnd type="none" w="sm" len="sm"/>
                <a:tailEnd type="none" w="sm" len="sm"/>
              </a:ln>
            </p:spPr>
          </p:cxnSp>
        </p:grpSp>
        <p:grpSp>
          <p:nvGrpSpPr>
            <p:cNvPr id="833" name="Google Shape;833;g384c977067b_1_321"/>
            <p:cNvGrpSpPr/>
            <p:nvPr/>
          </p:nvGrpSpPr>
          <p:grpSpPr>
            <a:xfrm>
              <a:off x="1142999" y="3835686"/>
              <a:ext cx="819151" cy="314326"/>
              <a:chOff x="1142999" y="1857374"/>
              <a:chExt cx="819151" cy="314326"/>
            </a:xfrm>
          </p:grpSpPr>
          <p:sp>
            <p:nvSpPr>
              <p:cNvPr id="834" name="Google Shape;834;g384c977067b_1_321"/>
              <p:cNvSpPr/>
              <p:nvPr/>
            </p:nvSpPr>
            <p:spPr>
              <a:xfrm>
                <a:off x="1638300" y="1857375"/>
                <a:ext cx="323850" cy="314325"/>
              </a:xfrm>
              <a:prstGeom prst="ellipse">
                <a:avLst/>
              </a:prstGeom>
              <a:noFill/>
              <a:ln w="28575"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accent4"/>
                  </a:solidFill>
                  <a:latin typeface="Roboto"/>
                  <a:ea typeface="Roboto"/>
                  <a:cs typeface="Roboto"/>
                  <a:sym typeface="Roboto"/>
                </a:endParaRPr>
              </a:p>
            </p:txBody>
          </p:sp>
          <p:sp>
            <p:nvSpPr>
              <p:cNvPr id="835" name="Google Shape;835;g384c977067b_1_321"/>
              <p:cNvSpPr/>
              <p:nvPr/>
            </p:nvSpPr>
            <p:spPr>
              <a:xfrm>
                <a:off x="1142999" y="1857374"/>
                <a:ext cx="257175" cy="314325"/>
              </a:xfrm>
              <a:prstGeom prst="can">
                <a:avLst>
                  <a:gd name="adj" fmla="val 25000"/>
                </a:avLst>
              </a:prstGeom>
              <a:solidFill>
                <a:schemeClr val="accent4"/>
              </a:solidFill>
              <a:ln w="12700" cap="flat" cmpd="sng">
                <a:solidFill>
                  <a:srgbClr val="344E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Roboto"/>
                  <a:ea typeface="Roboto"/>
                  <a:cs typeface="Roboto"/>
                  <a:sym typeface="Roboto"/>
                </a:endParaRPr>
              </a:p>
            </p:txBody>
          </p:sp>
          <p:cxnSp>
            <p:nvCxnSpPr>
              <p:cNvPr id="836" name="Google Shape;836;g384c977067b_1_321"/>
              <p:cNvCxnSpPr>
                <a:stCxn id="835" idx="4"/>
                <a:endCxn id="834" idx="2"/>
              </p:cNvCxnSpPr>
              <p:nvPr/>
            </p:nvCxnSpPr>
            <p:spPr>
              <a:xfrm>
                <a:off x="1400174" y="2014537"/>
                <a:ext cx="238200" cy="0"/>
              </a:xfrm>
              <a:prstGeom prst="straightConnector1">
                <a:avLst/>
              </a:prstGeom>
              <a:noFill/>
              <a:ln w="19050" cap="flat" cmpd="sng">
                <a:solidFill>
                  <a:schemeClr val="accent4"/>
                </a:solidFill>
                <a:prstDash val="solid"/>
                <a:miter lim="800000"/>
                <a:headEnd type="none" w="sm" len="sm"/>
                <a:tailEnd type="none" w="sm" len="sm"/>
              </a:ln>
            </p:spPr>
          </p:cxnSp>
        </p:grpSp>
        <p:cxnSp>
          <p:nvCxnSpPr>
            <p:cNvPr id="837" name="Google Shape;837;g384c977067b_1_321"/>
            <p:cNvCxnSpPr>
              <a:stCxn id="822" idx="6"/>
              <a:endCxn id="816" idx="1"/>
            </p:cNvCxnSpPr>
            <p:nvPr/>
          </p:nvCxnSpPr>
          <p:spPr>
            <a:xfrm>
              <a:off x="1962150" y="2205038"/>
              <a:ext cx="466800" cy="909600"/>
            </a:xfrm>
            <a:prstGeom prst="straightConnector1">
              <a:avLst/>
            </a:prstGeom>
            <a:noFill/>
            <a:ln w="9525" cap="flat" cmpd="sng">
              <a:solidFill>
                <a:schemeClr val="accent4"/>
              </a:solidFill>
              <a:prstDash val="solid"/>
              <a:miter lim="800000"/>
              <a:headEnd type="none" w="sm" len="sm"/>
              <a:tailEnd type="none" w="sm" len="sm"/>
            </a:ln>
          </p:spPr>
        </p:cxnSp>
        <p:cxnSp>
          <p:nvCxnSpPr>
            <p:cNvPr id="838" name="Google Shape;838;g384c977067b_1_321"/>
            <p:cNvCxnSpPr>
              <a:stCxn id="826" idx="6"/>
              <a:endCxn id="816" idx="1"/>
            </p:cNvCxnSpPr>
            <p:nvPr/>
          </p:nvCxnSpPr>
          <p:spPr>
            <a:xfrm>
              <a:off x="1962150" y="2615471"/>
              <a:ext cx="466800" cy="499200"/>
            </a:xfrm>
            <a:prstGeom prst="straightConnector1">
              <a:avLst/>
            </a:prstGeom>
            <a:noFill/>
            <a:ln w="9525" cap="flat" cmpd="sng">
              <a:solidFill>
                <a:schemeClr val="accent4"/>
              </a:solidFill>
              <a:prstDash val="solid"/>
              <a:miter lim="800000"/>
              <a:headEnd type="none" w="sm" len="sm"/>
              <a:tailEnd type="none" w="sm" len="sm"/>
            </a:ln>
          </p:spPr>
        </p:cxnSp>
        <p:cxnSp>
          <p:nvCxnSpPr>
            <p:cNvPr id="839" name="Google Shape;839;g384c977067b_1_321"/>
            <p:cNvCxnSpPr>
              <a:stCxn id="830" idx="6"/>
              <a:endCxn id="816" idx="1"/>
            </p:cNvCxnSpPr>
            <p:nvPr/>
          </p:nvCxnSpPr>
          <p:spPr>
            <a:xfrm rot="10800000" flipH="1">
              <a:off x="1971675" y="3114717"/>
              <a:ext cx="457200" cy="467700"/>
            </a:xfrm>
            <a:prstGeom prst="straightConnector1">
              <a:avLst/>
            </a:prstGeom>
            <a:noFill/>
            <a:ln w="9525" cap="flat" cmpd="sng">
              <a:solidFill>
                <a:schemeClr val="accent4"/>
              </a:solidFill>
              <a:prstDash val="solid"/>
              <a:miter lim="800000"/>
              <a:headEnd type="none" w="sm" len="sm"/>
              <a:tailEnd type="none" w="sm" len="sm"/>
            </a:ln>
          </p:spPr>
        </p:cxnSp>
        <p:cxnSp>
          <p:nvCxnSpPr>
            <p:cNvPr id="840" name="Google Shape;840;g384c977067b_1_321"/>
            <p:cNvCxnSpPr>
              <a:stCxn id="834" idx="6"/>
              <a:endCxn id="816" idx="1"/>
            </p:cNvCxnSpPr>
            <p:nvPr/>
          </p:nvCxnSpPr>
          <p:spPr>
            <a:xfrm rot="10800000" flipH="1">
              <a:off x="1962150" y="3114750"/>
              <a:ext cx="466800" cy="878100"/>
            </a:xfrm>
            <a:prstGeom prst="straightConnector1">
              <a:avLst/>
            </a:prstGeom>
            <a:noFill/>
            <a:ln w="9525" cap="flat" cmpd="sng">
              <a:solidFill>
                <a:schemeClr val="accent4"/>
              </a:solidFill>
              <a:prstDash val="solid"/>
              <a:miter lim="800000"/>
              <a:headEnd type="none" w="sm" len="sm"/>
              <a:tailEnd type="none" w="sm" len="sm"/>
            </a:ln>
          </p:spPr>
        </p:cxnSp>
        <p:sp>
          <p:nvSpPr>
            <p:cNvPr id="841" name="Google Shape;841;g384c977067b_1_321"/>
            <p:cNvSpPr txBox="1"/>
            <p:nvPr/>
          </p:nvSpPr>
          <p:spPr>
            <a:xfrm>
              <a:off x="1322115" y="2713842"/>
              <a:ext cx="487634"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i="0" u="none" strike="noStrike" cap="none">
                  <a:solidFill>
                    <a:schemeClr val="accent4"/>
                  </a:solidFill>
                  <a:latin typeface="Roboto"/>
                  <a:ea typeface="Roboto"/>
                  <a:cs typeface="Roboto"/>
                  <a:sym typeface="Roboto"/>
                </a:rPr>
                <a:t>…</a:t>
              </a:r>
              <a:endParaRPr sz="1800" b="1">
                <a:solidFill>
                  <a:schemeClr val="accent4"/>
                </a:solidFill>
                <a:latin typeface="Roboto"/>
                <a:ea typeface="Roboto"/>
                <a:cs typeface="Roboto"/>
                <a:sym typeface="Roboto"/>
              </a:endParaRPr>
            </a:p>
          </p:txBody>
        </p:sp>
      </p:grpSp>
      <p:grpSp>
        <p:nvGrpSpPr>
          <p:cNvPr id="842" name="Google Shape;842;g384c977067b_1_321"/>
          <p:cNvGrpSpPr/>
          <p:nvPr/>
        </p:nvGrpSpPr>
        <p:grpSpPr>
          <a:xfrm>
            <a:off x="3829050" y="2762249"/>
            <a:ext cx="1124880" cy="2096358"/>
            <a:chOff x="3743325" y="2047874"/>
            <a:chExt cx="1124880" cy="2096358"/>
          </a:xfrm>
        </p:grpSpPr>
        <p:sp>
          <p:nvSpPr>
            <p:cNvPr id="843" name="Google Shape;843;g384c977067b_1_321"/>
            <p:cNvSpPr/>
            <p:nvPr/>
          </p:nvSpPr>
          <p:spPr>
            <a:xfrm>
              <a:off x="4448175" y="2047874"/>
              <a:ext cx="323850" cy="314325"/>
            </a:xfrm>
            <a:prstGeom prst="ellipse">
              <a:avLst/>
            </a:prstGeom>
            <a:noFill/>
            <a:ln w="2857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4"/>
                </a:solidFill>
                <a:latin typeface="Roboto"/>
                <a:ea typeface="Roboto"/>
                <a:cs typeface="Roboto"/>
                <a:sym typeface="Roboto"/>
              </a:endParaRPr>
            </a:p>
          </p:txBody>
        </p:sp>
        <p:sp>
          <p:nvSpPr>
            <p:cNvPr id="814" name="Google Shape;814;g384c977067b_1_321"/>
            <p:cNvSpPr/>
            <p:nvPr/>
          </p:nvSpPr>
          <p:spPr>
            <a:xfrm>
              <a:off x="3743325" y="2381250"/>
              <a:ext cx="171450" cy="1466850"/>
            </a:xfrm>
            <a:prstGeom prst="rect">
              <a:avLst/>
            </a:prstGeom>
            <a:gradFill>
              <a:gsLst>
                <a:gs pos="0">
                  <a:srgbClr val="9AB2D4"/>
                </a:gs>
                <a:gs pos="50000">
                  <a:srgbClr val="8DA6C9"/>
                </a:gs>
                <a:gs pos="100000">
                  <a:srgbClr val="789AC6"/>
                </a:gs>
              </a:gsLst>
              <a:lin ang="5400000" scaled="0"/>
            </a:gradFill>
            <a:ln w="9525"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Roboto"/>
                <a:ea typeface="Roboto"/>
                <a:cs typeface="Roboto"/>
                <a:sym typeface="Roboto"/>
              </a:endParaRPr>
            </a:p>
          </p:txBody>
        </p:sp>
        <p:sp>
          <p:nvSpPr>
            <p:cNvPr id="844" name="Google Shape;844;g384c977067b_1_321"/>
            <p:cNvSpPr/>
            <p:nvPr/>
          </p:nvSpPr>
          <p:spPr>
            <a:xfrm>
              <a:off x="4457700" y="2458306"/>
              <a:ext cx="323850" cy="314325"/>
            </a:xfrm>
            <a:prstGeom prst="ellipse">
              <a:avLst/>
            </a:prstGeom>
            <a:noFill/>
            <a:ln w="2857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4"/>
                </a:solidFill>
                <a:latin typeface="Roboto"/>
                <a:ea typeface="Roboto"/>
                <a:cs typeface="Roboto"/>
                <a:sym typeface="Roboto"/>
              </a:endParaRPr>
            </a:p>
          </p:txBody>
        </p:sp>
        <p:sp>
          <p:nvSpPr>
            <p:cNvPr id="845" name="Google Shape;845;g384c977067b_1_321"/>
            <p:cNvSpPr/>
            <p:nvPr/>
          </p:nvSpPr>
          <p:spPr>
            <a:xfrm>
              <a:off x="4448175" y="3396599"/>
              <a:ext cx="323850" cy="314325"/>
            </a:xfrm>
            <a:prstGeom prst="ellipse">
              <a:avLst/>
            </a:prstGeom>
            <a:noFill/>
            <a:ln w="2857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4"/>
                </a:solidFill>
                <a:latin typeface="Roboto"/>
                <a:ea typeface="Roboto"/>
                <a:cs typeface="Roboto"/>
                <a:sym typeface="Roboto"/>
              </a:endParaRPr>
            </a:p>
          </p:txBody>
        </p:sp>
        <p:sp>
          <p:nvSpPr>
            <p:cNvPr id="846" name="Google Shape;846;g384c977067b_1_321"/>
            <p:cNvSpPr/>
            <p:nvPr/>
          </p:nvSpPr>
          <p:spPr>
            <a:xfrm>
              <a:off x="4457700" y="3829907"/>
              <a:ext cx="323850" cy="314325"/>
            </a:xfrm>
            <a:prstGeom prst="ellipse">
              <a:avLst/>
            </a:prstGeom>
            <a:noFill/>
            <a:ln w="2857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accent4"/>
                </a:solidFill>
                <a:latin typeface="Roboto"/>
                <a:ea typeface="Roboto"/>
                <a:cs typeface="Roboto"/>
                <a:sym typeface="Roboto"/>
              </a:endParaRPr>
            </a:p>
          </p:txBody>
        </p:sp>
        <p:cxnSp>
          <p:nvCxnSpPr>
            <p:cNvPr id="847" name="Google Shape;847;g384c977067b_1_321"/>
            <p:cNvCxnSpPr>
              <a:stCxn id="843" idx="2"/>
              <a:endCxn id="814" idx="3"/>
            </p:cNvCxnSpPr>
            <p:nvPr/>
          </p:nvCxnSpPr>
          <p:spPr>
            <a:xfrm flipH="1">
              <a:off x="3914775" y="2205037"/>
              <a:ext cx="533400" cy="909600"/>
            </a:xfrm>
            <a:prstGeom prst="straightConnector1">
              <a:avLst/>
            </a:prstGeom>
            <a:noFill/>
            <a:ln w="9525" cap="flat" cmpd="sng">
              <a:solidFill>
                <a:schemeClr val="accent1"/>
              </a:solidFill>
              <a:prstDash val="solid"/>
              <a:miter lim="800000"/>
              <a:headEnd type="none" w="sm" len="sm"/>
              <a:tailEnd type="none" w="sm" len="sm"/>
            </a:ln>
          </p:spPr>
        </p:cxnSp>
        <p:cxnSp>
          <p:nvCxnSpPr>
            <p:cNvPr id="848" name="Google Shape;848;g384c977067b_1_321"/>
            <p:cNvCxnSpPr>
              <a:stCxn id="844" idx="2"/>
              <a:endCxn id="814" idx="3"/>
            </p:cNvCxnSpPr>
            <p:nvPr/>
          </p:nvCxnSpPr>
          <p:spPr>
            <a:xfrm flipH="1">
              <a:off x="3914700" y="2615469"/>
              <a:ext cx="543000" cy="499200"/>
            </a:xfrm>
            <a:prstGeom prst="straightConnector1">
              <a:avLst/>
            </a:prstGeom>
            <a:noFill/>
            <a:ln w="9525" cap="flat" cmpd="sng">
              <a:solidFill>
                <a:schemeClr val="accent1"/>
              </a:solidFill>
              <a:prstDash val="solid"/>
              <a:miter lim="800000"/>
              <a:headEnd type="none" w="sm" len="sm"/>
              <a:tailEnd type="none" w="sm" len="sm"/>
            </a:ln>
          </p:spPr>
        </p:cxnSp>
        <p:cxnSp>
          <p:nvCxnSpPr>
            <p:cNvPr id="849" name="Google Shape;849;g384c977067b_1_321"/>
            <p:cNvCxnSpPr>
              <a:stCxn id="845" idx="2"/>
              <a:endCxn id="814" idx="3"/>
            </p:cNvCxnSpPr>
            <p:nvPr/>
          </p:nvCxnSpPr>
          <p:spPr>
            <a:xfrm rot="10800000">
              <a:off x="3914775" y="3114562"/>
              <a:ext cx="533400" cy="439200"/>
            </a:xfrm>
            <a:prstGeom prst="straightConnector1">
              <a:avLst/>
            </a:prstGeom>
            <a:noFill/>
            <a:ln w="9525" cap="flat" cmpd="sng">
              <a:solidFill>
                <a:schemeClr val="accent1"/>
              </a:solidFill>
              <a:prstDash val="solid"/>
              <a:miter lim="800000"/>
              <a:headEnd type="none" w="sm" len="sm"/>
              <a:tailEnd type="none" w="sm" len="sm"/>
            </a:ln>
          </p:spPr>
        </p:cxnSp>
        <p:cxnSp>
          <p:nvCxnSpPr>
            <p:cNvPr id="850" name="Google Shape;850;g384c977067b_1_321"/>
            <p:cNvCxnSpPr>
              <a:stCxn id="846" idx="2"/>
              <a:endCxn id="814" idx="3"/>
            </p:cNvCxnSpPr>
            <p:nvPr/>
          </p:nvCxnSpPr>
          <p:spPr>
            <a:xfrm rot="10800000">
              <a:off x="3914700" y="3114670"/>
              <a:ext cx="543000" cy="872400"/>
            </a:xfrm>
            <a:prstGeom prst="straightConnector1">
              <a:avLst/>
            </a:prstGeom>
            <a:noFill/>
            <a:ln w="9525" cap="flat" cmpd="sng">
              <a:solidFill>
                <a:schemeClr val="accent1"/>
              </a:solidFill>
              <a:prstDash val="solid"/>
              <a:miter lim="800000"/>
              <a:headEnd type="none" w="sm" len="sm"/>
              <a:tailEnd type="none" w="sm" len="sm"/>
            </a:ln>
          </p:spPr>
        </p:cxnSp>
        <p:sp>
          <p:nvSpPr>
            <p:cNvPr id="851" name="Google Shape;851;g384c977067b_1_321"/>
            <p:cNvSpPr txBox="1"/>
            <p:nvPr/>
          </p:nvSpPr>
          <p:spPr>
            <a:xfrm>
              <a:off x="4380571" y="2703142"/>
              <a:ext cx="487634"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accent2"/>
                  </a:solidFill>
                  <a:latin typeface="Roboto"/>
                  <a:ea typeface="Roboto"/>
                  <a:cs typeface="Roboto"/>
                  <a:sym typeface="Roboto"/>
                </a:rPr>
                <a:t>…</a:t>
              </a:r>
              <a:endParaRPr sz="1800" b="1">
                <a:solidFill>
                  <a:schemeClr val="accent2"/>
                </a:solidFill>
                <a:latin typeface="Roboto"/>
                <a:ea typeface="Roboto"/>
                <a:cs typeface="Roboto"/>
                <a:sym typeface="Roboto"/>
              </a:endParaRPr>
            </a:p>
          </p:txBody>
        </p:sp>
      </p:grpSp>
      <p:sp>
        <p:nvSpPr>
          <p:cNvPr id="852" name="Google Shape;852;g384c977067b_1_321"/>
          <p:cNvSpPr/>
          <p:nvPr/>
        </p:nvSpPr>
        <p:spPr>
          <a:xfrm>
            <a:off x="209550" y="1410237"/>
            <a:ext cx="2305050" cy="1086326"/>
          </a:xfrm>
          <a:prstGeom prst="roundRect">
            <a:avLst>
              <a:gd name="adj" fmla="val 16667"/>
            </a:avLst>
          </a:prstGeom>
          <a:noFill/>
          <a:ln w="19050" cap="flat" cmpd="sng">
            <a:solidFill>
              <a:schemeClr val="accent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accent4"/>
                </a:solidFill>
                <a:latin typeface="Roboto"/>
                <a:ea typeface="Roboto"/>
                <a:cs typeface="Roboto"/>
                <a:sym typeface="Roboto"/>
              </a:rPr>
              <a:t>Pub Cluster</a:t>
            </a:r>
            <a:endParaRPr>
              <a:latin typeface="Roboto" panose="02000000000000000000" pitchFamily="2" charset="0"/>
              <a:ea typeface="Roboto" panose="02000000000000000000" pitchFamily="2" charset="0"/>
            </a:endParaRPr>
          </a:p>
          <a:p>
            <a:pPr marL="0" marR="0" lvl="0" indent="0" algn="ctr" rtl="0">
              <a:spcBef>
                <a:spcPts val="0"/>
              </a:spcBef>
              <a:spcAft>
                <a:spcPts val="0"/>
              </a:spcAft>
              <a:buNone/>
            </a:pPr>
            <a:r>
              <a:rPr lang="en-US" sz="1800">
                <a:solidFill>
                  <a:schemeClr val="accent4"/>
                </a:solidFill>
                <a:latin typeface="Roboto"/>
                <a:ea typeface="Roboto"/>
                <a:cs typeface="Roboto"/>
                <a:sym typeface="Roboto"/>
              </a:rPr>
              <a:t>256 96-core nodes</a:t>
            </a:r>
            <a:endParaRPr>
              <a:latin typeface="Roboto" panose="02000000000000000000" pitchFamily="2" charset="0"/>
              <a:ea typeface="Roboto" panose="02000000000000000000" pitchFamily="2" charset="0"/>
            </a:endParaRPr>
          </a:p>
          <a:p>
            <a:pPr marL="0" marR="0" lvl="0" indent="0" algn="ctr" rtl="0">
              <a:spcBef>
                <a:spcPts val="0"/>
              </a:spcBef>
              <a:spcAft>
                <a:spcPts val="0"/>
              </a:spcAft>
              <a:buNone/>
            </a:pPr>
            <a:r>
              <a:rPr lang="en-US" sz="1800">
                <a:solidFill>
                  <a:schemeClr val="accent4"/>
                </a:solidFill>
                <a:latin typeface="Roboto"/>
                <a:ea typeface="Roboto"/>
                <a:cs typeface="Roboto"/>
                <a:sym typeface="Roboto"/>
              </a:rPr>
              <a:t>11 </a:t>
            </a:r>
            <a:r>
              <a:rPr lang="en-US" sz="1800" err="1">
                <a:solidFill>
                  <a:schemeClr val="accent4"/>
                </a:solidFill>
                <a:latin typeface="Roboto"/>
                <a:ea typeface="Roboto"/>
                <a:cs typeface="Roboto"/>
                <a:sym typeface="Roboto"/>
              </a:rPr>
              <a:t>Gflops</a:t>
            </a:r>
            <a:r>
              <a:rPr lang="en-US" sz="1800">
                <a:solidFill>
                  <a:schemeClr val="accent4"/>
                </a:solidFill>
                <a:latin typeface="Roboto"/>
                <a:ea typeface="Roboto"/>
                <a:cs typeface="Roboto"/>
                <a:sym typeface="Roboto"/>
              </a:rPr>
              <a:t>/s</a:t>
            </a:r>
            <a:endParaRPr>
              <a:latin typeface="Roboto" panose="02000000000000000000" pitchFamily="2" charset="0"/>
              <a:ea typeface="Roboto" panose="02000000000000000000" pitchFamily="2" charset="0"/>
            </a:endParaRPr>
          </a:p>
        </p:txBody>
      </p:sp>
      <p:sp>
        <p:nvSpPr>
          <p:cNvPr id="853" name="Google Shape;853;g384c977067b_1_321"/>
          <p:cNvSpPr/>
          <p:nvPr/>
        </p:nvSpPr>
        <p:spPr>
          <a:xfrm>
            <a:off x="3390900" y="1418828"/>
            <a:ext cx="2305050" cy="1086326"/>
          </a:xfrm>
          <a:prstGeom prst="roundRect">
            <a:avLst>
              <a:gd name="adj" fmla="val 16667"/>
            </a:avLst>
          </a:prstGeom>
          <a:noFill/>
          <a:ln w="19050"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accent2"/>
                </a:solidFill>
                <a:latin typeface="Roboto"/>
                <a:ea typeface="Roboto"/>
                <a:cs typeface="Roboto"/>
                <a:sym typeface="Roboto"/>
              </a:rPr>
              <a:t>Sub Cluster</a:t>
            </a:r>
            <a:endParaRPr>
              <a:latin typeface="Roboto" panose="02000000000000000000" pitchFamily="2" charset="0"/>
              <a:ea typeface="Roboto" panose="02000000000000000000" pitchFamily="2" charset="0"/>
            </a:endParaRPr>
          </a:p>
          <a:p>
            <a:pPr marL="0" marR="0" lvl="0" indent="0" algn="ctr" rtl="0">
              <a:spcBef>
                <a:spcPts val="0"/>
              </a:spcBef>
              <a:spcAft>
                <a:spcPts val="0"/>
              </a:spcAft>
              <a:buNone/>
            </a:pPr>
            <a:r>
              <a:rPr lang="en-US" sz="1800">
                <a:solidFill>
                  <a:schemeClr val="accent2"/>
                </a:solidFill>
                <a:latin typeface="Roboto"/>
                <a:ea typeface="Roboto"/>
                <a:cs typeface="Roboto"/>
                <a:sym typeface="Roboto"/>
              </a:rPr>
              <a:t>128 48-core nodes</a:t>
            </a:r>
            <a:endParaRPr>
              <a:latin typeface="Roboto" panose="02000000000000000000" pitchFamily="2" charset="0"/>
              <a:ea typeface="Roboto" panose="02000000000000000000" pitchFamily="2" charset="0"/>
            </a:endParaRPr>
          </a:p>
          <a:p>
            <a:pPr marL="0" marR="0" lvl="0" indent="0" algn="ctr" rtl="0">
              <a:spcBef>
                <a:spcPts val="0"/>
              </a:spcBef>
              <a:spcAft>
                <a:spcPts val="0"/>
              </a:spcAft>
              <a:buNone/>
            </a:pPr>
            <a:r>
              <a:rPr lang="en-US" sz="1800">
                <a:solidFill>
                  <a:schemeClr val="accent2"/>
                </a:solidFill>
                <a:latin typeface="Roboto"/>
                <a:ea typeface="Roboto"/>
                <a:cs typeface="Roboto"/>
                <a:sym typeface="Roboto"/>
              </a:rPr>
              <a:t>6 </a:t>
            </a:r>
            <a:r>
              <a:rPr lang="en-US" sz="1800" err="1">
                <a:solidFill>
                  <a:schemeClr val="accent2"/>
                </a:solidFill>
                <a:latin typeface="Roboto"/>
                <a:ea typeface="Roboto"/>
                <a:cs typeface="Roboto"/>
                <a:sym typeface="Roboto"/>
              </a:rPr>
              <a:t>Gflops</a:t>
            </a:r>
            <a:r>
              <a:rPr lang="en-US" sz="1800">
                <a:solidFill>
                  <a:schemeClr val="accent2"/>
                </a:solidFill>
                <a:latin typeface="Roboto"/>
                <a:ea typeface="Roboto"/>
                <a:cs typeface="Roboto"/>
                <a:sym typeface="Roboto"/>
              </a:rPr>
              <a:t>/s</a:t>
            </a:r>
            <a:endParaRPr>
              <a:latin typeface="Roboto" panose="02000000000000000000" pitchFamily="2" charset="0"/>
              <a:ea typeface="Roboto" panose="02000000000000000000" pitchFamily="2" charset="0"/>
            </a:endParaRPr>
          </a:p>
        </p:txBody>
      </p:sp>
      <p:sp>
        <p:nvSpPr>
          <p:cNvPr id="854" name="Google Shape;854;g384c977067b_1_321"/>
          <p:cNvSpPr/>
          <p:nvPr/>
        </p:nvSpPr>
        <p:spPr>
          <a:xfrm>
            <a:off x="3507537" y="5400597"/>
            <a:ext cx="1500276" cy="872395"/>
          </a:xfrm>
          <a:prstGeom prst="roundRect">
            <a:avLst>
              <a:gd name="adj" fmla="val 16667"/>
            </a:avLst>
          </a:prstGeom>
          <a:noFill/>
          <a:ln w="19050" cap="flat" cmpd="sng">
            <a:solidFill>
              <a:schemeClr val="accent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chemeClr val="accent5"/>
                </a:solidFill>
                <a:latin typeface="Roboto"/>
                <a:ea typeface="Roboto"/>
                <a:cs typeface="Roboto"/>
                <a:sym typeface="Roboto"/>
              </a:rPr>
              <a:t>Shared PFS</a:t>
            </a:r>
            <a:endParaRPr>
              <a:latin typeface="Roboto" panose="02000000000000000000" pitchFamily="2" charset="0"/>
              <a:ea typeface="Roboto" panose="02000000000000000000" pitchFamily="2" charset="0"/>
            </a:endParaRPr>
          </a:p>
          <a:p>
            <a:pPr marL="0" marR="0" lvl="0" indent="0" algn="ctr" rtl="0">
              <a:spcBef>
                <a:spcPts val="0"/>
              </a:spcBef>
              <a:spcAft>
                <a:spcPts val="0"/>
              </a:spcAft>
              <a:buNone/>
            </a:pPr>
            <a:r>
              <a:rPr lang="en-US" sz="1800">
                <a:solidFill>
                  <a:schemeClr val="accent5"/>
                </a:solidFill>
                <a:latin typeface="Roboto"/>
                <a:ea typeface="Roboto"/>
                <a:cs typeface="Roboto"/>
                <a:sym typeface="Roboto"/>
              </a:rPr>
              <a:t>100 TB</a:t>
            </a:r>
            <a:endParaRPr>
              <a:latin typeface="Roboto" panose="02000000000000000000" pitchFamily="2" charset="0"/>
              <a:ea typeface="Roboto" panose="02000000000000000000" pitchFamily="2" charset="0"/>
            </a:endParaRPr>
          </a:p>
        </p:txBody>
      </p:sp>
      <p:sp>
        <p:nvSpPr>
          <p:cNvPr id="855" name="Google Shape;855;g384c977067b_1_321"/>
          <p:cNvSpPr txBox="1"/>
          <p:nvPr/>
        </p:nvSpPr>
        <p:spPr>
          <a:xfrm>
            <a:off x="1297035" y="5085596"/>
            <a:ext cx="675185"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Roboto"/>
                <a:ea typeface="Roboto"/>
                <a:cs typeface="Roboto"/>
                <a:sym typeface="Roboto"/>
              </a:rPr>
              <a:t>1Gb/s</a:t>
            </a:r>
            <a:endParaRPr>
              <a:latin typeface="Roboto" panose="02000000000000000000" pitchFamily="2" charset="0"/>
              <a:ea typeface="Roboto" panose="02000000000000000000" pitchFamily="2" charset="0"/>
            </a:endParaRPr>
          </a:p>
        </p:txBody>
      </p:sp>
      <p:cxnSp>
        <p:nvCxnSpPr>
          <p:cNvPr id="856" name="Google Shape;856;g384c977067b_1_321"/>
          <p:cNvCxnSpPr>
            <a:stCxn id="855" idx="0"/>
          </p:cNvCxnSpPr>
          <p:nvPr/>
        </p:nvCxnSpPr>
        <p:spPr>
          <a:xfrm rot="10800000">
            <a:off x="1624128" y="4425296"/>
            <a:ext cx="10500" cy="660300"/>
          </a:xfrm>
          <a:prstGeom prst="straightConnector1">
            <a:avLst/>
          </a:prstGeom>
          <a:noFill/>
          <a:ln w="9525" cap="flat" cmpd="sng">
            <a:solidFill>
              <a:schemeClr val="accent1"/>
            </a:solidFill>
            <a:prstDash val="solid"/>
            <a:miter lim="800000"/>
            <a:headEnd type="none" w="sm" len="sm"/>
            <a:tailEnd type="none" w="sm" len="sm"/>
          </a:ln>
        </p:spPr>
      </p:cxnSp>
      <p:sp>
        <p:nvSpPr>
          <p:cNvPr id="857" name="Google Shape;857;g384c977067b_1_321"/>
          <p:cNvSpPr txBox="1"/>
          <p:nvPr/>
        </p:nvSpPr>
        <p:spPr>
          <a:xfrm>
            <a:off x="3591470" y="2646500"/>
            <a:ext cx="675185"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Roboto"/>
                <a:ea typeface="Roboto"/>
                <a:cs typeface="Roboto"/>
                <a:sym typeface="Roboto"/>
              </a:rPr>
              <a:t>1Gb/s</a:t>
            </a:r>
            <a:endParaRPr>
              <a:latin typeface="Roboto" panose="02000000000000000000" pitchFamily="2" charset="0"/>
              <a:ea typeface="Roboto" panose="02000000000000000000" pitchFamily="2" charset="0"/>
            </a:endParaRPr>
          </a:p>
        </p:txBody>
      </p:sp>
      <p:cxnSp>
        <p:nvCxnSpPr>
          <p:cNvPr id="858" name="Google Shape;858;g384c977067b_1_321"/>
          <p:cNvCxnSpPr>
            <a:stCxn id="857" idx="2"/>
          </p:cNvCxnSpPr>
          <p:nvPr/>
        </p:nvCxnSpPr>
        <p:spPr>
          <a:xfrm>
            <a:off x="3929063" y="2954277"/>
            <a:ext cx="328500" cy="218400"/>
          </a:xfrm>
          <a:prstGeom prst="straightConnector1">
            <a:avLst/>
          </a:prstGeom>
          <a:noFill/>
          <a:ln w="9525" cap="flat" cmpd="sng">
            <a:solidFill>
              <a:schemeClr val="accent1"/>
            </a:solidFill>
            <a:prstDash val="solid"/>
            <a:miter lim="800000"/>
            <a:headEnd type="none" w="sm" len="sm"/>
            <a:tailEnd type="none" w="sm" len="sm"/>
          </a:ln>
        </p:spPr>
      </p:cxnSp>
      <p:sp>
        <p:nvSpPr>
          <p:cNvPr id="859" name="Google Shape;859;g384c977067b_1_321"/>
          <p:cNvSpPr txBox="1"/>
          <p:nvPr/>
        </p:nvSpPr>
        <p:spPr>
          <a:xfrm>
            <a:off x="2433354" y="2954277"/>
            <a:ext cx="981359"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chemeClr val="dk1"/>
                </a:solidFill>
                <a:latin typeface="Roboto"/>
                <a:ea typeface="Roboto"/>
                <a:cs typeface="Roboto"/>
                <a:sym typeface="Roboto"/>
              </a:rPr>
              <a:t>10Gb/s</a:t>
            </a:r>
            <a:endParaRPr>
              <a:latin typeface="Roboto" panose="02000000000000000000" pitchFamily="2" charset="0"/>
              <a:ea typeface="Roboto" panose="02000000000000000000" pitchFamily="2" charset="0"/>
            </a:endParaRPr>
          </a:p>
          <a:p>
            <a:pPr marL="0" marR="0" lvl="0" indent="0" algn="l" rtl="0">
              <a:spcBef>
                <a:spcPts val="0"/>
              </a:spcBef>
              <a:spcAft>
                <a:spcPts val="0"/>
              </a:spcAft>
              <a:buNone/>
            </a:pPr>
            <a:r>
              <a:rPr lang="en-US" sz="1400">
                <a:solidFill>
                  <a:schemeClr val="dk1"/>
                </a:solidFill>
                <a:latin typeface="Roboto"/>
                <a:ea typeface="Roboto"/>
                <a:cs typeface="Roboto"/>
                <a:sym typeface="Roboto"/>
              </a:rPr>
              <a:t>crossbars</a:t>
            </a:r>
            <a:endParaRPr>
              <a:latin typeface="Roboto" panose="02000000000000000000" pitchFamily="2" charset="0"/>
              <a:ea typeface="Roboto" panose="02000000000000000000" pitchFamily="2" charset="0"/>
            </a:endParaRPr>
          </a:p>
        </p:txBody>
      </p:sp>
      <p:cxnSp>
        <p:nvCxnSpPr>
          <p:cNvPr id="860" name="Google Shape;860;g384c977067b_1_321"/>
          <p:cNvCxnSpPr>
            <a:stCxn id="859" idx="1"/>
          </p:cNvCxnSpPr>
          <p:nvPr/>
        </p:nvCxnSpPr>
        <p:spPr>
          <a:xfrm flipH="1">
            <a:off x="2109654" y="3215887"/>
            <a:ext cx="323700" cy="114000"/>
          </a:xfrm>
          <a:prstGeom prst="straightConnector1">
            <a:avLst/>
          </a:prstGeom>
          <a:noFill/>
          <a:ln w="9525" cap="flat" cmpd="sng">
            <a:solidFill>
              <a:schemeClr val="accent1"/>
            </a:solidFill>
            <a:prstDash val="solid"/>
            <a:miter lim="800000"/>
            <a:headEnd type="none" w="sm" len="sm"/>
            <a:tailEnd type="none" w="sm" len="sm"/>
          </a:ln>
        </p:spPr>
      </p:cxnSp>
      <p:cxnSp>
        <p:nvCxnSpPr>
          <p:cNvPr id="861" name="Google Shape;861;g384c977067b_1_321"/>
          <p:cNvCxnSpPr>
            <a:endCxn id="859" idx="3"/>
          </p:cNvCxnSpPr>
          <p:nvPr/>
        </p:nvCxnSpPr>
        <p:spPr>
          <a:xfrm rot="10800000">
            <a:off x="3414713" y="3215887"/>
            <a:ext cx="272100" cy="99600"/>
          </a:xfrm>
          <a:prstGeom prst="straightConnector1">
            <a:avLst/>
          </a:prstGeom>
          <a:noFill/>
          <a:ln w="9525" cap="flat" cmpd="sng">
            <a:solidFill>
              <a:schemeClr val="accent1"/>
            </a:solidFill>
            <a:prstDash val="solid"/>
            <a:miter lim="800000"/>
            <a:headEnd type="none" w="sm" len="sm"/>
            <a:tailEnd type="none" w="sm" len="sm"/>
          </a:ln>
        </p:spPr>
      </p:cxnSp>
      <p:sp>
        <p:nvSpPr>
          <p:cNvPr id="862" name="Google Shape;862;g384c977067b_1_321"/>
          <p:cNvSpPr txBox="1"/>
          <p:nvPr/>
        </p:nvSpPr>
        <p:spPr>
          <a:xfrm>
            <a:off x="2521119" y="3894704"/>
            <a:ext cx="821059"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dk1"/>
                </a:solidFill>
                <a:latin typeface="Roboto"/>
                <a:ea typeface="Roboto"/>
                <a:cs typeface="Roboto"/>
                <a:sym typeface="Roboto"/>
              </a:rPr>
              <a:t>20 Gb/s</a:t>
            </a:r>
            <a:endParaRPr>
              <a:latin typeface="Roboto" panose="02000000000000000000" pitchFamily="2" charset="0"/>
              <a:ea typeface="Roboto" panose="02000000000000000000" pitchFamily="2" charset="0"/>
            </a:endParaRPr>
          </a:p>
        </p:txBody>
      </p:sp>
      <p:sp>
        <p:nvSpPr>
          <p:cNvPr id="863" name="Google Shape;863;g384c977067b_1_321"/>
          <p:cNvSpPr txBox="1"/>
          <p:nvPr/>
        </p:nvSpPr>
        <p:spPr>
          <a:xfrm>
            <a:off x="181253" y="5374228"/>
            <a:ext cx="1037858"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a:solidFill>
                  <a:schemeClr val="dk1"/>
                </a:solidFill>
                <a:latin typeface="Roboto"/>
                <a:ea typeface="Roboto"/>
                <a:cs typeface="Roboto"/>
                <a:sym typeface="Roboto"/>
              </a:rPr>
              <a:t>Node-local 1TB SSDs</a:t>
            </a:r>
            <a:endParaRPr>
              <a:latin typeface="Roboto" panose="02000000000000000000" pitchFamily="2" charset="0"/>
              <a:ea typeface="Roboto" panose="02000000000000000000" pitchFamily="2" charset="0"/>
            </a:endParaRPr>
          </a:p>
        </p:txBody>
      </p:sp>
      <p:cxnSp>
        <p:nvCxnSpPr>
          <p:cNvPr id="864" name="Google Shape;864;g384c977067b_1_321"/>
          <p:cNvCxnSpPr>
            <a:stCxn id="863" idx="0"/>
            <a:endCxn id="835" idx="3"/>
          </p:cNvCxnSpPr>
          <p:nvPr/>
        </p:nvCxnSpPr>
        <p:spPr>
          <a:xfrm rot="10800000">
            <a:off x="700182" y="4864528"/>
            <a:ext cx="0" cy="509700"/>
          </a:xfrm>
          <a:prstGeom prst="straightConnector1">
            <a:avLst/>
          </a:prstGeom>
          <a:noFill/>
          <a:ln w="952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1389987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68">
          <a:extLst>
            <a:ext uri="{FF2B5EF4-FFF2-40B4-BE49-F238E27FC236}">
              <a16:creationId xmlns:a16="http://schemas.microsoft.com/office/drawing/2014/main" id="{D5CE93ED-20F1-29F6-CEED-01713C0E96F3}"/>
            </a:ext>
          </a:extLst>
        </p:cNvPr>
        <p:cNvGrpSpPr/>
        <p:nvPr/>
      </p:nvGrpSpPr>
      <p:grpSpPr>
        <a:xfrm>
          <a:off x="0" y="0"/>
          <a:ext cx="0" cy="0"/>
          <a:chOff x="0" y="0"/>
          <a:chExt cx="0" cy="0"/>
        </a:xfrm>
      </p:grpSpPr>
      <p:sp>
        <p:nvSpPr>
          <p:cNvPr id="669" name="Google Shape;669;p4">
            <a:extLst>
              <a:ext uri="{FF2B5EF4-FFF2-40B4-BE49-F238E27FC236}">
                <a16:creationId xmlns:a16="http://schemas.microsoft.com/office/drawing/2014/main" id="{5C08414E-8502-11F2-CA64-0BE7DE448E69}"/>
              </a:ext>
            </a:extLst>
          </p:cNvPr>
          <p:cNvSpPr txBox="1">
            <a:spLocks noGrp="1"/>
          </p:cNvSpPr>
          <p:nvPr>
            <p:ph type="title"/>
          </p:nvPr>
        </p:nvSpPr>
        <p:spPr>
          <a:xfrm>
            <a:off x="314692" y="365125"/>
            <a:ext cx="11492432" cy="886397"/>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Roboto"/>
              <a:buNone/>
            </a:pPr>
            <a:r>
              <a:rPr lang="en-US"/>
              <a:t>Develop data refactoring with streaming</a:t>
            </a:r>
          </a:p>
        </p:txBody>
      </p:sp>
    </p:spTree>
    <p:extLst>
      <p:ext uri="{BB962C8B-B14F-4D97-AF65-F5344CB8AC3E}">
        <p14:creationId xmlns:p14="http://schemas.microsoft.com/office/powerpoint/2010/main" val="1836079072"/>
      </p:ext>
    </p:extLst>
  </p:cSld>
  <p:clrMapOvr>
    <a:masterClrMapping/>
  </p:clrMapOvr>
</p:sld>
</file>

<file path=ppt/theme/theme1.xml><?xml version="1.0" encoding="utf-8"?>
<a:theme xmlns:a="http://schemas.openxmlformats.org/drawingml/2006/main" name="ORNL Presentation">
  <a:themeElements>
    <a:clrScheme name="ORNL-OCT2024">
      <a:dk1>
        <a:srgbClr val="00454D"/>
      </a:dk1>
      <a:lt1>
        <a:srgbClr val="FFFFFF"/>
      </a:lt1>
      <a:dk2>
        <a:srgbClr val="00662C"/>
      </a:dk2>
      <a:lt2>
        <a:srgbClr val="DBDCDB"/>
      </a:lt2>
      <a:accent1>
        <a:srgbClr val="373A36"/>
      </a:accent1>
      <a:accent2>
        <a:srgbClr val="005776"/>
      </a:accent2>
      <a:accent3>
        <a:srgbClr val="006BA6"/>
      </a:accent3>
      <a:accent4>
        <a:srgbClr val="7DBA00"/>
      </a:accent4>
      <a:accent5>
        <a:srgbClr val="00BDB5"/>
      </a:accent5>
      <a:accent6>
        <a:srgbClr val="00B38F"/>
      </a:accent6>
      <a:hlink>
        <a:srgbClr val="00444D"/>
      </a:hlink>
      <a:folHlink>
        <a:srgbClr val="00662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1192</Words>
  <Application>Microsoft Office PowerPoint</Application>
  <PresentationFormat>Widescreen</PresentationFormat>
  <Paragraphs>140</Paragraphs>
  <Slides>17</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Cambria Math</vt:lpstr>
      <vt:lpstr>Consolas</vt:lpstr>
      <vt:lpstr>Roboto</vt:lpstr>
      <vt:lpstr>Roboto Light</vt:lpstr>
      <vt:lpstr>ORNL Presentation</vt:lpstr>
      <vt:lpstr>REDWOOD – Track 2 NRT Workflows Status Update</vt:lpstr>
      <vt:lpstr>Organizational updates</vt:lpstr>
      <vt:lpstr>Publication and software updates</vt:lpstr>
      <vt:lpstr>Track 2: NRT workflows Y2/Y3 milestones</vt:lpstr>
      <vt:lpstr>Modeling and Simulation of NRT workflows with SimGrid</vt:lpstr>
      <vt:lpstr>Simulation of NRT workflow executions </vt:lpstr>
      <vt:lpstr>In Situ Simulation/Analysis/Visualization Workflow</vt:lpstr>
      <vt:lpstr>Next Paper: Resilience to Variability and Delays</vt:lpstr>
      <vt:lpstr>Develop data refactoring with streaming</vt:lpstr>
      <vt:lpstr>Resilience for NRT workflows</vt:lpstr>
      <vt:lpstr>Data Refactoring to Improve Resilience and  Resource Requirements</vt:lpstr>
      <vt:lpstr>Latent Diffusion based Foundation Model (CAESAR) https://github.com/Shaw-git/CAESAR</vt:lpstr>
      <vt:lpstr>Experimental Results</vt:lpstr>
      <vt:lpstr>Paper submitted to IPDPS-26</vt:lpstr>
      <vt:lpstr>These research components are being integrated into ADIOS campaign management</vt:lpstr>
      <vt:lpstr>Integrate monitoring and scheduling to optimally replicate NRT workflows with varying accuracy levels</vt:lpstr>
      <vt:lpstr>Integrating the infrastructure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Suter, Fred</dc:creator>
  <cp:lastModifiedBy>Suter, Fred</cp:lastModifiedBy>
  <cp:revision>1</cp:revision>
  <dcterms:created xsi:type="dcterms:W3CDTF">2025-03-19T13:59:43Z</dcterms:created>
  <dcterms:modified xsi:type="dcterms:W3CDTF">2025-10-01T17:30:08Z</dcterms:modified>
</cp:coreProperties>
</file>