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46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84c1114b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84c1114b0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84c1114b0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84c1114b0f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5853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80"/>
              <a:t>Optimizing the Distributed Computing System via Curriculum Reinforcement Learning</a:t>
            </a:r>
            <a:endParaRPr sz="318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27194"/>
            <a:ext cx="8520600" cy="12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0000"/>
                </a:solidFill>
              </a:rPr>
              <a:t>Redwood Project October General Meeting</a:t>
            </a:r>
            <a:endParaRPr sz="2100">
              <a:solidFill>
                <a:srgbClr val="FF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Shengyu Feng (CMU), Yiming Yang (CMU)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79650" y="71200"/>
            <a:ext cx="8964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Optimizing the Distributed Computing System via Curriculum Reinforcement Learning (CMU Team)</a:t>
            </a:r>
            <a:endParaRPr sz="240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193991" y="927717"/>
            <a:ext cx="5538000" cy="424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Summary of progress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2025/08, AlterMILP (non-learning) accepted by </a:t>
            </a:r>
            <a:r>
              <a:rPr lang="en" sz="1200">
                <a:solidFill>
                  <a:srgbClr val="494E52"/>
                </a:solidFill>
                <a:highlight>
                  <a:schemeClr val="lt1"/>
                </a:highlight>
              </a:rPr>
              <a:t>FGCS</a:t>
            </a:r>
            <a:endParaRPr sz="1200">
              <a:solidFill>
                <a:srgbClr val="494E52"/>
              </a:solidFill>
              <a:highlight>
                <a:schemeClr val="lt1"/>
              </a:highlight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494E52"/>
              </a:buClr>
              <a:buSzPts val="1200"/>
              <a:buChar char="●"/>
            </a:pPr>
            <a:r>
              <a:rPr lang="en" sz="1200">
                <a:solidFill>
                  <a:srgbClr val="494E52"/>
                </a:solidFill>
                <a:highlight>
                  <a:schemeClr val="lt1"/>
                </a:highlight>
              </a:rPr>
              <a:t>2025/05-09, learning approach on data management system data </a:t>
            </a:r>
            <a:endParaRPr sz="1200">
              <a:solidFill>
                <a:srgbClr val="494E52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b="1"/>
              <a:t>Simulated data 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(ATLAS, PanDA, Rucio, 2025/04/01-15) provided by Kuan-Chieh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Processing method from David’s AI Surrogate Model paper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Develop our version of simulated environment for model training ✅</a:t>
            </a:r>
            <a:endParaRPr sz="1200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Disable the data cloning and cache due to missing data ⬜ </a:t>
            </a:r>
            <a:endParaRPr sz="12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b="1"/>
              <a:t>Formulation and challenges</a:t>
            </a:r>
            <a:endParaRPr sz="1200" b="1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Formulation: Partially observable Markov decision problem </a:t>
            </a: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Objective: optimize the </a:t>
            </a:r>
            <a:r>
              <a:rPr lang="en" sz="1200" i="1"/>
              <a:t>throughput </a:t>
            </a:r>
            <a:r>
              <a:rPr lang="en" sz="1200"/>
              <a:t>of the system</a:t>
            </a: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/>
              <a:t>Challenge 1: Partial observable (needs prediction)</a:t>
            </a:r>
            <a:endParaRPr sz="1200" u="sng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/>
              <a:t>Challenge 2: Sparse rewards (long horizon &amp; delayed rewards)</a:t>
            </a:r>
            <a:endParaRPr sz="1200" u="sng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b="1"/>
              <a:t>Technical Approach: Curriculum Reinforcement Learning (CRL)</a:t>
            </a:r>
            <a:endParaRPr sz="1200" b="1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First train the model to predict the job workload ✅</a:t>
            </a: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Then optimize the one-step makespan as a surrogate objective ✅</a:t>
            </a: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Finally train the model to maximize the long-term throughput ⬜ </a:t>
            </a:r>
            <a:endParaRPr sz="1200"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b="1"/>
              <a:t>Current results:</a:t>
            </a:r>
            <a:r>
              <a:rPr lang="en" sz="1200"/>
              <a:t> slightly outperforming the baselines on the above data</a:t>
            </a:r>
            <a:endParaRPr sz="120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2528" y="613741"/>
            <a:ext cx="1908277" cy="113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43890" y="640785"/>
            <a:ext cx="1817400" cy="108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 title="Screenshot 2025-09-26 at 4.31.39 PM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50" y="2019251"/>
            <a:ext cx="2444450" cy="13237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5662706" y="4834157"/>
            <a:ext cx="4132800" cy="1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Fig3. Comparison between (current) CRL and baselines 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5765840" y="3264738"/>
            <a:ext cx="3170400" cy="1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Fig2. Overview of the neural classifier used in CRL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6101670" y="1695346"/>
            <a:ext cx="2721000" cy="1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Fig1. Stats of the simulated environment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68" name="Google Shape;68;p14" title="thoughou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79125" y="3612150"/>
            <a:ext cx="2071251" cy="129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Steps (Next 6 months)</a:t>
            </a:r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Target venue (one of the following)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ICLR AI4S workshop (early 2026, TBD)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ICML main track (Jan., 2026)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/>
              <a:t>Action items</a:t>
            </a: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⬜ Finish the long-time horizon training of CRL on the current data/simulator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⬜ Integrate the CGSim environment (from Sairam) for testing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⬜ Add the data cloning and cache if new data is provided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On-screen Show (16:9)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Optimizing the Distributed Computing System via Curriculum Reinforcement Learning</vt:lpstr>
      <vt:lpstr>Optimizing the Distributed Computing System via Curriculum Reinforcement Learning (CMU Team)</vt:lpstr>
      <vt:lpstr>Future Steps (Next 6 months)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Yiming Yang</dc:creator>
  <cp:lastModifiedBy>Yiming Yang</cp:lastModifiedBy>
  <cp:revision>2</cp:revision>
  <dcterms:modified xsi:type="dcterms:W3CDTF">2025-09-28T23:37:17Z</dcterms:modified>
</cp:coreProperties>
</file>